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D959-261E-4714-8987-640F55C06118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5DC9-227D-49F5-82EF-55A911133BB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57885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D959-261E-4714-8987-640F55C06118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5DC9-227D-49F5-82EF-55A911133BB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03629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D959-261E-4714-8987-640F55C06118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5DC9-227D-49F5-82EF-55A911133BB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47989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D959-261E-4714-8987-640F55C06118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5DC9-227D-49F5-82EF-55A911133BB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11137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D959-261E-4714-8987-640F55C06118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5DC9-227D-49F5-82EF-55A911133BB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67189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D959-261E-4714-8987-640F55C06118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5DC9-227D-49F5-82EF-55A911133BB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3050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D959-261E-4714-8987-640F55C06118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5DC9-227D-49F5-82EF-55A911133BB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28769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D959-261E-4714-8987-640F55C06118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5DC9-227D-49F5-82EF-55A911133BB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34544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D959-261E-4714-8987-640F55C06118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5DC9-227D-49F5-82EF-55A911133BB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53272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D959-261E-4714-8987-640F55C06118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5DC9-227D-49F5-82EF-55A911133BB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15067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D959-261E-4714-8987-640F55C06118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5DC9-227D-49F5-82EF-55A911133BB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17909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5D959-261E-4714-8987-640F55C06118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65DC9-227D-49F5-82EF-55A911133BB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8358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3448050" y="0"/>
            <a:ext cx="5295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5" name="Freeform 5"/>
          <p:cNvSpPr>
            <a:spLocks/>
          </p:cNvSpPr>
          <p:nvPr/>
        </p:nvSpPr>
        <p:spPr bwMode="auto">
          <a:xfrm>
            <a:off x="4086225" y="5970588"/>
            <a:ext cx="66675" cy="79375"/>
          </a:xfrm>
          <a:custGeom>
            <a:avLst/>
            <a:gdLst>
              <a:gd name="T0" fmla="*/ 31 w 42"/>
              <a:gd name="T1" fmla="*/ 7 h 50"/>
              <a:gd name="T2" fmla="*/ 27 w 42"/>
              <a:gd name="T3" fmla="*/ 14 h 50"/>
              <a:gd name="T4" fmla="*/ 33 w 42"/>
              <a:gd name="T5" fmla="*/ 14 h 50"/>
              <a:gd name="T6" fmla="*/ 34 w 42"/>
              <a:gd name="T7" fmla="*/ 19 h 50"/>
              <a:gd name="T8" fmla="*/ 37 w 42"/>
              <a:gd name="T9" fmla="*/ 26 h 50"/>
              <a:gd name="T10" fmla="*/ 34 w 42"/>
              <a:gd name="T11" fmla="*/ 30 h 50"/>
              <a:gd name="T12" fmla="*/ 42 w 42"/>
              <a:gd name="T13" fmla="*/ 34 h 50"/>
              <a:gd name="T14" fmla="*/ 33 w 42"/>
              <a:gd name="T15" fmla="*/ 38 h 50"/>
              <a:gd name="T16" fmla="*/ 37 w 42"/>
              <a:gd name="T17" fmla="*/ 49 h 50"/>
              <a:gd name="T18" fmla="*/ 23 w 42"/>
              <a:gd name="T19" fmla="*/ 50 h 50"/>
              <a:gd name="T20" fmla="*/ 25 w 42"/>
              <a:gd name="T21" fmla="*/ 46 h 50"/>
              <a:gd name="T22" fmla="*/ 18 w 42"/>
              <a:gd name="T23" fmla="*/ 42 h 50"/>
              <a:gd name="T24" fmla="*/ 14 w 42"/>
              <a:gd name="T25" fmla="*/ 30 h 50"/>
              <a:gd name="T26" fmla="*/ 12 w 42"/>
              <a:gd name="T27" fmla="*/ 33 h 50"/>
              <a:gd name="T28" fmla="*/ 5 w 42"/>
              <a:gd name="T29" fmla="*/ 26 h 50"/>
              <a:gd name="T30" fmla="*/ 1 w 42"/>
              <a:gd name="T31" fmla="*/ 23 h 50"/>
              <a:gd name="T32" fmla="*/ 0 w 42"/>
              <a:gd name="T33" fmla="*/ 20 h 50"/>
              <a:gd name="T34" fmla="*/ 0 w 42"/>
              <a:gd name="T35" fmla="*/ 16 h 50"/>
              <a:gd name="T36" fmla="*/ 3 w 42"/>
              <a:gd name="T37" fmla="*/ 15 h 50"/>
              <a:gd name="T38" fmla="*/ 7 w 42"/>
              <a:gd name="T39" fmla="*/ 14 h 50"/>
              <a:gd name="T40" fmla="*/ 8 w 42"/>
              <a:gd name="T41" fmla="*/ 14 h 50"/>
              <a:gd name="T42" fmla="*/ 20 w 42"/>
              <a:gd name="T43" fmla="*/ 0 h 50"/>
              <a:gd name="T44" fmla="*/ 31 w 42"/>
              <a:gd name="T45" fmla="*/ 7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2" h="50">
                <a:moveTo>
                  <a:pt x="31" y="7"/>
                </a:moveTo>
                <a:lnTo>
                  <a:pt x="27" y="14"/>
                </a:lnTo>
                <a:lnTo>
                  <a:pt x="33" y="14"/>
                </a:lnTo>
                <a:lnTo>
                  <a:pt x="34" y="19"/>
                </a:lnTo>
                <a:lnTo>
                  <a:pt x="37" y="26"/>
                </a:lnTo>
                <a:lnTo>
                  <a:pt x="34" y="30"/>
                </a:lnTo>
                <a:lnTo>
                  <a:pt x="42" y="34"/>
                </a:lnTo>
                <a:lnTo>
                  <a:pt x="33" y="38"/>
                </a:lnTo>
                <a:lnTo>
                  <a:pt x="37" y="49"/>
                </a:lnTo>
                <a:lnTo>
                  <a:pt x="23" y="50"/>
                </a:lnTo>
                <a:lnTo>
                  <a:pt x="25" y="46"/>
                </a:lnTo>
                <a:lnTo>
                  <a:pt x="18" y="42"/>
                </a:lnTo>
                <a:lnTo>
                  <a:pt x="14" y="30"/>
                </a:lnTo>
                <a:lnTo>
                  <a:pt x="12" y="33"/>
                </a:lnTo>
                <a:lnTo>
                  <a:pt x="5" y="26"/>
                </a:lnTo>
                <a:lnTo>
                  <a:pt x="1" y="23"/>
                </a:lnTo>
                <a:lnTo>
                  <a:pt x="0" y="20"/>
                </a:lnTo>
                <a:lnTo>
                  <a:pt x="0" y="16"/>
                </a:lnTo>
                <a:lnTo>
                  <a:pt x="3" y="15"/>
                </a:lnTo>
                <a:lnTo>
                  <a:pt x="7" y="14"/>
                </a:lnTo>
                <a:lnTo>
                  <a:pt x="8" y="14"/>
                </a:lnTo>
                <a:lnTo>
                  <a:pt x="20" y="0"/>
                </a:lnTo>
                <a:lnTo>
                  <a:pt x="31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6" name="Freeform 6"/>
          <p:cNvSpPr>
            <a:spLocks/>
          </p:cNvSpPr>
          <p:nvPr/>
        </p:nvSpPr>
        <p:spPr bwMode="auto">
          <a:xfrm>
            <a:off x="4395788" y="6064250"/>
            <a:ext cx="66675" cy="161925"/>
          </a:xfrm>
          <a:custGeom>
            <a:avLst/>
            <a:gdLst>
              <a:gd name="T0" fmla="*/ 42 w 42"/>
              <a:gd name="T1" fmla="*/ 45 h 102"/>
              <a:gd name="T2" fmla="*/ 37 w 42"/>
              <a:gd name="T3" fmla="*/ 53 h 102"/>
              <a:gd name="T4" fmla="*/ 38 w 42"/>
              <a:gd name="T5" fmla="*/ 60 h 102"/>
              <a:gd name="T6" fmla="*/ 38 w 42"/>
              <a:gd name="T7" fmla="*/ 60 h 102"/>
              <a:gd name="T8" fmla="*/ 29 w 42"/>
              <a:gd name="T9" fmla="*/ 64 h 102"/>
              <a:gd name="T10" fmla="*/ 31 w 42"/>
              <a:gd name="T11" fmla="*/ 77 h 102"/>
              <a:gd name="T12" fmla="*/ 27 w 42"/>
              <a:gd name="T13" fmla="*/ 81 h 102"/>
              <a:gd name="T14" fmla="*/ 27 w 42"/>
              <a:gd name="T15" fmla="*/ 90 h 102"/>
              <a:gd name="T16" fmla="*/ 23 w 42"/>
              <a:gd name="T17" fmla="*/ 92 h 102"/>
              <a:gd name="T18" fmla="*/ 24 w 42"/>
              <a:gd name="T19" fmla="*/ 96 h 102"/>
              <a:gd name="T20" fmla="*/ 16 w 42"/>
              <a:gd name="T21" fmla="*/ 98 h 102"/>
              <a:gd name="T22" fmla="*/ 9 w 42"/>
              <a:gd name="T23" fmla="*/ 99 h 102"/>
              <a:gd name="T24" fmla="*/ 11 w 42"/>
              <a:gd name="T25" fmla="*/ 96 h 102"/>
              <a:gd name="T26" fmla="*/ 11 w 42"/>
              <a:gd name="T27" fmla="*/ 94 h 102"/>
              <a:gd name="T28" fmla="*/ 1 w 42"/>
              <a:gd name="T29" fmla="*/ 102 h 102"/>
              <a:gd name="T30" fmla="*/ 1 w 42"/>
              <a:gd name="T31" fmla="*/ 88 h 102"/>
              <a:gd name="T32" fmla="*/ 0 w 42"/>
              <a:gd name="T33" fmla="*/ 66 h 102"/>
              <a:gd name="T34" fmla="*/ 5 w 42"/>
              <a:gd name="T35" fmla="*/ 60 h 102"/>
              <a:gd name="T36" fmla="*/ 1 w 42"/>
              <a:gd name="T37" fmla="*/ 43 h 102"/>
              <a:gd name="T38" fmla="*/ 0 w 42"/>
              <a:gd name="T39" fmla="*/ 34 h 102"/>
              <a:gd name="T40" fmla="*/ 0 w 42"/>
              <a:gd name="T41" fmla="*/ 27 h 102"/>
              <a:gd name="T42" fmla="*/ 5 w 42"/>
              <a:gd name="T43" fmla="*/ 4 h 102"/>
              <a:gd name="T44" fmla="*/ 15 w 42"/>
              <a:gd name="T45" fmla="*/ 0 h 102"/>
              <a:gd name="T46" fmla="*/ 22 w 42"/>
              <a:gd name="T47" fmla="*/ 13 h 102"/>
              <a:gd name="T48" fmla="*/ 26 w 42"/>
              <a:gd name="T49" fmla="*/ 15 h 102"/>
              <a:gd name="T50" fmla="*/ 24 w 42"/>
              <a:gd name="T51" fmla="*/ 32 h 102"/>
              <a:gd name="T52" fmla="*/ 33 w 42"/>
              <a:gd name="T53" fmla="*/ 42 h 102"/>
              <a:gd name="T54" fmla="*/ 42 w 42"/>
              <a:gd name="T55" fmla="*/ 4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" h="102">
                <a:moveTo>
                  <a:pt x="42" y="45"/>
                </a:moveTo>
                <a:lnTo>
                  <a:pt x="37" y="53"/>
                </a:lnTo>
                <a:lnTo>
                  <a:pt x="38" y="60"/>
                </a:lnTo>
                <a:lnTo>
                  <a:pt x="38" y="60"/>
                </a:lnTo>
                <a:lnTo>
                  <a:pt x="29" y="64"/>
                </a:lnTo>
                <a:lnTo>
                  <a:pt x="31" y="77"/>
                </a:lnTo>
                <a:lnTo>
                  <a:pt x="27" y="81"/>
                </a:lnTo>
                <a:lnTo>
                  <a:pt x="27" y="90"/>
                </a:lnTo>
                <a:lnTo>
                  <a:pt x="23" y="92"/>
                </a:lnTo>
                <a:lnTo>
                  <a:pt x="24" y="96"/>
                </a:lnTo>
                <a:lnTo>
                  <a:pt x="16" y="98"/>
                </a:lnTo>
                <a:lnTo>
                  <a:pt x="9" y="99"/>
                </a:lnTo>
                <a:lnTo>
                  <a:pt x="11" y="96"/>
                </a:lnTo>
                <a:lnTo>
                  <a:pt x="11" y="94"/>
                </a:lnTo>
                <a:lnTo>
                  <a:pt x="1" y="102"/>
                </a:lnTo>
                <a:lnTo>
                  <a:pt x="1" y="88"/>
                </a:lnTo>
                <a:lnTo>
                  <a:pt x="0" y="66"/>
                </a:lnTo>
                <a:lnTo>
                  <a:pt x="5" y="60"/>
                </a:lnTo>
                <a:lnTo>
                  <a:pt x="1" y="43"/>
                </a:lnTo>
                <a:lnTo>
                  <a:pt x="0" y="34"/>
                </a:lnTo>
                <a:lnTo>
                  <a:pt x="0" y="27"/>
                </a:lnTo>
                <a:lnTo>
                  <a:pt x="5" y="4"/>
                </a:lnTo>
                <a:lnTo>
                  <a:pt x="15" y="0"/>
                </a:lnTo>
                <a:lnTo>
                  <a:pt x="22" y="13"/>
                </a:lnTo>
                <a:lnTo>
                  <a:pt x="26" y="15"/>
                </a:lnTo>
                <a:lnTo>
                  <a:pt x="24" y="32"/>
                </a:lnTo>
                <a:lnTo>
                  <a:pt x="33" y="42"/>
                </a:lnTo>
                <a:lnTo>
                  <a:pt x="42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7" name="Freeform 7"/>
          <p:cNvSpPr>
            <a:spLocks/>
          </p:cNvSpPr>
          <p:nvPr/>
        </p:nvSpPr>
        <p:spPr bwMode="auto">
          <a:xfrm>
            <a:off x="4492625" y="6049963"/>
            <a:ext cx="136525" cy="122238"/>
          </a:xfrm>
          <a:custGeom>
            <a:avLst/>
            <a:gdLst>
              <a:gd name="T0" fmla="*/ 64 w 86"/>
              <a:gd name="T1" fmla="*/ 18 h 77"/>
              <a:gd name="T2" fmla="*/ 67 w 86"/>
              <a:gd name="T3" fmla="*/ 15 h 77"/>
              <a:gd name="T4" fmla="*/ 75 w 86"/>
              <a:gd name="T5" fmla="*/ 28 h 77"/>
              <a:gd name="T6" fmla="*/ 86 w 86"/>
              <a:gd name="T7" fmla="*/ 36 h 77"/>
              <a:gd name="T8" fmla="*/ 86 w 86"/>
              <a:gd name="T9" fmla="*/ 48 h 77"/>
              <a:gd name="T10" fmla="*/ 79 w 86"/>
              <a:gd name="T11" fmla="*/ 51 h 77"/>
              <a:gd name="T12" fmla="*/ 70 w 86"/>
              <a:gd name="T13" fmla="*/ 50 h 77"/>
              <a:gd name="T14" fmla="*/ 57 w 86"/>
              <a:gd name="T15" fmla="*/ 51 h 77"/>
              <a:gd name="T16" fmla="*/ 48 w 86"/>
              <a:gd name="T17" fmla="*/ 52 h 77"/>
              <a:gd name="T18" fmla="*/ 48 w 86"/>
              <a:gd name="T19" fmla="*/ 63 h 77"/>
              <a:gd name="T20" fmla="*/ 36 w 86"/>
              <a:gd name="T21" fmla="*/ 65 h 77"/>
              <a:gd name="T22" fmla="*/ 38 w 86"/>
              <a:gd name="T23" fmla="*/ 74 h 77"/>
              <a:gd name="T24" fmla="*/ 37 w 86"/>
              <a:gd name="T25" fmla="*/ 74 h 77"/>
              <a:gd name="T26" fmla="*/ 34 w 86"/>
              <a:gd name="T27" fmla="*/ 74 h 77"/>
              <a:gd name="T28" fmla="*/ 23 w 86"/>
              <a:gd name="T29" fmla="*/ 71 h 77"/>
              <a:gd name="T30" fmla="*/ 21 w 86"/>
              <a:gd name="T31" fmla="*/ 77 h 77"/>
              <a:gd name="T32" fmla="*/ 12 w 86"/>
              <a:gd name="T33" fmla="*/ 71 h 77"/>
              <a:gd name="T34" fmla="*/ 6 w 86"/>
              <a:gd name="T35" fmla="*/ 74 h 77"/>
              <a:gd name="T36" fmla="*/ 0 w 86"/>
              <a:gd name="T37" fmla="*/ 67 h 77"/>
              <a:gd name="T38" fmla="*/ 0 w 86"/>
              <a:gd name="T39" fmla="*/ 59 h 77"/>
              <a:gd name="T40" fmla="*/ 0 w 86"/>
              <a:gd name="T41" fmla="*/ 55 h 77"/>
              <a:gd name="T42" fmla="*/ 0 w 86"/>
              <a:gd name="T43" fmla="*/ 54 h 77"/>
              <a:gd name="T44" fmla="*/ 2 w 86"/>
              <a:gd name="T45" fmla="*/ 50 h 77"/>
              <a:gd name="T46" fmla="*/ 7 w 86"/>
              <a:gd name="T47" fmla="*/ 48 h 77"/>
              <a:gd name="T48" fmla="*/ 8 w 86"/>
              <a:gd name="T49" fmla="*/ 45 h 77"/>
              <a:gd name="T50" fmla="*/ 14 w 86"/>
              <a:gd name="T51" fmla="*/ 36 h 77"/>
              <a:gd name="T52" fmla="*/ 7 w 86"/>
              <a:gd name="T53" fmla="*/ 28 h 77"/>
              <a:gd name="T54" fmla="*/ 6 w 86"/>
              <a:gd name="T55" fmla="*/ 28 h 77"/>
              <a:gd name="T56" fmla="*/ 8 w 86"/>
              <a:gd name="T57" fmla="*/ 11 h 77"/>
              <a:gd name="T58" fmla="*/ 14 w 86"/>
              <a:gd name="T59" fmla="*/ 13 h 77"/>
              <a:gd name="T60" fmla="*/ 18 w 86"/>
              <a:gd name="T61" fmla="*/ 14 h 77"/>
              <a:gd name="T62" fmla="*/ 19 w 86"/>
              <a:gd name="T63" fmla="*/ 14 h 77"/>
              <a:gd name="T64" fmla="*/ 22 w 86"/>
              <a:gd name="T65" fmla="*/ 3 h 77"/>
              <a:gd name="T66" fmla="*/ 23 w 86"/>
              <a:gd name="T67" fmla="*/ 0 h 77"/>
              <a:gd name="T68" fmla="*/ 34 w 86"/>
              <a:gd name="T69" fmla="*/ 14 h 77"/>
              <a:gd name="T70" fmla="*/ 41 w 86"/>
              <a:gd name="T71" fmla="*/ 17 h 77"/>
              <a:gd name="T72" fmla="*/ 44 w 86"/>
              <a:gd name="T73" fmla="*/ 18 h 77"/>
              <a:gd name="T74" fmla="*/ 44 w 86"/>
              <a:gd name="T75" fmla="*/ 22 h 77"/>
              <a:gd name="T76" fmla="*/ 45 w 86"/>
              <a:gd name="T77" fmla="*/ 25 h 77"/>
              <a:gd name="T78" fmla="*/ 47 w 86"/>
              <a:gd name="T79" fmla="*/ 24 h 77"/>
              <a:gd name="T80" fmla="*/ 57 w 86"/>
              <a:gd name="T81" fmla="*/ 21 h 77"/>
              <a:gd name="T82" fmla="*/ 64 w 86"/>
              <a:gd name="T83" fmla="*/ 18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6" h="77">
                <a:moveTo>
                  <a:pt x="64" y="18"/>
                </a:moveTo>
                <a:lnTo>
                  <a:pt x="67" y="15"/>
                </a:lnTo>
                <a:lnTo>
                  <a:pt x="75" y="28"/>
                </a:lnTo>
                <a:lnTo>
                  <a:pt x="86" y="36"/>
                </a:lnTo>
                <a:lnTo>
                  <a:pt x="86" y="48"/>
                </a:lnTo>
                <a:lnTo>
                  <a:pt x="79" y="51"/>
                </a:lnTo>
                <a:lnTo>
                  <a:pt x="70" y="50"/>
                </a:lnTo>
                <a:lnTo>
                  <a:pt x="57" y="51"/>
                </a:lnTo>
                <a:lnTo>
                  <a:pt x="48" y="52"/>
                </a:lnTo>
                <a:lnTo>
                  <a:pt x="48" y="63"/>
                </a:lnTo>
                <a:lnTo>
                  <a:pt x="36" y="65"/>
                </a:lnTo>
                <a:lnTo>
                  <a:pt x="38" y="74"/>
                </a:lnTo>
                <a:lnTo>
                  <a:pt x="37" y="74"/>
                </a:lnTo>
                <a:lnTo>
                  <a:pt x="34" y="74"/>
                </a:lnTo>
                <a:lnTo>
                  <a:pt x="23" y="71"/>
                </a:lnTo>
                <a:lnTo>
                  <a:pt x="21" y="77"/>
                </a:lnTo>
                <a:lnTo>
                  <a:pt x="12" y="71"/>
                </a:lnTo>
                <a:lnTo>
                  <a:pt x="6" y="74"/>
                </a:lnTo>
                <a:lnTo>
                  <a:pt x="0" y="67"/>
                </a:lnTo>
                <a:lnTo>
                  <a:pt x="0" y="59"/>
                </a:lnTo>
                <a:lnTo>
                  <a:pt x="0" y="55"/>
                </a:lnTo>
                <a:lnTo>
                  <a:pt x="0" y="54"/>
                </a:lnTo>
                <a:lnTo>
                  <a:pt x="2" y="50"/>
                </a:lnTo>
                <a:lnTo>
                  <a:pt x="7" y="48"/>
                </a:lnTo>
                <a:lnTo>
                  <a:pt x="8" y="45"/>
                </a:lnTo>
                <a:lnTo>
                  <a:pt x="14" y="36"/>
                </a:lnTo>
                <a:lnTo>
                  <a:pt x="7" y="28"/>
                </a:lnTo>
                <a:lnTo>
                  <a:pt x="6" y="28"/>
                </a:lnTo>
                <a:lnTo>
                  <a:pt x="8" y="11"/>
                </a:lnTo>
                <a:lnTo>
                  <a:pt x="14" y="13"/>
                </a:lnTo>
                <a:lnTo>
                  <a:pt x="18" y="14"/>
                </a:lnTo>
                <a:lnTo>
                  <a:pt x="19" y="14"/>
                </a:lnTo>
                <a:lnTo>
                  <a:pt x="22" y="3"/>
                </a:lnTo>
                <a:lnTo>
                  <a:pt x="23" y="0"/>
                </a:lnTo>
                <a:lnTo>
                  <a:pt x="34" y="14"/>
                </a:lnTo>
                <a:lnTo>
                  <a:pt x="41" y="17"/>
                </a:lnTo>
                <a:lnTo>
                  <a:pt x="44" y="18"/>
                </a:lnTo>
                <a:lnTo>
                  <a:pt x="44" y="22"/>
                </a:lnTo>
                <a:lnTo>
                  <a:pt x="45" y="25"/>
                </a:lnTo>
                <a:lnTo>
                  <a:pt x="47" y="24"/>
                </a:lnTo>
                <a:lnTo>
                  <a:pt x="57" y="21"/>
                </a:lnTo>
                <a:lnTo>
                  <a:pt x="64" y="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8" name="Freeform 8"/>
          <p:cNvSpPr>
            <a:spLocks/>
          </p:cNvSpPr>
          <p:nvPr/>
        </p:nvSpPr>
        <p:spPr bwMode="auto">
          <a:xfrm>
            <a:off x="4657725" y="5137150"/>
            <a:ext cx="207963" cy="201613"/>
          </a:xfrm>
          <a:custGeom>
            <a:avLst/>
            <a:gdLst>
              <a:gd name="T0" fmla="*/ 34 w 131"/>
              <a:gd name="T1" fmla="*/ 11 h 127"/>
              <a:gd name="T2" fmla="*/ 71 w 131"/>
              <a:gd name="T3" fmla="*/ 20 h 127"/>
              <a:gd name="T4" fmla="*/ 71 w 131"/>
              <a:gd name="T5" fmla="*/ 30 h 127"/>
              <a:gd name="T6" fmla="*/ 77 w 131"/>
              <a:gd name="T7" fmla="*/ 31 h 127"/>
              <a:gd name="T8" fmla="*/ 80 w 131"/>
              <a:gd name="T9" fmla="*/ 30 h 127"/>
              <a:gd name="T10" fmla="*/ 86 w 131"/>
              <a:gd name="T11" fmla="*/ 37 h 127"/>
              <a:gd name="T12" fmla="*/ 86 w 131"/>
              <a:gd name="T13" fmla="*/ 45 h 127"/>
              <a:gd name="T14" fmla="*/ 97 w 131"/>
              <a:gd name="T15" fmla="*/ 41 h 127"/>
              <a:gd name="T16" fmla="*/ 107 w 131"/>
              <a:gd name="T17" fmla="*/ 52 h 127"/>
              <a:gd name="T18" fmla="*/ 117 w 131"/>
              <a:gd name="T19" fmla="*/ 53 h 127"/>
              <a:gd name="T20" fmla="*/ 122 w 131"/>
              <a:gd name="T21" fmla="*/ 70 h 127"/>
              <a:gd name="T22" fmla="*/ 127 w 131"/>
              <a:gd name="T23" fmla="*/ 78 h 127"/>
              <a:gd name="T24" fmla="*/ 127 w 131"/>
              <a:gd name="T25" fmla="*/ 79 h 127"/>
              <a:gd name="T26" fmla="*/ 128 w 131"/>
              <a:gd name="T27" fmla="*/ 80 h 127"/>
              <a:gd name="T28" fmla="*/ 131 w 131"/>
              <a:gd name="T29" fmla="*/ 90 h 127"/>
              <a:gd name="T30" fmla="*/ 122 w 131"/>
              <a:gd name="T31" fmla="*/ 100 h 127"/>
              <a:gd name="T32" fmla="*/ 120 w 131"/>
              <a:gd name="T33" fmla="*/ 101 h 127"/>
              <a:gd name="T34" fmla="*/ 110 w 131"/>
              <a:gd name="T35" fmla="*/ 105 h 127"/>
              <a:gd name="T36" fmla="*/ 114 w 131"/>
              <a:gd name="T37" fmla="*/ 109 h 127"/>
              <a:gd name="T38" fmla="*/ 112 w 131"/>
              <a:gd name="T39" fmla="*/ 113 h 127"/>
              <a:gd name="T40" fmla="*/ 106 w 131"/>
              <a:gd name="T41" fmla="*/ 119 h 127"/>
              <a:gd name="T42" fmla="*/ 77 w 131"/>
              <a:gd name="T43" fmla="*/ 123 h 127"/>
              <a:gd name="T44" fmla="*/ 67 w 131"/>
              <a:gd name="T45" fmla="*/ 127 h 127"/>
              <a:gd name="T46" fmla="*/ 62 w 131"/>
              <a:gd name="T47" fmla="*/ 119 h 127"/>
              <a:gd name="T48" fmla="*/ 65 w 131"/>
              <a:gd name="T49" fmla="*/ 109 h 127"/>
              <a:gd name="T50" fmla="*/ 71 w 131"/>
              <a:gd name="T51" fmla="*/ 108 h 127"/>
              <a:gd name="T52" fmla="*/ 69 w 131"/>
              <a:gd name="T53" fmla="*/ 102 h 127"/>
              <a:gd name="T54" fmla="*/ 72 w 131"/>
              <a:gd name="T55" fmla="*/ 101 h 127"/>
              <a:gd name="T56" fmla="*/ 73 w 131"/>
              <a:gd name="T57" fmla="*/ 97 h 127"/>
              <a:gd name="T58" fmla="*/ 73 w 131"/>
              <a:gd name="T59" fmla="*/ 97 h 127"/>
              <a:gd name="T60" fmla="*/ 75 w 131"/>
              <a:gd name="T61" fmla="*/ 94 h 127"/>
              <a:gd name="T62" fmla="*/ 73 w 131"/>
              <a:gd name="T63" fmla="*/ 87 h 127"/>
              <a:gd name="T64" fmla="*/ 72 w 131"/>
              <a:gd name="T65" fmla="*/ 86 h 127"/>
              <a:gd name="T66" fmla="*/ 67 w 131"/>
              <a:gd name="T67" fmla="*/ 79 h 127"/>
              <a:gd name="T68" fmla="*/ 62 w 131"/>
              <a:gd name="T69" fmla="*/ 78 h 127"/>
              <a:gd name="T70" fmla="*/ 56 w 131"/>
              <a:gd name="T71" fmla="*/ 74 h 127"/>
              <a:gd name="T72" fmla="*/ 56 w 131"/>
              <a:gd name="T73" fmla="*/ 65 h 127"/>
              <a:gd name="T74" fmla="*/ 52 w 131"/>
              <a:gd name="T75" fmla="*/ 64 h 127"/>
              <a:gd name="T76" fmla="*/ 43 w 131"/>
              <a:gd name="T77" fmla="*/ 63 h 127"/>
              <a:gd name="T78" fmla="*/ 45 w 131"/>
              <a:gd name="T79" fmla="*/ 59 h 127"/>
              <a:gd name="T80" fmla="*/ 39 w 131"/>
              <a:gd name="T81" fmla="*/ 59 h 127"/>
              <a:gd name="T82" fmla="*/ 34 w 131"/>
              <a:gd name="T83" fmla="*/ 46 h 127"/>
              <a:gd name="T84" fmla="*/ 26 w 131"/>
              <a:gd name="T85" fmla="*/ 44 h 127"/>
              <a:gd name="T86" fmla="*/ 27 w 131"/>
              <a:gd name="T87" fmla="*/ 38 h 127"/>
              <a:gd name="T88" fmla="*/ 17 w 131"/>
              <a:gd name="T89" fmla="*/ 31 h 127"/>
              <a:gd name="T90" fmla="*/ 15 w 131"/>
              <a:gd name="T91" fmla="*/ 22 h 127"/>
              <a:gd name="T92" fmla="*/ 12 w 131"/>
              <a:gd name="T93" fmla="*/ 25 h 127"/>
              <a:gd name="T94" fmla="*/ 0 w 131"/>
              <a:gd name="T95" fmla="*/ 14 h 127"/>
              <a:gd name="T96" fmla="*/ 4 w 131"/>
              <a:gd name="T97" fmla="*/ 7 h 127"/>
              <a:gd name="T98" fmla="*/ 13 w 131"/>
              <a:gd name="T99" fmla="*/ 0 h 127"/>
              <a:gd name="T100" fmla="*/ 20 w 131"/>
              <a:gd name="T101" fmla="*/ 8 h 127"/>
              <a:gd name="T102" fmla="*/ 34 w 131"/>
              <a:gd name="T103" fmla="*/ 11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1" h="127">
                <a:moveTo>
                  <a:pt x="34" y="11"/>
                </a:moveTo>
                <a:lnTo>
                  <a:pt x="71" y="20"/>
                </a:lnTo>
                <a:lnTo>
                  <a:pt x="71" y="30"/>
                </a:lnTo>
                <a:lnTo>
                  <a:pt x="77" y="31"/>
                </a:lnTo>
                <a:lnTo>
                  <a:pt x="80" y="30"/>
                </a:lnTo>
                <a:lnTo>
                  <a:pt x="86" y="37"/>
                </a:lnTo>
                <a:lnTo>
                  <a:pt x="86" y="45"/>
                </a:lnTo>
                <a:lnTo>
                  <a:pt x="97" y="41"/>
                </a:lnTo>
                <a:lnTo>
                  <a:pt x="107" y="52"/>
                </a:lnTo>
                <a:lnTo>
                  <a:pt x="117" y="53"/>
                </a:lnTo>
                <a:lnTo>
                  <a:pt x="122" y="70"/>
                </a:lnTo>
                <a:lnTo>
                  <a:pt x="127" y="78"/>
                </a:lnTo>
                <a:lnTo>
                  <a:pt x="127" y="79"/>
                </a:lnTo>
                <a:lnTo>
                  <a:pt x="128" y="80"/>
                </a:lnTo>
                <a:lnTo>
                  <a:pt x="131" y="90"/>
                </a:lnTo>
                <a:lnTo>
                  <a:pt x="122" y="100"/>
                </a:lnTo>
                <a:lnTo>
                  <a:pt x="120" y="101"/>
                </a:lnTo>
                <a:lnTo>
                  <a:pt x="110" y="105"/>
                </a:lnTo>
                <a:lnTo>
                  <a:pt x="114" y="109"/>
                </a:lnTo>
                <a:lnTo>
                  <a:pt x="112" y="113"/>
                </a:lnTo>
                <a:lnTo>
                  <a:pt x="106" y="119"/>
                </a:lnTo>
                <a:lnTo>
                  <a:pt x="77" y="123"/>
                </a:lnTo>
                <a:lnTo>
                  <a:pt x="67" y="127"/>
                </a:lnTo>
                <a:lnTo>
                  <a:pt x="62" y="119"/>
                </a:lnTo>
                <a:lnTo>
                  <a:pt x="65" y="109"/>
                </a:lnTo>
                <a:lnTo>
                  <a:pt x="71" y="108"/>
                </a:lnTo>
                <a:lnTo>
                  <a:pt x="69" y="102"/>
                </a:lnTo>
                <a:lnTo>
                  <a:pt x="72" y="101"/>
                </a:lnTo>
                <a:lnTo>
                  <a:pt x="73" y="97"/>
                </a:lnTo>
                <a:lnTo>
                  <a:pt x="73" y="97"/>
                </a:lnTo>
                <a:lnTo>
                  <a:pt x="75" y="94"/>
                </a:lnTo>
                <a:lnTo>
                  <a:pt x="73" y="87"/>
                </a:lnTo>
                <a:lnTo>
                  <a:pt x="72" y="86"/>
                </a:lnTo>
                <a:lnTo>
                  <a:pt x="67" y="79"/>
                </a:lnTo>
                <a:lnTo>
                  <a:pt x="62" y="78"/>
                </a:lnTo>
                <a:lnTo>
                  <a:pt x="56" y="74"/>
                </a:lnTo>
                <a:lnTo>
                  <a:pt x="56" y="65"/>
                </a:lnTo>
                <a:lnTo>
                  <a:pt x="52" y="64"/>
                </a:lnTo>
                <a:lnTo>
                  <a:pt x="43" y="63"/>
                </a:lnTo>
                <a:lnTo>
                  <a:pt x="45" y="59"/>
                </a:lnTo>
                <a:lnTo>
                  <a:pt x="39" y="59"/>
                </a:lnTo>
                <a:lnTo>
                  <a:pt x="34" y="46"/>
                </a:lnTo>
                <a:lnTo>
                  <a:pt x="26" y="44"/>
                </a:lnTo>
                <a:lnTo>
                  <a:pt x="27" y="38"/>
                </a:lnTo>
                <a:lnTo>
                  <a:pt x="17" y="31"/>
                </a:lnTo>
                <a:lnTo>
                  <a:pt x="15" y="22"/>
                </a:lnTo>
                <a:lnTo>
                  <a:pt x="12" y="25"/>
                </a:lnTo>
                <a:lnTo>
                  <a:pt x="0" y="14"/>
                </a:lnTo>
                <a:lnTo>
                  <a:pt x="4" y="7"/>
                </a:lnTo>
                <a:lnTo>
                  <a:pt x="13" y="0"/>
                </a:lnTo>
                <a:lnTo>
                  <a:pt x="20" y="8"/>
                </a:lnTo>
                <a:lnTo>
                  <a:pt x="34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9" name="Freeform 9"/>
          <p:cNvSpPr>
            <a:spLocks/>
          </p:cNvSpPr>
          <p:nvPr/>
        </p:nvSpPr>
        <p:spPr bwMode="auto">
          <a:xfrm>
            <a:off x="4719638" y="4927600"/>
            <a:ext cx="177800" cy="220663"/>
          </a:xfrm>
          <a:custGeom>
            <a:avLst/>
            <a:gdLst>
              <a:gd name="T0" fmla="*/ 68 w 112"/>
              <a:gd name="T1" fmla="*/ 15 h 139"/>
              <a:gd name="T2" fmla="*/ 71 w 112"/>
              <a:gd name="T3" fmla="*/ 16 h 139"/>
              <a:gd name="T4" fmla="*/ 77 w 112"/>
              <a:gd name="T5" fmla="*/ 19 h 139"/>
              <a:gd name="T6" fmla="*/ 89 w 112"/>
              <a:gd name="T7" fmla="*/ 19 h 139"/>
              <a:gd name="T8" fmla="*/ 93 w 112"/>
              <a:gd name="T9" fmla="*/ 19 h 139"/>
              <a:gd name="T10" fmla="*/ 96 w 112"/>
              <a:gd name="T11" fmla="*/ 19 h 139"/>
              <a:gd name="T12" fmla="*/ 105 w 112"/>
              <a:gd name="T13" fmla="*/ 34 h 139"/>
              <a:gd name="T14" fmla="*/ 107 w 112"/>
              <a:gd name="T15" fmla="*/ 35 h 139"/>
              <a:gd name="T16" fmla="*/ 105 w 112"/>
              <a:gd name="T17" fmla="*/ 49 h 139"/>
              <a:gd name="T18" fmla="*/ 104 w 112"/>
              <a:gd name="T19" fmla="*/ 47 h 139"/>
              <a:gd name="T20" fmla="*/ 101 w 112"/>
              <a:gd name="T21" fmla="*/ 46 h 139"/>
              <a:gd name="T22" fmla="*/ 96 w 112"/>
              <a:gd name="T23" fmla="*/ 52 h 139"/>
              <a:gd name="T24" fmla="*/ 97 w 112"/>
              <a:gd name="T25" fmla="*/ 56 h 139"/>
              <a:gd name="T26" fmla="*/ 98 w 112"/>
              <a:gd name="T27" fmla="*/ 57 h 139"/>
              <a:gd name="T28" fmla="*/ 101 w 112"/>
              <a:gd name="T29" fmla="*/ 57 h 139"/>
              <a:gd name="T30" fmla="*/ 112 w 112"/>
              <a:gd name="T31" fmla="*/ 69 h 139"/>
              <a:gd name="T32" fmla="*/ 111 w 112"/>
              <a:gd name="T33" fmla="*/ 73 h 139"/>
              <a:gd name="T34" fmla="*/ 107 w 112"/>
              <a:gd name="T35" fmla="*/ 87 h 139"/>
              <a:gd name="T36" fmla="*/ 105 w 112"/>
              <a:gd name="T37" fmla="*/ 88 h 139"/>
              <a:gd name="T38" fmla="*/ 105 w 112"/>
              <a:gd name="T39" fmla="*/ 90 h 139"/>
              <a:gd name="T40" fmla="*/ 100 w 112"/>
              <a:gd name="T41" fmla="*/ 88 h 139"/>
              <a:gd name="T42" fmla="*/ 100 w 112"/>
              <a:gd name="T43" fmla="*/ 87 h 139"/>
              <a:gd name="T44" fmla="*/ 98 w 112"/>
              <a:gd name="T45" fmla="*/ 87 h 139"/>
              <a:gd name="T46" fmla="*/ 93 w 112"/>
              <a:gd name="T47" fmla="*/ 94 h 139"/>
              <a:gd name="T48" fmla="*/ 81 w 112"/>
              <a:gd name="T49" fmla="*/ 109 h 139"/>
              <a:gd name="T50" fmla="*/ 83 w 112"/>
              <a:gd name="T51" fmla="*/ 112 h 139"/>
              <a:gd name="T52" fmla="*/ 89 w 112"/>
              <a:gd name="T53" fmla="*/ 116 h 139"/>
              <a:gd name="T54" fmla="*/ 88 w 112"/>
              <a:gd name="T55" fmla="*/ 121 h 139"/>
              <a:gd name="T56" fmla="*/ 86 w 112"/>
              <a:gd name="T57" fmla="*/ 124 h 139"/>
              <a:gd name="T58" fmla="*/ 78 w 112"/>
              <a:gd name="T59" fmla="*/ 133 h 139"/>
              <a:gd name="T60" fmla="*/ 75 w 112"/>
              <a:gd name="T61" fmla="*/ 139 h 139"/>
              <a:gd name="T62" fmla="*/ 70 w 112"/>
              <a:gd name="T63" fmla="*/ 135 h 139"/>
              <a:gd name="T64" fmla="*/ 70 w 112"/>
              <a:gd name="T65" fmla="*/ 128 h 139"/>
              <a:gd name="T66" fmla="*/ 70 w 112"/>
              <a:gd name="T67" fmla="*/ 127 h 139"/>
              <a:gd name="T68" fmla="*/ 40 w 112"/>
              <a:gd name="T69" fmla="*/ 106 h 139"/>
              <a:gd name="T70" fmla="*/ 34 w 112"/>
              <a:gd name="T71" fmla="*/ 94 h 139"/>
              <a:gd name="T72" fmla="*/ 28 w 112"/>
              <a:gd name="T73" fmla="*/ 98 h 139"/>
              <a:gd name="T74" fmla="*/ 13 w 112"/>
              <a:gd name="T75" fmla="*/ 87 h 139"/>
              <a:gd name="T76" fmla="*/ 8 w 112"/>
              <a:gd name="T77" fmla="*/ 73 h 139"/>
              <a:gd name="T78" fmla="*/ 8 w 112"/>
              <a:gd name="T79" fmla="*/ 71 h 139"/>
              <a:gd name="T80" fmla="*/ 7 w 112"/>
              <a:gd name="T81" fmla="*/ 68 h 139"/>
              <a:gd name="T82" fmla="*/ 3 w 112"/>
              <a:gd name="T83" fmla="*/ 67 h 139"/>
              <a:gd name="T84" fmla="*/ 3 w 112"/>
              <a:gd name="T85" fmla="*/ 64 h 139"/>
              <a:gd name="T86" fmla="*/ 4 w 112"/>
              <a:gd name="T87" fmla="*/ 56 h 139"/>
              <a:gd name="T88" fmla="*/ 0 w 112"/>
              <a:gd name="T89" fmla="*/ 53 h 139"/>
              <a:gd name="T90" fmla="*/ 6 w 112"/>
              <a:gd name="T91" fmla="*/ 54 h 139"/>
              <a:gd name="T92" fmla="*/ 17 w 112"/>
              <a:gd name="T93" fmla="*/ 43 h 139"/>
              <a:gd name="T94" fmla="*/ 19 w 112"/>
              <a:gd name="T95" fmla="*/ 42 h 139"/>
              <a:gd name="T96" fmla="*/ 28 w 112"/>
              <a:gd name="T97" fmla="*/ 37 h 139"/>
              <a:gd name="T98" fmla="*/ 32 w 112"/>
              <a:gd name="T99" fmla="*/ 32 h 139"/>
              <a:gd name="T100" fmla="*/ 34 w 112"/>
              <a:gd name="T101" fmla="*/ 27 h 139"/>
              <a:gd name="T102" fmla="*/ 28 w 112"/>
              <a:gd name="T103" fmla="*/ 23 h 139"/>
              <a:gd name="T104" fmla="*/ 23 w 112"/>
              <a:gd name="T105" fmla="*/ 19 h 139"/>
              <a:gd name="T106" fmla="*/ 23 w 112"/>
              <a:gd name="T107" fmla="*/ 11 h 139"/>
              <a:gd name="T108" fmla="*/ 23 w 112"/>
              <a:gd name="T109" fmla="*/ 2 h 139"/>
              <a:gd name="T110" fmla="*/ 30 w 112"/>
              <a:gd name="T111" fmla="*/ 0 h 139"/>
              <a:gd name="T112" fmla="*/ 38 w 112"/>
              <a:gd name="T113" fmla="*/ 4 h 139"/>
              <a:gd name="T114" fmla="*/ 43 w 112"/>
              <a:gd name="T115" fmla="*/ 0 h 139"/>
              <a:gd name="T116" fmla="*/ 55 w 112"/>
              <a:gd name="T117" fmla="*/ 9 h 139"/>
              <a:gd name="T118" fmla="*/ 63 w 112"/>
              <a:gd name="T119" fmla="*/ 15 h 139"/>
              <a:gd name="T120" fmla="*/ 68 w 112"/>
              <a:gd name="T121" fmla="*/ 1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" h="139">
                <a:moveTo>
                  <a:pt x="68" y="15"/>
                </a:moveTo>
                <a:lnTo>
                  <a:pt x="71" y="16"/>
                </a:lnTo>
                <a:lnTo>
                  <a:pt x="77" y="19"/>
                </a:lnTo>
                <a:lnTo>
                  <a:pt x="89" y="19"/>
                </a:lnTo>
                <a:lnTo>
                  <a:pt x="93" y="19"/>
                </a:lnTo>
                <a:lnTo>
                  <a:pt x="96" y="19"/>
                </a:lnTo>
                <a:lnTo>
                  <a:pt x="105" y="34"/>
                </a:lnTo>
                <a:lnTo>
                  <a:pt x="107" y="35"/>
                </a:lnTo>
                <a:lnTo>
                  <a:pt x="105" y="49"/>
                </a:lnTo>
                <a:lnTo>
                  <a:pt x="104" y="47"/>
                </a:lnTo>
                <a:lnTo>
                  <a:pt x="101" y="46"/>
                </a:lnTo>
                <a:lnTo>
                  <a:pt x="96" y="52"/>
                </a:lnTo>
                <a:lnTo>
                  <a:pt x="97" y="56"/>
                </a:lnTo>
                <a:lnTo>
                  <a:pt x="98" y="57"/>
                </a:lnTo>
                <a:lnTo>
                  <a:pt x="101" y="57"/>
                </a:lnTo>
                <a:lnTo>
                  <a:pt x="112" y="69"/>
                </a:lnTo>
                <a:lnTo>
                  <a:pt x="111" y="73"/>
                </a:lnTo>
                <a:lnTo>
                  <a:pt x="107" y="87"/>
                </a:lnTo>
                <a:lnTo>
                  <a:pt x="105" y="88"/>
                </a:lnTo>
                <a:lnTo>
                  <a:pt x="105" y="90"/>
                </a:lnTo>
                <a:lnTo>
                  <a:pt x="100" y="88"/>
                </a:lnTo>
                <a:lnTo>
                  <a:pt x="100" y="87"/>
                </a:lnTo>
                <a:lnTo>
                  <a:pt x="98" y="87"/>
                </a:lnTo>
                <a:lnTo>
                  <a:pt x="93" y="94"/>
                </a:lnTo>
                <a:lnTo>
                  <a:pt x="81" y="109"/>
                </a:lnTo>
                <a:lnTo>
                  <a:pt x="83" y="112"/>
                </a:lnTo>
                <a:lnTo>
                  <a:pt x="89" y="116"/>
                </a:lnTo>
                <a:lnTo>
                  <a:pt x="88" y="121"/>
                </a:lnTo>
                <a:lnTo>
                  <a:pt x="86" y="124"/>
                </a:lnTo>
                <a:lnTo>
                  <a:pt x="78" y="133"/>
                </a:lnTo>
                <a:lnTo>
                  <a:pt x="75" y="139"/>
                </a:lnTo>
                <a:lnTo>
                  <a:pt x="70" y="135"/>
                </a:lnTo>
                <a:lnTo>
                  <a:pt x="70" y="128"/>
                </a:lnTo>
                <a:lnTo>
                  <a:pt x="70" y="127"/>
                </a:lnTo>
                <a:lnTo>
                  <a:pt x="40" y="106"/>
                </a:lnTo>
                <a:lnTo>
                  <a:pt x="34" y="94"/>
                </a:lnTo>
                <a:lnTo>
                  <a:pt x="28" y="98"/>
                </a:lnTo>
                <a:lnTo>
                  <a:pt x="13" y="87"/>
                </a:lnTo>
                <a:lnTo>
                  <a:pt x="8" y="73"/>
                </a:lnTo>
                <a:lnTo>
                  <a:pt x="8" y="71"/>
                </a:lnTo>
                <a:lnTo>
                  <a:pt x="7" y="68"/>
                </a:lnTo>
                <a:lnTo>
                  <a:pt x="3" y="67"/>
                </a:lnTo>
                <a:lnTo>
                  <a:pt x="3" y="64"/>
                </a:lnTo>
                <a:lnTo>
                  <a:pt x="4" y="56"/>
                </a:lnTo>
                <a:lnTo>
                  <a:pt x="0" y="53"/>
                </a:lnTo>
                <a:lnTo>
                  <a:pt x="6" y="54"/>
                </a:lnTo>
                <a:lnTo>
                  <a:pt x="17" y="43"/>
                </a:lnTo>
                <a:lnTo>
                  <a:pt x="19" y="42"/>
                </a:lnTo>
                <a:lnTo>
                  <a:pt x="28" y="37"/>
                </a:lnTo>
                <a:lnTo>
                  <a:pt x="32" y="32"/>
                </a:lnTo>
                <a:lnTo>
                  <a:pt x="34" y="27"/>
                </a:lnTo>
                <a:lnTo>
                  <a:pt x="28" y="23"/>
                </a:lnTo>
                <a:lnTo>
                  <a:pt x="23" y="19"/>
                </a:lnTo>
                <a:lnTo>
                  <a:pt x="23" y="11"/>
                </a:lnTo>
                <a:lnTo>
                  <a:pt x="23" y="2"/>
                </a:lnTo>
                <a:lnTo>
                  <a:pt x="30" y="0"/>
                </a:lnTo>
                <a:lnTo>
                  <a:pt x="38" y="4"/>
                </a:lnTo>
                <a:lnTo>
                  <a:pt x="43" y="0"/>
                </a:lnTo>
                <a:lnTo>
                  <a:pt x="55" y="9"/>
                </a:lnTo>
                <a:lnTo>
                  <a:pt x="63" y="15"/>
                </a:lnTo>
                <a:lnTo>
                  <a:pt x="68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0" name="Freeform 10"/>
          <p:cNvSpPr>
            <a:spLocks/>
          </p:cNvSpPr>
          <p:nvPr/>
        </p:nvSpPr>
        <p:spPr bwMode="auto">
          <a:xfrm>
            <a:off x="4624388" y="4605338"/>
            <a:ext cx="244475" cy="215900"/>
          </a:xfrm>
          <a:custGeom>
            <a:avLst/>
            <a:gdLst>
              <a:gd name="T0" fmla="*/ 85 w 154"/>
              <a:gd name="T1" fmla="*/ 5 h 136"/>
              <a:gd name="T2" fmla="*/ 93 w 154"/>
              <a:gd name="T3" fmla="*/ 40 h 136"/>
              <a:gd name="T4" fmla="*/ 108 w 154"/>
              <a:gd name="T5" fmla="*/ 55 h 136"/>
              <a:gd name="T6" fmla="*/ 154 w 154"/>
              <a:gd name="T7" fmla="*/ 60 h 136"/>
              <a:gd name="T8" fmla="*/ 133 w 154"/>
              <a:gd name="T9" fmla="*/ 75 h 136"/>
              <a:gd name="T10" fmla="*/ 135 w 154"/>
              <a:gd name="T11" fmla="*/ 77 h 136"/>
              <a:gd name="T12" fmla="*/ 143 w 154"/>
              <a:gd name="T13" fmla="*/ 88 h 136"/>
              <a:gd name="T14" fmla="*/ 141 w 154"/>
              <a:gd name="T15" fmla="*/ 91 h 136"/>
              <a:gd name="T16" fmla="*/ 138 w 154"/>
              <a:gd name="T17" fmla="*/ 94 h 136"/>
              <a:gd name="T18" fmla="*/ 137 w 154"/>
              <a:gd name="T19" fmla="*/ 95 h 136"/>
              <a:gd name="T20" fmla="*/ 135 w 154"/>
              <a:gd name="T21" fmla="*/ 96 h 136"/>
              <a:gd name="T22" fmla="*/ 135 w 154"/>
              <a:gd name="T23" fmla="*/ 98 h 136"/>
              <a:gd name="T24" fmla="*/ 122 w 154"/>
              <a:gd name="T25" fmla="*/ 105 h 136"/>
              <a:gd name="T26" fmla="*/ 109 w 154"/>
              <a:gd name="T27" fmla="*/ 107 h 136"/>
              <a:gd name="T28" fmla="*/ 98 w 154"/>
              <a:gd name="T29" fmla="*/ 115 h 136"/>
              <a:gd name="T30" fmla="*/ 90 w 154"/>
              <a:gd name="T31" fmla="*/ 124 h 136"/>
              <a:gd name="T32" fmla="*/ 82 w 154"/>
              <a:gd name="T33" fmla="*/ 124 h 136"/>
              <a:gd name="T34" fmla="*/ 74 w 154"/>
              <a:gd name="T35" fmla="*/ 124 h 136"/>
              <a:gd name="T36" fmla="*/ 70 w 154"/>
              <a:gd name="T37" fmla="*/ 126 h 136"/>
              <a:gd name="T38" fmla="*/ 60 w 154"/>
              <a:gd name="T39" fmla="*/ 136 h 136"/>
              <a:gd name="T40" fmla="*/ 62 w 154"/>
              <a:gd name="T41" fmla="*/ 126 h 136"/>
              <a:gd name="T42" fmla="*/ 59 w 154"/>
              <a:gd name="T43" fmla="*/ 124 h 136"/>
              <a:gd name="T44" fmla="*/ 53 w 154"/>
              <a:gd name="T45" fmla="*/ 121 h 136"/>
              <a:gd name="T46" fmla="*/ 43 w 154"/>
              <a:gd name="T47" fmla="*/ 114 h 136"/>
              <a:gd name="T48" fmla="*/ 37 w 154"/>
              <a:gd name="T49" fmla="*/ 115 h 136"/>
              <a:gd name="T50" fmla="*/ 28 w 154"/>
              <a:gd name="T51" fmla="*/ 117 h 136"/>
              <a:gd name="T52" fmla="*/ 13 w 154"/>
              <a:gd name="T53" fmla="*/ 118 h 136"/>
              <a:gd name="T54" fmla="*/ 14 w 154"/>
              <a:gd name="T55" fmla="*/ 109 h 136"/>
              <a:gd name="T56" fmla="*/ 3 w 154"/>
              <a:gd name="T57" fmla="*/ 84 h 136"/>
              <a:gd name="T58" fmla="*/ 3 w 154"/>
              <a:gd name="T59" fmla="*/ 83 h 136"/>
              <a:gd name="T60" fmla="*/ 3 w 154"/>
              <a:gd name="T61" fmla="*/ 76 h 136"/>
              <a:gd name="T62" fmla="*/ 4 w 154"/>
              <a:gd name="T63" fmla="*/ 70 h 136"/>
              <a:gd name="T64" fmla="*/ 4 w 154"/>
              <a:gd name="T65" fmla="*/ 69 h 136"/>
              <a:gd name="T66" fmla="*/ 4 w 154"/>
              <a:gd name="T67" fmla="*/ 58 h 136"/>
              <a:gd name="T68" fmla="*/ 6 w 154"/>
              <a:gd name="T69" fmla="*/ 46 h 136"/>
              <a:gd name="T70" fmla="*/ 3 w 154"/>
              <a:gd name="T71" fmla="*/ 45 h 136"/>
              <a:gd name="T72" fmla="*/ 0 w 154"/>
              <a:gd name="T73" fmla="*/ 42 h 136"/>
              <a:gd name="T74" fmla="*/ 0 w 154"/>
              <a:gd name="T75" fmla="*/ 38 h 136"/>
              <a:gd name="T76" fmla="*/ 0 w 154"/>
              <a:gd name="T77" fmla="*/ 34 h 136"/>
              <a:gd name="T78" fmla="*/ 9 w 154"/>
              <a:gd name="T79" fmla="*/ 28 h 136"/>
              <a:gd name="T80" fmla="*/ 11 w 154"/>
              <a:gd name="T81" fmla="*/ 21 h 136"/>
              <a:gd name="T82" fmla="*/ 24 w 154"/>
              <a:gd name="T83" fmla="*/ 21 h 136"/>
              <a:gd name="T84" fmla="*/ 30 w 154"/>
              <a:gd name="T85" fmla="*/ 30 h 136"/>
              <a:gd name="T86" fmla="*/ 37 w 154"/>
              <a:gd name="T87" fmla="*/ 25 h 136"/>
              <a:gd name="T88" fmla="*/ 32 w 154"/>
              <a:gd name="T89" fmla="*/ 15 h 136"/>
              <a:gd name="T90" fmla="*/ 41 w 154"/>
              <a:gd name="T91" fmla="*/ 9 h 136"/>
              <a:gd name="T92" fmla="*/ 45 w 154"/>
              <a:gd name="T93" fmla="*/ 6 h 136"/>
              <a:gd name="T94" fmla="*/ 49 w 154"/>
              <a:gd name="T95" fmla="*/ 4 h 136"/>
              <a:gd name="T96" fmla="*/ 53 w 154"/>
              <a:gd name="T97" fmla="*/ 0 h 136"/>
              <a:gd name="T98" fmla="*/ 64 w 154"/>
              <a:gd name="T99" fmla="*/ 0 h 136"/>
              <a:gd name="T100" fmla="*/ 68 w 154"/>
              <a:gd name="T101" fmla="*/ 6 h 136"/>
              <a:gd name="T102" fmla="*/ 85 w 154"/>
              <a:gd name="T103" fmla="*/ 5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54" h="136">
                <a:moveTo>
                  <a:pt x="85" y="5"/>
                </a:moveTo>
                <a:lnTo>
                  <a:pt x="93" y="40"/>
                </a:lnTo>
                <a:lnTo>
                  <a:pt x="108" y="55"/>
                </a:lnTo>
                <a:lnTo>
                  <a:pt x="154" y="60"/>
                </a:lnTo>
                <a:lnTo>
                  <a:pt x="133" y="75"/>
                </a:lnTo>
                <a:lnTo>
                  <a:pt x="135" y="77"/>
                </a:lnTo>
                <a:lnTo>
                  <a:pt x="143" y="88"/>
                </a:lnTo>
                <a:lnTo>
                  <a:pt x="141" y="91"/>
                </a:lnTo>
                <a:lnTo>
                  <a:pt x="138" y="94"/>
                </a:lnTo>
                <a:lnTo>
                  <a:pt x="137" y="95"/>
                </a:lnTo>
                <a:lnTo>
                  <a:pt x="135" y="96"/>
                </a:lnTo>
                <a:lnTo>
                  <a:pt x="135" y="98"/>
                </a:lnTo>
                <a:lnTo>
                  <a:pt x="122" y="105"/>
                </a:lnTo>
                <a:lnTo>
                  <a:pt x="109" y="107"/>
                </a:lnTo>
                <a:lnTo>
                  <a:pt x="98" y="115"/>
                </a:lnTo>
                <a:lnTo>
                  <a:pt x="90" y="124"/>
                </a:lnTo>
                <a:lnTo>
                  <a:pt x="82" y="124"/>
                </a:lnTo>
                <a:lnTo>
                  <a:pt x="74" y="124"/>
                </a:lnTo>
                <a:lnTo>
                  <a:pt x="70" y="126"/>
                </a:lnTo>
                <a:lnTo>
                  <a:pt x="60" y="136"/>
                </a:lnTo>
                <a:lnTo>
                  <a:pt x="62" y="126"/>
                </a:lnTo>
                <a:lnTo>
                  <a:pt x="59" y="124"/>
                </a:lnTo>
                <a:lnTo>
                  <a:pt x="53" y="121"/>
                </a:lnTo>
                <a:lnTo>
                  <a:pt x="43" y="114"/>
                </a:lnTo>
                <a:lnTo>
                  <a:pt x="37" y="115"/>
                </a:lnTo>
                <a:lnTo>
                  <a:pt x="28" y="117"/>
                </a:lnTo>
                <a:lnTo>
                  <a:pt x="13" y="118"/>
                </a:lnTo>
                <a:lnTo>
                  <a:pt x="14" y="109"/>
                </a:lnTo>
                <a:lnTo>
                  <a:pt x="3" y="84"/>
                </a:lnTo>
                <a:lnTo>
                  <a:pt x="3" y="83"/>
                </a:lnTo>
                <a:lnTo>
                  <a:pt x="3" y="76"/>
                </a:lnTo>
                <a:lnTo>
                  <a:pt x="4" y="70"/>
                </a:lnTo>
                <a:lnTo>
                  <a:pt x="4" y="69"/>
                </a:lnTo>
                <a:lnTo>
                  <a:pt x="4" y="58"/>
                </a:lnTo>
                <a:lnTo>
                  <a:pt x="6" y="46"/>
                </a:lnTo>
                <a:lnTo>
                  <a:pt x="3" y="45"/>
                </a:lnTo>
                <a:lnTo>
                  <a:pt x="0" y="42"/>
                </a:lnTo>
                <a:lnTo>
                  <a:pt x="0" y="38"/>
                </a:lnTo>
                <a:lnTo>
                  <a:pt x="0" y="34"/>
                </a:lnTo>
                <a:lnTo>
                  <a:pt x="9" y="28"/>
                </a:lnTo>
                <a:lnTo>
                  <a:pt x="11" y="21"/>
                </a:lnTo>
                <a:lnTo>
                  <a:pt x="24" y="21"/>
                </a:lnTo>
                <a:lnTo>
                  <a:pt x="30" y="30"/>
                </a:lnTo>
                <a:lnTo>
                  <a:pt x="37" y="25"/>
                </a:lnTo>
                <a:lnTo>
                  <a:pt x="32" y="15"/>
                </a:lnTo>
                <a:lnTo>
                  <a:pt x="41" y="9"/>
                </a:lnTo>
                <a:lnTo>
                  <a:pt x="45" y="6"/>
                </a:lnTo>
                <a:lnTo>
                  <a:pt x="49" y="4"/>
                </a:lnTo>
                <a:lnTo>
                  <a:pt x="53" y="0"/>
                </a:lnTo>
                <a:lnTo>
                  <a:pt x="64" y="0"/>
                </a:lnTo>
                <a:lnTo>
                  <a:pt x="68" y="6"/>
                </a:lnTo>
                <a:lnTo>
                  <a:pt x="85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1" name="Freeform 11"/>
          <p:cNvSpPr>
            <a:spLocks/>
          </p:cNvSpPr>
          <p:nvPr/>
        </p:nvSpPr>
        <p:spPr bwMode="auto">
          <a:xfrm>
            <a:off x="5021263" y="5494338"/>
            <a:ext cx="120650" cy="131763"/>
          </a:xfrm>
          <a:custGeom>
            <a:avLst/>
            <a:gdLst>
              <a:gd name="T0" fmla="*/ 54 w 76"/>
              <a:gd name="T1" fmla="*/ 35 h 83"/>
              <a:gd name="T2" fmla="*/ 64 w 76"/>
              <a:gd name="T3" fmla="*/ 40 h 83"/>
              <a:gd name="T4" fmla="*/ 76 w 76"/>
              <a:gd name="T5" fmla="*/ 55 h 83"/>
              <a:gd name="T6" fmla="*/ 73 w 76"/>
              <a:gd name="T7" fmla="*/ 56 h 83"/>
              <a:gd name="T8" fmla="*/ 62 w 76"/>
              <a:gd name="T9" fmla="*/ 59 h 83"/>
              <a:gd name="T10" fmla="*/ 52 w 76"/>
              <a:gd name="T11" fmla="*/ 61 h 83"/>
              <a:gd name="T12" fmla="*/ 53 w 76"/>
              <a:gd name="T13" fmla="*/ 72 h 83"/>
              <a:gd name="T14" fmla="*/ 43 w 76"/>
              <a:gd name="T15" fmla="*/ 82 h 83"/>
              <a:gd name="T16" fmla="*/ 27 w 76"/>
              <a:gd name="T17" fmla="*/ 76 h 83"/>
              <a:gd name="T18" fmla="*/ 26 w 76"/>
              <a:gd name="T19" fmla="*/ 76 h 83"/>
              <a:gd name="T20" fmla="*/ 22 w 76"/>
              <a:gd name="T21" fmla="*/ 78 h 83"/>
              <a:gd name="T22" fmla="*/ 22 w 76"/>
              <a:gd name="T23" fmla="*/ 83 h 83"/>
              <a:gd name="T24" fmla="*/ 22 w 76"/>
              <a:gd name="T25" fmla="*/ 82 h 83"/>
              <a:gd name="T26" fmla="*/ 20 w 76"/>
              <a:gd name="T27" fmla="*/ 82 h 83"/>
              <a:gd name="T28" fmla="*/ 19 w 76"/>
              <a:gd name="T29" fmla="*/ 80 h 83"/>
              <a:gd name="T30" fmla="*/ 11 w 76"/>
              <a:gd name="T31" fmla="*/ 75 h 83"/>
              <a:gd name="T32" fmla="*/ 2 w 76"/>
              <a:gd name="T33" fmla="*/ 70 h 83"/>
              <a:gd name="T34" fmla="*/ 1 w 76"/>
              <a:gd name="T35" fmla="*/ 67 h 83"/>
              <a:gd name="T36" fmla="*/ 0 w 76"/>
              <a:gd name="T37" fmla="*/ 59 h 83"/>
              <a:gd name="T38" fmla="*/ 5 w 76"/>
              <a:gd name="T39" fmla="*/ 56 h 83"/>
              <a:gd name="T40" fmla="*/ 5 w 76"/>
              <a:gd name="T41" fmla="*/ 55 h 83"/>
              <a:gd name="T42" fmla="*/ 8 w 76"/>
              <a:gd name="T43" fmla="*/ 53 h 83"/>
              <a:gd name="T44" fmla="*/ 15 w 76"/>
              <a:gd name="T45" fmla="*/ 56 h 83"/>
              <a:gd name="T46" fmla="*/ 19 w 76"/>
              <a:gd name="T47" fmla="*/ 52 h 83"/>
              <a:gd name="T48" fmla="*/ 8 w 76"/>
              <a:gd name="T49" fmla="*/ 25 h 83"/>
              <a:gd name="T50" fmla="*/ 8 w 76"/>
              <a:gd name="T51" fmla="*/ 23 h 83"/>
              <a:gd name="T52" fmla="*/ 13 w 76"/>
              <a:gd name="T53" fmla="*/ 19 h 83"/>
              <a:gd name="T54" fmla="*/ 15 w 76"/>
              <a:gd name="T55" fmla="*/ 19 h 83"/>
              <a:gd name="T56" fmla="*/ 16 w 76"/>
              <a:gd name="T57" fmla="*/ 18 h 83"/>
              <a:gd name="T58" fmla="*/ 26 w 76"/>
              <a:gd name="T59" fmla="*/ 10 h 83"/>
              <a:gd name="T60" fmla="*/ 26 w 76"/>
              <a:gd name="T61" fmla="*/ 0 h 83"/>
              <a:gd name="T62" fmla="*/ 38 w 76"/>
              <a:gd name="T63" fmla="*/ 1 h 83"/>
              <a:gd name="T64" fmla="*/ 35 w 76"/>
              <a:gd name="T65" fmla="*/ 23 h 83"/>
              <a:gd name="T66" fmla="*/ 41 w 76"/>
              <a:gd name="T67" fmla="*/ 33 h 83"/>
              <a:gd name="T68" fmla="*/ 42 w 76"/>
              <a:gd name="T69" fmla="*/ 34 h 83"/>
              <a:gd name="T70" fmla="*/ 45 w 76"/>
              <a:gd name="T71" fmla="*/ 35 h 83"/>
              <a:gd name="T72" fmla="*/ 46 w 76"/>
              <a:gd name="T73" fmla="*/ 35 h 83"/>
              <a:gd name="T74" fmla="*/ 50 w 76"/>
              <a:gd name="T75" fmla="*/ 38 h 83"/>
              <a:gd name="T76" fmla="*/ 54 w 76"/>
              <a:gd name="T77" fmla="*/ 35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6" h="83">
                <a:moveTo>
                  <a:pt x="54" y="35"/>
                </a:moveTo>
                <a:lnTo>
                  <a:pt x="64" y="40"/>
                </a:lnTo>
                <a:lnTo>
                  <a:pt x="76" y="55"/>
                </a:lnTo>
                <a:lnTo>
                  <a:pt x="73" y="56"/>
                </a:lnTo>
                <a:lnTo>
                  <a:pt x="62" y="59"/>
                </a:lnTo>
                <a:lnTo>
                  <a:pt x="52" y="61"/>
                </a:lnTo>
                <a:lnTo>
                  <a:pt x="53" y="72"/>
                </a:lnTo>
                <a:lnTo>
                  <a:pt x="43" y="82"/>
                </a:lnTo>
                <a:lnTo>
                  <a:pt x="27" y="76"/>
                </a:lnTo>
                <a:lnTo>
                  <a:pt x="26" y="76"/>
                </a:lnTo>
                <a:lnTo>
                  <a:pt x="22" y="78"/>
                </a:lnTo>
                <a:lnTo>
                  <a:pt x="22" y="83"/>
                </a:lnTo>
                <a:lnTo>
                  <a:pt x="22" y="82"/>
                </a:lnTo>
                <a:lnTo>
                  <a:pt x="20" y="82"/>
                </a:lnTo>
                <a:lnTo>
                  <a:pt x="19" y="80"/>
                </a:lnTo>
                <a:lnTo>
                  <a:pt x="11" y="75"/>
                </a:lnTo>
                <a:lnTo>
                  <a:pt x="2" y="70"/>
                </a:lnTo>
                <a:lnTo>
                  <a:pt x="1" y="67"/>
                </a:lnTo>
                <a:lnTo>
                  <a:pt x="0" y="59"/>
                </a:lnTo>
                <a:lnTo>
                  <a:pt x="5" y="56"/>
                </a:lnTo>
                <a:lnTo>
                  <a:pt x="5" y="55"/>
                </a:lnTo>
                <a:lnTo>
                  <a:pt x="8" y="53"/>
                </a:lnTo>
                <a:lnTo>
                  <a:pt x="15" y="56"/>
                </a:lnTo>
                <a:lnTo>
                  <a:pt x="19" y="52"/>
                </a:lnTo>
                <a:lnTo>
                  <a:pt x="8" y="25"/>
                </a:lnTo>
                <a:lnTo>
                  <a:pt x="8" y="23"/>
                </a:lnTo>
                <a:lnTo>
                  <a:pt x="13" y="19"/>
                </a:lnTo>
                <a:lnTo>
                  <a:pt x="15" y="19"/>
                </a:lnTo>
                <a:lnTo>
                  <a:pt x="16" y="18"/>
                </a:lnTo>
                <a:lnTo>
                  <a:pt x="26" y="10"/>
                </a:lnTo>
                <a:lnTo>
                  <a:pt x="26" y="0"/>
                </a:lnTo>
                <a:lnTo>
                  <a:pt x="38" y="1"/>
                </a:lnTo>
                <a:lnTo>
                  <a:pt x="35" y="23"/>
                </a:lnTo>
                <a:lnTo>
                  <a:pt x="41" y="33"/>
                </a:lnTo>
                <a:lnTo>
                  <a:pt x="42" y="34"/>
                </a:lnTo>
                <a:lnTo>
                  <a:pt x="45" y="35"/>
                </a:lnTo>
                <a:lnTo>
                  <a:pt x="46" y="35"/>
                </a:lnTo>
                <a:lnTo>
                  <a:pt x="50" y="38"/>
                </a:lnTo>
                <a:lnTo>
                  <a:pt x="54" y="3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2" name="Freeform 12"/>
          <p:cNvSpPr>
            <a:spLocks/>
          </p:cNvSpPr>
          <p:nvPr/>
        </p:nvSpPr>
        <p:spPr bwMode="auto">
          <a:xfrm>
            <a:off x="5032375" y="5302250"/>
            <a:ext cx="180975" cy="263525"/>
          </a:xfrm>
          <a:custGeom>
            <a:avLst/>
            <a:gdLst>
              <a:gd name="T0" fmla="*/ 64 w 114"/>
              <a:gd name="T1" fmla="*/ 30 h 166"/>
              <a:gd name="T2" fmla="*/ 79 w 114"/>
              <a:gd name="T3" fmla="*/ 99 h 166"/>
              <a:gd name="T4" fmla="*/ 83 w 114"/>
              <a:gd name="T5" fmla="*/ 110 h 166"/>
              <a:gd name="T6" fmla="*/ 83 w 114"/>
              <a:gd name="T7" fmla="*/ 113 h 166"/>
              <a:gd name="T8" fmla="*/ 96 w 114"/>
              <a:gd name="T9" fmla="*/ 120 h 166"/>
              <a:gd name="T10" fmla="*/ 109 w 114"/>
              <a:gd name="T11" fmla="*/ 128 h 166"/>
              <a:gd name="T12" fmla="*/ 114 w 114"/>
              <a:gd name="T13" fmla="*/ 137 h 166"/>
              <a:gd name="T14" fmla="*/ 113 w 114"/>
              <a:gd name="T15" fmla="*/ 151 h 166"/>
              <a:gd name="T16" fmla="*/ 96 w 114"/>
              <a:gd name="T17" fmla="*/ 162 h 166"/>
              <a:gd name="T18" fmla="*/ 87 w 114"/>
              <a:gd name="T19" fmla="*/ 155 h 166"/>
              <a:gd name="T20" fmla="*/ 80 w 114"/>
              <a:gd name="T21" fmla="*/ 144 h 166"/>
              <a:gd name="T22" fmla="*/ 74 w 114"/>
              <a:gd name="T23" fmla="*/ 137 h 166"/>
              <a:gd name="T24" fmla="*/ 70 w 114"/>
              <a:gd name="T25" fmla="*/ 136 h 166"/>
              <a:gd name="T26" fmla="*/ 62 w 114"/>
              <a:gd name="T27" fmla="*/ 140 h 166"/>
              <a:gd name="T28" fmla="*/ 54 w 114"/>
              <a:gd name="T29" fmla="*/ 143 h 166"/>
              <a:gd name="T30" fmla="*/ 43 w 114"/>
              <a:gd name="T31" fmla="*/ 159 h 166"/>
              <a:gd name="T32" fmla="*/ 38 w 114"/>
              <a:gd name="T33" fmla="*/ 156 h 166"/>
              <a:gd name="T34" fmla="*/ 34 w 114"/>
              <a:gd name="T35" fmla="*/ 154 h 166"/>
              <a:gd name="T36" fmla="*/ 31 w 114"/>
              <a:gd name="T37" fmla="*/ 122 h 166"/>
              <a:gd name="T38" fmla="*/ 19 w 114"/>
              <a:gd name="T39" fmla="*/ 117 h 166"/>
              <a:gd name="T40" fmla="*/ 16 w 114"/>
              <a:gd name="T41" fmla="*/ 114 h 166"/>
              <a:gd name="T42" fmla="*/ 13 w 114"/>
              <a:gd name="T43" fmla="*/ 113 h 166"/>
              <a:gd name="T44" fmla="*/ 10 w 114"/>
              <a:gd name="T45" fmla="*/ 111 h 166"/>
              <a:gd name="T46" fmla="*/ 8 w 114"/>
              <a:gd name="T47" fmla="*/ 111 h 166"/>
              <a:gd name="T48" fmla="*/ 5 w 114"/>
              <a:gd name="T49" fmla="*/ 107 h 166"/>
              <a:gd name="T50" fmla="*/ 6 w 114"/>
              <a:gd name="T51" fmla="*/ 91 h 166"/>
              <a:gd name="T52" fmla="*/ 0 w 114"/>
              <a:gd name="T53" fmla="*/ 84 h 166"/>
              <a:gd name="T54" fmla="*/ 12 w 114"/>
              <a:gd name="T55" fmla="*/ 79 h 166"/>
              <a:gd name="T56" fmla="*/ 8 w 114"/>
              <a:gd name="T57" fmla="*/ 72 h 166"/>
              <a:gd name="T58" fmla="*/ 17 w 114"/>
              <a:gd name="T59" fmla="*/ 61 h 166"/>
              <a:gd name="T60" fmla="*/ 20 w 114"/>
              <a:gd name="T61" fmla="*/ 47 h 166"/>
              <a:gd name="T62" fmla="*/ 19 w 114"/>
              <a:gd name="T63" fmla="*/ 46 h 166"/>
              <a:gd name="T64" fmla="*/ 19 w 114"/>
              <a:gd name="T65" fmla="*/ 43 h 166"/>
              <a:gd name="T66" fmla="*/ 19 w 114"/>
              <a:gd name="T67" fmla="*/ 39 h 166"/>
              <a:gd name="T68" fmla="*/ 17 w 114"/>
              <a:gd name="T69" fmla="*/ 28 h 166"/>
              <a:gd name="T70" fmla="*/ 19 w 114"/>
              <a:gd name="T71" fmla="*/ 21 h 166"/>
              <a:gd name="T72" fmla="*/ 24 w 114"/>
              <a:gd name="T73" fmla="*/ 15 h 166"/>
              <a:gd name="T74" fmla="*/ 38 w 114"/>
              <a:gd name="T75" fmla="*/ 4 h 166"/>
              <a:gd name="T76" fmla="*/ 49 w 114"/>
              <a:gd name="T77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4" h="166">
                <a:moveTo>
                  <a:pt x="59" y="26"/>
                </a:moveTo>
                <a:lnTo>
                  <a:pt x="64" y="30"/>
                </a:lnTo>
                <a:lnTo>
                  <a:pt x="66" y="62"/>
                </a:lnTo>
                <a:lnTo>
                  <a:pt x="79" y="99"/>
                </a:lnTo>
                <a:lnTo>
                  <a:pt x="77" y="103"/>
                </a:lnTo>
                <a:lnTo>
                  <a:pt x="83" y="110"/>
                </a:lnTo>
                <a:lnTo>
                  <a:pt x="83" y="111"/>
                </a:lnTo>
                <a:lnTo>
                  <a:pt x="83" y="113"/>
                </a:lnTo>
                <a:lnTo>
                  <a:pt x="85" y="111"/>
                </a:lnTo>
                <a:lnTo>
                  <a:pt x="96" y="120"/>
                </a:lnTo>
                <a:lnTo>
                  <a:pt x="103" y="125"/>
                </a:lnTo>
                <a:lnTo>
                  <a:pt x="109" y="128"/>
                </a:lnTo>
                <a:lnTo>
                  <a:pt x="113" y="135"/>
                </a:lnTo>
                <a:lnTo>
                  <a:pt x="114" y="137"/>
                </a:lnTo>
                <a:lnTo>
                  <a:pt x="110" y="141"/>
                </a:lnTo>
                <a:lnTo>
                  <a:pt x="113" y="151"/>
                </a:lnTo>
                <a:lnTo>
                  <a:pt x="98" y="166"/>
                </a:lnTo>
                <a:lnTo>
                  <a:pt x="96" y="162"/>
                </a:lnTo>
                <a:lnTo>
                  <a:pt x="95" y="155"/>
                </a:lnTo>
                <a:lnTo>
                  <a:pt x="87" y="155"/>
                </a:lnTo>
                <a:lnTo>
                  <a:pt x="77" y="148"/>
                </a:lnTo>
                <a:lnTo>
                  <a:pt x="80" y="144"/>
                </a:lnTo>
                <a:lnTo>
                  <a:pt x="79" y="144"/>
                </a:lnTo>
                <a:lnTo>
                  <a:pt x="74" y="137"/>
                </a:lnTo>
                <a:lnTo>
                  <a:pt x="73" y="136"/>
                </a:lnTo>
                <a:lnTo>
                  <a:pt x="70" y="136"/>
                </a:lnTo>
                <a:lnTo>
                  <a:pt x="66" y="137"/>
                </a:lnTo>
                <a:lnTo>
                  <a:pt x="62" y="140"/>
                </a:lnTo>
                <a:lnTo>
                  <a:pt x="58" y="141"/>
                </a:lnTo>
                <a:lnTo>
                  <a:pt x="54" y="143"/>
                </a:lnTo>
                <a:lnTo>
                  <a:pt x="47" y="156"/>
                </a:lnTo>
                <a:lnTo>
                  <a:pt x="43" y="159"/>
                </a:lnTo>
                <a:lnTo>
                  <a:pt x="39" y="156"/>
                </a:lnTo>
                <a:lnTo>
                  <a:pt x="38" y="156"/>
                </a:lnTo>
                <a:lnTo>
                  <a:pt x="35" y="155"/>
                </a:lnTo>
                <a:lnTo>
                  <a:pt x="34" y="154"/>
                </a:lnTo>
                <a:lnTo>
                  <a:pt x="28" y="144"/>
                </a:lnTo>
                <a:lnTo>
                  <a:pt x="31" y="122"/>
                </a:lnTo>
                <a:lnTo>
                  <a:pt x="19" y="121"/>
                </a:lnTo>
                <a:lnTo>
                  <a:pt x="19" y="117"/>
                </a:lnTo>
                <a:lnTo>
                  <a:pt x="17" y="116"/>
                </a:lnTo>
                <a:lnTo>
                  <a:pt x="16" y="114"/>
                </a:lnTo>
                <a:lnTo>
                  <a:pt x="15" y="114"/>
                </a:lnTo>
                <a:lnTo>
                  <a:pt x="13" y="113"/>
                </a:lnTo>
                <a:lnTo>
                  <a:pt x="12" y="113"/>
                </a:lnTo>
                <a:lnTo>
                  <a:pt x="10" y="111"/>
                </a:lnTo>
                <a:lnTo>
                  <a:pt x="9" y="111"/>
                </a:lnTo>
                <a:lnTo>
                  <a:pt x="8" y="111"/>
                </a:lnTo>
                <a:lnTo>
                  <a:pt x="8" y="110"/>
                </a:lnTo>
                <a:lnTo>
                  <a:pt x="5" y="107"/>
                </a:lnTo>
                <a:lnTo>
                  <a:pt x="2" y="96"/>
                </a:lnTo>
                <a:lnTo>
                  <a:pt x="6" y="91"/>
                </a:lnTo>
                <a:lnTo>
                  <a:pt x="2" y="87"/>
                </a:lnTo>
                <a:lnTo>
                  <a:pt x="0" y="84"/>
                </a:lnTo>
                <a:lnTo>
                  <a:pt x="1" y="80"/>
                </a:lnTo>
                <a:lnTo>
                  <a:pt x="12" y="79"/>
                </a:lnTo>
                <a:lnTo>
                  <a:pt x="16" y="68"/>
                </a:lnTo>
                <a:lnTo>
                  <a:pt x="8" y="72"/>
                </a:lnTo>
                <a:lnTo>
                  <a:pt x="5" y="69"/>
                </a:lnTo>
                <a:lnTo>
                  <a:pt x="17" y="61"/>
                </a:lnTo>
                <a:lnTo>
                  <a:pt x="15" y="53"/>
                </a:lnTo>
                <a:lnTo>
                  <a:pt x="20" y="47"/>
                </a:lnTo>
                <a:lnTo>
                  <a:pt x="19" y="47"/>
                </a:lnTo>
                <a:lnTo>
                  <a:pt x="19" y="46"/>
                </a:lnTo>
                <a:lnTo>
                  <a:pt x="19" y="45"/>
                </a:lnTo>
                <a:lnTo>
                  <a:pt x="19" y="43"/>
                </a:lnTo>
                <a:lnTo>
                  <a:pt x="19" y="41"/>
                </a:lnTo>
                <a:lnTo>
                  <a:pt x="19" y="39"/>
                </a:lnTo>
                <a:lnTo>
                  <a:pt x="19" y="32"/>
                </a:lnTo>
                <a:lnTo>
                  <a:pt x="17" y="28"/>
                </a:lnTo>
                <a:lnTo>
                  <a:pt x="19" y="27"/>
                </a:lnTo>
                <a:lnTo>
                  <a:pt x="19" y="21"/>
                </a:lnTo>
                <a:lnTo>
                  <a:pt x="24" y="11"/>
                </a:lnTo>
                <a:lnTo>
                  <a:pt x="24" y="15"/>
                </a:lnTo>
                <a:lnTo>
                  <a:pt x="31" y="9"/>
                </a:lnTo>
                <a:lnTo>
                  <a:pt x="38" y="4"/>
                </a:lnTo>
                <a:lnTo>
                  <a:pt x="34" y="0"/>
                </a:lnTo>
                <a:lnTo>
                  <a:pt x="49" y="0"/>
                </a:lnTo>
                <a:lnTo>
                  <a:pt x="59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3" name="Freeform 13"/>
          <p:cNvSpPr>
            <a:spLocks/>
          </p:cNvSpPr>
          <p:nvPr/>
        </p:nvSpPr>
        <p:spPr bwMode="auto">
          <a:xfrm>
            <a:off x="4843463" y="5178425"/>
            <a:ext cx="125413" cy="103188"/>
          </a:xfrm>
          <a:custGeom>
            <a:avLst/>
            <a:gdLst>
              <a:gd name="T0" fmla="*/ 29 w 79"/>
              <a:gd name="T1" fmla="*/ 4 h 65"/>
              <a:gd name="T2" fmla="*/ 38 w 79"/>
              <a:gd name="T3" fmla="*/ 11 h 65"/>
              <a:gd name="T4" fmla="*/ 53 w 79"/>
              <a:gd name="T5" fmla="*/ 20 h 65"/>
              <a:gd name="T6" fmla="*/ 57 w 79"/>
              <a:gd name="T7" fmla="*/ 24 h 65"/>
              <a:gd name="T8" fmla="*/ 71 w 79"/>
              <a:gd name="T9" fmla="*/ 33 h 65"/>
              <a:gd name="T10" fmla="*/ 75 w 79"/>
              <a:gd name="T11" fmla="*/ 38 h 65"/>
              <a:gd name="T12" fmla="*/ 79 w 79"/>
              <a:gd name="T13" fmla="*/ 44 h 65"/>
              <a:gd name="T14" fmla="*/ 78 w 79"/>
              <a:gd name="T15" fmla="*/ 49 h 65"/>
              <a:gd name="T16" fmla="*/ 76 w 79"/>
              <a:gd name="T17" fmla="*/ 52 h 65"/>
              <a:gd name="T18" fmla="*/ 54 w 79"/>
              <a:gd name="T19" fmla="*/ 61 h 65"/>
              <a:gd name="T20" fmla="*/ 53 w 79"/>
              <a:gd name="T21" fmla="*/ 60 h 65"/>
              <a:gd name="T22" fmla="*/ 45 w 79"/>
              <a:gd name="T23" fmla="*/ 65 h 65"/>
              <a:gd name="T24" fmla="*/ 44 w 79"/>
              <a:gd name="T25" fmla="*/ 65 h 65"/>
              <a:gd name="T26" fmla="*/ 42 w 79"/>
              <a:gd name="T27" fmla="*/ 65 h 65"/>
              <a:gd name="T28" fmla="*/ 41 w 79"/>
              <a:gd name="T29" fmla="*/ 63 h 65"/>
              <a:gd name="T30" fmla="*/ 39 w 79"/>
              <a:gd name="T31" fmla="*/ 60 h 65"/>
              <a:gd name="T32" fmla="*/ 38 w 79"/>
              <a:gd name="T33" fmla="*/ 57 h 65"/>
              <a:gd name="T34" fmla="*/ 27 w 79"/>
              <a:gd name="T35" fmla="*/ 56 h 65"/>
              <a:gd name="T36" fmla="*/ 18 w 79"/>
              <a:gd name="T37" fmla="*/ 60 h 65"/>
              <a:gd name="T38" fmla="*/ 14 w 79"/>
              <a:gd name="T39" fmla="*/ 64 h 65"/>
              <a:gd name="T40" fmla="*/ 11 w 79"/>
              <a:gd name="T41" fmla="*/ 54 h 65"/>
              <a:gd name="T42" fmla="*/ 10 w 79"/>
              <a:gd name="T43" fmla="*/ 53 h 65"/>
              <a:gd name="T44" fmla="*/ 10 w 79"/>
              <a:gd name="T45" fmla="*/ 52 h 65"/>
              <a:gd name="T46" fmla="*/ 5 w 79"/>
              <a:gd name="T47" fmla="*/ 44 h 65"/>
              <a:gd name="T48" fmla="*/ 0 w 79"/>
              <a:gd name="T49" fmla="*/ 27 h 65"/>
              <a:gd name="T50" fmla="*/ 1 w 79"/>
              <a:gd name="T51" fmla="*/ 27 h 65"/>
              <a:gd name="T52" fmla="*/ 4 w 79"/>
              <a:gd name="T53" fmla="*/ 22 h 65"/>
              <a:gd name="T54" fmla="*/ 18 w 79"/>
              <a:gd name="T55" fmla="*/ 0 h 65"/>
              <a:gd name="T56" fmla="*/ 29 w 79"/>
              <a:gd name="T57" fmla="*/ 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9" h="65">
                <a:moveTo>
                  <a:pt x="29" y="4"/>
                </a:moveTo>
                <a:lnTo>
                  <a:pt x="38" y="11"/>
                </a:lnTo>
                <a:lnTo>
                  <a:pt x="53" y="20"/>
                </a:lnTo>
                <a:lnTo>
                  <a:pt x="57" y="24"/>
                </a:lnTo>
                <a:lnTo>
                  <a:pt x="71" y="33"/>
                </a:lnTo>
                <a:lnTo>
                  <a:pt x="75" y="38"/>
                </a:lnTo>
                <a:lnTo>
                  <a:pt x="79" y="44"/>
                </a:lnTo>
                <a:lnTo>
                  <a:pt x="78" y="49"/>
                </a:lnTo>
                <a:lnTo>
                  <a:pt x="76" y="52"/>
                </a:lnTo>
                <a:lnTo>
                  <a:pt x="54" y="61"/>
                </a:lnTo>
                <a:lnTo>
                  <a:pt x="53" y="60"/>
                </a:lnTo>
                <a:lnTo>
                  <a:pt x="45" y="65"/>
                </a:lnTo>
                <a:lnTo>
                  <a:pt x="44" y="65"/>
                </a:lnTo>
                <a:lnTo>
                  <a:pt x="42" y="65"/>
                </a:lnTo>
                <a:lnTo>
                  <a:pt x="41" y="63"/>
                </a:lnTo>
                <a:lnTo>
                  <a:pt x="39" y="60"/>
                </a:lnTo>
                <a:lnTo>
                  <a:pt x="38" y="57"/>
                </a:lnTo>
                <a:lnTo>
                  <a:pt x="27" y="56"/>
                </a:lnTo>
                <a:lnTo>
                  <a:pt x="18" y="60"/>
                </a:lnTo>
                <a:lnTo>
                  <a:pt x="14" y="64"/>
                </a:lnTo>
                <a:lnTo>
                  <a:pt x="11" y="54"/>
                </a:lnTo>
                <a:lnTo>
                  <a:pt x="10" y="53"/>
                </a:lnTo>
                <a:lnTo>
                  <a:pt x="10" y="52"/>
                </a:lnTo>
                <a:lnTo>
                  <a:pt x="5" y="44"/>
                </a:lnTo>
                <a:lnTo>
                  <a:pt x="0" y="27"/>
                </a:lnTo>
                <a:lnTo>
                  <a:pt x="1" y="27"/>
                </a:lnTo>
                <a:lnTo>
                  <a:pt x="4" y="22"/>
                </a:lnTo>
                <a:lnTo>
                  <a:pt x="18" y="0"/>
                </a:lnTo>
                <a:lnTo>
                  <a:pt x="29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4" name="Freeform 14"/>
          <p:cNvSpPr>
            <a:spLocks/>
          </p:cNvSpPr>
          <p:nvPr/>
        </p:nvSpPr>
        <p:spPr bwMode="auto">
          <a:xfrm>
            <a:off x="4838700" y="5037138"/>
            <a:ext cx="107950" cy="131763"/>
          </a:xfrm>
          <a:custGeom>
            <a:avLst/>
            <a:gdLst>
              <a:gd name="T0" fmla="*/ 68 w 68"/>
              <a:gd name="T1" fmla="*/ 47 h 83"/>
              <a:gd name="T2" fmla="*/ 68 w 68"/>
              <a:gd name="T3" fmla="*/ 49 h 83"/>
              <a:gd name="T4" fmla="*/ 68 w 68"/>
              <a:gd name="T5" fmla="*/ 51 h 83"/>
              <a:gd name="T6" fmla="*/ 59 w 68"/>
              <a:gd name="T7" fmla="*/ 52 h 83"/>
              <a:gd name="T8" fmla="*/ 57 w 68"/>
              <a:gd name="T9" fmla="*/ 52 h 83"/>
              <a:gd name="T10" fmla="*/ 53 w 68"/>
              <a:gd name="T11" fmla="*/ 53 h 83"/>
              <a:gd name="T12" fmla="*/ 51 w 68"/>
              <a:gd name="T13" fmla="*/ 55 h 83"/>
              <a:gd name="T14" fmla="*/ 49 w 68"/>
              <a:gd name="T15" fmla="*/ 55 h 83"/>
              <a:gd name="T16" fmla="*/ 44 w 68"/>
              <a:gd name="T17" fmla="*/ 63 h 83"/>
              <a:gd name="T18" fmla="*/ 29 w 68"/>
              <a:gd name="T19" fmla="*/ 83 h 83"/>
              <a:gd name="T20" fmla="*/ 29 w 68"/>
              <a:gd name="T21" fmla="*/ 83 h 83"/>
              <a:gd name="T22" fmla="*/ 23 w 68"/>
              <a:gd name="T23" fmla="*/ 83 h 83"/>
              <a:gd name="T24" fmla="*/ 19 w 68"/>
              <a:gd name="T25" fmla="*/ 82 h 83"/>
              <a:gd name="T26" fmla="*/ 7 w 68"/>
              <a:gd name="T27" fmla="*/ 74 h 83"/>
              <a:gd name="T28" fmla="*/ 0 w 68"/>
              <a:gd name="T29" fmla="*/ 70 h 83"/>
              <a:gd name="T30" fmla="*/ 3 w 68"/>
              <a:gd name="T31" fmla="*/ 64 h 83"/>
              <a:gd name="T32" fmla="*/ 11 w 68"/>
              <a:gd name="T33" fmla="*/ 55 h 83"/>
              <a:gd name="T34" fmla="*/ 13 w 68"/>
              <a:gd name="T35" fmla="*/ 52 h 83"/>
              <a:gd name="T36" fmla="*/ 14 w 68"/>
              <a:gd name="T37" fmla="*/ 47 h 83"/>
              <a:gd name="T38" fmla="*/ 8 w 68"/>
              <a:gd name="T39" fmla="*/ 43 h 83"/>
              <a:gd name="T40" fmla="*/ 6 w 68"/>
              <a:gd name="T41" fmla="*/ 40 h 83"/>
              <a:gd name="T42" fmla="*/ 18 w 68"/>
              <a:gd name="T43" fmla="*/ 25 h 83"/>
              <a:gd name="T44" fmla="*/ 23 w 68"/>
              <a:gd name="T45" fmla="*/ 18 h 83"/>
              <a:gd name="T46" fmla="*/ 25 w 68"/>
              <a:gd name="T47" fmla="*/ 18 h 83"/>
              <a:gd name="T48" fmla="*/ 25 w 68"/>
              <a:gd name="T49" fmla="*/ 19 h 83"/>
              <a:gd name="T50" fmla="*/ 30 w 68"/>
              <a:gd name="T51" fmla="*/ 21 h 83"/>
              <a:gd name="T52" fmla="*/ 30 w 68"/>
              <a:gd name="T53" fmla="*/ 19 h 83"/>
              <a:gd name="T54" fmla="*/ 32 w 68"/>
              <a:gd name="T55" fmla="*/ 18 h 83"/>
              <a:gd name="T56" fmla="*/ 36 w 68"/>
              <a:gd name="T57" fmla="*/ 4 h 83"/>
              <a:gd name="T58" fmla="*/ 37 w 68"/>
              <a:gd name="T59" fmla="*/ 0 h 83"/>
              <a:gd name="T60" fmla="*/ 41 w 68"/>
              <a:gd name="T61" fmla="*/ 4 h 83"/>
              <a:gd name="T62" fmla="*/ 40 w 68"/>
              <a:gd name="T63" fmla="*/ 4 h 83"/>
              <a:gd name="T64" fmla="*/ 38 w 68"/>
              <a:gd name="T65" fmla="*/ 10 h 83"/>
              <a:gd name="T66" fmla="*/ 41 w 68"/>
              <a:gd name="T67" fmla="*/ 15 h 83"/>
              <a:gd name="T68" fmla="*/ 45 w 68"/>
              <a:gd name="T69" fmla="*/ 17 h 83"/>
              <a:gd name="T70" fmla="*/ 52 w 68"/>
              <a:gd name="T71" fmla="*/ 19 h 83"/>
              <a:gd name="T72" fmla="*/ 51 w 68"/>
              <a:gd name="T73" fmla="*/ 28 h 83"/>
              <a:gd name="T74" fmla="*/ 60 w 68"/>
              <a:gd name="T75" fmla="*/ 41 h 83"/>
              <a:gd name="T76" fmla="*/ 68 w 68"/>
              <a:gd name="T77" fmla="*/ 47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8" h="83">
                <a:moveTo>
                  <a:pt x="68" y="47"/>
                </a:moveTo>
                <a:lnTo>
                  <a:pt x="68" y="49"/>
                </a:lnTo>
                <a:lnTo>
                  <a:pt x="68" y="51"/>
                </a:lnTo>
                <a:lnTo>
                  <a:pt x="59" y="52"/>
                </a:lnTo>
                <a:lnTo>
                  <a:pt x="57" y="52"/>
                </a:lnTo>
                <a:lnTo>
                  <a:pt x="53" y="53"/>
                </a:lnTo>
                <a:lnTo>
                  <a:pt x="51" y="55"/>
                </a:lnTo>
                <a:lnTo>
                  <a:pt x="49" y="55"/>
                </a:lnTo>
                <a:lnTo>
                  <a:pt x="44" y="63"/>
                </a:lnTo>
                <a:lnTo>
                  <a:pt x="29" y="83"/>
                </a:lnTo>
                <a:lnTo>
                  <a:pt x="29" y="83"/>
                </a:lnTo>
                <a:lnTo>
                  <a:pt x="23" y="83"/>
                </a:lnTo>
                <a:lnTo>
                  <a:pt x="19" y="82"/>
                </a:lnTo>
                <a:lnTo>
                  <a:pt x="7" y="74"/>
                </a:lnTo>
                <a:lnTo>
                  <a:pt x="0" y="70"/>
                </a:lnTo>
                <a:lnTo>
                  <a:pt x="3" y="64"/>
                </a:lnTo>
                <a:lnTo>
                  <a:pt x="11" y="55"/>
                </a:lnTo>
                <a:lnTo>
                  <a:pt x="13" y="52"/>
                </a:lnTo>
                <a:lnTo>
                  <a:pt x="14" y="47"/>
                </a:lnTo>
                <a:lnTo>
                  <a:pt x="8" y="43"/>
                </a:lnTo>
                <a:lnTo>
                  <a:pt x="6" y="40"/>
                </a:lnTo>
                <a:lnTo>
                  <a:pt x="18" y="25"/>
                </a:lnTo>
                <a:lnTo>
                  <a:pt x="23" y="18"/>
                </a:lnTo>
                <a:lnTo>
                  <a:pt x="25" y="18"/>
                </a:lnTo>
                <a:lnTo>
                  <a:pt x="25" y="19"/>
                </a:lnTo>
                <a:lnTo>
                  <a:pt x="30" y="21"/>
                </a:lnTo>
                <a:lnTo>
                  <a:pt x="30" y="19"/>
                </a:lnTo>
                <a:lnTo>
                  <a:pt x="32" y="18"/>
                </a:lnTo>
                <a:lnTo>
                  <a:pt x="36" y="4"/>
                </a:lnTo>
                <a:lnTo>
                  <a:pt x="37" y="0"/>
                </a:lnTo>
                <a:lnTo>
                  <a:pt x="41" y="4"/>
                </a:lnTo>
                <a:lnTo>
                  <a:pt x="40" y="4"/>
                </a:lnTo>
                <a:lnTo>
                  <a:pt x="38" y="10"/>
                </a:lnTo>
                <a:lnTo>
                  <a:pt x="41" y="15"/>
                </a:lnTo>
                <a:lnTo>
                  <a:pt x="45" y="17"/>
                </a:lnTo>
                <a:lnTo>
                  <a:pt x="52" y="19"/>
                </a:lnTo>
                <a:lnTo>
                  <a:pt x="51" y="28"/>
                </a:lnTo>
                <a:lnTo>
                  <a:pt x="60" y="41"/>
                </a:lnTo>
                <a:lnTo>
                  <a:pt x="68" y="4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5" name="Freeform 15"/>
          <p:cNvSpPr>
            <a:spLocks/>
          </p:cNvSpPr>
          <p:nvPr/>
        </p:nvSpPr>
        <p:spPr bwMode="auto">
          <a:xfrm>
            <a:off x="4759325" y="4546600"/>
            <a:ext cx="263525" cy="155575"/>
          </a:xfrm>
          <a:custGeom>
            <a:avLst/>
            <a:gdLst>
              <a:gd name="T0" fmla="*/ 97 w 166"/>
              <a:gd name="T1" fmla="*/ 0 h 98"/>
              <a:gd name="T2" fmla="*/ 116 w 166"/>
              <a:gd name="T3" fmla="*/ 1 h 98"/>
              <a:gd name="T4" fmla="*/ 120 w 166"/>
              <a:gd name="T5" fmla="*/ 8 h 98"/>
              <a:gd name="T6" fmla="*/ 137 w 166"/>
              <a:gd name="T7" fmla="*/ 4 h 98"/>
              <a:gd name="T8" fmla="*/ 152 w 166"/>
              <a:gd name="T9" fmla="*/ 13 h 98"/>
              <a:gd name="T10" fmla="*/ 154 w 166"/>
              <a:gd name="T11" fmla="*/ 13 h 98"/>
              <a:gd name="T12" fmla="*/ 162 w 166"/>
              <a:gd name="T13" fmla="*/ 30 h 98"/>
              <a:gd name="T14" fmla="*/ 166 w 166"/>
              <a:gd name="T15" fmla="*/ 39 h 98"/>
              <a:gd name="T16" fmla="*/ 161 w 166"/>
              <a:gd name="T17" fmla="*/ 54 h 98"/>
              <a:gd name="T18" fmla="*/ 152 w 166"/>
              <a:gd name="T19" fmla="*/ 58 h 98"/>
              <a:gd name="T20" fmla="*/ 147 w 166"/>
              <a:gd name="T21" fmla="*/ 62 h 98"/>
              <a:gd name="T22" fmla="*/ 139 w 166"/>
              <a:gd name="T23" fmla="*/ 67 h 98"/>
              <a:gd name="T24" fmla="*/ 136 w 166"/>
              <a:gd name="T25" fmla="*/ 69 h 98"/>
              <a:gd name="T26" fmla="*/ 135 w 166"/>
              <a:gd name="T27" fmla="*/ 69 h 98"/>
              <a:gd name="T28" fmla="*/ 133 w 166"/>
              <a:gd name="T29" fmla="*/ 73 h 98"/>
              <a:gd name="T30" fmla="*/ 136 w 166"/>
              <a:gd name="T31" fmla="*/ 76 h 98"/>
              <a:gd name="T32" fmla="*/ 136 w 166"/>
              <a:gd name="T33" fmla="*/ 79 h 98"/>
              <a:gd name="T34" fmla="*/ 136 w 166"/>
              <a:gd name="T35" fmla="*/ 80 h 98"/>
              <a:gd name="T36" fmla="*/ 133 w 166"/>
              <a:gd name="T37" fmla="*/ 83 h 98"/>
              <a:gd name="T38" fmla="*/ 131 w 166"/>
              <a:gd name="T39" fmla="*/ 87 h 98"/>
              <a:gd name="T40" fmla="*/ 128 w 166"/>
              <a:gd name="T41" fmla="*/ 90 h 98"/>
              <a:gd name="T42" fmla="*/ 125 w 166"/>
              <a:gd name="T43" fmla="*/ 90 h 98"/>
              <a:gd name="T44" fmla="*/ 122 w 166"/>
              <a:gd name="T45" fmla="*/ 90 h 98"/>
              <a:gd name="T46" fmla="*/ 122 w 166"/>
              <a:gd name="T47" fmla="*/ 98 h 98"/>
              <a:gd name="T48" fmla="*/ 114 w 166"/>
              <a:gd name="T49" fmla="*/ 98 h 98"/>
              <a:gd name="T50" fmla="*/ 105 w 166"/>
              <a:gd name="T51" fmla="*/ 98 h 98"/>
              <a:gd name="T52" fmla="*/ 91 w 166"/>
              <a:gd name="T53" fmla="*/ 92 h 98"/>
              <a:gd name="T54" fmla="*/ 80 w 166"/>
              <a:gd name="T55" fmla="*/ 97 h 98"/>
              <a:gd name="T56" fmla="*/ 69 w 166"/>
              <a:gd name="T57" fmla="*/ 97 h 98"/>
              <a:gd name="T58" fmla="*/ 23 w 166"/>
              <a:gd name="T59" fmla="*/ 92 h 98"/>
              <a:gd name="T60" fmla="*/ 8 w 166"/>
              <a:gd name="T61" fmla="*/ 77 h 98"/>
              <a:gd name="T62" fmla="*/ 0 w 166"/>
              <a:gd name="T63" fmla="*/ 42 h 98"/>
              <a:gd name="T64" fmla="*/ 13 w 166"/>
              <a:gd name="T65" fmla="*/ 26 h 98"/>
              <a:gd name="T66" fmla="*/ 13 w 166"/>
              <a:gd name="T67" fmla="*/ 24 h 98"/>
              <a:gd name="T68" fmla="*/ 19 w 166"/>
              <a:gd name="T69" fmla="*/ 19 h 98"/>
              <a:gd name="T70" fmla="*/ 20 w 166"/>
              <a:gd name="T71" fmla="*/ 17 h 98"/>
              <a:gd name="T72" fmla="*/ 23 w 166"/>
              <a:gd name="T73" fmla="*/ 13 h 98"/>
              <a:gd name="T74" fmla="*/ 24 w 166"/>
              <a:gd name="T75" fmla="*/ 13 h 98"/>
              <a:gd name="T76" fmla="*/ 31 w 166"/>
              <a:gd name="T77" fmla="*/ 5 h 98"/>
              <a:gd name="T78" fmla="*/ 54 w 166"/>
              <a:gd name="T79" fmla="*/ 0 h 98"/>
              <a:gd name="T80" fmla="*/ 86 w 166"/>
              <a:gd name="T81" fmla="*/ 0 h 98"/>
              <a:gd name="T82" fmla="*/ 97 w 166"/>
              <a:gd name="T83" fmla="*/ 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6" h="98">
                <a:moveTo>
                  <a:pt x="97" y="0"/>
                </a:moveTo>
                <a:lnTo>
                  <a:pt x="116" y="1"/>
                </a:lnTo>
                <a:lnTo>
                  <a:pt x="120" y="8"/>
                </a:lnTo>
                <a:lnTo>
                  <a:pt x="137" y="4"/>
                </a:lnTo>
                <a:lnTo>
                  <a:pt x="152" y="13"/>
                </a:lnTo>
                <a:lnTo>
                  <a:pt x="154" y="13"/>
                </a:lnTo>
                <a:lnTo>
                  <a:pt x="162" y="30"/>
                </a:lnTo>
                <a:lnTo>
                  <a:pt x="166" y="39"/>
                </a:lnTo>
                <a:lnTo>
                  <a:pt x="161" y="54"/>
                </a:lnTo>
                <a:lnTo>
                  <a:pt x="152" y="58"/>
                </a:lnTo>
                <a:lnTo>
                  <a:pt x="147" y="62"/>
                </a:lnTo>
                <a:lnTo>
                  <a:pt x="139" y="67"/>
                </a:lnTo>
                <a:lnTo>
                  <a:pt x="136" y="69"/>
                </a:lnTo>
                <a:lnTo>
                  <a:pt x="135" y="69"/>
                </a:lnTo>
                <a:lnTo>
                  <a:pt x="133" y="73"/>
                </a:lnTo>
                <a:lnTo>
                  <a:pt x="136" y="76"/>
                </a:lnTo>
                <a:lnTo>
                  <a:pt x="136" y="79"/>
                </a:lnTo>
                <a:lnTo>
                  <a:pt x="136" y="80"/>
                </a:lnTo>
                <a:lnTo>
                  <a:pt x="133" y="83"/>
                </a:lnTo>
                <a:lnTo>
                  <a:pt x="131" y="87"/>
                </a:lnTo>
                <a:lnTo>
                  <a:pt x="128" y="90"/>
                </a:lnTo>
                <a:lnTo>
                  <a:pt x="125" y="90"/>
                </a:lnTo>
                <a:lnTo>
                  <a:pt x="122" y="90"/>
                </a:lnTo>
                <a:lnTo>
                  <a:pt x="122" y="98"/>
                </a:lnTo>
                <a:lnTo>
                  <a:pt x="114" y="98"/>
                </a:lnTo>
                <a:lnTo>
                  <a:pt x="105" y="98"/>
                </a:lnTo>
                <a:lnTo>
                  <a:pt x="91" y="92"/>
                </a:lnTo>
                <a:lnTo>
                  <a:pt x="80" y="97"/>
                </a:lnTo>
                <a:lnTo>
                  <a:pt x="69" y="97"/>
                </a:lnTo>
                <a:lnTo>
                  <a:pt x="23" y="92"/>
                </a:lnTo>
                <a:lnTo>
                  <a:pt x="8" y="77"/>
                </a:lnTo>
                <a:lnTo>
                  <a:pt x="0" y="42"/>
                </a:lnTo>
                <a:lnTo>
                  <a:pt x="13" y="26"/>
                </a:lnTo>
                <a:lnTo>
                  <a:pt x="13" y="24"/>
                </a:lnTo>
                <a:lnTo>
                  <a:pt x="19" y="19"/>
                </a:lnTo>
                <a:lnTo>
                  <a:pt x="20" y="17"/>
                </a:lnTo>
                <a:lnTo>
                  <a:pt x="23" y="13"/>
                </a:lnTo>
                <a:lnTo>
                  <a:pt x="24" y="13"/>
                </a:lnTo>
                <a:lnTo>
                  <a:pt x="31" y="5"/>
                </a:lnTo>
                <a:lnTo>
                  <a:pt x="54" y="0"/>
                </a:lnTo>
                <a:lnTo>
                  <a:pt x="86" y="0"/>
                </a:lnTo>
                <a:lnTo>
                  <a:pt x="97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6" name="Freeform 16"/>
          <p:cNvSpPr>
            <a:spLocks/>
          </p:cNvSpPr>
          <p:nvPr/>
        </p:nvSpPr>
        <p:spPr bwMode="auto">
          <a:xfrm>
            <a:off x="5106988" y="5518150"/>
            <a:ext cx="77788" cy="69850"/>
          </a:xfrm>
          <a:custGeom>
            <a:avLst/>
            <a:gdLst>
              <a:gd name="T0" fmla="*/ 49 w 49"/>
              <a:gd name="T1" fmla="*/ 26 h 44"/>
              <a:gd name="T2" fmla="*/ 44 w 49"/>
              <a:gd name="T3" fmla="*/ 26 h 44"/>
              <a:gd name="T4" fmla="*/ 41 w 49"/>
              <a:gd name="T5" fmla="*/ 35 h 44"/>
              <a:gd name="T6" fmla="*/ 36 w 49"/>
              <a:gd name="T7" fmla="*/ 40 h 44"/>
              <a:gd name="T8" fmla="*/ 30 w 49"/>
              <a:gd name="T9" fmla="*/ 44 h 44"/>
              <a:gd name="T10" fmla="*/ 25 w 49"/>
              <a:gd name="T11" fmla="*/ 42 h 44"/>
              <a:gd name="T12" fmla="*/ 22 w 49"/>
              <a:gd name="T13" fmla="*/ 40 h 44"/>
              <a:gd name="T14" fmla="*/ 10 w 49"/>
              <a:gd name="T15" fmla="*/ 25 h 44"/>
              <a:gd name="T16" fmla="*/ 0 w 49"/>
              <a:gd name="T17" fmla="*/ 20 h 44"/>
              <a:gd name="T18" fmla="*/ 7 w 49"/>
              <a:gd name="T19" fmla="*/ 7 h 44"/>
              <a:gd name="T20" fmla="*/ 11 w 49"/>
              <a:gd name="T21" fmla="*/ 5 h 44"/>
              <a:gd name="T22" fmla="*/ 15 w 49"/>
              <a:gd name="T23" fmla="*/ 4 h 44"/>
              <a:gd name="T24" fmla="*/ 19 w 49"/>
              <a:gd name="T25" fmla="*/ 1 h 44"/>
              <a:gd name="T26" fmla="*/ 23 w 49"/>
              <a:gd name="T27" fmla="*/ 0 h 44"/>
              <a:gd name="T28" fmla="*/ 26 w 49"/>
              <a:gd name="T29" fmla="*/ 0 h 44"/>
              <a:gd name="T30" fmla="*/ 27 w 49"/>
              <a:gd name="T31" fmla="*/ 1 h 44"/>
              <a:gd name="T32" fmla="*/ 32 w 49"/>
              <a:gd name="T33" fmla="*/ 8 h 44"/>
              <a:gd name="T34" fmla="*/ 33 w 49"/>
              <a:gd name="T35" fmla="*/ 8 h 44"/>
              <a:gd name="T36" fmla="*/ 30 w 49"/>
              <a:gd name="T37" fmla="*/ 12 h 44"/>
              <a:gd name="T38" fmla="*/ 40 w 49"/>
              <a:gd name="T39" fmla="*/ 19 h 44"/>
              <a:gd name="T40" fmla="*/ 48 w 49"/>
              <a:gd name="T41" fmla="*/ 19 h 44"/>
              <a:gd name="T42" fmla="*/ 49 w 49"/>
              <a:gd name="T43" fmla="*/ 2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9" h="44">
                <a:moveTo>
                  <a:pt x="49" y="26"/>
                </a:moveTo>
                <a:lnTo>
                  <a:pt x="44" y="26"/>
                </a:lnTo>
                <a:lnTo>
                  <a:pt x="41" y="35"/>
                </a:lnTo>
                <a:lnTo>
                  <a:pt x="36" y="40"/>
                </a:lnTo>
                <a:lnTo>
                  <a:pt x="30" y="44"/>
                </a:lnTo>
                <a:lnTo>
                  <a:pt x="25" y="42"/>
                </a:lnTo>
                <a:lnTo>
                  <a:pt x="22" y="40"/>
                </a:lnTo>
                <a:lnTo>
                  <a:pt x="10" y="25"/>
                </a:lnTo>
                <a:lnTo>
                  <a:pt x="0" y="20"/>
                </a:lnTo>
                <a:lnTo>
                  <a:pt x="7" y="7"/>
                </a:lnTo>
                <a:lnTo>
                  <a:pt x="11" y="5"/>
                </a:lnTo>
                <a:lnTo>
                  <a:pt x="15" y="4"/>
                </a:lnTo>
                <a:lnTo>
                  <a:pt x="19" y="1"/>
                </a:lnTo>
                <a:lnTo>
                  <a:pt x="23" y="0"/>
                </a:lnTo>
                <a:lnTo>
                  <a:pt x="26" y="0"/>
                </a:lnTo>
                <a:lnTo>
                  <a:pt x="27" y="1"/>
                </a:lnTo>
                <a:lnTo>
                  <a:pt x="32" y="8"/>
                </a:lnTo>
                <a:lnTo>
                  <a:pt x="33" y="8"/>
                </a:lnTo>
                <a:lnTo>
                  <a:pt x="30" y="12"/>
                </a:lnTo>
                <a:lnTo>
                  <a:pt x="40" y="19"/>
                </a:lnTo>
                <a:lnTo>
                  <a:pt x="48" y="19"/>
                </a:lnTo>
                <a:lnTo>
                  <a:pt x="49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7" name="Freeform 17"/>
          <p:cNvSpPr>
            <a:spLocks/>
          </p:cNvSpPr>
          <p:nvPr/>
        </p:nvSpPr>
        <p:spPr bwMode="auto">
          <a:xfrm>
            <a:off x="5268913" y="5595938"/>
            <a:ext cx="26988" cy="52388"/>
          </a:xfrm>
          <a:custGeom>
            <a:avLst/>
            <a:gdLst>
              <a:gd name="T0" fmla="*/ 15 w 17"/>
              <a:gd name="T1" fmla="*/ 6 h 33"/>
              <a:gd name="T2" fmla="*/ 17 w 17"/>
              <a:gd name="T3" fmla="*/ 10 h 33"/>
              <a:gd name="T4" fmla="*/ 17 w 17"/>
              <a:gd name="T5" fmla="*/ 11 h 33"/>
              <a:gd name="T6" fmla="*/ 15 w 17"/>
              <a:gd name="T7" fmla="*/ 22 h 33"/>
              <a:gd name="T8" fmla="*/ 15 w 17"/>
              <a:gd name="T9" fmla="*/ 26 h 33"/>
              <a:gd name="T10" fmla="*/ 15 w 17"/>
              <a:gd name="T11" fmla="*/ 27 h 33"/>
              <a:gd name="T12" fmla="*/ 15 w 17"/>
              <a:gd name="T13" fmla="*/ 33 h 33"/>
              <a:gd name="T14" fmla="*/ 3 w 17"/>
              <a:gd name="T15" fmla="*/ 33 h 33"/>
              <a:gd name="T16" fmla="*/ 0 w 17"/>
              <a:gd name="T17" fmla="*/ 21 h 33"/>
              <a:gd name="T18" fmla="*/ 5 w 17"/>
              <a:gd name="T19" fmla="*/ 11 h 33"/>
              <a:gd name="T20" fmla="*/ 6 w 17"/>
              <a:gd name="T21" fmla="*/ 8 h 33"/>
              <a:gd name="T22" fmla="*/ 6 w 17"/>
              <a:gd name="T23" fmla="*/ 6 h 33"/>
              <a:gd name="T24" fmla="*/ 7 w 17"/>
              <a:gd name="T25" fmla="*/ 4 h 33"/>
              <a:gd name="T26" fmla="*/ 9 w 17"/>
              <a:gd name="T27" fmla="*/ 3 h 33"/>
              <a:gd name="T28" fmla="*/ 9 w 17"/>
              <a:gd name="T29" fmla="*/ 1 h 33"/>
              <a:gd name="T30" fmla="*/ 10 w 17"/>
              <a:gd name="T31" fmla="*/ 0 h 33"/>
              <a:gd name="T32" fmla="*/ 14 w 17"/>
              <a:gd name="T33" fmla="*/ 3 h 33"/>
              <a:gd name="T34" fmla="*/ 15 w 17"/>
              <a:gd name="T35" fmla="*/ 4 h 33"/>
              <a:gd name="T36" fmla="*/ 15 w 17"/>
              <a:gd name="T37" fmla="*/ 6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33">
                <a:moveTo>
                  <a:pt x="15" y="6"/>
                </a:moveTo>
                <a:lnTo>
                  <a:pt x="17" y="10"/>
                </a:lnTo>
                <a:lnTo>
                  <a:pt x="17" y="11"/>
                </a:lnTo>
                <a:lnTo>
                  <a:pt x="15" y="22"/>
                </a:lnTo>
                <a:lnTo>
                  <a:pt x="15" y="26"/>
                </a:lnTo>
                <a:lnTo>
                  <a:pt x="15" y="27"/>
                </a:lnTo>
                <a:lnTo>
                  <a:pt x="15" y="33"/>
                </a:lnTo>
                <a:lnTo>
                  <a:pt x="3" y="33"/>
                </a:lnTo>
                <a:lnTo>
                  <a:pt x="0" y="21"/>
                </a:lnTo>
                <a:lnTo>
                  <a:pt x="5" y="11"/>
                </a:lnTo>
                <a:lnTo>
                  <a:pt x="6" y="8"/>
                </a:lnTo>
                <a:lnTo>
                  <a:pt x="6" y="6"/>
                </a:lnTo>
                <a:lnTo>
                  <a:pt x="7" y="4"/>
                </a:lnTo>
                <a:lnTo>
                  <a:pt x="9" y="3"/>
                </a:lnTo>
                <a:lnTo>
                  <a:pt x="9" y="1"/>
                </a:lnTo>
                <a:lnTo>
                  <a:pt x="10" y="0"/>
                </a:lnTo>
                <a:lnTo>
                  <a:pt x="14" y="3"/>
                </a:lnTo>
                <a:lnTo>
                  <a:pt x="15" y="4"/>
                </a:lnTo>
                <a:lnTo>
                  <a:pt x="15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8" name="Freeform 18"/>
          <p:cNvSpPr>
            <a:spLocks/>
          </p:cNvSpPr>
          <p:nvPr/>
        </p:nvSpPr>
        <p:spPr bwMode="auto">
          <a:xfrm>
            <a:off x="5278438" y="5561013"/>
            <a:ext cx="52388" cy="46038"/>
          </a:xfrm>
          <a:custGeom>
            <a:avLst/>
            <a:gdLst>
              <a:gd name="T0" fmla="*/ 16 w 33"/>
              <a:gd name="T1" fmla="*/ 4 h 29"/>
              <a:gd name="T2" fmla="*/ 18 w 33"/>
              <a:gd name="T3" fmla="*/ 7 h 29"/>
              <a:gd name="T4" fmla="*/ 22 w 33"/>
              <a:gd name="T5" fmla="*/ 11 h 29"/>
              <a:gd name="T6" fmla="*/ 23 w 33"/>
              <a:gd name="T7" fmla="*/ 13 h 29"/>
              <a:gd name="T8" fmla="*/ 27 w 33"/>
              <a:gd name="T9" fmla="*/ 17 h 29"/>
              <a:gd name="T10" fmla="*/ 33 w 33"/>
              <a:gd name="T11" fmla="*/ 17 h 29"/>
              <a:gd name="T12" fmla="*/ 29 w 33"/>
              <a:gd name="T13" fmla="*/ 21 h 29"/>
              <a:gd name="T14" fmla="*/ 22 w 33"/>
              <a:gd name="T15" fmla="*/ 21 h 29"/>
              <a:gd name="T16" fmla="*/ 18 w 33"/>
              <a:gd name="T17" fmla="*/ 21 h 29"/>
              <a:gd name="T18" fmla="*/ 19 w 33"/>
              <a:gd name="T19" fmla="*/ 22 h 29"/>
              <a:gd name="T20" fmla="*/ 22 w 33"/>
              <a:gd name="T21" fmla="*/ 25 h 29"/>
              <a:gd name="T22" fmla="*/ 20 w 33"/>
              <a:gd name="T23" fmla="*/ 26 h 29"/>
              <a:gd name="T24" fmla="*/ 18 w 33"/>
              <a:gd name="T25" fmla="*/ 29 h 29"/>
              <a:gd name="T26" fmla="*/ 16 w 33"/>
              <a:gd name="T27" fmla="*/ 28 h 29"/>
              <a:gd name="T28" fmla="*/ 14 w 33"/>
              <a:gd name="T29" fmla="*/ 25 h 29"/>
              <a:gd name="T30" fmla="*/ 12 w 33"/>
              <a:gd name="T31" fmla="*/ 25 h 29"/>
              <a:gd name="T32" fmla="*/ 11 w 33"/>
              <a:gd name="T33" fmla="*/ 23 h 29"/>
              <a:gd name="T34" fmla="*/ 11 w 33"/>
              <a:gd name="T35" fmla="*/ 25 h 29"/>
              <a:gd name="T36" fmla="*/ 9 w 33"/>
              <a:gd name="T37" fmla="*/ 28 h 29"/>
              <a:gd name="T38" fmla="*/ 9 w 33"/>
              <a:gd name="T39" fmla="*/ 26 h 29"/>
              <a:gd name="T40" fmla="*/ 8 w 33"/>
              <a:gd name="T41" fmla="*/ 25 h 29"/>
              <a:gd name="T42" fmla="*/ 4 w 33"/>
              <a:gd name="T43" fmla="*/ 22 h 29"/>
              <a:gd name="T44" fmla="*/ 3 w 33"/>
              <a:gd name="T45" fmla="*/ 23 h 29"/>
              <a:gd name="T46" fmla="*/ 3 w 33"/>
              <a:gd name="T47" fmla="*/ 25 h 29"/>
              <a:gd name="T48" fmla="*/ 0 w 33"/>
              <a:gd name="T49" fmla="*/ 18 h 29"/>
              <a:gd name="T50" fmla="*/ 4 w 33"/>
              <a:gd name="T51" fmla="*/ 17 h 29"/>
              <a:gd name="T52" fmla="*/ 5 w 33"/>
              <a:gd name="T53" fmla="*/ 17 h 29"/>
              <a:gd name="T54" fmla="*/ 8 w 33"/>
              <a:gd name="T55" fmla="*/ 15 h 29"/>
              <a:gd name="T56" fmla="*/ 9 w 33"/>
              <a:gd name="T57" fmla="*/ 13 h 29"/>
              <a:gd name="T58" fmla="*/ 8 w 33"/>
              <a:gd name="T59" fmla="*/ 11 h 29"/>
              <a:gd name="T60" fmla="*/ 7 w 33"/>
              <a:gd name="T61" fmla="*/ 8 h 29"/>
              <a:gd name="T62" fmla="*/ 7 w 33"/>
              <a:gd name="T63" fmla="*/ 7 h 29"/>
              <a:gd name="T64" fmla="*/ 5 w 33"/>
              <a:gd name="T65" fmla="*/ 6 h 29"/>
              <a:gd name="T66" fmla="*/ 5 w 33"/>
              <a:gd name="T67" fmla="*/ 4 h 29"/>
              <a:gd name="T68" fmla="*/ 7 w 33"/>
              <a:gd name="T69" fmla="*/ 0 h 29"/>
              <a:gd name="T70" fmla="*/ 12 w 33"/>
              <a:gd name="T71" fmla="*/ 3 h 29"/>
              <a:gd name="T72" fmla="*/ 14 w 33"/>
              <a:gd name="T73" fmla="*/ 4 h 29"/>
              <a:gd name="T74" fmla="*/ 15 w 33"/>
              <a:gd name="T75" fmla="*/ 4 h 29"/>
              <a:gd name="T76" fmla="*/ 16 w 33"/>
              <a:gd name="T77" fmla="*/ 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3" h="29">
                <a:moveTo>
                  <a:pt x="16" y="4"/>
                </a:moveTo>
                <a:lnTo>
                  <a:pt x="18" y="7"/>
                </a:lnTo>
                <a:lnTo>
                  <a:pt x="22" y="11"/>
                </a:lnTo>
                <a:lnTo>
                  <a:pt x="23" y="13"/>
                </a:lnTo>
                <a:lnTo>
                  <a:pt x="27" y="17"/>
                </a:lnTo>
                <a:lnTo>
                  <a:pt x="33" y="17"/>
                </a:lnTo>
                <a:lnTo>
                  <a:pt x="29" y="21"/>
                </a:lnTo>
                <a:lnTo>
                  <a:pt x="22" y="21"/>
                </a:lnTo>
                <a:lnTo>
                  <a:pt x="18" y="21"/>
                </a:lnTo>
                <a:lnTo>
                  <a:pt x="19" y="22"/>
                </a:lnTo>
                <a:lnTo>
                  <a:pt x="22" y="25"/>
                </a:lnTo>
                <a:lnTo>
                  <a:pt x="20" y="26"/>
                </a:lnTo>
                <a:lnTo>
                  <a:pt x="18" y="29"/>
                </a:lnTo>
                <a:lnTo>
                  <a:pt x="16" y="28"/>
                </a:lnTo>
                <a:lnTo>
                  <a:pt x="14" y="25"/>
                </a:lnTo>
                <a:lnTo>
                  <a:pt x="12" y="25"/>
                </a:lnTo>
                <a:lnTo>
                  <a:pt x="11" y="23"/>
                </a:lnTo>
                <a:lnTo>
                  <a:pt x="11" y="25"/>
                </a:lnTo>
                <a:lnTo>
                  <a:pt x="9" y="28"/>
                </a:lnTo>
                <a:lnTo>
                  <a:pt x="9" y="26"/>
                </a:lnTo>
                <a:lnTo>
                  <a:pt x="8" y="25"/>
                </a:lnTo>
                <a:lnTo>
                  <a:pt x="4" y="22"/>
                </a:lnTo>
                <a:lnTo>
                  <a:pt x="3" y="23"/>
                </a:lnTo>
                <a:lnTo>
                  <a:pt x="3" y="25"/>
                </a:lnTo>
                <a:lnTo>
                  <a:pt x="0" y="18"/>
                </a:lnTo>
                <a:lnTo>
                  <a:pt x="4" y="17"/>
                </a:lnTo>
                <a:lnTo>
                  <a:pt x="5" y="17"/>
                </a:lnTo>
                <a:lnTo>
                  <a:pt x="8" y="15"/>
                </a:lnTo>
                <a:lnTo>
                  <a:pt x="9" y="13"/>
                </a:lnTo>
                <a:lnTo>
                  <a:pt x="8" y="11"/>
                </a:lnTo>
                <a:lnTo>
                  <a:pt x="7" y="8"/>
                </a:lnTo>
                <a:lnTo>
                  <a:pt x="7" y="7"/>
                </a:lnTo>
                <a:lnTo>
                  <a:pt x="5" y="6"/>
                </a:lnTo>
                <a:lnTo>
                  <a:pt x="5" y="4"/>
                </a:lnTo>
                <a:lnTo>
                  <a:pt x="7" y="0"/>
                </a:lnTo>
                <a:lnTo>
                  <a:pt x="12" y="3"/>
                </a:lnTo>
                <a:lnTo>
                  <a:pt x="14" y="4"/>
                </a:lnTo>
                <a:lnTo>
                  <a:pt x="15" y="4"/>
                </a:lnTo>
                <a:lnTo>
                  <a:pt x="16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9" name="Freeform 19"/>
          <p:cNvSpPr>
            <a:spLocks/>
          </p:cNvSpPr>
          <p:nvPr/>
        </p:nvSpPr>
        <p:spPr bwMode="auto">
          <a:xfrm>
            <a:off x="5307013" y="5475288"/>
            <a:ext cx="57150" cy="85725"/>
          </a:xfrm>
          <a:custGeom>
            <a:avLst/>
            <a:gdLst>
              <a:gd name="T0" fmla="*/ 30 w 36"/>
              <a:gd name="T1" fmla="*/ 5 h 54"/>
              <a:gd name="T2" fmla="*/ 31 w 36"/>
              <a:gd name="T3" fmla="*/ 9 h 54"/>
              <a:gd name="T4" fmla="*/ 36 w 36"/>
              <a:gd name="T5" fmla="*/ 16 h 54"/>
              <a:gd name="T6" fmla="*/ 35 w 36"/>
              <a:gd name="T7" fmla="*/ 17 h 54"/>
              <a:gd name="T8" fmla="*/ 34 w 36"/>
              <a:gd name="T9" fmla="*/ 19 h 54"/>
              <a:gd name="T10" fmla="*/ 36 w 36"/>
              <a:gd name="T11" fmla="*/ 23 h 54"/>
              <a:gd name="T12" fmla="*/ 36 w 36"/>
              <a:gd name="T13" fmla="*/ 24 h 54"/>
              <a:gd name="T14" fmla="*/ 36 w 36"/>
              <a:gd name="T15" fmla="*/ 26 h 54"/>
              <a:gd name="T16" fmla="*/ 36 w 36"/>
              <a:gd name="T17" fmla="*/ 27 h 54"/>
              <a:gd name="T18" fmla="*/ 36 w 36"/>
              <a:gd name="T19" fmla="*/ 30 h 54"/>
              <a:gd name="T20" fmla="*/ 35 w 36"/>
              <a:gd name="T21" fmla="*/ 34 h 54"/>
              <a:gd name="T22" fmla="*/ 36 w 36"/>
              <a:gd name="T23" fmla="*/ 35 h 54"/>
              <a:gd name="T24" fmla="*/ 35 w 36"/>
              <a:gd name="T25" fmla="*/ 35 h 54"/>
              <a:gd name="T26" fmla="*/ 34 w 36"/>
              <a:gd name="T27" fmla="*/ 39 h 54"/>
              <a:gd name="T28" fmla="*/ 32 w 36"/>
              <a:gd name="T29" fmla="*/ 50 h 54"/>
              <a:gd name="T30" fmla="*/ 30 w 36"/>
              <a:gd name="T31" fmla="*/ 52 h 54"/>
              <a:gd name="T32" fmla="*/ 25 w 36"/>
              <a:gd name="T33" fmla="*/ 47 h 54"/>
              <a:gd name="T34" fmla="*/ 24 w 36"/>
              <a:gd name="T35" fmla="*/ 50 h 54"/>
              <a:gd name="T36" fmla="*/ 23 w 36"/>
              <a:gd name="T37" fmla="*/ 54 h 54"/>
              <a:gd name="T38" fmla="*/ 20 w 36"/>
              <a:gd name="T39" fmla="*/ 52 h 54"/>
              <a:gd name="T40" fmla="*/ 17 w 36"/>
              <a:gd name="T41" fmla="*/ 52 h 54"/>
              <a:gd name="T42" fmla="*/ 12 w 36"/>
              <a:gd name="T43" fmla="*/ 52 h 54"/>
              <a:gd name="T44" fmla="*/ 11 w 36"/>
              <a:gd name="T45" fmla="*/ 52 h 54"/>
              <a:gd name="T46" fmla="*/ 6 w 36"/>
              <a:gd name="T47" fmla="*/ 52 h 54"/>
              <a:gd name="T48" fmla="*/ 5 w 36"/>
              <a:gd name="T49" fmla="*/ 52 h 54"/>
              <a:gd name="T50" fmla="*/ 8 w 36"/>
              <a:gd name="T51" fmla="*/ 38 h 54"/>
              <a:gd name="T52" fmla="*/ 4 w 36"/>
              <a:gd name="T53" fmla="*/ 34 h 54"/>
              <a:gd name="T54" fmla="*/ 4 w 36"/>
              <a:gd name="T55" fmla="*/ 28 h 54"/>
              <a:gd name="T56" fmla="*/ 4 w 36"/>
              <a:gd name="T57" fmla="*/ 20 h 54"/>
              <a:gd name="T58" fmla="*/ 2 w 36"/>
              <a:gd name="T59" fmla="*/ 17 h 54"/>
              <a:gd name="T60" fmla="*/ 1 w 36"/>
              <a:gd name="T61" fmla="*/ 19 h 54"/>
              <a:gd name="T62" fmla="*/ 0 w 36"/>
              <a:gd name="T63" fmla="*/ 16 h 54"/>
              <a:gd name="T64" fmla="*/ 1 w 36"/>
              <a:gd name="T65" fmla="*/ 13 h 54"/>
              <a:gd name="T66" fmla="*/ 2 w 36"/>
              <a:gd name="T67" fmla="*/ 12 h 54"/>
              <a:gd name="T68" fmla="*/ 5 w 36"/>
              <a:gd name="T69" fmla="*/ 8 h 54"/>
              <a:gd name="T70" fmla="*/ 9 w 36"/>
              <a:gd name="T71" fmla="*/ 5 h 54"/>
              <a:gd name="T72" fmla="*/ 12 w 36"/>
              <a:gd name="T73" fmla="*/ 2 h 54"/>
              <a:gd name="T74" fmla="*/ 16 w 36"/>
              <a:gd name="T75" fmla="*/ 1 h 54"/>
              <a:gd name="T76" fmla="*/ 17 w 36"/>
              <a:gd name="T77" fmla="*/ 1 h 54"/>
              <a:gd name="T78" fmla="*/ 20 w 36"/>
              <a:gd name="T79" fmla="*/ 0 h 54"/>
              <a:gd name="T80" fmla="*/ 19 w 36"/>
              <a:gd name="T81" fmla="*/ 4 h 54"/>
              <a:gd name="T82" fmla="*/ 21 w 36"/>
              <a:gd name="T83" fmla="*/ 2 h 54"/>
              <a:gd name="T84" fmla="*/ 23 w 36"/>
              <a:gd name="T85" fmla="*/ 2 h 54"/>
              <a:gd name="T86" fmla="*/ 23 w 36"/>
              <a:gd name="T87" fmla="*/ 5 h 54"/>
              <a:gd name="T88" fmla="*/ 24 w 36"/>
              <a:gd name="T89" fmla="*/ 5 h 54"/>
              <a:gd name="T90" fmla="*/ 24 w 36"/>
              <a:gd name="T91" fmla="*/ 8 h 54"/>
              <a:gd name="T92" fmla="*/ 30 w 36"/>
              <a:gd name="T93" fmla="*/ 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" h="54">
                <a:moveTo>
                  <a:pt x="30" y="5"/>
                </a:moveTo>
                <a:lnTo>
                  <a:pt x="31" y="9"/>
                </a:lnTo>
                <a:lnTo>
                  <a:pt x="36" y="16"/>
                </a:lnTo>
                <a:lnTo>
                  <a:pt x="35" y="17"/>
                </a:lnTo>
                <a:lnTo>
                  <a:pt x="34" y="19"/>
                </a:lnTo>
                <a:lnTo>
                  <a:pt x="36" y="23"/>
                </a:lnTo>
                <a:lnTo>
                  <a:pt x="36" y="24"/>
                </a:lnTo>
                <a:lnTo>
                  <a:pt x="36" y="26"/>
                </a:lnTo>
                <a:lnTo>
                  <a:pt x="36" y="27"/>
                </a:lnTo>
                <a:lnTo>
                  <a:pt x="36" y="30"/>
                </a:lnTo>
                <a:lnTo>
                  <a:pt x="35" y="34"/>
                </a:lnTo>
                <a:lnTo>
                  <a:pt x="36" y="35"/>
                </a:lnTo>
                <a:lnTo>
                  <a:pt x="35" y="35"/>
                </a:lnTo>
                <a:lnTo>
                  <a:pt x="34" y="39"/>
                </a:lnTo>
                <a:lnTo>
                  <a:pt x="32" y="50"/>
                </a:lnTo>
                <a:lnTo>
                  <a:pt x="30" y="52"/>
                </a:lnTo>
                <a:lnTo>
                  <a:pt x="25" y="47"/>
                </a:lnTo>
                <a:lnTo>
                  <a:pt x="24" y="50"/>
                </a:lnTo>
                <a:lnTo>
                  <a:pt x="23" y="54"/>
                </a:lnTo>
                <a:lnTo>
                  <a:pt x="20" y="52"/>
                </a:lnTo>
                <a:lnTo>
                  <a:pt x="17" y="52"/>
                </a:lnTo>
                <a:lnTo>
                  <a:pt x="12" y="52"/>
                </a:lnTo>
                <a:lnTo>
                  <a:pt x="11" y="52"/>
                </a:lnTo>
                <a:lnTo>
                  <a:pt x="6" y="52"/>
                </a:lnTo>
                <a:lnTo>
                  <a:pt x="5" y="52"/>
                </a:lnTo>
                <a:lnTo>
                  <a:pt x="8" y="38"/>
                </a:lnTo>
                <a:lnTo>
                  <a:pt x="4" y="34"/>
                </a:lnTo>
                <a:lnTo>
                  <a:pt x="4" y="28"/>
                </a:lnTo>
                <a:lnTo>
                  <a:pt x="4" y="20"/>
                </a:lnTo>
                <a:lnTo>
                  <a:pt x="2" y="17"/>
                </a:lnTo>
                <a:lnTo>
                  <a:pt x="1" y="19"/>
                </a:lnTo>
                <a:lnTo>
                  <a:pt x="0" y="16"/>
                </a:lnTo>
                <a:lnTo>
                  <a:pt x="1" y="13"/>
                </a:lnTo>
                <a:lnTo>
                  <a:pt x="2" y="12"/>
                </a:lnTo>
                <a:lnTo>
                  <a:pt x="5" y="8"/>
                </a:lnTo>
                <a:lnTo>
                  <a:pt x="9" y="5"/>
                </a:lnTo>
                <a:lnTo>
                  <a:pt x="12" y="2"/>
                </a:lnTo>
                <a:lnTo>
                  <a:pt x="16" y="1"/>
                </a:lnTo>
                <a:lnTo>
                  <a:pt x="17" y="1"/>
                </a:lnTo>
                <a:lnTo>
                  <a:pt x="20" y="0"/>
                </a:lnTo>
                <a:lnTo>
                  <a:pt x="19" y="4"/>
                </a:lnTo>
                <a:lnTo>
                  <a:pt x="21" y="2"/>
                </a:lnTo>
                <a:lnTo>
                  <a:pt x="23" y="2"/>
                </a:lnTo>
                <a:lnTo>
                  <a:pt x="23" y="5"/>
                </a:lnTo>
                <a:lnTo>
                  <a:pt x="24" y="5"/>
                </a:lnTo>
                <a:lnTo>
                  <a:pt x="24" y="8"/>
                </a:lnTo>
                <a:lnTo>
                  <a:pt x="30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0" name="Freeform 20"/>
          <p:cNvSpPr>
            <a:spLocks/>
          </p:cNvSpPr>
          <p:nvPr/>
        </p:nvSpPr>
        <p:spPr bwMode="auto">
          <a:xfrm>
            <a:off x="5189538" y="5434013"/>
            <a:ext cx="84138" cy="85725"/>
          </a:xfrm>
          <a:custGeom>
            <a:avLst/>
            <a:gdLst>
              <a:gd name="T0" fmla="*/ 53 w 53"/>
              <a:gd name="T1" fmla="*/ 8 h 54"/>
              <a:gd name="T2" fmla="*/ 46 w 53"/>
              <a:gd name="T3" fmla="*/ 18 h 54"/>
              <a:gd name="T4" fmla="*/ 40 w 53"/>
              <a:gd name="T5" fmla="*/ 30 h 54"/>
              <a:gd name="T6" fmla="*/ 38 w 53"/>
              <a:gd name="T7" fmla="*/ 39 h 54"/>
              <a:gd name="T8" fmla="*/ 38 w 53"/>
              <a:gd name="T9" fmla="*/ 41 h 54"/>
              <a:gd name="T10" fmla="*/ 38 w 53"/>
              <a:gd name="T11" fmla="*/ 43 h 54"/>
              <a:gd name="T12" fmla="*/ 37 w 53"/>
              <a:gd name="T13" fmla="*/ 48 h 54"/>
              <a:gd name="T14" fmla="*/ 37 w 53"/>
              <a:gd name="T15" fmla="*/ 49 h 54"/>
              <a:gd name="T16" fmla="*/ 37 w 53"/>
              <a:gd name="T17" fmla="*/ 50 h 54"/>
              <a:gd name="T18" fmla="*/ 33 w 53"/>
              <a:gd name="T19" fmla="*/ 49 h 54"/>
              <a:gd name="T20" fmla="*/ 33 w 53"/>
              <a:gd name="T21" fmla="*/ 48 h 54"/>
              <a:gd name="T22" fmla="*/ 31 w 53"/>
              <a:gd name="T23" fmla="*/ 48 h 54"/>
              <a:gd name="T24" fmla="*/ 31 w 53"/>
              <a:gd name="T25" fmla="*/ 49 h 54"/>
              <a:gd name="T26" fmla="*/ 30 w 53"/>
              <a:gd name="T27" fmla="*/ 49 h 54"/>
              <a:gd name="T28" fmla="*/ 27 w 53"/>
              <a:gd name="T29" fmla="*/ 50 h 54"/>
              <a:gd name="T30" fmla="*/ 26 w 53"/>
              <a:gd name="T31" fmla="*/ 54 h 54"/>
              <a:gd name="T32" fmla="*/ 15 w 53"/>
              <a:gd name="T33" fmla="*/ 54 h 54"/>
              <a:gd name="T34" fmla="*/ 14 w 53"/>
              <a:gd name="T35" fmla="*/ 52 h 54"/>
              <a:gd name="T36" fmla="*/ 10 w 53"/>
              <a:gd name="T37" fmla="*/ 45 h 54"/>
              <a:gd name="T38" fmla="*/ 12 w 53"/>
              <a:gd name="T39" fmla="*/ 35 h 54"/>
              <a:gd name="T40" fmla="*/ 8 w 53"/>
              <a:gd name="T41" fmla="*/ 31 h 54"/>
              <a:gd name="T42" fmla="*/ 7 w 53"/>
              <a:gd name="T43" fmla="*/ 13 h 54"/>
              <a:gd name="T44" fmla="*/ 7 w 53"/>
              <a:gd name="T45" fmla="*/ 12 h 54"/>
              <a:gd name="T46" fmla="*/ 4 w 53"/>
              <a:gd name="T47" fmla="*/ 12 h 54"/>
              <a:gd name="T48" fmla="*/ 0 w 53"/>
              <a:gd name="T49" fmla="*/ 11 h 54"/>
              <a:gd name="T50" fmla="*/ 0 w 53"/>
              <a:gd name="T51" fmla="*/ 8 h 54"/>
              <a:gd name="T52" fmla="*/ 0 w 53"/>
              <a:gd name="T53" fmla="*/ 3 h 54"/>
              <a:gd name="T54" fmla="*/ 4 w 53"/>
              <a:gd name="T55" fmla="*/ 3 h 54"/>
              <a:gd name="T56" fmla="*/ 11 w 53"/>
              <a:gd name="T57" fmla="*/ 1 h 54"/>
              <a:gd name="T58" fmla="*/ 15 w 53"/>
              <a:gd name="T59" fmla="*/ 3 h 54"/>
              <a:gd name="T60" fmla="*/ 16 w 53"/>
              <a:gd name="T61" fmla="*/ 4 h 54"/>
              <a:gd name="T62" fmla="*/ 19 w 53"/>
              <a:gd name="T63" fmla="*/ 3 h 54"/>
              <a:gd name="T64" fmla="*/ 26 w 53"/>
              <a:gd name="T65" fmla="*/ 1 h 54"/>
              <a:gd name="T66" fmla="*/ 33 w 53"/>
              <a:gd name="T67" fmla="*/ 0 h 54"/>
              <a:gd name="T68" fmla="*/ 38 w 53"/>
              <a:gd name="T69" fmla="*/ 7 h 54"/>
              <a:gd name="T70" fmla="*/ 53 w 53"/>
              <a:gd name="T71" fmla="*/ 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3" h="54">
                <a:moveTo>
                  <a:pt x="53" y="8"/>
                </a:moveTo>
                <a:lnTo>
                  <a:pt x="46" y="18"/>
                </a:lnTo>
                <a:lnTo>
                  <a:pt x="40" y="30"/>
                </a:lnTo>
                <a:lnTo>
                  <a:pt x="38" y="39"/>
                </a:lnTo>
                <a:lnTo>
                  <a:pt x="38" y="41"/>
                </a:lnTo>
                <a:lnTo>
                  <a:pt x="38" y="43"/>
                </a:lnTo>
                <a:lnTo>
                  <a:pt x="37" y="48"/>
                </a:lnTo>
                <a:lnTo>
                  <a:pt x="37" y="49"/>
                </a:lnTo>
                <a:lnTo>
                  <a:pt x="37" y="50"/>
                </a:lnTo>
                <a:lnTo>
                  <a:pt x="33" y="49"/>
                </a:lnTo>
                <a:lnTo>
                  <a:pt x="33" y="48"/>
                </a:lnTo>
                <a:lnTo>
                  <a:pt x="31" y="48"/>
                </a:lnTo>
                <a:lnTo>
                  <a:pt x="31" y="49"/>
                </a:lnTo>
                <a:lnTo>
                  <a:pt x="30" y="49"/>
                </a:lnTo>
                <a:lnTo>
                  <a:pt x="27" y="50"/>
                </a:lnTo>
                <a:lnTo>
                  <a:pt x="26" y="54"/>
                </a:lnTo>
                <a:lnTo>
                  <a:pt x="15" y="54"/>
                </a:lnTo>
                <a:lnTo>
                  <a:pt x="14" y="52"/>
                </a:lnTo>
                <a:lnTo>
                  <a:pt x="10" y="45"/>
                </a:lnTo>
                <a:lnTo>
                  <a:pt x="12" y="35"/>
                </a:lnTo>
                <a:lnTo>
                  <a:pt x="8" y="31"/>
                </a:lnTo>
                <a:lnTo>
                  <a:pt x="7" y="13"/>
                </a:lnTo>
                <a:lnTo>
                  <a:pt x="7" y="12"/>
                </a:lnTo>
                <a:lnTo>
                  <a:pt x="4" y="12"/>
                </a:lnTo>
                <a:lnTo>
                  <a:pt x="0" y="11"/>
                </a:lnTo>
                <a:lnTo>
                  <a:pt x="0" y="8"/>
                </a:lnTo>
                <a:lnTo>
                  <a:pt x="0" y="3"/>
                </a:lnTo>
                <a:lnTo>
                  <a:pt x="4" y="3"/>
                </a:lnTo>
                <a:lnTo>
                  <a:pt x="11" y="1"/>
                </a:lnTo>
                <a:lnTo>
                  <a:pt x="15" y="3"/>
                </a:lnTo>
                <a:lnTo>
                  <a:pt x="16" y="4"/>
                </a:lnTo>
                <a:lnTo>
                  <a:pt x="19" y="3"/>
                </a:lnTo>
                <a:lnTo>
                  <a:pt x="26" y="1"/>
                </a:lnTo>
                <a:lnTo>
                  <a:pt x="33" y="0"/>
                </a:lnTo>
                <a:lnTo>
                  <a:pt x="38" y="7"/>
                </a:lnTo>
                <a:lnTo>
                  <a:pt x="53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1" name="Freeform 21"/>
          <p:cNvSpPr>
            <a:spLocks/>
          </p:cNvSpPr>
          <p:nvPr/>
        </p:nvSpPr>
        <p:spPr bwMode="auto">
          <a:xfrm>
            <a:off x="5160963" y="4957763"/>
            <a:ext cx="131763" cy="115888"/>
          </a:xfrm>
          <a:custGeom>
            <a:avLst/>
            <a:gdLst>
              <a:gd name="T0" fmla="*/ 83 w 83"/>
              <a:gd name="T1" fmla="*/ 56 h 73"/>
              <a:gd name="T2" fmla="*/ 83 w 83"/>
              <a:gd name="T3" fmla="*/ 56 h 73"/>
              <a:gd name="T4" fmla="*/ 71 w 83"/>
              <a:gd name="T5" fmla="*/ 63 h 73"/>
              <a:gd name="T6" fmla="*/ 68 w 83"/>
              <a:gd name="T7" fmla="*/ 64 h 73"/>
              <a:gd name="T8" fmla="*/ 48 w 83"/>
              <a:gd name="T9" fmla="*/ 68 h 73"/>
              <a:gd name="T10" fmla="*/ 30 w 83"/>
              <a:gd name="T11" fmla="*/ 73 h 73"/>
              <a:gd name="T12" fmla="*/ 28 w 83"/>
              <a:gd name="T13" fmla="*/ 73 h 73"/>
              <a:gd name="T14" fmla="*/ 32 w 83"/>
              <a:gd name="T15" fmla="*/ 63 h 73"/>
              <a:gd name="T16" fmla="*/ 30 w 83"/>
              <a:gd name="T17" fmla="*/ 61 h 73"/>
              <a:gd name="T18" fmla="*/ 29 w 83"/>
              <a:gd name="T19" fmla="*/ 60 h 73"/>
              <a:gd name="T20" fmla="*/ 22 w 83"/>
              <a:gd name="T21" fmla="*/ 57 h 73"/>
              <a:gd name="T22" fmla="*/ 19 w 83"/>
              <a:gd name="T23" fmla="*/ 54 h 73"/>
              <a:gd name="T24" fmla="*/ 7 w 83"/>
              <a:gd name="T25" fmla="*/ 46 h 73"/>
              <a:gd name="T26" fmla="*/ 0 w 83"/>
              <a:gd name="T27" fmla="*/ 24 h 73"/>
              <a:gd name="T28" fmla="*/ 8 w 83"/>
              <a:gd name="T29" fmla="*/ 20 h 73"/>
              <a:gd name="T30" fmla="*/ 10 w 83"/>
              <a:gd name="T31" fmla="*/ 20 h 73"/>
              <a:gd name="T32" fmla="*/ 14 w 83"/>
              <a:gd name="T33" fmla="*/ 22 h 73"/>
              <a:gd name="T34" fmla="*/ 15 w 83"/>
              <a:gd name="T35" fmla="*/ 22 h 73"/>
              <a:gd name="T36" fmla="*/ 44 w 83"/>
              <a:gd name="T37" fmla="*/ 13 h 73"/>
              <a:gd name="T38" fmla="*/ 52 w 83"/>
              <a:gd name="T39" fmla="*/ 8 h 73"/>
              <a:gd name="T40" fmla="*/ 60 w 83"/>
              <a:gd name="T41" fmla="*/ 3 h 73"/>
              <a:gd name="T42" fmla="*/ 67 w 83"/>
              <a:gd name="T43" fmla="*/ 0 h 73"/>
              <a:gd name="T44" fmla="*/ 68 w 83"/>
              <a:gd name="T45" fmla="*/ 5 h 73"/>
              <a:gd name="T46" fmla="*/ 71 w 83"/>
              <a:gd name="T47" fmla="*/ 15 h 73"/>
              <a:gd name="T48" fmla="*/ 83 w 83"/>
              <a:gd name="T49" fmla="*/ 54 h 73"/>
              <a:gd name="T50" fmla="*/ 83 w 83"/>
              <a:gd name="T51" fmla="*/ 56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3" h="73">
                <a:moveTo>
                  <a:pt x="83" y="56"/>
                </a:moveTo>
                <a:lnTo>
                  <a:pt x="83" y="56"/>
                </a:lnTo>
                <a:lnTo>
                  <a:pt x="71" y="63"/>
                </a:lnTo>
                <a:lnTo>
                  <a:pt x="68" y="64"/>
                </a:lnTo>
                <a:lnTo>
                  <a:pt x="48" y="68"/>
                </a:lnTo>
                <a:lnTo>
                  <a:pt x="30" y="73"/>
                </a:lnTo>
                <a:lnTo>
                  <a:pt x="28" y="73"/>
                </a:lnTo>
                <a:lnTo>
                  <a:pt x="32" y="63"/>
                </a:lnTo>
                <a:lnTo>
                  <a:pt x="30" y="61"/>
                </a:lnTo>
                <a:lnTo>
                  <a:pt x="29" y="60"/>
                </a:lnTo>
                <a:lnTo>
                  <a:pt x="22" y="57"/>
                </a:lnTo>
                <a:lnTo>
                  <a:pt x="19" y="54"/>
                </a:lnTo>
                <a:lnTo>
                  <a:pt x="7" y="46"/>
                </a:lnTo>
                <a:lnTo>
                  <a:pt x="0" y="24"/>
                </a:lnTo>
                <a:lnTo>
                  <a:pt x="8" y="20"/>
                </a:lnTo>
                <a:lnTo>
                  <a:pt x="10" y="20"/>
                </a:lnTo>
                <a:lnTo>
                  <a:pt x="14" y="22"/>
                </a:lnTo>
                <a:lnTo>
                  <a:pt x="15" y="22"/>
                </a:lnTo>
                <a:lnTo>
                  <a:pt x="44" y="13"/>
                </a:lnTo>
                <a:lnTo>
                  <a:pt x="52" y="8"/>
                </a:lnTo>
                <a:lnTo>
                  <a:pt x="60" y="3"/>
                </a:lnTo>
                <a:lnTo>
                  <a:pt x="67" y="0"/>
                </a:lnTo>
                <a:lnTo>
                  <a:pt x="68" y="5"/>
                </a:lnTo>
                <a:lnTo>
                  <a:pt x="71" y="15"/>
                </a:lnTo>
                <a:lnTo>
                  <a:pt x="83" y="54"/>
                </a:lnTo>
                <a:lnTo>
                  <a:pt x="83" y="5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2" name="Freeform 22"/>
          <p:cNvSpPr>
            <a:spLocks/>
          </p:cNvSpPr>
          <p:nvPr/>
        </p:nvSpPr>
        <p:spPr bwMode="auto">
          <a:xfrm>
            <a:off x="5148263" y="4748213"/>
            <a:ext cx="254000" cy="328613"/>
          </a:xfrm>
          <a:custGeom>
            <a:avLst/>
            <a:gdLst>
              <a:gd name="T0" fmla="*/ 160 w 160"/>
              <a:gd name="T1" fmla="*/ 186 h 207"/>
              <a:gd name="T2" fmla="*/ 154 w 160"/>
              <a:gd name="T3" fmla="*/ 189 h 207"/>
              <a:gd name="T4" fmla="*/ 151 w 160"/>
              <a:gd name="T5" fmla="*/ 193 h 207"/>
              <a:gd name="T6" fmla="*/ 155 w 160"/>
              <a:gd name="T7" fmla="*/ 201 h 207"/>
              <a:gd name="T8" fmla="*/ 154 w 160"/>
              <a:gd name="T9" fmla="*/ 204 h 207"/>
              <a:gd name="T10" fmla="*/ 150 w 160"/>
              <a:gd name="T11" fmla="*/ 205 h 207"/>
              <a:gd name="T12" fmla="*/ 135 w 160"/>
              <a:gd name="T13" fmla="*/ 207 h 207"/>
              <a:gd name="T14" fmla="*/ 130 w 160"/>
              <a:gd name="T15" fmla="*/ 197 h 207"/>
              <a:gd name="T16" fmla="*/ 117 w 160"/>
              <a:gd name="T17" fmla="*/ 192 h 207"/>
              <a:gd name="T18" fmla="*/ 102 w 160"/>
              <a:gd name="T19" fmla="*/ 186 h 207"/>
              <a:gd name="T20" fmla="*/ 93 w 160"/>
              <a:gd name="T21" fmla="*/ 186 h 207"/>
              <a:gd name="T22" fmla="*/ 91 w 160"/>
              <a:gd name="T23" fmla="*/ 186 h 207"/>
              <a:gd name="T24" fmla="*/ 76 w 160"/>
              <a:gd name="T25" fmla="*/ 137 h 207"/>
              <a:gd name="T26" fmla="*/ 78 w 160"/>
              <a:gd name="T27" fmla="*/ 125 h 207"/>
              <a:gd name="T28" fmla="*/ 74 w 160"/>
              <a:gd name="T29" fmla="*/ 98 h 207"/>
              <a:gd name="T30" fmla="*/ 74 w 160"/>
              <a:gd name="T31" fmla="*/ 69 h 207"/>
              <a:gd name="T32" fmla="*/ 56 w 160"/>
              <a:gd name="T33" fmla="*/ 65 h 207"/>
              <a:gd name="T34" fmla="*/ 44 w 160"/>
              <a:gd name="T35" fmla="*/ 77 h 207"/>
              <a:gd name="T36" fmla="*/ 16 w 160"/>
              <a:gd name="T37" fmla="*/ 60 h 207"/>
              <a:gd name="T38" fmla="*/ 0 w 160"/>
              <a:gd name="T39" fmla="*/ 53 h 207"/>
              <a:gd name="T40" fmla="*/ 18 w 160"/>
              <a:gd name="T41" fmla="*/ 20 h 207"/>
              <a:gd name="T42" fmla="*/ 14 w 160"/>
              <a:gd name="T43" fmla="*/ 15 h 207"/>
              <a:gd name="T44" fmla="*/ 8 w 160"/>
              <a:gd name="T45" fmla="*/ 10 h 207"/>
              <a:gd name="T46" fmla="*/ 15 w 160"/>
              <a:gd name="T47" fmla="*/ 1 h 207"/>
              <a:gd name="T48" fmla="*/ 36 w 160"/>
              <a:gd name="T49" fmla="*/ 12 h 207"/>
              <a:gd name="T50" fmla="*/ 55 w 160"/>
              <a:gd name="T51" fmla="*/ 0 h 207"/>
              <a:gd name="T52" fmla="*/ 81 w 160"/>
              <a:gd name="T53" fmla="*/ 38 h 207"/>
              <a:gd name="T54" fmla="*/ 96 w 160"/>
              <a:gd name="T55" fmla="*/ 62 h 207"/>
              <a:gd name="T56" fmla="*/ 98 w 160"/>
              <a:gd name="T57" fmla="*/ 62 h 207"/>
              <a:gd name="T58" fmla="*/ 111 w 160"/>
              <a:gd name="T59" fmla="*/ 55 h 207"/>
              <a:gd name="T60" fmla="*/ 123 w 160"/>
              <a:gd name="T61" fmla="*/ 72 h 207"/>
              <a:gd name="T62" fmla="*/ 124 w 160"/>
              <a:gd name="T63" fmla="*/ 75 h 207"/>
              <a:gd name="T64" fmla="*/ 127 w 160"/>
              <a:gd name="T65" fmla="*/ 83 h 207"/>
              <a:gd name="T66" fmla="*/ 132 w 160"/>
              <a:gd name="T67" fmla="*/ 109 h 207"/>
              <a:gd name="T68" fmla="*/ 150 w 160"/>
              <a:gd name="T69" fmla="*/ 152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207">
                <a:moveTo>
                  <a:pt x="150" y="152"/>
                </a:moveTo>
                <a:lnTo>
                  <a:pt x="160" y="186"/>
                </a:lnTo>
                <a:lnTo>
                  <a:pt x="158" y="186"/>
                </a:lnTo>
                <a:lnTo>
                  <a:pt x="154" y="189"/>
                </a:lnTo>
                <a:lnTo>
                  <a:pt x="151" y="190"/>
                </a:lnTo>
                <a:lnTo>
                  <a:pt x="151" y="193"/>
                </a:lnTo>
                <a:lnTo>
                  <a:pt x="154" y="199"/>
                </a:lnTo>
                <a:lnTo>
                  <a:pt x="155" y="201"/>
                </a:lnTo>
                <a:lnTo>
                  <a:pt x="155" y="203"/>
                </a:lnTo>
                <a:lnTo>
                  <a:pt x="154" y="204"/>
                </a:lnTo>
                <a:lnTo>
                  <a:pt x="151" y="207"/>
                </a:lnTo>
                <a:lnTo>
                  <a:pt x="150" y="205"/>
                </a:lnTo>
                <a:lnTo>
                  <a:pt x="146" y="205"/>
                </a:lnTo>
                <a:lnTo>
                  <a:pt x="135" y="207"/>
                </a:lnTo>
                <a:lnTo>
                  <a:pt x="131" y="200"/>
                </a:lnTo>
                <a:lnTo>
                  <a:pt x="130" y="197"/>
                </a:lnTo>
                <a:lnTo>
                  <a:pt x="130" y="193"/>
                </a:lnTo>
                <a:lnTo>
                  <a:pt x="117" y="192"/>
                </a:lnTo>
                <a:lnTo>
                  <a:pt x="106" y="192"/>
                </a:lnTo>
                <a:lnTo>
                  <a:pt x="102" y="186"/>
                </a:lnTo>
                <a:lnTo>
                  <a:pt x="98" y="180"/>
                </a:lnTo>
                <a:lnTo>
                  <a:pt x="93" y="186"/>
                </a:lnTo>
                <a:lnTo>
                  <a:pt x="91" y="188"/>
                </a:lnTo>
                <a:lnTo>
                  <a:pt x="91" y="186"/>
                </a:lnTo>
                <a:lnTo>
                  <a:pt x="79" y="147"/>
                </a:lnTo>
                <a:lnTo>
                  <a:pt x="76" y="137"/>
                </a:lnTo>
                <a:lnTo>
                  <a:pt x="75" y="132"/>
                </a:lnTo>
                <a:lnTo>
                  <a:pt x="78" y="125"/>
                </a:lnTo>
                <a:lnTo>
                  <a:pt x="78" y="124"/>
                </a:lnTo>
                <a:lnTo>
                  <a:pt x="74" y="98"/>
                </a:lnTo>
                <a:lnTo>
                  <a:pt x="74" y="87"/>
                </a:lnTo>
                <a:lnTo>
                  <a:pt x="74" y="69"/>
                </a:lnTo>
                <a:lnTo>
                  <a:pt x="66" y="60"/>
                </a:lnTo>
                <a:lnTo>
                  <a:pt x="56" y="65"/>
                </a:lnTo>
                <a:lnTo>
                  <a:pt x="55" y="66"/>
                </a:lnTo>
                <a:lnTo>
                  <a:pt x="44" y="77"/>
                </a:lnTo>
                <a:lnTo>
                  <a:pt x="29" y="65"/>
                </a:lnTo>
                <a:lnTo>
                  <a:pt x="16" y="60"/>
                </a:lnTo>
                <a:lnTo>
                  <a:pt x="14" y="57"/>
                </a:lnTo>
                <a:lnTo>
                  <a:pt x="0" y="53"/>
                </a:lnTo>
                <a:lnTo>
                  <a:pt x="11" y="32"/>
                </a:lnTo>
                <a:lnTo>
                  <a:pt x="18" y="20"/>
                </a:lnTo>
                <a:lnTo>
                  <a:pt x="18" y="19"/>
                </a:lnTo>
                <a:lnTo>
                  <a:pt x="14" y="15"/>
                </a:lnTo>
                <a:lnTo>
                  <a:pt x="12" y="15"/>
                </a:lnTo>
                <a:lnTo>
                  <a:pt x="8" y="10"/>
                </a:lnTo>
                <a:lnTo>
                  <a:pt x="10" y="9"/>
                </a:lnTo>
                <a:lnTo>
                  <a:pt x="15" y="1"/>
                </a:lnTo>
                <a:lnTo>
                  <a:pt x="18" y="2"/>
                </a:lnTo>
                <a:lnTo>
                  <a:pt x="36" y="12"/>
                </a:lnTo>
                <a:lnTo>
                  <a:pt x="41" y="2"/>
                </a:lnTo>
                <a:lnTo>
                  <a:pt x="55" y="0"/>
                </a:lnTo>
                <a:lnTo>
                  <a:pt x="61" y="23"/>
                </a:lnTo>
                <a:lnTo>
                  <a:pt x="81" y="38"/>
                </a:lnTo>
                <a:lnTo>
                  <a:pt x="82" y="39"/>
                </a:lnTo>
                <a:lnTo>
                  <a:pt x="96" y="62"/>
                </a:lnTo>
                <a:lnTo>
                  <a:pt x="97" y="62"/>
                </a:lnTo>
                <a:lnTo>
                  <a:pt x="98" y="62"/>
                </a:lnTo>
                <a:lnTo>
                  <a:pt x="98" y="61"/>
                </a:lnTo>
                <a:lnTo>
                  <a:pt x="111" y="55"/>
                </a:lnTo>
                <a:lnTo>
                  <a:pt x="116" y="57"/>
                </a:lnTo>
                <a:lnTo>
                  <a:pt x="123" y="72"/>
                </a:lnTo>
                <a:lnTo>
                  <a:pt x="124" y="73"/>
                </a:lnTo>
                <a:lnTo>
                  <a:pt x="124" y="75"/>
                </a:lnTo>
                <a:lnTo>
                  <a:pt x="125" y="76"/>
                </a:lnTo>
                <a:lnTo>
                  <a:pt x="127" y="83"/>
                </a:lnTo>
                <a:lnTo>
                  <a:pt x="135" y="102"/>
                </a:lnTo>
                <a:lnTo>
                  <a:pt x="132" y="109"/>
                </a:lnTo>
                <a:lnTo>
                  <a:pt x="132" y="111"/>
                </a:lnTo>
                <a:lnTo>
                  <a:pt x="150" y="15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3" name="Freeform 23"/>
          <p:cNvSpPr>
            <a:spLocks/>
          </p:cNvSpPr>
          <p:nvPr/>
        </p:nvSpPr>
        <p:spPr bwMode="auto">
          <a:xfrm>
            <a:off x="5321300" y="4292600"/>
            <a:ext cx="200025" cy="171450"/>
          </a:xfrm>
          <a:custGeom>
            <a:avLst/>
            <a:gdLst>
              <a:gd name="T0" fmla="*/ 64 w 126"/>
              <a:gd name="T1" fmla="*/ 18 h 108"/>
              <a:gd name="T2" fmla="*/ 86 w 126"/>
              <a:gd name="T3" fmla="*/ 27 h 108"/>
              <a:gd name="T4" fmla="*/ 90 w 126"/>
              <a:gd name="T5" fmla="*/ 41 h 108"/>
              <a:gd name="T6" fmla="*/ 100 w 126"/>
              <a:gd name="T7" fmla="*/ 53 h 108"/>
              <a:gd name="T8" fmla="*/ 123 w 126"/>
              <a:gd name="T9" fmla="*/ 51 h 108"/>
              <a:gd name="T10" fmla="*/ 126 w 126"/>
              <a:gd name="T11" fmla="*/ 64 h 108"/>
              <a:gd name="T12" fmla="*/ 126 w 126"/>
              <a:gd name="T13" fmla="*/ 67 h 108"/>
              <a:gd name="T14" fmla="*/ 121 w 126"/>
              <a:gd name="T15" fmla="*/ 71 h 108"/>
              <a:gd name="T16" fmla="*/ 109 w 126"/>
              <a:gd name="T17" fmla="*/ 82 h 108"/>
              <a:gd name="T18" fmla="*/ 94 w 126"/>
              <a:gd name="T19" fmla="*/ 82 h 108"/>
              <a:gd name="T20" fmla="*/ 83 w 126"/>
              <a:gd name="T21" fmla="*/ 86 h 108"/>
              <a:gd name="T22" fmla="*/ 78 w 126"/>
              <a:gd name="T23" fmla="*/ 85 h 108"/>
              <a:gd name="T24" fmla="*/ 75 w 126"/>
              <a:gd name="T25" fmla="*/ 89 h 108"/>
              <a:gd name="T26" fmla="*/ 72 w 126"/>
              <a:gd name="T27" fmla="*/ 87 h 108"/>
              <a:gd name="T28" fmla="*/ 71 w 126"/>
              <a:gd name="T29" fmla="*/ 87 h 108"/>
              <a:gd name="T30" fmla="*/ 68 w 126"/>
              <a:gd name="T31" fmla="*/ 87 h 108"/>
              <a:gd name="T32" fmla="*/ 64 w 126"/>
              <a:gd name="T33" fmla="*/ 89 h 108"/>
              <a:gd name="T34" fmla="*/ 63 w 126"/>
              <a:gd name="T35" fmla="*/ 89 h 108"/>
              <a:gd name="T36" fmla="*/ 61 w 126"/>
              <a:gd name="T37" fmla="*/ 94 h 108"/>
              <a:gd name="T38" fmla="*/ 53 w 126"/>
              <a:gd name="T39" fmla="*/ 96 h 108"/>
              <a:gd name="T40" fmla="*/ 48 w 126"/>
              <a:gd name="T41" fmla="*/ 101 h 108"/>
              <a:gd name="T42" fmla="*/ 46 w 126"/>
              <a:gd name="T43" fmla="*/ 104 h 108"/>
              <a:gd name="T44" fmla="*/ 42 w 126"/>
              <a:gd name="T45" fmla="*/ 102 h 108"/>
              <a:gd name="T46" fmla="*/ 41 w 126"/>
              <a:gd name="T47" fmla="*/ 107 h 108"/>
              <a:gd name="T48" fmla="*/ 41 w 126"/>
              <a:gd name="T49" fmla="*/ 108 h 108"/>
              <a:gd name="T50" fmla="*/ 41 w 126"/>
              <a:gd name="T51" fmla="*/ 107 h 108"/>
              <a:gd name="T52" fmla="*/ 40 w 126"/>
              <a:gd name="T53" fmla="*/ 107 h 108"/>
              <a:gd name="T54" fmla="*/ 16 w 126"/>
              <a:gd name="T55" fmla="*/ 96 h 108"/>
              <a:gd name="T56" fmla="*/ 0 w 126"/>
              <a:gd name="T57" fmla="*/ 100 h 108"/>
              <a:gd name="T58" fmla="*/ 14 w 126"/>
              <a:gd name="T59" fmla="*/ 75 h 108"/>
              <a:gd name="T60" fmla="*/ 15 w 126"/>
              <a:gd name="T61" fmla="*/ 74 h 108"/>
              <a:gd name="T62" fmla="*/ 18 w 126"/>
              <a:gd name="T63" fmla="*/ 72 h 108"/>
              <a:gd name="T64" fmla="*/ 21 w 126"/>
              <a:gd name="T65" fmla="*/ 72 h 108"/>
              <a:gd name="T66" fmla="*/ 16 w 126"/>
              <a:gd name="T67" fmla="*/ 56 h 108"/>
              <a:gd name="T68" fmla="*/ 23 w 126"/>
              <a:gd name="T69" fmla="*/ 47 h 108"/>
              <a:gd name="T70" fmla="*/ 23 w 126"/>
              <a:gd name="T71" fmla="*/ 44 h 108"/>
              <a:gd name="T72" fmla="*/ 23 w 126"/>
              <a:gd name="T73" fmla="*/ 30 h 108"/>
              <a:gd name="T74" fmla="*/ 23 w 126"/>
              <a:gd name="T75" fmla="*/ 25 h 108"/>
              <a:gd name="T76" fmla="*/ 25 w 126"/>
              <a:gd name="T77" fmla="*/ 23 h 108"/>
              <a:gd name="T78" fmla="*/ 25 w 126"/>
              <a:gd name="T79" fmla="*/ 21 h 108"/>
              <a:gd name="T80" fmla="*/ 25 w 126"/>
              <a:gd name="T81" fmla="*/ 19 h 108"/>
              <a:gd name="T82" fmla="*/ 30 w 126"/>
              <a:gd name="T83" fmla="*/ 3 h 108"/>
              <a:gd name="T84" fmla="*/ 31 w 126"/>
              <a:gd name="T85" fmla="*/ 0 h 108"/>
              <a:gd name="T86" fmla="*/ 34 w 126"/>
              <a:gd name="T87" fmla="*/ 0 h 108"/>
              <a:gd name="T88" fmla="*/ 45 w 126"/>
              <a:gd name="T89" fmla="*/ 0 h 108"/>
              <a:gd name="T90" fmla="*/ 49 w 126"/>
              <a:gd name="T91" fmla="*/ 0 h 108"/>
              <a:gd name="T92" fmla="*/ 53 w 126"/>
              <a:gd name="T93" fmla="*/ 15 h 108"/>
              <a:gd name="T94" fmla="*/ 64 w 126"/>
              <a:gd name="T95" fmla="*/ 1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6" h="108">
                <a:moveTo>
                  <a:pt x="64" y="18"/>
                </a:moveTo>
                <a:lnTo>
                  <a:pt x="86" y="27"/>
                </a:lnTo>
                <a:lnTo>
                  <a:pt x="90" y="41"/>
                </a:lnTo>
                <a:lnTo>
                  <a:pt x="100" y="53"/>
                </a:lnTo>
                <a:lnTo>
                  <a:pt x="123" y="51"/>
                </a:lnTo>
                <a:lnTo>
                  <a:pt x="126" y="64"/>
                </a:lnTo>
                <a:lnTo>
                  <a:pt x="126" y="67"/>
                </a:lnTo>
                <a:lnTo>
                  <a:pt x="121" y="71"/>
                </a:lnTo>
                <a:lnTo>
                  <a:pt x="109" y="82"/>
                </a:lnTo>
                <a:lnTo>
                  <a:pt x="94" y="82"/>
                </a:lnTo>
                <a:lnTo>
                  <a:pt x="83" y="86"/>
                </a:lnTo>
                <a:lnTo>
                  <a:pt x="78" y="85"/>
                </a:lnTo>
                <a:lnTo>
                  <a:pt x="75" y="89"/>
                </a:lnTo>
                <a:lnTo>
                  <a:pt x="72" y="87"/>
                </a:lnTo>
                <a:lnTo>
                  <a:pt x="71" y="87"/>
                </a:lnTo>
                <a:lnTo>
                  <a:pt x="68" y="87"/>
                </a:lnTo>
                <a:lnTo>
                  <a:pt x="64" y="89"/>
                </a:lnTo>
                <a:lnTo>
                  <a:pt x="63" y="89"/>
                </a:lnTo>
                <a:lnTo>
                  <a:pt x="61" y="94"/>
                </a:lnTo>
                <a:lnTo>
                  <a:pt x="53" y="96"/>
                </a:lnTo>
                <a:lnTo>
                  <a:pt x="48" y="101"/>
                </a:lnTo>
                <a:lnTo>
                  <a:pt x="46" y="104"/>
                </a:lnTo>
                <a:lnTo>
                  <a:pt x="42" y="102"/>
                </a:lnTo>
                <a:lnTo>
                  <a:pt x="41" y="107"/>
                </a:lnTo>
                <a:lnTo>
                  <a:pt x="41" y="108"/>
                </a:lnTo>
                <a:lnTo>
                  <a:pt x="41" y="107"/>
                </a:lnTo>
                <a:lnTo>
                  <a:pt x="40" y="107"/>
                </a:lnTo>
                <a:lnTo>
                  <a:pt x="16" y="96"/>
                </a:lnTo>
                <a:lnTo>
                  <a:pt x="0" y="100"/>
                </a:lnTo>
                <a:lnTo>
                  <a:pt x="14" y="75"/>
                </a:lnTo>
                <a:lnTo>
                  <a:pt x="15" y="74"/>
                </a:lnTo>
                <a:lnTo>
                  <a:pt x="18" y="72"/>
                </a:lnTo>
                <a:lnTo>
                  <a:pt x="21" y="72"/>
                </a:lnTo>
                <a:lnTo>
                  <a:pt x="16" y="56"/>
                </a:lnTo>
                <a:lnTo>
                  <a:pt x="23" y="47"/>
                </a:lnTo>
                <a:lnTo>
                  <a:pt x="23" y="44"/>
                </a:lnTo>
                <a:lnTo>
                  <a:pt x="23" y="30"/>
                </a:lnTo>
                <a:lnTo>
                  <a:pt x="23" y="25"/>
                </a:lnTo>
                <a:lnTo>
                  <a:pt x="25" y="23"/>
                </a:lnTo>
                <a:lnTo>
                  <a:pt x="25" y="21"/>
                </a:lnTo>
                <a:lnTo>
                  <a:pt x="25" y="19"/>
                </a:lnTo>
                <a:lnTo>
                  <a:pt x="30" y="3"/>
                </a:lnTo>
                <a:lnTo>
                  <a:pt x="31" y="0"/>
                </a:lnTo>
                <a:lnTo>
                  <a:pt x="34" y="0"/>
                </a:lnTo>
                <a:lnTo>
                  <a:pt x="45" y="0"/>
                </a:lnTo>
                <a:lnTo>
                  <a:pt x="49" y="0"/>
                </a:lnTo>
                <a:lnTo>
                  <a:pt x="53" y="15"/>
                </a:lnTo>
                <a:lnTo>
                  <a:pt x="64" y="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4" name="Freeform 24"/>
          <p:cNvSpPr>
            <a:spLocks/>
          </p:cNvSpPr>
          <p:nvPr/>
        </p:nvSpPr>
        <p:spPr bwMode="auto">
          <a:xfrm>
            <a:off x="5422900" y="5678488"/>
            <a:ext cx="63500" cy="66675"/>
          </a:xfrm>
          <a:custGeom>
            <a:avLst/>
            <a:gdLst>
              <a:gd name="T0" fmla="*/ 8 w 40"/>
              <a:gd name="T1" fmla="*/ 42 h 42"/>
              <a:gd name="T2" fmla="*/ 10 w 40"/>
              <a:gd name="T3" fmla="*/ 34 h 42"/>
              <a:gd name="T4" fmla="*/ 0 w 40"/>
              <a:gd name="T5" fmla="*/ 30 h 42"/>
              <a:gd name="T6" fmla="*/ 4 w 40"/>
              <a:gd name="T7" fmla="*/ 22 h 42"/>
              <a:gd name="T8" fmla="*/ 8 w 40"/>
              <a:gd name="T9" fmla="*/ 16 h 42"/>
              <a:gd name="T10" fmla="*/ 4 w 40"/>
              <a:gd name="T11" fmla="*/ 11 h 42"/>
              <a:gd name="T12" fmla="*/ 14 w 40"/>
              <a:gd name="T13" fmla="*/ 8 h 42"/>
              <a:gd name="T14" fmla="*/ 19 w 40"/>
              <a:gd name="T15" fmla="*/ 1 h 42"/>
              <a:gd name="T16" fmla="*/ 21 w 40"/>
              <a:gd name="T17" fmla="*/ 1 h 42"/>
              <a:gd name="T18" fmla="*/ 38 w 40"/>
              <a:gd name="T19" fmla="*/ 0 h 42"/>
              <a:gd name="T20" fmla="*/ 38 w 40"/>
              <a:gd name="T21" fmla="*/ 1 h 42"/>
              <a:gd name="T22" fmla="*/ 38 w 40"/>
              <a:gd name="T23" fmla="*/ 5 h 42"/>
              <a:gd name="T24" fmla="*/ 40 w 40"/>
              <a:gd name="T25" fmla="*/ 8 h 42"/>
              <a:gd name="T26" fmla="*/ 38 w 40"/>
              <a:gd name="T27" fmla="*/ 8 h 42"/>
              <a:gd name="T28" fmla="*/ 38 w 40"/>
              <a:gd name="T29" fmla="*/ 9 h 42"/>
              <a:gd name="T30" fmla="*/ 37 w 40"/>
              <a:gd name="T31" fmla="*/ 9 h 42"/>
              <a:gd name="T32" fmla="*/ 38 w 40"/>
              <a:gd name="T33" fmla="*/ 11 h 42"/>
              <a:gd name="T34" fmla="*/ 38 w 40"/>
              <a:gd name="T35" fmla="*/ 14 h 42"/>
              <a:gd name="T36" fmla="*/ 38 w 40"/>
              <a:gd name="T37" fmla="*/ 15 h 42"/>
              <a:gd name="T38" fmla="*/ 40 w 40"/>
              <a:gd name="T39" fmla="*/ 16 h 42"/>
              <a:gd name="T40" fmla="*/ 38 w 40"/>
              <a:gd name="T41" fmla="*/ 20 h 42"/>
              <a:gd name="T42" fmla="*/ 38 w 40"/>
              <a:gd name="T43" fmla="*/ 23 h 42"/>
              <a:gd name="T44" fmla="*/ 40 w 40"/>
              <a:gd name="T45" fmla="*/ 23 h 42"/>
              <a:gd name="T46" fmla="*/ 40 w 40"/>
              <a:gd name="T47" fmla="*/ 24 h 42"/>
              <a:gd name="T48" fmla="*/ 40 w 40"/>
              <a:gd name="T49" fmla="*/ 26 h 42"/>
              <a:gd name="T50" fmla="*/ 38 w 40"/>
              <a:gd name="T51" fmla="*/ 26 h 42"/>
              <a:gd name="T52" fmla="*/ 32 w 40"/>
              <a:gd name="T53" fmla="*/ 26 h 42"/>
              <a:gd name="T54" fmla="*/ 30 w 40"/>
              <a:gd name="T55" fmla="*/ 29 h 42"/>
              <a:gd name="T56" fmla="*/ 30 w 40"/>
              <a:gd name="T57" fmla="*/ 31 h 42"/>
              <a:gd name="T58" fmla="*/ 29 w 40"/>
              <a:gd name="T59" fmla="*/ 34 h 42"/>
              <a:gd name="T60" fmla="*/ 27 w 40"/>
              <a:gd name="T61" fmla="*/ 37 h 42"/>
              <a:gd name="T62" fmla="*/ 27 w 40"/>
              <a:gd name="T63" fmla="*/ 38 h 42"/>
              <a:gd name="T64" fmla="*/ 26 w 40"/>
              <a:gd name="T65" fmla="*/ 38 h 42"/>
              <a:gd name="T66" fmla="*/ 23 w 40"/>
              <a:gd name="T67" fmla="*/ 38 h 42"/>
              <a:gd name="T68" fmla="*/ 21 w 40"/>
              <a:gd name="T69" fmla="*/ 38 h 42"/>
              <a:gd name="T70" fmla="*/ 18 w 40"/>
              <a:gd name="T71" fmla="*/ 38 h 42"/>
              <a:gd name="T72" fmla="*/ 17 w 40"/>
              <a:gd name="T73" fmla="*/ 38 h 42"/>
              <a:gd name="T74" fmla="*/ 17 w 40"/>
              <a:gd name="T75" fmla="*/ 39 h 42"/>
              <a:gd name="T76" fmla="*/ 15 w 40"/>
              <a:gd name="T77" fmla="*/ 39 h 42"/>
              <a:gd name="T78" fmla="*/ 11 w 40"/>
              <a:gd name="T79" fmla="*/ 41 h 42"/>
              <a:gd name="T80" fmla="*/ 10 w 40"/>
              <a:gd name="T81" fmla="*/ 42 h 42"/>
              <a:gd name="T82" fmla="*/ 8 w 40"/>
              <a:gd name="T83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0" h="42">
                <a:moveTo>
                  <a:pt x="8" y="42"/>
                </a:moveTo>
                <a:lnTo>
                  <a:pt x="10" y="34"/>
                </a:lnTo>
                <a:lnTo>
                  <a:pt x="0" y="30"/>
                </a:lnTo>
                <a:lnTo>
                  <a:pt x="4" y="22"/>
                </a:lnTo>
                <a:lnTo>
                  <a:pt x="8" y="16"/>
                </a:lnTo>
                <a:lnTo>
                  <a:pt x="4" y="11"/>
                </a:lnTo>
                <a:lnTo>
                  <a:pt x="14" y="8"/>
                </a:lnTo>
                <a:lnTo>
                  <a:pt x="19" y="1"/>
                </a:lnTo>
                <a:lnTo>
                  <a:pt x="21" y="1"/>
                </a:lnTo>
                <a:lnTo>
                  <a:pt x="38" y="0"/>
                </a:lnTo>
                <a:lnTo>
                  <a:pt x="38" y="1"/>
                </a:lnTo>
                <a:lnTo>
                  <a:pt x="38" y="5"/>
                </a:lnTo>
                <a:lnTo>
                  <a:pt x="40" y="8"/>
                </a:lnTo>
                <a:lnTo>
                  <a:pt x="38" y="8"/>
                </a:lnTo>
                <a:lnTo>
                  <a:pt x="38" y="9"/>
                </a:lnTo>
                <a:lnTo>
                  <a:pt x="37" y="9"/>
                </a:lnTo>
                <a:lnTo>
                  <a:pt x="38" y="11"/>
                </a:lnTo>
                <a:lnTo>
                  <a:pt x="38" y="14"/>
                </a:lnTo>
                <a:lnTo>
                  <a:pt x="38" y="15"/>
                </a:lnTo>
                <a:lnTo>
                  <a:pt x="40" y="16"/>
                </a:lnTo>
                <a:lnTo>
                  <a:pt x="38" y="20"/>
                </a:lnTo>
                <a:lnTo>
                  <a:pt x="38" y="23"/>
                </a:lnTo>
                <a:lnTo>
                  <a:pt x="40" y="23"/>
                </a:lnTo>
                <a:lnTo>
                  <a:pt x="40" y="24"/>
                </a:lnTo>
                <a:lnTo>
                  <a:pt x="40" y="26"/>
                </a:lnTo>
                <a:lnTo>
                  <a:pt x="38" y="26"/>
                </a:lnTo>
                <a:lnTo>
                  <a:pt x="32" y="26"/>
                </a:lnTo>
                <a:lnTo>
                  <a:pt x="30" y="29"/>
                </a:lnTo>
                <a:lnTo>
                  <a:pt x="30" y="31"/>
                </a:lnTo>
                <a:lnTo>
                  <a:pt x="29" y="34"/>
                </a:lnTo>
                <a:lnTo>
                  <a:pt x="27" y="37"/>
                </a:lnTo>
                <a:lnTo>
                  <a:pt x="27" y="38"/>
                </a:lnTo>
                <a:lnTo>
                  <a:pt x="26" y="38"/>
                </a:lnTo>
                <a:lnTo>
                  <a:pt x="23" y="38"/>
                </a:lnTo>
                <a:lnTo>
                  <a:pt x="21" y="38"/>
                </a:lnTo>
                <a:lnTo>
                  <a:pt x="18" y="38"/>
                </a:lnTo>
                <a:lnTo>
                  <a:pt x="17" y="38"/>
                </a:lnTo>
                <a:lnTo>
                  <a:pt x="17" y="39"/>
                </a:lnTo>
                <a:lnTo>
                  <a:pt x="15" y="39"/>
                </a:lnTo>
                <a:lnTo>
                  <a:pt x="11" y="41"/>
                </a:lnTo>
                <a:lnTo>
                  <a:pt x="10" y="42"/>
                </a:lnTo>
                <a:lnTo>
                  <a:pt x="8" y="4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5" name="Freeform 25"/>
          <p:cNvSpPr>
            <a:spLocks/>
          </p:cNvSpPr>
          <p:nvPr/>
        </p:nvSpPr>
        <p:spPr bwMode="auto">
          <a:xfrm>
            <a:off x="5473700" y="4875213"/>
            <a:ext cx="233363" cy="292100"/>
          </a:xfrm>
          <a:custGeom>
            <a:avLst/>
            <a:gdLst>
              <a:gd name="T0" fmla="*/ 79 w 147"/>
              <a:gd name="T1" fmla="*/ 22 h 184"/>
              <a:gd name="T2" fmla="*/ 81 w 147"/>
              <a:gd name="T3" fmla="*/ 25 h 184"/>
              <a:gd name="T4" fmla="*/ 85 w 147"/>
              <a:gd name="T5" fmla="*/ 33 h 184"/>
              <a:gd name="T6" fmla="*/ 89 w 147"/>
              <a:gd name="T7" fmla="*/ 40 h 184"/>
              <a:gd name="T8" fmla="*/ 98 w 147"/>
              <a:gd name="T9" fmla="*/ 38 h 184"/>
              <a:gd name="T10" fmla="*/ 103 w 147"/>
              <a:gd name="T11" fmla="*/ 38 h 184"/>
              <a:gd name="T12" fmla="*/ 114 w 147"/>
              <a:gd name="T13" fmla="*/ 44 h 184"/>
              <a:gd name="T14" fmla="*/ 117 w 147"/>
              <a:gd name="T15" fmla="*/ 50 h 184"/>
              <a:gd name="T16" fmla="*/ 122 w 147"/>
              <a:gd name="T17" fmla="*/ 59 h 184"/>
              <a:gd name="T18" fmla="*/ 129 w 147"/>
              <a:gd name="T19" fmla="*/ 68 h 184"/>
              <a:gd name="T20" fmla="*/ 133 w 147"/>
              <a:gd name="T21" fmla="*/ 76 h 184"/>
              <a:gd name="T22" fmla="*/ 143 w 147"/>
              <a:gd name="T23" fmla="*/ 90 h 184"/>
              <a:gd name="T24" fmla="*/ 144 w 147"/>
              <a:gd name="T25" fmla="*/ 104 h 184"/>
              <a:gd name="T26" fmla="*/ 144 w 147"/>
              <a:gd name="T27" fmla="*/ 109 h 184"/>
              <a:gd name="T28" fmla="*/ 141 w 147"/>
              <a:gd name="T29" fmla="*/ 120 h 184"/>
              <a:gd name="T30" fmla="*/ 139 w 147"/>
              <a:gd name="T31" fmla="*/ 125 h 184"/>
              <a:gd name="T32" fmla="*/ 134 w 147"/>
              <a:gd name="T33" fmla="*/ 138 h 184"/>
              <a:gd name="T34" fmla="*/ 129 w 147"/>
              <a:gd name="T35" fmla="*/ 145 h 184"/>
              <a:gd name="T36" fmla="*/ 122 w 147"/>
              <a:gd name="T37" fmla="*/ 153 h 184"/>
              <a:gd name="T38" fmla="*/ 121 w 147"/>
              <a:gd name="T39" fmla="*/ 162 h 184"/>
              <a:gd name="T40" fmla="*/ 118 w 147"/>
              <a:gd name="T41" fmla="*/ 173 h 184"/>
              <a:gd name="T42" fmla="*/ 117 w 147"/>
              <a:gd name="T43" fmla="*/ 175 h 184"/>
              <a:gd name="T44" fmla="*/ 115 w 147"/>
              <a:gd name="T45" fmla="*/ 176 h 184"/>
              <a:gd name="T46" fmla="*/ 110 w 147"/>
              <a:gd name="T47" fmla="*/ 177 h 184"/>
              <a:gd name="T48" fmla="*/ 100 w 147"/>
              <a:gd name="T49" fmla="*/ 176 h 184"/>
              <a:gd name="T50" fmla="*/ 88 w 147"/>
              <a:gd name="T51" fmla="*/ 176 h 184"/>
              <a:gd name="T52" fmla="*/ 80 w 147"/>
              <a:gd name="T53" fmla="*/ 177 h 184"/>
              <a:gd name="T54" fmla="*/ 69 w 147"/>
              <a:gd name="T55" fmla="*/ 181 h 184"/>
              <a:gd name="T56" fmla="*/ 62 w 147"/>
              <a:gd name="T57" fmla="*/ 183 h 184"/>
              <a:gd name="T58" fmla="*/ 59 w 147"/>
              <a:gd name="T59" fmla="*/ 184 h 184"/>
              <a:gd name="T60" fmla="*/ 50 w 147"/>
              <a:gd name="T61" fmla="*/ 166 h 184"/>
              <a:gd name="T62" fmla="*/ 43 w 147"/>
              <a:gd name="T63" fmla="*/ 162 h 184"/>
              <a:gd name="T64" fmla="*/ 28 w 147"/>
              <a:gd name="T65" fmla="*/ 168 h 184"/>
              <a:gd name="T66" fmla="*/ 24 w 147"/>
              <a:gd name="T67" fmla="*/ 172 h 184"/>
              <a:gd name="T68" fmla="*/ 20 w 147"/>
              <a:gd name="T69" fmla="*/ 165 h 184"/>
              <a:gd name="T70" fmla="*/ 17 w 147"/>
              <a:gd name="T71" fmla="*/ 162 h 184"/>
              <a:gd name="T72" fmla="*/ 17 w 147"/>
              <a:gd name="T73" fmla="*/ 160 h 184"/>
              <a:gd name="T74" fmla="*/ 0 w 147"/>
              <a:gd name="T75" fmla="*/ 130 h 184"/>
              <a:gd name="T76" fmla="*/ 21 w 147"/>
              <a:gd name="T77" fmla="*/ 106 h 184"/>
              <a:gd name="T78" fmla="*/ 10 w 147"/>
              <a:gd name="T79" fmla="*/ 61 h 184"/>
              <a:gd name="T80" fmla="*/ 8 w 147"/>
              <a:gd name="T81" fmla="*/ 50 h 184"/>
              <a:gd name="T82" fmla="*/ 19 w 147"/>
              <a:gd name="T83" fmla="*/ 26 h 184"/>
              <a:gd name="T84" fmla="*/ 19 w 147"/>
              <a:gd name="T85" fmla="*/ 22 h 184"/>
              <a:gd name="T86" fmla="*/ 19 w 147"/>
              <a:gd name="T87" fmla="*/ 19 h 184"/>
              <a:gd name="T88" fmla="*/ 21 w 147"/>
              <a:gd name="T89" fmla="*/ 12 h 184"/>
              <a:gd name="T90" fmla="*/ 36 w 147"/>
              <a:gd name="T91" fmla="*/ 26 h 184"/>
              <a:gd name="T92" fmla="*/ 45 w 147"/>
              <a:gd name="T93" fmla="*/ 25 h 184"/>
              <a:gd name="T94" fmla="*/ 73 w 147"/>
              <a:gd name="T95" fmla="*/ 19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7" h="184">
                <a:moveTo>
                  <a:pt x="73" y="19"/>
                </a:moveTo>
                <a:lnTo>
                  <a:pt x="79" y="22"/>
                </a:lnTo>
                <a:lnTo>
                  <a:pt x="81" y="23"/>
                </a:lnTo>
                <a:lnTo>
                  <a:pt x="81" y="25"/>
                </a:lnTo>
                <a:lnTo>
                  <a:pt x="83" y="29"/>
                </a:lnTo>
                <a:lnTo>
                  <a:pt x="85" y="33"/>
                </a:lnTo>
                <a:lnTo>
                  <a:pt x="87" y="34"/>
                </a:lnTo>
                <a:lnTo>
                  <a:pt x="89" y="40"/>
                </a:lnTo>
                <a:lnTo>
                  <a:pt x="94" y="38"/>
                </a:lnTo>
                <a:lnTo>
                  <a:pt x="98" y="38"/>
                </a:lnTo>
                <a:lnTo>
                  <a:pt x="100" y="38"/>
                </a:lnTo>
                <a:lnTo>
                  <a:pt x="103" y="38"/>
                </a:lnTo>
                <a:lnTo>
                  <a:pt x="110" y="38"/>
                </a:lnTo>
                <a:lnTo>
                  <a:pt x="114" y="44"/>
                </a:lnTo>
                <a:lnTo>
                  <a:pt x="115" y="49"/>
                </a:lnTo>
                <a:lnTo>
                  <a:pt x="117" y="50"/>
                </a:lnTo>
                <a:lnTo>
                  <a:pt x="119" y="55"/>
                </a:lnTo>
                <a:lnTo>
                  <a:pt x="122" y="59"/>
                </a:lnTo>
                <a:lnTo>
                  <a:pt x="128" y="67"/>
                </a:lnTo>
                <a:lnTo>
                  <a:pt x="129" y="68"/>
                </a:lnTo>
                <a:lnTo>
                  <a:pt x="130" y="72"/>
                </a:lnTo>
                <a:lnTo>
                  <a:pt x="133" y="76"/>
                </a:lnTo>
                <a:lnTo>
                  <a:pt x="139" y="83"/>
                </a:lnTo>
                <a:lnTo>
                  <a:pt x="143" y="90"/>
                </a:lnTo>
                <a:lnTo>
                  <a:pt x="147" y="95"/>
                </a:lnTo>
                <a:lnTo>
                  <a:pt x="144" y="104"/>
                </a:lnTo>
                <a:lnTo>
                  <a:pt x="144" y="106"/>
                </a:lnTo>
                <a:lnTo>
                  <a:pt x="144" y="109"/>
                </a:lnTo>
                <a:lnTo>
                  <a:pt x="143" y="115"/>
                </a:lnTo>
                <a:lnTo>
                  <a:pt x="141" y="120"/>
                </a:lnTo>
                <a:lnTo>
                  <a:pt x="140" y="121"/>
                </a:lnTo>
                <a:lnTo>
                  <a:pt x="139" y="125"/>
                </a:lnTo>
                <a:lnTo>
                  <a:pt x="137" y="131"/>
                </a:lnTo>
                <a:lnTo>
                  <a:pt x="134" y="138"/>
                </a:lnTo>
                <a:lnTo>
                  <a:pt x="132" y="142"/>
                </a:lnTo>
                <a:lnTo>
                  <a:pt x="129" y="145"/>
                </a:lnTo>
                <a:lnTo>
                  <a:pt x="128" y="147"/>
                </a:lnTo>
                <a:lnTo>
                  <a:pt x="122" y="153"/>
                </a:lnTo>
                <a:lnTo>
                  <a:pt x="122" y="157"/>
                </a:lnTo>
                <a:lnTo>
                  <a:pt x="121" y="162"/>
                </a:lnTo>
                <a:lnTo>
                  <a:pt x="119" y="169"/>
                </a:lnTo>
                <a:lnTo>
                  <a:pt x="118" y="173"/>
                </a:lnTo>
                <a:lnTo>
                  <a:pt x="118" y="175"/>
                </a:lnTo>
                <a:lnTo>
                  <a:pt x="117" y="175"/>
                </a:lnTo>
                <a:lnTo>
                  <a:pt x="117" y="176"/>
                </a:lnTo>
                <a:lnTo>
                  <a:pt x="115" y="176"/>
                </a:lnTo>
                <a:lnTo>
                  <a:pt x="115" y="176"/>
                </a:lnTo>
                <a:lnTo>
                  <a:pt x="110" y="177"/>
                </a:lnTo>
                <a:lnTo>
                  <a:pt x="109" y="177"/>
                </a:lnTo>
                <a:lnTo>
                  <a:pt x="100" y="176"/>
                </a:lnTo>
                <a:lnTo>
                  <a:pt x="94" y="176"/>
                </a:lnTo>
                <a:lnTo>
                  <a:pt x="88" y="176"/>
                </a:lnTo>
                <a:lnTo>
                  <a:pt x="83" y="177"/>
                </a:lnTo>
                <a:lnTo>
                  <a:pt x="80" y="177"/>
                </a:lnTo>
                <a:lnTo>
                  <a:pt x="76" y="179"/>
                </a:lnTo>
                <a:lnTo>
                  <a:pt x="69" y="181"/>
                </a:lnTo>
                <a:lnTo>
                  <a:pt x="64" y="183"/>
                </a:lnTo>
                <a:lnTo>
                  <a:pt x="62" y="183"/>
                </a:lnTo>
                <a:lnTo>
                  <a:pt x="61" y="183"/>
                </a:lnTo>
                <a:lnTo>
                  <a:pt x="59" y="184"/>
                </a:lnTo>
                <a:lnTo>
                  <a:pt x="51" y="170"/>
                </a:lnTo>
                <a:lnTo>
                  <a:pt x="50" y="166"/>
                </a:lnTo>
                <a:lnTo>
                  <a:pt x="49" y="165"/>
                </a:lnTo>
                <a:lnTo>
                  <a:pt x="43" y="162"/>
                </a:lnTo>
                <a:lnTo>
                  <a:pt x="38" y="169"/>
                </a:lnTo>
                <a:lnTo>
                  <a:pt x="28" y="168"/>
                </a:lnTo>
                <a:lnTo>
                  <a:pt x="25" y="170"/>
                </a:lnTo>
                <a:lnTo>
                  <a:pt x="24" y="172"/>
                </a:lnTo>
                <a:lnTo>
                  <a:pt x="21" y="166"/>
                </a:lnTo>
                <a:lnTo>
                  <a:pt x="20" y="165"/>
                </a:lnTo>
                <a:lnTo>
                  <a:pt x="19" y="164"/>
                </a:lnTo>
                <a:lnTo>
                  <a:pt x="17" y="162"/>
                </a:lnTo>
                <a:lnTo>
                  <a:pt x="17" y="161"/>
                </a:lnTo>
                <a:lnTo>
                  <a:pt x="17" y="160"/>
                </a:lnTo>
                <a:lnTo>
                  <a:pt x="9" y="142"/>
                </a:lnTo>
                <a:lnTo>
                  <a:pt x="0" y="130"/>
                </a:lnTo>
                <a:lnTo>
                  <a:pt x="23" y="115"/>
                </a:lnTo>
                <a:lnTo>
                  <a:pt x="21" y="106"/>
                </a:lnTo>
                <a:lnTo>
                  <a:pt x="13" y="71"/>
                </a:lnTo>
                <a:lnTo>
                  <a:pt x="10" y="61"/>
                </a:lnTo>
                <a:lnTo>
                  <a:pt x="9" y="55"/>
                </a:lnTo>
                <a:lnTo>
                  <a:pt x="8" y="50"/>
                </a:lnTo>
                <a:lnTo>
                  <a:pt x="17" y="33"/>
                </a:lnTo>
                <a:lnTo>
                  <a:pt x="19" y="26"/>
                </a:lnTo>
                <a:lnTo>
                  <a:pt x="19" y="22"/>
                </a:lnTo>
                <a:lnTo>
                  <a:pt x="19" y="22"/>
                </a:lnTo>
                <a:lnTo>
                  <a:pt x="19" y="20"/>
                </a:lnTo>
                <a:lnTo>
                  <a:pt x="19" y="19"/>
                </a:lnTo>
                <a:lnTo>
                  <a:pt x="20" y="18"/>
                </a:lnTo>
                <a:lnTo>
                  <a:pt x="21" y="12"/>
                </a:lnTo>
                <a:lnTo>
                  <a:pt x="27" y="0"/>
                </a:lnTo>
                <a:lnTo>
                  <a:pt x="36" y="26"/>
                </a:lnTo>
                <a:lnTo>
                  <a:pt x="40" y="25"/>
                </a:lnTo>
                <a:lnTo>
                  <a:pt x="45" y="25"/>
                </a:lnTo>
                <a:lnTo>
                  <a:pt x="66" y="20"/>
                </a:lnTo>
                <a:lnTo>
                  <a:pt x="73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6" name="Freeform 26"/>
          <p:cNvSpPr>
            <a:spLocks/>
          </p:cNvSpPr>
          <p:nvPr/>
        </p:nvSpPr>
        <p:spPr bwMode="auto">
          <a:xfrm>
            <a:off x="5464175" y="4064000"/>
            <a:ext cx="144463" cy="190500"/>
          </a:xfrm>
          <a:custGeom>
            <a:avLst/>
            <a:gdLst>
              <a:gd name="T0" fmla="*/ 87 w 91"/>
              <a:gd name="T1" fmla="*/ 11 h 120"/>
              <a:gd name="T2" fmla="*/ 87 w 91"/>
              <a:gd name="T3" fmla="*/ 15 h 120"/>
              <a:gd name="T4" fmla="*/ 89 w 91"/>
              <a:gd name="T5" fmla="*/ 27 h 120"/>
              <a:gd name="T6" fmla="*/ 90 w 91"/>
              <a:gd name="T7" fmla="*/ 32 h 120"/>
              <a:gd name="T8" fmla="*/ 91 w 91"/>
              <a:gd name="T9" fmla="*/ 42 h 120"/>
              <a:gd name="T10" fmla="*/ 89 w 91"/>
              <a:gd name="T11" fmla="*/ 46 h 120"/>
              <a:gd name="T12" fmla="*/ 87 w 91"/>
              <a:gd name="T13" fmla="*/ 51 h 120"/>
              <a:gd name="T14" fmla="*/ 83 w 91"/>
              <a:gd name="T15" fmla="*/ 60 h 120"/>
              <a:gd name="T16" fmla="*/ 78 w 91"/>
              <a:gd name="T17" fmla="*/ 71 h 120"/>
              <a:gd name="T18" fmla="*/ 76 w 91"/>
              <a:gd name="T19" fmla="*/ 75 h 120"/>
              <a:gd name="T20" fmla="*/ 74 w 91"/>
              <a:gd name="T21" fmla="*/ 75 h 120"/>
              <a:gd name="T22" fmla="*/ 72 w 91"/>
              <a:gd name="T23" fmla="*/ 77 h 120"/>
              <a:gd name="T24" fmla="*/ 72 w 91"/>
              <a:gd name="T25" fmla="*/ 79 h 120"/>
              <a:gd name="T26" fmla="*/ 70 w 91"/>
              <a:gd name="T27" fmla="*/ 83 h 120"/>
              <a:gd name="T28" fmla="*/ 70 w 91"/>
              <a:gd name="T29" fmla="*/ 84 h 120"/>
              <a:gd name="T30" fmla="*/ 67 w 91"/>
              <a:gd name="T31" fmla="*/ 87 h 120"/>
              <a:gd name="T32" fmla="*/ 61 w 91"/>
              <a:gd name="T33" fmla="*/ 96 h 120"/>
              <a:gd name="T34" fmla="*/ 64 w 91"/>
              <a:gd name="T35" fmla="*/ 103 h 120"/>
              <a:gd name="T36" fmla="*/ 67 w 91"/>
              <a:gd name="T37" fmla="*/ 110 h 120"/>
              <a:gd name="T38" fmla="*/ 68 w 91"/>
              <a:gd name="T39" fmla="*/ 116 h 120"/>
              <a:gd name="T40" fmla="*/ 70 w 91"/>
              <a:gd name="T41" fmla="*/ 117 h 120"/>
              <a:gd name="T42" fmla="*/ 70 w 91"/>
              <a:gd name="T43" fmla="*/ 120 h 120"/>
              <a:gd name="T44" fmla="*/ 61 w 91"/>
              <a:gd name="T45" fmla="*/ 117 h 120"/>
              <a:gd name="T46" fmla="*/ 56 w 91"/>
              <a:gd name="T47" fmla="*/ 116 h 120"/>
              <a:gd name="T48" fmla="*/ 29 w 91"/>
              <a:gd name="T49" fmla="*/ 117 h 120"/>
              <a:gd name="T50" fmla="*/ 19 w 91"/>
              <a:gd name="T51" fmla="*/ 117 h 120"/>
              <a:gd name="T52" fmla="*/ 0 w 91"/>
              <a:gd name="T53" fmla="*/ 77 h 120"/>
              <a:gd name="T54" fmla="*/ 6 w 91"/>
              <a:gd name="T55" fmla="*/ 58 h 120"/>
              <a:gd name="T56" fmla="*/ 10 w 91"/>
              <a:gd name="T57" fmla="*/ 47 h 120"/>
              <a:gd name="T58" fmla="*/ 11 w 91"/>
              <a:gd name="T59" fmla="*/ 43 h 120"/>
              <a:gd name="T60" fmla="*/ 11 w 91"/>
              <a:gd name="T61" fmla="*/ 42 h 120"/>
              <a:gd name="T62" fmla="*/ 11 w 91"/>
              <a:gd name="T63" fmla="*/ 42 h 120"/>
              <a:gd name="T64" fmla="*/ 12 w 91"/>
              <a:gd name="T65" fmla="*/ 41 h 120"/>
              <a:gd name="T66" fmla="*/ 14 w 91"/>
              <a:gd name="T67" fmla="*/ 39 h 120"/>
              <a:gd name="T68" fmla="*/ 37 w 91"/>
              <a:gd name="T69" fmla="*/ 9 h 120"/>
              <a:gd name="T70" fmla="*/ 48 w 91"/>
              <a:gd name="T71" fmla="*/ 0 h 120"/>
              <a:gd name="T72" fmla="*/ 65 w 91"/>
              <a:gd name="T73" fmla="*/ 9 h 120"/>
              <a:gd name="T74" fmla="*/ 87 w 91"/>
              <a:gd name="T75" fmla="*/ 1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1" h="120">
                <a:moveTo>
                  <a:pt x="87" y="11"/>
                </a:moveTo>
                <a:lnTo>
                  <a:pt x="87" y="15"/>
                </a:lnTo>
                <a:lnTo>
                  <a:pt x="89" y="27"/>
                </a:lnTo>
                <a:lnTo>
                  <a:pt x="90" y="32"/>
                </a:lnTo>
                <a:lnTo>
                  <a:pt x="91" y="42"/>
                </a:lnTo>
                <a:lnTo>
                  <a:pt x="89" y="46"/>
                </a:lnTo>
                <a:lnTo>
                  <a:pt x="87" y="51"/>
                </a:lnTo>
                <a:lnTo>
                  <a:pt x="83" y="60"/>
                </a:lnTo>
                <a:lnTo>
                  <a:pt x="78" y="71"/>
                </a:lnTo>
                <a:lnTo>
                  <a:pt x="76" y="75"/>
                </a:lnTo>
                <a:lnTo>
                  <a:pt x="74" y="75"/>
                </a:lnTo>
                <a:lnTo>
                  <a:pt x="72" y="77"/>
                </a:lnTo>
                <a:lnTo>
                  <a:pt x="72" y="79"/>
                </a:lnTo>
                <a:lnTo>
                  <a:pt x="70" y="83"/>
                </a:lnTo>
                <a:lnTo>
                  <a:pt x="70" y="84"/>
                </a:lnTo>
                <a:lnTo>
                  <a:pt x="67" y="87"/>
                </a:lnTo>
                <a:lnTo>
                  <a:pt x="61" y="96"/>
                </a:lnTo>
                <a:lnTo>
                  <a:pt x="64" y="103"/>
                </a:lnTo>
                <a:lnTo>
                  <a:pt x="67" y="110"/>
                </a:lnTo>
                <a:lnTo>
                  <a:pt x="68" y="116"/>
                </a:lnTo>
                <a:lnTo>
                  <a:pt x="70" y="117"/>
                </a:lnTo>
                <a:lnTo>
                  <a:pt x="70" y="120"/>
                </a:lnTo>
                <a:lnTo>
                  <a:pt x="61" y="117"/>
                </a:lnTo>
                <a:lnTo>
                  <a:pt x="56" y="116"/>
                </a:lnTo>
                <a:lnTo>
                  <a:pt x="29" y="117"/>
                </a:lnTo>
                <a:lnTo>
                  <a:pt x="19" y="117"/>
                </a:lnTo>
                <a:lnTo>
                  <a:pt x="0" y="77"/>
                </a:lnTo>
                <a:lnTo>
                  <a:pt x="6" y="58"/>
                </a:lnTo>
                <a:lnTo>
                  <a:pt x="10" y="47"/>
                </a:lnTo>
                <a:lnTo>
                  <a:pt x="11" y="43"/>
                </a:lnTo>
                <a:lnTo>
                  <a:pt x="11" y="42"/>
                </a:lnTo>
                <a:lnTo>
                  <a:pt x="11" y="42"/>
                </a:lnTo>
                <a:lnTo>
                  <a:pt x="12" y="41"/>
                </a:lnTo>
                <a:lnTo>
                  <a:pt x="14" y="39"/>
                </a:lnTo>
                <a:lnTo>
                  <a:pt x="37" y="9"/>
                </a:lnTo>
                <a:lnTo>
                  <a:pt x="48" y="0"/>
                </a:lnTo>
                <a:lnTo>
                  <a:pt x="65" y="9"/>
                </a:lnTo>
                <a:lnTo>
                  <a:pt x="87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7" name="Freeform 27"/>
          <p:cNvSpPr>
            <a:spLocks/>
          </p:cNvSpPr>
          <p:nvPr/>
        </p:nvSpPr>
        <p:spPr bwMode="auto">
          <a:xfrm>
            <a:off x="6591300" y="1781175"/>
            <a:ext cx="350838" cy="276225"/>
          </a:xfrm>
          <a:custGeom>
            <a:avLst/>
            <a:gdLst>
              <a:gd name="T0" fmla="*/ 198 w 221"/>
              <a:gd name="T1" fmla="*/ 126 h 174"/>
              <a:gd name="T2" fmla="*/ 203 w 221"/>
              <a:gd name="T3" fmla="*/ 130 h 174"/>
              <a:gd name="T4" fmla="*/ 221 w 221"/>
              <a:gd name="T5" fmla="*/ 137 h 174"/>
              <a:gd name="T6" fmla="*/ 210 w 221"/>
              <a:gd name="T7" fmla="*/ 149 h 174"/>
              <a:gd name="T8" fmla="*/ 206 w 221"/>
              <a:gd name="T9" fmla="*/ 154 h 174"/>
              <a:gd name="T10" fmla="*/ 198 w 221"/>
              <a:gd name="T11" fmla="*/ 167 h 174"/>
              <a:gd name="T12" fmla="*/ 194 w 221"/>
              <a:gd name="T13" fmla="*/ 174 h 174"/>
              <a:gd name="T14" fmla="*/ 179 w 221"/>
              <a:gd name="T15" fmla="*/ 169 h 174"/>
              <a:gd name="T16" fmla="*/ 172 w 221"/>
              <a:gd name="T17" fmla="*/ 167 h 174"/>
              <a:gd name="T18" fmla="*/ 157 w 221"/>
              <a:gd name="T19" fmla="*/ 160 h 174"/>
              <a:gd name="T20" fmla="*/ 146 w 221"/>
              <a:gd name="T21" fmla="*/ 156 h 174"/>
              <a:gd name="T22" fmla="*/ 135 w 221"/>
              <a:gd name="T23" fmla="*/ 152 h 174"/>
              <a:gd name="T24" fmla="*/ 124 w 221"/>
              <a:gd name="T25" fmla="*/ 148 h 174"/>
              <a:gd name="T26" fmla="*/ 109 w 221"/>
              <a:gd name="T27" fmla="*/ 142 h 174"/>
              <a:gd name="T28" fmla="*/ 100 w 221"/>
              <a:gd name="T29" fmla="*/ 138 h 174"/>
              <a:gd name="T30" fmla="*/ 85 w 221"/>
              <a:gd name="T31" fmla="*/ 139 h 174"/>
              <a:gd name="T32" fmla="*/ 70 w 221"/>
              <a:gd name="T33" fmla="*/ 142 h 174"/>
              <a:gd name="T34" fmla="*/ 57 w 221"/>
              <a:gd name="T35" fmla="*/ 138 h 174"/>
              <a:gd name="T36" fmla="*/ 45 w 221"/>
              <a:gd name="T37" fmla="*/ 127 h 174"/>
              <a:gd name="T38" fmla="*/ 34 w 221"/>
              <a:gd name="T39" fmla="*/ 129 h 174"/>
              <a:gd name="T40" fmla="*/ 26 w 221"/>
              <a:gd name="T41" fmla="*/ 134 h 174"/>
              <a:gd name="T42" fmla="*/ 12 w 221"/>
              <a:gd name="T43" fmla="*/ 134 h 174"/>
              <a:gd name="T44" fmla="*/ 4 w 221"/>
              <a:gd name="T45" fmla="*/ 119 h 174"/>
              <a:gd name="T46" fmla="*/ 6 w 221"/>
              <a:gd name="T47" fmla="*/ 107 h 174"/>
              <a:gd name="T48" fmla="*/ 6 w 221"/>
              <a:gd name="T49" fmla="*/ 99 h 174"/>
              <a:gd name="T50" fmla="*/ 3 w 221"/>
              <a:gd name="T51" fmla="*/ 93 h 174"/>
              <a:gd name="T52" fmla="*/ 1 w 221"/>
              <a:gd name="T53" fmla="*/ 85 h 174"/>
              <a:gd name="T54" fmla="*/ 10 w 221"/>
              <a:gd name="T55" fmla="*/ 77 h 174"/>
              <a:gd name="T56" fmla="*/ 12 w 221"/>
              <a:gd name="T57" fmla="*/ 63 h 174"/>
              <a:gd name="T58" fmla="*/ 8 w 221"/>
              <a:gd name="T59" fmla="*/ 51 h 174"/>
              <a:gd name="T60" fmla="*/ 16 w 221"/>
              <a:gd name="T61" fmla="*/ 44 h 174"/>
              <a:gd name="T62" fmla="*/ 12 w 221"/>
              <a:gd name="T63" fmla="*/ 40 h 174"/>
              <a:gd name="T64" fmla="*/ 26 w 221"/>
              <a:gd name="T65" fmla="*/ 9 h 174"/>
              <a:gd name="T66" fmla="*/ 44 w 221"/>
              <a:gd name="T67" fmla="*/ 7 h 174"/>
              <a:gd name="T68" fmla="*/ 46 w 221"/>
              <a:gd name="T69" fmla="*/ 0 h 174"/>
              <a:gd name="T70" fmla="*/ 52 w 221"/>
              <a:gd name="T71" fmla="*/ 3 h 174"/>
              <a:gd name="T72" fmla="*/ 52 w 221"/>
              <a:gd name="T73" fmla="*/ 19 h 174"/>
              <a:gd name="T74" fmla="*/ 56 w 221"/>
              <a:gd name="T75" fmla="*/ 40 h 174"/>
              <a:gd name="T76" fmla="*/ 70 w 221"/>
              <a:gd name="T77" fmla="*/ 51 h 174"/>
              <a:gd name="T78" fmla="*/ 82 w 221"/>
              <a:gd name="T79" fmla="*/ 63 h 174"/>
              <a:gd name="T80" fmla="*/ 102 w 221"/>
              <a:gd name="T81" fmla="*/ 75 h 174"/>
              <a:gd name="T82" fmla="*/ 121 w 221"/>
              <a:gd name="T83" fmla="*/ 81 h 174"/>
              <a:gd name="T84" fmla="*/ 168 w 221"/>
              <a:gd name="T85" fmla="*/ 120 h 174"/>
              <a:gd name="T86" fmla="*/ 177 w 221"/>
              <a:gd name="T87" fmla="*/ 122 h 174"/>
              <a:gd name="T88" fmla="*/ 191 w 221"/>
              <a:gd name="T89" fmla="*/ 12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21" h="174">
                <a:moveTo>
                  <a:pt x="191" y="120"/>
                </a:moveTo>
                <a:lnTo>
                  <a:pt x="198" y="126"/>
                </a:lnTo>
                <a:lnTo>
                  <a:pt x="199" y="127"/>
                </a:lnTo>
                <a:lnTo>
                  <a:pt x="203" y="130"/>
                </a:lnTo>
                <a:lnTo>
                  <a:pt x="211" y="133"/>
                </a:lnTo>
                <a:lnTo>
                  <a:pt x="221" y="137"/>
                </a:lnTo>
                <a:lnTo>
                  <a:pt x="214" y="145"/>
                </a:lnTo>
                <a:lnTo>
                  <a:pt x="210" y="149"/>
                </a:lnTo>
                <a:lnTo>
                  <a:pt x="209" y="152"/>
                </a:lnTo>
                <a:lnTo>
                  <a:pt x="206" y="154"/>
                </a:lnTo>
                <a:lnTo>
                  <a:pt x="200" y="163"/>
                </a:lnTo>
                <a:lnTo>
                  <a:pt x="198" y="167"/>
                </a:lnTo>
                <a:lnTo>
                  <a:pt x="198" y="169"/>
                </a:lnTo>
                <a:lnTo>
                  <a:pt x="194" y="174"/>
                </a:lnTo>
                <a:lnTo>
                  <a:pt x="184" y="171"/>
                </a:lnTo>
                <a:lnTo>
                  <a:pt x="179" y="169"/>
                </a:lnTo>
                <a:lnTo>
                  <a:pt x="177" y="169"/>
                </a:lnTo>
                <a:lnTo>
                  <a:pt x="172" y="167"/>
                </a:lnTo>
                <a:lnTo>
                  <a:pt x="166" y="164"/>
                </a:lnTo>
                <a:lnTo>
                  <a:pt x="157" y="160"/>
                </a:lnTo>
                <a:lnTo>
                  <a:pt x="151" y="159"/>
                </a:lnTo>
                <a:lnTo>
                  <a:pt x="146" y="156"/>
                </a:lnTo>
                <a:lnTo>
                  <a:pt x="135" y="153"/>
                </a:lnTo>
                <a:lnTo>
                  <a:pt x="135" y="152"/>
                </a:lnTo>
                <a:lnTo>
                  <a:pt x="128" y="149"/>
                </a:lnTo>
                <a:lnTo>
                  <a:pt x="124" y="148"/>
                </a:lnTo>
                <a:lnTo>
                  <a:pt x="115" y="144"/>
                </a:lnTo>
                <a:lnTo>
                  <a:pt x="109" y="142"/>
                </a:lnTo>
                <a:lnTo>
                  <a:pt x="104" y="139"/>
                </a:lnTo>
                <a:lnTo>
                  <a:pt x="100" y="138"/>
                </a:lnTo>
                <a:lnTo>
                  <a:pt x="91" y="139"/>
                </a:lnTo>
                <a:lnTo>
                  <a:pt x="85" y="139"/>
                </a:lnTo>
                <a:lnTo>
                  <a:pt x="75" y="141"/>
                </a:lnTo>
                <a:lnTo>
                  <a:pt x="70" y="142"/>
                </a:lnTo>
                <a:lnTo>
                  <a:pt x="64" y="144"/>
                </a:lnTo>
                <a:lnTo>
                  <a:pt x="57" y="138"/>
                </a:lnTo>
                <a:lnTo>
                  <a:pt x="50" y="131"/>
                </a:lnTo>
                <a:lnTo>
                  <a:pt x="45" y="127"/>
                </a:lnTo>
                <a:lnTo>
                  <a:pt x="42" y="124"/>
                </a:lnTo>
                <a:lnTo>
                  <a:pt x="34" y="129"/>
                </a:lnTo>
                <a:lnTo>
                  <a:pt x="33" y="130"/>
                </a:lnTo>
                <a:lnTo>
                  <a:pt x="26" y="134"/>
                </a:lnTo>
                <a:lnTo>
                  <a:pt x="15" y="138"/>
                </a:lnTo>
                <a:lnTo>
                  <a:pt x="12" y="134"/>
                </a:lnTo>
                <a:lnTo>
                  <a:pt x="11" y="130"/>
                </a:lnTo>
                <a:lnTo>
                  <a:pt x="4" y="119"/>
                </a:lnTo>
                <a:lnTo>
                  <a:pt x="1" y="108"/>
                </a:lnTo>
                <a:lnTo>
                  <a:pt x="6" y="107"/>
                </a:lnTo>
                <a:lnTo>
                  <a:pt x="6" y="104"/>
                </a:lnTo>
                <a:lnTo>
                  <a:pt x="6" y="99"/>
                </a:lnTo>
                <a:lnTo>
                  <a:pt x="6" y="96"/>
                </a:lnTo>
                <a:lnTo>
                  <a:pt x="3" y="93"/>
                </a:lnTo>
                <a:lnTo>
                  <a:pt x="1" y="89"/>
                </a:lnTo>
                <a:lnTo>
                  <a:pt x="1" y="85"/>
                </a:lnTo>
                <a:lnTo>
                  <a:pt x="0" y="79"/>
                </a:lnTo>
                <a:lnTo>
                  <a:pt x="10" y="77"/>
                </a:lnTo>
                <a:lnTo>
                  <a:pt x="11" y="69"/>
                </a:lnTo>
                <a:lnTo>
                  <a:pt x="12" y="63"/>
                </a:lnTo>
                <a:lnTo>
                  <a:pt x="7" y="51"/>
                </a:lnTo>
                <a:lnTo>
                  <a:pt x="8" y="51"/>
                </a:lnTo>
                <a:lnTo>
                  <a:pt x="10" y="51"/>
                </a:lnTo>
                <a:lnTo>
                  <a:pt x="16" y="44"/>
                </a:lnTo>
                <a:lnTo>
                  <a:pt x="14" y="41"/>
                </a:lnTo>
                <a:lnTo>
                  <a:pt x="12" y="40"/>
                </a:lnTo>
                <a:lnTo>
                  <a:pt x="19" y="15"/>
                </a:lnTo>
                <a:lnTo>
                  <a:pt x="26" y="9"/>
                </a:lnTo>
                <a:lnTo>
                  <a:pt x="33" y="2"/>
                </a:lnTo>
                <a:lnTo>
                  <a:pt x="44" y="7"/>
                </a:lnTo>
                <a:lnTo>
                  <a:pt x="45" y="7"/>
                </a:lnTo>
                <a:lnTo>
                  <a:pt x="46" y="0"/>
                </a:lnTo>
                <a:lnTo>
                  <a:pt x="52" y="2"/>
                </a:lnTo>
                <a:lnTo>
                  <a:pt x="52" y="3"/>
                </a:lnTo>
                <a:lnTo>
                  <a:pt x="52" y="7"/>
                </a:lnTo>
                <a:lnTo>
                  <a:pt x="52" y="19"/>
                </a:lnTo>
                <a:lnTo>
                  <a:pt x="53" y="32"/>
                </a:lnTo>
                <a:lnTo>
                  <a:pt x="56" y="40"/>
                </a:lnTo>
                <a:lnTo>
                  <a:pt x="63" y="40"/>
                </a:lnTo>
                <a:lnTo>
                  <a:pt x="70" y="51"/>
                </a:lnTo>
                <a:lnTo>
                  <a:pt x="82" y="55"/>
                </a:lnTo>
                <a:lnTo>
                  <a:pt x="82" y="63"/>
                </a:lnTo>
                <a:lnTo>
                  <a:pt x="97" y="63"/>
                </a:lnTo>
                <a:lnTo>
                  <a:pt x="102" y="75"/>
                </a:lnTo>
                <a:lnTo>
                  <a:pt x="116" y="70"/>
                </a:lnTo>
                <a:lnTo>
                  <a:pt x="121" y="81"/>
                </a:lnTo>
                <a:lnTo>
                  <a:pt x="157" y="114"/>
                </a:lnTo>
                <a:lnTo>
                  <a:pt x="168" y="120"/>
                </a:lnTo>
                <a:lnTo>
                  <a:pt x="170" y="122"/>
                </a:lnTo>
                <a:lnTo>
                  <a:pt x="177" y="122"/>
                </a:lnTo>
                <a:lnTo>
                  <a:pt x="191" y="120"/>
                </a:lnTo>
                <a:lnTo>
                  <a:pt x="191" y="12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8" name="Freeform 28"/>
          <p:cNvSpPr>
            <a:spLocks/>
          </p:cNvSpPr>
          <p:nvPr/>
        </p:nvSpPr>
        <p:spPr bwMode="auto">
          <a:xfrm>
            <a:off x="7472363" y="1298575"/>
            <a:ext cx="292100" cy="441325"/>
          </a:xfrm>
          <a:custGeom>
            <a:avLst/>
            <a:gdLst>
              <a:gd name="T0" fmla="*/ 181 w 184"/>
              <a:gd name="T1" fmla="*/ 17 h 278"/>
              <a:gd name="T2" fmla="*/ 182 w 184"/>
              <a:gd name="T3" fmla="*/ 22 h 278"/>
              <a:gd name="T4" fmla="*/ 178 w 184"/>
              <a:gd name="T5" fmla="*/ 26 h 278"/>
              <a:gd name="T6" fmla="*/ 176 w 184"/>
              <a:gd name="T7" fmla="*/ 33 h 278"/>
              <a:gd name="T8" fmla="*/ 174 w 184"/>
              <a:gd name="T9" fmla="*/ 38 h 278"/>
              <a:gd name="T10" fmla="*/ 166 w 184"/>
              <a:gd name="T11" fmla="*/ 44 h 278"/>
              <a:gd name="T12" fmla="*/ 161 w 184"/>
              <a:gd name="T13" fmla="*/ 55 h 278"/>
              <a:gd name="T14" fmla="*/ 162 w 184"/>
              <a:gd name="T15" fmla="*/ 63 h 278"/>
              <a:gd name="T16" fmla="*/ 167 w 184"/>
              <a:gd name="T17" fmla="*/ 74 h 278"/>
              <a:gd name="T18" fmla="*/ 161 w 184"/>
              <a:gd name="T19" fmla="*/ 90 h 278"/>
              <a:gd name="T20" fmla="*/ 158 w 184"/>
              <a:gd name="T21" fmla="*/ 94 h 278"/>
              <a:gd name="T22" fmla="*/ 163 w 184"/>
              <a:gd name="T23" fmla="*/ 98 h 278"/>
              <a:gd name="T24" fmla="*/ 162 w 184"/>
              <a:gd name="T25" fmla="*/ 108 h 278"/>
              <a:gd name="T26" fmla="*/ 162 w 184"/>
              <a:gd name="T27" fmla="*/ 113 h 278"/>
              <a:gd name="T28" fmla="*/ 162 w 184"/>
              <a:gd name="T29" fmla="*/ 119 h 278"/>
              <a:gd name="T30" fmla="*/ 161 w 184"/>
              <a:gd name="T31" fmla="*/ 124 h 278"/>
              <a:gd name="T32" fmla="*/ 163 w 184"/>
              <a:gd name="T33" fmla="*/ 127 h 278"/>
              <a:gd name="T34" fmla="*/ 163 w 184"/>
              <a:gd name="T35" fmla="*/ 130 h 278"/>
              <a:gd name="T36" fmla="*/ 166 w 184"/>
              <a:gd name="T37" fmla="*/ 133 h 278"/>
              <a:gd name="T38" fmla="*/ 163 w 184"/>
              <a:gd name="T39" fmla="*/ 138 h 278"/>
              <a:gd name="T40" fmla="*/ 163 w 184"/>
              <a:gd name="T41" fmla="*/ 143 h 278"/>
              <a:gd name="T42" fmla="*/ 161 w 184"/>
              <a:gd name="T43" fmla="*/ 148 h 278"/>
              <a:gd name="T44" fmla="*/ 161 w 184"/>
              <a:gd name="T45" fmla="*/ 156 h 278"/>
              <a:gd name="T46" fmla="*/ 162 w 184"/>
              <a:gd name="T47" fmla="*/ 163 h 278"/>
              <a:gd name="T48" fmla="*/ 161 w 184"/>
              <a:gd name="T49" fmla="*/ 171 h 278"/>
              <a:gd name="T50" fmla="*/ 161 w 184"/>
              <a:gd name="T51" fmla="*/ 184 h 278"/>
              <a:gd name="T52" fmla="*/ 166 w 184"/>
              <a:gd name="T53" fmla="*/ 197 h 278"/>
              <a:gd name="T54" fmla="*/ 167 w 184"/>
              <a:gd name="T55" fmla="*/ 210 h 278"/>
              <a:gd name="T56" fmla="*/ 169 w 184"/>
              <a:gd name="T57" fmla="*/ 216 h 278"/>
              <a:gd name="T58" fmla="*/ 173 w 184"/>
              <a:gd name="T59" fmla="*/ 224 h 278"/>
              <a:gd name="T60" fmla="*/ 176 w 184"/>
              <a:gd name="T61" fmla="*/ 231 h 278"/>
              <a:gd name="T62" fmla="*/ 176 w 184"/>
              <a:gd name="T63" fmla="*/ 236 h 278"/>
              <a:gd name="T64" fmla="*/ 173 w 184"/>
              <a:gd name="T65" fmla="*/ 246 h 278"/>
              <a:gd name="T66" fmla="*/ 170 w 184"/>
              <a:gd name="T67" fmla="*/ 263 h 278"/>
              <a:gd name="T68" fmla="*/ 167 w 184"/>
              <a:gd name="T69" fmla="*/ 268 h 278"/>
              <a:gd name="T70" fmla="*/ 165 w 184"/>
              <a:gd name="T71" fmla="*/ 270 h 278"/>
              <a:gd name="T72" fmla="*/ 154 w 184"/>
              <a:gd name="T73" fmla="*/ 268 h 278"/>
              <a:gd name="T74" fmla="*/ 128 w 184"/>
              <a:gd name="T75" fmla="*/ 278 h 278"/>
              <a:gd name="T76" fmla="*/ 107 w 184"/>
              <a:gd name="T77" fmla="*/ 262 h 278"/>
              <a:gd name="T78" fmla="*/ 77 w 184"/>
              <a:gd name="T79" fmla="*/ 247 h 278"/>
              <a:gd name="T80" fmla="*/ 65 w 184"/>
              <a:gd name="T81" fmla="*/ 217 h 278"/>
              <a:gd name="T82" fmla="*/ 24 w 184"/>
              <a:gd name="T83" fmla="*/ 169 h 278"/>
              <a:gd name="T84" fmla="*/ 15 w 184"/>
              <a:gd name="T85" fmla="*/ 158 h 278"/>
              <a:gd name="T86" fmla="*/ 23 w 184"/>
              <a:gd name="T87" fmla="*/ 148 h 278"/>
              <a:gd name="T88" fmla="*/ 26 w 184"/>
              <a:gd name="T89" fmla="*/ 113 h 278"/>
              <a:gd name="T90" fmla="*/ 20 w 184"/>
              <a:gd name="T91" fmla="*/ 109 h 278"/>
              <a:gd name="T92" fmla="*/ 15 w 184"/>
              <a:gd name="T93" fmla="*/ 100 h 278"/>
              <a:gd name="T94" fmla="*/ 4 w 184"/>
              <a:gd name="T95" fmla="*/ 77 h 278"/>
              <a:gd name="T96" fmla="*/ 61 w 184"/>
              <a:gd name="T97" fmla="*/ 51 h 278"/>
              <a:gd name="T98" fmla="*/ 96 w 184"/>
              <a:gd name="T99" fmla="*/ 53 h 278"/>
              <a:gd name="T100" fmla="*/ 118 w 184"/>
              <a:gd name="T101" fmla="*/ 41 h 278"/>
              <a:gd name="T102" fmla="*/ 140 w 184"/>
              <a:gd name="T103" fmla="*/ 3 h 278"/>
              <a:gd name="T104" fmla="*/ 154 w 184"/>
              <a:gd name="T105" fmla="*/ 14 h 278"/>
              <a:gd name="T106" fmla="*/ 181 w 184"/>
              <a:gd name="T107" fmla="*/ 15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4" h="278">
                <a:moveTo>
                  <a:pt x="184" y="15"/>
                </a:moveTo>
                <a:lnTo>
                  <a:pt x="182" y="15"/>
                </a:lnTo>
                <a:lnTo>
                  <a:pt x="181" y="17"/>
                </a:lnTo>
                <a:lnTo>
                  <a:pt x="182" y="17"/>
                </a:lnTo>
                <a:lnTo>
                  <a:pt x="182" y="21"/>
                </a:lnTo>
                <a:lnTo>
                  <a:pt x="182" y="22"/>
                </a:lnTo>
                <a:lnTo>
                  <a:pt x="181" y="22"/>
                </a:lnTo>
                <a:lnTo>
                  <a:pt x="181" y="25"/>
                </a:lnTo>
                <a:lnTo>
                  <a:pt x="178" y="26"/>
                </a:lnTo>
                <a:lnTo>
                  <a:pt x="178" y="32"/>
                </a:lnTo>
                <a:lnTo>
                  <a:pt x="177" y="33"/>
                </a:lnTo>
                <a:lnTo>
                  <a:pt x="176" y="33"/>
                </a:lnTo>
                <a:lnTo>
                  <a:pt x="176" y="36"/>
                </a:lnTo>
                <a:lnTo>
                  <a:pt x="176" y="38"/>
                </a:lnTo>
                <a:lnTo>
                  <a:pt x="174" y="38"/>
                </a:lnTo>
                <a:lnTo>
                  <a:pt x="173" y="41"/>
                </a:lnTo>
                <a:lnTo>
                  <a:pt x="169" y="44"/>
                </a:lnTo>
                <a:lnTo>
                  <a:pt x="166" y="44"/>
                </a:lnTo>
                <a:lnTo>
                  <a:pt x="165" y="45"/>
                </a:lnTo>
                <a:lnTo>
                  <a:pt x="162" y="51"/>
                </a:lnTo>
                <a:lnTo>
                  <a:pt x="161" y="55"/>
                </a:lnTo>
                <a:lnTo>
                  <a:pt x="158" y="60"/>
                </a:lnTo>
                <a:lnTo>
                  <a:pt x="159" y="63"/>
                </a:lnTo>
                <a:lnTo>
                  <a:pt x="162" y="63"/>
                </a:lnTo>
                <a:lnTo>
                  <a:pt x="165" y="64"/>
                </a:lnTo>
                <a:lnTo>
                  <a:pt x="166" y="71"/>
                </a:lnTo>
                <a:lnTo>
                  <a:pt x="167" y="74"/>
                </a:lnTo>
                <a:lnTo>
                  <a:pt x="167" y="74"/>
                </a:lnTo>
                <a:lnTo>
                  <a:pt x="166" y="83"/>
                </a:lnTo>
                <a:lnTo>
                  <a:pt x="161" y="90"/>
                </a:lnTo>
                <a:lnTo>
                  <a:pt x="159" y="92"/>
                </a:lnTo>
                <a:lnTo>
                  <a:pt x="158" y="92"/>
                </a:lnTo>
                <a:lnTo>
                  <a:pt x="158" y="94"/>
                </a:lnTo>
                <a:lnTo>
                  <a:pt x="161" y="96"/>
                </a:lnTo>
                <a:lnTo>
                  <a:pt x="162" y="96"/>
                </a:lnTo>
                <a:lnTo>
                  <a:pt x="163" y="98"/>
                </a:lnTo>
                <a:lnTo>
                  <a:pt x="163" y="100"/>
                </a:lnTo>
                <a:lnTo>
                  <a:pt x="163" y="101"/>
                </a:lnTo>
                <a:lnTo>
                  <a:pt x="162" y="108"/>
                </a:lnTo>
                <a:lnTo>
                  <a:pt x="162" y="109"/>
                </a:lnTo>
                <a:lnTo>
                  <a:pt x="165" y="112"/>
                </a:lnTo>
                <a:lnTo>
                  <a:pt x="162" y="113"/>
                </a:lnTo>
                <a:lnTo>
                  <a:pt x="162" y="115"/>
                </a:lnTo>
                <a:lnTo>
                  <a:pt x="162" y="116"/>
                </a:lnTo>
                <a:lnTo>
                  <a:pt x="162" y="119"/>
                </a:lnTo>
                <a:lnTo>
                  <a:pt x="162" y="120"/>
                </a:lnTo>
                <a:lnTo>
                  <a:pt x="161" y="123"/>
                </a:lnTo>
                <a:lnTo>
                  <a:pt x="161" y="124"/>
                </a:lnTo>
                <a:lnTo>
                  <a:pt x="161" y="126"/>
                </a:lnTo>
                <a:lnTo>
                  <a:pt x="161" y="127"/>
                </a:lnTo>
                <a:lnTo>
                  <a:pt x="163" y="127"/>
                </a:lnTo>
                <a:lnTo>
                  <a:pt x="162" y="128"/>
                </a:lnTo>
                <a:lnTo>
                  <a:pt x="162" y="130"/>
                </a:lnTo>
                <a:lnTo>
                  <a:pt x="163" y="130"/>
                </a:lnTo>
                <a:lnTo>
                  <a:pt x="165" y="130"/>
                </a:lnTo>
                <a:lnTo>
                  <a:pt x="166" y="131"/>
                </a:lnTo>
                <a:lnTo>
                  <a:pt x="166" y="133"/>
                </a:lnTo>
                <a:lnTo>
                  <a:pt x="166" y="134"/>
                </a:lnTo>
                <a:lnTo>
                  <a:pt x="165" y="134"/>
                </a:lnTo>
                <a:lnTo>
                  <a:pt x="163" y="138"/>
                </a:lnTo>
                <a:lnTo>
                  <a:pt x="165" y="139"/>
                </a:lnTo>
                <a:lnTo>
                  <a:pt x="165" y="142"/>
                </a:lnTo>
                <a:lnTo>
                  <a:pt x="163" y="143"/>
                </a:lnTo>
                <a:lnTo>
                  <a:pt x="162" y="145"/>
                </a:lnTo>
                <a:lnTo>
                  <a:pt x="162" y="148"/>
                </a:lnTo>
                <a:lnTo>
                  <a:pt x="161" y="148"/>
                </a:lnTo>
                <a:lnTo>
                  <a:pt x="161" y="152"/>
                </a:lnTo>
                <a:lnTo>
                  <a:pt x="161" y="154"/>
                </a:lnTo>
                <a:lnTo>
                  <a:pt x="161" y="156"/>
                </a:lnTo>
                <a:lnTo>
                  <a:pt x="161" y="157"/>
                </a:lnTo>
                <a:lnTo>
                  <a:pt x="161" y="160"/>
                </a:lnTo>
                <a:lnTo>
                  <a:pt x="162" y="163"/>
                </a:lnTo>
                <a:lnTo>
                  <a:pt x="162" y="165"/>
                </a:lnTo>
                <a:lnTo>
                  <a:pt x="161" y="167"/>
                </a:lnTo>
                <a:lnTo>
                  <a:pt x="161" y="171"/>
                </a:lnTo>
                <a:lnTo>
                  <a:pt x="159" y="172"/>
                </a:lnTo>
                <a:lnTo>
                  <a:pt x="162" y="182"/>
                </a:lnTo>
                <a:lnTo>
                  <a:pt x="161" y="184"/>
                </a:lnTo>
                <a:lnTo>
                  <a:pt x="161" y="187"/>
                </a:lnTo>
                <a:lnTo>
                  <a:pt x="166" y="195"/>
                </a:lnTo>
                <a:lnTo>
                  <a:pt x="166" y="197"/>
                </a:lnTo>
                <a:lnTo>
                  <a:pt x="167" y="202"/>
                </a:lnTo>
                <a:lnTo>
                  <a:pt x="167" y="208"/>
                </a:lnTo>
                <a:lnTo>
                  <a:pt x="167" y="210"/>
                </a:lnTo>
                <a:lnTo>
                  <a:pt x="167" y="210"/>
                </a:lnTo>
                <a:lnTo>
                  <a:pt x="167" y="212"/>
                </a:lnTo>
                <a:lnTo>
                  <a:pt x="169" y="216"/>
                </a:lnTo>
                <a:lnTo>
                  <a:pt x="169" y="217"/>
                </a:lnTo>
                <a:lnTo>
                  <a:pt x="173" y="223"/>
                </a:lnTo>
                <a:lnTo>
                  <a:pt x="173" y="224"/>
                </a:lnTo>
                <a:lnTo>
                  <a:pt x="173" y="229"/>
                </a:lnTo>
                <a:lnTo>
                  <a:pt x="176" y="229"/>
                </a:lnTo>
                <a:lnTo>
                  <a:pt x="176" y="231"/>
                </a:lnTo>
                <a:lnTo>
                  <a:pt x="177" y="232"/>
                </a:lnTo>
                <a:lnTo>
                  <a:pt x="176" y="235"/>
                </a:lnTo>
                <a:lnTo>
                  <a:pt x="176" y="236"/>
                </a:lnTo>
                <a:lnTo>
                  <a:pt x="174" y="238"/>
                </a:lnTo>
                <a:lnTo>
                  <a:pt x="171" y="244"/>
                </a:lnTo>
                <a:lnTo>
                  <a:pt x="173" y="246"/>
                </a:lnTo>
                <a:lnTo>
                  <a:pt x="171" y="250"/>
                </a:lnTo>
                <a:lnTo>
                  <a:pt x="170" y="262"/>
                </a:lnTo>
                <a:lnTo>
                  <a:pt x="170" y="263"/>
                </a:lnTo>
                <a:lnTo>
                  <a:pt x="169" y="265"/>
                </a:lnTo>
                <a:lnTo>
                  <a:pt x="169" y="266"/>
                </a:lnTo>
                <a:lnTo>
                  <a:pt x="167" y="268"/>
                </a:lnTo>
                <a:lnTo>
                  <a:pt x="167" y="270"/>
                </a:lnTo>
                <a:lnTo>
                  <a:pt x="166" y="270"/>
                </a:lnTo>
                <a:lnTo>
                  <a:pt x="165" y="270"/>
                </a:lnTo>
                <a:lnTo>
                  <a:pt x="161" y="270"/>
                </a:lnTo>
                <a:lnTo>
                  <a:pt x="155" y="268"/>
                </a:lnTo>
                <a:lnTo>
                  <a:pt x="154" y="268"/>
                </a:lnTo>
                <a:lnTo>
                  <a:pt x="148" y="272"/>
                </a:lnTo>
                <a:lnTo>
                  <a:pt x="147" y="273"/>
                </a:lnTo>
                <a:lnTo>
                  <a:pt x="128" y="278"/>
                </a:lnTo>
                <a:lnTo>
                  <a:pt x="116" y="277"/>
                </a:lnTo>
                <a:lnTo>
                  <a:pt x="109" y="263"/>
                </a:lnTo>
                <a:lnTo>
                  <a:pt x="107" y="262"/>
                </a:lnTo>
                <a:lnTo>
                  <a:pt x="99" y="258"/>
                </a:lnTo>
                <a:lnTo>
                  <a:pt x="81" y="250"/>
                </a:lnTo>
                <a:lnTo>
                  <a:pt x="77" y="247"/>
                </a:lnTo>
                <a:lnTo>
                  <a:pt x="72" y="236"/>
                </a:lnTo>
                <a:lnTo>
                  <a:pt x="66" y="218"/>
                </a:lnTo>
                <a:lnTo>
                  <a:pt x="65" y="217"/>
                </a:lnTo>
                <a:lnTo>
                  <a:pt x="60" y="213"/>
                </a:lnTo>
                <a:lnTo>
                  <a:pt x="37" y="198"/>
                </a:lnTo>
                <a:lnTo>
                  <a:pt x="24" y="169"/>
                </a:lnTo>
                <a:lnTo>
                  <a:pt x="15" y="164"/>
                </a:lnTo>
                <a:lnTo>
                  <a:pt x="15" y="163"/>
                </a:lnTo>
                <a:lnTo>
                  <a:pt x="15" y="158"/>
                </a:lnTo>
                <a:lnTo>
                  <a:pt x="19" y="157"/>
                </a:lnTo>
                <a:lnTo>
                  <a:pt x="19" y="156"/>
                </a:lnTo>
                <a:lnTo>
                  <a:pt x="23" y="148"/>
                </a:lnTo>
                <a:lnTo>
                  <a:pt x="20" y="141"/>
                </a:lnTo>
                <a:lnTo>
                  <a:pt x="19" y="139"/>
                </a:lnTo>
                <a:lnTo>
                  <a:pt x="26" y="113"/>
                </a:lnTo>
                <a:lnTo>
                  <a:pt x="26" y="112"/>
                </a:lnTo>
                <a:lnTo>
                  <a:pt x="22" y="109"/>
                </a:lnTo>
                <a:lnTo>
                  <a:pt x="20" y="109"/>
                </a:lnTo>
                <a:lnTo>
                  <a:pt x="19" y="107"/>
                </a:lnTo>
                <a:lnTo>
                  <a:pt x="16" y="98"/>
                </a:lnTo>
                <a:lnTo>
                  <a:pt x="15" y="100"/>
                </a:lnTo>
                <a:lnTo>
                  <a:pt x="13" y="101"/>
                </a:lnTo>
                <a:lnTo>
                  <a:pt x="4" y="85"/>
                </a:lnTo>
                <a:lnTo>
                  <a:pt x="4" y="77"/>
                </a:lnTo>
                <a:lnTo>
                  <a:pt x="0" y="49"/>
                </a:lnTo>
                <a:lnTo>
                  <a:pt x="32" y="41"/>
                </a:lnTo>
                <a:lnTo>
                  <a:pt x="61" y="51"/>
                </a:lnTo>
                <a:lnTo>
                  <a:pt x="69" y="53"/>
                </a:lnTo>
                <a:lnTo>
                  <a:pt x="95" y="53"/>
                </a:lnTo>
                <a:lnTo>
                  <a:pt x="96" y="53"/>
                </a:lnTo>
                <a:lnTo>
                  <a:pt x="114" y="48"/>
                </a:lnTo>
                <a:lnTo>
                  <a:pt x="117" y="47"/>
                </a:lnTo>
                <a:lnTo>
                  <a:pt x="118" y="41"/>
                </a:lnTo>
                <a:lnTo>
                  <a:pt x="125" y="28"/>
                </a:lnTo>
                <a:lnTo>
                  <a:pt x="135" y="0"/>
                </a:lnTo>
                <a:lnTo>
                  <a:pt x="140" y="3"/>
                </a:lnTo>
                <a:lnTo>
                  <a:pt x="140" y="11"/>
                </a:lnTo>
                <a:lnTo>
                  <a:pt x="147" y="10"/>
                </a:lnTo>
                <a:lnTo>
                  <a:pt x="154" y="14"/>
                </a:lnTo>
                <a:lnTo>
                  <a:pt x="166" y="10"/>
                </a:lnTo>
                <a:lnTo>
                  <a:pt x="169" y="17"/>
                </a:lnTo>
                <a:lnTo>
                  <a:pt x="181" y="15"/>
                </a:lnTo>
                <a:lnTo>
                  <a:pt x="182" y="15"/>
                </a:lnTo>
                <a:lnTo>
                  <a:pt x="184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9" name="Freeform 29"/>
          <p:cNvSpPr>
            <a:spLocks/>
          </p:cNvSpPr>
          <p:nvPr/>
        </p:nvSpPr>
        <p:spPr bwMode="auto">
          <a:xfrm>
            <a:off x="4510088" y="6162675"/>
            <a:ext cx="95250" cy="111125"/>
          </a:xfrm>
          <a:custGeom>
            <a:avLst/>
            <a:gdLst>
              <a:gd name="T0" fmla="*/ 27 w 60"/>
              <a:gd name="T1" fmla="*/ 3 h 70"/>
              <a:gd name="T2" fmla="*/ 27 w 60"/>
              <a:gd name="T3" fmla="*/ 9 h 70"/>
              <a:gd name="T4" fmla="*/ 25 w 60"/>
              <a:gd name="T5" fmla="*/ 14 h 70"/>
              <a:gd name="T6" fmla="*/ 23 w 60"/>
              <a:gd name="T7" fmla="*/ 15 h 70"/>
              <a:gd name="T8" fmla="*/ 25 w 60"/>
              <a:gd name="T9" fmla="*/ 17 h 70"/>
              <a:gd name="T10" fmla="*/ 26 w 60"/>
              <a:gd name="T11" fmla="*/ 17 h 70"/>
              <a:gd name="T12" fmla="*/ 30 w 60"/>
              <a:gd name="T13" fmla="*/ 21 h 70"/>
              <a:gd name="T14" fmla="*/ 38 w 60"/>
              <a:gd name="T15" fmla="*/ 26 h 70"/>
              <a:gd name="T16" fmla="*/ 36 w 60"/>
              <a:gd name="T17" fmla="*/ 34 h 70"/>
              <a:gd name="T18" fmla="*/ 44 w 60"/>
              <a:gd name="T19" fmla="*/ 45 h 70"/>
              <a:gd name="T20" fmla="*/ 46 w 60"/>
              <a:gd name="T21" fmla="*/ 37 h 70"/>
              <a:gd name="T22" fmla="*/ 59 w 60"/>
              <a:gd name="T23" fmla="*/ 30 h 70"/>
              <a:gd name="T24" fmla="*/ 57 w 60"/>
              <a:gd name="T25" fmla="*/ 37 h 70"/>
              <a:gd name="T26" fmla="*/ 57 w 60"/>
              <a:gd name="T27" fmla="*/ 45 h 70"/>
              <a:gd name="T28" fmla="*/ 60 w 60"/>
              <a:gd name="T29" fmla="*/ 48 h 70"/>
              <a:gd name="T30" fmla="*/ 55 w 60"/>
              <a:gd name="T31" fmla="*/ 54 h 70"/>
              <a:gd name="T32" fmla="*/ 51 w 60"/>
              <a:gd name="T33" fmla="*/ 58 h 70"/>
              <a:gd name="T34" fmla="*/ 42 w 60"/>
              <a:gd name="T35" fmla="*/ 70 h 70"/>
              <a:gd name="T36" fmla="*/ 38 w 60"/>
              <a:gd name="T37" fmla="*/ 69 h 70"/>
              <a:gd name="T38" fmla="*/ 37 w 60"/>
              <a:gd name="T39" fmla="*/ 67 h 70"/>
              <a:gd name="T40" fmla="*/ 34 w 60"/>
              <a:gd name="T41" fmla="*/ 60 h 70"/>
              <a:gd name="T42" fmla="*/ 30 w 60"/>
              <a:gd name="T43" fmla="*/ 62 h 70"/>
              <a:gd name="T44" fmla="*/ 29 w 60"/>
              <a:gd name="T45" fmla="*/ 63 h 70"/>
              <a:gd name="T46" fmla="*/ 19 w 60"/>
              <a:gd name="T47" fmla="*/ 59 h 70"/>
              <a:gd name="T48" fmla="*/ 18 w 60"/>
              <a:gd name="T49" fmla="*/ 63 h 70"/>
              <a:gd name="T50" fmla="*/ 12 w 60"/>
              <a:gd name="T51" fmla="*/ 66 h 70"/>
              <a:gd name="T52" fmla="*/ 4 w 60"/>
              <a:gd name="T53" fmla="*/ 55 h 70"/>
              <a:gd name="T54" fmla="*/ 11 w 60"/>
              <a:gd name="T55" fmla="*/ 47 h 70"/>
              <a:gd name="T56" fmla="*/ 10 w 60"/>
              <a:gd name="T57" fmla="*/ 39 h 70"/>
              <a:gd name="T58" fmla="*/ 11 w 60"/>
              <a:gd name="T59" fmla="*/ 34 h 70"/>
              <a:gd name="T60" fmla="*/ 4 w 60"/>
              <a:gd name="T61" fmla="*/ 37 h 70"/>
              <a:gd name="T62" fmla="*/ 1 w 60"/>
              <a:gd name="T63" fmla="*/ 37 h 70"/>
              <a:gd name="T64" fmla="*/ 0 w 60"/>
              <a:gd name="T65" fmla="*/ 34 h 70"/>
              <a:gd name="T66" fmla="*/ 0 w 60"/>
              <a:gd name="T67" fmla="*/ 30 h 70"/>
              <a:gd name="T68" fmla="*/ 0 w 60"/>
              <a:gd name="T69" fmla="*/ 25 h 70"/>
              <a:gd name="T70" fmla="*/ 10 w 60"/>
              <a:gd name="T71" fmla="*/ 6 h 70"/>
              <a:gd name="T72" fmla="*/ 12 w 60"/>
              <a:gd name="T73" fmla="*/ 0 h 70"/>
              <a:gd name="T74" fmla="*/ 23 w 60"/>
              <a:gd name="T75" fmla="*/ 3 h 70"/>
              <a:gd name="T76" fmla="*/ 26 w 60"/>
              <a:gd name="T77" fmla="*/ 3 h 70"/>
              <a:gd name="T78" fmla="*/ 27 w 60"/>
              <a:gd name="T79" fmla="*/ 3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0" h="70">
                <a:moveTo>
                  <a:pt x="27" y="3"/>
                </a:moveTo>
                <a:lnTo>
                  <a:pt x="27" y="9"/>
                </a:lnTo>
                <a:lnTo>
                  <a:pt x="25" y="14"/>
                </a:lnTo>
                <a:lnTo>
                  <a:pt x="23" y="15"/>
                </a:lnTo>
                <a:lnTo>
                  <a:pt x="25" y="17"/>
                </a:lnTo>
                <a:lnTo>
                  <a:pt x="26" y="17"/>
                </a:lnTo>
                <a:lnTo>
                  <a:pt x="30" y="21"/>
                </a:lnTo>
                <a:lnTo>
                  <a:pt x="38" y="26"/>
                </a:lnTo>
                <a:lnTo>
                  <a:pt x="36" y="34"/>
                </a:lnTo>
                <a:lnTo>
                  <a:pt x="44" y="45"/>
                </a:lnTo>
                <a:lnTo>
                  <a:pt x="46" y="37"/>
                </a:lnTo>
                <a:lnTo>
                  <a:pt x="59" y="30"/>
                </a:lnTo>
                <a:lnTo>
                  <a:pt x="57" y="37"/>
                </a:lnTo>
                <a:lnTo>
                  <a:pt x="57" y="45"/>
                </a:lnTo>
                <a:lnTo>
                  <a:pt x="60" y="48"/>
                </a:lnTo>
                <a:lnTo>
                  <a:pt x="55" y="54"/>
                </a:lnTo>
                <a:lnTo>
                  <a:pt x="51" y="58"/>
                </a:lnTo>
                <a:lnTo>
                  <a:pt x="42" y="70"/>
                </a:lnTo>
                <a:lnTo>
                  <a:pt x="38" y="69"/>
                </a:lnTo>
                <a:lnTo>
                  <a:pt x="37" y="67"/>
                </a:lnTo>
                <a:lnTo>
                  <a:pt x="34" y="60"/>
                </a:lnTo>
                <a:lnTo>
                  <a:pt x="30" y="62"/>
                </a:lnTo>
                <a:lnTo>
                  <a:pt x="29" y="63"/>
                </a:lnTo>
                <a:lnTo>
                  <a:pt x="19" y="59"/>
                </a:lnTo>
                <a:lnTo>
                  <a:pt x="18" y="63"/>
                </a:lnTo>
                <a:lnTo>
                  <a:pt x="12" y="66"/>
                </a:lnTo>
                <a:lnTo>
                  <a:pt x="4" y="55"/>
                </a:lnTo>
                <a:lnTo>
                  <a:pt x="11" y="47"/>
                </a:lnTo>
                <a:lnTo>
                  <a:pt x="10" y="39"/>
                </a:lnTo>
                <a:lnTo>
                  <a:pt x="11" y="34"/>
                </a:lnTo>
                <a:lnTo>
                  <a:pt x="4" y="37"/>
                </a:lnTo>
                <a:lnTo>
                  <a:pt x="1" y="37"/>
                </a:lnTo>
                <a:lnTo>
                  <a:pt x="0" y="34"/>
                </a:lnTo>
                <a:lnTo>
                  <a:pt x="0" y="30"/>
                </a:lnTo>
                <a:lnTo>
                  <a:pt x="0" y="25"/>
                </a:lnTo>
                <a:lnTo>
                  <a:pt x="10" y="6"/>
                </a:lnTo>
                <a:lnTo>
                  <a:pt x="12" y="0"/>
                </a:lnTo>
                <a:lnTo>
                  <a:pt x="23" y="3"/>
                </a:lnTo>
                <a:lnTo>
                  <a:pt x="26" y="3"/>
                </a:lnTo>
                <a:lnTo>
                  <a:pt x="27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0" name="Freeform 30"/>
          <p:cNvSpPr>
            <a:spLocks/>
          </p:cNvSpPr>
          <p:nvPr/>
        </p:nvSpPr>
        <p:spPr bwMode="auto">
          <a:xfrm>
            <a:off x="4583113" y="6102350"/>
            <a:ext cx="115888" cy="165100"/>
          </a:xfrm>
          <a:custGeom>
            <a:avLst/>
            <a:gdLst>
              <a:gd name="T0" fmla="*/ 64 w 73"/>
              <a:gd name="T1" fmla="*/ 45 h 104"/>
              <a:gd name="T2" fmla="*/ 48 w 73"/>
              <a:gd name="T3" fmla="*/ 67 h 104"/>
              <a:gd name="T4" fmla="*/ 52 w 73"/>
              <a:gd name="T5" fmla="*/ 68 h 104"/>
              <a:gd name="T6" fmla="*/ 50 w 73"/>
              <a:gd name="T7" fmla="*/ 72 h 104"/>
              <a:gd name="T8" fmla="*/ 55 w 73"/>
              <a:gd name="T9" fmla="*/ 83 h 104"/>
              <a:gd name="T10" fmla="*/ 47 w 73"/>
              <a:gd name="T11" fmla="*/ 82 h 104"/>
              <a:gd name="T12" fmla="*/ 43 w 73"/>
              <a:gd name="T13" fmla="*/ 85 h 104"/>
              <a:gd name="T14" fmla="*/ 47 w 73"/>
              <a:gd name="T15" fmla="*/ 90 h 104"/>
              <a:gd name="T16" fmla="*/ 36 w 73"/>
              <a:gd name="T17" fmla="*/ 102 h 104"/>
              <a:gd name="T18" fmla="*/ 30 w 73"/>
              <a:gd name="T19" fmla="*/ 101 h 104"/>
              <a:gd name="T20" fmla="*/ 30 w 73"/>
              <a:gd name="T21" fmla="*/ 104 h 104"/>
              <a:gd name="T22" fmla="*/ 25 w 73"/>
              <a:gd name="T23" fmla="*/ 101 h 104"/>
              <a:gd name="T24" fmla="*/ 24 w 73"/>
              <a:gd name="T25" fmla="*/ 101 h 104"/>
              <a:gd name="T26" fmla="*/ 26 w 73"/>
              <a:gd name="T27" fmla="*/ 96 h 104"/>
              <a:gd name="T28" fmla="*/ 22 w 73"/>
              <a:gd name="T29" fmla="*/ 93 h 104"/>
              <a:gd name="T30" fmla="*/ 18 w 73"/>
              <a:gd name="T31" fmla="*/ 96 h 104"/>
              <a:gd name="T32" fmla="*/ 17 w 73"/>
              <a:gd name="T33" fmla="*/ 93 h 104"/>
              <a:gd name="T34" fmla="*/ 9 w 73"/>
              <a:gd name="T35" fmla="*/ 92 h 104"/>
              <a:gd name="T36" fmla="*/ 14 w 73"/>
              <a:gd name="T37" fmla="*/ 86 h 104"/>
              <a:gd name="T38" fmla="*/ 11 w 73"/>
              <a:gd name="T39" fmla="*/ 83 h 104"/>
              <a:gd name="T40" fmla="*/ 11 w 73"/>
              <a:gd name="T41" fmla="*/ 75 h 104"/>
              <a:gd name="T42" fmla="*/ 13 w 73"/>
              <a:gd name="T43" fmla="*/ 68 h 104"/>
              <a:gd name="T44" fmla="*/ 17 w 73"/>
              <a:gd name="T45" fmla="*/ 68 h 104"/>
              <a:gd name="T46" fmla="*/ 20 w 73"/>
              <a:gd name="T47" fmla="*/ 67 h 104"/>
              <a:gd name="T48" fmla="*/ 20 w 73"/>
              <a:gd name="T49" fmla="*/ 57 h 104"/>
              <a:gd name="T50" fmla="*/ 21 w 73"/>
              <a:gd name="T51" fmla="*/ 55 h 104"/>
              <a:gd name="T52" fmla="*/ 22 w 73"/>
              <a:gd name="T53" fmla="*/ 51 h 104"/>
              <a:gd name="T54" fmla="*/ 15 w 73"/>
              <a:gd name="T55" fmla="*/ 49 h 104"/>
              <a:gd name="T56" fmla="*/ 21 w 73"/>
              <a:gd name="T57" fmla="*/ 44 h 104"/>
              <a:gd name="T58" fmla="*/ 13 w 73"/>
              <a:gd name="T59" fmla="*/ 41 h 104"/>
              <a:gd name="T60" fmla="*/ 6 w 73"/>
              <a:gd name="T61" fmla="*/ 30 h 104"/>
              <a:gd name="T62" fmla="*/ 2 w 73"/>
              <a:gd name="T63" fmla="*/ 32 h 104"/>
              <a:gd name="T64" fmla="*/ 0 w 73"/>
              <a:gd name="T65" fmla="*/ 27 h 104"/>
              <a:gd name="T66" fmla="*/ 0 w 73"/>
              <a:gd name="T67" fmla="*/ 18 h 104"/>
              <a:gd name="T68" fmla="*/ 13 w 73"/>
              <a:gd name="T69" fmla="*/ 17 h 104"/>
              <a:gd name="T70" fmla="*/ 22 w 73"/>
              <a:gd name="T71" fmla="*/ 18 h 104"/>
              <a:gd name="T72" fmla="*/ 29 w 73"/>
              <a:gd name="T73" fmla="*/ 15 h 104"/>
              <a:gd name="T74" fmla="*/ 29 w 73"/>
              <a:gd name="T75" fmla="*/ 3 h 104"/>
              <a:gd name="T76" fmla="*/ 37 w 73"/>
              <a:gd name="T77" fmla="*/ 0 h 104"/>
              <a:gd name="T78" fmla="*/ 39 w 73"/>
              <a:gd name="T79" fmla="*/ 8 h 104"/>
              <a:gd name="T80" fmla="*/ 41 w 73"/>
              <a:gd name="T81" fmla="*/ 21 h 104"/>
              <a:gd name="T82" fmla="*/ 45 w 73"/>
              <a:gd name="T83" fmla="*/ 29 h 104"/>
              <a:gd name="T84" fmla="*/ 51 w 73"/>
              <a:gd name="T85" fmla="*/ 26 h 104"/>
              <a:gd name="T86" fmla="*/ 58 w 73"/>
              <a:gd name="T87" fmla="*/ 25 h 104"/>
              <a:gd name="T88" fmla="*/ 60 w 73"/>
              <a:gd name="T89" fmla="*/ 14 h 104"/>
              <a:gd name="T90" fmla="*/ 63 w 73"/>
              <a:gd name="T91" fmla="*/ 15 h 104"/>
              <a:gd name="T92" fmla="*/ 67 w 73"/>
              <a:gd name="T93" fmla="*/ 15 h 104"/>
              <a:gd name="T94" fmla="*/ 73 w 73"/>
              <a:gd name="T95" fmla="*/ 17 h 104"/>
              <a:gd name="T96" fmla="*/ 71 w 73"/>
              <a:gd name="T97" fmla="*/ 22 h 104"/>
              <a:gd name="T98" fmla="*/ 64 w 73"/>
              <a:gd name="T99" fmla="*/ 29 h 104"/>
              <a:gd name="T100" fmla="*/ 66 w 73"/>
              <a:gd name="T101" fmla="*/ 36 h 104"/>
              <a:gd name="T102" fmla="*/ 60 w 73"/>
              <a:gd name="T103" fmla="*/ 38 h 104"/>
              <a:gd name="T104" fmla="*/ 64 w 73"/>
              <a:gd name="T105" fmla="*/ 45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3" h="104">
                <a:moveTo>
                  <a:pt x="64" y="45"/>
                </a:moveTo>
                <a:lnTo>
                  <a:pt x="48" y="67"/>
                </a:lnTo>
                <a:lnTo>
                  <a:pt x="52" y="68"/>
                </a:lnTo>
                <a:lnTo>
                  <a:pt x="50" y="72"/>
                </a:lnTo>
                <a:lnTo>
                  <a:pt x="55" y="83"/>
                </a:lnTo>
                <a:lnTo>
                  <a:pt x="47" y="82"/>
                </a:lnTo>
                <a:lnTo>
                  <a:pt x="43" y="85"/>
                </a:lnTo>
                <a:lnTo>
                  <a:pt x="47" y="90"/>
                </a:lnTo>
                <a:lnTo>
                  <a:pt x="36" y="102"/>
                </a:lnTo>
                <a:lnTo>
                  <a:pt x="30" y="101"/>
                </a:lnTo>
                <a:lnTo>
                  <a:pt x="30" y="104"/>
                </a:lnTo>
                <a:lnTo>
                  <a:pt x="25" y="101"/>
                </a:lnTo>
                <a:lnTo>
                  <a:pt x="24" y="101"/>
                </a:lnTo>
                <a:lnTo>
                  <a:pt x="26" y="96"/>
                </a:lnTo>
                <a:lnTo>
                  <a:pt x="22" y="93"/>
                </a:lnTo>
                <a:lnTo>
                  <a:pt x="18" y="96"/>
                </a:lnTo>
                <a:lnTo>
                  <a:pt x="17" y="93"/>
                </a:lnTo>
                <a:lnTo>
                  <a:pt x="9" y="92"/>
                </a:lnTo>
                <a:lnTo>
                  <a:pt x="14" y="86"/>
                </a:lnTo>
                <a:lnTo>
                  <a:pt x="11" y="83"/>
                </a:lnTo>
                <a:lnTo>
                  <a:pt x="11" y="75"/>
                </a:lnTo>
                <a:lnTo>
                  <a:pt x="13" y="68"/>
                </a:lnTo>
                <a:lnTo>
                  <a:pt x="17" y="68"/>
                </a:lnTo>
                <a:lnTo>
                  <a:pt x="20" y="67"/>
                </a:lnTo>
                <a:lnTo>
                  <a:pt x="20" y="57"/>
                </a:lnTo>
                <a:lnTo>
                  <a:pt x="21" y="55"/>
                </a:lnTo>
                <a:lnTo>
                  <a:pt x="22" y="51"/>
                </a:lnTo>
                <a:lnTo>
                  <a:pt x="15" y="49"/>
                </a:lnTo>
                <a:lnTo>
                  <a:pt x="21" y="44"/>
                </a:lnTo>
                <a:lnTo>
                  <a:pt x="13" y="41"/>
                </a:lnTo>
                <a:lnTo>
                  <a:pt x="6" y="30"/>
                </a:lnTo>
                <a:lnTo>
                  <a:pt x="2" y="32"/>
                </a:lnTo>
                <a:lnTo>
                  <a:pt x="0" y="27"/>
                </a:lnTo>
                <a:lnTo>
                  <a:pt x="0" y="18"/>
                </a:lnTo>
                <a:lnTo>
                  <a:pt x="13" y="17"/>
                </a:lnTo>
                <a:lnTo>
                  <a:pt x="22" y="18"/>
                </a:lnTo>
                <a:lnTo>
                  <a:pt x="29" y="15"/>
                </a:lnTo>
                <a:lnTo>
                  <a:pt x="29" y="3"/>
                </a:lnTo>
                <a:lnTo>
                  <a:pt x="37" y="0"/>
                </a:lnTo>
                <a:lnTo>
                  <a:pt x="39" y="8"/>
                </a:lnTo>
                <a:lnTo>
                  <a:pt x="41" y="21"/>
                </a:lnTo>
                <a:lnTo>
                  <a:pt x="45" y="29"/>
                </a:lnTo>
                <a:lnTo>
                  <a:pt x="51" y="26"/>
                </a:lnTo>
                <a:lnTo>
                  <a:pt x="58" y="25"/>
                </a:lnTo>
                <a:lnTo>
                  <a:pt x="60" y="14"/>
                </a:lnTo>
                <a:lnTo>
                  <a:pt x="63" y="15"/>
                </a:lnTo>
                <a:lnTo>
                  <a:pt x="67" y="15"/>
                </a:lnTo>
                <a:lnTo>
                  <a:pt x="73" y="17"/>
                </a:lnTo>
                <a:lnTo>
                  <a:pt x="71" y="22"/>
                </a:lnTo>
                <a:lnTo>
                  <a:pt x="64" y="29"/>
                </a:lnTo>
                <a:lnTo>
                  <a:pt x="66" y="36"/>
                </a:lnTo>
                <a:lnTo>
                  <a:pt x="60" y="38"/>
                </a:lnTo>
                <a:lnTo>
                  <a:pt x="64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1" name="Freeform 31"/>
          <p:cNvSpPr>
            <a:spLocks/>
          </p:cNvSpPr>
          <p:nvPr/>
        </p:nvSpPr>
        <p:spPr bwMode="auto">
          <a:xfrm>
            <a:off x="4603750" y="5957888"/>
            <a:ext cx="169863" cy="163513"/>
          </a:xfrm>
          <a:custGeom>
            <a:avLst/>
            <a:gdLst>
              <a:gd name="T0" fmla="*/ 49 w 107"/>
              <a:gd name="T1" fmla="*/ 16 h 103"/>
              <a:gd name="T2" fmla="*/ 72 w 107"/>
              <a:gd name="T3" fmla="*/ 28 h 103"/>
              <a:gd name="T4" fmla="*/ 79 w 107"/>
              <a:gd name="T5" fmla="*/ 24 h 103"/>
              <a:gd name="T6" fmla="*/ 81 w 107"/>
              <a:gd name="T7" fmla="*/ 22 h 103"/>
              <a:gd name="T8" fmla="*/ 86 w 107"/>
              <a:gd name="T9" fmla="*/ 19 h 103"/>
              <a:gd name="T10" fmla="*/ 95 w 107"/>
              <a:gd name="T11" fmla="*/ 35 h 103"/>
              <a:gd name="T12" fmla="*/ 107 w 107"/>
              <a:gd name="T13" fmla="*/ 48 h 103"/>
              <a:gd name="T14" fmla="*/ 96 w 107"/>
              <a:gd name="T15" fmla="*/ 54 h 103"/>
              <a:gd name="T16" fmla="*/ 87 w 107"/>
              <a:gd name="T17" fmla="*/ 69 h 103"/>
              <a:gd name="T18" fmla="*/ 91 w 107"/>
              <a:gd name="T19" fmla="*/ 80 h 103"/>
              <a:gd name="T20" fmla="*/ 99 w 107"/>
              <a:gd name="T21" fmla="*/ 82 h 103"/>
              <a:gd name="T22" fmla="*/ 101 w 107"/>
              <a:gd name="T23" fmla="*/ 84 h 103"/>
              <a:gd name="T24" fmla="*/ 103 w 107"/>
              <a:gd name="T25" fmla="*/ 94 h 103"/>
              <a:gd name="T26" fmla="*/ 105 w 107"/>
              <a:gd name="T27" fmla="*/ 94 h 103"/>
              <a:gd name="T28" fmla="*/ 103 w 107"/>
              <a:gd name="T29" fmla="*/ 98 h 103"/>
              <a:gd name="T30" fmla="*/ 96 w 107"/>
              <a:gd name="T31" fmla="*/ 103 h 103"/>
              <a:gd name="T32" fmla="*/ 90 w 107"/>
              <a:gd name="T33" fmla="*/ 94 h 103"/>
              <a:gd name="T34" fmla="*/ 86 w 107"/>
              <a:gd name="T35" fmla="*/ 93 h 103"/>
              <a:gd name="T36" fmla="*/ 69 w 107"/>
              <a:gd name="T37" fmla="*/ 86 h 103"/>
              <a:gd name="T38" fmla="*/ 65 w 107"/>
              <a:gd name="T39" fmla="*/ 87 h 103"/>
              <a:gd name="T40" fmla="*/ 69 w 107"/>
              <a:gd name="T41" fmla="*/ 94 h 103"/>
              <a:gd name="T42" fmla="*/ 60 w 107"/>
              <a:gd name="T43" fmla="*/ 98 h 103"/>
              <a:gd name="T44" fmla="*/ 56 w 107"/>
              <a:gd name="T45" fmla="*/ 94 h 103"/>
              <a:gd name="T46" fmla="*/ 51 w 107"/>
              <a:gd name="T47" fmla="*/ 90 h 103"/>
              <a:gd name="T48" fmla="*/ 50 w 107"/>
              <a:gd name="T49" fmla="*/ 78 h 103"/>
              <a:gd name="T50" fmla="*/ 45 w 107"/>
              <a:gd name="T51" fmla="*/ 82 h 103"/>
              <a:gd name="T52" fmla="*/ 42 w 107"/>
              <a:gd name="T53" fmla="*/ 76 h 103"/>
              <a:gd name="T54" fmla="*/ 34 w 107"/>
              <a:gd name="T55" fmla="*/ 75 h 103"/>
              <a:gd name="T56" fmla="*/ 30 w 107"/>
              <a:gd name="T57" fmla="*/ 69 h 103"/>
              <a:gd name="T58" fmla="*/ 22 w 107"/>
              <a:gd name="T59" fmla="*/ 73 h 103"/>
              <a:gd name="T60" fmla="*/ 0 w 107"/>
              <a:gd name="T61" fmla="*/ 69 h 103"/>
              <a:gd name="T62" fmla="*/ 1 w 107"/>
              <a:gd name="T63" fmla="*/ 45 h 103"/>
              <a:gd name="T64" fmla="*/ 2 w 107"/>
              <a:gd name="T65" fmla="*/ 43 h 103"/>
              <a:gd name="T66" fmla="*/ 8 w 107"/>
              <a:gd name="T67" fmla="*/ 33 h 103"/>
              <a:gd name="T68" fmla="*/ 5 w 107"/>
              <a:gd name="T69" fmla="*/ 28 h 103"/>
              <a:gd name="T70" fmla="*/ 5 w 107"/>
              <a:gd name="T71" fmla="*/ 26 h 103"/>
              <a:gd name="T72" fmla="*/ 8 w 107"/>
              <a:gd name="T73" fmla="*/ 22 h 103"/>
              <a:gd name="T74" fmla="*/ 2 w 107"/>
              <a:gd name="T75" fmla="*/ 16 h 103"/>
              <a:gd name="T76" fmla="*/ 9 w 107"/>
              <a:gd name="T77" fmla="*/ 1 h 103"/>
              <a:gd name="T78" fmla="*/ 20 w 107"/>
              <a:gd name="T79" fmla="*/ 8 h 103"/>
              <a:gd name="T80" fmla="*/ 27 w 107"/>
              <a:gd name="T81" fmla="*/ 5 h 103"/>
              <a:gd name="T82" fmla="*/ 19 w 107"/>
              <a:gd name="T83" fmla="*/ 1 h 103"/>
              <a:gd name="T84" fmla="*/ 22 w 107"/>
              <a:gd name="T85" fmla="*/ 0 h 103"/>
              <a:gd name="T86" fmla="*/ 32 w 107"/>
              <a:gd name="T87" fmla="*/ 0 h 103"/>
              <a:gd name="T88" fmla="*/ 41 w 107"/>
              <a:gd name="T89" fmla="*/ 7 h 103"/>
              <a:gd name="T90" fmla="*/ 49 w 107"/>
              <a:gd name="T91" fmla="*/ 1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7" h="103">
                <a:moveTo>
                  <a:pt x="49" y="16"/>
                </a:moveTo>
                <a:lnTo>
                  <a:pt x="72" y="28"/>
                </a:lnTo>
                <a:lnTo>
                  <a:pt x="79" y="24"/>
                </a:lnTo>
                <a:lnTo>
                  <a:pt x="81" y="22"/>
                </a:lnTo>
                <a:lnTo>
                  <a:pt x="86" y="19"/>
                </a:lnTo>
                <a:lnTo>
                  <a:pt x="95" y="35"/>
                </a:lnTo>
                <a:lnTo>
                  <a:pt x="107" y="48"/>
                </a:lnTo>
                <a:lnTo>
                  <a:pt x="96" y="54"/>
                </a:lnTo>
                <a:lnTo>
                  <a:pt x="87" y="69"/>
                </a:lnTo>
                <a:lnTo>
                  <a:pt x="91" y="80"/>
                </a:lnTo>
                <a:lnTo>
                  <a:pt x="99" y="82"/>
                </a:lnTo>
                <a:lnTo>
                  <a:pt x="101" y="84"/>
                </a:lnTo>
                <a:lnTo>
                  <a:pt x="103" y="94"/>
                </a:lnTo>
                <a:lnTo>
                  <a:pt x="105" y="94"/>
                </a:lnTo>
                <a:lnTo>
                  <a:pt x="103" y="98"/>
                </a:lnTo>
                <a:lnTo>
                  <a:pt x="96" y="103"/>
                </a:lnTo>
                <a:lnTo>
                  <a:pt x="90" y="94"/>
                </a:lnTo>
                <a:lnTo>
                  <a:pt x="86" y="93"/>
                </a:lnTo>
                <a:lnTo>
                  <a:pt x="69" y="86"/>
                </a:lnTo>
                <a:lnTo>
                  <a:pt x="65" y="87"/>
                </a:lnTo>
                <a:lnTo>
                  <a:pt x="69" y="94"/>
                </a:lnTo>
                <a:lnTo>
                  <a:pt x="60" y="98"/>
                </a:lnTo>
                <a:lnTo>
                  <a:pt x="56" y="94"/>
                </a:lnTo>
                <a:lnTo>
                  <a:pt x="51" y="90"/>
                </a:lnTo>
                <a:lnTo>
                  <a:pt x="50" y="78"/>
                </a:lnTo>
                <a:lnTo>
                  <a:pt x="45" y="82"/>
                </a:lnTo>
                <a:lnTo>
                  <a:pt x="42" y="76"/>
                </a:lnTo>
                <a:lnTo>
                  <a:pt x="34" y="75"/>
                </a:lnTo>
                <a:lnTo>
                  <a:pt x="30" y="69"/>
                </a:lnTo>
                <a:lnTo>
                  <a:pt x="22" y="73"/>
                </a:lnTo>
                <a:lnTo>
                  <a:pt x="0" y="69"/>
                </a:lnTo>
                <a:lnTo>
                  <a:pt x="1" y="45"/>
                </a:lnTo>
                <a:lnTo>
                  <a:pt x="2" y="43"/>
                </a:lnTo>
                <a:lnTo>
                  <a:pt x="8" y="33"/>
                </a:lnTo>
                <a:lnTo>
                  <a:pt x="5" y="28"/>
                </a:lnTo>
                <a:lnTo>
                  <a:pt x="5" y="26"/>
                </a:lnTo>
                <a:lnTo>
                  <a:pt x="8" y="22"/>
                </a:lnTo>
                <a:lnTo>
                  <a:pt x="2" y="16"/>
                </a:lnTo>
                <a:lnTo>
                  <a:pt x="9" y="1"/>
                </a:lnTo>
                <a:lnTo>
                  <a:pt x="20" y="8"/>
                </a:lnTo>
                <a:lnTo>
                  <a:pt x="27" y="5"/>
                </a:lnTo>
                <a:lnTo>
                  <a:pt x="19" y="1"/>
                </a:lnTo>
                <a:lnTo>
                  <a:pt x="22" y="0"/>
                </a:lnTo>
                <a:lnTo>
                  <a:pt x="32" y="0"/>
                </a:lnTo>
                <a:lnTo>
                  <a:pt x="41" y="7"/>
                </a:lnTo>
                <a:lnTo>
                  <a:pt x="49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2" name="Freeform 32"/>
          <p:cNvSpPr>
            <a:spLocks/>
          </p:cNvSpPr>
          <p:nvPr/>
        </p:nvSpPr>
        <p:spPr bwMode="auto">
          <a:xfrm>
            <a:off x="4730750" y="5597525"/>
            <a:ext cx="131763" cy="146050"/>
          </a:xfrm>
          <a:custGeom>
            <a:avLst/>
            <a:gdLst>
              <a:gd name="T0" fmla="*/ 60 w 83"/>
              <a:gd name="T1" fmla="*/ 6 h 92"/>
              <a:gd name="T2" fmla="*/ 61 w 83"/>
              <a:gd name="T3" fmla="*/ 9 h 92"/>
              <a:gd name="T4" fmla="*/ 66 w 83"/>
              <a:gd name="T5" fmla="*/ 11 h 92"/>
              <a:gd name="T6" fmla="*/ 70 w 83"/>
              <a:gd name="T7" fmla="*/ 41 h 92"/>
              <a:gd name="T8" fmla="*/ 70 w 83"/>
              <a:gd name="T9" fmla="*/ 52 h 92"/>
              <a:gd name="T10" fmla="*/ 67 w 83"/>
              <a:gd name="T11" fmla="*/ 52 h 92"/>
              <a:gd name="T12" fmla="*/ 64 w 83"/>
              <a:gd name="T13" fmla="*/ 52 h 92"/>
              <a:gd name="T14" fmla="*/ 66 w 83"/>
              <a:gd name="T15" fmla="*/ 56 h 92"/>
              <a:gd name="T16" fmla="*/ 71 w 83"/>
              <a:gd name="T17" fmla="*/ 55 h 92"/>
              <a:gd name="T18" fmla="*/ 82 w 83"/>
              <a:gd name="T19" fmla="*/ 62 h 92"/>
              <a:gd name="T20" fmla="*/ 83 w 83"/>
              <a:gd name="T21" fmla="*/ 71 h 92"/>
              <a:gd name="T22" fmla="*/ 76 w 83"/>
              <a:gd name="T23" fmla="*/ 81 h 92"/>
              <a:gd name="T24" fmla="*/ 64 w 83"/>
              <a:gd name="T25" fmla="*/ 86 h 92"/>
              <a:gd name="T26" fmla="*/ 59 w 83"/>
              <a:gd name="T27" fmla="*/ 88 h 92"/>
              <a:gd name="T28" fmla="*/ 49 w 83"/>
              <a:gd name="T29" fmla="*/ 92 h 92"/>
              <a:gd name="T30" fmla="*/ 49 w 83"/>
              <a:gd name="T31" fmla="*/ 90 h 92"/>
              <a:gd name="T32" fmla="*/ 48 w 83"/>
              <a:gd name="T33" fmla="*/ 89 h 92"/>
              <a:gd name="T34" fmla="*/ 46 w 83"/>
              <a:gd name="T35" fmla="*/ 86 h 92"/>
              <a:gd name="T36" fmla="*/ 40 w 83"/>
              <a:gd name="T37" fmla="*/ 77 h 92"/>
              <a:gd name="T38" fmla="*/ 38 w 83"/>
              <a:gd name="T39" fmla="*/ 75 h 92"/>
              <a:gd name="T40" fmla="*/ 25 w 83"/>
              <a:gd name="T41" fmla="*/ 73 h 92"/>
              <a:gd name="T42" fmla="*/ 23 w 83"/>
              <a:gd name="T43" fmla="*/ 69 h 92"/>
              <a:gd name="T44" fmla="*/ 18 w 83"/>
              <a:gd name="T45" fmla="*/ 65 h 92"/>
              <a:gd name="T46" fmla="*/ 10 w 83"/>
              <a:gd name="T47" fmla="*/ 36 h 92"/>
              <a:gd name="T48" fmla="*/ 8 w 83"/>
              <a:gd name="T49" fmla="*/ 33 h 92"/>
              <a:gd name="T50" fmla="*/ 11 w 83"/>
              <a:gd name="T51" fmla="*/ 26 h 92"/>
              <a:gd name="T52" fmla="*/ 0 w 83"/>
              <a:gd name="T53" fmla="*/ 15 h 92"/>
              <a:gd name="T54" fmla="*/ 1 w 83"/>
              <a:gd name="T55" fmla="*/ 14 h 92"/>
              <a:gd name="T56" fmla="*/ 3 w 83"/>
              <a:gd name="T57" fmla="*/ 13 h 92"/>
              <a:gd name="T58" fmla="*/ 25 w 83"/>
              <a:gd name="T59" fmla="*/ 0 h 92"/>
              <a:gd name="T60" fmla="*/ 33 w 83"/>
              <a:gd name="T61" fmla="*/ 7 h 92"/>
              <a:gd name="T62" fmla="*/ 38 w 83"/>
              <a:gd name="T63" fmla="*/ 10 h 92"/>
              <a:gd name="T64" fmla="*/ 55 w 83"/>
              <a:gd name="T65" fmla="*/ 9 h 92"/>
              <a:gd name="T66" fmla="*/ 53 w 83"/>
              <a:gd name="T67" fmla="*/ 5 h 92"/>
              <a:gd name="T68" fmla="*/ 60 w 83"/>
              <a:gd name="T69" fmla="*/ 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3" h="92">
                <a:moveTo>
                  <a:pt x="60" y="6"/>
                </a:moveTo>
                <a:lnTo>
                  <a:pt x="61" y="9"/>
                </a:lnTo>
                <a:lnTo>
                  <a:pt x="66" y="11"/>
                </a:lnTo>
                <a:lnTo>
                  <a:pt x="70" y="41"/>
                </a:lnTo>
                <a:lnTo>
                  <a:pt x="70" y="52"/>
                </a:lnTo>
                <a:lnTo>
                  <a:pt x="67" y="52"/>
                </a:lnTo>
                <a:lnTo>
                  <a:pt x="64" y="52"/>
                </a:lnTo>
                <a:lnTo>
                  <a:pt x="66" y="56"/>
                </a:lnTo>
                <a:lnTo>
                  <a:pt x="71" y="55"/>
                </a:lnTo>
                <a:lnTo>
                  <a:pt x="82" y="62"/>
                </a:lnTo>
                <a:lnTo>
                  <a:pt x="83" y="71"/>
                </a:lnTo>
                <a:lnTo>
                  <a:pt x="76" y="81"/>
                </a:lnTo>
                <a:lnTo>
                  <a:pt x="64" y="86"/>
                </a:lnTo>
                <a:lnTo>
                  <a:pt x="59" y="88"/>
                </a:lnTo>
                <a:lnTo>
                  <a:pt x="49" y="92"/>
                </a:lnTo>
                <a:lnTo>
                  <a:pt x="49" y="90"/>
                </a:lnTo>
                <a:lnTo>
                  <a:pt x="48" y="89"/>
                </a:lnTo>
                <a:lnTo>
                  <a:pt x="46" y="86"/>
                </a:lnTo>
                <a:lnTo>
                  <a:pt x="40" y="77"/>
                </a:lnTo>
                <a:lnTo>
                  <a:pt x="38" y="75"/>
                </a:lnTo>
                <a:lnTo>
                  <a:pt x="25" y="73"/>
                </a:lnTo>
                <a:lnTo>
                  <a:pt x="23" y="69"/>
                </a:lnTo>
                <a:lnTo>
                  <a:pt x="18" y="65"/>
                </a:lnTo>
                <a:lnTo>
                  <a:pt x="10" y="36"/>
                </a:lnTo>
                <a:lnTo>
                  <a:pt x="8" y="33"/>
                </a:lnTo>
                <a:lnTo>
                  <a:pt x="11" y="26"/>
                </a:lnTo>
                <a:lnTo>
                  <a:pt x="0" y="15"/>
                </a:lnTo>
                <a:lnTo>
                  <a:pt x="1" y="14"/>
                </a:lnTo>
                <a:lnTo>
                  <a:pt x="3" y="13"/>
                </a:lnTo>
                <a:lnTo>
                  <a:pt x="25" y="0"/>
                </a:lnTo>
                <a:lnTo>
                  <a:pt x="33" y="7"/>
                </a:lnTo>
                <a:lnTo>
                  <a:pt x="38" y="10"/>
                </a:lnTo>
                <a:lnTo>
                  <a:pt x="55" y="9"/>
                </a:lnTo>
                <a:lnTo>
                  <a:pt x="53" y="5"/>
                </a:lnTo>
                <a:lnTo>
                  <a:pt x="60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3" name="Freeform 33"/>
          <p:cNvSpPr>
            <a:spLocks/>
          </p:cNvSpPr>
          <p:nvPr/>
        </p:nvSpPr>
        <p:spPr bwMode="auto">
          <a:xfrm>
            <a:off x="4868863" y="5487988"/>
            <a:ext cx="101600" cy="114300"/>
          </a:xfrm>
          <a:custGeom>
            <a:avLst/>
            <a:gdLst>
              <a:gd name="T0" fmla="*/ 62 w 64"/>
              <a:gd name="T1" fmla="*/ 44 h 72"/>
              <a:gd name="T2" fmla="*/ 64 w 64"/>
              <a:gd name="T3" fmla="*/ 46 h 72"/>
              <a:gd name="T4" fmla="*/ 51 w 64"/>
              <a:gd name="T5" fmla="*/ 63 h 72"/>
              <a:gd name="T6" fmla="*/ 48 w 64"/>
              <a:gd name="T7" fmla="*/ 64 h 72"/>
              <a:gd name="T8" fmla="*/ 45 w 64"/>
              <a:gd name="T9" fmla="*/ 64 h 72"/>
              <a:gd name="T10" fmla="*/ 34 w 64"/>
              <a:gd name="T11" fmla="*/ 68 h 72"/>
              <a:gd name="T12" fmla="*/ 25 w 64"/>
              <a:gd name="T13" fmla="*/ 72 h 72"/>
              <a:gd name="T14" fmla="*/ 25 w 64"/>
              <a:gd name="T15" fmla="*/ 68 h 72"/>
              <a:gd name="T16" fmla="*/ 25 w 64"/>
              <a:gd name="T17" fmla="*/ 63 h 72"/>
              <a:gd name="T18" fmla="*/ 25 w 64"/>
              <a:gd name="T19" fmla="*/ 59 h 72"/>
              <a:gd name="T20" fmla="*/ 21 w 64"/>
              <a:gd name="T21" fmla="*/ 56 h 72"/>
              <a:gd name="T22" fmla="*/ 6 w 64"/>
              <a:gd name="T23" fmla="*/ 42 h 72"/>
              <a:gd name="T24" fmla="*/ 2 w 64"/>
              <a:gd name="T25" fmla="*/ 42 h 72"/>
              <a:gd name="T26" fmla="*/ 3 w 64"/>
              <a:gd name="T27" fmla="*/ 37 h 72"/>
              <a:gd name="T28" fmla="*/ 2 w 64"/>
              <a:gd name="T29" fmla="*/ 27 h 72"/>
              <a:gd name="T30" fmla="*/ 0 w 64"/>
              <a:gd name="T31" fmla="*/ 16 h 72"/>
              <a:gd name="T32" fmla="*/ 6 w 64"/>
              <a:gd name="T33" fmla="*/ 18 h 72"/>
              <a:gd name="T34" fmla="*/ 15 w 64"/>
              <a:gd name="T35" fmla="*/ 20 h 72"/>
              <a:gd name="T36" fmla="*/ 17 w 64"/>
              <a:gd name="T37" fmla="*/ 16 h 72"/>
              <a:gd name="T38" fmla="*/ 18 w 64"/>
              <a:gd name="T39" fmla="*/ 16 h 72"/>
              <a:gd name="T40" fmla="*/ 22 w 64"/>
              <a:gd name="T41" fmla="*/ 8 h 72"/>
              <a:gd name="T42" fmla="*/ 36 w 64"/>
              <a:gd name="T43" fmla="*/ 0 h 72"/>
              <a:gd name="T44" fmla="*/ 40 w 64"/>
              <a:gd name="T45" fmla="*/ 18 h 72"/>
              <a:gd name="T46" fmla="*/ 49 w 64"/>
              <a:gd name="T47" fmla="*/ 20 h 72"/>
              <a:gd name="T48" fmla="*/ 53 w 64"/>
              <a:gd name="T49" fmla="*/ 27 h 72"/>
              <a:gd name="T50" fmla="*/ 55 w 64"/>
              <a:gd name="T51" fmla="*/ 30 h 72"/>
              <a:gd name="T52" fmla="*/ 62 w 64"/>
              <a:gd name="T53" fmla="*/ 44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4" h="72">
                <a:moveTo>
                  <a:pt x="62" y="44"/>
                </a:moveTo>
                <a:lnTo>
                  <a:pt x="64" y="46"/>
                </a:lnTo>
                <a:lnTo>
                  <a:pt x="51" y="63"/>
                </a:lnTo>
                <a:lnTo>
                  <a:pt x="48" y="64"/>
                </a:lnTo>
                <a:lnTo>
                  <a:pt x="45" y="64"/>
                </a:lnTo>
                <a:lnTo>
                  <a:pt x="34" y="68"/>
                </a:lnTo>
                <a:lnTo>
                  <a:pt x="25" y="72"/>
                </a:lnTo>
                <a:lnTo>
                  <a:pt x="25" y="68"/>
                </a:lnTo>
                <a:lnTo>
                  <a:pt x="25" y="63"/>
                </a:lnTo>
                <a:lnTo>
                  <a:pt x="25" y="59"/>
                </a:lnTo>
                <a:lnTo>
                  <a:pt x="21" y="56"/>
                </a:lnTo>
                <a:lnTo>
                  <a:pt x="6" y="42"/>
                </a:lnTo>
                <a:lnTo>
                  <a:pt x="2" y="42"/>
                </a:lnTo>
                <a:lnTo>
                  <a:pt x="3" y="37"/>
                </a:lnTo>
                <a:lnTo>
                  <a:pt x="2" y="27"/>
                </a:lnTo>
                <a:lnTo>
                  <a:pt x="0" y="16"/>
                </a:lnTo>
                <a:lnTo>
                  <a:pt x="6" y="18"/>
                </a:lnTo>
                <a:lnTo>
                  <a:pt x="15" y="20"/>
                </a:lnTo>
                <a:lnTo>
                  <a:pt x="17" y="16"/>
                </a:lnTo>
                <a:lnTo>
                  <a:pt x="18" y="16"/>
                </a:lnTo>
                <a:lnTo>
                  <a:pt x="22" y="8"/>
                </a:lnTo>
                <a:lnTo>
                  <a:pt x="36" y="0"/>
                </a:lnTo>
                <a:lnTo>
                  <a:pt x="40" y="18"/>
                </a:lnTo>
                <a:lnTo>
                  <a:pt x="49" y="20"/>
                </a:lnTo>
                <a:lnTo>
                  <a:pt x="53" y="27"/>
                </a:lnTo>
                <a:lnTo>
                  <a:pt x="55" y="30"/>
                </a:lnTo>
                <a:lnTo>
                  <a:pt x="62" y="4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4" name="Freeform 34"/>
          <p:cNvSpPr>
            <a:spLocks/>
          </p:cNvSpPr>
          <p:nvPr/>
        </p:nvSpPr>
        <p:spPr bwMode="auto">
          <a:xfrm>
            <a:off x="4908550" y="5316538"/>
            <a:ext cx="155575" cy="114300"/>
          </a:xfrm>
          <a:custGeom>
            <a:avLst/>
            <a:gdLst>
              <a:gd name="T0" fmla="*/ 97 w 98"/>
              <a:gd name="T1" fmla="*/ 34 h 72"/>
              <a:gd name="T2" fmla="*/ 97 w 98"/>
              <a:gd name="T3" fmla="*/ 36 h 72"/>
              <a:gd name="T4" fmla="*/ 97 w 98"/>
              <a:gd name="T5" fmla="*/ 37 h 72"/>
              <a:gd name="T6" fmla="*/ 97 w 98"/>
              <a:gd name="T7" fmla="*/ 38 h 72"/>
              <a:gd name="T8" fmla="*/ 98 w 98"/>
              <a:gd name="T9" fmla="*/ 38 h 72"/>
              <a:gd name="T10" fmla="*/ 93 w 98"/>
              <a:gd name="T11" fmla="*/ 44 h 72"/>
              <a:gd name="T12" fmla="*/ 95 w 98"/>
              <a:gd name="T13" fmla="*/ 52 h 72"/>
              <a:gd name="T14" fmla="*/ 83 w 98"/>
              <a:gd name="T15" fmla="*/ 60 h 72"/>
              <a:gd name="T16" fmla="*/ 86 w 98"/>
              <a:gd name="T17" fmla="*/ 63 h 72"/>
              <a:gd name="T18" fmla="*/ 94 w 98"/>
              <a:gd name="T19" fmla="*/ 59 h 72"/>
              <a:gd name="T20" fmla="*/ 90 w 98"/>
              <a:gd name="T21" fmla="*/ 70 h 72"/>
              <a:gd name="T22" fmla="*/ 79 w 98"/>
              <a:gd name="T23" fmla="*/ 71 h 72"/>
              <a:gd name="T24" fmla="*/ 75 w 98"/>
              <a:gd name="T25" fmla="*/ 71 h 72"/>
              <a:gd name="T26" fmla="*/ 73 w 98"/>
              <a:gd name="T27" fmla="*/ 72 h 72"/>
              <a:gd name="T28" fmla="*/ 69 w 98"/>
              <a:gd name="T29" fmla="*/ 72 h 72"/>
              <a:gd name="T30" fmla="*/ 58 w 98"/>
              <a:gd name="T31" fmla="*/ 72 h 72"/>
              <a:gd name="T32" fmla="*/ 56 w 98"/>
              <a:gd name="T33" fmla="*/ 72 h 72"/>
              <a:gd name="T34" fmla="*/ 45 w 98"/>
              <a:gd name="T35" fmla="*/ 72 h 72"/>
              <a:gd name="T36" fmla="*/ 33 w 98"/>
              <a:gd name="T37" fmla="*/ 62 h 72"/>
              <a:gd name="T38" fmla="*/ 15 w 98"/>
              <a:gd name="T39" fmla="*/ 55 h 72"/>
              <a:gd name="T40" fmla="*/ 9 w 98"/>
              <a:gd name="T41" fmla="*/ 52 h 72"/>
              <a:gd name="T42" fmla="*/ 7 w 98"/>
              <a:gd name="T43" fmla="*/ 51 h 72"/>
              <a:gd name="T44" fmla="*/ 0 w 98"/>
              <a:gd name="T45" fmla="*/ 42 h 72"/>
              <a:gd name="T46" fmla="*/ 9 w 98"/>
              <a:gd name="T47" fmla="*/ 38 h 72"/>
              <a:gd name="T48" fmla="*/ 18 w 98"/>
              <a:gd name="T49" fmla="*/ 36 h 72"/>
              <a:gd name="T50" fmla="*/ 22 w 98"/>
              <a:gd name="T51" fmla="*/ 29 h 72"/>
              <a:gd name="T52" fmla="*/ 23 w 98"/>
              <a:gd name="T53" fmla="*/ 26 h 72"/>
              <a:gd name="T54" fmla="*/ 24 w 98"/>
              <a:gd name="T55" fmla="*/ 25 h 72"/>
              <a:gd name="T56" fmla="*/ 30 w 98"/>
              <a:gd name="T57" fmla="*/ 14 h 72"/>
              <a:gd name="T58" fmla="*/ 37 w 98"/>
              <a:gd name="T59" fmla="*/ 2 h 72"/>
              <a:gd name="T60" fmla="*/ 38 w 98"/>
              <a:gd name="T61" fmla="*/ 2 h 72"/>
              <a:gd name="T62" fmla="*/ 45 w 98"/>
              <a:gd name="T63" fmla="*/ 0 h 72"/>
              <a:gd name="T64" fmla="*/ 46 w 98"/>
              <a:gd name="T65" fmla="*/ 6 h 72"/>
              <a:gd name="T66" fmla="*/ 53 w 98"/>
              <a:gd name="T67" fmla="*/ 11 h 72"/>
              <a:gd name="T68" fmla="*/ 58 w 98"/>
              <a:gd name="T69" fmla="*/ 11 h 72"/>
              <a:gd name="T70" fmla="*/ 71 w 98"/>
              <a:gd name="T71" fmla="*/ 12 h 72"/>
              <a:gd name="T72" fmla="*/ 69 w 98"/>
              <a:gd name="T73" fmla="*/ 15 h 72"/>
              <a:gd name="T74" fmla="*/ 69 w 98"/>
              <a:gd name="T75" fmla="*/ 21 h 72"/>
              <a:gd name="T76" fmla="*/ 93 w 98"/>
              <a:gd name="T77" fmla="*/ 33 h 72"/>
              <a:gd name="T78" fmla="*/ 97 w 98"/>
              <a:gd name="T79" fmla="*/ 34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8" h="72">
                <a:moveTo>
                  <a:pt x="97" y="34"/>
                </a:moveTo>
                <a:lnTo>
                  <a:pt x="97" y="36"/>
                </a:lnTo>
                <a:lnTo>
                  <a:pt x="97" y="37"/>
                </a:lnTo>
                <a:lnTo>
                  <a:pt x="97" y="38"/>
                </a:lnTo>
                <a:lnTo>
                  <a:pt x="98" y="38"/>
                </a:lnTo>
                <a:lnTo>
                  <a:pt x="93" y="44"/>
                </a:lnTo>
                <a:lnTo>
                  <a:pt x="95" y="52"/>
                </a:lnTo>
                <a:lnTo>
                  <a:pt x="83" y="60"/>
                </a:lnTo>
                <a:lnTo>
                  <a:pt x="86" y="63"/>
                </a:lnTo>
                <a:lnTo>
                  <a:pt x="94" y="59"/>
                </a:lnTo>
                <a:lnTo>
                  <a:pt x="90" y="70"/>
                </a:lnTo>
                <a:lnTo>
                  <a:pt x="79" y="71"/>
                </a:lnTo>
                <a:lnTo>
                  <a:pt x="75" y="71"/>
                </a:lnTo>
                <a:lnTo>
                  <a:pt x="73" y="72"/>
                </a:lnTo>
                <a:lnTo>
                  <a:pt x="69" y="72"/>
                </a:lnTo>
                <a:lnTo>
                  <a:pt x="58" y="72"/>
                </a:lnTo>
                <a:lnTo>
                  <a:pt x="56" y="72"/>
                </a:lnTo>
                <a:lnTo>
                  <a:pt x="45" y="72"/>
                </a:lnTo>
                <a:lnTo>
                  <a:pt x="33" y="62"/>
                </a:lnTo>
                <a:lnTo>
                  <a:pt x="15" y="55"/>
                </a:lnTo>
                <a:lnTo>
                  <a:pt x="9" y="52"/>
                </a:lnTo>
                <a:lnTo>
                  <a:pt x="7" y="51"/>
                </a:lnTo>
                <a:lnTo>
                  <a:pt x="0" y="42"/>
                </a:lnTo>
                <a:lnTo>
                  <a:pt x="9" y="38"/>
                </a:lnTo>
                <a:lnTo>
                  <a:pt x="18" y="36"/>
                </a:lnTo>
                <a:lnTo>
                  <a:pt x="22" y="29"/>
                </a:lnTo>
                <a:lnTo>
                  <a:pt x="23" y="26"/>
                </a:lnTo>
                <a:lnTo>
                  <a:pt x="24" y="25"/>
                </a:lnTo>
                <a:lnTo>
                  <a:pt x="30" y="14"/>
                </a:lnTo>
                <a:lnTo>
                  <a:pt x="37" y="2"/>
                </a:lnTo>
                <a:lnTo>
                  <a:pt x="38" y="2"/>
                </a:lnTo>
                <a:lnTo>
                  <a:pt x="45" y="0"/>
                </a:lnTo>
                <a:lnTo>
                  <a:pt x="46" y="6"/>
                </a:lnTo>
                <a:lnTo>
                  <a:pt x="53" y="11"/>
                </a:lnTo>
                <a:lnTo>
                  <a:pt x="58" y="11"/>
                </a:lnTo>
                <a:lnTo>
                  <a:pt x="71" y="12"/>
                </a:lnTo>
                <a:lnTo>
                  <a:pt x="69" y="15"/>
                </a:lnTo>
                <a:lnTo>
                  <a:pt x="69" y="21"/>
                </a:lnTo>
                <a:lnTo>
                  <a:pt x="93" y="33"/>
                </a:lnTo>
                <a:lnTo>
                  <a:pt x="97" y="3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5" name="Freeform 35"/>
          <p:cNvSpPr>
            <a:spLocks/>
          </p:cNvSpPr>
          <p:nvPr/>
        </p:nvSpPr>
        <p:spPr bwMode="auto">
          <a:xfrm>
            <a:off x="4991100" y="5087938"/>
            <a:ext cx="84138" cy="138113"/>
          </a:xfrm>
          <a:custGeom>
            <a:avLst/>
            <a:gdLst>
              <a:gd name="T0" fmla="*/ 50 w 53"/>
              <a:gd name="T1" fmla="*/ 87 h 87"/>
              <a:gd name="T2" fmla="*/ 47 w 53"/>
              <a:gd name="T3" fmla="*/ 84 h 87"/>
              <a:gd name="T4" fmla="*/ 46 w 53"/>
              <a:gd name="T5" fmla="*/ 83 h 87"/>
              <a:gd name="T6" fmla="*/ 43 w 53"/>
              <a:gd name="T7" fmla="*/ 83 h 87"/>
              <a:gd name="T8" fmla="*/ 38 w 53"/>
              <a:gd name="T9" fmla="*/ 84 h 87"/>
              <a:gd name="T10" fmla="*/ 32 w 53"/>
              <a:gd name="T11" fmla="*/ 77 h 87"/>
              <a:gd name="T12" fmla="*/ 27 w 53"/>
              <a:gd name="T13" fmla="*/ 75 h 87"/>
              <a:gd name="T14" fmla="*/ 17 w 53"/>
              <a:gd name="T15" fmla="*/ 72 h 87"/>
              <a:gd name="T16" fmla="*/ 19 w 53"/>
              <a:gd name="T17" fmla="*/ 68 h 87"/>
              <a:gd name="T18" fmla="*/ 17 w 53"/>
              <a:gd name="T19" fmla="*/ 66 h 87"/>
              <a:gd name="T20" fmla="*/ 16 w 53"/>
              <a:gd name="T21" fmla="*/ 60 h 87"/>
              <a:gd name="T22" fmla="*/ 15 w 53"/>
              <a:gd name="T23" fmla="*/ 49 h 87"/>
              <a:gd name="T24" fmla="*/ 15 w 53"/>
              <a:gd name="T25" fmla="*/ 38 h 87"/>
              <a:gd name="T26" fmla="*/ 19 w 53"/>
              <a:gd name="T27" fmla="*/ 38 h 87"/>
              <a:gd name="T28" fmla="*/ 17 w 53"/>
              <a:gd name="T29" fmla="*/ 32 h 87"/>
              <a:gd name="T30" fmla="*/ 6 w 53"/>
              <a:gd name="T31" fmla="*/ 19 h 87"/>
              <a:gd name="T32" fmla="*/ 5 w 53"/>
              <a:gd name="T33" fmla="*/ 17 h 87"/>
              <a:gd name="T34" fmla="*/ 0 w 53"/>
              <a:gd name="T35" fmla="*/ 16 h 87"/>
              <a:gd name="T36" fmla="*/ 2 w 53"/>
              <a:gd name="T37" fmla="*/ 15 h 87"/>
              <a:gd name="T38" fmla="*/ 4 w 53"/>
              <a:gd name="T39" fmla="*/ 13 h 87"/>
              <a:gd name="T40" fmla="*/ 6 w 53"/>
              <a:gd name="T41" fmla="*/ 12 h 87"/>
              <a:gd name="T42" fmla="*/ 13 w 53"/>
              <a:gd name="T43" fmla="*/ 8 h 87"/>
              <a:gd name="T44" fmla="*/ 27 w 53"/>
              <a:gd name="T45" fmla="*/ 0 h 87"/>
              <a:gd name="T46" fmla="*/ 35 w 53"/>
              <a:gd name="T47" fmla="*/ 6 h 87"/>
              <a:gd name="T48" fmla="*/ 41 w 53"/>
              <a:gd name="T49" fmla="*/ 0 h 87"/>
              <a:gd name="T50" fmla="*/ 43 w 53"/>
              <a:gd name="T51" fmla="*/ 9 h 87"/>
              <a:gd name="T52" fmla="*/ 43 w 53"/>
              <a:gd name="T53" fmla="*/ 15 h 87"/>
              <a:gd name="T54" fmla="*/ 53 w 53"/>
              <a:gd name="T55" fmla="*/ 15 h 87"/>
              <a:gd name="T56" fmla="*/ 51 w 53"/>
              <a:gd name="T57" fmla="*/ 21 h 87"/>
              <a:gd name="T58" fmla="*/ 51 w 53"/>
              <a:gd name="T59" fmla="*/ 23 h 87"/>
              <a:gd name="T60" fmla="*/ 46 w 53"/>
              <a:gd name="T61" fmla="*/ 23 h 87"/>
              <a:gd name="T62" fmla="*/ 50 w 53"/>
              <a:gd name="T63" fmla="*/ 51 h 87"/>
              <a:gd name="T64" fmla="*/ 45 w 53"/>
              <a:gd name="T65" fmla="*/ 80 h 87"/>
              <a:gd name="T66" fmla="*/ 49 w 53"/>
              <a:gd name="T67" fmla="*/ 80 h 87"/>
              <a:gd name="T68" fmla="*/ 50 w 53"/>
              <a:gd name="T69" fmla="*/ 80 h 87"/>
              <a:gd name="T70" fmla="*/ 50 w 53"/>
              <a:gd name="T71" fmla="*/ 81 h 87"/>
              <a:gd name="T72" fmla="*/ 50 w 53"/>
              <a:gd name="T73" fmla="*/ 84 h 87"/>
              <a:gd name="T74" fmla="*/ 50 w 53"/>
              <a:gd name="T75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3" h="87">
                <a:moveTo>
                  <a:pt x="50" y="87"/>
                </a:moveTo>
                <a:lnTo>
                  <a:pt x="47" y="84"/>
                </a:lnTo>
                <a:lnTo>
                  <a:pt x="46" y="83"/>
                </a:lnTo>
                <a:lnTo>
                  <a:pt x="43" y="83"/>
                </a:lnTo>
                <a:lnTo>
                  <a:pt x="38" y="84"/>
                </a:lnTo>
                <a:lnTo>
                  <a:pt x="32" y="77"/>
                </a:lnTo>
                <a:lnTo>
                  <a:pt x="27" y="75"/>
                </a:lnTo>
                <a:lnTo>
                  <a:pt x="17" y="72"/>
                </a:lnTo>
                <a:lnTo>
                  <a:pt x="19" y="68"/>
                </a:lnTo>
                <a:lnTo>
                  <a:pt x="17" y="66"/>
                </a:lnTo>
                <a:lnTo>
                  <a:pt x="16" y="60"/>
                </a:lnTo>
                <a:lnTo>
                  <a:pt x="15" y="49"/>
                </a:lnTo>
                <a:lnTo>
                  <a:pt x="15" y="38"/>
                </a:lnTo>
                <a:lnTo>
                  <a:pt x="19" y="38"/>
                </a:lnTo>
                <a:lnTo>
                  <a:pt x="17" y="32"/>
                </a:lnTo>
                <a:lnTo>
                  <a:pt x="6" y="19"/>
                </a:lnTo>
                <a:lnTo>
                  <a:pt x="5" y="17"/>
                </a:lnTo>
                <a:lnTo>
                  <a:pt x="0" y="16"/>
                </a:lnTo>
                <a:lnTo>
                  <a:pt x="2" y="15"/>
                </a:lnTo>
                <a:lnTo>
                  <a:pt x="4" y="13"/>
                </a:lnTo>
                <a:lnTo>
                  <a:pt x="6" y="12"/>
                </a:lnTo>
                <a:lnTo>
                  <a:pt x="13" y="8"/>
                </a:lnTo>
                <a:lnTo>
                  <a:pt x="27" y="0"/>
                </a:lnTo>
                <a:lnTo>
                  <a:pt x="35" y="6"/>
                </a:lnTo>
                <a:lnTo>
                  <a:pt x="41" y="0"/>
                </a:lnTo>
                <a:lnTo>
                  <a:pt x="43" y="9"/>
                </a:lnTo>
                <a:lnTo>
                  <a:pt x="43" y="15"/>
                </a:lnTo>
                <a:lnTo>
                  <a:pt x="53" y="15"/>
                </a:lnTo>
                <a:lnTo>
                  <a:pt x="51" y="21"/>
                </a:lnTo>
                <a:lnTo>
                  <a:pt x="51" y="23"/>
                </a:lnTo>
                <a:lnTo>
                  <a:pt x="46" y="23"/>
                </a:lnTo>
                <a:lnTo>
                  <a:pt x="50" y="51"/>
                </a:lnTo>
                <a:lnTo>
                  <a:pt x="45" y="80"/>
                </a:lnTo>
                <a:lnTo>
                  <a:pt x="49" y="80"/>
                </a:lnTo>
                <a:lnTo>
                  <a:pt x="50" y="80"/>
                </a:lnTo>
                <a:lnTo>
                  <a:pt x="50" y="81"/>
                </a:lnTo>
                <a:lnTo>
                  <a:pt x="50" y="84"/>
                </a:lnTo>
                <a:lnTo>
                  <a:pt x="50" y="8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6" name="Freeform 36"/>
          <p:cNvSpPr>
            <a:spLocks/>
          </p:cNvSpPr>
          <p:nvPr/>
        </p:nvSpPr>
        <p:spPr bwMode="auto">
          <a:xfrm>
            <a:off x="4953000" y="4567238"/>
            <a:ext cx="182563" cy="195263"/>
          </a:xfrm>
          <a:custGeom>
            <a:avLst/>
            <a:gdLst>
              <a:gd name="T0" fmla="*/ 93 w 115"/>
              <a:gd name="T1" fmla="*/ 29 h 123"/>
              <a:gd name="T2" fmla="*/ 86 w 115"/>
              <a:gd name="T3" fmla="*/ 39 h 123"/>
              <a:gd name="T4" fmla="*/ 84 w 115"/>
              <a:gd name="T5" fmla="*/ 43 h 123"/>
              <a:gd name="T6" fmla="*/ 75 w 115"/>
              <a:gd name="T7" fmla="*/ 48 h 123"/>
              <a:gd name="T8" fmla="*/ 82 w 115"/>
              <a:gd name="T9" fmla="*/ 59 h 123"/>
              <a:gd name="T10" fmla="*/ 99 w 115"/>
              <a:gd name="T11" fmla="*/ 69 h 123"/>
              <a:gd name="T12" fmla="*/ 114 w 115"/>
              <a:gd name="T13" fmla="*/ 82 h 123"/>
              <a:gd name="T14" fmla="*/ 115 w 115"/>
              <a:gd name="T15" fmla="*/ 86 h 123"/>
              <a:gd name="T16" fmla="*/ 107 w 115"/>
              <a:gd name="T17" fmla="*/ 89 h 123"/>
              <a:gd name="T18" fmla="*/ 103 w 115"/>
              <a:gd name="T19" fmla="*/ 96 h 123"/>
              <a:gd name="T20" fmla="*/ 105 w 115"/>
              <a:gd name="T21" fmla="*/ 112 h 123"/>
              <a:gd name="T22" fmla="*/ 80 w 115"/>
              <a:gd name="T23" fmla="*/ 119 h 123"/>
              <a:gd name="T24" fmla="*/ 69 w 115"/>
              <a:gd name="T25" fmla="*/ 107 h 123"/>
              <a:gd name="T26" fmla="*/ 48 w 115"/>
              <a:gd name="T27" fmla="*/ 119 h 123"/>
              <a:gd name="T28" fmla="*/ 44 w 115"/>
              <a:gd name="T29" fmla="*/ 122 h 123"/>
              <a:gd name="T30" fmla="*/ 41 w 115"/>
              <a:gd name="T31" fmla="*/ 123 h 123"/>
              <a:gd name="T32" fmla="*/ 33 w 115"/>
              <a:gd name="T33" fmla="*/ 122 h 123"/>
              <a:gd name="T34" fmla="*/ 22 w 115"/>
              <a:gd name="T35" fmla="*/ 116 h 123"/>
              <a:gd name="T36" fmla="*/ 14 w 115"/>
              <a:gd name="T37" fmla="*/ 103 h 123"/>
              <a:gd name="T38" fmla="*/ 0 w 115"/>
              <a:gd name="T39" fmla="*/ 77 h 123"/>
              <a:gd name="T40" fmla="*/ 6 w 115"/>
              <a:gd name="T41" fmla="*/ 77 h 123"/>
              <a:gd name="T42" fmla="*/ 11 w 115"/>
              <a:gd name="T43" fmla="*/ 70 h 123"/>
              <a:gd name="T44" fmla="*/ 14 w 115"/>
              <a:gd name="T45" fmla="*/ 66 h 123"/>
              <a:gd name="T46" fmla="*/ 11 w 115"/>
              <a:gd name="T47" fmla="*/ 60 h 123"/>
              <a:gd name="T48" fmla="*/ 14 w 115"/>
              <a:gd name="T49" fmla="*/ 56 h 123"/>
              <a:gd name="T50" fmla="*/ 25 w 115"/>
              <a:gd name="T51" fmla="*/ 49 h 123"/>
              <a:gd name="T52" fmla="*/ 39 w 115"/>
              <a:gd name="T53" fmla="*/ 41 h 123"/>
              <a:gd name="T54" fmla="*/ 40 w 115"/>
              <a:gd name="T55" fmla="*/ 17 h 123"/>
              <a:gd name="T56" fmla="*/ 56 w 115"/>
              <a:gd name="T57" fmla="*/ 14 h 123"/>
              <a:gd name="T58" fmla="*/ 65 w 115"/>
              <a:gd name="T59" fmla="*/ 18 h 123"/>
              <a:gd name="T60" fmla="*/ 74 w 115"/>
              <a:gd name="T61" fmla="*/ 24 h 123"/>
              <a:gd name="T62" fmla="*/ 80 w 115"/>
              <a:gd name="T63" fmla="*/ 28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5" h="123">
                <a:moveTo>
                  <a:pt x="103" y="21"/>
                </a:moveTo>
                <a:lnTo>
                  <a:pt x="93" y="29"/>
                </a:lnTo>
                <a:lnTo>
                  <a:pt x="92" y="29"/>
                </a:lnTo>
                <a:lnTo>
                  <a:pt x="86" y="39"/>
                </a:lnTo>
                <a:lnTo>
                  <a:pt x="84" y="41"/>
                </a:lnTo>
                <a:lnTo>
                  <a:pt x="84" y="43"/>
                </a:lnTo>
                <a:lnTo>
                  <a:pt x="84" y="44"/>
                </a:lnTo>
                <a:lnTo>
                  <a:pt x="75" y="48"/>
                </a:lnTo>
                <a:lnTo>
                  <a:pt x="77" y="49"/>
                </a:lnTo>
                <a:lnTo>
                  <a:pt x="82" y="59"/>
                </a:lnTo>
                <a:lnTo>
                  <a:pt x="96" y="64"/>
                </a:lnTo>
                <a:lnTo>
                  <a:pt x="99" y="69"/>
                </a:lnTo>
                <a:lnTo>
                  <a:pt x="111" y="79"/>
                </a:lnTo>
                <a:lnTo>
                  <a:pt x="114" y="82"/>
                </a:lnTo>
                <a:lnTo>
                  <a:pt x="114" y="84"/>
                </a:lnTo>
                <a:lnTo>
                  <a:pt x="115" y="86"/>
                </a:lnTo>
                <a:lnTo>
                  <a:pt x="108" y="88"/>
                </a:lnTo>
                <a:lnTo>
                  <a:pt x="107" y="89"/>
                </a:lnTo>
                <a:lnTo>
                  <a:pt x="103" y="94"/>
                </a:lnTo>
                <a:lnTo>
                  <a:pt x="103" y="96"/>
                </a:lnTo>
                <a:lnTo>
                  <a:pt x="103" y="97"/>
                </a:lnTo>
                <a:lnTo>
                  <a:pt x="105" y="112"/>
                </a:lnTo>
                <a:lnTo>
                  <a:pt x="101" y="123"/>
                </a:lnTo>
                <a:lnTo>
                  <a:pt x="80" y="119"/>
                </a:lnTo>
                <a:lnTo>
                  <a:pt x="74" y="111"/>
                </a:lnTo>
                <a:lnTo>
                  <a:pt x="69" y="107"/>
                </a:lnTo>
                <a:lnTo>
                  <a:pt x="52" y="118"/>
                </a:lnTo>
                <a:lnTo>
                  <a:pt x="48" y="119"/>
                </a:lnTo>
                <a:lnTo>
                  <a:pt x="45" y="120"/>
                </a:lnTo>
                <a:lnTo>
                  <a:pt x="44" y="122"/>
                </a:lnTo>
                <a:lnTo>
                  <a:pt x="43" y="123"/>
                </a:lnTo>
                <a:lnTo>
                  <a:pt x="41" y="123"/>
                </a:lnTo>
                <a:lnTo>
                  <a:pt x="35" y="122"/>
                </a:lnTo>
                <a:lnTo>
                  <a:pt x="33" y="122"/>
                </a:lnTo>
                <a:lnTo>
                  <a:pt x="30" y="119"/>
                </a:lnTo>
                <a:lnTo>
                  <a:pt x="22" y="116"/>
                </a:lnTo>
                <a:lnTo>
                  <a:pt x="20" y="114"/>
                </a:lnTo>
                <a:lnTo>
                  <a:pt x="14" y="103"/>
                </a:lnTo>
                <a:lnTo>
                  <a:pt x="0" y="85"/>
                </a:lnTo>
                <a:lnTo>
                  <a:pt x="0" y="77"/>
                </a:lnTo>
                <a:lnTo>
                  <a:pt x="3" y="77"/>
                </a:lnTo>
                <a:lnTo>
                  <a:pt x="6" y="77"/>
                </a:lnTo>
                <a:lnTo>
                  <a:pt x="9" y="74"/>
                </a:lnTo>
                <a:lnTo>
                  <a:pt x="11" y="70"/>
                </a:lnTo>
                <a:lnTo>
                  <a:pt x="14" y="67"/>
                </a:lnTo>
                <a:lnTo>
                  <a:pt x="14" y="66"/>
                </a:lnTo>
                <a:lnTo>
                  <a:pt x="14" y="63"/>
                </a:lnTo>
                <a:lnTo>
                  <a:pt x="11" y="60"/>
                </a:lnTo>
                <a:lnTo>
                  <a:pt x="13" y="56"/>
                </a:lnTo>
                <a:lnTo>
                  <a:pt x="14" y="56"/>
                </a:lnTo>
                <a:lnTo>
                  <a:pt x="17" y="54"/>
                </a:lnTo>
                <a:lnTo>
                  <a:pt x="25" y="49"/>
                </a:lnTo>
                <a:lnTo>
                  <a:pt x="30" y="45"/>
                </a:lnTo>
                <a:lnTo>
                  <a:pt x="39" y="41"/>
                </a:lnTo>
                <a:lnTo>
                  <a:pt x="44" y="26"/>
                </a:lnTo>
                <a:lnTo>
                  <a:pt x="40" y="17"/>
                </a:lnTo>
                <a:lnTo>
                  <a:pt x="32" y="0"/>
                </a:lnTo>
                <a:lnTo>
                  <a:pt x="56" y="14"/>
                </a:lnTo>
                <a:lnTo>
                  <a:pt x="58" y="15"/>
                </a:lnTo>
                <a:lnTo>
                  <a:pt x="65" y="18"/>
                </a:lnTo>
                <a:lnTo>
                  <a:pt x="73" y="24"/>
                </a:lnTo>
                <a:lnTo>
                  <a:pt x="74" y="24"/>
                </a:lnTo>
                <a:lnTo>
                  <a:pt x="77" y="26"/>
                </a:lnTo>
                <a:lnTo>
                  <a:pt x="80" y="28"/>
                </a:lnTo>
                <a:lnTo>
                  <a:pt x="103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7" name="Freeform 37"/>
          <p:cNvSpPr>
            <a:spLocks/>
          </p:cNvSpPr>
          <p:nvPr/>
        </p:nvSpPr>
        <p:spPr bwMode="auto">
          <a:xfrm>
            <a:off x="4957763" y="4737100"/>
            <a:ext cx="188913" cy="160338"/>
          </a:xfrm>
          <a:custGeom>
            <a:avLst/>
            <a:gdLst>
              <a:gd name="T0" fmla="*/ 98 w 119"/>
              <a:gd name="T1" fmla="*/ 16 h 101"/>
              <a:gd name="T2" fmla="*/ 117 w 119"/>
              <a:gd name="T3" fmla="*/ 23 h 101"/>
              <a:gd name="T4" fmla="*/ 119 w 119"/>
              <a:gd name="T5" fmla="*/ 23 h 101"/>
              <a:gd name="T6" fmla="*/ 115 w 119"/>
              <a:gd name="T7" fmla="*/ 28 h 101"/>
              <a:gd name="T8" fmla="*/ 106 w 119"/>
              <a:gd name="T9" fmla="*/ 37 h 101"/>
              <a:gd name="T10" fmla="*/ 83 w 119"/>
              <a:gd name="T11" fmla="*/ 37 h 101"/>
              <a:gd name="T12" fmla="*/ 82 w 119"/>
              <a:gd name="T13" fmla="*/ 39 h 101"/>
              <a:gd name="T14" fmla="*/ 79 w 119"/>
              <a:gd name="T15" fmla="*/ 45 h 101"/>
              <a:gd name="T16" fmla="*/ 62 w 119"/>
              <a:gd name="T17" fmla="*/ 69 h 101"/>
              <a:gd name="T18" fmla="*/ 57 w 119"/>
              <a:gd name="T19" fmla="*/ 75 h 101"/>
              <a:gd name="T20" fmla="*/ 57 w 119"/>
              <a:gd name="T21" fmla="*/ 76 h 101"/>
              <a:gd name="T22" fmla="*/ 56 w 119"/>
              <a:gd name="T23" fmla="*/ 76 h 101"/>
              <a:gd name="T24" fmla="*/ 49 w 119"/>
              <a:gd name="T25" fmla="*/ 77 h 101"/>
              <a:gd name="T26" fmla="*/ 41 w 119"/>
              <a:gd name="T27" fmla="*/ 83 h 101"/>
              <a:gd name="T28" fmla="*/ 37 w 119"/>
              <a:gd name="T29" fmla="*/ 79 h 101"/>
              <a:gd name="T30" fmla="*/ 30 w 119"/>
              <a:gd name="T31" fmla="*/ 87 h 101"/>
              <a:gd name="T32" fmla="*/ 27 w 119"/>
              <a:gd name="T33" fmla="*/ 88 h 101"/>
              <a:gd name="T34" fmla="*/ 25 w 119"/>
              <a:gd name="T35" fmla="*/ 90 h 101"/>
              <a:gd name="T36" fmla="*/ 12 w 119"/>
              <a:gd name="T37" fmla="*/ 101 h 101"/>
              <a:gd name="T38" fmla="*/ 11 w 119"/>
              <a:gd name="T39" fmla="*/ 101 h 101"/>
              <a:gd name="T40" fmla="*/ 0 w 119"/>
              <a:gd name="T41" fmla="*/ 91 h 101"/>
              <a:gd name="T42" fmla="*/ 3 w 119"/>
              <a:gd name="T43" fmla="*/ 75 h 101"/>
              <a:gd name="T44" fmla="*/ 3 w 119"/>
              <a:gd name="T45" fmla="*/ 72 h 101"/>
              <a:gd name="T46" fmla="*/ 4 w 119"/>
              <a:gd name="T47" fmla="*/ 47 h 101"/>
              <a:gd name="T48" fmla="*/ 7 w 119"/>
              <a:gd name="T49" fmla="*/ 47 h 101"/>
              <a:gd name="T50" fmla="*/ 15 w 119"/>
              <a:gd name="T51" fmla="*/ 43 h 101"/>
              <a:gd name="T52" fmla="*/ 17 w 119"/>
              <a:gd name="T53" fmla="*/ 39 h 101"/>
              <a:gd name="T54" fmla="*/ 18 w 119"/>
              <a:gd name="T55" fmla="*/ 39 h 101"/>
              <a:gd name="T56" fmla="*/ 25 w 119"/>
              <a:gd name="T57" fmla="*/ 43 h 101"/>
              <a:gd name="T58" fmla="*/ 27 w 119"/>
              <a:gd name="T59" fmla="*/ 43 h 101"/>
              <a:gd name="T60" fmla="*/ 32 w 119"/>
              <a:gd name="T61" fmla="*/ 45 h 101"/>
              <a:gd name="T62" fmla="*/ 36 w 119"/>
              <a:gd name="T63" fmla="*/ 43 h 101"/>
              <a:gd name="T64" fmla="*/ 37 w 119"/>
              <a:gd name="T65" fmla="*/ 42 h 101"/>
              <a:gd name="T66" fmla="*/ 45 w 119"/>
              <a:gd name="T67" fmla="*/ 37 h 101"/>
              <a:gd name="T68" fmla="*/ 27 w 119"/>
              <a:gd name="T69" fmla="*/ 27 h 101"/>
              <a:gd name="T70" fmla="*/ 27 w 119"/>
              <a:gd name="T71" fmla="*/ 26 h 101"/>
              <a:gd name="T72" fmla="*/ 27 w 119"/>
              <a:gd name="T73" fmla="*/ 24 h 101"/>
              <a:gd name="T74" fmla="*/ 29 w 119"/>
              <a:gd name="T75" fmla="*/ 22 h 101"/>
              <a:gd name="T76" fmla="*/ 32 w 119"/>
              <a:gd name="T77" fmla="*/ 15 h 101"/>
              <a:gd name="T78" fmla="*/ 38 w 119"/>
              <a:gd name="T79" fmla="*/ 16 h 101"/>
              <a:gd name="T80" fmla="*/ 40 w 119"/>
              <a:gd name="T81" fmla="*/ 16 h 101"/>
              <a:gd name="T82" fmla="*/ 41 w 119"/>
              <a:gd name="T83" fmla="*/ 15 h 101"/>
              <a:gd name="T84" fmla="*/ 42 w 119"/>
              <a:gd name="T85" fmla="*/ 13 h 101"/>
              <a:gd name="T86" fmla="*/ 45 w 119"/>
              <a:gd name="T87" fmla="*/ 12 h 101"/>
              <a:gd name="T88" fmla="*/ 49 w 119"/>
              <a:gd name="T89" fmla="*/ 11 h 101"/>
              <a:gd name="T90" fmla="*/ 66 w 119"/>
              <a:gd name="T91" fmla="*/ 0 h 101"/>
              <a:gd name="T92" fmla="*/ 71 w 119"/>
              <a:gd name="T93" fmla="*/ 4 h 101"/>
              <a:gd name="T94" fmla="*/ 77 w 119"/>
              <a:gd name="T95" fmla="*/ 12 h 101"/>
              <a:gd name="T96" fmla="*/ 98 w 119"/>
              <a:gd name="T97" fmla="*/ 16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9" h="101">
                <a:moveTo>
                  <a:pt x="98" y="16"/>
                </a:moveTo>
                <a:lnTo>
                  <a:pt x="117" y="23"/>
                </a:lnTo>
                <a:lnTo>
                  <a:pt x="119" y="23"/>
                </a:lnTo>
                <a:lnTo>
                  <a:pt x="115" y="28"/>
                </a:lnTo>
                <a:lnTo>
                  <a:pt x="106" y="37"/>
                </a:lnTo>
                <a:lnTo>
                  <a:pt x="83" y="37"/>
                </a:lnTo>
                <a:lnTo>
                  <a:pt x="82" y="39"/>
                </a:lnTo>
                <a:lnTo>
                  <a:pt x="79" y="45"/>
                </a:lnTo>
                <a:lnTo>
                  <a:pt x="62" y="69"/>
                </a:lnTo>
                <a:lnTo>
                  <a:pt x="57" y="75"/>
                </a:lnTo>
                <a:lnTo>
                  <a:pt x="57" y="76"/>
                </a:lnTo>
                <a:lnTo>
                  <a:pt x="56" y="76"/>
                </a:lnTo>
                <a:lnTo>
                  <a:pt x="49" y="77"/>
                </a:lnTo>
                <a:lnTo>
                  <a:pt x="41" y="83"/>
                </a:lnTo>
                <a:lnTo>
                  <a:pt x="37" y="79"/>
                </a:lnTo>
                <a:lnTo>
                  <a:pt x="30" y="87"/>
                </a:lnTo>
                <a:lnTo>
                  <a:pt x="27" y="88"/>
                </a:lnTo>
                <a:lnTo>
                  <a:pt x="25" y="90"/>
                </a:lnTo>
                <a:lnTo>
                  <a:pt x="12" y="101"/>
                </a:lnTo>
                <a:lnTo>
                  <a:pt x="11" y="101"/>
                </a:lnTo>
                <a:lnTo>
                  <a:pt x="0" y="91"/>
                </a:lnTo>
                <a:lnTo>
                  <a:pt x="3" y="75"/>
                </a:lnTo>
                <a:lnTo>
                  <a:pt x="3" y="72"/>
                </a:lnTo>
                <a:lnTo>
                  <a:pt x="4" y="47"/>
                </a:lnTo>
                <a:lnTo>
                  <a:pt x="7" y="47"/>
                </a:lnTo>
                <a:lnTo>
                  <a:pt x="15" y="43"/>
                </a:lnTo>
                <a:lnTo>
                  <a:pt x="17" y="39"/>
                </a:lnTo>
                <a:lnTo>
                  <a:pt x="18" y="39"/>
                </a:lnTo>
                <a:lnTo>
                  <a:pt x="25" y="43"/>
                </a:lnTo>
                <a:lnTo>
                  <a:pt x="27" y="43"/>
                </a:lnTo>
                <a:lnTo>
                  <a:pt x="32" y="45"/>
                </a:lnTo>
                <a:lnTo>
                  <a:pt x="36" y="43"/>
                </a:lnTo>
                <a:lnTo>
                  <a:pt x="37" y="42"/>
                </a:lnTo>
                <a:lnTo>
                  <a:pt x="45" y="37"/>
                </a:lnTo>
                <a:lnTo>
                  <a:pt x="27" y="27"/>
                </a:lnTo>
                <a:lnTo>
                  <a:pt x="27" y="26"/>
                </a:lnTo>
                <a:lnTo>
                  <a:pt x="27" y="24"/>
                </a:lnTo>
                <a:lnTo>
                  <a:pt x="29" y="22"/>
                </a:lnTo>
                <a:lnTo>
                  <a:pt x="32" y="15"/>
                </a:lnTo>
                <a:lnTo>
                  <a:pt x="38" y="16"/>
                </a:lnTo>
                <a:lnTo>
                  <a:pt x="40" y="16"/>
                </a:lnTo>
                <a:lnTo>
                  <a:pt x="41" y="15"/>
                </a:lnTo>
                <a:lnTo>
                  <a:pt x="42" y="13"/>
                </a:lnTo>
                <a:lnTo>
                  <a:pt x="45" y="12"/>
                </a:lnTo>
                <a:lnTo>
                  <a:pt x="49" y="11"/>
                </a:lnTo>
                <a:lnTo>
                  <a:pt x="66" y="0"/>
                </a:lnTo>
                <a:lnTo>
                  <a:pt x="71" y="4"/>
                </a:lnTo>
                <a:lnTo>
                  <a:pt x="77" y="12"/>
                </a:lnTo>
                <a:lnTo>
                  <a:pt x="98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8" name="Freeform 38"/>
          <p:cNvSpPr>
            <a:spLocks/>
          </p:cNvSpPr>
          <p:nvPr/>
        </p:nvSpPr>
        <p:spPr bwMode="auto">
          <a:xfrm>
            <a:off x="5064125" y="5626100"/>
            <a:ext cx="36513" cy="80963"/>
          </a:xfrm>
          <a:custGeom>
            <a:avLst/>
            <a:gdLst>
              <a:gd name="T0" fmla="*/ 20 w 23"/>
              <a:gd name="T1" fmla="*/ 11 h 51"/>
              <a:gd name="T2" fmla="*/ 20 w 23"/>
              <a:gd name="T3" fmla="*/ 23 h 51"/>
              <a:gd name="T4" fmla="*/ 20 w 23"/>
              <a:gd name="T5" fmla="*/ 27 h 51"/>
              <a:gd name="T6" fmla="*/ 23 w 23"/>
              <a:gd name="T7" fmla="*/ 30 h 51"/>
              <a:gd name="T8" fmla="*/ 19 w 23"/>
              <a:gd name="T9" fmla="*/ 33 h 51"/>
              <a:gd name="T10" fmla="*/ 18 w 23"/>
              <a:gd name="T11" fmla="*/ 34 h 51"/>
              <a:gd name="T12" fmla="*/ 16 w 23"/>
              <a:gd name="T13" fmla="*/ 34 h 51"/>
              <a:gd name="T14" fmla="*/ 15 w 23"/>
              <a:gd name="T15" fmla="*/ 41 h 51"/>
              <a:gd name="T16" fmla="*/ 10 w 23"/>
              <a:gd name="T17" fmla="*/ 48 h 51"/>
              <a:gd name="T18" fmla="*/ 7 w 23"/>
              <a:gd name="T19" fmla="*/ 51 h 51"/>
              <a:gd name="T20" fmla="*/ 5 w 23"/>
              <a:gd name="T21" fmla="*/ 51 h 51"/>
              <a:gd name="T22" fmla="*/ 5 w 23"/>
              <a:gd name="T23" fmla="*/ 49 h 51"/>
              <a:gd name="T24" fmla="*/ 5 w 23"/>
              <a:gd name="T25" fmla="*/ 44 h 51"/>
              <a:gd name="T26" fmla="*/ 3 w 23"/>
              <a:gd name="T27" fmla="*/ 32 h 51"/>
              <a:gd name="T28" fmla="*/ 1 w 23"/>
              <a:gd name="T29" fmla="*/ 29 h 51"/>
              <a:gd name="T30" fmla="*/ 1 w 23"/>
              <a:gd name="T31" fmla="*/ 27 h 51"/>
              <a:gd name="T32" fmla="*/ 0 w 23"/>
              <a:gd name="T33" fmla="*/ 25 h 51"/>
              <a:gd name="T34" fmla="*/ 0 w 23"/>
              <a:gd name="T35" fmla="*/ 23 h 51"/>
              <a:gd name="T36" fmla="*/ 1 w 23"/>
              <a:gd name="T37" fmla="*/ 21 h 51"/>
              <a:gd name="T38" fmla="*/ 10 w 23"/>
              <a:gd name="T39" fmla="*/ 8 h 51"/>
              <a:gd name="T40" fmla="*/ 18 w 23"/>
              <a:gd name="T41" fmla="*/ 0 h 51"/>
              <a:gd name="T42" fmla="*/ 20 w 23"/>
              <a:gd name="T43" fmla="*/ 1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" h="51">
                <a:moveTo>
                  <a:pt x="20" y="11"/>
                </a:moveTo>
                <a:lnTo>
                  <a:pt x="20" y="23"/>
                </a:lnTo>
                <a:lnTo>
                  <a:pt x="20" y="27"/>
                </a:lnTo>
                <a:lnTo>
                  <a:pt x="23" y="30"/>
                </a:lnTo>
                <a:lnTo>
                  <a:pt x="19" y="33"/>
                </a:lnTo>
                <a:lnTo>
                  <a:pt x="18" y="34"/>
                </a:lnTo>
                <a:lnTo>
                  <a:pt x="16" y="34"/>
                </a:lnTo>
                <a:lnTo>
                  <a:pt x="15" y="41"/>
                </a:lnTo>
                <a:lnTo>
                  <a:pt x="10" y="48"/>
                </a:lnTo>
                <a:lnTo>
                  <a:pt x="7" y="51"/>
                </a:lnTo>
                <a:lnTo>
                  <a:pt x="5" y="51"/>
                </a:lnTo>
                <a:lnTo>
                  <a:pt x="5" y="49"/>
                </a:lnTo>
                <a:lnTo>
                  <a:pt x="5" y="44"/>
                </a:lnTo>
                <a:lnTo>
                  <a:pt x="3" y="32"/>
                </a:lnTo>
                <a:lnTo>
                  <a:pt x="1" y="29"/>
                </a:lnTo>
                <a:lnTo>
                  <a:pt x="1" y="27"/>
                </a:lnTo>
                <a:lnTo>
                  <a:pt x="0" y="25"/>
                </a:lnTo>
                <a:lnTo>
                  <a:pt x="0" y="23"/>
                </a:lnTo>
                <a:lnTo>
                  <a:pt x="1" y="21"/>
                </a:lnTo>
                <a:lnTo>
                  <a:pt x="10" y="8"/>
                </a:lnTo>
                <a:lnTo>
                  <a:pt x="18" y="0"/>
                </a:lnTo>
                <a:lnTo>
                  <a:pt x="20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9" name="Freeform 39"/>
          <p:cNvSpPr>
            <a:spLocks/>
          </p:cNvSpPr>
          <p:nvPr/>
        </p:nvSpPr>
        <p:spPr bwMode="auto">
          <a:xfrm>
            <a:off x="5207000" y="5033963"/>
            <a:ext cx="136525" cy="263525"/>
          </a:xfrm>
          <a:custGeom>
            <a:avLst/>
            <a:gdLst>
              <a:gd name="T0" fmla="*/ 69 w 86"/>
              <a:gd name="T1" fmla="*/ 12 h 166"/>
              <a:gd name="T2" fmla="*/ 72 w 86"/>
              <a:gd name="T3" fmla="*/ 17 h 166"/>
              <a:gd name="T4" fmla="*/ 74 w 86"/>
              <a:gd name="T5" fmla="*/ 34 h 166"/>
              <a:gd name="T6" fmla="*/ 76 w 86"/>
              <a:gd name="T7" fmla="*/ 53 h 166"/>
              <a:gd name="T8" fmla="*/ 86 w 86"/>
              <a:gd name="T9" fmla="*/ 73 h 166"/>
              <a:gd name="T10" fmla="*/ 80 w 86"/>
              <a:gd name="T11" fmla="*/ 85 h 166"/>
              <a:gd name="T12" fmla="*/ 82 w 86"/>
              <a:gd name="T13" fmla="*/ 118 h 166"/>
              <a:gd name="T14" fmla="*/ 80 w 86"/>
              <a:gd name="T15" fmla="*/ 120 h 166"/>
              <a:gd name="T16" fmla="*/ 78 w 86"/>
              <a:gd name="T17" fmla="*/ 124 h 166"/>
              <a:gd name="T18" fmla="*/ 75 w 86"/>
              <a:gd name="T19" fmla="*/ 128 h 166"/>
              <a:gd name="T20" fmla="*/ 74 w 86"/>
              <a:gd name="T21" fmla="*/ 125 h 166"/>
              <a:gd name="T22" fmla="*/ 69 w 86"/>
              <a:gd name="T23" fmla="*/ 125 h 166"/>
              <a:gd name="T24" fmla="*/ 67 w 86"/>
              <a:gd name="T25" fmla="*/ 126 h 166"/>
              <a:gd name="T26" fmla="*/ 64 w 86"/>
              <a:gd name="T27" fmla="*/ 126 h 166"/>
              <a:gd name="T28" fmla="*/ 71 w 86"/>
              <a:gd name="T29" fmla="*/ 139 h 166"/>
              <a:gd name="T30" fmla="*/ 74 w 86"/>
              <a:gd name="T31" fmla="*/ 156 h 166"/>
              <a:gd name="T32" fmla="*/ 71 w 86"/>
              <a:gd name="T33" fmla="*/ 166 h 166"/>
              <a:gd name="T34" fmla="*/ 49 w 86"/>
              <a:gd name="T35" fmla="*/ 144 h 166"/>
              <a:gd name="T36" fmla="*/ 34 w 86"/>
              <a:gd name="T37" fmla="*/ 137 h 166"/>
              <a:gd name="T38" fmla="*/ 27 w 86"/>
              <a:gd name="T39" fmla="*/ 122 h 166"/>
              <a:gd name="T40" fmla="*/ 33 w 86"/>
              <a:gd name="T41" fmla="*/ 111 h 166"/>
              <a:gd name="T42" fmla="*/ 27 w 86"/>
              <a:gd name="T43" fmla="*/ 95 h 166"/>
              <a:gd name="T44" fmla="*/ 24 w 86"/>
              <a:gd name="T45" fmla="*/ 87 h 166"/>
              <a:gd name="T46" fmla="*/ 3 w 86"/>
              <a:gd name="T47" fmla="*/ 66 h 166"/>
              <a:gd name="T48" fmla="*/ 0 w 86"/>
              <a:gd name="T49" fmla="*/ 58 h 166"/>
              <a:gd name="T50" fmla="*/ 3 w 86"/>
              <a:gd name="T51" fmla="*/ 57 h 166"/>
              <a:gd name="T52" fmla="*/ 5 w 86"/>
              <a:gd name="T53" fmla="*/ 55 h 166"/>
              <a:gd name="T54" fmla="*/ 7 w 86"/>
              <a:gd name="T55" fmla="*/ 55 h 166"/>
              <a:gd name="T56" fmla="*/ 18 w 86"/>
              <a:gd name="T57" fmla="*/ 53 h 166"/>
              <a:gd name="T58" fmla="*/ 30 w 86"/>
              <a:gd name="T59" fmla="*/ 34 h 166"/>
              <a:gd name="T60" fmla="*/ 41 w 86"/>
              <a:gd name="T61" fmla="*/ 17 h 166"/>
              <a:gd name="T62" fmla="*/ 42 w 86"/>
              <a:gd name="T63" fmla="*/ 15 h 166"/>
              <a:gd name="T64" fmla="*/ 54 w 86"/>
              <a:gd name="T65" fmla="*/ 8 h 166"/>
              <a:gd name="T66" fmla="*/ 54 w 86"/>
              <a:gd name="T67" fmla="*/ 8 h 166"/>
              <a:gd name="T68" fmla="*/ 56 w 86"/>
              <a:gd name="T69" fmla="*/ 6 h 166"/>
              <a:gd name="T70" fmla="*/ 61 w 86"/>
              <a:gd name="T71" fmla="*/ 0 h 166"/>
              <a:gd name="T72" fmla="*/ 65 w 86"/>
              <a:gd name="T73" fmla="*/ 6 h 166"/>
              <a:gd name="T74" fmla="*/ 69 w 86"/>
              <a:gd name="T75" fmla="*/ 12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6" h="166">
                <a:moveTo>
                  <a:pt x="69" y="12"/>
                </a:moveTo>
                <a:lnTo>
                  <a:pt x="72" y="17"/>
                </a:lnTo>
                <a:lnTo>
                  <a:pt x="74" y="34"/>
                </a:lnTo>
                <a:lnTo>
                  <a:pt x="76" y="53"/>
                </a:lnTo>
                <a:lnTo>
                  <a:pt x="86" y="73"/>
                </a:lnTo>
                <a:lnTo>
                  <a:pt x="80" y="85"/>
                </a:lnTo>
                <a:lnTo>
                  <a:pt x="82" y="118"/>
                </a:lnTo>
                <a:lnTo>
                  <a:pt x="80" y="120"/>
                </a:lnTo>
                <a:lnTo>
                  <a:pt x="78" y="124"/>
                </a:lnTo>
                <a:lnTo>
                  <a:pt x="75" y="128"/>
                </a:lnTo>
                <a:lnTo>
                  <a:pt x="74" y="125"/>
                </a:lnTo>
                <a:lnTo>
                  <a:pt x="69" y="125"/>
                </a:lnTo>
                <a:lnTo>
                  <a:pt x="67" y="126"/>
                </a:lnTo>
                <a:lnTo>
                  <a:pt x="64" y="126"/>
                </a:lnTo>
                <a:lnTo>
                  <a:pt x="71" y="139"/>
                </a:lnTo>
                <a:lnTo>
                  <a:pt x="74" y="156"/>
                </a:lnTo>
                <a:lnTo>
                  <a:pt x="71" y="166"/>
                </a:lnTo>
                <a:lnTo>
                  <a:pt x="49" y="144"/>
                </a:lnTo>
                <a:lnTo>
                  <a:pt x="34" y="137"/>
                </a:lnTo>
                <a:lnTo>
                  <a:pt x="27" y="122"/>
                </a:lnTo>
                <a:lnTo>
                  <a:pt x="33" y="111"/>
                </a:lnTo>
                <a:lnTo>
                  <a:pt x="27" y="95"/>
                </a:lnTo>
                <a:lnTo>
                  <a:pt x="24" y="87"/>
                </a:lnTo>
                <a:lnTo>
                  <a:pt x="3" y="66"/>
                </a:lnTo>
                <a:lnTo>
                  <a:pt x="0" y="58"/>
                </a:lnTo>
                <a:lnTo>
                  <a:pt x="3" y="57"/>
                </a:lnTo>
                <a:lnTo>
                  <a:pt x="5" y="55"/>
                </a:lnTo>
                <a:lnTo>
                  <a:pt x="7" y="55"/>
                </a:lnTo>
                <a:lnTo>
                  <a:pt x="18" y="53"/>
                </a:lnTo>
                <a:lnTo>
                  <a:pt x="30" y="34"/>
                </a:lnTo>
                <a:lnTo>
                  <a:pt x="41" y="17"/>
                </a:lnTo>
                <a:lnTo>
                  <a:pt x="42" y="15"/>
                </a:lnTo>
                <a:lnTo>
                  <a:pt x="54" y="8"/>
                </a:lnTo>
                <a:lnTo>
                  <a:pt x="54" y="8"/>
                </a:lnTo>
                <a:lnTo>
                  <a:pt x="56" y="6"/>
                </a:lnTo>
                <a:lnTo>
                  <a:pt x="61" y="0"/>
                </a:lnTo>
                <a:lnTo>
                  <a:pt x="65" y="6"/>
                </a:lnTo>
                <a:lnTo>
                  <a:pt x="69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0" name="Freeform 40"/>
          <p:cNvSpPr>
            <a:spLocks/>
          </p:cNvSpPr>
          <p:nvPr/>
        </p:nvSpPr>
        <p:spPr bwMode="auto">
          <a:xfrm>
            <a:off x="5319713" y="5326063"/>
            <a:ext cx="71438" cy="161925"/>
          </a:xfrm>
          <a:custGeom>
            <a:avLst/>
            <a:gdLst>
              <a:gd name="T0" fmla="*/ 35 w 45"/>
              <a:gd name="T1" fmla="*/ 41 h 102"/>
              <a:gd name="T2" fmla="*/ 45 w 45"/>
              <a:gd name="T3" fmla="*/ 69 h 102"/>
              <a:gd name="T4" fmla="*/ 41 w 45"/>
              <a:gd name="T5" fmla="*/ 81 h 102"/>
              <a:gd name="T6" fmla="*/ 31 w 45"/>
              <a:gd name="T7" fmla="*/ 88 h 102"/>
              <a:gd name="T8" fmla="*/ 31 w 45"/>
              <a:gd name="T9" fmla="*/ 90 h 102"/>
              <a:gd name="T10" fmla="*/ 30 w 45"/>
              <a:gd name="T11" fmla="*/ 90 h 102"/>
              <a:gd name="T12" fmla="*/ 27 w 45"/>
              <a:gd name="T13" fmla="*/ 92 h 102"/>
              <a:gd name="T14" fmla="*/ 26 w 45"/>
              <a:gd name="T15" fmla="*/ 95 h 102"/>
              <a:gd name="T16" fmla="*/ 20 w 45"/>
              <a:gd name="T17" fmla="*/ 95 h 102"/>
              <a:gd name="T18" fmla="*/ 22 w 45"/>
              <a:gd name="T19" fmla="*/ 99 h 102"/>
              <a:gd name="T20" fmla="*/ 16 w 45"/>
              <a:gd name="T21" fmla="*/ 102 h 102"/>
              <a:gd name="T22" fmla="*/ 16 w 45"/>
              <a:gd name="T23" fmla="*/ 99 h 102"/>
              <a:gd name="T24" fmla="*/ 15 w 45"/>
              <a:gd name="T25" fmla="*/ 99 h 102"/>
              <a:gd name="T26" fmla="*/ 15 w 45"/>
              <a:gd name="T27" fmla="*/ 96 h 102"/>
              <a:gd name="T28" fmla="*/ 13 w 45"/>
              <a:gd name="T29" fmla="*/ 96 h 102"/>
              <a:gd name="T30" fmla="*/ 11 w 45"/>
              <a:gd name="T31" fmla="*/ 98 h 102"/>
              <a:gd name="T32" fmla="*/ 12 w 45"/>
              <a:gd name="T33" fmla="*/ 94 h 102"/>
              <a:gd name="T34" fmla="*/ 9 w 45"/>
              <a:gd name="T35" fmla="*/ 95 h 102"/>
              <a:gd name="T36" fmla="*/ 8 w 45"/>
              <a:gd name="T37" fmla="*/ 95 h 102"/>
              <a:gd name="T38" fmla="*/ 4 w 45"/>
              <a:gd name="T39" fmla="*/ 96 h 102"/>
              <a:gd name="T40" fmla="*/ 4 w 45"/>
              <a:gd name="T41" fmla="*/ 92 h 102"/>
              <a:gd name="T42" fmla="*/ 3 w 45"/>
              <a:gd name="T43" fmla="*/ 84 h 102"/>
              <a:gd name="T44" fmla="*/ 0 w 45"/>
              <a:gd name="T45" fmla="*/ 73 h 102"/>
              <a:gd name="T46" fmla="*/ 1 w 45"/>
              <a:gd name="T47" fmla="*/ 71 h 102"/>
              <a:gd name="T48" fmla="*/ 3 w 45"/>
              <a:gd name="T49" fmla="*/ 66 h 102"/>
              <a:gd name="T50" fmla="*/ 8 w 45"/>
              <a:gd name="T51" fmla="*/ 56 h 102"/>
              <a:gd name="T52" fmla="*/ 4 w 45"/>
              <a:gd name="T53" fmla="*/ 35 h 102"/>
              <a:gd name="T54" fmla="*/ 3 w 45"/>
              <a:gd name="T55" fmla="*/ 32 h 102"/>
              <a:gd name="T56" fmla="*/ 1 w 45"/>
              <a:gd name="T57" fmla="*/ 24 h 102"/>
              <a:gd name="T58" fmla="*/ 5 w 45"/>
              <a:gd name="T59" fmla="*/ 23 h 102"/>
              <a:gd name="T60" fmla="*/ 7 w 45"/>
              <a:gd name="T61" fmla="*/ 9 h 102"/>
              <a:gd name="T62" fmla="*/ 11 w 45"/>
              <a:gd name="T63" fmla="*/ 5 h 102"/>
              <a:gd name="T64" fmla="*/ 11 w 45"/>
              <a:gd name="T65" fmla="*/ 4 h 102"/>
              <a:gd name="T66" fmla="*/ 13 w 45"/>
              <a:gd name="T67" fmla="*/ 0 h 102"/>
              <a:gd name="T68" fmla="*/ 20 w 45"/>
              <a:gd name="T69" fmla="*/ 12 h 102"/>
              <a:gd name="T70" fmla="*/ 17 w 45"/>
              <a:gd name="T71" fmla="*/ 28 h 102"/>
              <a:gd name="T72" fmla="*/ 22 w 45"/>
              <a:gd name="T73" fmla="*/ 30 h 102"/>
              <a:gd name="T74" fmla="*/ 22 w 45"/>
              <a:gd name="T75" fmla="*/ 31 h 102"/>
              <a:gd name="T76" fmla="*/ 23 w 45"/>
              <a:gd name="T77" fmla="*/ 31 h 102"/>
              <a:gd name="T78" fmla="*/ 27 w 45"/>
              <a:gd name="T79" fmla="*/ 34 h 102"/>
              <a:gd name="T80" fmla="*/ 35 w 45"/>
              <a:gd name="T81" fmla="*/ 4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5" h="102">
                <a:moveTo>
                  <a:pt x="35" y="41"/>
                </a:moveTo>
                <a:lnTo>
                  <a:pt x="45" y="69"/>
                </a:lnTo>
                <a:lnTo>
                  <a:pt x="41" y="81"/>
                </a:lnTo>
                <a:lnTo>
                  <a:pt x="31" y="88"/>
                </a:lnTo>
                <a:lnTo>
                  <a:pt x="31" y="90"/>
                </a:lnTo>
                <a:lnTo>
                  <a:pt x="30" y="90"/>
                </a:lnTo>
                <a:lnTo>
                  <a:pt x="27" y="92"/>
                </a:lnTo>
                <a:lnTo>
                  <a:pt x="26" y="95"/>
                </a:lnTo>
                <a:lnTo>
                  <a:pt x="20" y="95"/>
                </a:lnTo>
                <a:lnTo>
                  <a:pt x="22" y="99"/>
                </a:lnTo>
                <a:lnTo>
                  <a:pt x="16" y="102"/>
                </a:lnTo>
                <a:lnTo>
                  <a:pt x="16" y="99"/>
                </a:lnTo>
                <a:lnTo>
                  <a:pt x="15" y="99"/>
                </a:lnTo>
                <a:lnTo>
                  <a:pt x="15" y="96"/>
                </a:lnTo>
                <a:lnTo>
                  <a:pt x="13" y="96"/>
                </a:lnTo>
                <a:lnTo>
                  <a:pt x="11" y="98"/>
                </a:lnTo>
                <a:lnTo>
                  <a:pt x="12" y="94"/>
                </a:lnTo>
                <a:lnTo>
                  <a:pt x="9" y="95"/>
                </a:lnTo>
                <a:lnTo>
                  <a:pt x="8" y="95"/>
                </a:lnTo>
                <a:lnTo>
                  <a:pt x="4" y="96"/>
                </a:lnTo>
                <a:lnTo>
                  <a:pt x="4" y="92"/>
                </a:lnTo>
                <a:lnTo>
                  <a:pt x="3" y="84"/>
                </a:lnTo>
                <a:lnTo>
                  <a:pt x="0" y="73"/>
                </a:lnTo>
                <a:lnTo>
                  <a:pt x="1" y="71"/>
                </a:lnTo>
                <a:lnTo>
                  <a:pt x="3" y="66"/>
                </a:lnTo>
                <a:lnTo>
                  <a:pt x="8" y="56"/>
                </a:lnTo>
                <a:lnTo>
                  <a:pt x="4" y="35"/>
                </a:lnTo>
                <a:lnTo>
                  <a:pt x="3" y="32"/>
                </a:lnTo>
                <a:lnTo>
                  <a:pt x="1" y="24"/>
                </a:lnTo>
                <a:lnTo>
                  <a:pt x="5" y="23"/>
                </a:lnTo>
                <a:lnTo>
                  <a:pt x="7" y="9"/>
                </a:lnTo>
                <a:lnTo>
                  <a:pt x="11" y="5"/>
                </a:lnTo>
                <a:lnTo>
                  <a:pt x="11" y="4"/>
                </a:lnTo>
                <a:lnTo>
                  <a:pt x="13" y="0"/>
                </a:lnTo>
                <a:lnTo>
                  <a:pt x="20" y="12"/>
                </a:lnTo>
                <a:lnTo>
                  <a:pt x="17" y="28"/>
                </a:lnTo>
                <a:lnTo>
                  <a:pt x="22" y="30"/>
                </a:lnTo>
                <a:lnTo>
                  <a:pt x="22" y="31"/>
                </a:lnTo>
                <a:lnTo>
                  <a:pt x="23" y="31"/>
                </a:lnTo>
                <a:lnTo>
                  <a:pt x="27" y="34"/>
                </a:lnTo>
                <a:lnTo>
                  <a:pt x="35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1" name="Freeform 41"/>
          <p:cNvSpPr>
            <a:spLocks/>
          </p:cNvSpPr>
          <p:nvPr/>
        </p:nvSpPr>
        <p:spPr bwMode="auto">
          <a:xfrm>
            <a:off x="5116513" y="4832350"/>
            <a:ext cx="155575" cy="163513"/>
          </a:xfrm>
          <a:custGeom>
            <a:avLst/>
            <a:gdLst>
              <a:gd name="T0" fmla="*/ 95 w 98"/>
              <a:gd name="T1" fmla="*/ 79 h 103"/>
              <a:gd name="T2" fmla="*/ 88 w 98"/>
              <a:gd name="T3" fmla="*/ 82 h 103"/>
              <a:gd name="T4" fmla="*/ 80 w 98"/>
              <a:gd name="T5" fmla="*/ 87 h 103"/>
              <a:gd name="T6" fmla="*/ 72 w 98"/>
              <a:gd name="T7" fmla="*/ 92 h 103"/>
              <a:gd name="T8" fmla="*/ 43 w 98"/>
              <a:gd name="T9" fmla="*/ 101 h 103"/>
              <a:gd name="T10" fmla="*/ 42 w 98"/>
              <a:gd name="T11" fmla="*/ 101 h 103"/>
              <a:gd name="T12" fmla="*/ 38 w 98"/>
              <a:gd name="T13" fmla="*/ 99 h 103"/>
              <a:gd name="T14" fmla="*/ 36 w 98"/>
              <a:gd name="T15" fmla="*/ 99 h 103"/>
              <a:gd name="T16" fmla="*/ 28 w 98"/>
              <a:gd name="T17" fmla="*/ 103 h 103"/>
              <a:gd name="T18" fmla="*/ 21 w 98"/>
              <a:gd name="T19" fmla="*/ 98 h 103"/>
              <a:gd name="T20" fmla="*/ 13 w 98"/>
              <a:gd name="T21" fmla="*/ 92 h 103"/>
              <a:gd name="T22" fmla="*/ 4 w 98"/>
              <a:gd name="T23" fmla="*/ 97 h 103"/>
              <a:gd name="T24" fmla="*/ 1 w 98"/>
              <a:gd name="T25" fmla="*/ 95 h 103"/>
              <a:gd name="T26" fmla="*/ 0 w 98"/>
              <a:gd name="T27" fmla="*/ 94 h 103"/>
              <a:gd name="T28" fmla="*/ 5 w 98"/>
              <a:gd name="T29" fmla="*/ 90 h 103"/>
              <a:gd name="T30" fmla="*/ 8 w 98"/>
              <a:gd name="T31" fmla="*/ 84 h 103"/>
              <a:gd name="T32" fmla="*/ 15 w 98"/>
              <a:gd name="T33" fmla="*/ 60 h 103"/>
              <a:gd name="T34" fmla="*/ 16 w 98"/>
              <a:gd name="T35" fmla="*/ 57 h 103"/>
              <a:gd name="T36" fmla="*/ 16 w 98"/>
              <a:gd name="T37" fmla="*/ 54 h 103"/>
              <a:gd name="T38" fmla="*/ 16 w 98"/>
              <a:gd name="T39" fmla="*/ 50 h 103"/>
              <a:gd name="T40" fmla="*/ 16 w 98"/>
              <a:gd name="T41" fmla="*/ 45 h 103"/>
              <a:gd name="T42" fmla="*/ 9 w 98"/>
              <a:gd name="T43" fmla="*/ 32 h 103"/>
              <a:gd name="T44" fmla="*/ 8 w 98"/>
              <a:gd name="T45" fmla="*/ 22 h 103"/>
              <a:gd name="T46" fmla="*/ 9 w 98"/>
              <a:gd name="T47" fmla="*/ 11 h 103"/>
              <a:gd name="T48" fmla="*/ 15 w 98"/>
              <a:gd name="T49" fmla="*/ 8 h 103"/>
              <a:gd name="T50" fmla="*/ 16 w 98"/>
              <a:gd name="T51" fmla="*/ 7 h 103"/>
              <a:gd name="T52" fmla="*/ 20 w 98"/>
              <a:gd name="T53" fmla="*/ 0 h 103"/>
              <a:gd name="T54" fmla="*/ 34 w 98"/>
              <a:gd name="T55" fmla="*/ 4 h 103"/>
              <a:gd name="T56" fmla="*/ 36 w 98"/>
              <a:gd name="T57" fmla="*/ 7 h 103"/>
              <a:gd name="T58" fmla="*/ 49 w 98"/>
              <a:gd name="T59" fmla="*/ 12 h 103"/>
              <a:gd name="T60" fmla="*/ 64 w 98"/>
              <a:gd name="T61" fmla="*/ 24 h 103"/>
              <a:gd name="T62" fmla="*/ 75 w 98"/>
              <a:gd name="T63" fmla="*/ 13 h 103"/>
              <a:gd name="T64" fmla="*/ 76 w 98"/>
              <a:gd name="T65" fmla="*/ 12 h 103"/>
              <a:gd name="T66" fmla="*/ 86 w 98"/>
              <a:gd name="T67" fmla="*/ 7 h 103"/>
              <a:gd name="T68" fmla="*/ 94 w 98"/>
              <a:gd name="T69" fmla="*/ 16 h 103"/>
              <a:gd name="T70" fmla="*/ 94 w 98"/>
              <a:gd name="T71" fmla="*/ 34 h 103"/>
              <a:gd name="T72" fmla="*/ 94 w 98"/>
              <a:gd name="T73" fmla="*/ 45 h 103"/>
              <a:gd name="T74" fmla="*/ 98 w 98"/>
              <a:gd name="T75" fmla="*/ 71 h 103"/>
              <a:gd name="T76" fmla="*/ 98 w 98"/>
              <a:gd name="T77" fmla="*/ 72 h 103"/>
              <a:gd name="T78" fmla="*/ 95 w 98"/>
              <a:gd name="T79" fmla="*/ 79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8" h="103">
                <a:moveTo>
                  <a:pt x="95" y="79"/>
                </a:moveTo>
                <a:lnTo>
                  <a:pt x="88" y="82"/>
                </a:lnTo>
                <a:lnTo>
                  <a:pt x="80" y="87"/>
                </a:lnTo>
                <a:lnTo>
                  <a:pt x="72" y="92"/>
                </a:lnTo>
                <a:lnTo>
                  <a:pt x="43" y="101"/>
                </a:lnTo>
                <a:lnTo>
                  <a:pt x="42" y="101"/>
                </a:lnTo>
                <a:lnTo>
                  <a:pt x="38" y="99"/>
                </a:lnTo>
                <a:lnTo>
                  <a:pt x="36" y="99"/>
                </a:lnTo>
                <a:lnTo>
                  <a:pt x="28" y="103"/>
                </a:lnTo>
                <a:lnTo>
                  <a:pt x="21" y="98"/>
                </a:lnTo>
                <a:lnTo>
                  <a:pt x="13" y="92"/>
                </a:lnTo>
                <a:lnTo>
                  <a:pt x="4" y="97"/>
                </a:lnTo>
                <a:lnTo>
                  <a:pt x="1" y="95"/>
                </a:lnTo>
                <a:lnTo>
                  <a:pt x="0" y="94"/>
                </a:lnTo>
                <a:lnTo>
                  <a:pt x="5" y="90"/>
                </a:lnTo>
                <a:lnTo>
                  <a:pt x="8" y="84"/>
                </a:lnTo>
                <a:lnTo>
                  <a:pt x="15" y="60"/>
                </a:lnTo>
                <a:lnTo>
                  <a:pt x="16" y="57"/>
                </a:lnTo>
                <a:lnTo>
                  <a:pt x="16" y="54"/>
                </a:lnTo>
                <a:lnTo>
                  <a:pt x="16" y="50"/>
                </a:lnTo>
                <a:lnTo>
                  <a:pt x="16" y="45"/>
                </a:lnTo>
                <a:lnTo>
                  <a:pt x="9" y="32"/>
                </a:lnTo>
                <a:lnTo>
                  <a:pt x="8" y="22"/>
                </a:lnTo>
                <a:lnTo>
                  <a:pt x="9" y="11"/>
                </a:lnTo>
                <a:lnTo>
                  <a:pt x="15" y="8"/>
                </a:lnTo>
                <a:lnTo>
                  <a:pt x="16" y="7"/>
                </a:lnTo>
                <a:lnTo>
                  <a:pt x="20" y="0"/>
                </a:lnTo>
                <a:lnTo>
                  <a:pt x="34" y="4"/>
                </a:lnTo>
                <a:lnTo>
                  <a:pt x="36" y="7"/>
                </a:lnTo>
                <a:lnTo>
                  <a:pt x="49" y="12"/>
                </a:lnTo>
                <a:lnTo>
                  <a:pt x="64" y="24"/>
                </a:lnTo>
                <a:lnTo>
                  <a:pt x="75" y="13"/>
                </a:lnTo>
                <a:lnTo>
                  <a:pt x="76" y="12"/>
                </a:lnTo>
                <a:lnTo>
                  <a:pt x="86" y="7"/>
                </a:lnTo>
                <a:lnTo>
                  <a:pt x="94" y="16"/>
                </a:lnTo>
                <a:lnTo>
                  <a:pt x="94" y="34"/>
                </a:lnTo>
                <a:lnTo>
                  <a:pt x="94" y="45"/>
                </a:lnTo>
                <a:lnTo>
                  <a:pt x="98" y="71"/>
                </a:lnTo>
                <a:lnTo>
                  <a:pt x="98" y="72"/>
                </a:lnTo>
                <a:lnTo>
                  <a:pt x="95" y="7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2" name="Freeform 42"/>
          <p:cNvSpPr>
            <a:spLocks/>
          </p:cNvSpPr>
          <p:nvPr/>
        </p:nvSpPr>
        <p:spPr bwMode="auto">
          <a:xfrm>
            <a:off x="5235575" y="4656138"/>
            <a:ext cx="265113" cy="333375"/>
          </a:xfrm>
          <a:custGeom>
            <a:avLst/>
            <a:gdLst>
              <a:gd name="T0" fmla="*/ 145 w 167"/>
              <a:gd name="T1" fmla="*/ 47 h 210"/>
              <a:gd name="T2" fmla="*/ 155 w 167"/>
              <a:gd name="T3" fmla="*/ 71 h 210"/>
              <a:gd name="T4" fmla="*/ 158 w 167"/>
              <a:gd name="T5" fmla="*/ 90 h 210"/>
              <a:gd name="T6" fmla="*/ 156 w 167"/>
              <a:gd name="T7" fmla="*/ 103 h 210"/>
              <a:gd name="T8" fmla="*/ 143 w 167"/>
              <a:gd name="T9" fmla="*/ 116 h 210"/>
              <a:gd name="T10" fmla="*/ 144 w 167"/>
              <a:gd name="T11" fmla="*/ 128 h 210"/>
              <a:gd name="T12" fmla="*/ 152 w 167"/>
              <a:gd name="T13" fmla="*/ 150 h 210"/>
              <a:gd name="T14" fmla="*/ 159 w 167"/>
              <a:gd name="T15" fmla="*/ 160 h 210"/>
              <a:gd name="T16" fmla="*/ 158 w 167"/>
              <a:gd name="T17" fmla="*/ 188 h 210"/>
              <a:gd name="T18" fmla="*/ 120 w 167"/>
              <a:gd name="T19" fmla="*/ 205 h 210"/>
              <a:gd name="T20" fmla="*/ 100 w 167"/>
              <a:gd name="T21" fmla="*/ 209 h 210"/>
              <a:gd name="T22" fmla="*/ 77 w 167"/>
              <a:gd name="T23" fmla="*/ 169 h 210"/>
              <a:gd name="T24" fmla="*/ 80 w 167"/>
              <a:gd name="T25" fmla="*/ 160 h 210"/>
              <a:gd name="T26" fmla="*/ 70 w 167"/>
              <a:gd name="T27" fmla="*/ 134 h 210"/>
              <a:gd name="T28" fmla="*/ 69 w 167"/>
              <a:gd name="T29" fmla="*/ 131 h 210"/>
              <a:gd name="T30" fmla="*/ 61 w 167"/>
              <a:gd name="T31" fmla="*/ 115 h 210"/>
              <a:gd name="T32" fmla="*/ 43 w 167"/>
              <a:gd name="T33" fmla="*/ 119 h 210"/>
              <a:gd name="T34" fmla="*/ 42 w 167"/>
              <a:gd name="T35" fmla="*/ 120 h 210"/>
              <a:gd name="T36" fmla="*/ 27 w 167"/>
              <a:gd name="T37" fmla="*/ 97 h 210"/>
              <a:gd name="T38" fmla="*/ 6 w 167"/>
              <a:gd name="T39" fmla="*/ 81 h 210"/>
              <a:gd name="T40" fmla="*/ 11 w 167"/>
              <a:gd name="T41" fmla="*/ 59 h 210"/>
              <a:gd name="T42" fmla="*/ 39 w 167"/>
              <a:gd name="T43" fmla="*/ 60 h 210"/>
              <a:gd name="T44" fmla="*/ 49 w 167"/>
              <a:gd name="T45" fmla="*/ 62 h 210"/>
              <a:gd name="T46" fmla="*/ 54 w 167"/>
              <a:gd name="T47" fmla="*/ 59 h 210"/>
              <a:gd name="T48" fmla="*/ 58 w 167"/>
              <a:gd name="T49" fmla="*/ 62 h 210"/>
              <a:gd name="T50" fmla="*/ 58 w 167"/>
              <a:gd name="T51" fmla="*/ 55 h 210"/>
              <a:gd name="T52" fmla="*/ 54 w 167"/>
              <a:gd name="T53" fmla="*/ 45 h 210"/>
              <a:gd name="T54" fmla="*/ 65 w 167"/>
              <a:gd name="T55" fmla="*/ 44 h 210"/>
              <a:gd name="T56" fmla="*/ 64 w 167"/>
              <a:gd name="T57" fmla="*/ 32 h 210"/>
              <a:gd name="T58" fmla="*/ 66 w 167"/>
              <a:gd name="T59" fmla="*/ 28 h 210"/>
              <a:gd name="T60" fmla="*/ 69 w 167"/>
              <a:gd name="T61" fmla="*/ 19 h 210"/>
              <a:gd name="T62" fmla="*/ 76 w 167"/>
              <a:gd name="T63" fmla="*/ 17 h 210"/>
              <a:gd name="T64" fmla="*/ 84 w 167"/>
              <a:gd name="T65" fmla="*/ 11 h 210"/>
              <a:gd name="T66" fmla="*/ 91 w 167"/>
              <a:gd name="T67" fmla="*/ 11 h 210"/>
              <a:gd name="T68" fmla="*/ 96 w 167"/>
              <a:gd name="T69" fmla="*/ 3 h 210"/>
              <a:gd name="T70" fmla="*/ 111 w 167"/>
              <a:gd name="T71" fmla="*/ 4 h 210"/>
              <a:gd name="T72" fmla="*/ 121 w 167"/>
              <a:gd name="T73" fmla="*/ 13 h 210"/>
              <a:gd name="T74" fmla="*/ 130 w 167"/>
              <a:gd name="T75" fmla="*/ 13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7" h="210">
                <a:moveTo>
                  <a:pt x="135" y="18"/>
                </a:moveTo>
                <a:lnTo>
                  <a:pt x="145" y="47"/>
                </a:lnTo>
                <a:lnTo>
                  <a:pt x="150" y="59"/>
                </a:lnTo>
                <a:lnTo>
                  <a:pt x="155" y="71"/>
                </a:lnTo>
                <a:lnTo>
                  <a:pt x="156" y="83"/>
                </a:lnTo>
                <a:lnTo>
                  <a:pt x="158" y="90"/>
                </a:lnTo>
                <a:lnTo>
                  <a:pt x="158" y="92"/>
                </a:lnTo>
                <a:lnTo>
                  <a:pt x="156" y="103"/>
                </a:lnTo>
                <a:lnTo>
                  <a:pt x="151" y="109"/>
                </a:lnTo>
                <a:lnTo>
                  <a:pt x="143" y="116"/>
                </a:lnTo>
                <a:lnTo>
                  <a:pt x="143" y="118"/>
                </a:lnTo>
                <a:lnTo>
                  <a:pt x="144" y="128"/>
                </a:lnTo>
                <a:lnTo>
                  <a:pt x="148" y="142"/>
                </a:lnTo>
                <a:lnTo>
                  <a:pt x="152" y="150"/>
                </a:lnTo>
                <a:lnTo>
                  <a:pt x="152" y="152"/>
                </a:lnTo>
                <a:lnTo>
                  <a:pt x="159" y="160"/>
                </a:lnTo>
                <a:lnTo>
                  <a:pt x="167" y="171"/>
                </a:lnTo>
                <a:lnTo>
                  <a:pt x="158" y="188"/>
                </a:lnTo>
                <a:lnTo>
                  <a:pt x="155" y="191"/>
                </a:lnTo>
                <a:lnTo>
                  <a:pt x="120" y="205"/>
                </a:lnTo>
                <a:lnTo>
                  <a:pt x="103" y="208"/>
                </a:lnTo>
                <a:lnTo>
                  <a:pt x="100" y="209"/>
                </a:lnTo>
                <a:lnTo>
                  <a:pt x="95" y="210"/>
                </a:lnTo>
                <a:lnTo>
                  <a:pt x="77" y="169"/>
                </a:lnTo>
                <a:lnTo>
                  <a:pt x="77" y="167"/>
                </a:lnTo>
                <a:lnTo>
                  <a:pt x="80" y="160"/>
                </a:lnTo>
                <a:lnTo>
                  <a:pt x="72" y="141"/>
                </a:lnTo>
                <a:lnTo>
                  <a:pt x="70" y="134"/>
                </a:lnTo>
                <a:lnTo>
                  <a:pt x="69" y="133"/>
                </a:lnTo>
                <a:lnTo>
                  <a:pt x="69" y="131"/>
                </a:lnTo>
                <a:lnTo>
                  <a:pt x="68" y="130"/>
                </a:lnTo>
                <a:lnTo>
                  <a:pt x="61" y="115"/>
                </a:lnTo>
                <a:lnTo>
                  <a:pt x="56" y="113"/>
                </a:lnTo>
                <a:lnTo>
                  <a:pt x="43" y="119"/>
                </a:lnTo>
                <a:lnTo>
                  <a:pt x="43" y="120"/>
                </a:lnTo>
                <a:lnTo>
                  <a:pt x="42" y="120"/>
                </a:lnTo>
                <a:lnTo>
                  <a:pt x="41" y="120"/>
                </a:lnTo>
                <a:lnTo>
                  <a:pt x="27" y="97"/>
                </a:lnTo>
                <a:lnTo>
                  <a:pt x="26" y="96"/>
                </a:lnTo>
                <a:lnTo>
                  <a:pt x="6" y="81"/>
                </a:lnTo>
                <a:lnTo>
                  <a:pt x="0" y="58"/>
                </a:lnTo>
                <a:lnTo>
                  <a:pt x="11" y="59"/>
                </a:lnTo>
                <a:lnTo>
                  <a:pt x="15" y="73"/>
                </a:lnTo>
                <a:lnTo>
                  <a:pt x="39" y="60"/>
                </a:lnTo>
                <a:lnTo>
                  <a:pt x="39" y="62"/>
                </a:lnTo>
                <a:lnTo>
                  <a:pt x="49" y="62"/>
                </a:lnTo>
                <a:lnTo>
                  <a:pt x="53" y="60"/>
                </a:lnTo>
                <a:lnTo>
                  <a:pt x="54" y="59"/>
                </a:lnTo>
                <a:lnTo>
                  <a:pt x="56" y="67"/>
                </a:lnTo>
                <a:lnTo>
                  <a:pt x="58" y="62"/>
                </a:lnTo>
                <a:lnTo>
                  <a:pt x="60" y="59"/>
                </a:lnTo>
                <a:lnTo>
                  <a:pt x="58" y="55"/>
                </a:lnTo>
                <a:lnTo>
                  <a:pt x="57" y="53"/>
                </a:lnTo>
                <a:lnTo>
                  <a:pt x="54" y="45"/>
                </a:lnTo>
                <a:lnTo>
                  <a:pt x="60" y="45"/>
                </a:lnTo>
                <a:lnTo>
                  <a:pt x="65" y="44"/>
                </a:lnTo>
                <a:lnTo>
                  <a:pt x="66" y="44"/>
                </a:lnTo>
                <a:lnTo>
                  <a:pt x="64" y="32"/>
                </a:lnTo>
                <a:lnTo>
                  <a:pt x="65" y="30"/>
                </a:lnTo>
                <a:lnTo>
                  <a:pt x="66" y="28"/>
                </a:lnTo>
                <a:lnTo>
                  <a:pt x="68" y="21"/>
                </a:lnTo>
                <a:lnTo>
                  <a:pt x="69" y="19"/>
                </a:lnTo>
                <a:lnTo>
                  <a:pt x="69" y="17"/>
                </a:lnTo>
                <a:lnTo>
                  <a:pt x="76" y="17"/>
                </a:lnTo>
                <a:lnTo>
                  <a:pt x="80" y="15"/>
                </a:lnTo>
                <a:lnTo>
                  <a:pt x="84" y="11"/>
                </a:lnTo>
                <a:lnTo>
                  <a:pt x="90" y="14"/>
                </a:lnTo>
                <a:lnTo>
                  <a:pt x="91" y="11"/>
                </a:lnTo>
                <a:lnTo>
                  <a:pt x="91" y="7"/>
                </a:lnTo>
                <a:lnTo>
                  <a:pt x="96" y="3"/>
                </a:lnTo>
                <a:lnTo>
                  <a:pt x="99" y="0"/>
                </a:lnTo>
                <a:lnTo>
                  <a:pt x="111" y="4"/>
                </a:lnTo>
                <a:lnTo>
                  <a:pt x="115" y="13"/>
                </a:lnTo>
                <a:lnTo>
                  <a:pt x="121" y="13"/>
                </a:lnTo>
                <a:lnTo>
                  <a:pt x="128" y="13"/>
                </a:lnTo>
                <a:lnTo>
                  <a:pt x="130" y="13"/>
                </a:lnTo>
                <a:lnTo>
                  <a:pt x="135" y="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3" name="Freeform 43"/>
          <p:cNvSpPr>
            <a:spLocks/>
          </p:cNvSpPr>
          <p:nvPr/>
        </p:nvSpPr>
        <p:spPr bwMode="auto">
          <a:xfrm>
            <a:off x="5072063" y="4546600"/>
            <a:ext cx="157163" cy="227013"/>
          </a:xfrm>
          <a:custGeom>
            <a:avLst/>
            <a:gdLst>
              <a:gd name="T0" fmla="*/ 96 w 99"/>
              <a:gd name="T1" fmla="*/ 42 h 143"/>
              <a:gd name="T2" fmla="*/ 93 w 99"/>
              <a:gd name="T3" fmla="*/ 50 h 143"/>
              <a:gd name="T4" fmla="*/ 99 w 99"/>
              <a:gd name="T5" fmla="*/ 64 h 143"/>
              <a:gd name="T6" fmla="*/ 92 w 99"/>
              <a:gd name="T7" fmla="*/ 72 h 143"/>
              <a:gd name="T8" fmla="*/ 84 w 99"/>
              <a:gd name="T9" fmla="*/ 83 h 143"/>
              <a:gd name="T10" fmla="*/ 79 w 99"/>
              <a:gd name="T11" fmla="*/ 87 h 143"/>
              <a:gd name="T12" fmla="*/ 69 w 99"/>
              <a:gd name="T13" fmla="*/ 103 h 143"/>
              <a:gd name="T14" fmla="*/ 62 w 99"/>
              <a:gd name="T15" fmla="*/ 122 h 143"/>
              <a:gd name="T16" fmla="*/ 66 w 99"/>
              <a:gd name="T17" fmla="*/ 129 h 143"/>
              <a:gd name="T18" fmla="*/ 63 w 99"/>
              <a:gd name="T19" fmla="*/ 128 h 143"/>
              <a:gd name="T20" fmla="*/ 58 w 99"/>
              <a:gd name="T21" fmla="*/ 136 h 143"/>
              <a:gd name="T22" fmla="*/ 56 w 99"/>
              <a:gd name="T23" fmla="*/ 137 h 143"/>
              <a:gd name="T24" fmla="*/ 54 w 99"/>
              <a:gd name="T25" fmla="*/ 137 h 143"/>
              <a:gd name="T26" fmla="*/ 48 w 99"/>
              <a:gd name="T27" fmla="*/ 136 h 143"/>
              <a:gd name="T28" fmla="*/ 47 w 99"/>
              <a:gd name="T29" fmla="*/ 136 h 143"/>
              <a:gd name="T30" fmla="*/ 47 w 99"/>
              <a:gd name="T31" fmla="*/ 139 h 143"/>
              <a:gd name="T32" fmla="*/ 47 w 99"/>
              <a:gd name="T33" fmla="*/ 143 h 143"/>
              <a:gd name="T34" fmla="*/ 45 w 99"/>
              <a:gd name="T35" fmla="*/ 143 h 143"/>
              <a:gd name="T36" fmla="*/ 26 w 99"/>
              <a:gd name="T37" fmla="*/ 136 h 143"/>
              <a:gd name="T38" fmla="*/ 30 w 99"/>
              <a:gd name="T39" fmla="*/ 125 h 143"/>
              <a:gd name="T40" fmla="*/ 28 w 99"/>
              <a:gd name="T41" fmla="*/ 110 h 143"/>
              <a:gd name="T42" fmla="*/ 28 w 99"/>
              <a:gd name="T43" fmla="*/ 109 h 143"/>
              <a:gd name="T44" fmla="*/ 28 w 99"/>
              <a:gd name="T45" fmla="*/ 107 h 143"/>
              <a:gd name="T46" fmla="*/ 32 w 99"/>
              <a:gd name="T47" fmla="*/ 102 h 143"/>
              <a:gd name="T48" fmla="*/ 33 w 99"/>
              <a:gd name="T49" fmla="*/ 101 h 143"/>
              <a:gd name="T50" fmla="*/ 40 w 99"/>
              <a:gd name="T51" fmla="*/ 99 h 143"/>
              <a:gd name="T52" fmla="*/ 39 w 99"/>
              <a:gd name="T53" fmla="*/ 97 h 143"/>
              <a:gd name="T54" fmla="*/ 39 w 99"/>
              <a:gd name="T55" fmla="*/ 95 h 143"/>
              <a:gd name="T56" fmla="*/ 36 w 99"/>
              <a:gd name="T57" fmla="*/ 92 h 143"/>
              <a:gd name="T58" fmla="*/ 24 w 99"/>
              <a:gd name="T59" fmla="*/ 82 h 143"/>
              <a:gd name="T60" fmla="*/ 21 w 99"/>
              <a:gd name="T61" fmla="*/ 77 h 143"/>
              <a:gd name="T62" fmla="*/ 7 w 99"/>
              <a:gd name="T63" fmla="*/ 72 h 143"/>
              <a:gd name="T64" fmla="*/ 2 w 99"/>
              <a:gd name="T65" fmla="*/ 62 h 143"/>
              <a:gd name="T66" fmla="*/ 0 w 99"/>
              <a:gd name="T67" fmla="*/ 61 h 143"/>
              <a:gd name="T68" fmla="*/ 9 w 99"/>
              <a:gd name="T69" fmla="*/ 57 h 143"/>
              <a:gd name="T70" fmla="*/ 9 w 99"/>
              <a:gd name="T71" fmla="*/ 56 h 143"/>
              <a:gd name="T72" fmla="*/ 9 w 99"/>
              <a:gd name="T73" fmla="*/ 54 h 143"/>
              <a:gd name="T74" fmla="*/ 11 w 99"/>
              <a:gd name="T75" fmla="*/ 52 h 143"/>
              <a:gd name="T76" fmla="*/ 17 w 99"/>
              <a:gd name="T77" fmla="*/ 42 h 143"/>
              <a:gd name="T78" fmla="*/ 18 w 99"/>
              <a:gd name="T79" fmla="*/ 42 h 143"/>
              <a:gd name="T80" fmla="*/ 28 w 99"/>
              <a:gd name="T81" fmla="*/ 34 h 143"/>
              <a:gd name="T82" fmla="*/ 37 w 99"/>
              <a:gd name="T83" fmla="*/ 24 h 143"/>
              <a:gd name="T84" fmla="*/ 33 w 99"/>
              <a:gd name="T85" fmla="*/ 20 h 143"/>
              <a:gd name="T86" fmla="*/ 36 w 99"/>
              <a:gd name="T87" fmla="*/ 16 h 143"/>
              <a:gd name="T88" fmla="*/ 41 w 99"/>
              <a:gd name="T89" fmla="*/ 22 h 143"/>
              <a:gd name="T90" fmla="*/ 45 w 99"/>
              <a:gd name="T91" fmla="*/ 19 h 143"/>
              <a:gd name="T92" fmla="*/ 49 w 99"/>
              <a:gd name="T93" fmla="*/ 7 h 143"/>
              <a:gd name="T94" fmla="*/ 69 w 99"/>
              <a:gd name="T95" fmla="*/ 0 h 143"/>
              <a:gd name="T96" fmla="*/ 69 w 99"/>
              <a:gd name="T97" fmla="*/ 8 h 143"/>
              <a:gd name="T98" fmla="*/ 75 w 99"/>
              <a:gd name="T99" fmla="*/ 8 h 143"/>
              <a:gd name="T100" fmla="*/ 75 w 99"/>
              <a:gd name="T101" fmla="*/ 11 h 143"/>
              <a:gd name="T102" fmla="*/ 84 w 99"/>
              <a:gd name="T103" fmla="*/ 16 h 143"/>
              <a:gd name="T104" fmla="*/ 81 w 99"/>
              <a:gd name="T105" fmla="*/ 30 h 143"/>
              <a:gd name="T106" fmla="*/ 92 w 99"/>
              <a:gd name="T107" fmla="*/ 37 h 143"/>
              <a:gd name="T108" fmla="*/ 93 w 99"/>
              <a:gd name="T109" fmla="*/ 38 h 143"/>
              <a:gd name="T110" fmla="*/ 94 w 99"/>
              <a:gd name="T111" fmla="*/ 39 h 143"/>
              <a:gd name="T112" fmla="*/ 96 w 99"/>
              <a:gd name="T113" fmla="*/ 41 h 143"/>
              <a:gd name="T114" fmla="*/ 96 w 99"/>
              <a:gd name="T115" fmla="*/ 4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9" h="143">
                <a:moveTo>
                  <a:pt x="96" y="42"/>
                </a:moveTo>
                <a:lnTo>
                  <a:pt x="93" y="50"/>
                </a:lnTo>
                <a:lnTo>
                  <a:pt x="99" y="64"/>
                </a:lnTo>
                <a:lnTo>
                  <a:pt x="92" y="72"/>
                </a:lnTo>
                <a:lnTo>
                  <a:pt x="84" y="83"/>
                </a:lnTo>
                <a:lnTo>
                  <a:pt x="79" y="87"/>
                </a:lnTo>
                <a:lnTo>
                  <a:pt x="69" y="103"/>
                </a:lnTo>
                <a:lnTo>
                  <a:pt x="62" y="122"/>
                </a:lnTo>
                <a:lnTo>
                  <a:pt x="66" y="129"/>
                </a:lnTo>
                <a:lnTo>
                  <a:pt x="63" y="128"/>
                </a:lnTo>
                <a:lnTo>
                  <a:pt x="58" y="136"/>
                </a:lnTo>
                <a:lnTo>
                  <a:pt x="56" y="137"/>
                </a:lnTo>
                <a:lnTo>
                  <a:pt x="54" y="137"/>
                </a:lnTo>
                <a:lnTo>
                  <a:pt x="48" y="136"/>
                </a:lnTo>
                <a:lnTo>
                  <a:pt x="47" y="136"/>
                </a:lnTo>
                <a:lnTo>
                  <a:pt x="47" y="139"/>
                </a:lnTo>
                <a:lnTo>
                  <a:pt x="47" y="143"/>
                </a:lnTo>
                <a:lnTo>
                  <a:pt x="45" y="143"/>
                </a:lnTo>
                <a:lnTo>
                  <a:pt x="26" y="136"/>
                </a:lnTo>
                <a:lnTo>
                  <a:pt x="30" y="125"/>
                </a:lnTo>
                <a:lnTo>
                  <a:pt x="28" y="110"/>
                </a:lnTo>
                <a:lnTo>
                  <a:pt x="28" y="109"/>
                </a:lnTo>
                <a:lnTo>
                  <a:pt x="28" y="107"/>
                </a:lnTo>
                <a:lnTo>
                  <a:pt x="32" y="102"/>
                </a:lnTo>
                <a:lnTo>
                  <a:pt x="33" y="101"/>
                </a:lnTo>
                <a:lnTo>
                  <a:pt x="40" y="99"/>
                </a:lnTo>
                <a:lnTo>
                  <a:pt x="39" y="97"/>
                </a:lnTo>
                <a:lnTo>
                  <a:pt x="39" y="95"/>
                </a:lnTo>
                <a:lnTo>
                  <a:pt x="36" y="92"/>
                </a:lnTo>
                <a:lnTo>
                  <a:pt x="24" y="82"/>
                </a:lnTo>
                <a:lnTo>
                  <a:pt x="21" y="77"/>
                </a:lnTo>
                <a:lnTo>
                  <a:pt x="7" y="72"/>
                </a:lnTo>
                <a:lnTo>
                  <a:pt x="2" y="62"/>
                </a:lnTo>
                <a:lnTo>
                  <a:pt x="0" y="61"/>
                </a:lnTo>
                <a:lnTo>
                  <a:pt x="9" y="57"/>
                </a:lnTo>
                <a:lnTo>
                  <a:pt x="9" y="56"/>
                </a:lnTo>
                <a:lnTo>
                  <a:pt x="9" y="54"/>
                </a:lnTo>
                <a:lnTo>
                  <a:pt x="11" y="52"/>
                </a:lnTo>
                <a:lnTo>
                  <a:pt x="17" y="42"/>
                </a:lnTo>
                <a:lnTo>
                  <a:pt x="18" y="42"/>
                </a:lnTo>
                <a:lnTo>
                  <a:pt x="28" y="34"/>
                </a:lnTo>
                <a:lnTo>
                  <a:pt x="37" y="24"/>
                </a:lnTo>
                <a:lnTo>
                  <a:pt x="33" y="20"/>
                </a:lnTo>
                <a:lnTo>
                  <a:pt x="36" y="16"/>
                </a:lnTo>
                <a:lnTo>
                  <a:pt x="41" y="22"/>
                </a:lnTo>
                <a:lnTo>
                  <a:pt x="45" y="19"/>
                </a:lnTo>
                <a:lnTo>
                  <a:pt x="49" y="7"/>
                </a:lnTo>
                <a:lnTo>
                  <a:pt x="69" y="0"/>
                </a:lnTo>
                <a:lnTo>
                  <a:pt x="69" y="8"/>
                </a:lnTo>
                <a:lnTo>
                  <a:pt x="75" y="8"/>
                </a:lnTo>
                <a:lnTo>
                  <a:pt x="75" y="11"/>
                </a:lnTo>
                <a:lnTo>
                  <a:pt x="84" y="16"/>
                </a:lnTo>
                <a:lnTo>
                  <a:pt x="81" y="30"/>
                </a:lnTo>
                <a:lnTo>
                  <a:pt x="92" y="37"/>
                </a:lnTo>
                <a:lnTo>
                  <a:pt x="93" y="38"/>
                </a:lnTo>
                <a:lnTo>
                  <a:pt x="94" y="39"/>
                </a:lnTo>
                <a:lnTo>
                  <a:pt x="96" y="41"/>
                </a:lnTo>
                <a:lnTo>
                  <a:pt x="96" y="4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4" name="Freeform 44"/>
          <p:cNvSpPr>
            <a:spLocks/>
          </p:cNvSpPr>
          <p:nvPr/>
        </p:nvSpPr>
        <p:spPr bwMode="auto">
          <a:xfrm>
            <a:off x="5170488" y="4613275"/>
            <a:ext cx="160338" cy="158750"/>
          </a:xfrm>
          <a:custGeom>
            <a:avLst/>
            <a:gdLst>
              <a:gd name="T0" fmla="*/ 95 w 101"/>
              <a:gd name="T1" fmla="*/ 72 h 100"/>
              <a:gd name="T2" fmla="*/ 98 w 101"/>
              <a:gd name="T3" fmla="*/ 80 h 100"/>
              <a:gd name="T4" fmla="*/ 99 w 101"/>
              <a:gd name="T5" fmla="*/ 82 h 100"/>
              <a:gd name="T6" fmla="*/ 101 w 101"/>
              <a:gd name="T7" fmla="*/ 86 h 100"/>
              <a:gd name="T8" fmla="*/ 99 w 101"/>
              <a:gd name="T9" fmla="*/ 89 h 100"/>
              <a:gd name="T10" fmla="*/ 97 w 101"/>
              <a:gd name="T11" fmla="*/ 94 h 100"/>
              <a:gd name="T12" fmla="*/ 95 w 101"/>
              <a:gd name="T13" fmla="*/ 86 h 100"/>
              <a:gd name="T14" fmla="*/ 94 w 101"/>
              <a:gd name="T15" fmla="*/ 87 h 100"/>
              <a:gd name="T16" fmla="*/ 90 w 101"/>
              <a:gd name="T17" fmla="*/ 89 h 100"/>
              <a:gd name="T18" fmla="*/ 80 w 101"/>
              <a:gd name="T19" fmla="*/ 89 h 100"/>
              <a:gd name="T20" fmla="*/ 80 w 101"/>
              <a:gd name="T21" fmla="*/ 87 h 100"/>
              <a:gd name="T22" fmla="*/ 56 w 101"/>
              <a:gd name="T23" fmla="*/ 100 h 100"/>
              <a:gd name="T24" fmla="*/ 52 w 101"/>
              <a:gd name="T25" fmla="*/ 86 h 100"/>
              <a:gd name="T26" fmla="*/ 41 w 101"/>
              <a:gd name="T27" fmla="*/ 85 h 100"/>
              <a:gd name="T28" fmla="*/ 27 w 101"/>
              <a:gd name="T29" fmla="*/ 87 h 100"/>
              <a:gd name="T30" fmla="*/ 22 w 101"/>
              <a:gd name="T31" fmla="*/ 97 h 100"/>
              <a:gd name="T32" fmla="*/ 4 w 101"/>
              <a:gd name="T33" fmla="*/ 87 h 100"/>
              <a:gd name="T34" fmla="*/ 0 w 101"/>
              <a:gd name="T35" fmla="*/ 80 h 100"/>
              <a:gd name="T36" fmla="*/ 7 w 101"/>
              <a:gd name="T37" fmla="*/ 61 h 100"/>
              <a:gd name="T38" fmla="*/ 17 w 101"/>
              <a:gd name="T39" fmla="*/ 45 h 100"/>
              <a:gd name="T40" fmla="*/ 22 w 101"/>
              <a:gd name="T41" fmla="*/ 41 h 100"/>
              <a:gd name="T42" fmla="*/ 30 w 101"/>
              <a:gd name="T43" fmla="*/ 30 h 100"/>
              <a:gd name="T44" fmla="*/ 37 w 101"/>
              <a:gd name="T45" fmla="*/ 22 h 100"/>
              <a:gd name="T46" fmla="*/ 31 w 101"/>
              <a:gd name="T47" fmla="*/ 8 h 100"/>
              <a:gd name="T48" fmla="*/ 34 w 101"/>
              <a:gd name="T49" fmla="*/ 0 h 100"/>
              <a:gd name="T50" fmla="*/ 38 w 101"/>
              <a:gd name="T51" fmla="*/ 4 h 100"/>
              <a:gd name="T52" fmla="*/ 43 w 101"/>
              <a:gd name="T53" fmla="*/ 8 h 100"/>
              <a:gd name="T54" fmla="*/ 46 w 101"/>
              <a:gd name="T55" fmla="*/ 4 h 100"/>
              <a:gd name="T56" fmla="*/ 57 w 101"/>
              <a:gd name="T57" fmla="*/ 18 h 100"/>
              <a:gd name="T58" fmla="*/ 65 w 101"/>
              <a:gd name="T59" fmla="*/ 19 h 100"/>
              <a:gd name="T60" fmla="*/ 67 w 101"/>
              <a:gd name="T61" fmla="*/ 19 h 100"/>
              <a:gd name="T62" fmla="*/ 69 w 101"/>
              <a:gd name="T63" fmla="*/ 19 h 100"/>
              <a:gd name="T64" fmla="*/ 71 w 101"/>
              <a:gd name="T65" fmla="*/ 19 h 100"/>
              <a:gd name="T66" fmla="*/ 72 w 101"/>
              <a:gd name="T67" fmla="*/ 19 h 100"/>
              <a:gd name="T68" fmla="*/ 77 w 101"/>
              <a:gd name="T69" fmla="*/ 20 h 100"/>
              <a:gd name="T70" fmla="*/ 77 w 101"/>
              <a:gd name="T71" fmla="*/ 23 h 100"/>
              <a:gd name="T72" fmla="*/ 79 w 101"/>
              <a:gd name="T73" fmla="*/ 23 h 100"/>
              <a:gd name="T74" fmla="*/ 77 w 101"/>
              <a:gd name="T75" fmla="*/ 25 h 100"/>
              <a:gd name="T76" fmla="*/ 77 w 101"/>
              <a:gd name="T77" fmla="*/ 31 h 100"/>
              <a:gd name="T78" fmla="*/ 77 w 101"/>
              <a:gd name="T79" fmla="*/ 41 h 100"/>
              <a:gd name="T80" fmla="*/ 79 w 101"/>
              <a:gd name="T81" fmla="*/ 49 h 100"/>
              <a:gd name="T82" fmla="*/ 95 w 101"/>
              <a:gd name="T83" fmla="*/ 7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1" h="100">
                <a:moveTo>
                  <a:pt x="95" y="72"/>
                </a:moveTo>
                <a:lnTo>
                  <a:pt x="98" y="80"/>
                </a:lnTo>
                <a:lnTo>
                  <a:pt x="99" y="82"/>
                </a:lnTo>
                <a:lnTo>
                  <a:pt x="101" y="86"/>
                </a:lnTo>
                <a:lnTo>
                  <a:pt x="99" y="89"/>
                </a:lnTo>
                <a:lnTo>
                  <a:pt x="97" y="94"/>
                </a:lnTo>
                <a:lnTo>
                  <a:pt x="95" y="86"/>
                </a:lnTo>
                <a:lnTo>
                  <a:pt x="94" y="87"/>
                </a:lnTo>
                <a:lnTo>
                  <a:pt x="90" y="89"/>
                </a:lnTo>
                <a:lnTo>
                  <a:pt x="80" y="89"/>
                </a:lnTo>
                <a:lnTo>
                  <a:pt x="80" y="87"/>
                </a:lnTo>
                <a:lnTo>
                  <a:pt x="56" y="100"/>
                </a:lnTo>
                <a:lnTo>
                  <a:pt x="52" y="86"/>
                </a:lnTo>
                <a:lnTo>
                  <a:pt x="41" y="85"/>
                </a:lnTo>
                <a:lnTo>
                  <a:pt x="27" y="87"/>
                </a:lnTo>
                <a:lnTo>
                  <a:pt x="22" y="97"/>
                </a:lnTo>
                <a:lnTo>
                  <a:pt x="4" y="87"/>
                </a:lnTo>
                <a:lnTo>
                  <a:pt x="0" y="80"/>
                </a:lnTo>
                <a:lnTo>
                  <a:pt x="7" y="61"/>
                </a:lnTo>
                <a:lnTo>
                  <a:pt x="17" y="45"/>
                </a:lnTo>
                <a:lnTo>
                  <a:pt x="22" y="41"/>
                </a:lnTo>
                <a:lnTo>
                  <a:pt x="30" y="30"/>
                </a:lnTo>
                <a:lnTo>
                  <a:pt x="37" y="22"/>
                </a:lnTo>
                <a:lnTo>
                  <a:pt x="31" y="8"/>
                </a:lnTo>
                <a:lnTo>
                  <a:pt x="34" y="0"/>
                </a:lnTo>
                <a:lnTo>
                  <a:pt x="38" y="4"/>
                </a:lnTo>
                <a:lnTo>
                  <a:pt x="43" y="8"/>
                </a:lnTo>
                <a:lnTo>
                  <a:pt x="46" y="4"/>
                </a:lnTo>
                <a:lnTo>
                  <a:pt x="57" y="18"/>
                </a:lnTo>
                <a:lnTo>
                  <a:pt x="65" y="19"/>
                </a:lnTo>
                <a:lnTo>
                  <a:pt x="67" y="19"/>
                </a:lnTo>
                <a:lnTo>
                  <a:pt x="69" y="19"/>
                </a:lnTo>
                <a:lnTo>
                  <a:pt x="71" y="19"/>
                </a:lnTo>
                <a:lnTo>
                  <a:pt x="72" y="19"/>
                </a:lnTo>
                <a:lnTo>
                  <a:pt x="77" y="20"/>
                </a:lnTo>
                <a:lnTo>
                  <a:pt x="77" y="23"/>
                </a:lnTo>
                <a:lnTo>
                  <a:pt x="79" y="23"/>
                </a:lnTo>
                <a:lnTo>
                  <a:pt x="77" y="25"/>
                </a:lnTo>
                <a:lnTo>
                  <a:pt x="77" y="31"/>
                </a:lnTo>
                <a:lnTo>
                  <a:pt x="77" y="41"/>
                </a:lnTo>
                <a:lnTo>
                  <a:pt x="79" y="49"/>
                </a:lnTo>
                <a:lnTo>
                  <a:pt x="95" y="7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5" name="Freeform 45"/>
          <p:cNvSpPr>
            <a:spLocks/>
          </p:cNvSpPr>
          <p:nvPr/>
        </p:nvSpPr>
        <p:spPr bwMode="auto">
          <a:xfrm>
            <a:off x="5303838" y="4445000"/>
            <a:ext cx="217488" cy="247650"/>
          </a:xfrm>
          <a:custGeom>
            <a:avLst/>
            <a:gdLst>
              <a:gd name="T0" fmla="*/ 56 w 137"/>
              <a:gd name="T1" fmla="*/ 16 h 156"/>
              <a:gd name="T2" fmla="*/ 59 w 137"/>
              <a:gd name="T3" fmla="*/ 31 h 156"/>
              <a:gd name="T4" fmla="*/ 63 w 137"/>
              <a:gd name="T5" fmla="*/ 36 h 156"/>
              <a:gd name="T6" fmla="*/ 67 w 137"/>
              <a:gd name="T7" fmla="*/ 47 h 156"/>
              <a:gd name="T8" fmla="*/ 74 w 137"/>
              <a:gd name="T9" fmla="*/ 51 h 156"/>
              <a:gd name="T10" fmla="*/ 86 w 137"/>
              <a:gd name="T11" fmla="*/ 65 h 156"/>
              <a:gd name="T12" fmla="*/ 100 w 137"/>
              <a:gd name="T13" fmla="*/ 91 h 156"/>
              <a:gd name="T14" fmla="*/ 113 w 137"/>
              <a:gd name="T15" fmla="*/ 90 h 156"/>
              <a:gd name="T16" fmla="*/ 116 w 137"/>
              <a:gd name="T17" fmla="*/ 96 h 156"/>
              <a:gd name="T18" fmla="*/ 122 w 137"/>
              <a:gd name="T19" fmla="*/ 96 h 156"/>
              <a:gd name="T20" fmla="*/ 134 w 137"/>
              <a:gd name="T21" fmla="*/ 92 h 156"/>
              <a:gd name="T22" fmla="*/ 128 w 137"/>
              <a:gd name="T23" fmla="*/ 107 h 156"/>
              <a:gd name="T24" fmla="*/ 134 w 137"/>
              <a:gd name="T25" fmla="*/ 129 h 156"/>
              <a:gd name="T26" fmla="*/ 132 w 137"/>
              <a:gd name="T27" fmla="*/ 155 h 156"/>
              <a:gd name="T28" fmla="*/ 127 w 137"/>
              <a:gd name="T29" fmla="*/ 152 h 156"/>
              <a:gd name="T30" fmla="*/ 120 w 137"/>
              <a:gd name="T31" fmla="*/ 144 h 156"/>
              <a:gd name="T32" fmla="*/ 115 w 137"/>
              <a:gd name="T33" fmla="*/ 143 h 156"/>
              <a:gd name="T34" fmla="*/ 93 w 137"/>
              <a:gd name="T35" fmla="*/ 114 h 156"/>
              <a:gd name="T36" fmla="*/ 85 w 137"/>
              <a:gd name="T37" fmla="*/ 107 h 156"/>
              <a:gd name="T38" fmla="*/ 74 w 137"/>
              <a:gd name="T39" fmla="*/ 101 h 156"/>
              <a:gd name="T40" fmla="*/ 71 w 137"/>
              <a:gd name="T41" fmla="*/ 79 h 156"/>
              <a:gd name="T42" fmla="*/ 56 w 137"/>
              <a:gd name="T43" fmla="*/ 73 h 156"/>
              <a:gd name="T44" fmla="*/ 53 w 137"/>
              <a:gd name="T45" fmla="*/ 76 h 156"/>
              <a:gd name="T46" fmla="*/ 47 w 137"/>
              <a:gd name="T47" fmla="*/ 71 h 156"/>
              <a:gd name="T48" fmla="*/ 45 w 137"/>
              <a:gd name="T49" fmla="*/ 65 h 156"/>
              <a:gd name="T50" fmla="*/ 40 w 137"/>
              <a:gd name="T51" fmla="*/ 64 h 156"/>
              <a:gd name="T52" fmla="*/ 36 w 137"/>
              <a:gd name="T53" fmla="*/ 60 h 156"/>
              <a:gd name="T54" fmla="*/ 30 w 137"/>
              <a:gd name="T55" fmla="*/ 57 h 156"/>
              <a:gd name="T56" fmla="*/ 27 w 137"/>
              <a:gd name="T57" fmla="*/ 57 h 156"/>
              <a:gd name="T58" fmla="*/ 23 w 137"/>
              <a:gd name="T59" fmla="*/ 46 h 156"/>
              <a:gd name="T60" fmla="*/ 6 w 137"/>
              <a:gd name="T61" fmla="*/ 20 h 156"/>
              <a:gd name="T62" fmla="*/ 11 w 137"/>
              <a:gd name="T63" fmla="*/ 4 h 156"/>
              <a:gd name="T64" fmla="*/ 51 w 137"/>
              <a:gd name="T65" fmla="*/ 11 h 156"/>
              <a:gd name="T66" fmla="*/ 52 w 137"/>
              <a:gd name="T67" fmla="*/ 1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7" h="156">
                <a:moveTo>
                  <a:pt x="52" y="12"/>
                </a:moveTo>
                <a:lnTo>
                  <a:pt x="56" y="16"/>
                </a:lnTo>
                <a:lnTo>
                  <a:pt x="57" y="20"/>
                </a:lnTo>
                <a:lnTo>
                  <a:pt x="59" y="31"/>
                </a:lnTo>
                <a:lnTo>
                  <a:pt x="59" y="34"/>
                </a:lnTo>
                <a:lnTo>
                  <a:pt x="63" y="36"/>
                </a:lnTo>
                <a:lnTo>
                  <a:pt x="64" y="46"/>
                </a:lnTo>
                <a:lnTo>
                  <a:pt x="67" y="47"/>
                </a:lnTo>
                <a:lnTo>
                  <a:pt x="71" y="50"/>
                </a:lnTo>
                <a:lnTo>
                  <a:pt x="74" y="51"/>
                </a:lnTo>
                <a:lnTo>
                  <a:pt x="75" y="51"/>
                </a:lnTo>
                <a:lnTo>
                  <a:pt x="86" y="65"/>
                </a:lnTo>
                <a:lnTo>
                  <a:pt x="92" y="72"/>
                </a:lnTo>
                <a:lnTo>
                  <a:pt x="100" y="91"/>
                </a:lnTo>
                <a:lnTo>
                  <a:pt x="105" y="91"/>
                </a:lnTo>
                <a:lnTo>
                  <a:pt x="113" y="90"/>
                </a:lnTo>
                <a:lnTo>
                  <a:pt x="115" y="90"/>
                </a:lnTo>
                <a:lnTo>
                  <a:pt x="116" y="96"/>
                </a:lnTo>
                <a:lnTo>
                  <a:pt x="120" y="98"/>
                </a:lnTo>
                <a:lnTo>
                  <a:pt x="122" y="96"/>
                </a:lnTo>
                <a:lnTo>
                  <a:pt x="126" y="90"/>
                </a:lnTo>
                <a:lnTo>
                  <a:pt x="134" y="92"/>
                </a:lnTo>
                <a:lnTo>
                  <a:pt x="137" y="96"/>
                </a:lnTo>
                <a:lnTo>
                  <a:pt x="128" y="107"/>
                </a:lnTo>
                <a:lnTo>
                  <a:pt x="134" y="120"/>
                </a:lnTo>
                <a:lnTo>
                  <a:pt x="134" y="129"/>
                </a:lnTo>
                <a:lnTo>
                  <a:pt x="134" y="143"/>
                </a:lnTo>
                <a:lnTo>
                  <a:pt x="132" y="155"/>
                </a:lnTo>
                <a:lnTo>
                  <a:pt x="130" y="156"/>
                </a:lnTo>
                <a:lnTo>
                  <a:pt x="127" y="152"/>
                </a:lnTo>
                <a:lnTo>
                  <a:pt x="124" y="147"/>
                </a:lnTo>
                <a:lnTo>
                  <a:pt x="120" y="144"/>
                </a:lnTo>
                <a:lnTo>
                  <a:pt x="116" y="144"/>
                </a:lnTo>
                <a:lnTo>
                  <a:pt x="115" y="143"/>
                </a:lnTo>
                <a:lnTo>
                  <a:pt x="97" y="128"/>
                </a:lnTo>
                <a:lnTo>
                  <a:pt x="93" y="114"/>
                </a:lnTo>
                <a:lnTo>
                  <a:pt x="92" y="113"/>
                </a:lnTo>
                <a:lnTo>
                  <a:pt x="85" y="107"/>
                </a:lnTo>
                <a:lnTo>
                  <a:pt x="81" y="105"/>
                </a:lnTo>
                <a:lnTo>
                  <a:pt x="74" y="101"/>
                </a:lnTo>
                <a:lnTo>
                  <a:pt x="72" y="96"/>
                </a:lnTo>
                <a:lnTo>
                  <a:pt x="71" y="79"/>
                </a:lnTo>
                <a:lnTo>
                  <a:pt x="66" y="73"/>
                </a:lnTo>
                <a:lnTo>
                  <a:pt x="56" y="73"/>
                </a:lnTo>
                <a:lnTo>
                  <a:pt x="55" y="75"/>
                </a:lnTo>
                <a:lnTo>
                  <a:pt x="53" y="76"/>
                </a:lnTo>
                <a:lnTo>
                  <a:pt x="47" y="72"/>
                </a:lnTo>
                <a:lnTo>
                  <a:pt x="47" y="71"/>
                </a:lnTo>
                <a:lnTo>
                  <a:pt x="45" y="69"/>
                </a:lnTo>
                <a:lnTo>
                  <a:pt x="45" y="65"/>
                </a:lnTo>
                <a:lnTo>
                  <a:pt x="45" y="64"/>
                </a:lnTo>
                <a:lnTo>
                  <a:pt x="40" y="64"/>
                </a:lnTo>
                <a:lnTo>
                  <a:pt x="37" y="61"/>
                </a:lnTo>
                <a:lnTo>
                  <a:pt x="36" y="60"/>
                </a:lnTo>
                <a:lnTo>
                  <a:pt x="34" y="57"/>
                </a:lnTo>
                <a:lnTo>
                  <a:pt x="30" y="57"/>
                </a:lnTo>
                <a:lnTo>
                  <a:pt x="29" y="60"/>
                </a:lnTo>
                <a:lnTo>
                  <a:pt x="27" y="57"/>
                </a:lnTo>
                <a:lnTo>
                  <a:pt x="26" y="51"/>
                </a:lnTo>
                <a:lnTo>
                  <a:pt x="23" y="46"/>
                </a:lnTo>
                <a:lnTo>
                  <a:pt x="0" y="26"/>
                </a:lnTo>
                <a:lnTo>
                  <a:pt x="6" y="20"/>
                </a:lnTo>
                <a:lnTo>
                  <a:pt x="4" y="13"/>
                </a:lnTo>
                <a:lnTo>
                  <a:pt x="11" y="4"/>
                </a:lnTo>
                <a:lnTo>
                  <a:pt x="27" y="0"/>
                </a:lnTo>
                <a:lnTo>
                  <a:pt x="51" y="11"/>
                </a:lnTo>
                <a:lnTo>
                  <a:pt x="52" y="11"/>
                </a:lnTo>
                <a:lnTo>
                  <a:pt x="52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6" name="Freeform 46"/>
          <p:cNvSpPr>
            <a:spLocks/>
          </p:cNvSpPr>
          <p:nvPr/>
        </p:nvSpPr>
        <p:spPr bwMode="auto">
          <a:xfrm>
            <a:off x="5438775" y="5145088"/>
            <a:ext cx="150813" cy="204788"/>
          </a:xfrm>
          <a:custGeom>
            <a:avLst/>
            <a:gdLst>
              <a:gd name="T0" fmla="*/ 83 w 95"/>
              <a:gd name="T1" fmla="*/ 17 h 129"/>
              <a:gd name="T2" fmla="*/ 87 w 95"/>
              <a:gd name="T3" fmla="*/ 28 h 129"/>
              <a:gd name="T4" fmla="*/ 91 w 95"/>
              <a:gd name="T5" fmla="*/ 39 h 129"/>
              <a:gd name="T6" fmla="*/ 94 w 95"/>
              <a:gd name="T7" fmla="*/ 45 h 129"/>
              <a:gd name="T8" fmla="*/ 95 w 95"/>
              <a:gd name="T9" fmla="*/ 50 h 129"/>
              <a:gd name="T10" fmla="*/ 95 w 95"/>
              <a:gd name="T11" fmla="*/ 59 h 129"/>
              <a:gd name="T12" fmla="*/ 87 w 95"/>
              <a:gd name="T13" fmla="*/ 55 h 129"/>
              <a:gd name="T14" fmla="*/ 73 w 95"/>
              <a:gd name="T15" fmla="*/ 47 h 129"/>
              <a:gd name="T16" fmla="*/ 76 w 95"/>
              <a:gd name="T17" fmla="*/ 59 h 129"/>
              <a:gd name="T18" fmla="*/ 61 w 95"/>
              <a:gd name="T19" fmla="*/ 69 h 129"/>
              <a:gd name="T20" fmla="*/ 61 w 95"/>
              <a:gd name="T21" fmla="*/ 73 h 129"/>
              <a:gd name="T22" fmla="*/ 56 w 95"/>
              <a:gd name="T23" fmla="*/ 77 h 129"/>
              <a:gd name="T24" fmla="*/ 43 w 95"/>
              <a:gd name="T25" fmla="*/ 89 h 129"/>
              <a:gd name="T26" fmla="*/ 38 w 95"/>
              <a:gd name="T27" fmla="*/ 96 h 129"/>
              <a:gd name="T28" fmla="*/ 38 w 95"/>
              <a:gd name="T29" fmla="*/ 101 h 129"/>
              <a:gd name="T30" fmla="*/ 39 w 95"/>
              <a:gd name="T31" fmla="*/ 112 h 129"/>
              <a:gd name="T32" fmla="*/ 37 w 95"/>
              <a:gd name="T33" fmla="*/ 118 h 129"/>
              <a:gd name="T34" fmla="*/ 30 w 95"/>
              <a:gd name="T35" fmla="*/ 122 h 129"/>
              <a:gd name="T36" fmla="*/ 2 w 95"/>
              <a:gd name="T37" fmla="*/ 125 h 129"/>
              <a:gd name="T38" fmla="*/ 0 w 95"/>
              <a:gd name="T39" fmla="*/ 108 h 129"/>
              <a:gd name="T40" fmla="*/ 0 w 95"/>
              <a:gd name="T41" fmla="*/ 103 h 129"/>
              <a:gd name="T42" fmla="*/ 0 w 95"/>
              <a:gd name="T43" fmla="*/ 99 h 129"/>
              <a:gd name="T44" fmla="*/ 2 w 95"/>
              <a:gd name="T45" fmla="*/ 95 h 129"/>
              <a:gd name="T46" fmla="*/ 1 w 95"/>
              <a:gd name="T47" fmla="*/ 88 h 129"/>
              <a:gd name="T48" fmla="*/ 15 w 95"/>
              <a:gd name="T49" fmla="*/ 81 h 129"/>
              <a:gd name="T50" fmla="*/ 22 w 95"/>
              <a:gd name="T51" fmla="*/ 78 h 129"/>
              <a:gd name="T52" fmla="*/ 31 w 95"/>
              <a:gd name="T53" fmla="*/ 69 h 129"/>
              <a:gd name="T54" fmla="*/ 45 w 95"/>
              <a:gd name="T55" fmla="*/ 62 h 129"/>
              <a:gd name="T56" fmla="*/ 45 w 95"/>
              <a:gd name="T57" fmla="*/ 51 h 129"/>
              <a:gd name="T58" fmla="*/ 52 w 95"/>
              <a:gd name="T59" fmla="*/ 28 h 129"/>
              <a:gd name="T60" fmla="*/ 62 w 95"/>
              <a:gd name="T61" fmla="*/ 30 h 129"/>
              <a:gd name="T62" fmla="*/ 67 w 95"/>
              <a:gd name="T63" fmla="*/ 26 h 129"/>
              <a:gd name="T64" fmla="*/ 71 w 95"/>
              <a:gd name="T65" fmla="*/ 17 h 129"/>
              <a:gd name="T66" fmla="*/ 73 w 95"/>
              <a:gd name="T67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5" h="129">
                <a:moveTo>
                  <a:pt x="81" y="14"/>
                </a:moveTo>
                <a:lnTo>
                  <a:pt x="83" y="17"/>
                </a:lnTo>
                <a:lnTo>
                  <a:pt x="86" y="22"/>
                </a:lnTo>
                <a:lnTo>
                  <a:pt x="87" y="28"/>
                </a:lnTo>
                <a:lnTo>
                  <a:pt x="88" y="33"/>
                </a:lnTo>
                <a:lnTo>
                  <a:pt x="91" y="39"/>
                </a:lnTo>
                <a:lnTo>
                  <a:pt x="92" y="43"/>
                </a:lnTo>
                <a:lnTo>
                  <a:pt x="94" y="45"/>
                </a:lnTo>
                <a:lnTo>
                  <a:pt x="95" y="48"/>
                </a:lnTo>
                <a:lnTo>
                  <a:pt x="95" y="50"/>
                </a:lnTo>
                <a:lnTo>
                  <a:pt x="94" y="56"/>
                </a:lnTo>
                <a:lnTo>
                  <a:pt x="95" y="59"/>
                </a:lnTo>
                <a:lnTo>
                  <a:pt x="91" y="59"/>
                </a:lnTo>
                <a:lnTo>
                  <a:pt x="87" y="55"/>
                </a:lnTo>
                <a:lnTo>
                  <a:pt x="79" y="51"/>
                </a:lnTo>
                <a:lnTo>
                  <a:pt x="73" y="47"/>
                </a:lnTo>
                <a:lnTo>
                  <a:pt x="71" y="48"/>
                </a:lnTo>
                <a:lnTo>
                  <a:pt x="76" y="59"/>
                </a:lnTo>
                <a:lnTo>
                  <a:pt x="75" y="59"/>
                </a:lnTo>
                <a:lnTo>
                  <a:pt x="61" y="69"/>
                </a:lnTo>
                <a:lnTo>
                  <a:pt x="64" y="74"/>
                </a:lnTo>
                <a:lnTo>
                  <a:pt x="61" y="73"/>
                </a:lnTo>
                <a:lnTo>
                  <a:pt x="57" y="75"/>
                </a:lnTo>
                <a:lnTo>
                  <a:pt x="56" y="77"/>
                </a:lnTo>
                <a:lnTo>
                  <a:pt x="46" y="81"/>
                </a:lnTo>
                <a:lnTo>
                  <a:pt x="43" y="89"/>
                </a:lnTo>
                <a:lnTo>
                  <a:pt x="42" y="95"/>
                </a:lnTo>
                <a:lnTo>
                  <a:pt x="38" y="96"/>
                </a:lnTo>
                <a:lnTo>
                  <a:pt x="38" y="99"/>
                </a:lnTo>
                <a:lnTo>
                  <a:pt x="38" y="101"/>
                </a:lnTo>
                <a:lnTo>
                  <a:pt x="39" y="107"/>
                </a:lnTo>
                <a:lnTo>
                  <a:pt x="39" y="112"/>
                </a:lnTo>
                <a:lnTo>
                  <a:pt x="38" y="115"/>
                </a:lnTo>
                <a:lnTo>
                  <a:pt x="37" y="118"/>
                </a:lnTo>
                <a:lnTo>
                  <a:pt x="37" y="119"/>
                </a:lnTo>
                <a:lnTo>
                  <a:pt x="30" y="122"/>
                </a:lnTo>
                <a:lnTo>
                  <a:pt x="19" y="129"/>
                </a:lnTo>
                <a:lnTo>
                  <a:pt x="2" y="125"/>
                </a:lnTo>
                <a:lnTo>
                  <a:pt x="1" y="122"/>
                </a:lnTo>
                <a:lnTo>
                  <a:pt x="0" y="108"/>
                </a:lnTo>
                <a:lnTo>
                  <a:pt x="0" y="105"/>
                </a:lnTo>
                <a:lnTo>
                  <a:pt x="0" y="103"/>
                </a:lnTo>
                <a:lnTo>
                  <a:pt x="0" y="100"/>
                </a:lnTo>
                <a:lnTo>
                  <a:pt x="0" y="99"/>
                </a:lnTo>
                <a:lnTo>
                  <a:pt x="1" y="97"/>
                </a:lnTo>
                <a:lnTo>
                  <a:pt x="2" y="95"/>
                </a:lnTo>
                <a:lnTo>
                  <a:pt x="0" y="90"/>
                </a:lnTo>
                <a:lnTo>
                  <a:pt x="1" y="88"/>
                </a:lnTo>
                <a:lnTo>
                  <a:pt x="1" y="81"/>
                </a:lnTo>
                <a:lnTo>
                  <a:pt x="15" y="81"/>
                </a:lnTo>
                <a:lnTo>
                  <a:pt x="16" y="81"/>
                </a:lnTo>
                <a:lnTo>
                  <a:pt x="22" y="78"/>
                </a:lnTo>
                <a:lnTo>
                  <a:pt x="23" y="71"/>
                </a:lnTo>
                <a:lnTo>
                  <a:pt x="31" y="69"/>
                </a:lnTo>
                <a:lnTo>
                  <a:pt x="32" y="67"/>
                </a:lnTo>
                <a:lnTo>
                  <a:pt x="45" y="62"/>
                </a:lnTo>
                <a:lnTo>
                  <a:pt x="50" y="58"/>
                </a:lnTo>
                <a:lnTo>
                  <a:pt x="45" y="51"/>
                </a:lnTo>
                <a:lnTo>
                  <a:pt x="50" y="48"/>
                </a:lnTo>
                <a:lnTo>
                  <a:pt x="52" y="28"/>
                </a:lnTo>
                <a:lnTo>
                  <a:pt x="56" y="30"/>
                </a:lnTo>
                <a:lnTo>
                  <a:pt x="62" y="30"/>
                </a:lnTo>
                <a:lnTo>
                  <a:pt x="69" y="36"/>
                </a:lnTo>
                <a:lnTo>
                  <a:pt x="67" y="26"/>
                </a:lnTo>
                <a:lnTo>
                  <a:pt x="69" y="22"/>
                </a:lnTo>
                <a:lnTo>
                  <a:pt x="71" y="17"/>
                </a:lnTo>
                <a:lnTo>
                  <a:pt x="67" y="7"/>
                </a:lnTo>
                <a:lnTo>
                  <a:pt x="73" y="0"/>
                </a:lnTo>
                <a:lnTo>
                  <a:pt x="81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7" name="Freeform 47"/>
          <p:cNvSpPr>
            <a:spLocks/>
          </p:cNvSpPr>
          <p:nvPr/>
        </p:nvSpPr>
        <p:spPr bwMode="auto">
          <a:xfrm>
            <a:off x="5518150" y="3624263"/>
            <a:ext cx="114300" cy="163513"/>
          </a:xfrm>
          <a:custGeom>
            <a:avLst/>
            <a:gdLst>
              <a:gd name="T0" fmla="*/ 72 w 72"/>
              <a:gd name="T1" fmla="*/ 41 h 103"/>
              <a:gd name="T2" fmla="*/ 66 w 72"/>
              <a:gd name="T3" fmla="*/ 43 h 103"/>
              <a:gd name="T4" fmla="*/ 63 w 72"/>
              <a:gd name="T5" fmla="*/ 45 h 103"/>
              <a:gd name="T6" fmla="*/ 57 w 72"/>
              <a:gd name="T7" fmla="*/ 50 h 103"/>
              <a:gd name="T8" fmla="*/ 55 w 72"/>
              <a:gd name="T9" fmla="*/ 56 h 103"/>
              <a:gd name="T10" fmla="*/ 55 w 72"/>
              <a:gd name="T11" fmla="*/ 56 h 103"/>
              <a:gd name="T12" fmla="*/ 60 w 72"/>
              <a:gd name="T13" fmla="*/ 57 h 103"/>
              <a:gd name="T14" fmla="*/ 59 w 72"/>
              <a:gd name="T15" fmla="*/ 60 h 103"/>
              <a:gd name="T16" fmla="*/ 57 w 72"/>
              <a:gd name="T17" fmla="*/ 65 h 103"/>
              <a:gd name="T18" fmla="*/ 59 w 72"/>
              <a:gd name="T19" fmla="*/ 68 h 103"/>
              <a:gd name="T20" fmla="*/ 63 w 72"/>
              <a:gd name="T21" fmla="*/ 82 h 103"/>
              <a:gd name="T22" fmla="*/ 57 w 72"/>
              <a:gd name="T23" fmla="*/ 91 h 103"/>
              <a:gd name="T24" fmla="*/ 56 w 72"/>
              <a:gd name="T25" fmla="*/ 93 h 103"/>
              <a:gd name="T26" fmla="*/ 38 w 72"/>
              <a:gd name="T27" fmla="*/ 99 h 103"/>
              <a:gd name="T28" fmla="*/ 36 w 72"/>
              <a:gd name="T29" fmla="*/ 91 h 103"/>
              <a:gd name="T30" fmla="*/ 17 w 72"/>
              <a:gd name="T31" fmla="*/ 103 h 103"/>
              <a:gd name="T32" fmla="*/ 12 w 72"/>
              <a:gd name="T33" fmla="*/ 99 h 103"/>
              <a:gd name="T34" fmla="*/ 4 w 72"/>
              <a:gd name="T35" fmla="*/ 93 h 103"/>
              <a:gd name="T36" fmla="*/ 4 w 72"/>
              <a:gd name="T37" fmla="*/ 91 h 103"/>
              <a:gd name="T38" fmla="*/ 4 w 72"/>
              <a:gd name="T39" fmla="*/ 86 h 103"/>
              <a:gd name="T40" fmla="*/ 7 w 72"/>
              <a:gd name="T41" fmla="*/ 72 h 103"/>
              <a:gd name="T42" fmla="*/ 3 w 72"/>
              <a:gd name="T43" fmla="*/ 67 h 103"/>
              <a:gd name="T44" fmla="*/ 3 w 72"/>
              <a:gd name="T45" fmla="*/ 56 h 103"/>
              <a:gd name="T46" fmla="*/ 3 w 72"/>
              <a:gd name="T47" fmla="*/ 52 h 103"/>
              <a:gd name="T48" fmla="*/ 4 w 72"/>
              <a:gd name="T49" fmla="*/ 48 h 103"/>
              <a:gd name="T50" fmla="*/ 4 w 72"/>
              <a:gd name="T51" fmla="*/ 46 h 103"/>
              <a:gd name="T52" fmla="*/ 0 w 72"/>
              <a:gd name="T53" fmla="*/ 43 h 103"/>
              <a:gd name="T54" fmla="*/ 7 w 72"/>
              <a:gd name="T55" fmla="*/ 37 h 103"/>
              <a:gd name="T56" fmla="*/ 14 w 72"/>
              <a:gd name="T57" fmla="*/ 31 h 103"/>
              <a:gd name="T58" fmla="*/ 18 w 72"/>
              <a:gd name="T59" fmla="*/ 34 h 103"/>
              <a:gd name="T60" fmla="*/ 34 w 72"/>
              <a:gd name="T61" fmla="*/ 28 h 103"/>
              <a:gd name="T62" fmla="*/ 37 w 72"/>
              <a:gd name="T63" fmla="*/ 24 h 103"/>
              <a:gd name="T64" fmla="*/ 34 w 72"/>
              <a:gd name="T65" fmla="*/ 11 h 103"/>
              <a:gd name="T66" fmla="*/ 52 w 72"/>
              <a:gd name="T67" fmla="*/ 0 h 103"/>
              <a:gd name="T68" fmla="*/ 55 w 72"/>
              <a:gd name="T69" fmla="*/ 15 h 103"/>
              <a:gd name="T70" fmla="*/ 59 w 72"/>
              <a:gd name="T71" fmla="*/ 35 h 103"/>
              <a:gd name="T72" fmla="*/ 64 w 72"/>
              <a:gd name="T73" fmla="*/ 34 h 103"/>
              <a:gd name="T74" fmla="*/ 66 w 72"/>
              <a:gd name="T75" fmla="*/ 37 h 103"/>
              <a:gd name="T76" fmla="*/ 68 w 72"/>
              <a:gd name="T77" fmla="*/ 41 h 103"/>
              <a:gd name="T78" fmla="*/ 68 w 72"/>
              <a:gd name="T79" fmla="*/ 42 h 103"/>
              <a:gd name="T80" fmla="*/ 72 w 72"/>
              <a:gd name="T81" fmla="*/ 4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2" h="103">
                <a:moveTo>
                  <a:pt x="72" y="41"/>
                </a:moveTo>
                <a:lnTo>
                  <a:pt x="66" y="43"/>
                </a:lnTo>
                <a:lnTo>
                  <a:pt x="63" y="45"/>
                </a:lnTo>
                <a:lnTo>
                  <a:pt x="57" y="50"/>
                </a:lnTo>
                <a:lnTo>
                  <a:pt x="55" y="56"/>
                </a:lnTo>
                <a:lnTo>
                  <a:pt x="55" y="56"/>
                </a:lnTo>
                <a:lnTo>
                  <a:pt x="60" y="57"/>
                </a:lnTo>
                <a:lnTo>
                  <a:pt x="59" y="60"/>
                </a:lnTo>
                <a:lnTo>
                  <a:pt x="57" y="65"/>
                </a:lnTo>
                <a:lnTo>
                  <a:pt x="59" y="68"/>
                </a:lnTo>
                <a:lnTo>
                  <a:pt x="63" y="82"/>
                </a:lnTo>
                <a:lnTo>
                  <a:pt x="57" y="91"/>
                </a:lnTo>
                <a:lnTo>
                  <a:pt x="56" y="93"/>
                </a:lnTo>
                <a:lnTo>
                  <a:pt x="38" y="99"/>
                </a:lnTo>
                <a:lnTo>
                  <a:pt x="36" y="91"/>
                </a:lnTo>
                <a:lnTo>
                  <a:pt x="17" y="103"/>
                </a:lnTo>
                <a:lnTo>
                  <a:pt x="12" y="99"/>
                </a:lnTo>
                <a:lnTo>
                  <a:pt x="4" y="93"/>
                </a:lnTo>
                <a:lnTo>
                  <a:pt x="4" y="91"/>
                </a:lnTo>
                <a:lnTo>
                  <a:pt x="4" y="86"/>
                </a:lnTo>
                <a:lnTo>
                  <a:pt x="7" y="72"/>
                </a:lnTo>
                <a:lnTo>
                  <a:pt x="3" y="67"/>
                </a:lnTo>
                <a:lnTo>
                  <a:pt x="3" y="56"/>
                </a:lnTo>
                <a:lnTo>
                  <a:pt x="3" y="52"/>
                </a:lnTo>
                <a:lnTo>
                  <a:pt x="4" y="48"/>
                </a:lnTo>
                <a:lnTo>
                  <a:pt x="4" y="46"/>
                </a:lnTo>
                <a:lnTo>
                  <a:pt x="0" y="43"/>
                </a:lnTo>
                <a:lnTo>
                  <a:pt x="7" y="37"/>
                </a:lnTo>
                <a:lnTo>
                  <a:pt x="14" y="31"/>
                </a:lnTo>
                <a:lnTo>
                  <a:pt x="18" y="34"/>
                </a:lnTo>
                <a:lnTo>
                  <a:pt x="34" y="28"/>
                </a:lnTo>
                <a:lnTo>
                  <a:pt x="37" y="24"/>
                </a:lnTo>
                <a:lnTo>
                  <a:pt x="34" y="11"/>
                </a:lnTo>
                <a:lnTo>
                  <a:pt x="52" y="0"/>
                </a:lnTo>
                <a:lnTo>
                  <a:pt x="55" y="15"/>
                </a:lnTo>
                <a:lnTo>
                  <a:pt x="59" y="35"/>
                </a:lnTo>
                <a:lnTo>
                  <a:pt x="64" y="34"/>
                </a:lnTo>
                <a:lnTo>
                  <a:pt x="66" y="37"/>
                </a:lnTo>
                <a:lnTo>
                  <a:pt x="68" y="41"/>
                </a:lnTo>
                <a:lnTo>
                  <a:pt x="68" y="42"/>
                </a:lnTo>
                <a:lnTo>
                  <a:pt x="72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8" name="Freeform 48"/>
          <p:cNvSpPr>
            <a:spLocks/>
          </p:cNvSpPr>
          <p:nvPr/>
        </p:nvSpPr>
        <p:spPr bwMode="auto">
          <a:xfrm>
            <a:off x="5605463" y="3608388"/>
            <a:ext cx="182563" cy="160338"/>
          </a:xfrm>
          <a:custGeom>
            <a:avLst/>
            <a:gdLst>
              <a:gd name="T0" fmla="*/ 115 w 115"/>
              <a:gd name="T1" fmla="*/ 62 h 101"/>
              <a:gd name="T2" fmla="*/ 115 w 115"/>
              <a:gd name="T3" fmla="*/ 64 h 101"/>
              <a:gd name="T4" fmla="*/ 115 w 115"/>
              <a:gd name="T5" fmla="*/ 66 h 101"/>
              <a:gd name="T6" fmla="*/ 114 w 115"/>
              <a:gd name="T7" fmla="*/ 67 h 101"/>
              <a:gd name="T8" fmla="*/ 113 w 115"/>
              <a:gd name="T9" fmla="*/ 79 h 101"/>
              <a:gd name="T10" fmla="*/ 96 w 115"/>
              <a:gd name="T11" fmla="*/ 81 h 101"/>
              <a:gd name="T12" fmla="*/ 72 w 115"/>
              <a:gd name="T13" fmla="*/ 82 h 101"/>
              <a:gd name="T14" fmla="*/ 69 w 115"/>
              <a:gd name="T15" fmla="*/ 82 h 101"/>
              <a:gd name="T16" fmla="*/ 58 w 115"/>
              <a:gd name="T17" fmla="*/ 88 h 101"/>
              <a:gd name="T18" fmla="*/ 53 w 115"/>
              <a:gd name="T19" fmla="*/ 90 h 101"/>
              <a:gd name="T20" fmla="*/ 42 w 115"/>
              <a:gd name="T21" fmla="*/ 92 h 101"/>
              <a:gd name="T22" fmla="*/ 38 w 115"/>
              <a:gd name="T23" fmla="*/ 88 h 101"/>
              <a:gd name="T24" fmla="*/ 34 w 115"/>
              <a:gd name="T25" fmla="*/ 90 h 101"/>
              <a:gd name="T26" fmla="*/ 28 w 115"/>
              <a:gd name="T27" fmla="*/ 98 h 101"/>
              <a:gd name="T28" fmla="*/ 27 w 115"/>
              <a:gd name="T29" fmla="*/ 98 h 101"/>
              <a:gd name="T30" fmla="*/ 20 w 115"/>
              <a:gd name="T31" fmla="*/ 100 h 101"/>
              <a:gd name="T32" fmla="*/ 13 w 115"/>
              <a:gd name="T33" fmla="*/ 100 h 101"/>
              <a:gd name="T34" fmla="*/ 2 w 115"/>
              <a:gd name="T35" fmla="*/ 101 h 101"/>
              <a:gd name="T36" fmla="*/ 8 w 115"/>
              <a:gd name="T37" fmla="*/ 92 h 101"/>
              <a:gd name="T38" fmla="*/ 4 w 115"/>
              <a:gd name="T39" fmla="*/ 78 h 101"/>
              <a:gd name="T40" fmla="*/ 2 w 115"/>
              <a:gd name="T41" fmla="*/ 75 h 101"/>
              <a:gd name="T42" fmla="*/ 4 w 115"/>
              <a:gd name="T43" fmla="*/ 70 h 101"/>
              <a:gd name="T44" fmla="*/ 5 w 115"/>
              <a:gd name="T45" fmla="*/ 67 h 101"/>
              <a:gd name="T46" fmla="*/ 0 w 115"/>
              <a:gd name="T47" fmla="*/ 66 h 101"/>
              <a:gd name="T48" fmla="*/ 0 w 115"/>
              <a:gd name="T49" fmla="*/ 66 h 101"/>
              <a:gd name="T50" fmla="*/ 2 w 115"/>
              <a:gd name="T51" fmla="*/ 60 h 101"/>
              <a:gd name="T52" fmla="*/ 8 w 115"/>
              <a:gd name="T53" fmla="*/ 55 h 101"/>
              <a:gd name="T54" fmla="*/ 11 w 115"/>
              <a:gd name="T55" fmla="*/ 53 h 101"/>
              <a:gd name="T56" fmla="*/ 17 w 115"/>
              <a:gd name="T57" fmla="*/ 51 h 101"/>
              <a:gd name="T58" fmla="*/ 20 w 115"/>
              <a:gd name="T59" fmla="*/ 48 h 101"/>
              <a:gd name="T60" fmla="*/ 38 w 115"/>
              <a:gd name="T61" fmla="*/ 34 h 101"/>
              <a:gd name="T62" fmla="*/ 49 w 115"/>
              <a:gd name="T63" fmla="*/ 26 h 101"/>
              <a:gd name="T64" fmla="*/ 49 w 115"/>
              <a:gd name="T65" fmla="*/ 25 h 101"/>
              <a:gd name="T66" fmla="*/ 45 w 115"/>
              <a:gd name="T67" fmla="*/ 21 h 101"/>
              <a:gd name="T68" fmla="*/ 53 w 115"/>
              <a:gd name="T69" fmla="*/ 10 h 101"/>
              <a:gd name="T70" fmla="*/ 60 w 115"/>
              <a:gd name="T71" fmla="*/ 3 h 101"/>
              <a:gd name="T72" fmla="*/ 53 w 115"/>
              <a:gd name="T73" fmla="*/ 2 h 101"/>
              <a:gd name="T74" fmla="*/ 65 w 115"/>
              <a:gd name="T75" fmla="*/ 0 h 101"/>
              <a:gd name="T76" fmla="*/ 64 w 115"/>
              <a:gd name="T77" fmla="*/ 3 h 101"/>
              <a:gd name="T78" fmla="*/ 62 w 115"/>
              <a:gd name="T79" fmla="*/ 4 h 101"/>
              <a:gd name="T80" fmla="*/ 71 w 115"/>
              <a:gd name="T81" fmla="*/ 10 h 101"/>
              <a:gd name="T82" fmla="*/ 72 w 115"/>
              <a:gd name="T83" fmla="*/ 11 h 101"/>
              <a:gd name="T84" fmla="*/ 79 w 115"/>
              <a:gd name="T85" fmla="*/ 8 h 101"/>
              <a:gd name="T86" fmla="*/ 86 w 115"/>
              <a:gd name="T87" fmla="*/ 14 h 101"/>
              <a:gd name="T88" fmla="*/ 90 w 115"/>
              <a:gd name="T89" fmla="*/ 17 h 101"/>
              <a:gd name="T90" fmla="*/ 96 w 115"/>
              <a:gd name="T91" fmla="*/ 26 h 101"/>
              <a:gd name="T92" fmla="*/ 96 w 115"/>
              <a:gd name="T93" fmla="*/ 28 h 101"/>
              <a:gd name="T94" fmla="*/ 115 w 115"/>
              <a:gd name="T95" fmla="*/ 60 h 101"/>
              <a:gd name="T96" fmla="*/ 115 w 115"/>
              <a:gd name="T97" fmla="*/ 6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5" h="101">
                <a:moveTo>
                  <a:pt x="115" y="62"/>
                </a:moveTo>
                <a:lnTo>
                  <a:pt x="115" y="64"/>
                </a:lnTo>
                <a:lnTo>
                  <a:pt x="115" y="66"/>
                </a:lnTo>
                <a:lnTo>
                  <a:pt x="114" y="67"/>
                </a:lnTo>
                <a:lnTo>
                  <a:pt x="113" y="79"/>
                </a:lnTo>
                <a:lnTo>
                  <a:pt x="96" y="81"/>
                </a:lnTo>
                <a:lnTo>
                  <a:pt x="72" y="82"/>
                </a:lnTo>
                <a:lnTo>
                  <a:pt x="69" y="82"/>
                </a:lnTo>
                <a:lnTo>
                  <a:pt x="58" y="88"/>
                </a:lnTo>
                <a:lnTo>
                  <a:pt x="53" y="90"/>
                </a:lnTo>
                <a:lnTo>
                  <a:pt x="42" y="92"/>
                </a:lnTo>
                <a:lnTo>
                  <a:pt x="38" y="88"/>
                </a:lnTo>
                <a:lnTo>
                  <a:pt x="34" y="90"/>
                </a:lnTo>
                <a:lnTo>
                  <a:pt x="28" y="98"/>
                </a:lnTo>
                <a:lnTo>
                  <a:pt x="27" y="98"/>
                </a:lnTo>
                <a:lnTo>
                  <a:pt x="20" y="100"/>
                </a:lnTo>
                <a:lnTo>
                  <a:pt x="13" y="100"/>
                </a:lnTo>
                <a:lnTo>
                  <a:pt x="2" y="101"/>
                </a:lnTo>
                <a:lnTo>
                  <a:pt x="8" y="92"/>
                </a:lnTo>
                <a:lnTo>
                  <a:pt x="4" y="78"/>
                </a:lnTo>
                <a:lnTo>
                  <a:pt x="2" y="75"/>
                </a:lnTo>
                <a:lnTo>
                  <a:pt x="4" y="70"/>
                </a:lnTo>
                <a:lnTo>
                  <a:pt x="5" y="67"/>
                </a:lnTo>
                <a:lnTo>
                  <a:pt x="0" y="66"/>
                </a:lnTo>
                <a:lnTo>
                  <a:pt x="0" y="66"/>
                </a:lnTo>
                <a:lnTo>
                  <a:pt x="2" y="60"/>
                </a:lnTo>
                <a:lnTo>
                  <a:pt x="8" y="55"/>
                </a:lnTo>
                <a:lnTo>
                  <a:pt x="11" y="53"/>
                </a:lnTo>
                <a:lnTo>
                  <a:pt x="17" y="51"/>
                </a:lnTo>
                <a:lnTo>
                  <a:pt x="20" y="48"/>
                </a:lnTo>
                <a:lnTo>
                  <a:pt x="38" y="34"/>
                </a:lnTo>
                <a:lnTo>
                  <a:pt x="49" y="26"/>
                </a:lnTo>
                <a:lnTo>
                  <a:pt x="49" y="25"/>
                </a:lnTo>
                <a:lnTo>
                  <a:pt x="45" y="21"/>
                </a:lnTo>
                <a:lnTo>
                  <a:pt x="53" y="10"/>
                </a:lnTo>
                <a:lnTo>
                  <a:pt x="60" y="3"/>
                </a:lnTo>
                <a:lnTo>
                  <a:pt x="53" y="2"/>
                </a:lnTo>
                <a:lnTo>
                  <a:pt x="65" y="0"/>
                </a:lnTo>
                <a:lnTo>
                  <a:pt x="64" y="3"/>
                </a:lnTo>
                <a:lnTo>
                  <a:pt x="62" y="4"/>
                </a:lnTo>
                <a:lnTo>
                  <a:pt x="71" y="10"/>
                </a:lnTo>
                <a:lnTo>
                  <a:pt x="72" y="11"/>
                </a:lnTo>
                <a:lnTo>
                  <a:pt x="79" y="8"/>
                </a:lnTo>
                <a:lnTo>
                  <a:pt x="86" y="14"/>
                </a:lnTo>
                <a:lnTo>
                  <a:pt x="90" y="17"/>
                </a:lnTo>
                <a:lnTo>
                  <a:pt x="96" y="26"/>
                </a:lnTo>
                <a:lnTo>
                  <a:pt x="96" y="28"/>
                </a:lnTo>
                <a:lnTo>
                  <a:pt x="115" y="60"/>
                </a:lnTo>
                <a:lnTo>
                  <a:pt x="115" y="6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9" name="Freeform 49"/>
          <p:cNvSpPr>
            <a:spLocks/>
          </p:cNvSpPr>
          <p:nvPr/>
        </p:nvSpPr>
        <p:spPr bwMode="auto">
          <a:xfrm>
            <a:off x="5781675" y="3441700"/>
            <a:ext cx="234950" cy="265113"/>
          </a:xfrm>
          <a:custGeom>
            <a:avLst/>
            <a:gdLst>
              <a:gd name="T0" fmla="*/ 148 w 148"/>
              <a:gd name="T1" fmla="*/ 6 h 167"/>
              <a:gd name="T2" fmla="*/ 143 w 148"/>
              <a:gd name="T3" fmla="*/ 11 h 167"/>
              <a:gd name="T4" fmla="*/ 138 w 148"/>
              <a:gd name="T5" fmla="*/ 21 h 167"/>
              <a:gd name="T6" fmla="*/ 135 w 148"/>
              <a:gd name="T7" fmla="*/ 25 h 167"/>
              <a:gd name="T8" fmla="*/ 130 w 148"/>
              <a:gd name="T9" fmla="*/ 34 h 167"/>
              <a:gd name="T10" fmla="*/ 124 w 148"/>
              <a:gd name="T11" fmla="*/ 43 h 167"/>
              <a:gd name="T12" fmla="*/ 123 w 148"/>
              <a:gd name="T13" fmla="*/ 44 h 167"/>
              <a:gd name="T14" fmla="*/ 120 w 148"/>
              <a:gd name="T15" fmla="*/ 49 h 167"/>
              <a:gd name="T16" fmla="*/ 119 w 148"/>
              <a:gd name="T17" fmla="*/ 53 h 167"/>
              <a:gd name="T18" fmla="*/ 118 w 148"/>
              <a:gd name="T19" fmla="*/ 58 h 167"/>
              <a:gd name="T20" fmla="*/ 116 w 148"/>
              <a:gd name="T21" fmla="*/ 58 h 167"/>
              <a:gd name="T22" fmla="*/ 116 w 148"/>
              <a:gd name="T23" fmla="*/ 60 h 167"/>
              <a:gd name="T24" fmla="*/ 112 w 148"/>
              <a:gd name="T25" fmla="*/ 67 h 167"/>
              <a:gd name="T26" fmla="*/ 107 w 148"/>
              <a:gd name="T27" fmla="*/ 74 h 167"/>
              <a:gd name="T28" fmla="*/ 101 w 148"/>
              <a:gd name="T29" fmla="*/ 83 h 167"/>
              <a:gd name="T30" fmla="*/ 96 w 148"/>
              <a:gd name="T31" fmla="*/ 86 h 167"/>
              <a:gd name="T32" fmla="*/ 81 w 148"/>
              <a:gd name="T33" fmla="*/ 90 h 167"/>
              <a:gd name="T34" fmla="*/ 70 w 148"/>
              <a:gd name="T35" fmla="*/ 94 h 167"/>
              <a:gd name="T36" fmla="*/ 58 w 148"/>
              <a:gd name="T37" fmla="*/ 97 h 167"/>
              <a:gd name="T38" fmla="*/ 55 w 148"/>
              <a:gd name="T39" fmla="*/ 98 h 167"/>
              <a:gd name="T40" fmla="*/ 48 w 148"/>
              <a:gd name="T41" fmla="*/ 103 h 167"/>
              <a:gd name="T42" fmla="*/ 40 w 148"/>
              <a:gd name="T43" fmla="*/ 107 h 167"/>
              <a:gd name="T44" fmla="*/ 39 w 148"/>
              <a:gd name="T45" fmla="*/ 107 h 167"/>
              <a:gd name="T46" fmla="*/ 39 w 148"/>
              <a:gd name="T47" fmla="*/ 111 h 167"/>
              <a:gd name="T48" fmla="*/ 40 w 148"/>
              <a:gd name="T49" fmla="*/ 115 h 167"/>
              <a:gd name="T50" fmla="*/ 39 w 148"/>
              <a:gd name="T51" fmla="*/ 116 h 167"/>
              <a:gd name="T52" fmla="*/ 34 w 148"/>
              <a:gd name="T53" fmla="*/ 124 h 167"/>
              <a:gd name="T54" fmla="*/ 25 w 148"/>
              <a:gd name="T55" fmla="*/ 143 h 167"/>
              <a:gd name="T56" fmla="*/ 6 w 148"/>
              <a:gd name="T57" fmla="*/ 165 h 167"/>
              <a:gd name="T58" fmla="*/ 4 w 148"/>
              <a:gd name="T59" fmla="*/ 167 h 167"/>
              <a:gd name="T60" fmla="*/ 4 w 148"/>
              <a:gd name="T61" fmla="*/ 165 h 167"/>
              <a:gd name="T62" fmla="*/ 9 w 148"/>
              <a:gd name="T63" fmla="*/ 134 h 167"/>
              <a:gd name="T64" fmla="*/ 9 w 148"/>
              <a:gd name="T65" fmla="*/ 130 h 167"/>
              <a:gd name="T66" fmla="*/ 9 w 148"/>
              <a:gd name="T67" fmla="*/ 127 h 167"/>
              <a:gd name="T68" fmla="*/ 7 w 148"/>
              <a:gd name="T69" fmla="*/ 120 h 167"/>
              <a:gd name="T70" fmla="*/ 6 w 148"/>
              <a:gd name="T71" fmla="*/ 116 h 167"/>
              <a:gd name="T72" fmla="*/ 2 w 148"/>
              <a:gd name="T73" fmla="*/ 105 h 167"/>
              <a:gd name="T74" fmla="*/ 0 w 148"/>
              <a:gd name="T75" fmla="*/ 100 h 167"/>
              <a:gd name="T76" fmla="*/ 17 w 148"/>
              <a:gd name="T77" fmla="*/ 101 h 167"/>
              <a:gd name="T78" fmla="*/ 17 w 148"/>
              <a:gd name="T79" fmla="*/ 92 h 167"/>
              <a:gd name="T80" fmla="*/ 36 w 148"/>
              <a:gd name="T81" fmla="*/ 58 h 167"/>
              <a:gd name="T82" fmla="*/ 37 w 148"/>
              <a:gd name="T83" fmla="*/ 55 h 167"/>
              <a:gd name="T84" fmla="*/ 47 w 148"/>
              <a:gd name="T85" fmla="*/ 23 h 167"/>
              <a:gd name="T86" fmla="*/ 51 w 148"/>
              <a:gd name="T87" fmla="*/ 22 h 167"/>
              <a:gd name="T88" fmla="*/ 51 w 148"/>
              <a:gd name="T89" fmla="*/ 21 h 167"/>
              <a:gd name="T90" fmla="*/ 70 w 148"/>
              <a:gd name="T91" fmla="*/ 8 h 167"/>
              <a:gd name="T92" fmla="*/ 73 w 148"/>
              <a:gd name="T93" fmla="*/ 8 h 167"/>
              <a:gd name="T94" fmla="*/ 112 w 148"/>
              <a:gd name="T95" fmla="*/ 3 h 167"/>
              <a:gd name="T96" fmla="*/ 119 w 148"/>
              <a:gd name="T97" fmla="*/ 6 h 167"/>
              <a:gd name="T98" fmla="*/ 129 w 148"/>
              <a:gd name="T99" fmla="*/ 0 h 167"/>
              <a:gd name="T100" fmla="*/ 148 w 148"/>
              <a:gd name="T101" fmla="*/ 6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8" h="167">
                <a:moveTo>
                  <a:pt x="148" y="6"/>
                </a:moveTo>
                <a:lnTo>
                  <a:pt x="143" y="11"/>
                </a:lnTo>
                <a:lnTo>
                  <a:pt x="138" y="21"/>
                </a:lnTo>
                <a:lnTo>
                  <a:pt x="135" y="25"/>
                </a:lnTo>
                <a:lnTo>
                  <a:pt x="130" y="34"/>
                </a:lnTo>
                <a:lnTo>
                  <a:pt x="124" y="43"/>
                </a:lnTo>
                <a:lnTo>
                  <a:pt x="123" y="44"/>
                </a:lnTo>
                <a:lnTo>
                  <a:pt x="120" y="49"/>
                </a:lnTo>
                <a:lnTo>
                  <a:pt x="119" y="53"/>
                </a:lnTo>
                <a:lnTo>
                  <a:pt x="118" y="58"/>
                </a:lnTo>
                <a:lnTo>
                  <a:pt x="116" y="58"/>
                </a:lnTo>
                <a:lnTo>
                  <a:pt x="116" y="60"/>
                </a:lnTo>
                <a:lnTo>
                  <a:pt x="112" y="67"/>
                </a:lnTo>
                <a:lnTo>
                  <a:pt x="107" y="74"/>
                </a:lnTo>
                <a:lnTo>
                  <a:pt x="101" y="83"/>
                </a:lnTo>
                <a:lnTo>
                  <a:pt x="96" y="86"/>
                </a:lnTo>
                <a:lnTo>
                  <a:pt x="81" y="90"/>
                </a:lnTo>
                <a:lnTo>
                  <a:pt x="70" y="94"/>
                </a:lnTo>
                <a:lnTo>
                  <a:pt x="58" y="97"/>
                </a:lnTo>
                <a:lnTo>
                  <a:pt x="55" y="98"/>
                </a:lnTo>
                <a:lnTo>
                  <a:pt x="48" y="103"/>
                </a:lnTo>
                <a:lnTo>
                  <a:pt x="40" y="107"/>
                </a:lnTo>
                <a:lnTo>
                  <a:pt x="39" y="107"/>
                </a:lnTo>
                <a:lnTo>
                  <a:pt x="39" y="111"/>
                </a:lnTo>
                <a:lnTo>
                  <a:pt x="40" y="115"/>
                </a:lnTo>
                <a:lnTo>
                  <a:pt x="39" y="116"/>
                </a:lnTo>
                <a:lnTo>
                  <a:pt x="34" y="124"/>
                </a:lnTo>
                <a:lnTo>
                  <a:pt x="25" y="143"/>
                </a:lnTo>
                <a:lnTo>
                  <a:pt x="6" y="165"/>
                </a:lnTo>
                <a:lnTo>
                  <a:pt x="4" y="167"/>
                </a:lnTo>
                <a:lnTo>
                  <a:pt x="4" y="165"/>
                </a:lnTo>
                <a:lnTo>
                  <a:pt x="9" y="134"/>
                </a:lnTo>
                <a:lnTo>
                  <a:pt x="9" y="130"/>
                </a:lnTo>
                <a:lnTo>
                  <a:pt x="9" y="127"/>
                </a:lnTo>
                <a:lnTo>
                  <a:pt x="7" y="120"/>
                </a:lnTo>
                <a:lnTo>
                  <a:pt x="6" y="116"/>
                </a:lnTo>
                <a:lnTo>
                  <a:pt x="2" y="105"/>
                </a:lnTo>
                <a:lnTo>
                  <a:pt x="0" y="100"/>
                </a:lnTo>
                <a:lnTo>
                  <a:pt x="17" y="101"/>
                </a:lnTo>
                <a:lnTo>
                  <a:pt x="17" y="92"/>
                </a:lnTo>
                <a:lnTo>
                  <a:pt x="36" y="58"/>
                </a:lnTo>
                <a:lnTo>
                  <a:pt x="37" y="55"/>
                </a:lnTo>
                <a:lnTo>
                  <a:pt x="47" y="23"/>
                </a:lnTo>
                <a:lnTo>
                  <a:pt x="51" y="22"/>
                </a:lnTo>
                <a:lnTo>
                  <a:pt x="51" y="21"/>
                </a:lnTo>
                <a:lnTo>
                  <a:pt x="70" y="8"/>
                </a:lnTo>
                <a:lnTo>
                  <a:pt x="73" y="8"/>
                </a:lnTo>
                <a:lnTo>
                  <a:pt x="112" y="3"/>
                </a:lnTo>
                <a:lnTo>
                  <a:pt x="119" y="6"/>
                </a:lnTo>
                <a:lnTo>
                  <a:pt x="129" y="0"/>
                </a:lnTo>
                <a:lnTo>
                  <a:pt x="148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0" name="Freeform 50"/>
          <p:cNvSpPr>
            <a:spLocks/>
          </p:cNvSpPr>
          <p:nvPr/>
        </p:nvSpPr>
        <p:spPr bwMode="auto">
          <a:xfrm>
            <a:off x="5897563" y="3125788"/>
            <a:ext cx="173038" cy="328613"/>
          </a:xfrm>
          <a:custGeom>
            <a:avLst/>
            <a:gdLst>
              <a:gd name="T0" fmla="*/ 107 w 109"/>
              <a:gd name="T1" fmla="*/ 11 h 207"/>
              <a:gd name="T2" fmla="*/ 106 w 109"/>
              <a:gd name="T3" fmla="*/ 30 h 207"/>
              <a:gd name="T4" fmla="*/ 103 w 109"/>
              <a:gd name="T5" fmla="*/ 38 h 207"/>
              <a:gd name="T6" fmla="*/ 99 w 109"/>
              <a:gd name="T7" fmla="*/ 51 h 207"/>
              <a:gd name="T8" fmla="*/ 98 w 109"/>
              <a:gd name="T9" fmla="*/ 64 h 207"/>
              <a:gd name="T10" fmla="*/ 96 w 109"/>
              <a:gd name="T11" fmla="*/ 81 h 207"/>
              <a:gd name="T12" fmla="*/ 95 w 109"/>
              <a:gd name="T13" fmla="*/ 94 h 207"/>
              <a:gd name="T14" fmla="*/ 94 w 109"/>
              <a:gd name="T15" fmla="*/ 107 h 207"/>
              <a:gd name="T16" fmla="*/ 94 w 109"/>
              <a:gd name="T17" fmla="*/ 117 h 207"/>
              <a:gd name="T18" fmla="*/ 94 w 109"/>
              <a:gd name="T19" fmla="*/ 122 h 207"/>
              <a:gd name="T20" fmla="*/ 94 w 109"/>
              <a:gd name="T21" fmla="*/ 138 h 207"/>
              <a:gd name="T22" fmla="*/ 95 w 109"/>
              <a:gd name="T23" fmla="*/ 154 h 207"/>
              <a:gd name="T24" fmla="*/ 84 w 109"/>
              <a:gd name="T25" fmla="*/ 167 h 207"/>
              <a:gd name="T26" fmla="*/ 79 w 109"/>
              <a:gd name="T27" fmla="*/ 179 h 207"/>
              <a:gd name="T28" fmla="*/ 77 w 109"/>
              <a:gd name="T29" fmla="*/ 194 h 207"/>
              <a:gd name="T30" fmla="*/ 75 w 109"/>
              <a:gd name="T31" fmla="*/ 205 h 207"/>
              <a:gd name="T32" fmla="*/ 46 w 109"/>
              <a:gd name="T33" fmla="*/ 205 h 207"/>
              <a:gd name="T34" fmla="*/ 0 w 109"/>
              <a:gd name="T35" fmla="*/ 207 h 207"/>
              <a:gd name="T36" fmla="*/ 24 w 109"/>
              <a:gd name="T37" fmla="*/ 168 h 207"/>
              <a:gd name="T38" fmla="*/ 17 w 109"/>
              <a:gd name="T39" fmla="*/ 157 h 207"/>
              <a:gd name="T40" fmla="*/ 16 w 109"/>
              <a:gd name="T41" fmla="*/ 146 h 207"/>
              <a:gd name="T42" fmla="*/ 15 w 109"/>
              <a:gd name="T43" fmla="*/ 137 h 207"/>
              <a:gd name="T44" fmla="*/ 16 w 109"/>
              <a:gd name="T45" fmla="*/ 131 h 207"/>
              <a:gd name="T46" fmla="*/ 19 w 109"/>
              <a:gd name="T47" fmla="*/ 116 h 207"/>
              <a:gd name="T48" fmla="*/ 26 w 109"/>
              <a:gd name="T49" fmla="*/ 104 h 207"/>
              <a:gd name="T50" fmla="*/ 13 w 109"/>
              <a:gd name="T51" fmla="*/ 97 h 207"/>
              <a:gd name="T52" fmla="*/ 11 w 109"/>
              <a:gd name="T53" fmla="*/ 94 h 207"/>
              <a:gd name="T54" fmla="*/ 13 w 109"/>
              <a:gd name="T55" fmla="*/ 86 h 207"/>
              <a:gd name="T56" fmla="*/ 2 w 109"/>
              <a:gd name="T57" fmla="*/ 60 h 207"/>
              <a:gd name="T58" fmla="*/ 2 w 109"/>
              <a:gd name="T59" fmla="*/ 44 h 207"/>
              <a:gd name="T60" fmla="*/ 5 w 109"/>
              <a:gd name="T61" fmla="*/ 33 h 207"/>
              <a:gd name="T62" fmla="*/ 21 w 109"/>
              <a:gd name="T63" fmla="*/ 27 h 207"/>
              <a:gd name="T64" fmla="*/ 31 w 109"/>
              <a:gd name="T65" fmla="*/ 30 h 207"/>
              <a:gd name="T66" fmla="*/ 46 w 109"/>
              <a:gd name="T67" fmla="*/ 29 h 207"/>
              <a:gd name="T68" fmla="*/ 57 w 109"/>
              <a:gd name="T69" fmla="*/ 10 h 207"/>
              <a:gd name="T70" fmla="*/ 75 w 109"/>
              <a:gd name="T71" fmla="*/ 0 h 207"/>
              <a:gd name="T72" fmla="*/ 79 w 109"/>
              <a:gd name="T73" fmla="*/ 4 h 207"/>
              <a:gd name="T74" fmla="*/ 107 w 109"/>
              <a:gd name="T75" fmla="*/ 8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9" h="207">
                <a:moveTo>
                  <a:pt x="107" y="8"/>
                </a:moveTo>
                <a:lnTo>
                  <a:pt x="107" y="11"/>
                </a:lnTo>
                <a:lnTo>
                  <a:pt x="109" y="21"/>
                </a:lnTo>
                <a:lnTo>
                  <a:pt x="106" y="30"/>
                </a:lnTo>
                <a:lnTo>
                  <a:pt x="105" y="37"/>
                </a:lnTo>
                <a:lnTo>
                  <a:pt x="103" y="38"/>
                </a:lnTo>
                <a:lnTo>
                  <a:pt x="102" y="42"/>
                </a:lnTo>
                <a:lnTo>
                  <a:pt x="99" y="51"/>
                </a:lnTo>
                <a:lnTo>
                  <a:pt x="99" y="56"/>
                </a:lnTo>
                <a:lnTo>
                  <a:pt x="98" y="64"/>
                </a:lnTo>
                <a:lnTo>
                  <a:pt x="96" y="75"/>
                </a:lnTo>
                <a:lnTo>
                  <a:pt x="96" y="81"/>
                </a:lnTo>
                <a:lnTo>
                  <a:pt x="95" y="90"/>
                </a:lnTo>
                <a:lnTo>
                  <a:pt x="95" y="94"/>
                </a:lnTo>
                <a:lnTo>
                  <a:pt x="94" y="98"/>
                </a:lnTo>
                <a:lnTo>
                  <a:pt x="94" y="107"/>
                </a:lnTo>
                <a:lnTo>
                  <a:pt x="94" y="115"/>
                </a:lnTo>
                <a:lnTo>
                  <a:pt x="94" y="117"/>
                </a:lnTo>
                <a:lnTo>
                  <a:pt x="94" y="119"/>
                </a:lnTo>
                <a:lnTo>
                  <a:pt x="94" y="122"/>
                </a:lnTo>
                <a:lnTo>
                  <a:pt x="94" y="126"/>
                </a:lnTo>
                <a:lnTo>
                  <a:pt x="94" y="138"/>
                </a:lnTo>
                <a:lnTo>
                  <a:pt x="95" y="143"/>
                </a:lnTo>
                <a:lnTo>
                  <a:pt x="95" y="154"/>
                </a:lnTo>
                <a:lnTo>
                  <a:pt x="91" y="158"/>
                </a:lnTo>
                <a:lnTo>
                  <a:pt x="84" y="167"/>
                </a:lnTo>
                <a:lnTo>
                  <a:pt x="80" y="171"/>
                </a:lnTo>
                <a:lnTo>
                  <a:pt x="79" y="179"/>
                </a:lnTo>
                <a:lnTo>
                  <a:pt x="79" y="184"/>
                </a:lnTo>
                <a:lnTo>
                  <a:pt x="77" y="194"/>
                </a:lnTo>
                <a:lnTo>
                  <a:pt x="76" y="199"/>
                </a:lnTo>
                <a:lnTo>
                  <a:pt x="75" y="205"/>
                </a:lnTo>
                <a:lnTo>
                  <a:pt x="56" y="199"/>
                </a:lnTo>
                <a:lnTo>
                  <a:pt x="46" y="205"/>
                </a:lnTo>
                <a:lnTo>
                  <a:pt x="39" y="202"/>
                </a:lnTo>
                <a:lnTo>
                  <a:pt x="0" y="207"/>
                </a:lnTo>
                <a:lnTo>
                  <a:pt x="15" y="175"/>
                </a:lnTo>
                <a:lnTo>
                  <a:pt x="24" y="168"/>
                </a:lnTo>
                <a:lnTo>
                  <a:pt x="13" y="167"/>
                </a:lnTo>
                <a:lnTo>
                  <a:pt x="17" y="157"/>
                </a:lnTo>
                <a:lnTo>
                  <a:pt x="13" y="152"/>
                </a:lnTo>
                <a:lnTo>
                  <a:pt x="16" y="146"/>
                </a:lnTo>
                <a:lnTo>
                  <a:pt x="16" y="145"/>
                </a:lnTo>
                <a:lnTo>
                  <a:pt x="15" y="137"/>
                </a:lnTo>
                <a:lnTo>
                  <a:pt x="15" y="131"/>
                </a:lnTo>
                <a:lnTo>
                  <a:pt x="16" y="131"/>
                </a:lnTo>
                <a:lnTo>
                  <a:pt x="24" y="126"/>
                </a:lnTo>
                <a:lnTo>
                  <a:pt x="19" y="116"/>
                </a:lnTo>
                <a:lnTo>
                  <a:pt x="26" y="109"/>
                </a:lnTo>
                <a:lnTo>
                  <a:pt x="26" y="104"/>
                </a:lnTo>
                <a:lnTo>
                  <a:pt x="20" y="102"/>
                </a:lnTo>
                <a:lnTo>
                  <a:pt x="13" y="97"/>
                </a:lnTo>
                <a:lnTo>
                  <a:pt x="9" y="97"/>
                </a:lnTo>
                <a:lnTo>
                  <a:pt x="11" y="94"/>
                </a:lnTo>
                <a:lnTo>
                  <a:pt x="13" y="89"/>
                </a:lnTo>
                <a:lnTo>
                  <a:pt x="13" y="86"/>
                </a:lnTo>
                <a:lnTo>
                  <a:pt x="11" y="79"/>
                </a:lnTo>
                <a:lnTo>
                  <a:pt x="2" y="60"/>
                </a:lnTo>
                <a:lnTo>
                  <a:pt x="2" y="59"/>
                </a:lnTo>
                <a:lnTo>
                  <a:pt x="2" y="44"/>
                </a:lnTo>
                <a:lnTo>
                  <a:pt x="1" y="40"/>
                </a:lnTo>
                <a:lnTo>
                  <a:pt x="5" y="33"/>
                </a:lnTo>
                <a:lnTo>
                  <a:pt x="13" y="30"/>
                </a:lnTo>
                <a:lnTo>
                  <a:pt x="21" y="27"/>
                </a:lnTo>
                <a:lnTo>
                  <a:pt x="27" y="33"/>
                </a:lnTo>
                <a:lnTo>
                  <a:pt x="31" y="30"/>
                </a:lnTo>
                <a:lnTo>
                  <a:pt x="35" y="27"/>
                </a:lnTo>
                <a:lnTo>
                  <a:pt x="46" y="29"/>
                </a:lnTo>
                <a:lnTo>
                  <a:pt x="53" y="25"/>
                </a:lnTo>
                <a:lnTo>
                  <a:pt x="57" y="10"/>
                </a:lnTo>
                <a:lnTo>
                  <a:pt x="64" y="4"/>
                </a:lnTo>
                <a:lnTo>
                  <a:pt x="75" y="0"/>
                </a:lnTo>
                <a:lnTo>
                  <a:pt x="79" y="3"/>
                </a:lnTo>
                <a:lnTo>
                  <a:pt x="79" y="4"/>
                </a:lnTo>
                <a:lnTo>
                  <a:pt x="81" y="8"/>
                </a:lnTo>
                <a:lnTo>
                  <a:pt x="107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1" name="Freeform 51"/>
          <p:cNvSpPr>
            <a:spLocks/>
          </p:cNvSpPr>
          <p:nvPr/>
        </p:nvSpPr>
        <p:spPr bwMode="auto">
          <a:xfrm>
            <a:off x="4956175" y="5186363"/>
            <a:ext cx="153988" cy="184150"/>
          </a:xfrm>
          <a:custGeom>
            <a:avLst/>
            <a:gdLst>
              <a:gd name="T0" fmla="*/ 41 w 97"/>
              <a:gd name="T1" fmla="*/ 6 h 116"/>
              <a:gd name="T2" fmla="*/ 39 w 97"/>
              <a:gd name="T3" fmla="*/ 10 h 116"/>
              <a:gd name="T4" fmla="*/ 49 w 97"/>
              <a:gd name="T5" fmla="*/ 13 h 116"/>
              <a:gd name="T6" fmla="*/ 54 w 97"/>
              <a:gd name="T7" fmla="*/ 15 h 116"/>
              <a:gd name="T8" fmla="*/ 60 w 97"/>
              <a:gd name="T9" fmla="*/ 22 h 116"/>
              <a:gd name="T10" fmla="*/ 65 w 97"/>
              <a:gd name="T11" fmla="*/ 21 h 116"/>
              <a:gd name="T12" fmla="*/ 68 w 97"/>
              <a:gd name="T13" fmla="*/ 21 h 116"/>
              <a:gd name="T14" fmla="*/ 69 w 97"/>
              <a:gd name="T15" fmla="*/ 22 h 116"/>
              <a:gd name="T16" fmla="*/ 72 w 97"/>
              <a:gd name="T17" fmla="*/ 25 h 116"/>
              <a:gd name="T18" fmla="*/ 69 w 97"/>
              <a:gd name="T19" fmla="*/ 37 h 116"/>
              <a:gd name="T20" fmla="*/ 73 w 97"/>
              <a:gd name="T21" fmla="*/ 44 h 116"/>
              <a:gd name="T22" fmla="*/ 78 w 97"/>
              <a:gd name="T23" fmla="*/ 45 h 116"/>
              <a:gd name="T24" fmla="*/ 84 w 97"/>
              <a:gd name="T25" fmla="*/ 37 h 116"/>
              <a:gd name="T26" fmla="*/ 91 w 97"/>
              <a:gd name="T27" fmla="*/ 44 h 116"/>
              <a:gd name="T28" fmla="*/ 97 w 97"/>
              <a:gd name="T29" fmla="*/ 73 h 116"/>
              <a:gd name="T30" fmla="*/ 82 w 97"/>
              <a:gd name="T31" fmla="*/ 73 h 116"/>
              <a:gd name="T32" fmla="*/ 86 w 97"/>
              <a:gd name="T33" fmla="*/ 77 h 116"/>
              <a:gd name="T34" fmla="*/ 79 w 97"/>
              <a:gd name="T35" fmla="*/ 82 h 116"/>
              <a:gd name="T36" fmla="*/ 72 w 97"/>
              <a:gd name="T37" fmla="*/ 88 h 116"/>
              <a:gd name="T38" fmla="*/ 72 w 97"/>
              <a:gd name="T39" fmla="*/ 84 h 116"/>
              <a:gd name="T40" fmla="*/ 67 w 97"/>
              <a:gd name="T41" fmla="*/ 94 h 116"/>
              <a:gd name="T42" fmla="*/ 67 w 97"/>
              <a:gd name="T43" fmla="*/ 100 h 116"/>
              <a:gd name="T44" fmla="*/ 65 w 97"/>
              <a:gd name="T45" fmla="*/ 101 h 116"/>
              <a:gd name="T46" fmla="*/ 67 w 97"/>
              <a:gd name="T47" fmla="*/ 105 h 116"/>
              <a:gd name="T48" fmla="*/ 67 w 97"/>
              <a:gd name="T49" fmla="*/ 112 h 116"/>
              <a:gd name="T50" fmla="*/ 67 w 97"/>
              <a:gd name="T51" fmla="*/ 114 h 116"/>
              <a:gd name="T52" fmla="*/ 67 w 97"/>
              <a:gd name="T53" fmla="*/ 116 h 116"/>
              <a:gd name="T54" fmla="*/ 63 w 97"/>
              <a:gd name="T55" fmla="*/ 115 h 116"/>
              <a:gd name="T56" fmla="*/ 39 w 97"/>
              <a:gd name="T57" fmla="*/ 103 h 116"/>
              <a:gd name="T58" fmla="*/ 39 w 97"/>
              <a:gd name="T59" fmla="*/ 97 h 116"/>
              <a:gd name="T60" fmla="*/ 41 w 97"/>
              <a:gd name="T61" fmla="*/ 94 h 116"/>
              <a:gd name="T62" fmla="*/ 28 w 97"/>
              <a:gd name="T63" fmla="*/ 93 h 116"/>
              <a:gd name="T64" fmla="*/ 23 w 97"/>
              <a:gd name="T65" fmla="*/ 93 h 116"/>
              <a:gd name="T66" fmla="*/ 16 w 97"/>
              <a:gd name="T67" fmla="*/ 88 h 116"/>
              <a:gd name="T68" fmla="*/ 15 w 97"/>
              <a:gd name="T69" fmla="*/ 82 h 116"/>
              <a:gd name="T70" fmla="*/ 18 w 97"/>
              <a:gd name="T71" fmla="*/ 74 h 116"/>
              <a:gd name="T72" fmla="*/ 11 w 97"/>
              <a:gd name="T73" fmla="*/ 63 h 116"/>
              <a:gd name="T74" fmla="*/ 5 w 97"/>
              <a:gd name="T75" fmla="*/ 47 h 116"/>
              <a:gd name="T76" fmla="*/ 7 w 97"/>
              <a:gd name="T77" fmla="*/ 44 h 116"/>
              <a:gd name="T78" fmla="*/ 8 w 97"/>
              <a:gd name="T79" fmla="*/ 39 h 116"/>
              <a:gd name="T80" fmla="*/ 4 w 97"/>
              <a:gd name="T81" fmla="*/ 33 h 116"/>
              <a:gd name="T82" fmla="*/ 0 w 97"/>
              <a:gd name="T83" fmla="*/ 28 h 116"/>
              <a:gd name="T84" fmla="*/ 1 w 97"/>
              <a:gd name="T85" fmla="*/ 25 h 116"/>
              <a:gd name="T86" fmla="*/ 7 w 97"/>
              <a:gd name="T87" fmla="*/ 18 h 116"/>
              <a:gd name="T88" fmla="*/ 13 w 97"/>
              <a:gd name="T89" fmla="*/ 11 h 116"/>
              <a:gd name="T90" fmla="*/ 18 w 97"/>
              <a:gd name="T91" fmla="*/ 10 h 116"/>
              <a:gd name="T92" fmla="*/ 19 w 97"/>
              <a:gd name="T93" fmla="*/ 3 h 116"/>
              <a:gd name="T94" fmla="*/ 27 w 97"/>
              <a:gd name="T95" fmla="*/ 0 h 116"/>
              <a:gd name="T96" fmla="*/ 28 w 97"/>
              <a:gd name="T97" fmla="*/ 0 h 116"/>
              <a:gd name="T98" fmla="*/ 33 w 97"/>
              <a:gd name="T99" fmla="*/ 9 h 116"/>
              <a:gd name="T100" fmla="*/ 34 w 97"/>
              <a:gd name="T101" fmla="*/ 9 h 116"/>
              <a:gd name="T102" fmla="*/ 38 w 97"/>
              <a:gd name="T103" fmla="*/ 7 h 116"/>
              <a:gd name="T104" fmla="*/ 41 w 97"/>
              <a:gd name="T105" fmla="*/ 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7" h="116">
                <a:moveTo>
                  <a:pt x="41" y="6"/>
                </a:moveTo>
                <a:lnTo>
                  <a:pt x="39" y="10"/>
                </a:lnTo>
                <a:lnTo>
                  <a:pt x="49" y="13"/>
                </a:lnTo>
                <a:lnTo>
                  <a:pt x="54" y="15"/>
                </a:lnTo>
                <a:lnTo>
                  <a:pt x="60" y="22"/>
                </a:lnTo>
                <a:lnTo>
                  <a:pt x="65" y="21"/>
                </a:lnTo>
                <a:lnTo>
                  <a:pt x="68" y="21"/>
                </a:lnTo>
                <a:lnTo>
                  <a:pt x="69" y="22"/>
                </a:lnTo>
                <a:lnTo>
                  <a:pt x="72" y="25"/>
                </a:lnTo>
                <a:lnTo>
                  <a:pt x="69" y="37"/>
                </a:lnTo>
                <a:lnTo>
                  <a:pt x="73" y="44"/>
                </a:lnTo>
                <a:lnTo>
                  <a:pt x="78" y="45"/>
                </a:lnTo>
                <a:lnTo>
                  <a:pt x="84" y="37"/>
                </a:lnTo>
                <a:lnTo>
                  <a:pt x="91" y="44"/>
                </a:lnTo>
                <a:lnTo>
                  <a:pt x="97" y="73"/>
                </a:lnTo>
                <a:lnTo>
                  <a:pt x="82" y="73"/>
                </a:lnTo>
                <a:lnTo>
                  <a:pt x="86" y="77"/>
                </a:lnTo>
                <a:lnTo>
                  <a:pt x="79" y="82"/>
                </a:lnTo>
                <a:lnTo>
                  <a:pt x="72" y="88"/>
                </a:lnTo>
                <a:lnTo>
                  <a:pt x="72" y="84"/>
                </a:lnTo>
                <a:lnTo>
                  <a:pt x="67" y="94"/>
                </a:lnTo>
                <a:lnTo>
                  <a:pt x="67" y="100"/>
                </a:lnTo>
                <a:lnTo>
                  <a:pt x="65" y="101"/>
                </a:lnTo>
                <a:lnTo>
                  <a:pt x="67" y="105"/>
                </a:lnTo>
                <a:lnTo>
                  <a:pt x="67" y="112"/>
                </a:lnTo>
                <a:lnTo>
                  <a:pt x="67" y="114"/>
                </a:lnTo>
                <a:lnTo>
                  <a:pt x="67" y="116"/>
                </a:lnTo>
                <a:lnTo>
                  <a:pt x="63" y="115"/>
                </a:lnTo>
                <a:lnTo>
                  <a:pt x="39" y="103"/>
                </a:lnTo>
                <a:lnTo>
                  <a:pt x="39" y="97"/>
                </a:lnTo>
                <a:lnTo>
                  <a:pt x="41" y="94"/>
                </a:lnTo>
                <a:lnTo>
                  <a:pt x="28" y="93"/>
                </a:lnTo>
                <a:lnTo>
                  <a:pt x="23" y="93"/>
                </a:lnTo>
                <a:lnTo>
                  <a:pt x="16" y="88"/>
                </a:lnTo>
                <a:lnTo>
                  <a:pt x="15" y="82"/>
                </a:lnTo>
                <a:lnTo>
                  <a:pt x="18" y="74"/>
                </a:lnTo>
                <a:lnTo>
                  <a:pt x="11" y="63"/>
                </a:lnTo>
                <a:lnTo>
                  <a:pt x="5" y="47"/>
                </a:lnTo>
                <a:lnTo>
                  <a:pt x="7" y="44"/>
                </a:lnTo>
                <a:lnTo>
                  <a:pt x="8" y="39"/>
                </a:lnTo>
                <a:lnTo>
                  <a:pt x="4" y="33"/>
                </a:lnTo>
                <a:lnTo>
                  <a:pt x="0" y="28"/>
                </a:lnTo>
                <a:lnTo>
                  <a:pt x="1" y="25"/>
                </a:lnTo>
                <a:lnTo>
                  <a:pt x="7" y="18"/>
                </a:lnTo>
                <a:lnTo>
                  <a:pt x="13" y="11"/>
                </a:lnTo>
                <a:lnTo>
                  <a:pt x="18" y="10"/>
                </a:lnTo>
                <a:lnTo>
                  <a:pt x="19" y="3"/>
                </a:lnTo>
                <a:lnTo>
                  <a:pt x="27" y="0"/>
                </a:lnTo>
                <a:lnTo>
                  <a:pt x="28" y="0"/>
                </a:lnTo>
                <a:lnTo>
                  <a:pt x="33" y="9"/>
                </a:lnTo>
                <a:lnTo>
                  <a:pt x="34" y="9"/>
                </a:lnTo>
                <a:lnTo>
                  <a:pt x="38" y="7"/>
                </a:lnTo>
                <a:lnTo>
                  <a:pt x="41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2" name="Freeform 52"/>
          <p:cNvSpPr>
            <a:spLocks/>
          </p:cNvSpPr>
          <p:nvPr/>
        </p:nvSpPr>
        <p:spPr bwMode="auto">
          <a:xfrm>
            <a:off x="5045075" y="5072063"/>
            <a:ext cx="119063" cy="185738"/>
          </a:xfrm>
          <a:custGeom>
            <a:avLst/>
            <a:gdLst>
              <a:gd name="T0" fmla="*/ 53 w 75"/>
              <a:gd name="T1" fmla="*/ 15 h 117"/>
              <a:gd name="T2" fmla="*/ 51 w 75"/>
              <a:gd name="T3" fmla="*/ 23 h 117"/>
              <a:gd name="T4" fmla="*/ 71 w 75"/>
              <a:gd name="T5" fmla="*/ 38 h 117"/>
              <a:gd name="T6" fmla="*/ 75 w 75"/>
              <a:gd name="T7" fmla="*/ 42 h 117"/>
              <a:gd name="T8" fmla="*/ 64 w 75"/>
              <a:gd name="T9" fmla="*/ 63 h 117"/>
              <a:gd name="T10" fmla="*/ 72 w 75"/>
              <a:gd name="T11" fmla="*/ 81 h 117"/>
              <a:gd name="T12" fmla="*/ 73 w 75"/>
              <a:gd name="T13" fmla="*/ 83 h 117"/>
              <a:gd name="T14" fmla="*/ 72 w 75"/>
              <a:gd name="T15" fmla="*/ 87 h 117"/>
              <a:gd name="T16" fmla="*/ 72 w 75"/>
              <a:gd name="T17" fmla="*/ 90 h 117"/>
              <a:gd name="T18" fmla="*/ 69 w 75"/>
              <a:gd name="T19" fmla="*/ 96 h 117"/>
              <a:gd name="T20" fmla="*/ 62 w 75"/>
              <a:gd name="T21" fmla="*/ 96 h 117"/>
              <a:gd name="T22" fmla="*/ 58 w 75"/>
              <a:gd name="T23" fmla="*/ 96 h 117"/>
              <a:gd name="T24" fmla="*/ 57 w 75"/>
              <a:gd name="T25" fmla="*/ 97 h 117"/>
              <a:gd name="T26" fmla="*/ 57 w 75"/>
              <a:gd name="T27" fmla="*/ 100 h 117"/>
              <a:gd name="T28" fmla="*/ 58 w 75"/>
              <a:gd name="T29" fmla="*/ 102 h 117"/>
              <a:gd name="T30" fmla="*/ 66 w 75"/>
              <a:gd name="T31" fmla="*/ 102 h 117"/>
              <a:gd name="T32" fmla="*/ 60 w 75"/>
              <a:gd name="T33" fmla="*/ 106 h 117"/>
              <a:gd name="T34" fmla="*/ 58 w 75"/>
              <a:gd name="T35" fmla="*/ 106 h 117"/>
              <a:gd name="T36" fmla="*/ 51 w 75"/>
              <a:gd name="T37" fmla="*/ 111 h 117"/>
              <a:gd name="T38" fmla="*/ 42 w 75"/>
              <a:gd name="T39" fmla="*/ 117 h 117"/>
              <a:gd name="T40" fmla="*/ 35 w 75"/>
              <a:gd name="T41" fmla="*/ 116 h 117"/>
              <a:gd name="T42" fmla="*/ 28 w 75"/>
              <a:gd name="T43" fmla="*/ 109 h 117"/>
              <a:gd name="T44" fmla="*/ 22 w 75"/>
              <a:gd name="T45" fmla="*/ 117 h 117"/>
              <a:gd name="T46" fmla="*/ 17 w 75"/>
              <a:gd name="T47" fmla="*/ 116 h 117"/>
              <a:gd name="T48" fmla="*/ 13 w 75"/>
              <a:gd name="T49" fmla="*/ 109 h 117"/>
              <a:gd name="T50" fmla="*/ 16 w 75"/>
              <a:gd name="T51" fmla="*/ 97 h 117"/>
              <a:gd name="T52" fmla="*/ 16 w 75"/>
              <a:gd name="T53" fmla="*/ 94 h 117"/>
              <a:gd name="T54" fmla="*/ 16 w 75"/>
              <a:gd name="T55" fmla="*/ 91 h 117"/>
              <a:gd name="T56" fmla="*/ 16 w 75"/>
              <a:gd name="T57" fmla="*/ 90 h 117"/>
              <a:gd name="T58" fmla="*/ 15 w 75"/>
              <a:gd name="T59" fmla="*/ 90 h 117"/>
              <a:gd name="T60" fmla="*/ 11 w 75"/>
              <a:gd name="T61" fmla="*/ 90 h 117"/>
              <a:gd name="T62" fmla="*/ 16 w 75"/>
              <a:gd name="T63" fmla="*/ 61 h 117"/>
              <a:gd name="T64" fmla="*/ 12 w 75"/>
              <a:gd name="T65" fmla="*/ 33 h 117"/>
              <a:gd name="T66" fmla="*/ 17 w 75"/>
              <a:gd name="T67" fmla="*/ 33 h 117"/>
              <a:gd name="T68" fmla="*/ 17 w 75"/>
              <a:gd name="T69" fmla="*/ 31 h 117"/>
              <a:gd name="T70" fmla="*/ 19 w 75"/>
              <a:gd name="T71" fmla="*/ 25 h 117"/>
              <a:gd name="T72" fmla="*/ 9 w 75"/>
              <a:gd name="T73" fmla="*/ 25 h 117"/>
              <a:gd name="T74" fmla="*/ 9 w 75"/>
              <a:gd name="T75" fmla="*/ 19 h 117"/>
              <a:gd name="T76" fmla="*/ 7 w 75"/>
              <a:gd name="T77" fmla="*/ 10 h 117"/>
              <a:gd name="T78" fmla="*/ 7 w 75"/>
              <a:gd name="T79" fmla="*/ 8 h 117"/>
              <a:gd name="T80" fmla="*/ 0 w 75"/>
              <a:gd name="T81" fmla="*/ 0 h 117"/>
              <a:gd name="T82" fmla="*/ 11 w 75"/>
              <a:gd name="T83" fmla="*/ 0 h 117"/>
              <a:gd name="T84" fmla="*/ 19 w 75"/>
              <a:gd name="T85" fmla="*/ 4 h 117"/>
              <a:gd name="T86" fmla="*/ 22 w 75"/>
              <a:gd name="T87" fmla="*/ 6 h 117"/>
              <a:gd name="T88" fmla="*/ 26 w 75"/>
              <a:gd name="T89" fmla="*/ 6 h 117"/>
              <a:gd name="T90" fmla="*/ 24 w 75"/>
              <a:gd name="T91" fmla="*/ 0 h 117"/>
              <a:gd name="T92" fmla="*/ 42 w 75"/>
              <a:gd name="T93" fmla="*/ 7 h 117"/>
              <a:gd name="T94" fmla="*/ 43 w 75"/>
              <a:gd name="T95" fmla="*/ 10 h 117"/>
              <a:gd name="T96" fmla="*/ 46 w 75"/>
              <a:gd name="T97" fmla="*/ 18 h 117"/>
              <a:gd name="T98" fmla="*/ 53 w 75"/>
              <a:gd name="T99" fmla="*/ 15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5" h="117">
                <a:moveTo>
                  <a:pt x="53" y="15"/>
                </a:moveTo>
                <a:lnTo>
                  <a:pt x="51" y="23"/>
                </a:lnTo>
                <a:lnTo>
                  <a:pt x="71" y="38"/>
                </a:lnTo>
                <a:lnTo>
                  <a:pt x="75" y="42"/>
                </a:lnTo>
                <a:lnTo>
                  <a:pt x="64" y="63"/>
                </a:lnTo>
                <a:lnTo>
                  <a:pt x="72" y="81"/>
                </a:lnTo>
                <a:lnTo>
                  <a:pt x="73" y="83"/>
                </a:lnTo>
                <a:lnTo>
                  <a:pt x="72" y="87"/>
                </a:lnTo>
                <a:lnTo>
                  <a:pt x="72" y="90"/>
                </a:lnTo>
                <a:lnTo>
                  <a:pt x="69" y="96"/>
                </a:lnTo>
                <a:lnTo>
                  <a:pt x="62" y="96"/>
                </a:lnTo>
                <a:lnTo>
                  <a:pt x="58" y="96"/>
                </a:lnTo>
                <a:lnTo>
                  <a:pt x="57" y="97"/>
                </a:lnTo>
                <a:lnTo>
                  <a:pt x="57" y="100"/>
                </a:lnTo>
                <a:lnTo>
                  <a:pt x="58" y="102"/>
                </a:lnTo>
                <a:lnTo>
                  <a:pt x="66" y="102"/>
                </a:lnTo>
                <a:lnTo>
                  <a:pt x="60" y="106"/>
                </a:lnTo>
                <a:lnTo>
                  <a:pt x="58" y="106"/>
                </a:lnTo>
                <a:lnTo>
                  <a:pt x="51" y="111"/>
                </a:lnTo>
                <a:lnTo>
                  <a:pt x="42" y="117"/>
                </a:lnTo>
                <a:lnTo>
                  <a:pt x="35" y="116"/>
                </a:lnTo>
                <a:lnTo>
                  <a:pt x="28" y="109"/>
                </a:lnTo>
                <a:lnTo>
                  <a:pt x="22" y="117"/>
                </a:lnTo>
                <a:lnTo>
                  <a:pt x="17" y="116"/>
                </a:lnTo>
                <a:lnTo>
                  <a:pt x="13" y="109"/>
                </a:lnTo>
                <a:lnTo>
                  <a:pt x="16" y="97"/>
                </a:lnTo>
                <a:lnTo>
                  <a:pt x="16" y="94"/>
                </a:lnTo>
                <a:lnTo>
                  <a:pt x="16" y="91"/>
                </a:lnTo>
                <a:lnTo>
                  <a:pt x="16" y="90"/>
                </a:lnTo>
                <a:lnTo>
                  <a:pt x="15" y="90"/>
                </a:lnTo>
                <a:lnTo>
                  <a:pt x="11" y="90"/>
                </a:lnTo>
                <a:lnTo>
                  <a:pt x="16" y="61"/>
                </a:lnTo>
                <a:lnTo>
                  <a:pt x="12" y="33"/>
                </a:lnTo>
                <a:lnTo>
                  <a:pt x="17" y="33"/>
                </a:lnTo>
                <a:lnTo>
                  <a:pt x="17" y="31"/>
                </a:lnTo>
                <a:lnTo>
                  <a:pt x="19" y="25"/>
                </a:lnTo>
                <a:lnTo>
                  <a:pt x="9" y="25"/>
                </a:lnTo>
                <a:lnTo>
                  <a:pt x="9" y="19"/>
                </a:lnTo>
                <a:lnTo>
                  <a:pt x="7" y="10"/>
                </a:lnTo>
                <a:lnTo>
                  <a:pt x="7" y="8"/>
                </a:lnTo>
                <a:lnTo>
                  <a:pt x="0" y="0"/>
                </a:lnTo>
                <a:lnTo>
                  <a:pt x="11" y="0"/>
                </a:lnTo>
                <a:lnTo>
                  <a:pt x="19" y="4"/>
                </a:lnTo>
                <a:lnTo>
                  <a:pt x="22" y="6"/>
                </a:lnTo>
                <a:lnTo>
                  <a:pt x="26" y="6"/>
                </a:lnTo>
                <a:lnTo>
                  <a:pt x="24" y="0"/>
                </a:lnTo>
                <a:lnTo>
                  <a:pt x="42" y="7"/>
                </a:lnTo>
                <a:lnTo>
                  <a:pt x="43" y="10"/>
                </a:lnTo>
                <a:lnTo>
                  <a:pt x="46" y="18"/>
                </a:lnTo>
                <a:lnTo>
                  <a:pt x="53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3" name="Freeform 53"/>
          <p:cNvSpPr>
            <a:spLocks/>
          </p:cNvSpPr>
          <p:nvPr/>
        </p:nvSpPr>
        <p:spPr bwMode="auto">
          <a:xfrm>
            <a:off x="4981575" y="4962525"/>
            <a:ext cx="214313" cy="139700"/>
          </a:xfrm>
          <a:custGeom>
            <a:avLst/>
            <a:gdLst>
              <a:gd name="T0" fmla="*/ 85 w 135"/>
              <a:gd name="T1" fmla="*/ 12 h 88"/>
              <a:gd name="T2" fmla="*/ 86 w 135"/>
              <a:gd name="T3" fmla="*/ 13 h 88"/>
              <a:gd name="T4" fmla="*/ 89 w 135"/>
              <a:gd name="T5" fmla="*/ 15 h 88"/>
              <a:gd name="T6" fmla="*/ 98 w 135"/>
              <a:gd name="T7" fmla="*/ 10 h 88"/>
              <a:gd name="T8" fmla="*/ 106 w 135"/>
              <a:gd name="T9" fmla="*/ 16 h 88"/>
              <a:gd name="T10" fmla="*/ 113 w 135"/>
              <a:gd name="T11" fmla="*/ 21 h 88"/>
              <a:gd name="T12" fmla="*/ 120 w 135"/>
              <a:gd name="T13" fmla="*/ 43 h 88"/>
              <a:gd name="T14" fmla="*/ 132 w 135"/>
              <a:gd name="T15" fmla="*/ 51 h 88"/>
              <a:gd name="T16" fmla="*/ 135 w 135"/>
              <a:gd name="T17" fmla="*/ 54 h 88"/>
              <a:gd name="T18" fmla="*/ 131 w 135"/>
              <a:gd name="T19" fmla="*/ 64 h 88"/>
              <a:gd name="T20" fmla="*/ 131 w 135"/>
              <a:gd name="T21" fmla="*/ 64 h 88"/>
              <a:gd name="T22" fmla="*/ 127 w 135"/>
              <a:gd name="T23" fmla="*/ 65 h 88"/>
              <a:gd name="T24" fmla="*/ 121 w 135"/>
              <a:gd name="T25" fmla="*/ 65 h 88"/>
              <a:gd name="T26" fmla="*/ 113 w 135"/>
              <a:gd name="T27" fmla="*/ 66 h 88"/>
              <a:gd name="T28" fmla="*/ 115 w 135"/>
              <a:gd name="T29" fmla="*/ 70 h 88"/>
              <a:gd name="T30" fmla="*/ 112 w 135"/>
              <a:gd name="T31" fmla="*/ 75 h 88"/>
              <a:gd name="T32" fmla="*/ 117 w 135"/>
              <a:gd name="T33" fmla="*/ 77 h 88"/>
              <a:gd name="T34" fmla="*/ 109 w 135"/>
              <a:gd name="T35" fmla="*/ 88 h 88"/>
              <a:gd name="T36" fmla="*/ 93 w 135"/>
              <a:gd name="T37" fmla="*/ 84 h 88"/>
              <a:gd name="T38" fmla="*/ 86 w 135"/>
              <a:gd name="T39" fmla="*/ 87 h 88"/>
              <a:gd name="T40" fmla="*/ 83 w 135"/>
              <a:gd name="T41" fmla="*/ 79 h 88"/>
              <a:gd name="T42" fmla="*/ 82 w 135"/>
              <a:gd name="T43" fmla="*/ 76 h 88"/>
              <a:gd name="T44" fmla="*/ 64 w 135"/>
              <a:gd name="T45" fmla="*/ 69 h 88"/>
              <a:gd name="T46" fmla="*/ 66 w 135"/>
              <a:gd name="T47" fmla="*/ 75 h 88"/>
              <a:gd name="T48" fmla="*/ 62 w 135"/>
              <a:gd name="T49" fmla="*/ 75 h 88"/>
              <a:gd name="T50" fmla="*/ 59 w 135"/>
              <a:gd name="T51" fmla="*/ 73 h 88"/>
              <a:gd name="T52" fmla="*/ 51 w 135"/>
              <a:gd name="T53" fmla="*/ 69 h 88"/>
              <a:gd name="T54" fmla="*/ 40 w 135"/>
              <a:gd name="T55" fmla="*/ 69 h 88"/>
              <a:gd name="T56" fmla="*/ 32 w 135"/>
              <a:gd name="T57" fmla="*/ 60 h 88"/>
              <a:gd name="T58" fmla="*/ 25 w 135"/>
              <a:gd name="T59" fmla="*/ 51 h 88"/>
              <a:gd name="T60" fmla="*/ 21 w 135"/>
              <a:gd name="T61" fmla="*/ 46 h 88"/>
              <a:gd name="T62" fmla="*/ 12 w 135"/>
              <a:gd name="T63" fmla="*/ 40 h 88"/>
              <a:gd name="T64" fmla="*/ 12 w 135"/>
              <a:gd name="T65" fmla="*/ 39 h 88"/>
              <a:gd name="T66" fmla="*/ 0 w 135"/>
              <a:gd name="T67" fmla="*/ 31 h 88"/>
              <a:gd name="T68" fmla="*/ 7 w 135"/>
              <a:gd name="T69" fmla="*/ 31 h 88"/>
              <a:gd name="T70" fmla="*/ 12 w 135"/>
              <a:gd name="T71" fmla="*/ 25 h 88"/>
              <a:gd name="T72" fmla="*/ 26 w 135"/>
              <a:gd name="T73" fmla="*/ 15 h 88"/>
              <a:gd name="T74" fmla="*/ 32 w 135"/>
              <a:gd name="T75" fmla="*/ 5 h 88"/>
              <a:gd name="T76" fmla="*/ 34 w 135"/>
              <a:gd name="T77" fmla="*/ 0 h 88"/>
              <a:gd name="T78" fmla="*/ 36 w 135"/>
              <a:gd name="T79" fmla="*/ 0 h 88"/>
              <a:gd name="T80" fmla="*/ 36 w 135"/>
              <a:gd name="T81" fmla="*/ 0 h 88"/>
              <a:gd name="T82" fmla="*/ 55 w 135"/>
              <a:gd name="T83" fmla="*/ 6 h 88"/>
              <a:gd name="T84" fmla="*/ 74 w 135"/>
              <a:gd name="T85" fmla="*/ 4 h 88"/>
              <a:gd name="T86" fmla="*/ 85 w 135"/>
              <a:gd name="T87" fmla="*/ 1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5" h="88">
                <a:moveTo>
                  <a:pt x="85" y="12"/>
                </a:moveTo>
                <a:lnTo>
                  <a:pt x="86" y="13"/>
                </a:lnTo>
                <a:lnTo>
                  <a:pt x="89" y="15"/>
                </a:lnTo>
                <a:lnTo>
                  <a:pt x="98" y="10"/>
                </a:lnTo>
                <a:lnTo>
                  <a:pt x="106" y="16"/>
                </a:lnTo>
                <a:lnTo>
                  <a:pt x="113" y="21"/>
                </a:lnTo>
                <a:lnTo>
                  <a:pt x="120" y="43"/>
                </a:lnTo>
                <a:lnTo>
                  <a:pt x="132" y="51"/>
                </a:lnTo>
                <a:lnTo>
                  <a:pt x="135" y="54"/>
                </a:lnTo>
                <a:lnTo>
                  <a:pt x="131" y="64"/>
                </a:lnTo>
                <a:lnTo>
                  <a:pt x="131" y="64"/>
                </a:lnTo>
                <a:lnTo>
                  <a:pt x="127" y="65"/>
                </a:lnTo>
                <a:lnTo>
                  <a:pt x="121" y="65"/>
                </a:lnTo>
                <a:lnTo>
                  <a:pt x="113" y="66"/>
                </a:lnTo>
                <a:lnTo>
                  <a:pt x="115" y="70"/>
                </a:lnTo>
                <a:lnTo>
                  <a:pt x="112" y="75"/>
                </a:lnTo>
                <a:lnTo>
                  <a:pt x="117" y="77"/>
                </a:lnTo>
                <a:lnTo>
                  <a:pt x="109" y="88"/>
                </a:lnTo>
                <a:lnTo>
                  <a:pt x="93" y="84"/>
                </a:lnTo>
                <a:lnTo>
                  <a:pt x="86" y="87"/>
                </a:lnTo>
                <a:lnTo>
                  <a:pt x="83" y="79"/>
                </a:lnTo>
                <a:lnTo>
                  <a:pt x="82" y="76"/>
                </a:lnTo>
                <a:lnTo>
                  <a:pt x="64" y="69"/>
                </a:lnTo>
                <a:lnTo>
                  <a:pt x="66" y="75"/>
                </a:lnTo>
                <a:lnTo>
                  <a:pt x="62" y="75"/>
                </a:lnTo>
                <a:lnTo>
                  <a:pt x="59" y="73"/>
                </a:lnTo>
                <a:lnTo>
                  <a:pt x="51" y="69"/>
                </a:lnTo>
                <a:lnTo>
                  <a:pt x="40" y="69"/>
                </a:lnTo>
                <a:lnTo>
                  <a:pt x="32" y="60"/>
                </a:lnTo>
                <a:lnTo>
                  <a:pt x="25" y="51"/>
                </a:lnTo>
                <a:lnTo>
                  <a:pt x="21" y="46"/>
                </a:lnTo>
                <a:lnTo>
                  <a:pt x="12" y="40"/>
                </a:lnTo>
                <a:lnTo>
                  <a:pt x="12" y="39"/>
                </a:lnTo>
                <a:lnTo>
                  <a:pt x="0" y="31"/>
                </a:lnTo>
                <a:lnTo>
                  <a:pt x="7" y="31"/>
                </a:lnTo>
                <a:lnTo>
                  <a:pt x="12" y="25"/>
                </a:lnTo>
                <a:lnTo>
                  <a:pt x="26" y="15"/>
                </a:lnTo>
                <a:lnTo>
                  <a:pt x="32" y="5"/>
                </a:lnTo>
                <a:lnTo>
                  <a:pt x="34" y="0"/>
                </a:lnTo>
                <a:lnTo>
                  <a:pt x="36" y="0"/>
                </a:lnTo>
                <a:lnTo>
                  <a:pt x="36" y="0"/>
                </a:lnTo>
                <a:lnTo>
                  <a:pt x="55" y="6"/>
                </a:lnTo>
                <a:lnTo>
                  <a:pt x="74" y="4"/>
                </a:lnTo>
                <a:lnTo>
                  <a:pt x="85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4" name="Freeform 54"/>
          <p:cNvSpPr>
            <a:spLocks/>
          </p:cNvSpPr>
          <p:nvPr/>
        </p:nvSpPr>
        <p:spPr bwMode="auto">
          <a:xfrm>
            <a:off x="5245100" y="5648325"/>
            <a:ext cx="39688" cy="90488"/>
          </a:xfrm>
          <a:custGeom>
            <a:avLst/>
            <a:gdLst>
              <a:gd name="T0" fmla="*/ 25 w 25"/>
              <a:gd name="T1" fmla="*/ 34 h 57"/>
              <a:gd name="T2" fmla="*/ 20 w 25"/>
              <a:gd name="T3" fmla="*/ 41 h 57"/>
              <a:gd name="T4" fmla="*/ 21 w 25"/>
              <a:gd name="T5" fmla="*/ 45 h 57"/>
              <a:gd name="T6" fmla="*/ 22 w 25"/>
              <a:gd name="T7" fmla="*/ 46 h 57"/>
              <a:gd name="T8" fmla="*/ 21 w 25"/>
              <a:gd name="T9" fmla="*/ 50 h 57"/>
              <a:gd name="T10" fmla="*/ 20 w 25"/>
              <a:gd name="T11" fmla="*/ 53 h 57"/>
              <a:gd name="T12" fmla="*/ 18 w 25"/>
              <a:gd name="T13" fmla="*/ 49 h 57"/>
              <a:gd name="T14" fmla="*/ 15 w 25"/>
              <a:gd name="T15" fmla="*/ 53 h 57"/>
              <a:gd name="T16" fmla="*/ 15 w 25"/>
              <a:gd name="T17" fmla="*/ 54 h 57"/>
              <a:gd name="T18" fmla="*/ 14 w 25"/>
              <a:gd name="T19" fmla="*/ 56 h 57"/>
              <a:gd name="T20" fmla="*/ 7 w 25"/>
              <a:gd name="T21" fmla="*/ 57 h 57"/>
              <a:gd name="T22" fmla="*/ 3 w 25"/>
              <a:gd name="T23" fmla="*/ 46 h 57"/>
              <a:gd name="T24" fmla="*/ 2 w 25"/>
              <a:gd name="T25" fmla="*/ 42 h 57"/>
              <a:gd name="T26" fmla="*/ 2 w 25"/>
              <a:gd name="T27" fmla="*/ 41 h 57"/>
              <a:gd name="T28" fmla="*/ 2 w 25"/>
              <a:gd name="T29" fmla="*/ 39 h 57"/>
              <a:gd name="T30" fmla="*/ 3 w 25"/>
              <a:gd name="T31" fmla="*/ 39 h 57"/>
              <a:gd name="T32" fmla="*/ 5 w 25"/>
              <a:gd name="T33" fmla="*/ 39 h 57"/>
              <a:gd name="T34" fmla="*/ 5 w 25"/>
              <a:gd name="T35" fmla="*/ 38 h 57"/>
              <a:gd name="T36" fmla="*/ 6 w 25"/>
              <a:gd name="T37" fmla="*/ 34 h 57"/>
              <a:gd name="T38" fmla="*/ 2 w 25"/>
              <a:gd name="T39" fmla="*/ 34 h 57"/>
              <a:gd name="T40" fmla="*/ 0 w 25"/>
              <a:gd name="T41" fmla="*/ 33 h 57"/>
              <a:gd name="T42" fmla="*/ 0 w 25"/>
              <a:gd name="T43" fmla="*/ 28 h 57"/>
              <a:gd name="T44" fmla="*/ 0 w 25"/>
              <a:gd name="T45" fmla="*/ 27 h 57"/>
              <a:gd name="T46" fmla="*/ 0 w 25"/>
              <a:gd name="T47" fmla="*/ 19 h 57"/>
              <a:gd name="T48" fmla="*/ 3 w 25"/>
              <a:gd name="T49" fmla="*/ 18 h 57"/>
              <a:gd name="T50" fmla="*/ 3 w 25"/>
              <a:gd name="T51" fmla="*/ 12 h 57"/>
              <a:gd name="T52" fmla="*/ 5 w 25"/>
              <a:gd name="T53" fmla="*/ 9 h 57"/>
              <a:gd name="T54" fmla="*/ 5 w 25"/>
              <a:gd name="T55" fmla="*/ 8 h 57"/>
              <a:gd name="T56" fmla="*/ 5 w 25"/>
              <a:gd name="T57" fmla="*/ 4 h 57"/>
              <a:gd name="T58" fmla="*/ 6 w 25"/>
              <a:gd name="T59" fmla="*/ 4 h 57"/>
              <a:gd name="T60" fmla="*/ 13 w 25"/>
              <a:gd name="T61" fmla="*/ 4 h 57"/>
              <a:gd name="T62" fmla="*/ 20 w 25"/>
              <a:gd name="T63" fmla="*/ 0 h 57"/>
              <a:gd name="T64" fmla="*/ 25 w 25"/>
              <a:gd name="T65" fmla="*/ 9 h 57"/>
              <a:gd name="T66" fmla="*/ 24 w 25"/>
              <a:gd name="T67" fmla="*/ 19 h 57"/>
              <a:gd name="T68" fmla="*/ 21 w 25"/>
              <a:gd name="T69" fmla="*/ 20 h 57"/>
              <a:gd name="T70" fmla="*/ 25 w 25"/>
              <a:gd name="T71" fmla="*/ 27 h 57"/>
              <a:gd name="T72" fmla="*/ 25 w 25"/>
              <a:gd name="T73" fmla="*/ 34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5" h="57">
                <a:moveTo>
                  <a:pt x="25" y="34"/>
                </a:moveTo>
                <a:lnTo>
                  <a:pt x="20" y="41"/>
                </a:lnTo>
                <a:lnTo>
                  <a:pt x="21" y="45"/>
                </a:lnTo>
                <a:lnTo>
                  <a:pt x="22" y="46"/>
                </a:lnTo>
                <a:lnTo>
                  <a:pt x="21" y="50"/>
                </a:lnTo>
                <a:lnTo>
                  <a:pt x="20" y="53"/>
                </a:lnTo>
                <a:lnTo>
                  <a:pt x="18" y="49"/>
                </a:lnTo>
                <a:lnTo>
                  <a:pt x="15" y="53"/>
                </a:lnTo>
                <a:lnTo>
                  <a:pt x="15" y="54"/>
                </a:lnTo>
                <a:lnTo>
                  <a:pt x="14" y="56"/>
                </a:lnTo>
                <a:lnTo>
                  <a:pt x="7" y="57"/>
                </a:lnTo>
                <a:lnTo>
                  <a:pt x="3" y="46"/>
                </a:lnTo>
                <a:lnTo>
                  <a:pt x="2" y="42"/>
                </a:lnTo>
                <a:lnTo>
                  <a:pt x="2" y="41"/>
                </a:lnTo>
                <a:lnTo>
                  <a:pt x="2" y="39"/>
                </a:lnTo>
                <a:lnTo>
                  <a:pt x="3" y="39"/>
                </a:lnTo>
                <a:lnTo>
                  <a:pt x="5" y="39"/>
                </a:lnTo>
                <a:lnTo>
                  <a:pt x="5" y="38"/>
                </a:lnTo>
                <a:lnTo>
                  <a:pt x="6" y="34"/>
                </a:lnTo>
                <a:lnTo>
                  <a:pt x="2" y="34"/>
                </a:lnTo>
                <a:lnTo>
                  <a:pt x="0" y="33"/>
                </a:lnTo>
                <a:lnTo>
                  <a:pt x="0" y="28"/>
                </a:lnTo>
                <a:lnTo>
                  <a:pt x="0" y="27"/>
                </a:lnTo>
                <a:lnTo>
                  <a:pt x="0" y="19"/>
                </a:lnTo>
                <a:lnTo>
                  <a:pt x="3" y="18"/>
                </a:lnTo>
                <a:lnTo>
                  <a:pt x="3" y="12"/>
                </a:lnTo>
                <a:lnTo>
                  <a:pt x="5" y="9"/>
                </a:lnTo>
                <a:lnTo>
                  <a:pt x="5" y="8"/>
                </a:lnTo>
                <a:lnTo>
                  <a:pt x="5" y="4"/>
                </a:lnTo>
                <a:lnTo>
                  <a:pt x="6" y="4"/>
                </a:lnTo>
                <a:lnTo>
                  <a:pt x="13" y="4"/>
                </a:lnTo>
                <a:lnTo>
                  <a:pt x="20" y="0"/>
                </a:lnTo>
                <a:lnTo>
                  <a:pt x="25" y="9"/>
                </a:lnTo>
                <a:lnTo>
                  <a:pt x="24" y="19"/>
                </a:lnTo>
                <a:lnTo>
                  <a:pt x="21" y="20"/>
                </a:lnTo>
                <a:lnTo>
                  <a:pt x="25" y="27"/>
                </a:lnTo>
                <a:lnTo>
                  <a:pt x="25" y="3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5" name="Freeform 55"/>
          <p:cNvSpPr>
            <a:spLocks/>
          </p:cNvSpPr>
          <p:nvPr/>
        </p:nvSpPr>
        <p:spPr bwMode="auto">
          <a:xfrm>
            <a:off x="5230813" y="5773738"/>
            <a:ext cx="76200" cy="61913"/>
          </a:xfrm>
          <a:custGeom>
            <a:avLst/>
            <a:gdLst>
              <a:gd name="T0" fmla="*/ 30 w 48"/>
              <a:gd name="T1" fmla="*/ 0 h 39"/>
              <a:gd name="T2" fmla="*/ 29 w 48"/>
              <a:gd name="T3" fmla="*/ 4 h 39"/>
              <a:gd name="T4" fmla="*/ 29 w 48"/>
              <a:gd name="T5" fmla="*/ 5 h 39"/>
              <a:gd name="T6" fmla="*/ 29 w 48"/>
              <a:gd name="T7" fmla="*/ 9 h 39"/>
              <a:gd name="T8" fmla="*/ 39 w 48"/>
              <a:gd name="T9" fmla="*/ 9 h 39"/>
              <a:gd name="T10" fmla="*/ 39 w 48"/>
              <a:gd name="T11" fmla="*/ 12 h 39"/>
              <a:gd name="T12" fmla="*/ 39 w 48"/>
              <a:gd name="T13" fmla="*/ 14 h 39"/>
              <a:gd name="T14" fmla="*/ 41 w 48"/>
              <a:gd name="T15" fmla="*/ 16 h 39"/>
              <a:gd name="T16" fmla="*/ 48 w 48"/>
              <a:gd name="T17" fmla="*/ 31 h 39"/>
              <a:gd name="T18" fmla="*/ 48 w 48"/>
              <a:gd name="T19" fmla="*/ 33 h 39"/>
              <a:gd name="T20" fmla="*/ 48 w 48"/>
              <a:gd name="T21" fmla="*/ 34 h 39"/>
              <a:gd name="T22" fmla="*/ 39 w 48"/>
              <a:gd name="T23" fmla="*/ 39 h 39"/>
              <a:gd name="T24" fmla="*/ 26 w 48"/>
              <a:gd name="T25" fmla="*/ 38 h 39"/>
              <a:gd name="T26" fmla="*/ 14 w 48"/>
              <a:gd name="T27" fmla="*/ 33 h 39"/>
              <a:gd name="T28" fmla="*/ 12 w 48"/>
              <a:gd name="T29" fmla="*/ 39 h 39"/>
              <a:gd name="T30" fmla="*/ 5 w 48"/>
              <a:gd name="T31" fmla="*/ 37 h 39"/>
              <a:gd name="T32" fmla="*/ 0 w 48"/>
              <a:gd name="T33" fmla="*/ 30 h 39"/>
              <a:gd name="T34" fmla="*/ 1 w 48"/>
              <a:gd name="T35" fmla="*/ 18 h 39"/>
              <a:gd name="T36" fmla="*/ 1 w 48"/>
              <a:gd name="T37" fmla="*/ 16 h 39"/>
              <a:gd name="T38" fmla="*/ 1 w 48"/>
              <a:gd name="T39" fmla="*/ 9 h 39"/>
              <a:gd name="T40" fmla="*/ 3 w 48"/>
              <a:gd name="T41" fmla="*/ 3 h 39"/>
              <a:gd name="T42" fmla="*/ 5 w 48"/>
              <a:gd name="T43" fmla="*/ 5 h 39"/>
              <a:gd name="T44" fmla="*/ 8 w 48"/>
              <a:gd name="T45" fmla="*/ 0 h 39"/>
              <a:gd name="T46" fmla="*/ 11 w 48"/>
              <a:gd name="T47" fmla="*/ 0 h 39"/>
              <a:gd name="T48" fmla="*/ 11 w 48"/>
              <a:gd name="T49" fmla="*/ 1 h 39"/>
              <a:gd name="T50" fmla="*/ 16 w 48"/>
              <a:gd name="T51" fmla="*/ 1 h 39"/>
              <a:gd name="T52" fmla="*/ 18 w 48"/>
              <a:gd name="T53" fmla="*/ 0 h 39"/>
              <a:gd name="T54" fmla="*/ 30 w 48"/>
              <a:gd name="T55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8" h="39">
                <a:moveTo>
                  <a:pt x="30" y="0"/>
                </a:moveTo>
                <a:lnTo>
                  <a:pt x="29" y="4"/>
                </a:lnTo>
                <a:lnTo>
                  <a:pt x="29" y="5"/>
                </a:lnTo>
                <a:lnTo>
                  <a:pt x="29" y="9"/>
                </a:lnTo>
                <a:lnTo>
                  <a:pt x="39" y="9"/>
                </a:lnTo>
                <a:lnTo>
                  <a:pt x="39" y="12"/>
                </a:lnTo>
                <a:lnTo>
                  <a:pt x="39" y="14"/>
                </a:lnTo>
                <a:lnTo>
                  <a:pt x="41" y="16"/>
                </a:lnTo>
                <a:lnTo>
                  <a:pt x="48" y="31"/>
                </a:lnTo>
                <a:lnTo>
                  <a:pt x="48" y="33"/>
                </a:lnTo>
                <a:lnTo>
                  <a:pt x="48" y="34"/>
                </a:lnTo>
                <a:lnTo>
                  <a:pt x="39" y="39"/>
                </a:lnTo>
                <a:lnTo>
                  <a:pt x="26" y="38"/>
                </a:lnTo>
                <a:lnTo>
                  <a:pt x="14" y="33"/>
                </a:lnTo>
                <a:lnTo>
                  <a:pt x="12" y="39"/>
                </a:lnTo>
                <a:lnTo>
                  <a:pt x="5" y="37"/>
                </a:lnTo>
                <a:lnTo>
                  <a:pt x="0" y="30"/>
                </a:lnTo>
                <a:lnTo>
                  <a:pt x="1" y="18"/>
                </a:lnTo>
                <a:lnTo>
                  <a:pt x="1" y="16"/>
                </a:lnTo>
                <a:lnTo>
                  <a:pt x="1" y="9"/>
                </a:lnTo>
                <a:lnTo>
                  <a:pt x="3" y="3"/>
                </a:lnTo>
                <a:lnTo>
                  <a:pt x="5" y="5"/>
                </a:lnTo>
                <a:lnTo>
                  <a:pt x="8" y="0"/>
                </a:lnTo>
                <a:lnTo>
                  <a:pt x="11" y="0"/>
                </a:lnTo>
                <a:lnTo>
                  <a:pt x="11" y="1"/>
                </a:lnTo>
                <a:lnTo>
                  <a:pt x="16" y="1"/>
                </a:lnTo>
                <a:lnTo>
                  <a:pt x="18" y="0"/>
                </a:lnTo>
                <a:lnTo>
                  <a:pt x="30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6" name="Freeform 56"/>
          <p:cNvSpPr>
            <a:spLocks/>
          </p:cNvSpPr>
          <p:nvPr/>
        </p:nvSpPr>
        <p:spPr bwMode="auto">
          <a:xfrm>
            <a:off x="5292725" y="5597525"/>
            <a:ext cx="33338" cy="55563"/>
          </a:xfrm>
          <a:custGeom>
            <a:avLst/>
            <a:gdLst>
              <a:gd name="T0" fmla="*/ 9 w 21"/>
              <a:gd name="T1" fmla="*/ 6 h 35"/>
              <a:gd name="T2" fmla="*/ 21 w 21"/>
              <a:gd name="T3" fmla="*/ 28 h 35"/>
              <a:gd name="T4" fmla="*/ 17 w 21"/>
              <a:gd name="T5" fmla="*/ 32 h 35"/>
              <a:gd name="T6" fmla="*/ 14 w 21"/>
              <a:gd name="T7" fmla="*/ 32 h 35"/>
              <a:gd name="T8" fmla="*/ 11 w 21"/>
              <a:gd name="T9" fmla="*/ 30 h 35"/>
              <a:gd name="T10" fmla="*/ 11 w 21"/>
              <a:gd name="T11" fmla="*/ 35 h 35"/>
              <a:gd name="T12" fmla="*/ 6 w 21"/>
              <a:gd name="T13" fmla="*/ 33 h 35"/>
              <a:gd name="T14" fmla="*/ 0 w 21"/>
              <a:gd name="T15" fmla="*/ 32 h 35"/>
              <a:gd name="T16" fmla="*/ 0 w 21"/>
              <a:gd name="T17" fmla="*/ 26 h 35"/>
              <a:gd name="T18" fmla="*/ 0 w 21"/>
              <a:gd name="T19" fmla="*/ 25 h 35"/>
              <a:gd name="T20" fmla="*/ 0 w 21"/>
              <a:gd name="T21" fmla="*/ 21 h 35"/>
              <a:gd name="T22" fmla="*/ 2 w 21"/>
              <a:gd name="T23" fmla="*/ 10 h 35"/>
              <a:gd name="T24" fmla="*/ 2 w 21"/>
              <a:gd name="T25" fmla="*/ 9 h 35"/>
              <a:gd name="T26" fmla="*/ 0 w 21"/>
              <a:gd name="T27" fmla="*/ 5 h 35"/>
              <a:gd name="T28" fmla="*/ 2 w 21"/>
              <a:gd name="T29" fmla="*/ 2 h 35"/>
              <a:gd name="T30" fmla="*/ 2 w 21"/>
              <a:gd name="T31" fmla="*/ 0 h 35"/>
              <a:gd name="T32" fmla="*/ 3 w 21"/>
              <a:gd name="T33" fmla="*/ 2 h 35"/>
              <a:gd name="T34" fmla="*/ 5 w 21"/>
              <a:gd name="T35" fmla="*/ 2 h 35"/>
              <a:gd name="T36" fmla="*/ 7 w 21"/>
              <a:gd name="T37" fmla="*/ 5 h 35"/>
              <a:gd name="T38" fmla="*/ 9 w 21"/>
              <a:gd name="T39" fmla="*/ 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" h="35">
                <a:moveTo>
                  <a:pt x="9" y="6"/>
                </a:moveTo>
                <a:lnTo>
                  <a:pt x="21" y="28"/>
                </a:lnTo>
                <a:lnTo>
                  <a:pt x="17" y="32"/>
                </a:lnTo>
                <a:lnTo>
                  <a:pt x="14" y="32"/>
                </a:lnTo>
                <a:lnTo>
                  <a:pt x="11" y="30"/>
                </a:lnTo>
                <a:lnTo>
                  <a:pt x="11" y="35"/>
                </a:lnTo>
                <a:lnTo>
                  <a:pt x="6" y="33"/>
                </a:lnTo>
                <a:lnTo>
                  <a:pt x="0" y="32"/>
                </a:lnTo>
                <a:lnTo>
                  <a:pt x="0" y="26"/>
                </a:lnTo>
                <a:lnTo>
                  <a:pt x="0" y="25"/>
                </a:lnTo>
                <a:lnTo>
                  <a:pt x="0" y="21"/>
                </a:lnTo>
                <a:lnTo>
                  <a:pt x="2" y="10"/>
                </a:lnTo>
                <a:lnTo>
                  <a:pt x="2" y="9"/>
                </a:lnTo>
                <a:lnTo>
                  <a:pt x="0" y="5"/>
                </a:lnTo>
                <a:lnTo>
                  <a:pt x="2" y="2"/>
                </a:lnTo>
                <a:lnTo>
                  <a:pt x="2" y="0"/>
                </a:lnTo>
                <a:lnTo>
                  <a:pt x="3" y="2"/>
                </a:lnTo>
                <a:lnTo>
                  <a:pt x="5" y="2"/>
                </a:lnTo>
                <a:lnTo>
                  <a:pt x="7" y="5"/>
                </a:lnTo>
                <a:lnTo>
                  <a:pt x="9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7" name="Freeform 57"/>
          <p:cNvSpPr>
            <a:spLocks/>
          </p:cNvSpPr>
          <p:nvPr/>
        </p:nvSpPr>
        <p:spPr bwMode="auto">
          <a:xfrm>
            <a:off x="5276850" y="5703888"/>
            <a:ext cx="60325" cy="84138"/>
          </a:xfrm>
          <a:custGeom>
            <a:avLst/>
            <a:gdLst>
              <a:gd name="T0" fmla="*/ 36 w 38"/>
              <a:gd name="T1" fmla="*/ 7 h 53"/>
              <a:gd name="T2" fmla="*/ 38 w 38"/>
              <a:gd name="T3" fmla="*/ 13 h 53"/>
              <a:gd name="T4" fmla="*/ 34 w 38"/>
              <a:gd name="T5" fmla="*/ 14 h 53"/>
              <a:gd name="T6" fmla="*/ 30 w 38"/>
              <a:gd name="T7" fmla="*/ 15 h 53"/>
              <a:gd name="T8" fmla="*/ 28 w 38"/>
              <a:gd name="T9" fmla="*/ 15 h 53"/>
              <a:gd name="T10" fmla="*/ 27 w 38"/>
              <a:gd name="T11" fmla="*/ 18 h 53"/>
              <a:gd name="T12" fmla="*/ 24 w 38"/>
              <a:gd name="T13" fmla="*/ 21 h 53"/>
              <a:gd name="T14" fmla="*/ 20 w 38"/>
              <a:gd name="T15" fmla="*/ 25 h 53"/>
              <a:gd name="T16" fmla="*/ 16 w 38"/>
              <a:gd name="T17" fmla="*/ 28 h 53"/>
              <a:gd name="T18" fmla="*/ 16 w 38"/>
              <a:gd name="T19" fmla="*/ 29 h 53"/>
              <a:gd name="T20" fmla="*/ 16 w 38"/>
              <a:gd name="T21" fmla="*/ 30 h 53"/>
              <a:gd name="T22" fmla="*/ 21 w 38"/>
              <a:gd name="T23" fmla="*/ 43 h 53"/>
              <a:gd name="T24" fmla="*/ 16 w 38"/>
              <a:gd name="T25" fmla="*/ 48 h 53"/>
              <a:gd name="T26" fmla="*/ 10 w 38"/>
              <a:gd name="T27" fmla="*/ 53 h 53"/>
              <a:gd name="T28" fmla="*/ 10 w 38"/>
              <a:gd name="T29" fmla="*/ 53 h 53"/>
              <a:gd name="T30" fmla="*/ 0 w 38"/>
              <a:gd name="T31" fmla="*/ 53 h 53"/>
              <a:gd name="T32" fmla="*/ 0 w 38"/>
              <a:gd name="T33" fmla="*/ 49 h 53"/>
              <a:gd name="T34" fmla="*/ 0 w 38"/>
              <a:gd name="T35" fmla="*/ 48 h 53"/>
              <a:gd name="T36" fmla="*/ 1 w 38"/>
              <a:gd name="T37" fmla="*/ 44 h 53"/>
              <a:gd name="T38" fmla="*/ 2 w 38"/>
              <a:gd name="T39" fmla="*/ 38 h 53"/>
              <a:gd name="T40" fmla="*/ 1 w 38"/>
              <a:gd name="T41" fmla="*/ 34 h 53"/>
              <a:gd name="T42" fmla="*/ 6 w 38"/>
              <a:gd name="T43" fmla="*/ 33 h 53"/>
              <a:gd name="T44" fmla="*/ 8 w 38"/>
              <a:gd name="T45" fmla="*/ 30 h 53"/>
              <a:gd name="T46" fmla="*/ 8 w 38"/>
              <a:gd name="T47" fmla="*/ 26 h 53"/>
              <a:gd name="T48" fmla="*/ 8 w 38"/>
              <a:gd name="T49" fmla="*/ 25 h 53"/>
              <a:gd name="T50" fmla="*/ 8 w 38"/>
              <a:gd name="T51" fmla="*/ 23 h 53"/>
              <a:gd name="T52" fmla="*/ 10 w 38"/>
              <a:gd name="T53" fmla="*/ 23 h 53"/>
              <a:gd name="T54" fmla="*/ 10 w 38"/>
              <a:gd name="T55" fmla="*/ 21 h 53"/>
              <a:gd name="T56" fmla="*/ 10 w 38"/>
              <a:gd name="T57" fmla="*/ 13 h 53"/>
              <a:gd name="T58" fmla="*/ 9 w 38"/>
              <a:gd name="T59" fmla="*/ 8 h 53"/>
              <a:gd name="T60" fmla="*/ 15 w 38"/>
              <a:gd name="T61" fmla="*/ 2 h 53"/>
              <a:gd name="T62" fmla="*/ 19 w 38"/>
              <a:gd name="T63" fmla="*/ 0 h 53"/>
              <a:gd name="T64" fmla="*/ 19 w 38"/>
              <a:gd name="T65" fmla="*/ 4 h 53"/>
              <a:gd name="T66" fmla="*/ 23 w 38"/>
              <a:gd name="T67" fmla="*/ 2 h 53"/>
              <a:gd name="T68" fmla="*/ 25 w 38"/>
              <a:gd name="T69" fmla="*/ 7 h 53"/>
              <a:gd name="T70" fmla="*/ 32 w 38"/>
              <a:gd name="T71" fmla="*/ 7 h 53"/>
              <a:gd name="T72" fmla="*/ 34 w 38"/>
              <a:gd name="T73" fmla="*/ 7 h 53"/>
              <a:gd name="T74" fmla="*/ 36 w 38"/>
              <a:gd name="T75" fmla="*/ 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8" h="53">
                <a:moveTo>
                  <a:pt x="36" y="7"/>
                </a:moveTo>
                <a:lnTo>
                  <a:pt x="38" y="13"/>
                </a:lnTo>
                <a:lnTo>
                  <a:pt x="34" y="14"/>
                </a:lnTo>
                <a:lnTo>
                  <a:pt x="30" y="15"/>
                </a:lnTo>
                <a:lnTo>
                  <a:pt x="28" y="15"/>
                </a:lnTo>
                <a:lnTo>
                  <a:pt x="27" y="18"/>
                </a:lnTo>
                <a:lnTo>
                  <a:pt x="24" y="21"/>
                </a:lnTo>
                <a:lnTo>
                  <a:pt x="20" y="25"/>
                </a:lnTo>
                <a:lnTo>
                  <a:pt x="16" y="28"/>
                </a:lnTo>
                <a:lnTo>
                  <a:pt x="16" y="29"/>
                </a:lnTo>
                <a:lnTo>
                  <a:pt x="16" y="30"/>
                </a:lnTo>
                <a:lnTo>
                  <a:pt x="21" y="43"/>
                </a:lnTo>
                <a:lnTo>
                  <a:pt x="16" y="48"/>
                </a:lnTo>
                <a:lnTo>
                  <a:pt x="10" y="53"/>
                </a:lnTo>
                <a:lnTo>
                  <a:pt x="10" y="53"/>
                </a:lnTo>
                <a:lnTo>
                  <a:pt x="0" y="53"/>
                </a:lnTo>
                <a:lnTo>
                  <a:pt x="0" y="49"/>
                </a:lnTo>
                <a:lnTo>
                  <a:pt x="0" y="48"/>
                </a:lnTo>
                <a:lnTo>
                  <a:pt x="1" y="44"/>
                </a:lnTo>
                <a:lnTo>
                  <a:pt x="2" y="38"/>
                </a:lnTo>
                <a:lnTo>
                  <a:pt x="1" y="34"/>
                </a:lnTo>
                <a:lnTo>
                  <a:pt x="6" y="33"/>
                </a:lnTo>
                <a:lnTo>
                  <a:pt x="8" y="30"/>
                </a:lnTo>
                <a:lnTo>
                  <a:pt x="8" y="26"/>
                </a:lnTo>
                <a:lnTo>
                  <a:pt x="8" y="25"/>
                </a:lnTo>
                <a:lnTo>
                  <a:pt x="8" y="23"/>
                </a:lnTo>
                <a:lnTo>
                  <a:pt x="10" y="23"/>
                </a:lnTo>
                <a:lnTo>
                  <a:pt x="10" y="21"/>
                </a:lnTo>
                <a:lnTo>
                  <a:pt x="10" y="13"/>
                </a:lnTo>
                <a:lnTo>
                  <a:pt x="9" y="8"/>
                </a:lnTo>
                <a:lnTo>
                  <a:pt x="15" y="2"/>
                </a:lnTo>
                <a:lnTo>
                  <a:pt x="19" y="0"/>
                </a:lnTo>
                <a:lnTo>
                  <a:pt x="19" y="4"/>
                </a:lnTo>
                <a:lnTo>
                  <a:pt x="23" y="2"/>
                </a:lnTo>
                <a:lnTo>
                  <a:pt x="25" y="7"/>
                </a:lnTo>
                <a:lnTo>
                  <a:pt x="32" y="7"/>
                </a:lnTo>
                <a:lnTo>
                  <a:pt x="34" y="7"/>
                </a:lnTo>
                <a:lnTo>
                  <a:pt x="36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8" name="Freeform 58"/>
          <p:cNvSpPr>
            <a:spLocks/>
          </p:cNvSpPr>
          <p:nvPr/>
        </p:nvSpPr>
        <p:spPr bwMode="auto">
          <a:xfrm>
            <a:off x="5126038" y="5335588"/>
            <a:ext cx="163513" cy="111125"/>
          </a:xfrm>
          <a:custGeom>
            <a:avLst/>
            <a:gdLst>
              <a:gd name="T0" fmla="*/ 75 w 103"/>
              <a:gd name="T1" fmla="*/ 15 h 70"/>
              <a:gd name="T2" fmla="*/ 73 w 103"/>
              <a:gd name="T3" fmla="*/ 21 h 70"/>
              <a:gd name="T4" fmla="*/ 74 w 103"/>
              <a:gd name="T5" fmla="*/ 30 h 70"/>
              <a:gd name="T6" fmla="*/ 70 w 103"/>
              <a:gd name="T7" fmla="*/ 36 h 70"/>
              <a:gd name="T8" fmla="*/ 89 w 103"/>
              <a:gd name="T9" fmla="*/ 39 h 70"/>
              <a:gd name="T10" fmla="*/ 99 w 103"/>
              <a:gd name="T11" fmla="*/ 48 h 70"/>
              <a:gd name="T12" fmla="*/ 99 w 103"/>
              <a:gd name="T13" fmla="*/ 54 h 70"/>
              <a:gd name="T14" fmla="*/ 103 w 103"/>
              <a:gd name="T15" fmla="*/ 60 h 70"/>
              <a:gd name="T16" fmla="*/ 93 w 103"/>
              <a:gd name="T17" fmla="*/ 70 h 70"/>
              <a:gd name="T18" fmla="*/ 78 w 103"/>
              <a:gd name="T19" fmla="*/ 69 h 70"/>
              <a:gd name="T20" fmla="*/ 73 w 103"/>
              <a:gd name="T21" fmla="*/ 62 h 70"/>
              <a:gd name="T22" fmla="*/ 66 w 103"/>
              <a:gd name="T23" fmla="*/ 63 h 70"/>
              <a:gd name="T24" fmla="*/ 59 w 103"/>
              <a:gd name="T25" fmla="*/ 65 h 70"/>
              <a:gd name="T26" fmla="*/ 56 w 103"/>
              <a:gd name="T27" fmla="*/ 66 h 70"/>
              <a:gd name="T28" fmla="*/ 55 w 103"/>
              <a:gd name="T29" fmla="*/ 65 h 70"/>
              <a:gd name="T30" fmla="*/ 51 w 103"/>
              <a:gd name="T31" fmla="*/ 63 h 70"/>
              <a:gd name="T32" fmla="*/ 44 w 103"/>
              <a:gd name="T33" fmla="*/ 65 h 70"/>
              <a:gd name="T34" fmla="*/ 40 w 103"/>
              <a:gd name="T35" fmla="*/ 65 h 70"/>
              <a:gd name="T36" fmla="*/ 32 w 103"/>
              <a:gd name="T37" fmla="*/ 63 h 70"/>
              <a:gd name="T38" fmla="*/ 28 w 103"/>
              <a:gd name="T39" fmla="*/ 63 h 70"/>
              <a:gd name="T40" fmla="*/ 32 w 103"/>
              <a:gd name="T41" fmla="*/ 50 h 70"/>
              <a:gd name="T42" fmla="*/ 26 w 103"/>
              <a:gd name="T43" fmla="*/ 51 h 70"/>
              <a:gd name="T44" fmla="*/ 25 w 103"/>
              <a:gd name="T45" fmla="*/ 51 h 70"/>
              <a:gd name="T46" fmla="*/ 14 w 103"/>
              <a:gd name="T47" fmla="*/ 43 h 70"/>
              <a:gd name="T48" fmla="*/ 7 w 103"/>
              <a:gd name="T49" fmla="*/ 43 h 70"/>
              <a:gd name="T50" fmla="*/ 7 w 103"/>
              <a:gd name="T51" fmla="*/ 41 h 70"/>
              <a:gd name="T52" fmla="*/ 5 w 103"/>
              <a:gd name="T53" fmla="*/ 9 h 70"/>
              <a:gd name="T54" fmla="*/ 0 w 103"/>
              <a:gd name="T55" fmla="*/ 5 h 70"/>
              <a:gd name="T56" fmla="*/ 3 w 103"/>
              <a:gd name="T57" fmla="*/ 0 h 70"/>
              <a:gd name="T58" fmla="*/ 20 w 103"/>
              <a:gd name="T59" fmla="*/ 7 h 70"/>
              <a:gd name="T60" fmla="*/ 25 w 103"/>
              <a:gd name="T61" fmla="*/ 9 h 70"/>
              <a:gd name="T62" fmla="*/ 26 w 103"/>
              <a:gd name="T63" fmla="*/ 9 h 70"/>
              <a:gd name="T64" fmla="*/ 28 w 103"/>
              <a:gd name="T65" fmla="*/ 7 h 70"/>
              <a:gd name="T66" fmla="*/ 35 w 103"/>
              <a:gd name="T67" fmla="*/ 3 h 70"/>
              <a:gd name="T68" fmla="*/ 50 w 103"/>
              <a:gd name="T69" fmla="*/ 0 h 70"/>
              <a:gd name="T70" fmla="*/ 55 w 103"/>
              <a:gd name="T71" fmla="*/ 2 h 70"/>
              <a:gd name="T72" fmla="*/ 58 w 103"/>
              <a:gd name="T73" fmla="*/ 3 h 70"/>
              <a:gd name="T74" fmla="*/ 62 w 103"/>
              <a:gd name="T75" fmla="*/ 6 h 70"/>
              <a:gd name="T76" fmla="*/ 63 w 103"/>
              <a:gd name="T77" fmla="*/ 9 h 70"/>
              <a:gd name="T78" fmla="*/ 63 w 103"/>
              <a:gd name="T79" fmla="*/ 10 h 70"/>
              <a:gd name="T80" fmla="*/ 60 w 103"/>
              <a:gd name="T81" fmla="*/ 13 h 70"/>
              <a:gd name="T82" fmla="*/ 66 w 103"/>
              <a:gd name="T83" fmla="*/ 15 h 70"/>
              <a:gd name="T84" fmla="*/ 67 w 103"/>
              <a:gd name="T85" fmla="*/ 17 h 70"/>
              <a:gd name="T86" fmla="*/ 75 w 103"/>
              <a:gd name="T87" fmla="*/ 15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3" h="70">
                <a:moveTo>
                  <a:pt x="75" y="15"/>
                </a:moveTo>
                <a:lnTo>
                  <a:pt x="73" y="21"/>
                </a:lnTo>
                <a:lnTo>
                  <a:pt x="74" y="30"/>
                </a:lnTo>
                <a:lnTo>
                  <a:pt x="70" y="36"/>
                </a:lnTo>
                <a:lnTo>
                  <a:pt x="89" y="39"/>
                </a:lnTo>
                <a:lnTo>
                  <a:pt x="99" y="48"/>
                </a:lnTo>
                <a:lnTo>
                  <a:pt x="99" y="54"/>
                </a:lnTo>
                <a:lnTo>
                  <a:pt x="103" y="60"/>
                </a:lnTo>
                <a:lnTo>
                  <a:pt x="93" y="70"/>
                </a:lnTo>
                <a:lnTo>
                  <a:pt x="78" y="69"/>
                </a:lnTo>
                <a:lnTo>
                  <a:pt x="73" y="62"/>
                </a:lnTo>
                <a:lnTo>
                  <a:pt x="66" y="63"/>
                </a:lnTo>
                <a:lnTo>
                  <a:pt x="59" y="65"/>
                </a:lnTo>
                <a:lnTo>
                  <a:pt x="56" y="66"/>
                </a:lnTo>
                <a:lnTo>
                  <a:pt x="55" y="65"/>
                </a:lnTo>
                <a:lnTo>
                  <a:pt x="51" y="63"/>
                </a:lnTo>
                <a:lnTo>
                  <a:pt x="44" y="65"/>
                </a:lnTo>
                <a:lnTo>
                  <a:pt x="40" y="65"/>
                </a:lnTo>
                <a:lnTo>
                  <a:pt x="32" y="63"/>
                </a:lnTo>
                <a:lnTo>
                  <a:pt x="28" y="63"/>
                </a:lnTo>
                <a:lnTo>
                  <a:pt x="32" y="50"/>
                </a:lnTo>
                <a:lnTo>
                  <a:pt x="26" y="51"/>
                </a:lnTo>
                <a:lnTo>
                  <a:pt x="25" y="51"/>
                </a:lnTo>
                <a:lnTo>
                  <a:pt x="14" y="43"/>
                </a:lnTo>
                <a:lnTo>
                  <a:pt x="7" y="43"/>
                </a:lnTo>
                <a:lnTo>
                  <a:pt x="7" y="41"/>
                </a:lnTo>
                <a:lnTo>
                  <a:pt x="5" y="9"/>
                </a:lnTo>
                <a:lnTo>
                  <a:pt x="0" y="5"/>
                </a:lnTo>
                <a:lnTo>
                  <a:pt x="3" y="0"/>
                </a:lnTo>
                <a:lnTo>
                  <a:pt x="20" y="7"/>
                </a:lnTo>
                <a:lnTo>
                  <a:pt x="25" y="9"/>
                </a:lnTo>
                <a:lnTo>
                  <a:pt x="26" y="9"/>
                </a:lnTo>
                <a:lnTo>
                  <a:pt x="28" y="7"/>
                </a:lnTo>
                <a:lnTo>
                  <a:pt x="35" y="3"/>
                </a:lnTo>
                <a:lnTo>
                  <a:pt x="50" y="0"/>
                </a:lnTo>
                <a:lnTo>
                  <a:pt x="55" y="2"/>
                </a:lnTo>
                <a:lnTo>
                  <a:pt x="58" y="3"/>
                </a:lnTo>
                <a:lnTo>
                  <a:pt x="62" y="6"/>
                </a:lnTo>
                <a:lnTo>
                  <a:pt x="63" y="9"/>
                </a:lnTo>
                <a:lnTo>
                  <a:pt x="63" y="10"/>
                </a:lnTo>
                <a:lnTo>
                  <a:pt x="60" y="13"/>
                </a:lnTo>
                <a:lnTo>
                  <a:pt x="66" y="15"/>
                </a:lnTo>
                <a:lnTo>
                  <a:pt x="67" y="17"/>
                </a:lnTo>
                <a:lnTo>
                  <a:pt x="75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9" name="Freeform 59"/>
          <p:cNvSpPr>
            <a:spLocks/>
          </p:cNvSpPr>
          <p:nvPr/>
        </p:nvSpPr>
        <p:spPr bwMode="auto">
          <a:xfrm>
            <a:off x="5241925" y="5251450"/>
            <a:ext cx="98425" cy="128588"/>
          </a:xfrm>
          <a:custGeom>
            <a:avLst/>
            <a:gdLst>
              <a:gd name="T0" fmla="*/ 49 w 62"/>
              <a:gd name="T1" fmla="*/ 29 h 81"/>
              <a:gd name="T2" fmla="*/ 62 w 62"/>
              <a:gd name="T3" fmla="*/ 47 h 81"/>
              <a:gd name="T4" fmla="*/ 60 w 62"/>
              <a:gd name="T5" fmla="*/ 51 h 81"/>
              <a:gd name="T6" fmla="*/ 60 w 62"/>
              <a:gd name="T7" fmla="*/ 52 h 81"/>
              <a:gd name="T8" fmla="*/ 56 w 62"/>
              <a:gd name="T9" fmla="*/ 56 h 81"/>
              <a:gd name="T10" fmla="*/ 54 w 62"/>
              <a:gd name="T11" fmla="*/ 70 h 81"/>
              <a:gd name="T12" fmla="*/ 50 w 62"/>
              <a:gd name="T13" fmla="*/ 71 h 81"/>
              <a:gd name="T14" fmla="*/ 34 w 62"/>
              <a:gd name="T15" fmla="*/ 78 h 81"/>
              <a:gd name="T16" fmla="*/ 32 w 62"/>
              <a:gd name="T17" fmla="*/ 79 h 81"/>
              <a:gd name="T18" fmla="*/ 30 w 62"/>
              <a:gd name="T19" fmla="*/ 81 h 81"/>
              <a:gd name="T20" fmla="*/ 8 w 62"/>
              <a:gd name="T21" fmla="*/ 75 h 81"/>
              <a:gd name="T22" fmla="*/ 2 w 62"/>
              <a:gd name="T23" fmla="*/ 66 h 81"/>
              <a:gd name="T24" fmla="*/ 1 w 62"/>
              <a:gd name="T25" fmla="*/ 53 h 81"/>
              <a:gd name="T26" fmla="*/ 1 w 62"/>
              <a:gd name="T27" fmla="*/ 49 h 81"/>
              <a:gd name="T28" fmla="*/ 0 w 62"/>
              <a:gd name="T29" fmla="*/ 41 h 81"/>
              <a:gd name="T30" fmla="*/ 0 w 62"/>
              <a:gd name="T31" fmla="*/ 40 h 81"/>
              <a:gd name="T32" fmla="*/ 4 w 62"/>
              <a:gd name="T33" fmla="*/ 34 h 81"/>
              <a:gd name="T34" fmla="*/ 1 w 62"/>
              <a:gd name="T35" fmla="*/ 30 h 81"/>
              <a:gd name="T36" fmla="*/ 7 w 62"/>
              <a:gd name="T37" fmla="*/ 29 h 81"/>
              <a:gd name="T38" fmla="*/ 12 w 62"/>
              <a:gd name="T39" fmla="*/ 25 h 81"/>
              <a:gd name="T40" fmla="*/ 12 w 62"/>
              <a:gd name="T41" fmla="*/ 17 h 81"/>
              <a:gd name="T42" fmla="*/ 5 w 62"/>
              <a:gd name="T43" fmla="*/ 6 h 81"/>
              <a:gd name="T44" fmla="*/ 7 w 62"/>
              <a:gd name="T45" fmla="*/ 4 h 81"/>
              <a:gd name="T46" fmla="*/ 8 w 62"/>
              <a:gd name="T47" fmla="*/ 3 h 81"/>
              <a:gd name="T48" fmla="*/ 9 w 62"/>
              <a:gd name="T49" fmla="*/ 2 h 81"/>
              <a:gd name="T50" fmla="*/ 12 w 62"/>
              <a:gd name="T51" fmla="*/ 0 h 81"/>
              <a:gd name="T52" fmla="*/ 27 w 62"/>
              <a:gd name="T53" fmla="*/ 7 h 81"/>
              <a:gd name="T54" fmla="*/ 49 w 62"/>
              <a:gd name="T55" fmla="*/ 2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2" h="81">
                <a:moveTo>
                  <a:pt x="49" y="29"/>
                </a:moveTo>
                <a:lnTo>
                  <a:pt x="62" y="47"/>
                </a:lnTo>
                <a:lnTo>
                  <a:pt x="60" y="51"/>
                </a:lnTo>
                <a:lnTo>
                  <a:pt x="60" y="52"/>
                </a:lnTo>
                <a:lnTo>
                  <a:pt x="56" y="56"/>
                </a:lnTo>
                <a:lnTo>
                  <a:pt x="54" y="70"/>
                </a:lnTo>
                <a:lnTo>
                  <a:pt x="50" y="71"/>
                </a:lnTo>
                <a:lnTo>
                  <a:pt x="34" y="78"/>
                </a:lnTo>
                <a:lnTo>
                  <a:pt x="32" y="79"/>
                </a:lnTo>
                <a:lnTo>
                  <a:pt x="30" y="81"/>
                </a:lnTo>
                <a:lnTo>
                  <a:pt x="8" y="75"/>
                </a:lnTo>
                <a:lnTo>
                  <a:pt x="2" y="66"/>
                </a:lnTo>
                <a:lnTo>
                  <a:pt x="1" y="53"/>
                </a:lnTo>
                <a:lnTo>
                  <a:pt x="1" y="49"/>
                </a:lnTo>
                <a:lnTo>
                  <a:pt x="0" y="41"/>
                </a:lnTo>
                <a:lnTo>
                  <a:pt x="0" y="40"/>
                </a:lnTo>
                <a:lnTo>
                  <a:pt x="4" y="34"/>
                </a:lnTo>
                <a:lnTo>
                  <a:pt x="1" y="30"/>
                </a:lnTo>
                <a:lnTo>
                  <a:pt x="7" y="29"/>
                </a:lnTo>
                <a:lnTo>
                  <a:pt x="12" y="25"/>
                </a:lnTo>
                <a:lnTo>
                  <a:pt x="12" y="17"/>
                </a:lnTo>
                <a:lnTo>
                  <a:pt x="5" y="6"/>
                </a:lnTo>
                <a:lnTo>
                  <a:pt x="7" y="4"/>
                </a:lnTo>
                <a:lnTo>
                  <a:pt x="8" y="3"/>
                </a:lnTo>
                <a:lnTo>
                  <a:pt x="9" y="2"/>
                </a:lnTo>
                <a:lnTo>
                  <a:pt x="12" y="0"/>
                </a:lnTo>
                <a:lnTo>
                  <a:pt x="27" y="7"/>
                </a:lnTo>
                <a:lnTo>
                  <a:pt x="49" y="2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0" name="Freeform 60"/>
          <p:cNvSpPr>
            <a:spLocks/>
          </p:cNvSpPr>
          <p:nvPr/>
        </p:nvSpPr>
        <p:spPr bwMode="auto">
          <a:xfrm>
            <a:off x="5308600" y="5060950"/>
            <a:ext cx="61913" cy="196850"/>
          </a:xfrm>
          <a:custGeom>
            <a:avLst/>
            <a:gdLst>
              <a:gd name="T0" fmla="*/ 38 w 39"/>
              <a:gd name="T1" fmla="*/ 49 h 124"/>
              <a:gd name="T2" fmla="*/ 34 w 39"/>
              <a:gd name="T3" fmla="*/ 78 h 124"/>
              <a:gd name="T4" fmla="*/ 39 w 39"/>
              <a:gd name="T5" fmla="*/ 100 h 124"/>
              <a:gd name="T6" fmla="*/ 39 w 39"/>
              <a:gd name="T7" fmla="*/ 103 h 124"/>
              <a:gd name="T8" fmla="*/ 38 w 39"/>
              <a:gd name="T9" fmla="*/ 109 h 124"/>
              <a:gd name="T10" fmla="*/ 34 w 39"/>
              <a:gd name="T11" fmla="*/ 120 h 124"/>
              <a:gd name="T12" fmla="*/ 27 w 39"/>
              <a:gd name="T13" fmla="*/ 124 h 124"/>
              <a:gd name="T14" fmla="*/ 22 w 39"/>
              <a:gd name="T15" fmla="*/ 120 h 124"/>
              <a:gd name="T16" fmla="*/ 20 w 39"/>
              <a:gd name="T17" fmla="*/ 119 h 124"/>
              <a:gd name="T18" fmla="*/ 19 w 39"/>
              <a:gd name="T19" fmla="*/ 118 h 124"/>
              <a:gd name="T20" fmla="*/ 15 w 39"/>
              <a:gd name="T21" fmla="*/ 119 h 124"/>
              <a:gd name="T22" fmla="*/ 7 w 39"/>
              <a:gd name="T23" fmla="*/ 122 h 124"/>
              <a:gd name="T24" fmla="*/ 0 w 39"/>
              <a:gd name="T25" fmla="*/ 109 h 124"/>
              <a:gd name="T26" fmla="*/ 3 w 39"/>
              <a:gd name="T27" fmla="*/ 109 h 124"/>
              <a:gd name="T28" fmla="*/ 5 w 39"/>
              <a:gd name="T29" fmla="*/ 108 h 124"/>
              <a:gd name="T30" fmla="*/ 10 w 39"/>
              <a:gd name="T31" fmla="*/ 108 h 124"/>
              <a:gd name="T32" fmla="*/ 11 w 39"/>
              <a:gd name="T33" fmla="*/ 111 h 124"/>
              <a:gd name="T34" fmla="*/ 14 w 39"/>
              <a:gd name="T35" fmla="*/ 107 h 124"/>
              <a:gd name="T36" fmla="*/ 16 w 39"/>
              <a:gd name="T37" fmla="*/ 103 h 124"/>
              <a:gd name="T38" fmla="*/ 18 w 39"/>
              <a:gd name="T39" fmla="*/ 101 h 124"/>
              <a:gd name="T40" fmla="*/ 16 w 39"/>
              <a:gd name="T41" fmla="*/ 68 h 124"/>
              <a:gd name="T42" fmla="*/ 22 w 39"/>
              <a:gd name="T43" fmla="*/ 56 h 124"/>
              <a:gd name="T44" fmla="*/ 12 w 39"/>
              <a:gd name="T45" fmla="*/ 36 h 124"/>
              <a:gd name="T46" fmla="*/ 10 w 39"/>
              <a:gd name="T47" fmla="*/ 17 h 124"/>
              <a:gd name="T48" fmla="*/ 8 w 39"/>
              <a:gd name="T49" fmla="*/ 0 h 124"/>
              <a:gd name="T50" fmla="*/ 20 w 39"/>
              <a:gd name="T51" fmla="*/ 25 h 124"/>
              <a:gd name="T52" fmla="*/ 23 w 39"/>
              <a:gd name="T53" fmla="*/ 33 h 124"/>
              <a:gd name="T54" fmla="*/ 38 w 39"/>
              <a:gd name="T55" fmla="*/ 49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9" h="124">
                <a:moveTo>
                  <a:pt x="38" y="49"/>
                </a:moveTo>
                <a:lnTo>
                  <a:pt x="34" y="78"/>
                </a:lnTo>
                <a:lnTo>
                  <a:pt x="39" y="100"/>
                </a:lnTo>
                <a:lnTo>
                  <a:pt x="39" y="103"/>
                </a:lnTo>
                <a:lnTo>
                  <a:pt x="38" y="109"/>
                </a:lnTo>
                <a:lnTo>
                  <a:pt x="34" y="120"/>
                </a:lnTo>
                <a:lnTo>
                  <a:pt x="27" y="124"/>
                </a:lnTo>
                <a:lnTo>
                  <a:pt x="22" y="120"/>
                </a:lnTo>
                <a:lnTo>
                  <a:pt x="20" y="119"/>
                </a:lnTo>
                <a:lnTo>
                  <a:pt x="19" y="118"/>
                </a:lnTo>
                <a:lnTo>
                  <a:pt x="15" y="119"/>
                </a:lnTo>
                <a:lnTo>
                  <a:pt x="7" y="122"/>
                </a:lnTo>
                <a:lnTo>
                  <a:pt x="0" y="109"/>
                </a:lnTo>
                <a:lnTo>
                  <a:pt x="3" y="109"/>
                </a:lnTo>
                <a:lnTo>
                  <a:pt x="5" y="108"/>
                </a:lnTo>
                <a:lnTo>
                  <a:pt x="10" y="108"/>
                </a:lnTo>
                <a:lnTo>
                  <a:pt x="11" y="111"/>
                </a:lnTo>
                <a:lnTo>
                  <a:pt x="14" y="107"/>
                </a:lnTo>
                <a:lnTo>
                  <a:pt x="16" y="103"/>
                </a:lnTo>
                <a:lnTo>
                  <a:pt x="18" y="101"/>
                </a:lnTo>
                <a:lnTo>
                  <a:pt x="16" y="68"/>
                </a:lnTo>
                <a:lnTo>
                  <a:pt x="22" y="56"/>
                </a:lnTo>
                <a:lnTo>
                  <a:pt x="12" y="36"/>
                </a:lnTo>
                <a:lnTo>
                  <a:pt x="10" y="17"/>
                </a:lnTo>
                <a:lnTo>
                  <a:pt x="8" y="0"/>
                </a:lnTo>
                <a:lnTo>
                  <a:pt x="20" y="25"/>
                </a:lnTo>
                <a:lnTo>
                  <a:pt x="23" y="33"/>
                </a:lnTo>
                <a:lnTo>
                  <a:pt x="38" y="4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1" name="Freeform 61"/>
          <p:cNvSpPr>
            <a:spLocks/>
          </p:cNvSpPr>
          <p:nvPr/>
        </p:nvSpPr>
        <p:spPr bwMode="auto">
          <a:xfrm>
            <a:off x="5319713" y="5248275"/>
            <a:ext cx="122238" cy="142875"/>
          </a:xfrm>
          <a:custGeom>
            <a:avLst/>
            <a:gdLst>
              <a:gd name="T0" fmla="*/ 27 w 77"/>
              <a:gd name="T1" fmla="*/ 2 h 90"/>
              <a:gd name="T2" fmla="*/ 30 w 77"/>
              <a:gd name="T3" fmla="*/ 2 h 90"/>
              <a:gd name="T4" fmla="*/ 34 w 77"/>
              <a:gd name="T5" fmla="*/ 4 h 90"/>
              <a:gd name="T6" fmla="*/ 35 w 77"/>
              <a:gd name="T7" fmla="*/ 4 h 90"/>
              <a:gd name="T8" fmla="*/ 37 w 77"/>
              <a:gd name="T9" fmla="*/ 4 h 90"/>
              <a:gd name="T10" fmla="*/ 39 w 77"/>
              <a:gd name="T11" fmla="*/ 10 h 90"/>
              <a:gd name="T12" fmla="*/ 49 w 77"/>
              <a:gd name="T13" fmla="*/ 12 h 90"/>
              <a:gd name="T14" fmla="*/ 50 w 77"/>
              <a:gd name="T15" fmla="*/ 16 h 90"/>
              <a:gd name="T16" fmla="*/ 53 w 77"/>
              <a:gd name="T17" fmla="*/ 16 h 90"/>
              <a:gd name="T18" fmla="*/ 54 w 77"/>
              <a:gd name="T19" fmla="*/ 20 h 90"/>
              <a:gd name="T20" fmla="*/ 75 w 77"/>
              <a:gd name="T21" fmla="*/ 35 h 90"/>
              <a:gd name="T22" fmla="*/ 75 w 77"/>
              <a:gd name="T23" fmla="*/ 38 h 90"/>
              <a:gd name="T24" fmla="*/ 75 w 77"/>
              <a:gd name="T25" fmla="*/ 40 h 90"/>
              <a:gd name="T26" fmla="*/ 75 w 77"/>
              <a:gd name="T27" fmla="*/ 43 h 90"/>
              <a:gd name="T28" fmla="*/ 76 w 77"/>
              <a:gd name="T29" fmla="*/ 57 h 90"/>
              <a:gd name="T30" fmla="*/ 77 w 77"/>
              <a:gd name="T31" fmla="*/ 60 h 90"/>
              <a:gd name="T32" fmla="*/ 77 w 77"/>
              <a:gd name="T33" fmla="*/ 62 h 90"/>
              <a:gd name="T34" fmla="*/ 77 w 77"/>
              <a:gd name="T35" fmla="*/ 64 h 90"/>
              <a:gd name="T36" fmla="*/ 73 w 77"/>
              <a:gd name="T37" fmla="*/ 58 h 90"/>
              <a:gd name="T38" fmla="*/ 62 w 77"/>
              <a:gd name="T39" fmla="*/ 62 h 90"/>
              <a:gd name="T40" fmla="*/ 62 w 77"/>
              <a:gd name="T41" fmla="*/ 76 h 90"/>
              <a:gd name="T42" fmla="*/ 57 w 77"/>
              <a:gd name="T43" fmla="*/ 77 h 90"/>
              <a:gd name="T44" fmla="*/ 49 w 77"/>
              <a:gd name="T45" fmla="*/ 79 h 90"/>
              <a:gd name="T46" fmla="*/ 38 w 77"/>
              <a:gd name="T47" fmla="*/ 75 h 90"/>
              <a:gd name="T48" fmla="*/ 35 w 77"/>
              <a:gd name="T49" fmla="*/ 90 h 90"/>
              <a:gd name="T50" fmla="*/ 27 w 77"/>
              <a:gd name="T51" fmla="*/ 83 h 90"/>
              <a:gd name="T52" fmla="*/ 23 w 77"/>
              <a:gd name="T53" fmla="*/ 80 h 90"/>
              <a:gd name="T54" fmla="*/ 22 w 77"/>
              <a:gd name="T55" fmla="*/ 80 h 90"/>
              <a:gd name="T56" fmla="*/ 22 w 77"/>
              <a:gd name="T57" fmla="*/ 79 h 90"/>
              <a:gd name="T58" fmla="*/ 17 w 77"/>
              <a:gd name="T59" fmla="*/ 77 h 90"/>
              <a:gd name="T60" fmla="*/ 20 w 77"/>
              <a:gd name="T61" fmla="*/ 61 h 90"/>
              <a:gd name="T62" fmla="*/ 13 w 77"/>
              <a:gd name="T63" fmla="*/ 49 h 90"/>
              <a:gd name="T64" fmla="*/ 0 w 77"/>
              <a:gd name="T65" fmla="*/ 31 h 90"/>
              <a:gd name="T66" fmla="*/ 3 w 77"/>
              <a:gd name="T67" fmla="*/ 21 h 90"/>
              <a:gd name="T68" fmla="*/ 0 w 77"/>
              <a:gd name="T69" fmla="*/ 4 h 90"/>
              <a:gd name="T70" fmla="*/ 8 w 77"/>
              <a:gd name="T71" fmla="*/ 1 h 90"/>
              <a:gd name="T72" fmla="*/ 12 w 77"/>
              <a:gd name="T73" fmla="*/ 0 h 90"/>
              <a:gd name="T74" fmla="*/ 13 w 77"/>
              <a:gd name="T75" fmla="*/ 1 h 90"/>
              <a:gd name="T76" fmla="*/ 15 w 77"/>
              <a:gd name="T77" fmla="*/ 2 h 90"/>
              <a:gd name="T78" fmla="*/ 20 w 77"/>
              <a:gd name="T79" fmla="*/ 6 h 90"/>
              <a:gd name="T80" fmla="*/ 27 w 77"/>
              <a:gd name="T81" fmla="*/ 2 h 90"/>
              <a:gd name="T82" fmla="*/ 27 w 77"/>
              <a:gd name="T83" fmla="*/ 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7" h="90">
                <a:moveTo>
                  <a:pt x="27" y="2"/>
                </a:moveTo>
                <a:lnTo>
                  <a:pt x="30" y="2"/>
                </a:lnTo>
                <a:lnTo>
                  <a:pt x="34" y="4"/>
                </a:lnTo>
                <a:lnTo>
                  <a:pt x="35" y="4"/>
                </a:lnTo>
                <a:lnTo>
                  <a:pt x="37" y="4"/>
                </a:lnTo>
                <a:lnTo>
                  <a:pt x="39" y="10"/>
                </a:lnTo>
                <a:lnTo>
                  <a:pt x="49" y="12"/>
                </a:lnTo>
                <a:lnTo>
                  <a:pt x="50" y="16"/>
                </a:lnTo>
                <a:lnTo>
                  <a:pt x="53" y="16"/>
                </a:lnTo>
                <a:lnTo>
                  <a:pt x="54" y="20"/>
                </a:lnTo>
                <a:lnTo>
                  <a:pt x="75" y="35"/>
                </a:lnTo>
                <a:lnTo>
                  <a:pt x="75" y="38"/>
                </a:lnTo>
                <a:lnTo>
                  <a:pt x="75" y="40"/>
                </a:lnTo>
                <a:lnTo>
                  <a:pt x="75" y="43"/>
                </a:lnTo>
                <a:lnTo>
                  <a:pt x="76" y="57"/>
                </a:lnTo>
                <a:lnTo>
                  <a:pt x="77" y="60"/>
                </a:lnTo>
                <a:lnTo>
                  <a:pt x="77" y="62"/>
                </a:lnTo>
                <a:lnTo>
                  <a:pt x="77" y="64"/>
                </a:lnTo>
                <a:lnTo>
                  <a:pt x="73" y="58"/>
                </a:lnTo>
                <a:lnTo>
                  <a:pt x="62" y="62"/>
                </a:lnTo>
                <a:lnTo>
                  <a:pt x="62" y="76"/>
                </a:lnTo>
                <a:lnTo>
                  <a:pt x="57" y="77"/>
                </a:lnTo>
                <a:lnTo>
                  <a:pt x="49" y="79"/>
                </a:lnTo>
                <a:lnTo>
                  <a:pt x="38" y="75"/>
                </a:lnTo>
                <a:lnTo>
                  <a:pt x="35" y="90"/>
                </a:lnTo>
                <a:lnTo>
                  <a:pt x="27" y="83"/>
                </a:lnTo>
                <a:lnTo>
                  <a:pt x="23" y="80"/>
                </a:lnTo>
                <a:lnTo>
                  <a:pt x="22" y="80"/>
                </a:lnTo>
                <a:lnTo>
                  <a:pt x="22" y="79"/>
                </a:lnTo>
                <a:lnTo>
                  <a:pt x="17" y="77"/>
                </a:lnTo>
                <a:lnTo>
                  <a:pt x="20" y="61"/>
                </a:lnTo>
                <a:lnTo>
                  <a:pt x="13" y="49"/>
                </a:lnTo>
                <a:lnTo>
                  <a:pt x="0" y="31"/>
                </a:lnTo>
                <a:lnTo>
                  <a:pt x="3" y="21"/>
                </a:lnTo>
                <a:lnTo>
                  <a:pt x="0" y="4"/>
                </a:lnTo>
                <a:lnTo>
                  <a:pt x="8" y="1"/>
                </a:lnTo>
                <a:lnTo>
                  <a:pt x="12" y="0"/>
                </a:lnTo>
                <a:lnTo>
                  <a:pt x="13" y="1"/>
                </a:lnTo>
                <a:lnTo>
                  <a:pt x="15" y="2"/>
                </a:lnTo>
                <a:lnTo>
                  <a:pt x="20" y="6"/>
                </a:lnTo>
                <a:lnTo>
                  <a:pt x="27" y="2"/>
                </a:lnTo>
                <a:lnTo>
                  <a:pt x="27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2" name="Freeform 62"/>
          <p:cNvSpPr>
            <a:spLocks/>
          </p:cNvSpPr>
          <p:nvPr/>
        </p:nvSpPr>
        <p:spPr bwMode="auto">
          <a:xfrm>
            <a:off x="5408613" y="5430838"/>
            <a:ext cx="85725" cy="139700"/>
          </a:xfrm>
          <a:custGeom>
            <a:avLst/>
            <a:gdLst>
              <a:gd name="T0" fmla="*/ 42 w 54"/>
              <a:gd name="T1" fmla="*/ 6 h 88"/>
              <a:gd name="T2" fmla="*/ 53 w 54"/>
              <a:gd name="T3" fmla="*/ 22 h 88"/>
              <a:gd name="T4" fmla="*/ 54 w 54"/>
              <a:gd name="T5" fmla="*/ 28 h 88"/>
              <a:gd name="T6" fmla="*/ 54 w 54"/>
              <a:gd name="T7" fmla="*/ 32 h 88"/>
              <a:gd name="T8" fmla="*/ 51 w 54"/>
              <a:gd name="T9" fmla="*/ 44 h 88"/>
              <a:gd name="T10" fmla="*/ 50 w 54"/>
              <a:gd name="T11" fmla="*/ 45 h 88"/>
              <a:gd name="T12" fmla="*/ 47 w 54"/>
              <a:gd name="T13" fmla="*/ 50 h 88"/>
              <a:gd name="T14" fmla="*/ 50 w 54"/>
              <a:gd name="T15" fmla="*/ 54 h 88"/>
              <a:gd name="T16" fmla="*/ 51 w 54"/>
              <a:gd name="T17" fmla="*/ 55 h 88"/>
              <a:gd name="T18" fmla="*/ 51 w 54"/>
              <a:gd name="T19" fmla="*/ 58 h 88"/>
              <a:gd name="T20" fmla="*/ 47 w 54"/>
              <a:gd name="T21" fmla="*/ 66 h 88"/>
              <a:gd name="T22" fmla="*/ 49 w 54"/>
              <a:gd name="T23" fmla="*/ 69 h 88"/>
              <a:gd name="T24" fmla="*/ 49 w 54"/>
              <a:gd name="T25" fmla="*/ 75 h 88"/>
              <a:gd name="T26" fmla="*/ 49 w 54"/>
              <a:gd name="T27" fmla="*/ 81 h 88"/>
              <a:gd name="T28" fmla="*/ 36 w 54"/>
              <a:gd name="T29" fmla="*/ 86 h 88"/>
              <a:gd name="T30" fmla="*/ 28 w 54"/>
              <a:gd name="T31" fmla="*/ 74 h 88"/>
              <a:gd name="T32" fmla="*/ 23 w 54"/>
              <a:gd name="T33" fmla="*/ 70 h 88"/>
              <a:gd name="T34" fmla="*/ 8 w 54"/>
              <a:gd name="T35" fmla="*/ 54 h 88"/>
              <a:gd name="T36" fmla="*/ 6 w 54"/>
              <a:gd name="T37" fmla="*/ 52 h 88"/>
              <a:gd name="T38" fmla="*/ 6 w 54"/>
              <a:gd name="T39" fmla="*/ 47 h 88"/>
              <a:gd name="T40" fmla="*/ 8 w 54"/>
              <a:gd name="T41" fmla="*/ 40 h 88"/>
              <a:gd name="T42" fmla="*/ 9 w 54"/>
              <a:gd name="T43" fmla="*/ 32 h 88"/>
              <a:gd name="T44" fmla="*/ 0 w 54"/>
              <a:gd name="T45" fmla="*/ 20 h 88"/>
              <a:gd name="T46" fmla="*/ 2 w 54"/>
              <a:gd name="T47" fmla="*/ 18 h 88"/>
              <a:gd name="T48" fmla="*/ 8 w 54"/>
              <a:gd name="T49" fmla="*/ 15 h 88"/>
              <a:gd name="T50" fmla="*/ 11 w 54"/>
              <a:gd name="T51" fmla="*/ 15 h 88"/>
              <a:gd name="T52" fmla="*/ 12 w 54"/>
              <a:gd name="T53" fmla="*/ 17 h 88"/>
              <a:gd name="T54" fmla="*/ 15 w 54"/>
              <a:gd name="T55" fmla="*/ 9 h 88"/>
              <a:gd name="T56" fmla="*/ 26 w 54"/>
              <a:gd name="T57" fmla="*/ 3 h 88"/>
              <a:gd name="T58" fmla="*/ 30 w 54"/>
              <a:gd name="T59" fmla="*/ 2 h 88"/>
              <a:gd name="T60" fmla="*/ 35 w 54"/>
              <a:gd name="T61" fmla="*/ 2 h 88"/>
              <a:gd name="T62" fmla="*/ 38 w 54"/>
              <a:gd name="T63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" h="88">
                <a:moveTo>
                  <a:pt x="39" y="5"/>
                </a:moveTo>
                <a:lnTo>
                  <a:pt x="42" y="6"/>
                </a:lnTo>
                <a:lnTo>
                  <a:pt x="51" y="21"/>
                </a:lnTo>
                <a:lnTo>
                  <a:pt x="53" y="22"/>
                </a:lnTo>
                <a:lnTo>
                  <a:pt x="53" y="26"/>
                </a:lnTo>
                <a:lnTo>
                  <a:pt x="54" y="28"/>
                </a:lnTo>
                <a:lnTo>
                  <a:pt x="54" y="29"/>
                </a:lnTo>
                <a:lnTo>
                  <a:pt x="54" y="32"/>
                </a:lnTo>
                <a:lnTo>
                  <a:pt x="49" y="36"/>
                </a:lnTo>
                <a:lnTo>
                  <a:pt x="51" y="44"/>
                </a:lnTo>
                <a:lnTo>
                  <a:pt x="51" y="45"/>
                </a:lnTo>
                <a:lnTo>
                  <a:pt x="50" y="45"/>
                </a:lnTo>
                <a:lnTo>
                  <a:pt x="49" y="48"/>
                </a:lnTo>
                <a:lnTo>
                  <a:pt x="47" y="50"/>
                </a:lnTo>
                <a:lnTo>
                  <a:pt x="49" y="51"/>
                </a:lnTo>
                <a:lnTo>
                  <a:pt x="50" y="54"/>
                </a:lnTo>
                <a:lnTo>
                  <a:pt x="50" y="55"/>
                </a:lnTo>
                <a:lnTo>
                  <a:pt x="51" y="55"/>
                </a:lnTo>
                <a:lnTo>
                  <a:pt x="51" y="56"/>
                </a:lnTo>
                <a:lnTo>
                  <a:pt x="51" y="58"/>
                </a:lnTo>
                <a:lnTo>
                  <a:pt x="51" y="60"/>
                </a:lnTo>
                <a:lnTo>
                  <a:pt x="47" y="66"/>
                </a:lnTo>
                <a:lnTo>
                  <a:pt x="49" y="66"/>
                </a:lnTo>
                <a:lnTo>
                  <a:pt x="49" y="69"/>
                </a:lnTo>
                <a:lnTo>
                  <a:pt x="49" y="71"/>
                </a:lnTo>
                <a:lnTo>
                  <a:pt x="49" y="75"/>
                </a:lnTo>
                <a:lnTo>
                  <a:pt x="50" y="77"/>
                </a:lnTo>
                <a:lnTo>
                  <a:pt x="49" y="81"/>
                </a:lnTo>
                <a:lnTo>
                  <a:pt x="39" y="82"/>
                </a:lnTo>
                <a:lnTo>
                  <a:pt x="36" y="86"/>
                </a:lnTo>
                <a:lnTo>
                  <a:pt x="32" y="88"/>
                </a:lnTo>
                <a:lnTo>
                  <a:pt x="28" y="74"/>
                </a:lnTo>
                <a:lnTo>
                  <a:pt x="24" y="71"/>
                </a:lnTo>
                <a:lnTo>
                  <a:pt x="23" y="70"/>
                </a:lnTo>
                <a:lnTo>
                  <a:pt x="8" y="56"/>
                </a:lnTo>
                <a:lnTo>
                  <a:pt x="8" y="54"/>
                </a:lnTo>
                <a:lnTo>
                  <a:pt x="6" y="54"/>
                </a:lnTo>
                <a:lnTo>
                  <a:pt x="6" y="52"/>
                </a:lnTo>
                <a:lnTo>
                  <a:pt x="5" y="52"/>
                </a:lnTo>
                <a:lnTo>
                  <a:pt x="6" y="47"/>
                </a:lnTo>
                <a:lnTo>
                  <a:pt x="6" y="45"/>
                </a:lnTo>
                <a:lnTo>
                  <a:pt x="8" y="40"/>
                </a:lnTo>
                <a:lnTo>
                  <a:pt x="9" y="33"/>
                </a:lnTo>
                <a:lnTo>
                  <a:pt x="9" y="32"/>
                </a:lnTo>
                <a:lnTo>
                  <a:pt x="11" y="28"/>
                </a:lnTo>
                <a:lnTo>
                  <a:pt x="0" y="20"/>
                </a:lnTo>
                <a:lnTo>
                  <a:pt x="1" y="20"/>
                </a:lnTo>
                <a:lnTo>
                  <a:pt x="2" y="18"/>
                </a:lnTo>
                <a:lnTo>
                  <a:pt x="5" y="17"/>
                </a:lnTo>
                <a:lnTo>
                  <a:pt x="8" y="15"/>
                </a:lnTo>
                <a:lnTo>
                  <a:pt x="9" y="15"/>
                </a:lnTo>
                <a:lnTo>
                  <a:pt x="11" y="15"/>
                </a:lnTo>
                <a:lnTo>
                  <a:pt x="12" y="18"/>
                </a:lnTo>
                <a:lnTo>
                  <a:pt x="12" y="17"/>
                </a:lnTo>
                <a:lnTo>
                  <a:pt x="15" y="15"/>
                </a:lnTo>
                <a:lnTo>
                  <a:pt x="15" y="9"/>
                </a:lnTo>
                <a:lnTo>
                  <a:pt x="13" y="0"/>
                </a:lnTo>
                <a:lnTo>
                  <a:pt x="26" y="3"/>
                </a:lnTo>
                <a:lnTo>
                  <a:pt x="27" y="5"/>
                </a:lnTo>
                <a:lnTo>
                  <a:pt x="30" y="2"/>
                </a:lnTo>
                <a:lnTo>
                  <a:pt x="32" y="0"/>
                </a:lnTo>
                <a:lnTo>
                  <a:pt x="35" y="2"/>
                </a:lnTo>
                <a:lnTo>
                  <a:pt x="38" y="2"/>
                </a:lnTo>
                <a:lnTo>
                  <a:pt x="38" y="3"/>
                </a:lnTo>
                <a:lnTo>
                  <a:pt x="39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3" name="Freeform 63"/>
          <p:cNvSpPr>
            <a:spLocks/>
          </p:cNvSpPr>
          <p:nvPr/>
        </p:nvSpPr>
        <p:spPr bwMode="auto">
          <a:xfrm>
            <a:off x="5362575" y="5138738"/>
            <a:ext cx="79375" cy="165100"/>
          </a:xfrm>
          <a:custGeom>
            <a:avLst/>
            <a:gdLst>
              <a:gd name="T0" fmla="*/ 11 w 50"/>
              <a:gd name="T1" fmla="*/ 11 h 104"/>
              <a:gd name="T2" fmla="*/ 23 w 50"/>
              <a:gd name="T3" fmla="*/ 30 h 104"/>
              <a:gd name="T4" fmla="*/ 29 w 50"/>
              <a:gd name="T5" fmla="*/ 45 h 104"/>
              <a:gd name="T6" fmla="*/ 29 w 50"/>
              <a:gd name="T7" fmla="*/ 48 h 104"/>
              <a:gd name="T8" fmla="*/ 30 w 50"/>
              <a:gd name="T9" fmla="*/ 51 h 104"/>
              <a:gd name="T10" fmla="*/ 35 w 50"/>
              <a:gd name="T11" fmla="*/ 75 h 104"/>
              <a:gd name="T12" fmla="*/ 44 w 50"/>
              <a:gd name="T13" fmla="*/ 79 h 104"/>
              <a:gd name="T14" fmla="*/ 49 w 50"/>
              <a:gd name="T15" fmla="*/ 85 h 104"/>
              <a:gd name="T16" fmla="*/ 49 w 50"/>
              <a:gd name="T17" fmla="*/ 92 h 104"/>
              <a:gd name="T18" fmla="*/ 48 w 50"/>
              <a:gd name="T19" fmla="*/ 94 h 104"/>
              <a:gd name="T20" fmla="*/ 50 w 50"/>
              <a:gd name="T21" fmla="*/ 99 h 104"/>
              <a:gd name="T22" fmla="*/ 49 w 50"/>
              <a:gd name="T23" fmla="*/ 101 h 104"/>
              <a:gd name="T24" fmla="*/ 48 w 50"/>
              <a:gd name="T25" fmla="*/ 103 h 104"/>
              <a:gd name="T26" fmla="*/ 48 w 50"/>
              <a:gd name="T27" fmla="*/ 104 h 104"/>
              <a:gd name="T28" fmla="*/ 27 w 50"/>
              <a:gd name="T29" fmla="*/ 89 h 104"/>
              <a:gd name="T30" fmla="*/ 26 w 50"/>
              <a:gd name="T31" fmla="*/ 85 h 104"/>
              <a:gd name="T32" fmla="*/ 23 w 50"/>
              <a:gd name="T33" fmla="*/ 85 h 104"/>
              <a:gd name="T34" fmla="*/ 22 w 50"/>
              <a:gd name="T35" fmla="*/ 81 h 104"/>
              <a:gd name="T36" fmla="*/ 12 w 50"/>
              <a:gd name="T37" fmla="*/ 79 h 104"/>
              <a:gd name="T38" fmla="*/ 10 w 50"/>
              <a:gd name="T39" fmla="*/ 73 h 104"/>
              <a:gd name="T40" fmla="*/ 8 w 50"/>
              <a:gd name="T41" fmla="*/ 73 h 104"/>
              <a:gd name="T42" fmla="*/ 7 w 50"/>
              <a:gd name="T43" fmla="*/ 73 h 104"/>
              <a:gd name="T44" fmla="*/ 3 w 50"/>
              <a:gd name="T45" fmla="*/ 71 h 104"/>
              <a:gd name="T46" fmla="*/ 0 w 50"/>
              <a:gd name="T47" fmla="*/ 71 h 104"/>
              <a:gd name="T48" fmla="*/ 4 w 50"/>
              <a:gd name="T49" fmla="*/ 60 h 104"/>
              <a:gd name="T50" fmla="*/ 5 w 50"/>
              <a:gd name="T51" fmla="*/ 54 h 104"/>
              <a:gd name="T52" fmla="*/ 5 w 50"/>
              <a:gd name="T53" fmla="*/ 51 h 104"/>
              <a:gd name="T54" fmla="*/ 0 w 50"/>
              <a:gd name="T55" fmla="*/ 29 h 104"/>
              <a:gd name="T56" fmla="*/ 4 w 50"/>
              <a:gd name="T57" fmla="*/ 0 h 104"/>
              <a:gd name="T58" fmla="*/ 11 w 50"/>
              <a:gd name="T59" fmla="*/ 11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0" h="104">
                <a:moveTo>
                  <a:pt x="11" y="11"/>
                </a:moveTo>
                <a:lnTo>
                  <a:pt x="23" y="30"/>
                </a:lnTo>
                <a:lnTo>
                  <a:pt x="29" y="45"/>
                </a:lnTo>
                <a:lnTo>
                  <a:pt x="29" y="48"/>
                </a:lnTo>
                <a:lnTo>
                  <a:pt x="30" y="51"/>
                </a:lnTo>
                <a:lnTo>
                  <a:pt x="35" y="75"/>
                </a:lnTo>
                <a:lnTo>
                  <a:pt x="44" y="79"/>
                </a:lnTo>
                <a:lnTo>
                  <a:pt x="49" y="85"/>
                </a:lnTo>
                <a:lnTo>
                  <a:pt x="49" y="92"/>
                </a:lnTo>
                <a:lnTo>
                  <a:pt x="48" y="94"/>
                </a:lnTo>
                <a:lnTo>
                  <a:pt x="50" y="99"/>
                </a:lnTo>
                <a:lnTo>
                  <a:pt x="49" y="101"/>
                </a:lnTo>
                <a:lnTo>
                  <a:pt x="48" y="103"/>
                </a:lnTo>
                <a:lnTo>
                  <a:pt x="48" y="104"/>
                </a:lnTo>
                <a:lnTo>
                  <a:pt x="27" y="89"/>
                </a:lnTo>
                <a:lnTo>
                  <a:pt x="26" y="85"/>
                </a:lnTo>
                <a:lnTo>
                  <a:pt x="23" y="85"/>
                </a:lnTo>
                <a:lnTo>
                  <a:pt x="22" y="81"/>
                </a:lnTo>
                <a:lnTo>
                  <a:pt x="12" y="79"/>
                </a:lnTo>
                <a:lnTo>
                  <a:pt x="10" y="73"/>
                </a:lnTo>
                <a:lnTo>
                  <a:pt x="8" y="73"/>
                </a:lnTo>
                <a:lnTo>
                  <a:pt x="7" y="73"/>
                </a:lnTo>
                <a:lnTo>
                  <a:pt x="3" y="71"/>
                </a:lnTo>
                <a:lnTo>
                  <a:pt x="0" y="71"/>
                </a:lnTo>
                <a:lnTo>
                  <a:pt x="4" y="60"/>
                </a:lnTo>
                <a:lnTo>
                  <a:pt x="5" y="54"/>
                </a:lnTo>
                <a:lnTo>
                  <a:pt x="5" y="51"/>
                </a:lnTo>
                <a:lnTo>
                  <a:pt x="0" y="29"/>
                </a:lnTo>
                <a:lnTo>
                  <a:pt x="4" y="0"/>
                </a:lnTo>
                <a:lnTo>
                  <a:pt x="11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4" name="Freeform 64"/>
          <p:cNvSpPr>
            <a:spLocks/>
          </p:cNvSpPr>
          <p:nvPr/>
        </p:nvSpPr>
        <p:spPr bwMode="auto">
          <a:xfrm>
            <a:off x="5380038" y="5081588"/>
            <a:ext cx="174625" cy="192088"/>
          </a:xfrm>
          <a:custGeom>
            <a:avLst/>
            <a:gdLst>
              <a:gd name="T0" fmla="*/ 110 w 110"/>
              <a:gd name="T1" fmla="*/ 40 h 121"/>
              <a:gd name="T2" fmla="*/ 104 w 110"/>
              <a:gd name="T3" fmla="*/ 47 h 121"/>
              <a:gd name="T4" fmla="*/ 108 w 110"/>
              <a:gd name="T5" fmla="*/ 57 h 121"/>
              <a:gd name="T6" fmla="*/ 106 w 110"/>
              <a:gd name="T7" fmla="*/ 62 h 121"/>
              <a:gd name="T8" fmla="*/ 104 w 110"/>
              <a:gd name="T9" fmla="*/ 66 h 121"/>
              <a:gd name="T10" fmla="*/ 106 w 110"/>
              <a:gd name="T11" fmla="*/ 76 h 121"/>
              <a:gd name="T12" fmla="*/ 99 w 110"/>
              <a:gd name="T13" fmla="*/ 70 h 121"/>
              <a:gd name="T14" fmla="*/ 93 w 110"/>
              <a:gd name="T15" fmla="*/ 70 h 121"/>
              <a:gd name="T16" fmla="*/ 89 w 110"/>
              <a:gd name="T17" fmla="*/ 68 h 121"/>
              <a:gd name="T18" fmla="*/ 87 w 110"/>
              <a:gd name="T19" fmla="*/ 88 h 121"/>
              <a:gd name="T20" fmla="*/ 82 w 110"/>
              <a:gd name="T21" fmla="*/ 91 h 121"/>
              <a:gd name="T22" fmla="*/ 87 w 110"/>
              <a:gd name="T23" fmla="*/ 98 h 121"/>
              <a:gd name="T24" fmla="*/ 82 w 110"/>
              <a:gd name="T25" fmla="*/ 102 h 121"/>
              <a:gd name="T26" fmla="*/ 69 w 110"/>
              <a:gd name="T27" fmla="*/ 107 h 121"/>
              <a:gd name="T28" fmla="*/ 68 w 110"/>
              <a:gd name="T29" fmla="*/ 109 h 121"/>
              <a:gd name="T30" fmla="*/ 60 w 110"/>
              <a:gd name="T31" fmla="*/ 111 h 121"/>
              <a:gd name="T32" fmla="*/ 59 w 110"/>
              <a:gd name="T33" fmla="*/ 118 h 121"/>
              <a:gd name="T34" fmla="*/ 53 w 110"/>
              <a:gd name="T35" fmla="*/ 121 h 121"/>
              <a:gd name="T36" fmla="*/ 52 w 110"/>
              <a:gd name="T37" fmla="*/ 121 h 121"/>
              <a:gd name="T38" fmla="*/ 38 w 110"/>
              <a:gd name="T39" fmla="*/ 121 h 121"/>
              <a:gd name="T40" fmla="*/ 33 w 110"/>
              <a:gd name="T41" fmla="*/ 115 h 121"/>
              <a:gd name="T42" fmla="*/ 24 w 110"/>
              <a:gd name="T43" fmla="*/ 111 h 121"/>
              <a:gd name="T44" fmla="*/ 19 w 110"/>
              <a:gd name="T45" fmla="*/ 87 h 121"/>
              <a:gd name="T46" fmla="*/ 18 w 110"/>
              <a:gd name="T47" fmla="*/ 84 h 121"/>
              <a:gd name="T48" fmla="*/ 18 w 110"/>
              <a:gd name="T49" fmla="*/ 81 h 121"/>
              <a:gd name="T50" fmla="*/ 12 w 110"/>
              <a:gd name="T51" fmla="*/ 66 h 121"/>
              <a:gd name="T52" fmla="*/ 0 w 110"/>
              <a:gd name="T53" fmla="*/ 47 h 121"/>
              <a:gd name="T54" fmla="*/ 8 w 110"/>
              <a:gd name="T55" fmla="*/ 46 h 121"/>
              <a:gd name="T56" fmla="*/ 11 w 110"/>
              <a:gd name="T57" fmla="*/ 46 h 121"/>
              <a:gd name="T58" fmla="*/ 20 w 110"/>
              <a:gd name="T59" fmla="*/ 43 h 121"/>
              <a:gd name="T60" fmla="*/ 31 w 110"/>
              <a:gd name="T61" fmla="*/ 32 h 121"/>
              <a:gd name="T62" fmla="*/ 39 w 110"/>
              <a:gd name="T63" fmla="*/ 23 h 121"/>
              <a:gd name="T64" fmla="*/ 44 w 110"/>
              <a:gd name="T65" fmla="*/ 27 h 121"/>
              <a:gd name="T66" fmla="*/ 42 w 110"/>
              <a:gd name="T67" fmla="*/ 20 h 121"/>
              <a:gd name="T68" fmla="*/ 54 w 110"/>
              <a:gd name="T69" fmla="*/ 13 h 121"/>
              <a:gd name="T70" fmla="*/ 59 w 110"/>
              <a:gd name="T71" fmla="*/ 0 h 121"/>
              <a:gd name="T72" fmla="*/ 68 w 110"/>
              <a:gd name="T73" fmla="*/ 12 h 121"/>
              <a:gd name="T74" fmla="*/ 76 w 110"/>
              <a:gd name="T75" fmla="*/ 30 h 121"/>
              <a:gd name="T76" fmla="*/ 76 w 110"/>
              <a:gd name="T77" fmla="*/ 31 h 121"/>
              <a:gd name="T78" fmla="*/ 76 w 110"/>
              <a:gd name="T79" fmla="*/ 32 h 121"/>
              <a:gd name="T80" fmla="*/ 78 w 110"/>
              <a:gd name="T81" fmla="*/ 34 h 121"/>
              <a:gd name="T82" fmla="*/ 79 w 110"/>
              <a:gd name="T83" fmla="*/ 35 h 121"/>
              <a:gd name="T84" fmla="*/ 80 w 110"/>
              <a:gd name="T85" fmla="*/ 36 h 121"/>
              <a:gd name="T86" fmla="*/ 83 w 110"/>
              <a:gd name="T87" fmla="*/ 42 h 121"/>
              <a:gd name="T88" fmla="*/ 84 w 110"/>
              <a:gd name="T89" fmla="*/ 40 h 121"/>
              <a:gd name="T90" fmla="*/ 87 w 110"/>
              <a:gd name="T91" fmla="*/ 38 h 121"/>
              <a:gd name="T92" fmla="*/ 97 w 110"/>
              <a:gd name="T93" fmla="*/ 39 h 121"/>
              <a:gd name="T94" fmla="*/ 102 w 110"/>
              <a:gd name="T95" fmla="*/ 32 h 121"/>
              <a:gd name="T96" fmla="*/ 108 w 110"/>
              <a:gd name="T97" fmla="*/ 35 h 121"/>
              <a:gd name="T98" fmla="*/ 109 w 110"/>
              <a:gd name="T99" fmla="*/ 36 h 121"/>
              <a:gd name="T100" fmla="*/ 110 w 110"/>
              <a:gd name="T101" fmla="*/ 4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0" h="121">
                <a:moveTo>
                  <a:pt x="110" y="40"/>
                </a:moveTo>
                <a:lnTo>
                  <a:pt x="104" y="47"/>
                </a:lnTo>
                <a:lnTo>
                  <a:pt x="108" y="57"/>
                </a:lnTo>
                <a:lnTo>
                  <a:pt x="106" y="62"/>
                </a:lnTo>
                <a:lnTo>
                  <a:pt x="104" y="66"/>
                </a:lnTo>
                <a:lnTo>
                  <a:pt x="106" y="76"/>
                </a:lnTo>
                <a:lnTo>
                  <a:pt x="99" y="70"/>
                </a:lnTo>
                <a:lnTo>
                  <a:pt x="93" y="70"/>
                </a:lnTo>
                <a:lnTo>
                  <a:pt x="89" y="68"/>
                </a:lnTo>
                <a:lnTo>
                  <a:pt x="87" y="88"/>
                </a:lnTo>
                <a:lnTo>
                  <a:pt x="82" y="91"/>
                </a:lnTo>
                <a:lnTo>
                  <a:pt x="87" y="98"/>
                </a:lnTo>
                <a:lnTo>
                  <a:pt x="82" y="102"/>
                </a:lnTo>
                <a:lnTo>
                  <a:pt x="69" y="107"/>
                </a:lnTo>
                <a:lnTo>
                  <a:pt x="68" y="109"/>
                </a:lnTo>
                <a:lnTo>
                  <a:pt x="60" y="111"/>
                </a:lnTo>
                <a:lnTo>
                  <a:pt x="59" y="118"/>
                </a:lnTo>
                <a:lnTo>
                  <a:pt x="53" y="121"/>
                </a:lnTo>
                <a:lnTo>
                  <a:pt x="52" y="121"/>
                </a:lnTo>
                <a:lnTo>
                  <a:pt x="38" y="121"/>
                </a:lnTo>
                <a:lnTo>
                  <a:pt x="33" y="115"/>
                </a:lnTo>
                <a:lnTo>
                  <a:pt x="24" y="111"/>
                </a:lnTo>
                <a:lnTo>
                  <a:pt x="19" y="87"/>
                </a:lnTo>
                <a:lnTo>
                  <a:pt x="18" y="84"/>
                </a:lnTo>
                <a:lnTo>
                  <a:pt x="18" y="81"/>
                </a:lnTo>
                <a:lnTo>
                  <a:pt x="12" y="66"/>
                </a:lnTo>
                <a:lnTo>
                  <a:pt x="0" y="47"/>
                </a:lnTo>
                <a:lnTo>
                  <a:pt x="8" y="46"/>
                </a:lnTo>
                <a:lnTo>
                  <a:pt x="11" y="46"/>
                </a:lnTo>
                <a:lnTo>
                  <a:pt x="20" y="43"/>
                </a:lnTo>
                <a:lnTo>
                  <a:pt x="31" y="32"/>
                </a:lnTo>
                <a:lnTo>
                  <a:pt x="39" y="23"/>
                </a:lnTo>
                <a:lnTo>
                  <a:pt x="44" y="27"/>
                </a:lnTo>
                <a:lnTo>
                  <a:pt x="42" y="20"/>
                </a:lnTo>
                <a:lnTo>
                  <a:pt x="54" y="13"/>
                </a:lnTo>
                <a:lnTo>
                  <a:pt x="59" y="0"/>
                </a:lnTo>
                <a:lnTo>
                  <a:pt x="68" y="12"/>
                </a:lnTo>
                <a:lnTo>
                  <a:pt x="76" y="30"/>
                </a:lnTo>
                <a:lnTo>
                  <a:pt x="76" y="31"/>
                </a:lnTo>
                <a:lnTo>
                  <a:pt x="76" y="32"/>
                </a:lnTo>
                <a:lnTo>
                  <a:pt x="78" y="34"/>
                </a:lnTo>
                <a:lnTo>
                  <a:pt x="79" y="35"/>
                </a:lnTo>
                <a:lnTo>
                  <a:pt x="80" y="36"/>
                </a:lnTo>
                <a:lnTo>
                  <a:pt x="83" y="42"/>
                </a:lnTo>
                <a:lnTo>
                  <a:pt x="84" y="40"/>
                </a:lnTo>
                <a:lnTo>
                  <a:pt x="87" y="38"/>
                </a:lnTo>
                <a:lnTo>
                  <a:pt x="97" y="39"/>
                </a:lnTo>
                <a:lnTo>
                  <a:pt x="102" y="32"/>
                </a:lnTo>
                <a:lnTo>
                  <a:pt x="108" y="35"/>
                </a:lnTo>
                <a:lnTo>
                  <a:pt x="109" y="36"/>
                </a:lnTo>
                <a:lnTo>
                  <a:pt x="110" y="4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5" name="Freeform 65"/>
          <p:cNvSpPr>
            <a:spLocks/>
          </p:cNvSpPr>
          <p:nvPr/>
        </p:nvSpPr>
        <p:spPr bwMode="auto">
          <a:xfrm>
            <a:off x="5422900" y="4248150"/>
            <a:ext cx="182563" cy="190500"/>
          </a:xfrm>
          <a:custGeom>
            <a:avLst/>
            <a:gdLst>
              <a:gd name="T0" fmla="*/ 96 w 115"/>
              <a:gd name="T1" fmla="*/ 4 h 120"/>
              <a:gd name="T2" fmla="*/ 98 w 115"/>
              <a:gd name="T3" fmla="*/ 9 h 120"/>
              <a:gd name="T4" fmla="*/ 100 w 115"/>
              <a:gd name="T5" fmla="*/ 16 h 120"/>
              <a:gd name="T6" fmla="*/ 101 w 115"/>
              <a:gd name="T7" fmla="*/ 17 h 120"/>
              <a:gd name="T8" fmla="*/ 102 w 115"/>
              <a:gd name="T9" fmla="*/ 23 h 120"/>
              <a:gd name="T10" fmla="*/ 104 w 115"/>
              <a:gd name="T11" fmla="*/ 25 h 120"/>
              <a:gd name="T12" fmla="*/ 105 w 115"/>
              <a:gd name="T13" fmla="*/ 30 h 120"/>
              <a:gd name="T14" fmla="*/ 109 w 115"/>
              <a:gd name="T15" fmla="*/ 38 h 120"/>
              <a:gd name="T16" fmla="*/ 112 w 115"/>
              <a:gd name="T17" fmla="*/ 47 h 120"/>
              <a:gd name="T18" fmla="*/ 115 w 115"/>
              <a:gd name="T19" fmla="*/ 53 h 120"/>
              <a:gd name="T20" fmla="*/ 108 w 115"/>
              <a:gd name="T21" fmla="*/ 61 h 120"/>
              <a:gd name="T22" fmla="*/ 105 w 115"/>
              <a:gd name="T23" fmla="*/ 64 h 120"/>
              <a:gd name="T24" fmla="*/ 102 w 115"/>
              <a:gd name="T25" fmla="*/ 66 h 120"/>
              <a:gd name="T26" fmla="*/ 98 w 115"/>
              <a:gd name="T27" fmla="*/ 73 h 120"/>
              <a:gd name="T28" fmla="*/ 94 w 115"/>
              <a:gd name="T29" fmla="*/ 77 h 120"/>
              <a:gd name="T30" fmla="*/ 97 w 115"/>
              <a:gd name="T31" fmla="*/ 90 h 120"/>
              <a:gd name="T32" fmla="*/ 97 w 115"/>
              <a:gd name="T33" fmla="*/ 94 h 120"/>
              <a:gd name="T34" fmla="*/ 97 w 115"/>
              <a:gd name="T35" fmla="*/ 96 h 120"/>
              <a:gd name="T36" fmla="*/ 98 w 115"/>
              <a:gd name="T37" fmla="*/ 106 h 120"/>
              <a:gd name="T38" fmla="*/ 101 w 115"/>
              <a:gd name="T39" fmla="*/ 120 h 120"/>
              <a:gd name="T40" fmla="*/ 74 w 115"/>
              <a:gd name="T41" fmla="*/ 102 h 120"/>
              <a:gd name="T42" fmla="*/ 68 w 115"/>
              <a:gd name="T43" fmla="*/ 99 h 120"/>
              <a:gd name="T44" fmla="*/ 63 w 115"/>
              <a:gd name="T45" fmla="*/ 96 h 120"/>
              <a:gd name="T46" fmla="*/ 62 w 115"/>
              <a:gd name="T47" fmla="*/ 95 h 120"/>
              <a:gd name="T48" fmla="*/ 62 w 115"/>
              <a:gd name="T49" fmla="*/ 92 h 120"/>
              <a:gd name="T50" fmla="*/ 59 w 115"/>
              <a:gd name="T51" fmla="*/ 79 h 120"/>
              <a:gd name="T52" fmla="*/ 36 w 115"/>
              <a:gd name="T53" fmla="*/ 81 h 120"/>
              <a:gd name="T54" fmla="*/ 26 w 115"/>
              <a:gd name="T55" fmla="*/ 69 h 120"/>
              <a:gd name="T56" fmla="*/ 22 w 115"/>
              <a:gd name="T57" fmla="*/ 55 h 120"/>
              <a:gd name="T58" fmla="*/ 0 w 115"/>
              <a:gd name="T59" fmla="*/ 46 h 120"/>
              <a:gd name="T60" fmla="*/ 6 w 115"/>
              <a:gd name="T61" fmla="*/ 35 h 120"/>
              <a:gd name="T62" fmla="*/ 11 w 115"/>
              <a:gd name="T63" fmla="*/ 25 h 120"/>
              <a:gd name="T64" fmla="*/ 15 w 115"/>
              <a:gd name="T65" fmla="*/ 20 h 120"/>
              <a:gd name="T66" fmla="*/ 15 w 115"/>
              <a:gd name="T67" fmla="*/ 19 h 120"/>
              <a:gd name="T68" fmla="*/ 18 w 115"/>
              <a:gd name="T69" fmla="*/ 19 h 120"/>
              <a:gd name="T70" fmla="*/ 26 w 115"/>
              <a:gd name="T71" fmla="*/ 20 h 120"/>
              <a:gd name="T72" fmla="*/ 27 w 115"/>
              <a:gd name="T73" fmla="*/ 19 h 120"/>
              <a:gd name="T74" fmla="*/ 45 w 115"/>
              <a:gd name="T75" fmla="*/ 10 h 120"/>
              <a:gd name="T76" fmla="*/ 45 w 115"/>
              <a:gd name="T77" fmla="*/ 1 h 120"/>
              <a:gd name="T78" fmla="*/ 55 w 115"/>
              <a:gd name="T79" fmla="*/ 1 h 120"/>
              <a:gd name="T80" fmla="*/ 82 w 115"/>
              <a:gd name="T81" fmla="*/ 0 h 120"/>
              <a:gd name="T82" fmla="*/ 87 w 115"/>
              <a:gd name="T83" fmla="*/ 1 h 120"/>
              <a:gd name="T84" fmla="*/ 96 w 115"/>
              <a:gd name="T85" fmla="*/ 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5" h="120">
                <a:moveTo>
                  <a:pt x="96" y="4"/>
                </a:moveTo>
                <a:lnTo>
                  <a:pt x="98" y="9"/>
                </a:lnTo>
                <a:lnTo>
                  <a:pt x="100" y="16"/>
                </a:lnTo>
                <a:lnTo>
                  <a:pt x="101" y="17"/>
                </a:lnTo>
                <a:lnTo>
                  <a:pt x="102" y="23"/>
                </a:lnTo>
                <a:lnTo>
                  <a:pt x="104" y="25"/>
                </a:lnTo>
                <a:lnTo>
                  <a:pt x="105" y="30"/>
                </a:lnTo>
                <a:lnTo>
                  <a:pt x="109" y="38"/>
                </a:lnTo>
                <a:lnTo>
                  <a:pt x="112" y="47"/>
                </a:lnTo>
                <a:lnTo>
                  <a:pt x="115" y="53"/>
                </a:lnTo>
                <a:lnTo>
                  <a:pt x="108" y="61"/>
                </a:lnTo>
                <a:lnTo>
                  <a:pt x="105" y="64"/>
                </a:lnTo>
                <a:lnTo>
                  <a:pt x="102" y="66"/>
                </a:lnTo>
                <a:lnTo>
                  <a:pt x="98" y="73"/>
                </a:lnTo>
                <a:lnTo>
                  <a:pt x="94" y="77"/>
                </a:lnTo>
                <a:lnTo>
                  <a:pt x="97" y="90"/>
                </a:lnTo>
                <a:lnTo>
                  <a:pt x="97" y="94"/>
                </a:lnTo>
                <a:lnTo>
                  <a:pt x="97" y="96"/>
                </a:lnTo>
                <a:lnTo>
                  <a:pt x="98" y="106"/>
                </a:lnTo>
                <a:lnTo>
                  <a:pt x="101" y="120"/>
                </a:lnTo>
                <a:lnTo>
                  <a:pt x="74" y="102"/>
                </a:lnTo>
                <a:lnTo>
                  <a:pt x="68" y="99"/>
                </a:lnTo>
                <a:lnTo>
                  <a:pt x="63" y="96"/>
                </a:lnTo>
                <a:lnTo>
                  <a:pt x="62" y="95"/>
                </a:lnTo>
                <a:lnTo>
                  <a:pt x="62" y="92"/>
                </a:lnTo>
                <a:lnTo>
                  <a:pt x="59" y="79"/>
                </a:lnTo>
                <a:lnTo>
                  <a:pt x="36" y="81"/>
                </a:lnTo>
                <a:lnTo>
                  <a:pt x="26" y="69"/>
                </a:lnTo>
                <a:lnTo>
                  <a:pt x="22" y="55"/>
                </a:lnTo>
                <a:lnTo>
                  <a:pt x="0" y="46"/>
                </a:lnTo>
                <a:lnTo>
                  <a:pt x="6" y="35"/>
                </a:lnTo>
                <a:lnTo>
                  <a:pt x="11" y="25"/>
                </a:lnTo>
                <a:lnTo>
                  <a:pt x="15" y="20"/>
                </a:lnTo>
                <a:lnTo>
                  <a:pt x="15" y="19"/>
                </a:lnTo>
                <a:lnTo>
                  <a:pt x="18" y="19"/>
                </a:lnTo>
                <a:lnTo>
                  <a:pt x="26" y="20"/>
                </a:lnTo>
                <a:lnTo>
                  <a:pt x="27" y="19"/>
                </a:lnTo>
                <a:lnTo>
                  <a:pt x="45" y="10"/>
                </a:lnTo>
                <a:lnTo>
                  <a:pt x="45" y="1"/>
                </a:lnTo>
                <a:lnTo>
                  <a:pt x="55" y="1"/>
                </a:lnTo>
                <a:lnTo>
                  <a:pt x="82" y="0"/>
                </a:lnTo>
                <a:lnTo>
                  <a:pt x="87" y="1"/>
                </a:lnTo>
                <a:lnTo>
                  <a:pt x="96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6" name="Freeform 66"/>
          <p:cNvSpPr>
            <a:spLocks/>
          </p:cNvSpPr>
          <p:nvPr/>
        </p:nvSpPr>
        <p:spPr bwMode="auto">
          <a:xfrm>
            <a:off x="4403725" y="4656138"/>
            <a:ext cx="230188" cy="169863"/>
          </a:xfrm>
          <a:custGeom>
            <a:avLst/>
            <a:gdLst>
              <a:gd name="T0" fmla="*/ 142 w 145"/>
              <a:gd name="T1" fmla="*/ 13 h 107"/>
              <a:gd name="T2" fmla="*/ 143 w 145"/>
              <a:gd name="T3" fmla="*/ 26 h 107"/>
              <a:gd name="T4" fmla="*/ 143 w 145"/>
              <a:gd name="T5" fmla="*/ 38 h 107"/>
              <a:gd name="T6" fmla="*/ 142 w 145"/>
              <a:gd name="T7" fmla="*/ 51 h 107"/>
              <a:gd name="T8" fmla="*/ 139 w 145"/>
              <a:gd name="T9" fmla="*/ 52 h 107"/>
              <a:gd name="T10" fmla="*/ 118 w 145"/>
              <a:gd name="T11" fmla="*/ 62 h 107"/>
              <a:gd name="T12" fmla="*/ 66 w 145"/>
              <a:gd name="T13" fmla="*/ 107 h 107"/>
              <a:gd name="T14" fmla="*/ 56 w 145"/>
              <a:gd name="T15" fmla="*/ 97 h 107"/>
              <a:gd name="T16" fmla="*/ 53 w 145"/>
              <a:gd name="T17" fmla="*/ 90 h 107"/>
              <a:gd name="T18" fmla="*/ 51 w 145"/>
              <a:gd name="T19" fmla="*/ 81 h 107"/>
              <a:gd name="T20" fmla="*/ 58 w 145"/>
              <a:gd name="T21" fmla="*/ 62 h 107"/>
              <a:gd name="T22" fmla="*/ 49 w 145"/>
              <a:gd name="T23" fmla="*/ 53 h 107"/>
              <a:gd name="T24" fmla="*/ 44 w 145"/>
              <a:gd name="T25" fmla="*/ 56 h 107"/>
              <a:gd name="T26" fmla="*/ 25 w 145"/>
              <a:gd name="T27" fmla="*/ 58 h 107"/>
              <a:gd name="T28" fmla="*/ 2 w 145"/>
              <a:gd name="T29" fmla="*/ 44 h 107"/>
              <a:gd name="T30" fmla="*/ 4 w 145"/>
              <a:gd name="T31" fmla="*/ 38 h 107"/>
              <a:gd name="T32" fmla="*/ 22 w 145"/>
              <a:gd name="T33" fmla="*/ 51 h 107"/>
              <a:gd name="T34" fmla="*/ 29 w 145"/>
              <a:gd name="T35" fmla="*/ 51 h 107"/>
              <a:gd name="T36" fmla="*/ 38 w 145"/>
              <a:gd name="T37" fmla="*/ 44 h 107"/>
              <a:gd name="T38" fmla="*/ 45 w 145"/>
              <a:gd name="T39" fmla="*/ 40 h 107"/>
              <a:gd name="T40" fmla="*/ 43 w 145"/>
              <a:gd name="T41" fmla="*/ 37 h 107"/>
              <a:gd name="T42" fmla="*/ 52 w 145"/>
              <a:gd name="T43" fmla="*/ 37 h 107"/>
              <a:gd name="T44" fmla="*/ 63 w 145"/>
              <a:gd name="T45" fmla="*/ 44 h 107"/>
              <a:gd name="T46" fmla="*/ 70 w 145"/>
              <a:gd name="T47" fmla="*/ 40 h 107"/>
              <a:gd name="T48" fmla="*/ 56 w 145"/>
              <a:gd name="T49" fmla="*/ 33 h 107"/>
              <a:gd name="T50" fmla="*/ 49 w 145"/>
              <a:gd name="T51" fmla="*/ 30 h 107"/>
              <a:gd name="T52" fmla="*/ 36 w 145"/>
              <a:gd name="T53" fmla="*/ 32 h 107"/>
              <a:gd name="T54" fmla="*/ 32 w 145"/>
              <a:gd name="T55" fmla="*/ 40 h 107"/>
              <a:gd name="T56" fmla="*/ 19 w 145"/>
              <a:gd name="T57" fmla="*/ 41 h 107"/>
              <a:gd name="T58" fmla="*/ 6 w 145"/>
              <a:gd name="T59" fmla="*/ 30 h 107"/>
              <a:gd name="T60" fmla="*/ 2 w 145"/>
              <a:gd name="T61" fmla="*/ 25 h 107"/>
              <a:gd name="T62" fmla="*/ 2 w 145"/>
              <a:gd name="T63" fmla="*/ 21 h 107"/>
              <a:gd name="T64" fmla="*/ 13 w 145"/>
              <a:gd name="T65" fmla="*/ 23 h 107"/>
              <a:gd name="T66" fmla="*/ 25 w 145"/>
              <a:gd name="T67" fmla="*/ 25 h 107"/>
              <a:gd name="T68" fmla="*/ 26 w 145"/>
              <a:gd name="T69" fmla="*/ 19 h 107"/>
              <a:gd name="T70" fmla="*/ 37 w 145"/>
              <a:gd name="T71" fmla="*/ 19 h 107"/>
              <a:gd name="T72" fmla="*/ 43 w 145"/>
              <a:gd name="T73" fmla="*/ 14 h 107"/>
              <a:gd name="T74" fmla="*/ 63 w 145"/>
              <a:gd name="T75" fmla="*/ 15 h 107"/>
              <a:gd name="T76" fmla="*/ 75 w 145"/>
              <a:gd name="T77" fmla="*/ 14 h 107"/>
              <a:gd name="T78" fmla="*/ 103 w 145"/>
              <a:gd name="T79" fmla="*/ 11 h 107"/>
              <a:gd name="T80" fmla="*/ 118 w 145"/>
              <a:gd name="T81" fmla="*/ 6 h 107"/>
              <a:gd name="T82" fmla="*/ 127 w 145"/>
              <a:gd name="T83" fmla="*/ 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5" h="107">
                <a:moveTo>
                  <a:pt x="139" y="10"/>
                </a:moveTo>
                <a:lnTo>
                  <a:pt x="142" y="13"/>
                </a:lnTo>
                <a:lnTo>
                  <a:pt x="145" y="14"/>
                </a:lnTo>
                <a:lnTo>
                  <a:pt x="143" y="26"/>
                </a:lnTo>
                <a:lnTo>
                  <a:pt x="143" y="37"/>
                </a:lnTo>
                <a:lnTo>
                  <a:pt x="143" y="38"/>
                </a:lnTo>
                <a:lnTo>
                  <a:pt x="142" y="44"/>
                </a:lnTo>
                <a:lnTo>
                  <a:pt x="142" y="51"/>
                </a:lnTo>
                <a:lnTo>
                  <a:pt x="141" y="51"/>
                </a:lnTo>
                <a:lnTo>
                  <a:pt x="139" y="52"/>
                </a:lnTo>
                <a:lnTo>
                  <a:pt x="138" y="52"/>
                </a:lnTo>
                <a:lnTo>
                  <a:pt x="118" y="62"/>
                </a:lnTo>
                <a:lnTo>
                  <a:pt x="90" y="93"/>
                </a:lnTo>
                <a:lnTo>
                  <a:pt x="66" y="107"/>
                </a:lnTo>
                <a:lnTo>
                  <a:pt x="58" y="98"/>
                </a:lnTo>
                <a:lnTo>
                  <a:pt x="56" y="97"/>
                </a:lnTo>
                <a:lnTo>
                  <a:pt x="58" y="93"/>
                </a:lnTo>
                <a:lnTo>
                  <a:pt x="53" y="90"/>
                </a:lnTo>
                <a:lnTo>
                  <a:pt x="52" y="90"/>
                </a:lnTo>
                <a:lnTo>
                  <a:pt x="51" y="81"/>
                </a:lnTo>
                <a:lnTo>
                  <a:pt x="51" y="70"/>
                </a:lnTo>
                <a:lnTo>
                  <a:pt x="58" y="62"/>
                </a:lnTo>
                <a:lnTo>
                  <a:pt x="58" y="56"/>
                </a:lnTo>
                <a:lnTo>
                  <a:pt x="49" y="53"/>
                </a:lnTo>
                <a:lnTo>
                  <a:pt x="48" y="55"/>
                </a:lnTo>
                <a:lnTo>
                  <a:pt x="44" y="56"/>
                </a:lnTo>
                <a:lnTo>
                  <a:pt x="37" y="60"/>
                </a:lnTo>
                <a:lnTo>
                  <a:pt x="25" y="58"/>
                </a:lnTo>
                <a:lnTo>
                  <a:pt x="6" y="51"/>
                </a:lnTo>
                <a:lnTo>
                  <a:pt x="2" y="44"/>
                </a:lnTo>
                <a:lnTo>
                  <a:pt x="0" y="38"/>
                </a:lnTo>
                <a:lnTo>
                  <a:pt x="4" y="38"/>
                </a:lnTo>
                <a:lnTo>
                  <a:pt x="14" y="47"/>
                </a:lnTo>
                <a:lnTo>
                  <a:pt x="22" y="51"/>
                </a:lnTo>
                <a:lnTo>
                  <a:pt x="26" y="52"/>
                </a:lnTo>
                <a:lnTo>
                  <a:pt x="29" y="51"/>
                </a:lnTo>
                <a:lnTo>
                  <a:pt x="37" y="45"/>
                </a:lnTo>
                <a:lnTo>
                  <a:pt x="38" y="44"/>
                </a:lnTo>
                <a:lnTo>
                  <a:pt x="44" y="40"/>
                </a:lnTo>
                <a:lnTo>
                  <a:pt x="45" y="40"/>
                </a:lnTo>
                <a:lnTo>
                  <a:pt x="44" y="38"/>
                </a:lnTo>
                <a:lnTo>
                  <a:pt x="43" y="37"/>
                </a:lnTo>
                <a:lnTo>
                  <a:pt x="41" y="36"/>
                </a:lnTo>
                <a:lnTo>
                  <a:pt x="52" y="37"/>
                </a:lnTo>
                <a:lnTo>
                  <a:pt x="62" y="41"/>
                </a:lnTo>
                <a:lnTo>
                  <a:pt x="63" y="44"/>
                </a:lnTo>
                <a:lnTo>
                  <a:pt x="66" y="47"/>
                </a:lnTo>
                <a:lnTo>
                  <a:pt x="70" y="40"/>
                </a:lnTo>
                <a:lnTo>
                  <a:pt x="66" y="36"/>
                </a:lnTo>
                <a:lnTo>
                  <a:pt x="56" y="33"/>
                </a:lnTo>
                <a:lnTo>
                  <a:pt x="56" y="29"/>
                </a:lnTo>
                <a:lnTo>
                  <a:pt x="49" y="30"/>
                </a:lnTo>
                <a:lnTo>
                  <a:pt x="37" y="29"/>
                </a:lnTo>
                <a:lnTo>
                  <a:pt x="36" y="32"/>
                </a:lnTo>
                <a:lnTo>
                  <a:pt x="34" y="36"/>
                </a:lnTo>
                <a:lnTo>
                  <a:pt x="32" y="40"/>
                </a:lnTo>
                <a:lnTo>
                  <a:pt x="28" y="41"/>
                </a:lnTo>
                <a:lnTo>
                  <a:pt x="19" y="41"/>
                </a:lnTo>
                <a:lnTo>
                  <a:pt x="13" y="34"/>
                </a:lnTo>
                <a:lnTo>
                  <a:pt x="6" y="30"/>
                </a:lnTo>
                <a:lnTo>
                  <a:pt x="0" y="30"/>
                </a:lnTo>
                <a:lnTo>
                  <a:pt x="2" y="25"/>
                </a:lnTo>
                <a:lnTo>
                  <a:pt x="2" y="22"/>
                </a:lnTo>
                <a:lnTo>
                  <a:pt x="2" y="21"/>
                </a:lnTo>
                <a:lnTo>
                  <a:pt x="4" y="21"/>
                </a:lnTo>
                <a:lnTo>
                  <a:pt x="13" y="23"/>
                </a:lnTo>
                <a:lnTo>
                  <a:pt x="14" y="23"/>
                </a:lnTo>
                <a:lnTo>
                  <a:pt x="25" y="25"/>
                </a:lnTo>
                <a:lnTo>
                  <a:pt x="25" y="21"/>
                </a:lnTo>
                <a:lnTo>
                  <a:pt x="26" y="19"/>
                </a:lnTo>
                <a:lnTo>
                  <a:pt x="29" y="15"/>
                </a:lnTo>
                <a:lnTo>
                  <a:pt x="37" y="19"/>
                </a:lnTo>
                <a:lnTo>
                  <a:pt x="37" y="18"/>
                </a:lnTo>
                <a:lnTo>
                  <a:pt x="43" y="14"/>
                </a:lnTo>
                <a:lnTo>
                  <a:pt x="48" y="11"/>
                </a:lnTo>
                <a:lnTo>
                  <a:pt x="63" y="15"/>
                </a:lnTo>
                <a:lnTo>
                  <a:pt x="70" y="11"/>
                </a:lnTo>
                <a:lnTo>
                  <a:pt x="75" y="14"/>
                </a:lnTo>
                <a:lnTo>
                  <a:pt x="90" y="8"/>
                </a:lnTo>
                <a:lnTo>
                  <a:pt x="103" y="11"/>
                </a:lnTo>
                <a:lnTo>
                  <a:pt x="105" y="4"/>
                </a:lnTo>
                <a:lnTo>
                  <a:pt x="118" y="6"/>
                </a:lnTo>
                <a:lnTo>
                  <a:pt x="126" y="0"/>
                </a:lnTo>
                <a:lnTo>
                  <a:pt x="127" y="4"/>
                </a:lnTo>
                <a:lnTo>
                  <a:pt x="139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7" name="Freeform 67"/>
          <p:cNvSpPr>
            <a:spLocks/>
          </p:cNvSpPr>
          <p:nvPr/>
        </p:nvSpPr>
        <p:spPr bwMode="auto">
          <a:xfrm>
            <a:off x="4598988" y="6067425"/>
            <a:ext cx="168275" cy="122238"/>
          </a:xfrm>
          <a:custGeom>
            <a:avLst/>
            <a:gdLst>
              <a:gd name="T0" fmla="*/ 106 w 106"/>
              <a:gd name="T1" fmla="*/ 29 h 77"/>
              <a:gd name="T2" fmla="*/ 102 w 106"/>
              <a:gd name="T3" fmla="*/ 40 h 77"/>
              <a:gd name="T4" fmla="*/ 106 w 106"/>
              <a:gd name="T5" fmla="*/ 41 h 77"/>
              <a:gd name="T6" fmla="*/ 102 w 106"/>
              <a:gd name="T7" fmla="*/ 58 h 77"/>
              <a:gd name="T8" fmla="*/ 90 w 106"/>
              <a:gd name="T9" fmla="*/ 64 h 77"/>
              <a:gd name="T10" fmla="*/ 91 w 106"/>
              <a:gd name="T11" fmla="*/ 67 h 77"/>
              <a:gd name="T12" fmla="*/ 91 w 106"/>
              <a:gd name="T13" fmla="*/ 70 h 77"/>
              <a:gd name="T14" fmla="*/ 84 w 106"/>
              <a:gd name="T15" fmla="*/ 71 h 77"/>
              <a:gd name="T16" fmla="*/ 83 w 106"/>
              <a:gd name="T17" fmla="*/ 71 h 77"/>
              <a:gd name="T18" fmla="*/ 82 w 106"/>
              <a:gd name="T19" fmla="*/ 77 h 77"/>
              <a:gd name="T20" fmla="*/ 80 w 106"/>
              <a:gd name="T21" fmla="*/ 77 h 77"/>
              <a:gd name="T22" fmla="*/ 76 w 106"/>
              <a:gd name="T23" fmla="*/ 74 h 77"/>
              <a:gd name="T24" fmla="*/ 72 w 106"/>
              <a:gd name="T25" fmla="*/ 74 h 77"/>
              <a:gd name="T26" fmla="*/ 72 w 106"/>
              <a:gd name="T27" fmla="*/ 66 h 77"/>
              <a:gd name="T28" fmla="*/ 68 w 106"/>
              <a:gd name="T29" fmla="*/ 62 h 77"/>
              <a:gd name="T30" fmla="*/ 68 w 106"/>
              <a:gd name="T31" fmla="*/ 64 h 77"/>
              <a:gd name="T32" fmla="*/ 54 w 106"/>
              <a:gd name="T33" fmla="*/ 67 h 77"/>
              <a:gd name="T34" fmla="*/ 50 w 106"/>
              <a:gd name="T35" fmla="*/ 60 h 77"/>
              <a:gd name="T36" fmla="*/ 56 w 106"/>
              <a:gd name="T37" fmla="*/ 58 h 77"/>
              <a:gd name="T38" fmla="*/ 54 w 106"/>
              <a:gd name="T39" fmla="*/ 51 h 77"/>
              <a:gd name="T40" fmla="*/ 61 w 106"/>
              <a:gd name="T41" fmla="*/ 44 h 77"/>
              <a:gd name="T42" fmla="*/ 63 w 106"/>
              <a:gd name="T43" fmla="*/ 39 h 77"/>
              <a:gd name="T44" fmla="*/ 57 w 106"/>
              <a:gd name="T45" fmla="*/ 37 h 77"/>
              <a:gd name="T46" fmla="*/ 53 w 106"/>
              <a:gd name="T47" fmla="*/ 37 h 77"/>
              <a:gd name="T48" fmla="*/ 50 w 106"/>
              <a:gd name="T49" fmla="*/ 36 h 77"/>
              <a:gd name="T50" fmla="*/ 48 w 106"/>
              <a:gd name="T51" fmla="*/ 47 h 77"/>
              <a:gd name="T52" fmla="*/ 41 w 106"/>
              <a:gd name="T53" fmla="*/ 48 h 77"/>
              <a:gd name="T54" fmla="*/ 35 w 106"/>
              <a:gd name="T55" fmla="*/ 51 h 77"/>
              <a:gd name="T56" fmla="*/ 31 w 106"/>
              <a:gd name="T57" fmla="*/ 43 h 77"/>
              <a:gd name="T58" fmla="*/ 29 w 106"/>
              <a:gd name="T59" fmla="*/ 30 h 77"/>
              <a:gd name="T60" fmla="*/ 27 w 106"/>
              <a:gd name="T61" fmla="*/ 22 h 77"/>
              <a:gd name="T62" fmla="*/ 19 w 106"/>
              <a:gd name="T63" fmla="*/ 25 h 77"/>
              <a:gd name="T64" fmla="*/ 8 w 106"/>
              <a:gd name="T65" fmla="*/ 17 h 77"/>
              <a:gd name="T66" fmla="*/ 0 w 106"/>
              <a:gd name="T67" fmla="*/ 4 h 77"/>
              <a:gd name="T68" fmla="*/ 3 w 106"/>
              <a:gd name="T69" fmla="*/ 0 h 77"/>
              <a:gd name="T70" fmla="*/ 25 w 106"/>
              <a:gd name="T71" fmla="*/ 4 h 77"/>
              <a:gd name="T72" fmla="*/ 33 w 106"/>
              <a:gd name="T73" fmla="*/ 0 h 77"/>
              <a:gd name="T74" fmla="*/ 37 w 106"/>
              <a:gd name="T75" fmla="*/ 6 h 77"/>
              <a:gd name="T76" fmla="*/ 45 w 106"/>
              <a:gd name="T77" fmla="*/ 7 h 77"/>
              <a:gd name="T78" fmla="*/ 48 w 106"/>
              <a:gd name="T79" fmla="*/ 13 h 77"/>
              <a:gd name="T80" fmla="*/ 53 w 106"/>
              <a:gd name="T81" fmla="*/ 9 h 77"/>
              <a:gd name="T82" fmla="*/ 54 w 106"/>
              <a:gd name="T83" fmla="*/ 21 h 77"/>
              <a:gd name="T84" fmla="*/ 59 w 106"/>
              <a:gd name="T85" fmla="*/ 25 h 77"/>
              <a:gd name="T86" fmla="*/ 63 w 106"/>
              <a:gd name="T87" fmla="*/ 29 h 77"/>
              <a:gd name="T88" fmla="*/ 72 w 106"/>
              <a:gd name="T89" fmla="*/ 25 h 77"/>
              <a:gd name="T90" fmla="*/ 68 w 106"/>
              <a:gd name="T91" fmla="*/ 18 h 77"/>
              <a:gd name="T92" fmla="*/ 72 w 106"/>
              <a:gd name="T93" fmla="*/ 17 h 77"/>
              <a:gd name="T94" fmla="*/ 89 w 106"/>
              <a:gd name="T95" fmla="*/ 24 h 77"/>
              <a:gd name="T96" fmla="*/ 93 w 106"/>
              <a:gd name="T97" fmla="*/ 25 h 77"/>
              <a:gd name="T98" fmla="*/ 99 w 106"/>
              <a:gd name="T99" fmla="*/ 34 h 77"/>
              <a:gd name="T100" fmla="*/ 106 w 106"/>
              <a:gd name="T101" fmla="*/ 29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6" h="77">
                <a:moveTo>
                  <a:pt x="106" y="29"/>
                </a:moveTo>
                <a:lnTo>
                  <a:pt x="102" y="40"/>
                </a:lnTo>
                <a:lnTo>
                  <a:pt x="106" y="41"/>
                </a:lnTo>
                <a:lnTo>
                  <a:pt x="102" y="58"/>
                </a:lnTo>
                <a:lnTo>
                  <a:pt x="90" y="64"/>
                </a:lnTo>
                <a:lnTo>
                  <a:pt x="91" y="67"/>
                </a:lnTo>
                <a:lnTo>
                  <a:pt x="91" y="70"/>
                </a:lnTo>
                <a:lnTo>
                  <a:pt x="84" y="71"/>
                </a:lnTo>
                <a:lnTo>
                  <a:pt x="83" y="71"/>
                </a:lnTo>
                <a:lnTo>
                  <a:pt x="82" y="77"/>
                </a:lnTo>
                <a:lnTo>
                  <a:pt x="80" y="77"/>
                </a:lnTo>
                <a:lnTo>
                  <a:pt x="76" y="74"/>
                </a:lnTo>
                <a:lnTo>
                  <a:pt x="72" y="74"/>
                </a:lnTo>
                <a:lnTo>
                  <a:pt x="72" y="66"/>
                </a:lnTo>
                <a:lnTo>
                  <a:pt x="68" y="62"/>
                </a:lnTo>
                <a:lnTo>
                  <a:pt x="68" y="64"/>
                </a:lnTo>
                <a:lnTo>
                  <a:pt x="54" y="67"/>
                </a:lnTo>
                <a:lnTo>
                  <a:pt x="50" y="60"/>
                </a:lnTo>
                <a:lnTo>
                  <a:pt x="56" y="58"/>
                </a:lnTo>
                <a:lnTo>
                  <a:pt x="54" y="51"/>
                </a:lnTo>
                <a:lnTo>
                  <a:pt x="61" y="44"/>
                </a:lnTo>
                <a:lnTo>
                  <a:pt x="63" y="39"/>
                </a:lnTo>
                <a:lnTo>
                  <a:pt x="57" y="37"/>
                </a:lnTo>
                <a:lnTo>
                  <a:pt x="53" y="37"/>
                </a:lnTo>
                <a:lnTo>
                  <a:pt x="50" y="36"/>
                </a:lnTo>
                <a:lnTo>
                  <a:pt x="48" y="47"/>
                </a:lnTo>
                <a:lnTo>
                  <a:pt x="41" y="48"/>
                </a:lnTo>
                <a:lnTo>
                  <a:pt x="35" y="51"/>
                </a:lnTo>
                <a:lnTo>
                  <a:pt x="31" y="43"/>
                </a:lnTo>
                <a:lnTo>
                  <a:pt x="29" y="30"/>
                </a:lnTo>
                <a:lnTo>
                  <a:pt x="27" y="22"/>
                </a:lnTo>
                <a:lnTo>
                  <a:pt x="19" y="25"/>
                </a:lnTo>
                <a:lnTo>
                  <a:pt x="8" y="17"/>
                </a:lnTo>
                <a:lnTo>
                  <a:pt x="0" y="4"/>
                </a:lnTo>
                <a:lnTo>
                  <a:pt x="3" y="0"/>
                </a:lnTo>
                <a:lnTo>
                  <a:pt x="25" y="4"/>
                </a:lnTo>
                <a:lnTo>
                  <a:pt x="33" y="0"/>
                </a:lnTo>
                <a:lnTo>
                  <a:pt x="37" y="6"/>
                </a:lnTo>
                <a:lnTo>
                  <a:pt x="45" y="7"/>
                </a:lnTo>
                <a:lnTo>
                  <a:pt x="48" y="13"/>
                </a:lnTo>
                <a:lnTo>
                  <a:pt x="53" y="9"/>
                </a:lnTo>
                <a:lnTo>
                  <a:pt x="54" y="21"/>
                </a:lnTo>
                <a:lnTo>
                  <a:pt x="59" y="25"/>
                </a:lnTo>
                <a:lnTo>
                  <a:pt x="63" y="29"/>
                </a:lnTo>
                <a:lnTo>
                  <a:pt x="72" y="25"/>
                </a:lnTo>
                <a:lnTo>
                  <a:pt x="68" y="18"/>
                </a:lnTo>
                <a:lnTo>
                  <a:pt x="72" y="17"/>
                </a:lnTo>
                <a:lnTo>
                  <a:pt x="89" y="24"/>
                </a:lnTo>
                <a:lnTo>
                  <a:pt x="93" y="25"/>
                </a:lnTo>
                <a:lnTo>
                  <a:pt x="99" y="34"/>
                </a:lnTo>
                <a:lnTo>
                  <a:pt x="106" y="2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8" name="Freeform 68"/>
          <p:cNvSpPr>
            <a:spLocks/>
          </p:cNvSpPr>
          <p:nvPr/>
        </p:nvSpPr>
        <p:spPr bwMode="auto">
          <a:xfrm>
            <a:off x="4462463" y="5465763"/>
            <a:ext cx="260350" cy="277813"/>
          </a:xfrm>
          <a:custGeom>
            <a:avLst/>
            <a:gdLst>
              <a:gd name="T0" fmla="*/ 123 w 164"/>
              <a:gd name="T1" fmla="*/ 11 h 175"/>
              <a:gd name="T2" fmla="*/ 131 w 164"/>
              <a:gd name="T3" fmla="*/ 22 h 175"/>
              <a:gd name="T4" fmla="*/ 140 w 164"/>
              <a:gd name="T5" fmla="*/ 30 h 175"/>
              <a:gd name="T6" fmla="*/ 139 w 164"/>
              <a:gd name="T7" fmla="*/ 40 h 175"/>
              <a:gd name="T8" fmla="*/ 145 w 164"/>
              <a:gd name="T9" fmla="*/ 75 h 175"/>
              <a:gd name="T10" fmla="*/ 143 w 164"/>
              <a:gd name="T11" fmla="*/ 79 h 175"/>
              <a:gd name="T12" fmla="*/ 157 w 164"/>
              <a:gd name="T13" fmla="*/ 86 h 175"/>
              <a:gd name="T14" fmla="*/ 164 w 164"/>
              <a:gd name="T15" fmla="*/ 88 h 175"/>
              <a:gd name="T16" fmla="*/ 160 w 164"/>
              <a:gd name="T17" fmla="*/ 90 h 175"/>
              <a:gd name="T18" fmla="*/ 160 w 164"/>
              <a:gd name="T19" fmla="*/ 93 h 175"/>
              <a:gd name="T20" fmla="*/ 158 w 164"/>
              <a:gd name="T21" fmla="*/ 111 h 175"/>
              <a:gd name="T22" fmla="*/ 151 w 164"/>
              <a:gd name="T23" fmla="*/ 111 h 175"/>
              <a:gd name="T24" fmla="*/ 146 w 164"/>
              <a:gd name="T25" fmla="*/ 116 h 175"/>
              <a:gd name="T26" fmla="*/ 150 w 164"/>
              <a:gd name="T27" fmla="*/ 124 h 175"/>
              <a:gd name="T28" fmla="*/ 149 w 164"/>
              <a:gd name="T29" fmla="*/ 135 h 175"/>
              <a:gd name="T30" fmla="*/ 150 w 164"/>
              <a:gd name="T31" fmla="*/ 145 h 175"/>
              <a:gd name="T32" fmla="*/ 149 w 164"/>
              <a:gd name="T33" fmla="*/ 150 h 175"/>
              <a:gd name="T34" fmla="*/ 138 w 164"/>
              <a:gd name="T35" fmla="*/ 156 h 175"/>
              <a:gd name="T36" fmla="*/ 128 w 164"/>
              <a:gd name="T37" fmla="*/ 158 h 175"/>
              <a:gd name="T38" fmla="*/ 119 w 164"/>
              <a:gd name="T39" fmla="*/ 156 h 175"/>
              <a:gd name="T40" fmla="*/ 113 w 164"/>
              <a:gd name="T41" fmla="*/ 156 h 175"/>
              <a:gd name="T42" fmla="*/ 113 w 164"/>
              <a:gd name="T43" fmla="*/ 156 h 175"/>
              <a:gd name="T44" fmla="*/ 111 w 164"/>
              <a:gd name="T45" fmla="*/ 168 h 175"/>
              <a:gd name="T46" fmla="*/ 106 w 164"/>
              <a:gd name="T47" fmla="*/ 173 h 175"/>
              <a:gd name="T48" fmla="*/ 91 w 164"/>
              <a:gd name="T49" fmla="*/ 145 h 175"/>
              <a:gd name="T50" fmla="*/ 91 w 164"/>
              <a:gd name="T51" fmla="*/ 142 h 175"/>
              <a:gd name="T52" fmla="*/ 78 w 164"/>
              <a:gd name="T53" fmla="*/ 143 h 175"/>
              <a:gd name="T54" fmla="*/ 55 w 164"/>
              <a:gd name="T55" fmla="*/ 142 h 175"/>
              <a:gd name="T56" fmla="*/ 44 w 164"/>
              <a:gd name="T57" fmla="*/ 126 h 175"/>
              <a:gd name="T58" fmla="*/ 41 w 164"/>
              <a:gd name="T59" fmla="*/ 122 h 175"/>
              <a:gd name="T60" fmla="*/ 37 w 164"/>
              <a:gd name="T61" fmla="*/ 119 h 175"/>
              <a:gd name="T62" fmla="*/ 34 w 164"/>
              <a:gd name="T63" fmla="*/ 127 h 175"/>
              <a:gd name="T64" fmla="*/ 29 w 164"/>
              <a:gd name="T65" fmla="*/ 123 h 175"/>
              <a:gd name="T66" fmla="*/ 0 w 164"/>
              <a:gd name="T67" fmla="*/ 105 h 175"/>
              <a:gd name="T68" fmla="*/ 10 w 164"/>
              <a:gd name="T69" fmla="*/ 73 h 175"/>
              <a:gd name="T70" fmla="*/ 10 w 164"/>
              <a:gd name="T71" fmla="*/ 58 h 175"/>
              <a:gd name="T72" fmla="*/ 25 w 164"/>
              <a:gd name="T73" fmla="*/ 37 h 175"/>
              <a:gd name="T74" fmla="*/ 44 w 164"/>
              <a:gd name="T75" fmla="*/ 30 h 175"/>
              <a:gd name="T76" fmla="*/ 63 w 164"/>
              <a:gd name="T77" fmla="*/ 6 h 175"/>
              <a:gd name="T78" fmla="*/ 104 w 164"/>
              <a:gd name="T79" fmla="*/ 1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4" h="175">
                <a:moveTo>
                  <a:pt x="111" y="7"/>
                </a:moveTo>
                <a:lnTo>
                  <a:pt x="123" y="11"/>
                </a:lnTo>
                <a:lnTo>
                  <a:pt x="131" y="21"/>
                </a:lnTo>
                <a:lnTo>
                  <a:pt x="131" y="22"/>
                </a:lnTo>
                <a:lnTo>
                  <a:pt x="131" y="26"/>
                </a:lnTo>
                <a:lnTo>
                  <a:pt x="140" y="30"/>
                </a:lnTo>
                <a:lnTo>
                  <a:pt x="143" y="37"/>
                </a:lnTo>
                <a:lnTo>
                  <a:pt x="139" y="40"/>
                </a:lnTo>
                <a:lnTo>
                  <a:pt x="150" y="59"/>
                </a:lnTo>
                <a:lnTo>
                  <a:pt x="145" y="75"/>
                </a:lnTo>
                <a:lnTo>
                  <a:pt x="145" y="77"/>
                </a:lnTo>
                <a:lnTo>
                  <a:pt x="143" y="79"/>
                </a:lnTo>
                <a:lnTo>
                  <a:pt x="157" y="89"/>
                </a:lnTo>
                <a:lnTo>
                  <a:pt x="157" y="86"/>
                </a:lnTo>
                <a:lnTo>
                  <a:pt x="157" y="85"/>
                </a:lnTo>
                <a:lnTo>
                  <a:pt x="164" y="88"/>
                </a:lnTo>
                <a:lnTo>
                  <a:pt x="162" y="89"/>
                </a:lnTo>
                <a:lnTo>
                  <a:pt x="160" y="90"/>
                </a:lnTo>
                <a:lnTo>
                  <a:pt x="160" y="92"/>
                </a:lnTo>
                <a:lnTo>
                  <a:pt x="160" y="93"/>
                </a:lnTo>
                <a:lnTo>
                  <a:pt x="161" y="101"/>
                </a:lnTo>
                <a:lnTo>
                  <a:pt x="158" y="111"/>
                </a:lnTo>
                <a:lnTo>
                  <a:pt x="155" y="111"/>
                </a:lnTo>
                <a:lnTo>
                  <a:pt x="151" y="111"/>
                </a:lnTo>
                <a:lnTo>
                  <a:pt x="149" y="113"/>
                </a:lnTo>
                <a:lnTo>
                  <a:pt x="146" y="116"/>
                </a:lnTo>
                <a:lnTo>
                  <a:pt x="149" y="122"/>
                </a:lnTo>
                <a:lnTo>
                  <a:pt x="150" y="124"/>
                </a:lnTo>
                <a:lnTo>
                  <a:pt x="146" y="127"/>
                </a:lnTo>
                <a:lnTo>
                  <a:pt x="149" y="135"/>
                </a:lnTo>
                <a:lnTo>
                  <a:pt x="151" y="143"/>
                </a:lnTo>
                <a:lnTo>
                  <a:pt x="150" y="145"/>
                </a:lnTo>
                <a:lnTo>
                  <a:pt x="153" y="148"/>
                </a:lnTo>
                <a:lnTo>
                  <a:pt x="149" y="150"/>
                </a:lnTo>
                <a:lnTo>
                  <a:pt x="147" y="154"/>
                </a:lnTo>
                <a:lnTo>
                  <a:pt x="138" y="156"/>
                </a:lnTo>
                <a:lnTo>
                  <a:pt x="136" y="161"/>
                </a:lnTo>
                <a:lnTo>
                  <a:pt x="128" y="158"/>
                </a:lnTo>
                <a:lnTo>
                  <a:pt x="127" y="153"/>
                </a:lnTo>
                <a:lnTo>
                  <a:pt x="119" y="156"/>
                </a:lnTo>
                <a:lnTo>
                  <a:pt x="116" y="156"/>
                </a:lnTo>
                <a:lnTo>
                  <a:pt x="113" y="156"/>
                </a:lnTo>
                <a:lnTo>
                  <a:pt x="112" y="156"/>
                </a:lnTo>
                <a:lnTo>
                  <a:pt x="113" y="156"/>
                </a:lnTo>
                <a:lnTo>
                  <a:pt x="113" y="165"/>
                </a:lnTo>
                <a:lnTo>
                  <a:pt x="111" y="168"/>
                </a:lnTo>
                <a:lnTo>
                  <a:pt x="106" y="175"/>
                </a:lnTo>
                <a:lnTo>
                  <a:pt x="106" y="173"/>
                </a:lnTo>
                <a:lnTo>
                  <a:pt x="93" y="157"/>
                </a:lnTo>
                <a:lnTo>
                  <a:pt x="91" y="145"/>
                </a:lnTo>
                <a:lnTo>
                  <a:pt x="96" y="142"/>
                </a:lnTo>
                <a:lnTo>
                  <a:pt x="91" y="142"/>
                </a:lnTo>
                <a:lnTo>
                  <a:pt x="85" y="142"/>
                </a:lnTo>
                <a:lnTo>
                  <a:pt x="78" y="143"/>
                </a:lnTo>
                <a:lnTo>
                  <a:pt x="67" y="139"/>
                </a:lnTo>
                <a:lnTo>
                  <a:pt x="55" y="142"/>
                </a:lnTo>
                <a:lnTo>
                  <a:pt x="46" y="130"/>
                </a:lnTo>
                <a:lnTo>
                  <a:pt x="44" y="126"/>
                </a:lnTo>
                <a:lnTo>
                  <a:pt x="42" y="124"/>
                </a:lnTo>
                <a:lnTo>
                  <a:pt x="41" y="122"/>
                </a:lnTo>
                <a:lnTo>
                  <a:pt x="40" y="120"/>
                </a:lnTo>
                <a:lnTo>
                  <a:pt x="37" y="119"/>
                </a:lnTo>
                <a:lnTo>
                  <a:pt x="36" y="120"/>
                </a:lnTo>
                <a:lnTo>
                  <a:pt x="34" y="127"/>
                </a:lnTo>
                <a:lnTo>
                  <a:pt x="33" y="126"/>
                </a:lnTo>
                <a:lnTo>
                  <a:pt x="29" y="123"/>
                </a:lnTo>
                <a:lnTo>
                  <a:pt x="12" y="112"/>
                </a:lnTo>
                <a:lnTo>
                  <a:pt x="0" y="105"/>
                </a:lnTo>
                <a:lnTo>
                  <a:pt x="0" y="82"/>
                </a:lnTo>
                <a:lnTo>
                  <a:pt x="10" y="73"/>
                </a:lnTo>
                <a:lnTo>
                  <a:pt x="10" y="67"/>
                </a:lnTo>
                <a:lnTo>
                  <a:pt x="10" y="58"/>
                </a:lnTo>
                <a:lnTo>
                  <a:pt x="10" y="56"/>
                </a:lnTo>
                <a:lnTo>
                  <a:pt x="25" y="37"/>
                </a:lnTo>
                <a:lnTo>
                  <a:pt x="30" y="32"/>
                </a:lnTo>
                <a:lnTo>
                  <a:pt x="44" y="30"/>
                </a:lnTo>
                <a:lnTo>
                  <a:pt x="52" y="25"/>
                </a:lnTo>
                <a:lnTo>
                  <a:pt x="63" y="6"/>
                </a:lnTo>
                <a:lnTo>
                  <a:pt x="83" y="0"/>
                </a:lnTo>
                <a:lnTo>
                  <a:pt x="104" y="10"/>
                </a:lnTo>
                <a:lnTo>
                  <a:pt x="111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9" name="Freeform 69"/>
          <p:cNvSpPr>
            <a:spLocks/>
          </p:cNvSpPr>
          <p:nvPr/>
        </p:nvSpPr>
        <p:spPr bwMode="auto">
          <a:xfrm>
            <a:off x="4711700" y="5076825"/>
            <a:ext cx="177800" cy="144463"/>
          </a:xfrm>
          <a:custGeom>
            <a:avLst/>
            <a:gdLst>
              <a:gd name="T0" fmla="*/ 80 w 112"/>
              <a:gd name="T1" fmla="*/ 45 h 91"/>
              <a:gd name="T2" fmla="*/ 87 w 112"/>
              <a:gd name="T3" fmla="*/ 49 h 91"/>
              <a:gd name="T4" fmla="*/ 99 w 112"/>
              <a:gd name="T5" fmla="*/ 57 h 91"/>
              <a:gd name="T6" fmla="*/ 103 w 112"/>
              <a:gd name="T7" fmla="*/ 58 h 91"/>
              <a:gd name="T8" fmla="*/ 109 w 112"/>
              <a:gd name="T9" fmla="*/ 58 h 91"/>
              <a:gd name="T10" fmla="*/ 112 w 112"/>
              <a:gd name="T11" fmla="*/ 68 h 91"/>
              <a:gd name="T12" fmla="*/ 101 w 112"/>
              <a:gd name="T13" fmla="*/ 64 h 91"/>
              <a:gd name="T14" fmla="*/ 87 w 112"/>
              <a:gd name="T15" fmla="*/ 86 h 91"/>
              <a:gd name="T16" fmla="*/ 84 w 112"/>
              <a:gd name="T17" fmla="*/ 91 h 91"/>
              <a:gd name="T18" fmla="*/ 83 w 112"/>
              <a:gd name="T19" fmla="*/ 91 h 91"/>
              <a:gd name="T20" fmla="*/ 73 w 112"/>
              <a:gd name="T21" fmla="*/ 90 h 91"/>
              <a:gd name="T22" fmla="*/ 63 w 112"/>
              <a:gd name="T23" fmla="*/ 79 h 91"/>
              <a:gd name="T24" fmla="*/ 52 w 112"/>
              <a:gd name="T25" fmla="*/ 83 h 91"/>
              <a:gd name="T26" fmla="*/ 52 w 112"/>
              <a:gd name="T27" fmla="*/ 75 h 91"/>
              <a:gd name="T28" fmla="*/ 46 w 112"/>
              <a:gd name="T29" fmla="*/ 68 h 91"/>
              <a:gd name="T30" fmla="*/ 43 w 112"/>
              <a:gd name="T31" fmla="*/ 69 h 91"/>
              <a:gd name="T32" fmla="*/ 37 w 112"/>
              <a:gd name="T33" fmla="*/ 68 h 91"/>
              <a:gd name="T34" fmla="*/ 37 w 112"/>
              <a:gd name="T35" fmla="*/ 58 h 91"/>
              <a:gd name="T36" fmla="*/ 0 w 112"/>
              <a:gd name="T37" fmla="*/ 49 h 91"/>
              <a:gd name="T38" fmla="*/ 16 w 112"/>
              <a:gd name="T39" fmla="*/ 27 h 91"/>
              <a:gd name="T40" fmla="*/ 16 w 112"/>
              <a:gd name="T41" fmla="*/ 26 h 91"/>
              <a:gd name="T42" fmla="*/ 26 w 112"/>
              <a:gd name="T43" fmla="*/ 31 h 91"/>
              <a:gd name="T44" fmla="*/ 26 w 112"/>
              <a:gd name="T45" fmla="*/ 22 h 91"/>
              <a:gd name="T46" fmla="*/ 31 w 112"/>
              <a:gd name="T47" fmla="*/ 22 h 91"/>
              <a:gd name="T48" fmla="*/ 35 w 112"/>
              <a:gd name="T49" fmla="*/ 15 h 91"/>
              <a:gd name="T50" fmla="*/ 27 w 112"/>
              <a:gd name="T51" fmla="*/ 8 h 91"/>
              <a:gd name="T52" fmla="*/ 33 w 112"/>
              <a:gd name="T53" fmla="*/ 4 h 91"/>
              <a:gd name="T54" fmla="*/ 39 w 112"/>
              <a:gd name="T55" fmla="*/ 0 h 91"/>
              <a:gd name="T56" fmla="*/ 45 w 112"/>
              <a:gd name="T57" fmla="*/ 12 h 91"/>
              <a:gd name="T58" fmla="*/ 75 w 112"/>
              <a:gd name="T59" fmla="*/ 33 h 91"/>
              <a:gd name="T60" fmla="*/ 75 w 112"/>
              <a:gd name="T61" fmla="*/ 34 h 91"/>
              <a:gd name="T62" fmla="*/ 75 w 112"/>
              <a:gd name="T63" fmla="*/ 41 h 91"/>
              <a:gd name="T64" fmla="*/ 80 w 112"/>
              <a:gd name="T65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91">
                <a:moveTo>
                  <a:pt x="80" y="45"/>
                </a:moveTo>
                <a:lnTo>
                  <a:pt x="87" y="49"/>
                </a:lnTo>
                <a:lnTo>
                  <a:pt x="99" y="57"/>
                </a:lnTo>
                <a:lnTo>
                  <a:pt x="103" y="58"/>
                </a:lnTo>
                <a:lnTo>
                  <a:pt x="109" y="58"/>
                </a:lnTo>
                <a:lnTo>
                  <a:pt x="112" y="68"/>
                </a:lnTo>
                <a:lnTo>
                  <a:pt x="101" y="64"/>
                </a:lnTo>
                <a:lnTo>
                  <a:pt x="87" y="86"/>
                </a:lnTo>
                <a:lnTo>
                  <a:pt x="84" y="91"/>
                </a:lnTo>
                <a:lnTo>
                  <a:pt x="83" y="91"/>
                </a:lnTo>
                <a:lnTo>
                  <a:pt x="73" y="90"/>
                </a:lnTo>
                <a:lnTo>
                  <a:pt x="63" y="79"/>
                </a:lnTo>
                <a:lnTo>
                  <a:pt x="52" y="83"/>
                </a:lnTo>
                <a:lnTo>
                  <a:pt x="52" y="75"/>
                </a:lnTo>
                <a:lnTo>
                  <a:pt x="46" y="68"/>
                </a:lnTo>
                <a:lnTo>
                  <a:pt x="43" y="69"/>
                </a:lnTo>
                <a:lnTo>
                  <a:pt x="37" y="68"/>
                </a:lnTo>
                <a:lnTo>
                  <a:pt x="37" y="58"/>
                </a:lnTo>
                <a:lnTo>
                  <a:pt x="0" y="49"/>
                </a:lnTo>
                <a:lnTo>
                  <a:pt x="16" y="27"/>
                </a:lnTo>
                <a:lnTo>
                  <a:pt x="16" y="26"/>
                </a:lnTo>
                <a:lnTo>
                  <a:pt x="26" y="31"/>
                </a:lnTo>
                <a:lnTo>
                  <a:pt x="26" y="22"/>
                </a:lnTo>
                <a:lnTo>
                  <a:pt x="31" y="22"/>
                </a:lnTo>
                <a:lnTo>
                  <a:pt x="35" y="15"/>
                </a:lnTo>
                <a:lnTo>
                  <a:pt x="27" y="8"/>
                </a:lnTo>
                <a:lnTo>
                  <a:pt x="33" y="4"/>
                </a:lnTo>
                <a:lnTo>
                  <a:pt x="39" y="0"/>
                </a:lnTo>
                <a:lnTo>
                  <a:pt x="45" y="12"/>
                </a:lnTo>
                <a:lnTo>
                  <a:pt x="75" y="33"/>
                </a:lnTo>
                <a:lnTo>
                  <a:pt x="75" y="34"/>
                </a:lnTo>
                <a:lnTo>
                  <a:pt x="75" y="41"/>
                </a:lnTo>
                <a:lnTo>
                  <a:pt x="80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0" name="Freeform 70"/>
          <p:cNvSpPr>
            <a:spLocks/>
          </p:cNvSpPr>
          <p:nvPr/>
        </p:nvSpPr>
        <p:spPr bwMode="auto">
          <a:xfrm>
            <a:off x="4806950" y="5805488"/>
            <a:ext cx="130175" cy="104775"/>
          </a:xfrm>
          <a:custGeom>
            <a:avLst/>
            <a:gdLst>
              <a:gd name="T0" fmla="*/ 41 w 82"/>
              <a:gd name="T1" fmla="*/ 2 h 66"/>
              <a:gd name="T2" fmla="*/ 45 w 82"/>
              <a:gd name="T3" fmla="*/ 14 h 66"/>
              <a:gd name="T4" fmla="*/ 53 w 82"/>
              <a:gd name="T5" fmla="*/ 19 h 66"/>
              <a:gd name="T6" fmla="*/ 56 w 82"/>
              <a:gd name="T7" fmla="*/ 19 h 66"/>
              <a:gd name="T8" fmla="*/ 57 w 82"/>
              <a:gd name="T9" fmla="*/ 18 h 66"/>
              <a:gd name="T10" fmla="*/ 61 w 82"/>
              <a:gd name="T11" fmla="*/ 17 h 66"/>
              <a:gd name="T12" fmla="*/ 67 w 82"/>
              <a:gd name="T13" fmla="*/ 29 h 66"/>
              <a:gd name="T14" fmla="*/ 73 w 82"/>
              <a:gd name="T15" fmla="*/ 30 h 66"/>
              <a:gd name="T16" fmla="*/ 82 w 82"/>
              <a:gd name="T17" fmla="*/ 44 h 66"/>
              <a:gd name="T18" fmla="*/ 77 w 82"/>
              <a:gd name="T19" fmla="*/ 47 h 66"/>
              <a:gd name="T20" fmla="*/ 77 w 82"/>
              <a:gd name="T21" fmla="*/ 47 h 66"/>
              <a:gd name="T22" fmla="*/ 76 w 82"/>
              <a:gd name="T23" fmla="*/ 47 h 66"/>
              <a:gd name="T24" fmla="*/ 68 w 82"/>
              <a:gd name="T25" fmla="*/ 48 h 66"/>
              <a:gd name="T26" fmla="*/ 58 w 82"/>
              <a:gd name="T27" fmla="*/ 48 h 66"/>
              <a:gd name="T28" fmla="*/ 64 w 82"/>
              <a:gd name="T29" fmla="*/ 54 h 66"/>
              <a:gd name="T30" fmla="*/ 56 w 82"/>
              <a:gd name="T31" fmla="*/ 59 h 66"/>
              <a:gd name="T32" fmla="*/ 54 w 82"/>
              <a:gd name="T33" fmla="*/ 64 h 66"/>
              <a:gd name="T34" fmla="*/ 52 w 82"/>
              <a:gd name="T35" fmla="*/ 66 h 66"/>
              <a:gd name="T36" fmla="*/ 45 w 82"/>
              <a:gd name="T37" fmla="*/ 66 h 66"/>
              <a:gd name="T38" fmla="*/ 46 w 82"/>
              <a:gd name="T39" fmla="*/ 56 h 66"/>
              <a:gd name="T40" fmla="*/ 41 w 82"/>
              <a:gd name="T41" fmla="*/ 44 h 66"/>
              <a:gd name="T42" fmla="*/ 37 w 82"/>
              <a:gd name="T43" fmla="*/ 48 h 66"/>
              <a:gd name="T44" fmla="*/ 34 w 82"/>
              <a:gd name="T45" fmla="*/ 49 h 66"/>
              <a:gd name="T46" fmla="*/ 28 w 82"/>
              <a:gd name="T47" fmla="*/ 48 h 66"/>
              <a:gd name="T48" fmla="*/ 19 w 82"/>
              <a:gd name="T49" fmla="*/ 32 h 66"/>
              <a:gd name="T50" fmla="*/ 7 w 82"/>
              <a:gd name="T51" fmla="*/ 33 h 66"/>
              <a:gd name="T52" fmla="*/ 0 w 82"/>
              <a:gd name="T53" fmla="*/ 26 h 66"/>
              <a:gd name="T54" fmla="*/ 1 w 82"/>
              <a:gd name="T55" fmla="*/ 24 h 66"/>
              <a:gd name="T56" fmla="*/ 3 w 82"/>
              <a:gd name="T57" fmla="*/ 21 h 66"/>
              <a:gd name="T58" fmla="*/ 9 w 82"/>
              <a:gd name="T59" fmla="*/ 21 h 66"/>
              <a:gd name="T60" fmla="*/ 9 w 82"/>
              <a:gd name="T61" fmla="*/ 18 h 66"/>
              <a:gd name="T62" fmla="*/ 11 w 82"/>
              <a:gd name="T63" fmla="*/ 7 h 66"/>
              <a:gd name="T64" fmla="*/ 12 w 82"/>
              <a:gd name="T65" fmla="*/ 10 h 66"/>
              <a:gd name="T66" fmla="*/ 24 w 82"/>
              <a:gd name="T67" fmla="*/ 4 h 66"/>
              <a:gd name="T68" fmla="*/ 27 w 82"/>
              <a:gd name="T69" fmla="*/ 7 h 66"/>
              <a:gd name="T70" fmla="*/ 34 w 82"/>
              <a:gd name="T71" fmla="*/ 2 h 66"/>
              <a:gd name="T72" fmla="*/ 35 w 82"/>
              <a:gd name="T73" fmla="*/ 0 h 66"/>
              <a:gd name="T74" fmla="*/ 41 w 82"/>
              <a:gd name="T75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2" h="66">
                <a:moveTo>
                  <a:pt x="41" y="2"/>
                </a:moveTo>
                <a:lnTo>
                  <a:pt x="45" y="14"/>
                </a:lnTo>
                <a:lnTo>
                  <a:pt x="53" y="19"/>
                </a:lnTo>
                <a:lnTo>
                  <a:pt x="56" y="19"/>
                </a:lnTo>
                <a:lnTo>
                  <a:pt x="57" y="18"/>
                </a:lnTo>
                <a:lnTo>
                  <a:pt x="61" y="17"/>
                </a:lnTo>
                <a:lnTo>
                  <a:pt x="67" y="29"/>
                </a:lnTo>
                <a:lnTo>
                  <a:pt x="73" y="30"/>
                </a:lnTo>
                <a:lnTo>
                  <a:pt x="82" y="44"/>
                </a:lnTo>
                <a:lnTo>
                  <a:pt x="77" y="47"/>
                </a:lnTo>
                <a:lnTo>
                  <a:pt x="77" y="47"/>
                </a:lnTo>
                <a:lnTo>
                  <a:pt x="76" y="47"/>
                </a:lnTo>
                <a:lnTo>
                  <a:pt x="68" y="48"/>
                </a:lnTo>
                <a:lnTo>
                  <a:pt x="58" y="48"/>
                </a:lnTo>
                <a:lnTo>
                  <a:pt x="64" y="54"/>
                </a:lnTo>
                <a:lnTo>
                  <a:pt x="56" y="59"/>
                </a:lnTo>
                <a:lnTo>
                  <a:pt x="54" y="64"/>
                </a:lnTo>
                <a:lnTo>
                  <a:pt x="52" y="66"/>
                </a:lnTo>
                <a:lnTo>
                  <a:pt x="45" y="66"/>
                </a:lnTo>
                <a:lnTo>
                  <a:pt x="46" y="56"/>
                </a:lnTo>
                <a:lnTo>
                  <a:pt x="41" y="44"/>
                </a:lnTo>
                <a:lnTo>
                  <a:pt x="37" y="48"/>
                </a:lnTo>
                <a:lnTo>
                  <a:pt x="34" y="49"/>
                </a:lnTo>
                <a:lnTo>
                  <a:pt x="28" y="48"/>
                </a:lnTo>
                <a:lnTo>
                  <a:pt x="19" y="32"/>
                </a:lnTo>
                <a:lnTo>
                  <a:pt x="7" y="33"/>
                </a:lnTo>
                <a:lnTo>
                  <a:pt x="0" y="26"/>
                </a:lnTo>
                <a:lnTo>
                  <a:pt x="1" y="24"/>
                </a:lnTo>
                <a:lnTo>
                  <a:pt x="3" y="21"/>
                </a:lnTo>
                <a:lnTo>
                  <a:pt x="9" y="21"/>
                </a:lnTo>
                <a:lnTo>
                  <a:pt x="9" y="18"/>
                </a:lnTo>
                <a:lnTo>
                  <a:pt x="11" y="7"/>
                </a:lnTo>
                <a:lnTo>
                  <a:pt x="12" y="10"/>
                </a:lnTo>
                <a:lnTo>
                  <a:pt x="24" y="4"/>
                </a:lnTo>
                <a:lnTo>
                  <a:pt x="27" y="7"/>
                </a:lnTo>
                <a:lnTo>
                  <a:pt x="34" y="2"/>
                </a:lnTo>
                <a:lnTo>
                  <a:pt x="35" y="0"/>
                </a:lnTo>
                <a:lnTo>
                  <a:pt x="41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1" name="Freeform 71"/>
          <p:cNvSpPr>
            <a:spLocks/>
          </p:cNvSpPr>
          <p:nvPr/>
        </p:nvSpPr>
        <p:spPr bwMode="auto">
          <a:xfrm>
            <a:off x="4808538" y="5588000"/>
            <a:ext cx="147638" cy="179388"/>
          </a:xfrm>
          <a:custGeom>
            <a:avLst/>
            <a:gdLst>
              <a:gd name="T0" fmla="*/ 61 w 93"/>
              <a:gd name="T1" fmla="*/ 23 h 113"/>
              <a:gd name="T2" fmla="*/ 83 w 93"/>
              <a:gd name="T3" fmla="*/ 36 h 113"/>
              <a:gd name="T4" fmla="*/ 81 w 93"/>
              <a:gd name="T5" fmla="*/ 47 h 113"/>
              <a:gd name="T6" fmla="*/ 79 w 93"/>
              <a:gd name="T7" fmla="*/ 50 h 113"/>
              <a:gd name="T8" fmla="*/ 76 w 93"/>
              <a:gd name="T9" fmla="*/ 61 h 113"/>
              <a:gd name="T10" fmla="*/ 87 w 93"/>
              <a:gd name="T11" fmla="*/ 64 h 113"/>
              <a:gd name="T12" fmla="*/ 90 w 93"/>
              <a:gd name="T13" fmla="*/ 80 h 113"/>
              <a:gd name="T14" fmla="*/ 90 w 93"/>
              <a:gd name="T15" fmla="*/ 84 h 113"/>
              <a:gd name="T16" fmla="*/ 93 w 93"/>
              <a:gd name="T17" fmla="*/ 98 h 113"/>
              <a:gd name="T18" fmla="*/ 85 w 93"/>
              <a:gd name="T19" fmla="*/ 98 h 113"/>
              <a:gd name="T20" fmla="*/ 79 w 93"/>
              <a:gd name="T21" fmla="*/ 101 h 113"/>
              <a:gd name="T22" fmla="*/ 74 w 93"/>
              <a:gd name="T23" fmla="*/ 105 h 113"/>
              <a:gd name="T24" fmla="*/ 72 w 93"/>
              <a:gd name="T25" fmla="*/ 106 h 113"/>
              <a:gd name="T26" fmla="*/ 71 w 93"/>
              <a:gd name="T27" fmla="*/ 106 h 113"/>
              <a:gd name="T28" fmla="*/ 68 w 93"/>
              <a:gd name="T29" fmla="*/ 107 h 113"/>
              <a:gd name="T30" fmla="*/ 63 w 93"/>
              <a:gd name="T31" fmla="*/ 107 h 113"/>
              <a:gd name="T32" fmla="*/ 59 w 93"/>
              <a:gd name="T33" fmla="*/ 107 h 113"/>
              <a:gd name="T34" fmla="*/ 52 w 93"/>
              <a:gd name="T35" fmla="*/ 113 h 113"/>
              <a:gd name="T36" fmla="*/ 45 w 93"/>
              <a:gd name="T37" fmla="*/ 99 h 113"/>
              <a:gd name="T38" fmla="*/ 40 w 93"/>
              <a:gd name="T39" fmla="*/ 101 h 113"/>
              <a:gd name="T40" fmla="*/ 33 w 93"/>
              <a:gd name="T41" fmla="*/ 98 h 113"/>
              <a:gd name="T42" fmla="*/ 27 w 93"/>
              <a:gd name="T43" fmla="*/ 103 h 113"/>
              <a:gd name="T44" fmla="*/ 23 w 93"/>
              <a:gd name="T45" fmla="*/ 105 h 113"/>
              <a:gd name="T46" fmla="*/ 12 w 93"/>
              <a:gd name="T47" fmla="*/ 107 h 113"/>
              <a:gd name="T48" fmla="*/ 4 w 93"/>
              <a:gd name="T49" fmla="*/ 106 h 113"/>
              <a:gd name="T50" fmla="*/ 0 w 93"/>
              <a:gd name="T51" fmla="*/ 98 h 113"/>
              <a:gd name="T52" fmla="*/ 10 w 93"/>
              <a:gd name="T53" fmla="*/ 94 h 113"/>
              <a:gd name="T54" fmla="*/ 15 w 93"/>
              <a:gd name="T55" fmla="*/ 92 h 113"/>
              <a:gd name="T56" fmla="*/ 27 w 93"/>
              <a:gd name="T57" fmla="*/ 87 h 113"/>
              <a:gd name="T58" fmla="*/ 34 w 93"/>
              <a:gd name="T59" fmla="*/ 77 h 113"/>
              <a:gd name="T60" fmla="*/ 33 w 93"/>
              <a:gd name="T61" fmla="*/ 68 h 113"/>
              <a:gd name="T62" fmla="*/ 22 w 93"/>
              <a:gd name="T63" fmla="*/ 61 h 113"/>
              <a:gd name="T64" fmla="*/ 17 w 93"/>
              <a:gd name="T65" fmla="*/ 62 h 113"/>
              <a:gd name="T66" fmla="*/ 15 w 93"/>
              <a:gd name="T67" fmla="*/ 58 h 113"/>
              <a:gd name="T68" fmla="*/ 18 w 93"/>
              <a:gd name="T69" fmla="*/ 58 h 113"/>
              <a:gd name="T70" fmla="*/ 21 w 93"/>
              <a:gd name="T71" fmla="*/ 58 h 113"/>
              <a:gd name="T72" fmla="*/ 21 w 93"/>
              <a:gd name="T73" fmla="*/ 47 h 113"/>
              <a:gd name="T74" fmla="*/ 17 w 93"/>
              <a:gd name="T75" fmla="*/ 17 h 113"/>
              <a:gd name="T76" fmla="*/ 12 w 93"/>
              <a:gd name="T77" fmla="*/ 15 h 113"/>
              <a:gd name="T78" fmla="*/ 11 w 93"/>
              <a:gd name="T79" fmla="*/ 12 h 113"/>
              <a:gd name="T80" fmla="*/ 19 w 93"/>
              <a:gd name="T81" fmla="*/ 5 h 113"/>
              <a:gd name="T82" fmla="*/ 22 w 93"/>
              <a:gd name="T83" fmla="*/ 4 h 113"/>
              <a:gd name="T84" fmla="*/ 23 w 93"/>
              <a:gd name="T85" fmla="*/ 2 h 113"/>
              <a:gd name="T86" fmla="*/ 26 w 93"/>
              <a:gd name="T87" fmla="*/ 0 h 113"/>
              <a:gd name="T88" fmla="*/ 32 w 93"/>
              <a:gd name="T89" fmla="*/ 15 h 113"/>
              <a:gd name="T90" fmla="*/ 40 w 93"/>
              <a:gd name="T91" fmla="*/ 21 h 113"/>
              <a:gd name="T92" fmla="*/ 37 w 93"/>
              <a:gd name="T93" fmla="*/ 31 h 113"/>
              <a:gd name="T94" fmla="*/ 41 w 93"/>
              <a:gd name="T95" fmla="*/ 36 h 113"/>
              <a:gd name="T96" fmla="*/ 41 w 93"/>
              <a:gd name="T97" fmla="*/ 38 h 113"/>
              <a:gd name="T98" fmla="*/ 52 w 93"/>
              <a:gd name="T99" fmla="*/ 34 h 113"/>
              <a:gd name="T100" fmla="*/ 53 w 93"/>
              <a:gd name="T101" fmla="*/ 32 h 113"/>
              <a:gd name="T102" fmla="*/ 61 w 93"/>
              <a:gd name="T103" fmla="*/ 2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3" h="113">
                <a:moveTo>
                  <a:pt x="61" y="23"/>
                </a:moveTo>
                <a:lnTo>
                  <a:pt x="83" y="36"/>
                </a:lnTo>
                <a:lnTo>
                  <a:pt x="81" y="47"/>
                </a:lnTo>
                <a:lnTo>
                  <a:pt x="79" y="50"/>
                </a:lnTo>
                <a:lnTo>
                  <a:pt x="76" y="61"/>
                </a:lnTo>
                <a:lnTo>
                  <a:pt x="87" y="64"/>
                </a:lnTo>
                <a:lnTo>
                  <a:pt x="90" y="80"/>
                </a:lnTo>
                <a:lnTo>
                  <a:pt x="90" y="84"/>
                </a:lnTo>
                <a:lnTo>
                  <a:pt x="93" y="98"/>
                </a:lnTo>
                <a:lnTo>
                  <a:pt x="85" y="98"/>
                </a:lnTo>
                <a:lnTo>
                  <a:pt x="79" y="101"/>
                </a:lnTo>
                <a:lnTo>
                  <a:pt x="74" y="105"/>
                </a:lnTo>
                <a:lnTo>
                  <a:pt x="72" y="106"/>
                </a:lnTo>
                <a:lnTo>
                  <a:pt x="71" y="106"/>
                </a:lnTo>
                <a:lnTo>
                  <a:pt x="68" y="107"/>
                </a:lnTo>
                <a:lnTo>
                  <a:pt x="63" y="107"/>
                </a:lnTo>
                <a:lnTo>
                  <a:pt x="59" y="107"/>
                </a:lnTo>
                <a:lnTo>
                  <a:pt x="52" y="113"/>
                </a:lnTo>
                <a:lnTo>
                  <a:pt x="45" y="99"/>
                </a:lnTo>
                <a:lnTo>
                  <a:pt x="40" y="101"/>
                </a:lnTo>
                <a:lnTo>
                  <a:pt x="33" y="98"/>
                </a:lnTo>
                <a:lnTo>
                  <a:pt x="27" y="103"/>
                </a:lnTo>
                <a:lnTo>
                  <a:pt x="23" y="105"/>
                </a:lnTo>
                <a:lnTo>
                  <a:pt x="12" y="107"/>
                </a:lnTo>
                <a:lnTo>
                  <a:pt x="4" y="106"/>
                </a:lnTo>
                <a:lnTo>
                  <a:pt x="0" y="98"/>
                </a:lnTo>
                <a:lnTo>
                  <a:pt x="10" y="94"/>
                </a:lnTo>
                <a:lnTo>
                  <a:pt x="15" y="92"/>
                </a:lnTo>
                <a:lnTo>
                  <a:pt x="27" y="87"/>
                </a:lnTo>
                <a:lnTo>
                  <a:pt x="34" y="77"/>
                </a:lnTo>
                <a:lnTo>
                  <a:pt x="33" y="68"/>
                </a:lnTo>
                <a:lnTo>
                  <a:pt x="22" y="61"/>
                </a:lnTo>
                <a:lnTo>
                  <a:pt x="17" y="62"/>
                </a:lnTo>
                <a:lnTo>
                  <a:pt x="15" y="58"/>
                </a:lnTo>
                <a:lnTo>
                  <a:pt x="18" y="58"/>
                </a:lnTo>
                <a:lnTo>
                  <a:pt x="21" y="58"/>
                </a:lnTo>
                <a:lnTo>
                  <a:pt x="21" y="47"/>
                </a:lnTo>
                <a:lnTo>
                  <a:pt x="17" y="17"/>
                </a:lnTo>
                <a:lnTo>
                  <a:pt x="12" y="15"/>
                </a:lnTo>
                <a:lnTo>
                  <a:pt x="11" y="12"/>
                </a:lnTo>
                <a:lnTo>
                  <a:pt x="19" y="5"/>
                </a:lnTo>
                <a:lnTo>
                  <a:pt x="22" y="4"/>
                </a:lnTo>
                <a:lnTo>
                  <a:pt x="23" y="2"/>
                </a:lnTo>
                <a:lnTo>
                  <a:pt x="26" y="0"/>
                </a:lnTo>
                <a:lnTo>
                  <a:pt x="32" y="15"/>
                </a:lnTo>
                <a:lnTo>
                  <a:pt x="40" y="21"/>
                </a:lnTo>
                <a:lnTo>
                  <a:pt x="37" y="31"/>
                </a:lnTo>
                <a:lnTo>
                  <a:pt x="41" y="36"/>
                </a:lnTo>
                <a:lnTo>
                  <a:pt x="41" y="38"/>
                </a:lnTo>
                <a:lnTo>
                  <a:pt x="52" y="34"/>
                </a:lnTo>
                <a:lnTo>
                  <a:pt x="53" y="32"/>
                </a:lnTo>
                <a:lnTo>
                  <a:pt x="61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2" name="Freeform 72"/>
          <p:cNvSpPr>
            <a:spLocks/>
          </p:cNvSpPr>
          <p:nvPr/>
        </p:nvSpPr>
        <p:spPr bwMode="auto">
          <a:xfrm>
            <a:off x="4872038" y="5743575"/>
            <a:ext cx="92075" cy="92075"/>
          </a:xfrm>
          <a:custGeom>
            <a:avLst/>
            <a:gdLst>
              <a:gd name="T0" fmla="*/ 51 w 58"/>
              <a:gd name="T1" fmla="*/ 19 h 58"/>
              <a:gd name="T2" fmla="*/ 47 w 58"/>
              <a:gd name="T3" fmla="*/ 24 h 58"/>
              <a:gd name="T4" fmla="*/ 42 w 58"/>
              <a:gd name="T5" fmla="*/ 24 h 58"/>
              <a:gd name="T6" fmla="*/ 41 w 58"/>
              <a:gd name="T7" fmla="*/ 24 h 58"/>
              <a:gd name="T8" fmla="*/ 38 w 58"/>
              <a:gd name="T9" fmla="*/ 35 h 58"/>
              <a:gd name="T10" fmla="*/ 36 w 58"/>
              <a:gd name="T11" fmla="*/ 49 h 58"/>
              <a:gd name="T12" fmla="*/ 39 w 58"/>
              <a:gd name="T13" fmla="*/ 52 h 58"/>
              <a:gd name="T14" fmla="*/ 32 w 58"/>
              <a:gd name="T15" fmla="*/ 52 h 58"/>
              <a:gd name="T16" fmla="*/ 30 w 58"/>
              <a:gd name="T17" fmla="*/ 52 h 58"/>
              <a:gd name="T18" fmla="*/ 21 w 58"/>
              <a:gd name="T19" fmla="*/ 56 h 58"/>
              <a:gd name="T20" fmla="*/ 20 w 58"/>
              <a:gd name="T21" fmla="*/ 56 h 58"/>
              <a:gd name="T22" fmla="*/ 16 w 58"/>
              <a:gd name="T23" fmla="*/ 57 h 58"/>
              <a:gd name="T24" fmla="*/ 15 w 58"/>
              <a:gd name="T25" fmla="*/ 58 h 58"/>
              <a:gd name="T26" fmla="*/ 12 w 58"/>
              <a:gd name="T27" fmla="*/ 58 h 58"/>
              <a:gd name="T28" fmla="*/ 4 w 58"/>
              <a:gd name="T29" fmla="*/ 53 h 58"/>
              <a:gd name="T30" fmla="*/ 0 w 58"/>
              <a:gd name="T31" fmla="*/ 41 h 58"/>
              <a:gd name="T32" fmla="*/ 1 w 58"/>
              <a:gd name="T33" fmla="*/ 37 h 58"/>
              <a:gd name="T34" fmla="*/ 2 w 58"/>
              <a:gd name="T35" fmla="*/ 35 h 58"/>
              <a:gd name="T36" fmla="*/ 2 w 58"/>
              <a:gd name="T37" fmla="*/ 34 h 58"/>
              <a:gd name="T38" fmla="*/ 4 w 58"/>
              <a:gd name="T39" fmla="*/ 33 h 58"/>
              <a:gd name="T40" fmla="*/ 5 w 58"/>
              <a:gd name="T41" fmla="*/ 28 h 58"/>
              <a:gd name="T42" fmla="*/ 8 w 58"/>
              <a:gd name="T43" fmla="*/ 22 h 58"/>
              <a:gd name="T44" fmla="*/ 9 w 58"/>
              <a:gd name="T45" fmla="*/ 19 h 58"/>
              <a:gd name="T46" fmla="*/ 12 w 58"/>
              <a:gd name="T47" fmla="*/ 22 h 58"/>
              <a:gd name="T48" fmla="*/ 12 w 58"/>
              <a:gd name="T49" fmla="*/ 15 h 58"/>
              <a:gd name="T50" fmla="*/ 19 w 58"/>
              <a:gd name="T51" fmla="*/ 9 h 58"/>
              <a:gd name="T52" fmla="*/ 23 w 58"/>
              <a:gd name="T53" fmla="*/ 9 h 58"/>
              <a:gd name="T54" fmla="*/ 28 w 58"/>
              <a:gd name="T55" fmla="*/ 9 h 58"/>
              <a:gd name="T56" fmla="*/ 31 w 58"/>
              <a:gd name="T57" fmla="*/ 8 h 58"/>
              <a:gd name="T58" fmla="*/ 32 w 58"/>
              <a:gd name="T59" fmla="*/ 8 h 58"/>
              <a:gd name="T60" fmla="*/ 34 w 58"/>
              <a:gd name="T61" fmla="*/ 7 h 58"/>
              <a:gd name="T62" fmla="*/ 39 w 58"/>
              <a:gd name="T63" fmla="*/ 3 h 58"/>
              <a:gd name="T64" fmla="*/ 45 w 58"/>
              <a:gd name="T65" fmla="*/ 0 h 58"/>
              <a:gd name="T66" fmla="*/ 53 w 58"/>
              <a:gd name="T67" fmla="*/ 0 h 58"/>
              <a:gd name="T68" fmla="*/ 58 w 58"/>
              <a:gd name="T69" fmla="*/ 4 h 58"/>
              <a:gd name="T70" fmla="*/ 51 w 58"/>
              <a:gd name="T71" fmla="*/ 19 h 58"/>
              <a:gd name="T72" fmla="*/ 51 w 58"/>
              <a:gd name="T73" fmla="*/ 19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8" h="58">
                <a:moveTo>
                  <a:pt x="51" y="19"/>
                </a:moveTo>
                <a:lnTo>
                  <a:pt x="47" y="24"/>
                </a:lnTo>
                <a:lnTo>
                  <a:pt x="42" y="24"/>
                </a:lnTo>
                <a:lnTo>
                  <a:pt x="41" y="24"/>
                </a:lnTo>
                <a:lnTo>
                  <a:pt x="38" y="35"/>
                </a:lnTo>
                <a:lnTo>
                  <a:pt x="36" y="49"/>
                </a:lnTo>
                <a:lnTo>
                  <a:pt x="39" y="52"/>
                </a:lnTo>
                <a:lnTo>
                  <a:pt x="32" y="52"/>
                </a:lnTo>
                <a:lnTo>
                  <a:pt x="30" y="52"/>
                </a:lnTo>
                <a:lnTo>
                  <a:pt x="21" y="56"/>
                </a:lnTo>
                <a:lnTo>
                  <a:pt x="20" y="56"/>
                </a:lnTo>
                <a:lnTo>
                  <a:pt x="16" y="57"/>
                </a:lnTo>
                <a:lnTo>
                  <a:pt x="15" y="58"/>
                </a:lnTo>
                <a:lnTo>
                  <a:pt x="12" y="58"/>
                </a:lnTo>
                <a:lnTo>
                  <a:pt x="4" y="53"/>
                </a:lnTo>
                <a:lnTo>
                  <a:pt x="0" y="41"/>
                </a:lnTo>
                <a:lnTo>
                  <a:pt x="1" y="37"/>
                </a:lnTo>
                <a:lnTo>
                  <a:pt x="2" y="35"/>
                </a:lnTo>
                <a:lnTo>
                  <a:pt x="2" y="34"/>
                </a:lnTo>
                <a:lnTo>
                  <a:pt x="4" y="33"/>
                </a:lnTo>
                <a:lnTo>
                  <a:pt x="5" y="28"/>
                </a:lnTo>
                <a:lnTo>
                  <a:pt x="8" y="22"/>
                </a:lnTo>
                <a:lnTo>
                  <a:pt x="9" y="19"/>
                </a:lnTo>
                <a:lnTo>
                  <a:pt x="12" y="22"/>
                </a:lnTo>
                <a:lnTo>
                  <a:pt x="12" y="15"/>
                </a:lnTo>
                <a:lnTo>
                  <a:pt x="19" y="9"/>
                </a:lnTo>
                <a:lnTo>
                  <a:pt x="23" y="9"/>
                </a:lnTo>
                <a:lnTo>
                  <a:pt x="28" y="9"/>
                </a:lnTo>
                <a:lnTo>
                  <a:pt x="31" y="8"/>
                </a:lnTo>
                <a:lnTo>
                  <a:pt x="32" y="8"/>
                </a:lnTo>
                <a:lnTo>
                  <a:pt x="34" y="7"/>
                </a:lnTo>
                <a:lnTo>
                  <a:pt x="39" y="3"/>
                </a:lnTo>
                <a:lnTo>
                  <a:pt x="45" y="0"/>
                </a:lnTo>
                <a:lnTo>
                  <a:pt x="53" y="0"/>
                </a:lnTo>
                <a:lnTo>
                  <a:pt x="58" y="4"/>
                </a:lnTo>
                <a:lnTo>
                  <a:pt x="51" y="19"/>
                </a:lnTo>
                <a:lnTo>
                  <a:pt x="51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3" name="Freeform 73"/>
          <p:cNvSpPr>
            <a:spLocks/>
          </p:cNvSpPr>
          <p:nvPr/>
        </p:nvSpPr>
        <p:spPr bwMode="auto">
          <a:xfrm>
            <a:off x="4826000" y="4702175"/>
            <a:ext cx="203200" cy="263525"/>
          </a:xfrm>
          <a:custGeom>
            <a:avLst/>
            <a:gdLst>
              <a:gd name="T0" fmla="*/ 112 w 128"/>
              <a:gd name="T1" fmla="*/ 44 h 166"/>
              <a:gd name="T2" fmla="*/ 110 w 128"/>
              <a:gd name="T3" fmla="*/ 48 h 166"/>
              <a:gd name="T4" fmla="*/ 128 w 128"/>
              <a:gd name="T5" fmla="*/ 59 h 166"/>
              <a:gd name="T6" fmla="*/ 119 w 128"/>
              <a:gd name="T7" fmla="*/ 65 h 166"/>
              <a:gd name="T8" fmla="*/ 110 w 128"/>
              <a:gd name="T9" fmla="*/ 65 h 166"/>
              <a:gd name="T10" fmla="*/ 101 w 128"/>
              <a:gd name="T11" fmla="*/ 61 h 166"/>
              <a:gd name="T12" fmla="*/ 98 w 128"/>
              <a:gd name="T13" fmla="*/ 65 h 166"/>
              <a:gd name="T14" fmla="*/ 87 w 128"/>
              <a:gd name="T15" fmla="*/ 69 h 166"/>
              <a:gd name="T16" fmla="*/ 86 w 128"/>
              <a:gd name="T17" fmla="*/ 97 h 166"/>
              <a:gd name="T18" fmla="*/ 94 w 128"/>
              <a:gd name="T19" fmla="*/ 123 h 166"/>
              <a:gd name="T20" fmla="*/ 65 w 128"/>
              <a:gd name="T21" fmla="*/ 131 h 166"/>
              <a:gd name="T22" fmla="*/ 53 w 128"/>
              <a:gd name="T23" fmla="*/ 139 h 166"/>
              <a:gd name="T24" fmla="*/ 60 w 128"/>
              <a:gd name="T25" fmla="*/ 143 h 166"/>
              <a:gd name="T26" fmla="*/ 71 w 128"/>
              <a:gd name="T27" fmla="*/ 147 h 166"/>
              <a:gd name="T28" fmla="*/ 83 w 128"/>
              <a:gd name="T29" fmla="*/ 150 h 166"/>
              <a:gd name="T30" fmla="*/ 71 w 128"/>
              <a:gd name="T31" fmla="*/ 166 h 166"/>
              <a:gd name="T32" fmla="*/ 37 w 128"/>
              <a:gd name="T33" fmla="*/ 147 h 166"/>
              <a:gd name="T34" fmla="*/ 26 w 128"/>
              <a:gd name="T35" fmla="*/ 161 h 166"/>
              <a:gd name="T36" fmla="*/ 10 w 128"/>
              <a:gd name="T37" fmla="*/ 161 h 166"/>
              <a:gd name="T38" fmla="*/ 1 w 128"/>
              <a:gd name="T39" fmla="*/ 157 h 166"/>
              <a:gd name="T40" fmla="*/ 19 w 128"/>
              <a:gd name="T41" fmla="*/ 134 h 166"/>
              <a:gd name="T42" fmla="*/ 8 w 128"/>
              <a:gd name="T43" fmla="*/ 112 h 166"/>
              <a:gd name="T44" fmla="*/ 14 w 128"/>
              <a:gd name="T45" fmla="*/ 108 h 166"/>
              <a:gd name="T46" fmla="*/ 50 w 128"/>
              <a:gd name="T47" fmla="*/ 97 h 166"/>
              <a:gd name="T48" fmla="*/ 56 w 128"/>
              <a:gd name="T49" fmla="*/ 79 h 166"/>
              <a:gd name="T50" fmla="*/ 67 w 128"/>
              <a:gd name="T51" fmla="*/ 71 h 166"/>
              <a:gd name="T52" fmla="*/ 70 w 128"/>
              <a:gd name="T53" fmla="*/ 67 h 166"/>
              <a:gd name="T54" fmla="*/ 61 w 128"/>
              <a:gd name="T55" fmla="*/ 52 h 166"/>
              <a:gd name="T56" fmla="*/ 57 w 128"/>
              <a:gd name="T57" fmla="*/ 48 h 166"/>
              <a:gd name="T58" fmla="*/ 59 w 128"/>
              <a:gd name="T59" fmla="*/ 41 h 166"/>
              <a:gd name="T60" fmla="*/ 59 w 128"/>
              <a:gd name="T61" fmla="*/ 33 h 166"/>
              <a:gd name="T62" fmla="*/ 63 w 128"/>
              <a:gd name="T63" fmla="*/ 20 h 166"/>
              <a:gd name="T64" fmla="*/ 64 w 128"/>
              <a:gd name="T65" fmla="*/ 14 h 166"/>
              <a:gd name="T66" fmla="*/ 63 w 128"/>
              <a:gd name="T67" fmla="*/ 0 h 166"/>
              <a:gd name="T68" fmla="*/ 80 w 128"/>
              <a:gd name="T69" fmla="*/ 0 h 166"/>
              <a:gd name="T70" fmla="*/ 100 w 128"/>
              <a:gd name="T71" fmla="*/ 29 h 166"/>
              <a:gd name="T72" fmla="*/ 110 w 128"/>
              <a:gd name="T73" fmla="*/ 34 h 166"/>
              <a:gd name="T74" fmla="*/ 115 w 128"/>
              <a:gd name="T75" fmla="*/ 3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66">
                <a:moveTo>
                  <a:pt x="115" y="37"/>
                </a:moveTo>
                <a:lnTo>
                  <a:pt x="112" y="44"/>
                </a:lnTo>
                <a:lnTo>
                  <a:pt x="110" y="46"/>
                </a:lnTo>
                <a:lnTo>
                  <a:pt x="110" y="48"/>
                </a:lnTo>
                <a:lnTo>
                  <a:pt x="110" y="49"/>
                </a:lnTo>
                <a:lnTo>
                  <a:pt x="128" y="59"/>
                </a:lnTo>
                <a:lnTo>
                  <a:pt x="120" y="64"/>
                </a:lnTo>
                <a:lnTo>
                  <a:pt x="119" y="65"/>
                </a:lnTo>
                <a:lnTo>
                  <a:pt x="115" y="67"/>
                </a:lnTo>
                <a:lnTo>
                  <a:pt x="110" y="65"/>
                </a:lnTo>
                <a:lnTo>
                  <a:pt x="108" y="65"/>
                </a:lnTo>
                <a:lnTo>
                  <a:pt x="101" y="61"/>
                </a:lnTo>
                <a:lnTo>
                  <a:pt x="100" y="61"/>
                </a:lnTo>
                <a:lnTo>
                  <a:pt x="98" y="65"/>
                </a:lnTo>
                <a:lnTo>
                  <a:pt x="90" y="69"/>
                </a:lnTo>
                <a:lnTo>
                  <a:pt x="87" y="69"/>
                </a:lnTo>
                <a:lnTo>
                  <a:pt x="86" y="94"/>
                </a:lnTo>
                <a:lnTo>
                  <a:pt x="86" y="97"/>
                </a:lnTo>
                <a:lnTo>
                  <a:pt x="83" y="113"/>
                </a:lnTo>
                <a:lnTo>
                  <a:pt x="94" y="123"/>
                </a:lnTo>
                <a:lnTo>
                  <a:pt x="78" y="135"/>
                </a:lnTo>
                <a:lnTo>
                  <a:pt x="65" y="131"/>
                </a:lnTo>
                <a:lnTo>
                  <a:pt x="60" y="131"/>
                </a:lnTo>
                <a:lnTo>
                  <a:pt x="53" y="139"/>
                </a:lnTo>
                <a:lnTo>
                  <a:pt x="52" y="147"/>
                </a:lnTo>
                <a:lnTo>
                  <a:pt x="60" y="143"/>
                </a:lnTo>
                <a:lnTo>
                  <a:pt x="67" y="147"/>
                </a:lnTo>
                <a:lnTo>
                  <a:pt x="71" y="147"/>
                </a:lnTo>
                <a:lnTo>
                  <a:pt x="83" y="146"/>
                </a:lnTo>
                <a:lnTo>
                  <a:pt x="83" y="150"/>
                </a:lnTo>
                <a:lnTo>
                  <a:pt x="83" y="154"/>
                </a:lnTo>
                <a:lnTo>
                  <a:pt x="71" y="166"/>
                </a:lnTo>
                <a:lnTo>
                  <a:pt x="40" y="149"/>
                </a:lnTo>
                <a:lnTo>
                  <a:pt x="37" y="147"/>
                </a:lnTo>
                <a:lnTo>
                  <a:pt x="29" y="161"/>
                </a:lnTo>
                <a:lnTo>
                  <a:pt x="26" y="161"/>
                </a:lnTo>
                <a:lnTo>
                  <a:pt x="22" y="161"/>
                </a:lnTo>
                <a:lnTo>
                  <a:pt x="10" y="161"/>
                </a:lnTo>
                <a:lnTo>
                  <a:pt x="4" y="158"/>
                </a:lnTo>
                <a:lnTo>
                  <a:pt x="1" y="157"/>
                </a:lnTo>
                <a:lnTo>
                  <a:pt x="0" y="143"/>
                </a:lnTo>
                <a:lnTo>
                  <a:pt x="19" y="134"/>
                </a:lnTo>
                <a:lnTo>
                  <a:pt x="15" y="127"/>
                </a:lnTo>
                <a:lnTo>
                  <a:pt x="8" y="112"/>
                </a:lnTo>
                <a:lnTo>
                  <a:pt x="8" y="109"/>
                </a:lnTo>
                <a:lnTo>
                  <a:pt x="14" y="108"/>
                </a:lnTo>
                <a:lnTo>
                  <a:pt x="38" y="106"/>
                </a:lnTo>
                <a:lnTo>
                  <a:pt x="50" y="97"/>
                </a:lnTo>
                <a:lnTo>
                  <a:pt x="52" y="95"/>
                </a:lnTo>
                <a:lnTo>
                  <a:pt x="56" y="79"/>
                </a:lnTo>
                <a:lnTo>
                  <a:pt x="63" y="74"/>
                </a:lnTo>
                <a:lnTo>
                  <a:pt x="67" y="71"/>
                </a:lnTo>
                <a:lnTo>
                  <a:pt x="70" y="74"/>
                </a:lnTo>
                <a:lnTo>
                  <a:pt x="70" y="67"/>
                </a:lnTo>
                <a:lnTo>
                  <a:pt x="65" y="54"/>
                </a:lnTo>
                <a:lnTo>
                  <a:pt x="61" y="52"/>
                </a:lnTo>
                <a:lnTo>
                  <a:pt x="57" y="49"/>
                </a:lnTo>
                <a:lnTo>
                  <a:pt x="57" y="48"/>
                </a:lnTo>
                <a:lnTo>
                  <a:pt x="57" y="45"/>
                </a:lnTo>
                <a:lnTo>
                  <a:pt x="59" y="41"/>
                </a:lnTo>
                <a:lnTo>
                  <a:pt x="59" y="35"/>
                </a:lnTo>
                <a:lnTo>
                  <a:pt x="59" y="33"/>
                </a:lnTo>
                <a:lnTo>
                  <a:pt x="60" y="26"/>
                </a:lnTo>
                <a:lnTo>
                  <a:pt x="63" y="20"/>
                </a:lnTo>
                <a:lnTo>
                  <a:pt x="64" y="16"/>
                </a:lnTo>
                <a:lnTo>
                  <a:pt x="64" y="14"/>
                </a:lnTo>
                <a:lnTo>
                  <a:pt x="61" y="11"/>
                </a:lnTo>
                <a:lnTo>
                  <a:pt x="63" y="0"/>
                </a:lnTo>
                <a:lnTo>
                  <a:pt x="72" y="0"/>
                </a:lnTo>
                <a:lnTo>
                  <a:pt x="80" y="0"/>
                </a:lnTo>
                <a:lnTo>
                  <a:pt x="94" y="18"/>
                </a:lnTo>
                <a:lnTo>
                  <a:pt x="100" y="29"/>
                </a:lnTo>
                <a:lnTo>
                  <a:pt x="102" y="31"/>
                </a:lnTo>
                <a:lnTo>
                  <a:pt x="110" y="34"/>
                </a:lnTo>
                <a:lnTo>
                  <a:pt x="113" y="37"/>
                </a:lnTo>
                <a:lnTo>
                  <a:pt x="115" y="3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4" name="Freeform 74"/>
          <p:cNvSpPr>
            <a:spLocks/>
          </p:cNvSpPr>
          <p:nvPr/>
        </p:nvSpPr>
        <p:spPr bwMode="auto">
          <a:xfrm>
            <a:off x="4962525" y="4375150"/>
            <a:ext cx="219075" cy="236538"/>
          </a:xfrm>
          <a:custGeom>
            <a:avLst/>
            <a:gdLst>
              <a:gd name="T0" fmla="*/ 128 w 138"/>
              <a:gd name="T1" fmla="*/ 74 h 149"/>
              <a:gd name="T2" fmla="*/ 138 w 138"/>
              <a:gd name="T3" fmla="*/ 108 h 149"/>
              <a:gd name="T4" fmla="*/ 118 w 138"/>
              <a:gd name="T5" fmla="*/ 115 h 149"/>
              <a:gd name="T6" fmla="*/ 114 w 138"/>
              <a:gd name="T7" fmla="*/ 127 h 149"/>
              <a:gd name="T8" fmla="*/ 110 w 138"/>
              <a:gd name="T9" fmla="*/ 130 h 149"/>
              <a:gd name="T10" fmla="*/ 105 w 138"/>
              <a:gd name="T11" fmla="*/ 124 h 149"/>
              <a:gd name="T12" fmla="*/ 102 w 138"/>
              <a:gd name="T13" fmla="*/ 128 h 149"/>
              <a:gd name="T14" fmla="*/ 106 w 138"/>
              <a:gd name="T15" fmla="*/ 132 h 149"/>
              <a:gd name="T16" fmla="*/ 97 w 138"/>
              <a:gd name="T17" fmla="*/ 142 h 149"/>
              <a:gd name="T18" fmla="*/ 74 w 138"/>
              <a:gd name="T19" fmla="*/ 149 h 149"/>
              <a:gd name="T20" fmla="*/ 71 w 138"/>
              <a:gd name="T21" fmla="*/ 147 h 149"/>
              <a:gd name="T22" fmla="*/ 68 w 138"/>
              <a:gd name="T23" fmla="*/ 145 h 149"/>
              <a:gd name="T24" fmla="*/ 67 w 138"/>
              <a:gd name="T25" fmla="*/ 145 h 149"/>
              <a:gd name="T26" fmla="*/ 59 w 138"/>
              <a:gd name="T27" fmla="*/ 139 h 149"/>
              <a:gd name="T28" fmla="*/ 52 w 138"/>
              <a:gd name="T29" fmla="*/ 136 h 149"/>
              <a:gd name="T30" fmla="*/ 50 w 138"/>
              <a:gd name="T31" fmla="*/ 135 h 149"/>
              <a:gd name="T32" fmla="*/ 26 w 138"/>
              <a:gd name="T33" fmla="*/ 121 h 149"/>
              <a:gd name="T34" fmla="*/ 24 w 138"/>
              <a:gd name="T35" fmla="*/ 121 h 149"/>
              <a:gd name="T36" fmla="*/ 9 w 138"/>
              <a:gd name="T37" fmla="*/ 112 h 149"/>
              <a:gd name="T38" fmla="*/ 24 w 138"/>
              <a:gd name="T39" fmla="*/ 100 h 149"/>
              <a:gd name="T40" fmla="*/ 29 w 138"/>
              <a:gd name="T41" fmla="*/ 85 h 149"/>
              <a:gd name="T42" fmla="*/ 29 w 138"/>
              <a:gd name="T43" fmla="*/ 82 h 149"/>
              <a:gd name="T44" fmla="*/ 30 w 138"/>
              <a:gd name="T45" fmla="*/ 75 h 149"/>
              <a:gd name="T46" fmla="*/ 35 w 138"/>
              <a:gd name="T47" fmla="*/ 67 h 149"/>
              <a:gd name="T48" fmla="*/ 33 w 138"/>
              <a:gd name="T49" fmla="*/ 61 h 149"/>
              <a:gd name="T50" fmla="*/ 31 w 138"/>
              <a:gd name="T51" fmla="*/ 61 h 149"/>
              <a:gd name="T52" fmla="*/ 24 w 138"/>
              <a:gd name="T53" fmla="*/ 61 h 149"/>
              <a:gd name="T54" fmla="*/ 23 w 138"/>
              <a:gd name="T55" fmla="*/ 59 h 149"/>
              <a:gd name="T56" fmla="*/ 0 w 138"/>
              <a:gd name="T57" fmla="*/ 22 h 149"/>
              <a:gd name="T58" fmla="*/ 19 w 138"/>
              <a:gd name="T59" fmla="*/ 10 h 149"/>
              <a:gd name="T60" fmla="*/ 24 w 138"/>
              <a:gd name="T61" fmla="*/ 11 h 149"/>
              <a:gd name="T62" fmla="*/ 29 w 138"/>
              <a:gd name="T63" fmla="*/ 11 h 149"/>
              <a:gd name="T64" fmla="*/ 56 w 138"/>
              <a:gd name="T65" fmla="*/ 5 h 149"/>
              <a:gd name="T66" fmla="*/ 63 w 138"/>
              <a:gd name="T67" fmla="*/ 0 h 149"/>
              <a:gd name="T68" fmla="*/ 78 w 138"/>
              <a:gd name="T69" fmla="*/ 7 h 149"/>
              <a:gd name="T70" fmla="*/ 79 w 138"/>
              <a:gd name="T71" fmla="*/ 8 h 149"/>
              <a:gd name="T72" fmla="*/ 79 w 138"/>
              <a:gd name="T73" fmla="*/ 11 h 149"/>
              <a:gd name="T74" fmla="*/ 84 w 138"/>
              <a:gd name="T75" fmla="*/ 16 h 149"/>
              <a:gd name="T76" fmla="*/ 98 w 138"/>
              <a:gd name="T77" fmla="*/ 30 h 149"/>
              <a:gd name="T78" fmla="*/ 102 w 138"/>
              <a:gd name="T79" fmla="*/ 23 h 149"/>
              <a:gd name="T80" fmla="*/ 109 w 138"/>
              <a:gd name="T81" fmla="*/ 29 h 149"/>
              <a:gd name="T82" fmla="*/ 110 w 138"/>
              <a:gd name="T83" fmla="*/ 30 h 149"/>
              <a:gd name="T84" fmla="*/ 113 w 138"/>
              <a:gd name="T85" fmla="*/ 30 h 149"/>
              <a:gd name="T86" fmla="*/ 117 w 138"/>
              <a:gd name="T87" fmla="*/ 29 h 149"/>
              <a:gd name="T88" fmla="*/ 121 w 138"/>
              <a:gd name="T89" fmla="*/ 34 h 149"/>
              <a:gd name="T90" fmla="*/ 124 w 138"/>
              <a:gd name="T91" fmla="*/ 37 h 149"/>
              <a:gd name="T92" fmla="*/ 123 w 138"/>
              <a:gd name="T93" fmla="*/ 40 h 149"/>
              <a:gd name="T94" fmla="*/ 121 w 138"/>
              <a:gd name="T95" fmla="*/ 42 h 149"/>
              <a:gd name="T96" fmla="*/ 128 w 138"/>
              <a:gd name="T97" fmla="*/ 46 h 149"/>
              <a:gd name="T98" fmla="*/ 127 w 138"/>
              <a:gd name="T99" fmla="*/ 48 h 149"/>
              <a:gd name="T100" fmla="*/ 125 w 138"/>
              <a:gd name="T101" fmla="*/ 53 h 149"/>
              <a:gd name="T102" fmla="*/ 128 w 138"/>
              <a:gd name="T103" fmla="*/ 74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8" h="149">
                <a:moveTo>
                  <a:pt x="128" y="74"/>
                </a:moveTo>
                <a:lnTo>
                  <a:pt x="138" y="108"/>
                </a:lnTo>
                <a:lnTo>
                  <a:pt x="118" y="115"/>
                </a:lnTo>
                <a:lnTo>
                  <a:pt x="114" y="127"/>
                </a:lnTo>
                <a:lnTo>
                  <a:pt x="110" y="130"/>
                </a:lnTo>
                <a:lnTo>
                  <a:pt x="105" y="124"/>
                </a:lnTo>
                <a:lnTo>
                  <a:pt x="102" y="128"/>
                </a:lnTo>
                <a:lnTo>
                  <a:pt x="106" y="132"/>
                </a:lnTo>
                <a:lnTo>
                  <a:pt x="97" y="142"/>
                </a:lnTo>
                <a:lnTo>
                  <a:pt x="74" y="149"/>
                </a:lnTo>
                <a:lnTo>
                  <a:pt x="71" y="147"/>
                </a:lnTo>
                <a:lnTo>
                  <a:pt x="68" y="145"/>
                </a:lnTo>
                <a:lnTo>
                  <a:pt x="67" y="145"/>
                </a:lnTo>
                <a:lnTo>
                  <a:pt x="59" y="139"/>
                </a:lnTo>
                <a:lnTo>
                  <a:pt x="52" y="136"/>
                </a:lnTo>
                <a:lnTo>
                  <a:pt x="50" y="135"/>
                </a:lnTo>
                <a:lnTo>
                  <a:pt x="26" y="121"/>
                </a:lnTo>
                <a:lnTo>
                  <a:pt x="24" y="121"/>
                </a:lnTo>
                <a:lnTo>
                  <a:pt x="9" y="112"/>
                </a:lnTo>
                <a:lnTo>
                  <a:pt x="24" y="100"/>
                </a:lnTo>
                <a:lnTo>
                  <a:pt x="29" y="85"/>
                </a:lnTo>
                <a:lnTo>
                  <a:pt x="29" y="82"/>
                </a:lnTo>
                <a:lnTo>
                  <a:pt x="30" y="75"/>
                </a:lnTo>
                <a:lnTo>
                  <a:pt x="35" y="67"/>
                </a:lnTo>
                <a:lnTo>
                  <a:pt x="33" y="61"/>
                </a:lnTo>
                <a:lnTo>
                  <a:pt x="31" y="61"/>
                </a:lnTo>
                <a:lnTo>
                  <a:pt x="24" y="61"/>
                </a:lnTo>
                <a:lnTo>
                  <a:pt x="23" y="59"/>
                </a:lnTo>
                <a:lnTo>
                  <a:pt x="0" y="22"/>
                </a:lnTo>
                <a:lnTo>
                  <a:pt x="19" y="10"/>
                </a:lnTo>
                <a:lnTo>
                  <a:pt x="24" y="11"/>
                </a:lnTo>
                <a:lnTo>
                  <a:pt x="29" y="11"/>
                </a:lnTo>
                <a:lnTo>
                  <a:pt x="56" y="5"/>
                </a:lnTo>
                <a:lnTo>
                  <a:pt x="63" y="0"/>
                </a:lnTo>
                <a:lnTo>
                  <a:pt x="78" y="7"/>
                </a:lnTo>
                <a:lnTo>
                  <a:pt x="79" y="8"/>
                </a:lnTo>
                <a:lnTo>
                  <a:pt x="79" y="11"/>
                </a:lnTo>
                <a:lnTo>
                  <a:pt x="84" y="16"/>
                </a:lnTo>
                <a:lnTo>
                  <a:pt x="98" y="30"/>
                </a:lnTo>
                <a:lnTo>
                  <a:pt x="102" y="23"/>
                </a:lnTo>
                <a:lnTo>
                  <a:pt x="109" y="29"/>
                </a:lnTo>
                <a:lnTo>
                  <a:pt x="110" y="30"/>
                </a:lnTo>
                <a:lnTo>
                  <a:pt x="113" y="30"/>
                </a:lnTo>
                <a:lnTo>
                  <a:pt x="117" y="29"/>
                </a:lnTo>
                <a:lnTo>
                  <a:pt x="121" y="34"/>
                </a:lnTo>
                <a:lnTo>
                  <a:pt x="124" y="37"/>
                </a:lnTo>
                <a:lnTo>
                  <a:pt x="123" y="40"/>
                </a:lnTo>
                <a:lnTo>
                  <a:pt x="121" y="42"/>
                </a:lnTo>
                <a:lnTo>
                  <a:pt x="128" y="46"/>
                </a:lnTo>
                <a:lnTo>
                  <a:pt x="127" y="48"/>
                </a:lnTo>
                <a:lnTo>
                  <a:pt x="125" y="53"/>
                </a:lnTo>
                <a:lnTo>
                  <a:pt x="128" y="7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5" name="Freeform 75"/>
          <p:cNvSpPr>
            <a:spLocks/>
          </p:cNvSpPr>
          <p:nvPr/>
        </p:nvSpPr>
        <p:spPr bwMode="auto">
          <a:xfrm>
            <a:off x="5230813" y="5495925"/>
            <a:ext cx="61913" cy="93663"/>
          </a:xfrm>
          <a:custGeom>
            <a:avLst/>
            <a:gdLst>
              <a:gd name="T0" fmla="*/ 30 w 39"/>
              <a:gd name="T1" fmla="*/ 19 h 59"/>
              <a:gd name="T2" fmla="*/ 31 w 39"/>
              <a:gd name="T3" fmla="*/ 37 h 59"/>
              <a:gd name="T4" fmla="*/ 37 w 39"/>
              <a:gd name="T5" fmla="*/ 41 h 59"/>
              <a:gd name="T6" fmla="*/ 35 w 39"/>
              <a:gd name="T7" fmla="*/ 45 h 59"/>
              <a:gd name="T8" fmla="*/ 35 w 39"/>
              <a:gd name="T9" fmla="*/ 47 h 59"/>
              <a:gd name="T10" fmla="*/ 37 w 39"/>
              <a:gd name="T11" fmla="*/ 48 h 59"/>
              <a:gd name="T12" fmla="*/ 37 w 39"/>
              <a:gd name="T13" fmla="*/ 49 h 59"/>
              <a:gd name="T14" fmla="*/ 38 w 39"/>
              <a:gd name="T15" fmla="*/ 52 h 59"/>
              <a:gd name="T16" fmla="*/ 39 w 39"/>
              <a:gd name="T17" fmla="*/ 54 h 59"/>
              <a:gd name="T18" fmla="*/ 38 w 39"/>
              <a:gd name="T19" fmla="*/ 56 h 59"/>
              <a:gd name="T20" fmla="*/ 35 w 39"/>
              <a:gd name="T21" fmla="*/ 58 h 59"/>
              <a:gd name="T22" fmla="*/ 34 w 39"/>
              <a:gd name="T23" fmla="*/ 58 h 59"/>
              <a:gd name="T24" fmla="*/ 30 w 39"/>
              <a:gd name="T25" fmla="*/ 59 h 59"/>
              <a:gd name="T26" fmla="*/ 30 w 39"/>
              <a:gd name="T27" fmla="*/ 58 h 59"/>
              <a:gd name="T28" fmla="*/ 27 w 39"/>
              <a:gd name="T29" fmla="*/ 58 h 59"/>
              <a:gd name="T30" fmla="*/ 18 w 39"/>
              <a:gd name="T31" fmla="*/ 52 h 59"/>
              <a:gd name="T32" fmla="*/ 16 w 39"/>
              <a:gd name="T33" fmla="*/ 45 h 59"/>
              <a:gd name="T34" fmla="*/ 15 w 39"/>
              <a:gd name="T35" fmla="*/ 41 h 59"/>
              <a:gd name="T36" fmla="*/ 15 w 39"/>
              <a:gd name="T37" fmla="*/ 34 h 59"/>
              <a:gd name="T38" fmla="*/ 11 w 39"/>
              <a:gd name="T39" fmla="*/ 29 h 59"/>
              <a:gd name="T40" fmla="*/ 9 w 39"/>
              <a:gd name="T41" fmla="*/ 25 h 59"/>
              <a:gd name="T42" fmla="*/ 9 w 39"/>
              <a:gd name="T43" fmla="*/ 22 h 59"/>
              <a:gd name="T44" fmla="*/ 3 w 39"/>
              <a:gd name="T45" fmla="*/ 18 h 59"/>
              <a:gd name="T46" fmla="*/ 0 w 39"/>
              <a:gd name="T47" fmla="*/ 15 h 59"/>
              <a:gd name="T48" fmla="*/ 1 w 39"/>
              <a:gd name="T49" fmla="*/ 11 h 59"/>
              <a:gd name="T50" fmla="*/ 4 w 39"/>
              <a:gd name="T51" fmla="*/ 10 h 59"/>
              <a:gd name="T52" fmla="*/ 5 w 39"/>
              <a:gd name="T53" fmla="*/ 10 h 59"/>
              <a:gd name="T54" fmla="*/ 5 w 39"/>
              <a:gd name="T55" fmla="*/ 9 h 59"/>
              <a:gd name="T56" fmla="*/ 7 w 39"/>
              <a:gd name="T57" fmla="*/ 9 h 59"/>
              <a:gd name="T58" fmla="*/ 7 w 39"/>
              <a:gd name="T59" fmla="*/ 10 h 59"/>
              <a:gd name="T60" fmla="*/ 11 w 39"/>
              <a:gd name="T61" fmla="*/ 11 h 59"/>
              <a:gd name="T62" fmla="*/ 11 w 39"/>
              <a:gd name="T63" fmla="*/ 10 h 59"/>
              <a:gd name="T64" fmla="*/ 11 w 39"/>
              <a:gd name="T65" fmla="*/ 9 h 59"/>
              <a:gd name="T66" fmla="*/ 12 w 39"/>
              <a:gd name="T67" fmla="*/ 4 h 59"/>
              <a:gd name="T68" fmla="*/ 12 w 39"/>
              <a:gd name="T69" fmla="*/ 2 h 59"/>
              <a:gd name="T70" fmla="*/ 12 w 39"/>
              <a:gd name="T71" fmla="*/ 0 h 59"/>
              <a:gd name="T72" fmla="*/ 24 w 39"/>
              <a:gd name="T73" fmla="*/ 4 h 59"/>
              <a:gd name="T74" fmla="*/ 24 w 39"/>
              <a:gd name="T75" fmla="*/ 9 h 59"/>
              <a:gd name="T76" fmla="*/ 30 w 39"/>
              <a:gd name="T77" fmla="*/ 1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9" h="59">
                <a:moveTo>
                  <a:pt x="30" y="19"/>
                </a:moveTo>
                <a:lnTo>
                  <a:pt x="31" y="37"/>
                </a:lnTo>
                <a:lnTo>
                  <a:pt x="37" y="41"/>
                </a:lnTo>
                <a:lnTo>
                  <a:pt x="35" y="45"/>
                </a:lnTo>
                <a:lnTo>
                  <a:pt x="35" y="47"/>
                </a:lnTo>
                <a:lnTo>
                  <a:pt x="37" y="48"/>
                </a:lnTo>
                <a:lnTo>
                  <a:pt x="37" y="49"/>
                </a:lnTo>
                <a:lnTo>
                  <a:pt x="38" y="52"/>
                </a:lnTo>
                <a:lnTo>
                  <a:pt x="39" y="54"/>
                </a:lnTo>
                <a:lnTo>
                  <a:pt x="38" y="56"/>
                </a:lnTo>
                <a:lnTo>
                  <a:pt x="35" y="58"/>
                </a:lnTo>
                <a:lnTo>
                  <a:pt x="34" y="58"/>
                </a:lnTo>
                <a:lnTo>
                  <a:pt x="30" y="59"/>
                </a:lnTo>
                <a:lnTo>
                  <a:pt x="30" y="58"/>
                </a:lnTo>
                <a:lnTo>
                  <a:pt x="27" y="58"/>
                </a:lnTo>
                <a:lnTo>
                  <a:pt x="18" y="52"/>
                </a:lnTo>
                <a:lnTo>
                  <a:pt x="16" y="45"/>
                </a:lnTo>
                <a:lnTo>
                  <a:pt x="15" y="41"/>
                </a:lnTo>
                <a:lnTo>
                  <a:pt x="15" y="34"/>
                </a:lnTo>
                <a:lnTo>
                  <a:pt x="11" y="29"/>
                </a:lnTo>
                <a:lnTo>
                  <a:pt x="9" y="25"/>
                </a:lnTo>
                <a:lnTo>
                  <a:pt x="9" y="22"/>
                </a:lnTo>
                <a:lnTo>
                  <a:pt x="3" y="18"/>
                </a:lnTo>
                <a:lnTo>
                  <a:pt x="0" y="15"/>
                </a:lnTo>
                <a:lnTo>
                  <a:pt x="1" y="11"/>
                </a:lnTo>
                <a:lnTo>
                  <a:pt x="4" y="10"/>
                </a:lnTo>
                <a:lnTo>
                  <a:pt x="5" y="10"/>
                </a:lnTo>
                <a:lnTo>
                  <a:pt x="5" y="9"/>
                </a:lnTo>
                <a:lnTo>
                  <a:pt x="7" y="9"/>
                </a:lnTo>
                <a:lnTo>
                  <a:pt x="7" y="10"/>
                </a:lnTo>
                <a:lnTo>
                  <a:pt x="11" y="11"/>
                </a:lnTo>
                <a:lnTo>
                  <a:pt x="11" y="10"/>
                </a:lnTo>
                <a:lnTo>
                  <a:pt x="11" y="9"/>
                </a:lnTo>
                <a:lnTo>
                  <a:pt x="12" y="4"/>
                </a:lnTo>
                <a:lnTo>
                  <a:pt x="12" y="2"/>
                </a:lnTo>
                <a:lnTo>
                  <a:pt x="12" y="0"/>
                </a:lnTo>
                <a:lnTo>
                  <a:pt x="24" y="4"/>
                </a:lnTo>
                <a:lnTo>
                  <a:pt x="24" y="9"/>
                </a:lnTo>
                <a:lnTo>
                  <a:pt x="30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6" name="Freeform 76"/>
          <p:cNvSpPr>
            <a:spLocks/>
          </p:cNvSpPr>
          <p:nvPr/>
        </p:nvSpPr>
        <p:spPr bwMode="auto">
          <a:xfrm>
            <a:off x="5278438" y="5526088"/>
            <a:ext cx="41275" cy="41275"/>
          </a:xfrm>
          <a:custGeom>
            <a:avLst/>
            <a:gdLst>
              <a:gd name="T0" fmla="*/ 22 w 26"/>
              <a:gd name="T1" fmla="*/ 2 h 26"/>
              <a:gd name="T2" fmla="*/ 26 w 26"/>
              <a:gd name="T3" fmla="*/ 6 h 26"/>
              <a:gd name="T4" fmla="*/ 23 w 26"/>
              <a:gd name="T5" fmla="*/ 20 h 26"/>
              <a:gd name="T6" fmla="*/ 19 w 26"/>
              <a:gd name="T7" fmla="*/ 21 h 26"/>
              <a:gd name="T8" fmla="*/ 19 w 26"/>
              <a:gd name="T9" fmla="*/ 22 h 26"/>
              <a:gd name="T10" fmla="*/ 16 w 26"/>
              <a:gd name="T11" fmla="*/ 26 h 26"/>
              <a:gd name="T12" fmla="*/ 15 w 26"/>
              <a:gd name="T13" fmla="*/ 26 h 26"/>
              <a:gd name="T14" fmla="*/ 14 w 26"/>
              <a:gd name="T15" fmla="*/ 26 h 26"/>
              <a:gd name="T16" fmla="*/ 12 w 26"/>
              <a:gd name="T17" fmla="*/ 25 h 26"/>
              <a:gd name="T18" fmla="*/ 7 w 26"/>
              <a:gd name="T19" fmla="*/ 22 h 26"/>
              <a:gd name="T20" fmla="*/ 1 w 26"/>
              <a:gd name="T21" fmla="*/ 18 h 26"/>
              <a:gd name="T22" fmla="*/ 0 w 26"/>
              <a:gd name="T23" fmla="*/ 0 h 26"/>
              <a:gd name="T24" fmla="*/ 11 w 26"/>
              <a:gd name="T25" fmla="*/ 0 h 26"/>
              <a:gd name="T26" fmla="*/ 11 w 26"/>
              <a:gd name="T27" fmla="*/ 6 h 26"/>
              <a:gd name="T28" fmla="*/ 15 w 26"/>
              <a:gd name="T29" fmla="*/ 6 h 26"/>
              <a:gd name="T30" fmla="*/ 16 w 26"/>
              <a:gd name="T31" fmla="*/ 6 h 26"/>
              <a:gd name="T32" fmla="*/ 22 w 26"/>
              <a:gd name="T33" fmla="*/ 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" h="26">
                <a:moveTo>
                  <a:pt x="22" y="2"/>
                </a:moveTo>
                <a:lnTo>
                  <a:pt x="26" y="6"/>
                </a:lnTo>
                <a:lnTo>
                  <a:pt x="23" y="20"/>
                </a:lnTo>
                <a:lnTo>
                  <a:pt x="19" y="21"/>
                </a:lnTo>
                <a:lnTo>
                  <a:pt x="19" y="22"/>
                </a:lnTo>
                <a:lnTo>
                  <a:pt x="16" y="26"/>
                </a:lnTo>
                <a:lnTo>
                  <a:pt x="15" y="26"/>
                </a:lnTo>
                <a:lnTo>
                  <a:pt x="14" y="26"/>
                </a:lnTo>
                <a:lnTo>
                  <a:pt x="12" y="25"/>
                </a:lnTo>
                <a:lnTo>
                  <a:pt x="7" y="22"/>
                </a:lnTo>
                <a:lnTo>
                  <a:pt x="1" y="18"/>
                </a:lnTo>
                <a:lnTo>
                  <a:pt x="0" y="0"/>
                </a:lnTo>
                <a:lnTo>
                  <a:pt x="11" y="0"/>
                </a:lnTo>
                <a:lnTo>
                  <a:pt x="11" y="6"/>
                </a:lnTo>
                <a:lnTo>
                  <a:pt x="15" y="6"/>
                </a:lnTo>
                <a:lnTo>
                  <a:pt x="16" y="6"/>
                </a:lnTo>
                <a:lnTo>
                  <a:pt x="22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7" name="Freeform 77"/>
          <p:cNvSpPr>
            <a:spLocks/>
          </p:cNvSpPr>
          <p:nvPr/>
        </p:nvSpPr>
        <p:spPr bwMode="auto">
          <a:xfrm>
            <a:off x="5292725" y="5772150"/>
            <a:ext cx="39688" cy="66675"/>
          </a:xfrm>
          <a:custGeom>
            <a:avLst/>
            <a:gdLst>
              <a:gd name="T0" fmla="*/ 18 w 25"/>
              <a:gd name="T1" fmla="*/ 2 h 42"/>
              <a:gd name="T2" fmla="*/ 25 w 25"/>
              <a:gd name="T3" fmla="*/ 15 h 42"/>
              <a:gd name="T4" fmla="*/ 24 w 25"/>
              <a:gd name="T5" fmla="*/ 17 h 42"/>
              <a:gd name="T6" fmla="*/ 24 w 25"/>
              <a:gd name="T7" fmla="*/ 20 h 42"/>
              <a:gd name="T8" fmla="*/ 17 w 25"/>
              <a:gd name="T9" fmla="*/ 38 h 42"/>
              <a:gd name="T10" fmla="*/ 15 w 25"/>
              <a:gd name="T11" fmla="*/ 38 h 42"/>
              <a:gd name="T12" fmla="*/ 14 w 25"/>
              <a:gd name="T13" fmla="*/ 39 h 42"/>
              <a:gd name="T14" fmla="*/ 11 w 25"/>
              <a:gd name="T15" fmla="*/ 42 h 42"/>
              <a:gd name="T16" fmla="*/ 9 w 25"/>
              <a:gd name="T17" fmla="*/ 35 h 42"/>
              <a:gd name="T18" fmla="*/ 9 w 25"/>
              <a:gd name="T19" fmla="*/ 34 h 42"/>
              <a:gd name="T20" fmla="*/ 9 w 25"/>
              <a:gd name="T21" fmla="*/ 32 h 42"/>
              <a:gd name="T22" fmla="*/ 2 w 25"/>
              <a:gd name="T23" fmla="*/ 17 h 42"/>
              <a:gd name="T24" fmla="*/ 0 w 25"/>
              <a:gd name="T25" fmla="*/ 15 h 42"/>
              <a:gd name="T26" fmla="*/ 0 w 25"/>
              <a:gd name="T27" fmla="*/ 13 h 42"/>
              <a:gd name="T28" fmla="*/ 0 w 25"/>
              <a:gd name="T29" fmla="*/ 10 h 42"/>
              <a:gd name="T30" fmla="*/ 0 w 25"/>
              <a:gd name="T31" fmla="*/ 10 h 42"/>
              <a:gd name="T32" fmla="*/ 6 w 25"/>
              <a:gd name="T33" fmla="*/ 5 h 42"/>
              <a:gd name="T34" fmla="*/ 11 w 25"/>
              <a:gd name="T35" fmla="*/ 0 h 42"/>
              <a:gd name="T36" fmla="*/ 18 w 25"/>
              <a:gd name="T37" fmla="*/ 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5" h="42">
                <a:moveTo>
                  <a:pt x="18" y="2"/>
                </a:moveTo>
                <a:lnTo>
                  <a:pt x="25" y="15"/>
                </a:lnTo>
                <a:lnTo>
                  <a:pt x="24" y="17"/>
                </a:lnTo>
                <a:lnTo>
                  <a:pt x="24" y="20"/>
                </a:lnTo>
                <a:lnTo>
                  <a:pt x="17" y="38"/>
                </a:lnTo>
                <a:lnTo>
                  <a:pt x="15" y="38"/>
                </a:lnTo>
                <a:lnTo>
                  <a:pt x="14" y="39"/>
                </a:lnTo>
                <a:lnTo>
                  <a:pt x="11" y="42"/>
                </a:lnTo>
                <a:lnTo>
                  <a:pt x="9" y="35"/>
                </a:lnTo>
                <a:lnTo>
                  <a:pt x="9" y="34"/>
                </a:lnTo>
                <a:lnTo>
                  <a:pt x="9" y="32"/>
                </a:lnTo>
                <a:lnTo>
                  <a:pt x="2" y="17"/>
                </a:lnTo>
                <a:lnTo>
                  <a:pt x="0" y="15"/>
                </a:lnTo>
                <a:lnTo>
                  <a:pt x="0" y="13"/>
                </a:lnTo>
                <a:lnTo>
                  <a:pt x="0" y="10"/>
                </a:lnTo>
                <a:lnTo>
                  <a:pt x="0" y="10"/>
                </a:lnTo>
                <a:lnTo>
                  <a:pt x="6" y="5"/>
                </a:lnTo>
                <a:lnTo>
                  <a:pt x="11" y="0"/>
                </a:lnTo>
                <a:lnTo>
                  <a:pt x="18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8" name="Freeform 78"/>
          <p:cNvSpPr>
            <a:spLocks/>
          </p:cNvSpPr>
          <p:nvPr/>
        </p:nvSpPr>
        <p:spPr bwMode="auto">
          <a:xfrm>
            <a:off x="5100638" y="5203825"/>
            <a:ext cx="114300" cy="146050"/>
          </a:xfrm>
          <a:custGeom>
            <a:avLst/>
            <a:gdLst>
              <a:gd name="T0" fmla="*/ 70 w 72"/>
              <a:gd name="T1" fmla="*/ 45 h 92"/>
              <a:gd name="T2" fmla="*/ 66 w 72"/>
              <a:gd name="T3" fmla="*/ 49 h 92"/>
              <a:gd name="T4" fmla="*/ 66 w 72"/>
              <a:gd name="T5" fmla="*/ 51 h 92"/>
              <a:gd name="T6" fmla="*/ 66 w 72"/>
              <a:gd name="T7" fmla="*/ 55 h 92"/>
              <a:gd name="T8" fmla="*/ 66 w 72"/>
              <a:gd name="T9" fmla="*/ 60 h 92"/>
              <a:gd name="T10" fmla="*/ 72 w 72"/>
              <a:gd name="T11" fmla="*/ 62 h 92"/>
              <a:gd name="T12" fmla="*/ 72 w 72"/>
              <a:gd name="T13" fmla="*/ 63 h 92"/>
              <a:gd name="T14" fmla="*/ 72 w 72"/>
              <a:gd name="T15" fmla="*/ 68 h 92"/>
              <a:gd name="T16" fmla="*/ 72 w 72"/>
              <a:gd name="T17" fmla="*/ 70 h 92"/>
              <a:gd name="T18" fmla="*/ 66 w 72"/>
              <a:gd name="T19" fmla="*/ 83 h 92"/>
              <a:gd name="T20" fmla="*/ 51 w 72"/>
              <a:gd name="T21" fmla="*/ 86 h 92"/>
              <a:gd name="T22" fmla="*/ 44 w 72"/>
              <a:gd name="T23" fmla="*/ 90 h 92"/>
              <a:gd name="T24" fmla="*/ 42 w 72"/>
              <a:gd name="T25" fmla="*/ 92 h 92"/>
              <a:gd name="T26" fmla="*/ 41 w 72"/>
              <a:gd name="T27" fmla="*/ 92 h 92"/>
              <a:gd name="T28" fmla="*/ 36 w 72"/>
              <a:gd name="T29" fmla="*/ 90 h 92"/>
              <a:gd name="T30" fmla="*/ 19 w 72"/>
              <a:gd name="T31" fmla="*/ 83 h 92"/>
              <a:gd name="T32" fmla="*/ 16 w 72"/>
              <a:gd name="T33" fmla="*/ 88 h 92"/>
              <a:gd name="T34" fmla="*/ 6 w 72"/>
              <a:gd name="T35" fmla="*/ 62 h 92"/>
              <a:gd name="T36" fmla="*/ 0 w 72"/>
              <a:gd name="T37" fmla="*/ 33 h 92"/>
              <a:gd name="T38" fmla="*/ 7 w 72"/>
              <a:gd name="T39" fmla="*/ 34 h 92"/>
              <a:gd name="T40" fmla="*/ 16 w 72"/>
              <a:gd name="T41" fmla="*/ 28 h 92"/>
              <a:gd name="T42" fmla="*/ 23 w 72"/>
              <a:gd name="T43" fmla="*/ 23 h 92"/>
              <a:gd name="T44" fmla="*/ 25 w 72"/>
              <a:gd name="T45" fmla="*/ 23 h 92"/>
              <a:gd name="T46" fmla="*/ 31 w 72"/>
              <a:gd name="T47" fmla="*/ 19 h 92"/>
              <a:gd name="T48" fmla="*/ 23 w 72"/>
              <a:gd name="T49" fmla="*/ 19 h 92"/>
              <a:gd name="T50" fmla="*/ 22 w 72"/>
              <a:gd name="T51" fmla="*/ 17 h 92"/>
              <a:gd name="T52" fmla="*/ 22 w 72"/>
              <a:gd name="T53" fmla="*/ 14 h 92"/>
              <a:gd name="T54" fmla="*/ 23 w 72"/>
              <a:gd name="T55" fmla="*/ 13 h 92"/>
              <a:gd name="T56" fmla="*/ 27 w 72"/>
              <a:gd name="T57" fmla="*/ 13 h 92"/>
              <a:gd name="T58" fmla="*/ 34 w 72"/>
              <a:gd name="T59" fmla="*/ 13 h 92"/>
              <a:gd name="T60" fmla="*/ 37 w 72"/>
              <a:gd name="T61" fmla="*/ 7 h 92"/>
              <a:gd name="T62" fmla="*/ 37 w 72"/>
              <a:gd name="T63" fmla="*/ 4 h 92"/>
              <a:gd name="T64" fmla="*/ 38 w 72"/>
              <a:gd name="T65" fmla="*/ 0 h 92"/>
              <a:gd name="T66" fmla="*/ 45 w 72"/>
              <a:gd name="T67" fmla="*/ 0 h 92"/>
              <a:gd name="T68" fmla="*/ 48 w 72"/>
              <a:gd name="T69" fmla="*/ 3 h 92"/>
              <a:gd name="T70" fmla="*/ 49 w 72"/>
              <a:gd name="T71" fmla="*/ 4 h 92"/>
              <a:gd name="T72" fmla="*/ 55 w 72"/>
              <a:gd name="T73" fmla="*/ 10 h 92"/>
              <a:gd name="T74" fmla="*/ 52 w 72"/>
              <a:gd name="T75" fmla="*/ 15 h 92"/>
              <a:gd name="T76" fmla="*/ 55 w 72"/>
              <a:gd name="T77" fmla="*/ 23 h 92"/>
              <a:gd name="T78" fmla="*/ 55 w 72"/>
              <a:gd name="T79" fmla="*/ 28 h 92"/>
              <a:gd name="T80" fmla="*/ 70 w 72"/>
              <a:gd name="T81" fmla="*/ 45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2" h="92">
                <a:moveTo>
                  <a:pt x="70" y="45"/>
                </a:moveTo>
                <a:lnTo>
                  <a:pt x="66" y="49"/>
                </a:lnTo>
                <a:lnTo>
                  <a:pt x="66" y="51"/>
                </a:lnTo>
                <a:lnTo>
                  <a:pt x="66" y="55"/>
                </a:lnTo>
                <a:lnTo>
                  <a:pt x="66" y="60"/>
                </a:lnTo>
                <a:lnTo>
                  <a:pt x="72" y="62"/>
                </a:lnTo>
                <a:lnTo>
                  <a:pt x="72" y="63"/>
                </a:lnTo>
                <a:lnTo>
                  <a:pt x="72" y="68"/>
                </a:lnTo>
                <a:lnTo>
                  <a:pt x="72" y="70"/>
                </a:lnTo>
                <a:lnTo>
                  <a:pt x="66" y="83"/>
                </a:lnTo>
                <a:lnTo>
                  <a:pt x="51" y="86"/>
                </a:lnTo>
                <a:lnTo>
                  <a:pt x="44" y="90"/>
                </a:lnTo>
                <a:lnTo>
                  <a:pt x="42" y="92"/>
                </a:lnTo>
                <a:lnTo>
                  <a:pt x="41" y="92"/>
                </a:lnTo>
                <a:lnTo>
                  <a:pt x="36" y="90"/>
                </a:lnTo>
                <a:lnTo>
                  <a:pt x="19" y="83"/>
                </a:lnTo>
                <a:lnTo>
                  <a:pt x="16" y="88"/>
                </a:lnTo>
                <a:lnTo>
                  <a:pt x="6" y="62"/>
                </a:lnTo>
                <a:lnTo>
                  <a:pt x="0" y="33"/>
                </a:lnTo>
                <a:lnTo>
                  <a:pt x="7" y="34"/>
                </a:lnTo>
                <a:lnTo>
                  <a:pt x="16" y="28"/>
                </a:lnTo>
                <a:lnTo>
                  <a:pt x="23" y="23"/>
                </a:lnTo>
                <a:lnTo>
                  <a:pt x="25" y="23"/>
                </a:lnTo>
                <a:lnTo>
                  <a:pt x="31" y="19"/>
                </a:lnTo>
                <a:lnTo>
                  <a:pt x="23" y="19"/>
                </a:lnTo>
                <a:lnTo>
                  <a:pt x="22" y="17"/>
                </a:lnTo>
                <a:lnTo>
                  <a:pt x="22" y="14"/>
                </a:lnTo>
                <a:lnTo>
                  <a:pt x="23" y="13"/>
                </a:lnTo>
                <a:lnTo>
                  <a:pt x="27" y="13"/>
                </a:lnTo>
                <a:lnTo>
                  <a:pt x="34" y="13"/>
                </a:lnTo>
                <a:lnTo>
                  <a:pt x="37" y="7"/>
                </a:lnTo>
                <a:lnTo>
                  <a:pt x="37" y="4"/>
                </a:lnTo>
                <a:lnTo>
                  <a:pt x="38" y="0"/>
                </a:lnTo>
                <a:lnTo>
                  <a:pt x="45" y="0"/>
                </a:lnTo>
                <a:lnTo>
                  <a:pt x="48" y="3"/>
                </a:lnTo>
                <a:lnTo>
                  <a:pt x="49" y="4"/>
                </a:lnTo>
                <a:lnTo>
                  <a:pt x="55" y="10"/>
                </a:lnTo>
                <a:lnTo>
                  <a:pt x="52" y="15"/>
                </a:lnTo>
                <a:lnTo>
                  <a:pt x="55" y="23"/>
                </a:lnTo>
                <a:lnTo>
                  <a:pt x="55" y="28"/>
                </a:lnTo>
                <a:lnTo>
                  <a:pt x="70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9" name="Freeform 79"/>
          <p:cNvSpPr>
            <a:spLocks/>
          </p:cNvSpPr>
          <p:nvPr/>
        </p:nvSpPr>
        <p:spPr bwMode="auto">
          <a:xfrm>
            <a:off x="5249863" y="5430838"/>
            <a:ext cx="76200" cy="104775"/>
          </a:xfrm>
          <a:custGeom>
            <a:avLst/>
            <a:gdLst>
              <a:gd name="T0" fmla="*/ 44 w 48"/>
              <a:gd name="T1" fmla="*/ 7 h 66"/>
              <a:gd name="T2" fmla="*/ 47 w 48"/>
              <a:gd name="T3" fmla="*/ 18 h 66"/>
              <a:gd name="T4" fmla="*/ 48 w 48"/>
              <a:gd name="T5" fmla="*/ 26 h 66"/>
              <a:gd name="T6" fmla="*/ 48 w 48"/>
              <a:gd name="T7" fmla="*/ 30 h 66"/>
              <a:gd name="T8" fmla="*/ 45 w 48"/>
              <a:gd name="T9" fmla="*/ 33 h 66"/>
              <a:gd name="T10" fmla="*/ 41 w 48"/>
              <a:gd name="T11" fmla="*/ 36 h 66"/>
              <a:gd name="T12" fmla="*/ 38 w 48"/>
              <a:gd name="T13" fmla="*/ 40 h 66"/>
              <a:gd name="T14" fmla="*/ 37 w 48"/>
              <a:gd name="T15" fmla="*/ 41 h 66"/>
              <a:gd name="T16" fmla="*/ 36 w 48"/>
              <a:gd name="T17" fmla="*/ 44 h 66"/>
              <a:gd name="T18" fmla="*/ 37 w 48"/>
              <a:gd name="T19" fmla="*/ 47 h 66"/>
              <a:gd name="T20" fmla="*/ 38 w 48"/>
              <a:gd name="T21" fmla="*/ 45 h 66"/>
              <a:gd name="T22" fmla="*/ 40 w 48"/>
              <a:gd name="T23" fmla="*/ 48 h 66"/>
              <a:gd name="T24" fmla="*/ 40 w 48"/>
              <a:gd name="T25" fmla="*/ 56 h 66"/>
              <a:gd name="T26" fmla="*/ 40 w 48"/>
              <a:gd name="T27" fmla="*/ 62 h 66"/>
              <a:gd name="T28" fmla="*/ 34 w 48"/>
              <a:gd name="T29" fmla="*/ 66 h 66"/>
              <a:gd name="T30" fmla="*/ 33 w 48"/>
              <a:gd name="T31" fmla="*/ 66 h 66"/>
              <a:gd name="T32" fmla="*/ 29 w 48"/>
              <a:gd name="T33" fmla="*/ 66 h 66"/>
              <a:gd name="T34" fmla="*/ 29 w 48"/>
              <a:gd name="T35" fmla="*/ 60 h 66"/>
              <a:gd name="T36" fmla="*/ 18 w 48"/>
              <a:gd name="T37" fmla="*/ 60 h 66"/>
              <a:gd name="T38" fmla="*/ 12 w 48"/>
              <a:gd name="T39" fmla="*/ 50 h 66"/>
              <a:gd name="T40" fmla="*/ 12 w 48"/>
              <a:gd name="T41" fmla="*/ 45 h 66"/>
              <a:gd name="T42" fmla="*/ 0 w 48"/>
              <a:gd name="T43" fmla="*/ 41 h 66"/>
              <a:gd name="T44" fmla="*/ 2 w 48"/>
              <a:gd name="T45" fmla="*/ 32 h 66"/>
              <a:gd name="T46" fmla="*/ 8 w 48"/>
              <a:gd name="T47" fmla="*/ 20 h 66"/>
              <a:gd name="T48" fmla="*/ 15 w 48"/>
              <a:gd name="T49" fmla="*/ 10 h 66"/>
              <a:gd name="T50" fmla="*/ 25 w 48"/>
              <a:gd name="T51" fmla="*/ 0 h 66"/>
              <a:gd name="T52" fmla="*/ 34 w 48"/>
              <a:gd name="T53" fmla="*/ 2 h 66"/>
              <a:gd name="T54" fmla="*/ 38 w 48"/>
              <a:gd name="T55" fmla="*/ 2 h 66"/>
              <a:gd name="T56" fmla="*/ 44 w 48"/>
              <a:gd name="T57" fmla="*/ 7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8" h="66">
                <a:moveTo>
                  <a:pt x="44" y="7"/>
                </a:moveTo>
                <a:lnTo>
                  <a:pt x="47" y="18"/>
                </a:lnTo>
                <a:lnTo>
                  <a:pt x="48" y="26"/>
                </a:lnTo>
                <a:lnTo>
                  <a:pt x="48" y="30"/>
                </a:lnTo>
                <a:lnTo>
                  <a:pt x="45" y="33"/>
                </a:lnTo>
                <a:lnTo>
                  <a:pt x="41" y="36"/>
                </a:lnTo>
                <a:lnTo>
                  <a:pt x="38" y="40"/>
                </a:lnTo>
                <a:lnTo>
                  <a:pt x="37" y="41"/>
                </a:lnTo>
                <a:lnTo>
                  <a:pt x="36" y="44"/>
                </a:lnTo>
                <a:lnTo>
                  <a:pt x="37" y="47"/>
                </a:lnTo>
                <a:lnTo>
                  <a:pt x="38" y="45"/>
                </a:lnTo>
                <a:lnTo>
                  <a:pt x="40" y="48"/>
                </a:lnTo>
                <a:lnTo>
                  <a:pt x="40" y="56"/>
                </a:lnTo>
                <a:lnTo>
                  <a:pt x="40" y="62"/>
                </a:lnTo>
                <a:lnTo>
                  <a:pt x="34" y="66"/>
                </a:lnTo>
                <a:lnTo>
                  <a:pt x="33" y="66"/>
                </a:lnTo>
                <a:lnTo>
                  <a:pt x="29" y="66"/>
                </a:lnTo>
                <a:lnTo>
                  <a:pt x="29" y="60"/>
                </a:lnTo>
                <a:lnTo>
                  <a:pt x="18" y="60"/>
                </a:lnTo>
                <a:lnTo>
                  <a:pt x="12" y="50"/>
                </a:lnTo>
                <a:lnTo>
                  <a:pt x="12" y="45"/>
                </a:lnTo>
                <a:lnTo>
                  <a:pt x="0" y="41"/>
                </a:lnTo>
                <a:lnTo>
                  <a:pt x="2" y="32"/>
                </a:lnTo>
                <a:lnTo>
                  <a:pt x="8" y="20"/>
                </a:lnTo>
                <a:lnTo>
                  <a:pt x="15" y="10"/>
                </a:lnTo>
                <a:lnTo>
                  <a:pt x="25" y="0"/>
                </a:lnTo>
                <a:lnTo>
                  <a:pt x="34" y="2"/>
                </a:lnTo>
                <a:lnTo>
                  <a:pt x="38" y="2"/>
                </a:lnTo>
                <a:lnTo>
                  <a:pt x="44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0" name="Freeform 80"/>
          <p:cNvSpPr>
            <a:spLocks/>
          </p:cNvSpPr>
          <p:nvPr/>
        </p:nvSpPr>
        <p:spPr bwMode="auto">
          <a:xfrm>
            <a:off x="5165725" y="4440238"/>
            <a:ext cx="227013" cy="287338"/>
          </a:xfrm>
          <a:custGeom>
            <a:avLst/>
            <a:gdLst>
              <a:gd name="T0" fmla="*/ 93 w 143"/>
              <a:gd name="T1" fmla="*/ 23 h 181"/>
              <a:gd name="T2" fmla="*/ 80 w 143"/>
              <a:gd name="T3" fmla="*/ 39 h 181"/>
              <a:gd name="T4" fmla="*/ 64 w 143"/>
              <a:gd name="T5" fmla="*/ 41 h 181"/>
              <a:gd name="T6" fmla="*/ 57 w 143"/>
              <a:gd name="T7" fmla="*/ 50 h 181"/>
              <a:gd name="T8" fmla="*/ 64 w 143"/>
              <a:gd name="T9" fmla="*/ 59 h 181"/>
              <a:gd name="T10" fmla="*/ 78 w 143"/>
              <a:gd name="T11" fmla="*/ 78 h 181"/>
              <a:gd name="T12" fmla="*/ 101 w 143"/>
              <a:gd name="T13" fmla="*/ 97 h 181"/>
              <a:gd name="T14" fmla="*/ 102 w 143"/>
              <a:gd name="T15" fmla="*/ 98 h 181"/>
              <a:gd name="T16" fmla="*/ 104 w 143"/>
              <a:gd name="T17" fmla="*/ 98 h 181"/>
              <a:gd name="T18" fmla="*/ 109 w 143"/>
              <a:gd name="T19" fmla="*/ 97 h 181"/>
              <a:gd name="T20" fmla="*/ 112 w 143"/>
              <a:gd name="T21" fmla="*/ 97 h 181"/>
              <a:gd name="T22" fmla="*/ 116 w 143"/>
              <a:gd name="T23" fmla="*/ 104 h 181"/>
              <a:gd name="T24" fmla="*/ 117 w 143"/>
              <a:gd name="T25" fmla="*/ 116 h 181"/>
              <a:gd name="T26" fmla="*/ 121 w 143"/>
              <a:gd name="T27" fmla="*/ 132 h 181"/>
              <a:gd name="T28" fmla="*/ 131 w 143"/>
              <a:gd name="T29" fmla="*/ 138 h 181"/>
              <a:gd name="T30" fmla="*/ 142 w 143"/>
              <a:gd name="T31" fmla="*/ 134 h 181"/>
              <a:gd name="T32" fmla="*/ 140 w 143"/>
              <a:gd name="T33" fmla="*/ 139 h 181"/>
              <a:gd name="T34" fmla="*/ 135 w 143"/>
              <a:gd name="T35" fmla="*/ 147 h 181"/>
              <a:gd name="T36" fmla="*/ 128 w 143"/>
              <a:gd name="T37" fmla="*/ 147 h 181"/>
              <a:gd name="T38" fmla="*/ 120 w 143"/>
              <a:gd name="T39" fmla="*/ 153 h 181"/>
              <a:gd name="T40" fmla="*/ 113 w 143"/>
              <a:gd name="T41" fmla="*/ 155 h 181"/>
              <a:gd name="T42" fmla="*/ 110 w 143"/>
              <a:gd name="T43" fmla="*/ 164 h 181"/>
              <a:gd name="T44" fmla="*/ 108 w 143"/>
              <a:gd name="T45" fmla="*/ 168 h 181"/>
              <a:gd name="T46" fmla="*/ 109 w 143"/>
              <a:gd name="T47" fmla="*/ 180 h 181"/>
              <a:gd name="T48" fmla="*/ 98 w 143"/>
              <a:gd name="T49" fmla="*/ 181 h 181"/>
              <a:gd name="T50" fmla="*/ 80 w 143"/>
              <a:gd name="T51" fmla="*/ 150 h 181"/>
              <a:gd name="T52" fmla="*/ 80 w 143"/>
              <a:gd name="T53" fmla="*/ 134 h 181"/>
              <a:gd name="T54" fmla="*/ 80 w 143"/>
              <a:gd name="T55" fmla="*/ 132 h 181"/>
              <a:gd name="T56" fmla="*/ 75 w 143"/>
              <a:gd name="T57" fmla="*/ 128 h 181"/>
              <a:gd name="T58" fmla="*/ 72 w 143"/>
              <a:gd name="T59" fmla="*/ 128 h 181"/>
              <a:gd name="T60" fmla="*/ 68 w 143"/>
              <a:gd name="T61" fmla="*/ 128 h 181"/>
              <a:gd name="T62" fmla="*/ 49 w 143"/>
              <a:gd name="T63" fmla="*/ 113 h 181"/>
              <a:gd name="T64" fmla="*/ 41 w 143"/>
              <a:gd name="T65" fmla="*/ 113 h 181"/>
              <a:gd name="T66" fmla="*/ 37 w 143"/>
              <a:gd name="T67" fmla="*/ 108 h 181"/>
              <a:gd name="T68" fmla="*/ 34 w 143"/>
              <a:gd name="T69" fmla="*/ 105 h 181"/>
              <a:gd name="T70" fmla="*/ 22 w 143"/>
              <a:gd name="T71" fmla="*/ 97 h 181"/>
              <a:gd name="T72" fmla="*/ 16 w 143"/>
              <a:gd name="T73" fmla="*/ 78 h 181"/>
              <a:gd name="T74" fmla="*/ 10 w 143"/>
              <a:gd name="T75" fmla="*/ 75 h 181"/>
              <a:gd name="T76" fmla="*/ 0 w 143"/>
              <a:gd name="T77" fmla="*/ 33 h 181"/>
              <a:gd name="T78" fmla="*/ 10 w 143"/>
              <a:gd name="T79" fmla="*/ 18 h 181"/>
              <a:gd name="T80" fmla="*/ 19 w 143"/>
              <a:gd name="T81" fmla="*/ 1 h 181"/>
              <a:gd name="T82" fmla="*/ 20 w 143"/>
              <a:gd name="T83" fmla="*/ 0 h 181"/>
              <a:gd name="T84" fmla="*/ 42 w 143"/>
              <a:gd name="T85" fmla="*/ 0 h 181"/>
              <a:gd name="T86" fmla="*/ 83 w 143"/>
              <a:gd name="T87" fmla="*/ 7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3" h="181">
                <a:moveTo>
                  <a:pt x="91" y="16"/>
                </a:moveTo>
                <a:lnTo>
                  <a:pt x="93" y="23"/>
                </a:lnTo>
                <a:lnTo>
                  <a:pt x="87" y="29"/>
                </a:lnTo>
                <a:lnTo>
                  <a:pt x="80" y="39"/>
                </a:lnTo>
                <a:lnTo>
                  <a:pt x="65" y="41"/>
                </a:lnTo>
                <a:lnTo>
                  <a:pt x="64" y="41"/>
                </a:lnTo>
                <a:lnTo>
                  <a:pt x="60" y="46"/>
                </a:lnTo>
                <a:lnTo>
                  <a:pt x="57" y="50"/>
                </a:lnTo>
                <a:lnTo>
                  <a:pt x="56" y="50"/>
                </a:lnTo>
                <a:lnTo>
                  <a:pt x="64" y="59"/>
                </a:lnTo>
                <a:lnTo>
                  <a:pt x="76" y="71"/>
                </a:lnTo>
                <a:lnTo>
                  <a:pt x="78" y="78"/>
                </a:lnTo>
                <a:lnTo>
                  <a:pt x="82" y="80"/>
                </a:lnTo>
                <a:lnTo>
                  <a:pt x="101" y="97"/>
                </a:lnTo>
                <a:lnTo>
                  <a:pt x="102" y="97"/>
                </a:lnTo>
                <a:lnTo>
                  <a:pt x="102" y="98"/>
                </a:lnTo>
                <a:lnTo>
                  <a:pt x="102" y="99"/>
                </a:lnTo>
                <a:lnTo>
                  <a:pt x="104" y="98"/>
                </a:lnTo>
                <a:lnTo>
                  <a:pt x="106" y="97"/>
                </a:lnTo>
                <a:lnTo>
                  <a:pt x="109" y="97"/>
                </a:lnTo>
                <a:lnTo>
                  <a:pt x="110" y="97"/>
                </a:lnTo>
                <a:lnTo>
                  <a:pt x="112" y="97"/>
                </a:lnTo>
                <a:lnTo>
                  <a:pt x="114" y="98"/>
                </a:lnTo>
                <a:lnTo>
                  <a:pt x="116" y="104"/>
                </a:lnTo>
                <a:lnTo>
                  <a:pt x="116" y="106"/>
                </a:lnTo>
                <a:lnTo>
                  <a:pt x="117" y="116"/>
                </a:lnTo>
                <a:lnTo>
                  <a:pt x="119" y="131"/>
                </a:lnTo>
                <a:lnTo>
                  <a:pt x="121" y="132"/>
                </a:lnTo>
                <a:lnTo>
                  <a:pt x="128" y="134"/>
                </a:lnTo>
                <a:lnTo>
                  <a:pt x="131" y="138"/>
                </a:lnTo>
                <a:lnTo>
                  <a:pt x="138" y="135"/>
                </a:lnTo>
                <a:lnTo>
                  <a:pt x="142" y="134"/>
                </a:lnTo>
                <a:lnTo>
                  <a:pt x="143" y="136"/>
                </a:lnTo>
                <a:lnTo>
                  <a:pt x="140" y="139"/>
                </a:lnTo>
                <a:lnTo>
                  <a:pt x="135" y="143"/>
                </a:lnTo>
                <a:lnTo>
                  <a:pt x="135" y="147"/>
                </a:lnTo>
                <a:lnTo>
                  <a:pt x="134" y="150"/>
                </a:lnTo>
                <a:lnTo>
                  <a:pt x="128" y="147"/>
                </a:lnTo>
                <a:lnTo>
                  <a:pt x="124" y="151"/>
                </a:lnTo>
                <a:lnTo>
                  <a:pt x="120" y="153"/>
                </a:lnTo>
                <a:lnTo>
                  <a:pt x="113" y="153"/>
                </a:lnTo>
                <a:lnTo>
                  <a:pt x="113" y="155"/>
                </a:lnTo>
                <a:lnTo>
                  <a:pt x="112" y="157"/>
                </a:lnTo>
                <a:lnTo>
                  <a:pt x="110" y="164"/>
                </a:lnTo>
                <a:lnTo>
                  <a:pt x="109" y="166"/>
                </a:lnTo>
                <a:lnTo>
                  <a:pt x="108" y="168"/>
                </a:lnTo>
                <a:lnTo>
                  <a:pt x="110" y="180"/>
                </a:lnTo>
                <a:lnTo>
                  <a:pt x="109" y="180"/>
                </a:lnTo>
                <a:lnTo>
                  <a:pt x="104" y="181"/>
                </a:lnTo>
                <a:lnTo>
                  <a:pt x="98" y="181"/>
                </a:lnTo>
                <a:lnTo>
                  <a:pt x="82" y="158"/>
                </a:lnTo>
                <a:lnTo>
                  <a:pt x="80" y="150"/>
                </a:lnTo>
                <a:lnTo>
                  <a:pt x="80" y="140"/>
                </a:lnTo>
                <a:lnTo>
                  <a:pt x="80" y="134"/>
                </a:lnTo>
                <a:lnTo>
                  <a:pt x="82" y="132"/>
                </a:lnTo>
                <a:lnTo>
                  <a:pt x="80" y="132"/>
                </a:lnTo>
                <a:lnTo>
                  <a:pt x="80" y="129"/>
                </a:lnTo>
                <a:lnTo>
                  <a:pt x="75" y="128"/>
                </a:lnTo>
                <a:lnTo>
                  <a:pt x="74" y="128"/>
                </a:lnTo>
                <a:lnTo>
                  <a:pt x="72" y="128"/>
                </a:lnTo>
                <a:lnTo>
                  <a:pt x="70" y="128"/>
                </a:lnTo>
                <a:lnTo>
                  <a:pt x="68" y="128"/>
                </a:lnTo>
                <a:lnTo>
                  <a:pt x="60" y="127"/>
                </a:lnTo>
                <a:lnTo>
                  <a:pt x="49" y="113"/>
                </a:lnTo>
                <a:lnTo>
                  <a:pt x="46" y="117"/>
                </a:lnTo>
                <a:lnTo>
                  <a:pt x="41" y="113"/>
                </a:lnTo>
                <a:lnTo>
                  <a:pt x="37" y="109"/>
                </a:lnTo>
                <a:lnTo>
                  <a:pt x="37" y="108"/>
                </a:lnTo>
                <a:lnTo>
                  <a:pt x="35" y="106"/>
                </a:lnTo>
                <a:lnTo>
                  <a:pt x="34" y="105"/>
                </a:lnTo>
                <a:lnTo>
                  <a:pt x="33" y="104"/>
                </a:lnTo>
                <a:lnTo>
                  <a:pt x="22" y="97"/>
                </a:lnTo>
                <a:lnTo>
                  <a:pt x="25" y="83"/>
                </a:lnTo>
                <a:lnTo>
                  <a:pt x="16" y="78"/>
                </a:lnTo>
                <a:lnTo>
                  <a:pt x="16" y="75"/>
                </a:lnTo>
                <a:lnTo>
                  <a:pt x="10" y="75"/>
                </a:lnTo>
                <a:lnTo>
                  <a:pt x="10" y="67"/>
                </a:lnTo>
                <a:lnTo>
                  <a:pt x="0" y="33"/>
                </a:lnTo>
                <a:lnTo>
                  <a:pt x="5" y="26"/>
                </a:lnTo>
                <a:lnTo>
                  <a:pt x="10" y="18"/>
                </a:lnTo>
                <a:lnTo>
                  <a:pt x="15" y="5"/>
                </a:lnTo>
                <a:lnTo>
                  <a:pt x="19" y="1"/>
                </a:lnTo>
                <a:lnTo>
                  <a:pt x="19" y="0"/>
                </a:lnTo>
                <a:lnTo>
                  <a:pt x="20" y="0"/>
                </a:lnTo>
                <a:lnTo>
                  <a:pt x="31" y="0"/>
                </a:lnTo>
                <a:lnTo>
                  <a:pt x="42" y="0"/>
                </a:lnTo>
                <a:lnTo>
                  <a:pt x="74" y="9"/>
                </a:lnTo>
                <a:lnTo>
                  <a:pt x="83" y="7"/>
                </a:lnTo>
                <a:lnTo>
                  <a:pt x="91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1" name="Freeform 81"/>
          <p:cNvSpPr>
            <a:spLocks/>
          </p:cNvSpPr>
          <p:nvPr/>
        </p:nvSpPr>
        <p:spPr bwMode="auto">
          <a:xfrm>
            <a:off x="5307013" y="4176713"/>
            <a:ext cx="187325" cy="144463"/>
          </a:xfrm>
          <a:custGeom>
            <a:avLst/>
            <a:gdLst>
              <a:gd name="T0" fmla="*/ 99 w 118"/>
              <a:gd name="T1" fmla="*/ 6 h 91"/>
              <a:gd name="T2" fmla="*/ 118 w 118"/>
              <a:gd name="T3" fmla="*/ 46 h 91"/>
              <a:gd name="T4" fmla="*/ 118 w 118"/>
              <a:gd name="T5" fmla="*/ 55 h 91"/>
              <a:gd name="T6" fmla="*/ 100 w 118"/>
              <a:gd name="T7" fmla="*/ 64 h 91"/>
              <a:gd name="T8" fmla="*/ 99 w 118"/>
              <a:gd name="T9" fmla="*/ 65 h 91"/>
              <a:gd name="T10" fmla="*/ 91 w 118"/>
              <a:gd name="T11" fmla="*/ 64 h 91"/>
              <a:gd name="T12" fmla="*/ 88 w 118"/>
              <a:gd name="T13" fmla="*/ 64 h 91"/>
              <a:gd name="T14" fmla="*/ 88 w 118"/>
              <a:gd name="T15" fmla="*/ 65 h 91"/>
              <a:gd name="T16" fmla="*/ 84 w 118"/>
              <a:gd name="T17" fmla="*/ 70 h 91"/>
              <a:gd name="T18" fmla="*/ 79 w 118"/>
              <a:gd name="T19" fmla="*/ 80 h 91"/>
              <a:gd name="T20" fmla="*/ 73 w 118"/>
              <a:gd name="T21" fmla="*/ 91 h 91"/>
              <a:gd name="T22" fmla="*/ 62 w 118"/>
              <a:gd name="T23" fmla="*/ 88 h 91"/>
              <a:gd name="T24" fmla="*/ 58 w 118"/>
              <a:gd name="T25" fmla="*/ 73 h 91"/>
              <a:gd name="T26" fmla="*/ 54 w 118"/>
              <a:gd name="T27" fmla="*/ 73 h 91"/>
              <a:gd name="T28" fmla="*/ 43 w 118"/>
              <a:gd name="T29" fmla="*/ 73 h 91"/>
              <a:gd name="T30" fmla="*/ 40 w 118"/>
              <a:gd name="T31" fmla="*/ 73 h 91"/>
              <a:gd name="T32" fmla="*/ 36 w 118"/>
              <a:gd name="T33" fmla="*/ 72 h 91"/>
              <a:gd name="T34" fmla="*/ 31 w 118"/>
              <a:gd name="T35" fmla="*/ 70 h 91"/>
              <a:gd name="T36" fmla="*/ 27 w 118"/>
              <a:gd name="T37" fmla="*/ 68 h 91"/>
              <a:gd name="T38" fmla="*/ 8 w 118"/>
              <a:gd name="T39" fmla="*/ 50 h 91"/>
              <a:gd name="T40" fmla="*/ 6 w 118"/>
              <a:gd name="T41" fmla="*/ 45 h 91"/>
              <a:gd name="T42" fmla="*/ 5 w 118"/>
              <a:gd name="T43" fmla="*/ 38 h 91"/>
              <a:gd name="T44" fmla="*/ 4 w 118"/>
              <a:gd name="T45" fmla="*/ 19 h 91"/>
              <a:gd name="T46" fmla="*/ 4 w 118"/>
              <a:gd name="T47" fmla="*/ 16 h 91"/>
              <a:gd name="T48" fmla="*/ 0 w 118"/>
              <a:gd name="T49" fmla="*/ 13 h 91"/>
              <a:gd name="T50" fmla="*/ 0 w 118"/>
              <a:gd name="T51" fmla="*/ 12 h 91"/>
              <a:gd name="T52" fmla="*/ 5 w 118"/>
              <a:gd name="T53" fmla="*/ 5 h 91"/>
              <a:gd name="T54" fmla="*/ 12 w 118"/>
              <a:gd name="T55" fmla="*/ 6 h 91"/>
              <a:gd name="T56" fmla="*/ 19 w 118"/>
              <a:gd name="T57" fmla="*/ 9 h 91"/>
              <a:gd name="T58" fmla="*/ 40 w 118"/>
              <a:gd name="T59" fmla="*/ 4 h 91"/>
              <a:gd name="T60" fmla="*/ 68 w 118"/>
              <a:gd name="T61" fmla="*/ 0 h 91"/>
              <a:gd name="T62" fmla="*/ 85 w 118"/>
              <a:gd name="T63" fmla="*/ 4 h 91"/>
              <a:gd name="T64" fmla="*/ 99 w 118"/>
              <a:gd name="T65" fmla="*/ 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8" h="91">
                <a:moveTo>
                  <a:pt x="99" y="6"/>
                </a:moveTo>
                <a:lnTo>
                  <a:pt x="118" y="46"/>
                </a:lnTo>
                <a:lnTo>
                  <a:pt x="118" y="55"/>
                </a:lnTo>
                <a:lnTo>
                  <a:pt x="100" y="64"/>
                </a:lnTo>
                <a:lnTo>
                  <a:pt x="99" y="65"/>
                </a:lnTo>
                <a:lnTo>
                  <a:pt x="91" y="64"/>
                </a:lnTo>
                <a:lnTo>
                  <a:pt x="88" y="64"/>
                </a:lnTo>
                <a:lnTo>
                  <a:pt x="88" y="65"/>
                </a:lnTo>
                <a:lnTo>
                  <a:pt x="84" y="70"/>
                </a:lnTo>
                <a:lnTo>
                  <a:pt x="79" y="80"/>
                </a:lnTo>
                <a:lnTo>
                  <a:pt x="73" y="91"/>
                </a:lnTo>
                <a:lnTo>
                  <a:pt x="62" y="88"/>
                </a:lnTo>
                <a:lnTo>
                  <a:pt x="58" y="73"/>
                </a:lnTo>
                <a:lnTo>
                  <a:pt x="54" y="73"/>
                </a:lnTo>
                <a:lnTo>
                  <a:pt x="43" y="73"/>
                </a:lnTo>
                <a:lnTo>
                  <a:pt x="40" y="73"/>
                </a:lnTo>
                <a:lnTo>
                  <a:pt x="36" y="72"/>
                </a:lnTo>
                <a:lnTo>
                  <a:pt x="31" y="70"/>
                </a:lnTo>
                <a:lnTo>
                  <a:pt x="27" y="68"/>
                </a:lnTo>
                <a:lnTo>
                  <a:pt x="8" y="50"/>
                </a:lnTo>
                <a:lnTo>
                  <a:pt x="6" y="45"/>
                </a:lnTo>
                <a:lnTo>
                  <a:pt x="5" y="38"/>
                </a:lnTo>
                <a:lnTo>
                  <a:pt x="4" y="19"/>
                </a:lnTo>
                <a:lnTo>
                  <a:pt x="4" y="16"/>
                </a:lnTo>
                <a:lnTo>
                  <a:pt x="0" y="13"/>
                </a:lnTo>
                <a:lnTo>
                  <a:pt x="0" y="12"/>
                </a:lnTo>
                <a:lnTo>
                  <a:pt x="5" y="5"/>
                </a:lnTo>
                <a:lnTo>
                  <a:pt x="12" y="6"/>
                </a:lnTo>
                <a:lnTo>
                  <a:pt x="19" y="9"/>
                </a:lnTo>
                <a:lnTo>
                  <a:pt x="40" y="4"/>
                </a:lnTo>
                <a:lnTo>
                  <a:pt x="68" y="0"/>
                </a:lnTo>
                <a:lnTo>
                  <a:pt x="85" y="4"/>
                </a:lnTo>
                <a:lnTo>
                  <a:pt x="99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2" name="Freeform 82"/>
          <p:cNvSpPr>
            <a:spLocks/>
          </p:cNvSpPr>
          <p:nvPr/>
        </p:nvSpPr>
        <p:spPr bwMode="auto">
          <a:xfrm>
            <a:off x="5387975" y="5724525"/>
            <a:ext cx="63500" cy="158750"/>
          </a:xfrm>
          <a:custGeom>
            <a:avLst/>
            <a:gdLst>
              <a:gd name="T0" fmla="*/ 22 w 40"/>
              <a:gd name="T1" fmla="*/ 1 h 100"/>
              <a:gd name="T2" fmla="*/ 32 w 40"/>
              <a:gd name="T3" fmla="*/ 5 h 100"/>
              <a:gd name="T4" fmla="*/ 30 w 40"/>
              <a:gd name="T5" fmla="*/ 13 h 100"/>
              <a:gd name="T6" fmla="*/ 29 w 40"/>
              <a:gd name="T7" fmla="*/ 15 h 100"/>
              <a:gd name="T8" fmla="*/ 28 w 40"/>
              <a:gd name="T9" fmla="*/ 17 h 100"/>
              <a:gd name="T10" fmla="*/ 28 w 40"/>
              <a:gd name="T11" fmla="*/ 20 h 100"/>
              <a:gd name="T12" fmla="*/ 26 w 40"/>
              <a:gd name="T13" fmla="*/ 23 h 100"/>
              <a:gd name="T14" fmla="*/ 28 w 40"/>
              <a:gd name="T15" fmla="*/ 27 h 100"/>
              <a:gd name="T16" fmla="*/ 28 w 40"/>
              <a:gd name="T17" fmla="*/ 30 h 100"/>
              <a:gd name="T18" fmla="*/ 29 w 40"/>
              <a:gd name="T19" fmla="*/ 36 h 100"/>
              <a:gd name="T20" fmla="*/ 30 w 40"/>
              <a:gd name="T21" fmla="*/ 45 h 100"/>
              <a:gd name="T22" fmla="*/ 32 w 40"/>
              <a:gd name="T23" fmla="*/ 47 h 100"/>
              <a:gd name="T24" fmla="*/ 33 w 40"/>
              <a:gd name="T25" fmla="*/ 49 h 100"/>
              <a:gd name="T26" fmla="*/ 33 w 40"/>
              <a:gd name="T27" fmla="*/ 51 h 100"/>
              <a:gd name="T28" fmla="*/ 34 w 40"/>
              <a:gd name="T29" fmla="*/ 58 h 100"/>
              <a:gd name="T30" fmla="*/ 34 w 40"/>
              <a:gd name="T31" fmla="*/ 66 h 100"/>
              <a:gd name="T32" fmla="*/ 36 w 40"/>
              <a:gd name="T33" fmla="*/ 70 h 100"/>
              <a:gd name="T34" fmla="*/ 36 w 40"/>
              <a:gd name="T35" fmla="*/ 75 h 100"/>
              <a:gd name="T36" fmla="*/ 36 w 40"/>
              <a:gd name="T37" fmla="*/ 77 h 100"/>
              <a:gd name="T38" fmla="*/ 37 w 40"/>
              <a:gd name="T39" fmla="*/ 80 h 100"/>
              <a:gd name="T40" fmla="*/ 39 w 40"/>
              <a:gd name="T41" fmla="*/ 85 h 100"/>
              <a:gd name="T42" fmla="*/ 40 w 40"/>
              <a:gd name="T43" fmla="*/ 88 h 100"/>
              <a:gd name="T44" fmla="*/ 40 w 40"/>
              <a:gd name="T45" fmla="*/ 91 h 100"/>
              <a:gd name="T46" fmla="*/ 40 w 40"/>
              <a:gd name="T47" fmla="*/ 98 h 100"/>
              <a:gd name="T48" fmla="*/ 40 w 40"/>
              <a:gd name="T49" fmla="*/ 99 h 100"/>
              <a:gd name="T50" fmla="*/ 40 w 40"/>
              <a:gd name="T51" fmla="*/ 100 h 100"/>
              <a:gd name="T52" fmla="*/ 32 w 40"/>
              <a:gd name="T53" fmla="*/ 91 h 100"/>
              <a:gd name="T54" fmla="*/ 26 w 40"/>
              <a:gd name="T55" fmla="*/ 91 h 100"/>
              <a:gd name="T56" fmla="*/ 24 w 40"/>
              <a:gd name="T57" fmla="*/ 90 h 100"/>
              <a:gd name="T58" fmla="*/ 21 w 40"/>
              <a:gd name="T59" fmla="*/ 90 h 100"/>
              <a:gd name="T60" fmla="*/ 17 w 40"/>
              <a:gd name="T61" fmla="*/ 88 h 100"/>
              <a:gd name="T62" fmla="*/ 13 w 40"/>
              <a:gd name="T63" fmla="*/ 95 h 100"/>
              <a:gd name="T64" fmla="*/ 11 w 40"/>
              <a:gd name="T65" fmla="*/ 95 h 100"/>
              <a:gd name="T66" fmla="*/ 9 w 40"/>
              <a:gd name="T67" fmla="*/ 94 h 100"/>
              <a:gd name="T68" fmla="*/ 7 w 40"/>
              <a:gd name="T69" fmla="*/ 92 h 100"/>
              <a:gd name="T70" fmla="*/ 6 w 40"/>
              <a:gd name="T71" fmla="*/ 88 h 100"/>
              <a:gd name="T72" fmla="*/ 10 w 40"/>
              <a:gd name="T73" fmla="*/ 75 h 100"/>
              <a:gd name="T74" fmla="*/ 6 w 40"/>
              <a:gd name="T75" fmla="*/ 53 h 100"/>
              <a:gd name="T76" fmla="*/ 4 w 40"/>
              <a:gd name="T77" fmla="*/ 47 h 100"/>
              <a:gd name="T78" fmla="*/ 4 w 40"/>
              <a:gd name="T79" fmla="*/ 45 h 100"/>
              <a:gd name="T80" fmla="*/ 6 w 40"/>
              <a:gd name="T81" fmla="*/ 35 h 100"/>
              <a:gd name="T82" fmla="*/ 6 w 40"/>
              <a:gd name="T83" fmla="*/ 30 h 100"/>
              <a:gd name="T84" fmla="*/ 0 w 40"/>
              <a:gd name="T85" fmla="*/ 20 h 100"/>
              <a:gd name="T86" fmla="*/ 4 w 40"/>
              <a:gd name="T87" fmla="*/ 17 h 100"/>
              <a:gd name="T88" fmla="*/ 6 w 40"/>
              <a:gd name="T89" fmla="*/ 13 h 100"/>
              <a:gd name="T90" fmla="*/ 6 w 40"/>
              <a:gd name="T91" fmla="*/ 9 h 100"/>
              <a:gd name="T92" fmla="*/ 7 w 40"/>
              <a:gd name="T93" fmla="*/ 9 h 100"/>
              <a:gd name="T94" fmla="*/ 10 w 40"/>
              <a:gd name="T95" fmla="*/ 8 h 100"/>
              <a:gd name="T96" fmla="*/ 13 w 40"/>
              <a:gd name="T97" fmla="*/ 6 h 100"/>
              <a:gd name="T98" fmla="*/ 18 w 40"/>
              <a:gd name="T99" fmla="*/ 0 h 100"/>
              <a:gd name="T100" fmla="*/ 22 w 40"/>
              <a:gd name="T101" fmla="*/ 1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0" h="100">
                <a:moveTo>
                  <a:pt x="22" y="1"/>
                </a:moveTo>
                <a:lnTo>
                  <a:pt x="32" y="5"/>
                </a:lnTo>
                <a:lnTo>
                  <a:pt x="30" y="13"/>
                </a:lnTo>
                <a:lnTo>
                  <a:pt x="29" y="15"/>
                </a:lnTo>
                <a:lnTo>
                  <a:pt x="28" y="17"/>
                </a:lnTo>
                <a:lnTo>
                  <a:pt x="28" y="20"/>
                </a:lnTo>
                <a:lnTo>
                  <a:pt x="26" y="23"/>
                </a:lnTo>
                <a:lnTo>
                  <a:pt x="28" y="27"/>
                </a:lnTo>
                <a:lnTo>
                  <a:pt x="28" y="30"/>
                </a:lnTo>
                <a:lnTo>
                  <a:pt x="29" y="36"/>
                </a:lnTo>
                <a:lnTo>
                  <a:pt x="30" y="45"/>
                </a:lnTo>
                <a:lnTo>
                  <a:pt x="32" y="47"/>
                </a:lnTo>
                <a:lnTo>
                  <a:pt x="33" y="49"/>
                </a:lnTo>
                <a:lnTo>
                  <a:pt x="33" y="51"/>
                </a:lnTo>
                <a:lnTo>
                  <a:pt x="34" y="58"/>
                </a:lnTo>
                <a:lnTo>
                  <a:pt x="34" y="66"/>
                </a:lnTo>
                <a:lnTo>
                  <a:pt x="36" y="70"/>
                </a:lnTo>
                <a:lnTo>
                  <a:pt x="36" y="75"/>
                </a:lnTo>
                <a:lnTo>
                  <a:pt x="36" y="77"/>
                </a:lnTo>
                <a:lnTo>
                  <a:pt x="37" y="80"/>
                </a:lnTo>
                <a:lnTo>
                  <a:pt x="39" y="85"/>
                </a:lnTo>
                <a:lnTo>
                  <a:pt x="40" y="88"/>
                </a:lnTo>
                <a:lnTo>
                  <a:pt x="40" y="91"/>
                </a:lnTo>
                <a:lnTo>
                  <a:pt x="40" y="98"/>
                </a:lnTo>
                <a:lnTo>
                  <a:pt x="40" y="99"/>
                </a:lnTo>
                <a:lnTo>
                  <a:pt x="40" y="100"/>
                </a:lnTo>
                <a:lnTo>
                  <a:pt x="32" y="91"/>
                </a:lnTo>
                <a:lnTo>
                  <a:pt x="26" y="91"/>
                </a:lnTo>
                <a:lnTo>
                  <a:pt x="24" y="90"/>
                </a:lnTo>
                <a:lnTo>
                  <a:pt x="21" y="90"/>
                </a:lnTo>
                <a:lnTo>
                  <a:pt x="17" y="88"/>
                </a:lnTo>
                <a:lnTo>
                  <a:pt x="13" y="95"/>
                </a:lnTo>
                <a:lnTo>
                  <a:pt x="11" y="95"/>
                </a:lnTo>
                <a:lnTo>
                  <a:pt x="9" y="94"/>
                </a:lnTo>
                <a:lnTo>
                  <a:pt x="7" y="92"/>
                </a:lnTo>
                <a:lnTo>
                  <a:pt x="6" y="88"/>
                </a:lnTo>
                <a:lnTo>
                  <a:pt x="10" y="75"/>
                </a:lnTo>
                <a:lnTo>
                  <a:pt x="6" y="53"/>
                </a:lnTo>
                <a:lnTo>
                  <a:pt x="4" y="47"/>
                </a:lnTo>
                <a:lnTo>
                  <a:pt x="4" y="45"/>
                </a:lnTo>
                <a:lnTo>
                  <a:pt x="6" y="35"/>
                </a:lnTo>
                <a:lnTo>
                  <a:pt x="6" y="30"/>
                </a:lnTo>
                <a:lnTo>
                  <a:pt x="0" y="20"/>
                </a:lnTo>
                <a:lnTo>
                  <a:pt x="4" y="17"/>
                </a:lnTo>
                <a:lnTo>
                  <a:pt x="6" y="13"/>
                </a:lnTo>
                <a:lnTo>
                  <a:pt x="6" y="9"/>
                </a:lnTo>
                <a:lnTo>
                  <a:pt x="7" y="9"/>
                </a:lnTo>
                <a:lnTo>
                  <a:pt x="10" y="8"/>
                </a:lnTo>
                <a:lnTo>
                  <a:pt x="13" y="6"/>
                </a:lnTo>
                <a:lnTo>
                  <a:pt x="18" y="0"/>
                </a:lnTo>
                <a:lnTo>
                  <a:pt x="22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3" name="Freeform 83"/>
          <p:cNvSpPr>
            <a:spLocks/>
          </p:cNvSpPr>
          <p:nvPr/>
        </p:nvSpPr>
        <p:spPr bwMode="auto">
          <a:xfrm>
            <a:off x="5470525" y="5359400"/>
            <a:ext cx="168275" cy="119063"/>
          </a:xfrm>
          <a:custGeom>
            <a:avLst/>
            <a:gdLst>
              <a:gd name="T0" fmla="*/ 106 w 106"/>
              <a:gd name="T1" fmla="*/ 13 h 75"/>
              <a:gd name="T2" fmla="*/ 105 w 106"/>
              <a:gd name="T3" fmla="*/ 22 h 75"/>
              <a:gd name="T4" fmla="*/ 105 w 106"/>
              <a:gd name="T5" fmla="*/ 32 h 75"/>
              <a:gd name="T6" fmla="*/ 105 w 106"/>
              <a:gd name="T7" fmla="*/ 43 h 75"/>
              <a:gd name="T8" fmla="*/ 100 w 106"/>
              <a:gd name="T9" fmla="*/ 51 h 75"/>
              <a:gd name="T10" fmla="*/ 96 w 106"/>
              <a:gd name="T11" fmla="*/ 58 h 75"/>
              <a:gd name="T12" fmla="*/ 93 w 106"/>
              <a:gd name="T13" fmla="*/ 60 h 75"/>
              <a:gd name="T14" fmla="*/ 90 w 106"/>
              <a:gd name="T15" fmla="*/ 67 h 75"/>
              <a:gd name="T16" fmla="*/ 90 w 106"/>
              <a:gd name="T17" fmla="*/ 74 h 75"/>
              <a:gd name="T18" fmla="*/ 86 w 106"/>
              <a:gd name="T19" fmla="*/ 71 h 75"/>
              <a:gd name="T20" fmla="*/ 85 w 106"/>
              <a:gd name="T21" fmla="*/ 60 h 75"/>
              <a:gd name="T22" fmla="*/ 82 w 106"/>
              <a:gd name="T23" fmla="*/ 51 h 75"/>
              <a:gd name="T24" fmla="*/ 72 w 106"/>
              <a:gd name="T25" fmla="*/ 48 h 75"/>
              <a:gd name="T26" fmla="*/ 67 w 106"/>
              <a:gd name="T27" fmla="*/ 43 h 75"/>
              <a:gd name="T28" fmla="*/ 63 w 106"/>
              <a:gd name="T29" fmla="*/ 55 h 75"/>
              <a:gd name="T30" fmla="*/ 55 w 106"/>
              <a:gd name="T31" fmla="*/ 60 h 75"/>
              <a:gd name="T32" fmla="*/ 52 w 106"/>
              <a:gd name="T33" fmla="*/ 59 h 75"/>
              <a:gd name="T34" fmla="*/ 47 w 106"/>
              <a:gd name="T35" fmla="*/ 52 h 75"/>
              <a:gd name="T36" fmla="*/ 33 w 106"/>
              <a:gd name="T37" fmla="*/ 47 h 75"/>
              <a:gd name="T38" fmla="*/ 30 w 106"/>
              <a:gd name="T39" fmla="*/ 47 h 75"/>
              <a:gd name="T40" fmla="*/ 26 w 106"/>
              <a:gd name="T41" fmla="*/ 48 h 75"/>
              <a:gd name="T42" fmla="*/ 8 w 106"/>
              <a:gd name="T43" fmla="*/ 51 h 75"/>
              <a:gd name="T44" fmla="*/ 0 w 106"/>
              <a:gd name="T45" fmla="*/ 50 h 75"/>
              <a:gd name="T46" fmla="*/ 2 w 106"/>
              <a:gd name="T47" fmla="*/ 41 h 75"/>
              <a:gd name="T48" fmla="*/ 4 w 106"/>
              <a:gd name="T49" fmla="*/ 32 h 75"/>
              <a:gd name="T50" fmla="*/ 0 w 106"/>
              <a:gd name="T51" fmla="*/ 15 h 75"/>
              <a:gd name="T52" fmla="*/ 23 w 106"/>
              <a:gd name="T53" fmla="*/ 11 h 75"/>
              <a:gd name="T54" fmla="*/ 32 w 106"/>
              <a:gd name="T55" fmla="*/ 5 h 75"/>
              <a:gd name="T56" fmla="*/ 36 w 106"/>
              <a:gd name="T57" fmla="*/ 0 h 75"/>
              <a:gd name="T58" fmla="*/ 48 w 106"/>
              <a:gd name="T59" fmla="*/ 5 h 75"/>
              <a:gd name="T60" fmla="*/ 51 w 106"/>
              <a:gd name="T61" fmla="*/ 2 h 75"/>
              <a:gd name="T62" fmla="*/ 60 w 106"/>
              <a:gd name="T63" fmla="*/ 6 h 75"/>
              <a:gd name="T64" fmla="*/ 61 w 106"/>
              <a:gd name="T65" fmla="*/ 10 h 75"/>
              <a:gd name="T66" fmla="*/ 74 w 106"/>
              <a:gd name="T67" fmla="*/ 6 h 75"/>
              <a:gd name="T68" fmla="*/ 78 w 106"/>
              <a:gd name="T69" fmla="*/ 5 h 75"/>
              <a:gd name="T70" fmla="*/ 79 w 106"/>
              <a:gd name="T71" fmla="*/ 3 h 75"/>
              <a:gd name="T72" fmla="*/ 82 w 106"/>
              <a:gd name="T73" fmla="*/ 3 h 75"/>
              <a:gd name="T74" fmla="*/ 89 w 106"/>
              <a:gd name="T75" fmla="*/ 1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6" h="75">
                <a:moveTo>
                  <a:pt x="105" y="10"/>
                </a:moveTo>
                <a:lnTo>
                  <a:pt x="106" y="13"/>
                </a:lnTo>
                <a:lnTo>
                  <a:pt x="106" y="18"/>
                </a:lnTo>
                <a:lnTo>
                  <a:pt x="105" y="22"/>
                </a:lnTo>
                <a:lnTo>
                  <a:pt x="105" y="25"/>
                </a:lnTo>
                <a:lnTo>
                  <a:pt x="105" y="32"/>
                </a:lnTo>
                <a:lnTo>
                  <a:pt x="105" y="36"/>
                </a:lnTo>
                <a:lnTo>
                  <a:pt x="105" y="43"/>
                </a:lnTo>
                <a:lnTo>
                  <a:pt x="102" y="47"/>
                </a:lnTo>
                <a:lnTo>
                  <a:pt x="100" y="51"/>
                </a:lnTo>
                <a:lnTo>
                  <a:pt x="97" y="56"/>
                </a:lnTo>
                <a:lnTo>
                  <a:pt x="96" y="58"/>
                </a:lnTo>
                <a:lnTo>
                  <a:pt x="94" y="58"/>
                </a:lnTo>
                <a:lnTo>
                  <a:pt x="93" y="60"/>
                </a:lnTo>
                <a:lnTo>
                  <a:pt x="90" y="63"/>
                </a:lnTo>
                <a:lnTo>
                  <a:pt x="90" y="67"/>
                </a:lnTo>
                <a:lnTo>
                  <a:pt x="90" y="70"/>
                </a:lnTo>
                <a:lnTo>
                  <a:pt x="90" y="74"/>
                </a:lnTo>
                <a:lnTo>
                  <a:pt x="90" y="75"/>
                </a:lnTo>
                <a:lnTo>
                  <a:pt x="86" y="71"/>
                </a:lnTo>
                <a:lnTo>
                  <a:pt x="85" y="67"/>
                </a:lnTo>
                <a:lnTo>
                  <a:pt x="85" y="60"/>
                </a:lnTo>
                <a:lnTo>
                  <a:pt x="83" y="55"/>
                </a:lnTo>
                <a:lnTo>
                  <a:pt x="82" y="51"/>
                </a:lnTo>
                <a:lnTo>
                  <a:pt x="76" y="54"/>
                </a:lnTo>
                <a:lnTo>
                  <a:pt x="72" y="48"/>
                </a:lnTo>
                <a:lnTo>
                  <a:pt x="68" y="50"/>
                </a:lnTo>
                <a:lnTo>
                  <a:pt x="67" y="43"/>
                </a:lnTo>
                <a:lnTo>
                  <a:pt x="60" y="43"/>
                </a:lnTo>
                <a:lnTo>
                  <a:pt x="63" y="55"/>
                </a:lnTo>
                <a:lnTo>
                  <a:pt x="55" y="56"/>
                </a:lnTo>
                <a:lnTo>
                  <a:pt x="55" y="60"/>
                </a:lnTo>
                <a:lnTo>
                  <a:pt x="55" y="66"/>
                </a:lnTo>
                <a:lnTo>
                  <a:pt x="52" y="59"/>
                </a:lnTo>
                <a:lnTo>
                  <a:pt x="49" y="56"/>
                </a:lnTo>
                <a:lnTo>
                  <a:pt x="47" y="52"/>
                </a:lnTo>
                <a:lnTo>
                  <a:pt x="34" y="48"/>
                </a:lnTo>
                <a:lnTo>
                  <a:pt x="33" y="47"/>
                </a:lnTo>
                <a:lnTo>
                  <a:pt x="32" y="47"/>
                </a:lnTo>
                <a:lnTo>
                  <a:pt x="30" y="47"/>
                </a:lnTo>
                <a:lnTo>
                  <a:pt x="29" y="48"/>
                </a:lnTo>
                <a:lnTo>
                  <a:pt x="26" y="48"/>
                </a:lnTo>
                <a:lnTo>
                  <a:pt x="15" y="52"/>
                </a:lnTo>
                <a:lnTo>
                  <a:pt x="8" y="51"/>
                </a:lnTo>
                <a:lnTo>
                  <a:pt x="3" y="51"/>
                </a:lnTo>
                <a:lnTo>
                  <a:pt x="0" y="50"/>
                </a:lnTo>
                <a:lnTo>
                  <a:pt x="2" y="47"/>
                </a:lnTo>
                <a:lnTo>
                  <a:pt x="2" y="41"/>
                </a:lnTo>
                <a:lnTo>
                  <a:pt x="3" y="39"/>
                </a:lnTo>
                <a:lnTo>
                  <a:pt x="4" y="32"/>
                </a:lnTo>
                <a:lnTo>
                  <a:pt x="0" y="24"/>
                </a:lnTo>
                <a:lnTo>
                  <a:pt x="0" y="15"/>
                </a:lnTo>
                <a:lnTo>
                  <a:pt x="19" y="10"/>
                </a:lnTo>
                <a:lnTo>
                  <a:pt x="23" y="11"/>
                </a:lnTo>
                <a:lnTo>
                  <a:pt x="33" y="11"/>
                </a:lnTo>
                <a:lnTo>
                  <a:pt x="32" y="5"/>
                </a:lnTo>
                <a:lnTo>
                  <a:pt x="33" y="3"/>
                </a:lnTo>
                <a:lnTo>
                  <a:pt x="36" y="0"/>
                </a:lnTo>
                <a:lnTo>
                  <a:pt x="40" y="2"/>
                </a:lnTo>
                <a:lnTo>
                  <a:pt x="48" y="5"/>
                </a:lnTo>
                <a:lnTo>
                  <a:pt x="49" y="3"/>
                </a:lnTo>
                <a:lnTo>
                  <a:pt x="51" y="2"/>
                </a:lnTo>
                <a:lnTo>
                  <a:pt x="52" y="2"/>
                </a:lnTo>
                <a:lnTo>
                  <a:pt x="60" y="6"/>
                </a:lnTo>
                <a:lnTo>
                  <a:pt x="60" y="9"/>
                </a:lnTo>
                <a:lnTo>
                  <a:pt x="61" y="10"/>
                </a:lnTo>
                <a:lnTo>
                  <a:pt x="70" y="7"/>
                </a:lnTo>
                <a:lnTo>
                  <a:pt x="74" y="6"/>
                </a:lnTo>
                <a:lnTo>
                  <a:pt x="76" y="6"/>
                </a:lnTo>
                <a:lnTo>
                  <a:pt x="78" y="5"/>
                </a:lnTo>
                <a:lnTo>
                  <a:pt x="79" y="5"/>
                </a:lnTo>
                <a:lnTo>
                  <a:pt x="79" y="3"/>
                </a:lnTo>
                <a:lnTo>
                  <a:pt x="81" y="3"/>
                </a:lnTo>
                <a:lnTo>
                  <a:pt x="82" y="3"/>
                </a:lnTo>
                <a:lnTo>
                  <a:pt x="85" y="6"/>
                </a:lnTo>
                <a:lnTo>
                  <a:pt x="89" y="10"/>
                </a:lnTo>
                <a:lnTo>
                  <a:pt x="105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4" name="Freeform 84"/>
          <p:cNvSpPr>
            <a:spLocks/>
          </p:cNvSpPr>
          <p:nvPr/>
        </p:nvSpPr>
        <p:spPr bwMode="auto">
          <a:xfrm>
            <a:off x="5449888" y="4591050"/>
            <a:ext cx="155575" cy="336550"/>
          </a:xfrm>
          <a:custGeom>
            <a:avLst/>
            <a:gdLst>
              <a:gd name="T0" fmla="*/ 95 w 98"/>
              <a:gd name="T1" fmla="*/ 17 h 212"/>
              <a:gd name="T2" fmla="*/ 98 w 98"/>
              <a:gd name="T3" fmla="*/ 28 h 212"/>
              <a:gd name="T4" fmla="*/ 98 w 98"/>
              <a:gd name="T5" fmla="*/ 39 h 212"/>
              <a:gd name="T6" fmla="*/ 95 w 98"/>
              <a:gd name="T7" fmla="*/ 49 h 212"/>
              <a:gd name="T8" fmla="*/ 94 w 98"/>
              <a:gd name="T9" fmla="*/ 58 h 212"/>
              <a:gd name="T10" fmla="*/ 92 w 98"/>
              <a:gd name="T11" fmla="*/ 66 h 212"/>
              <a:gd name="T12" fmla="*/ 89 w 98"/>
              <a:gd name="T13" fmla="*/ 78 h 212"/>
              <a:gd name="T14" fmla="*/ 88 w 98"/>
              <a:gd name="T15" fmla="*/ 85 h 212"/>
              <a:gd name="T16" fmla="*/ 87 w 98"/>
              <a:gd name="T17" fmla="*/ 97 h 212"/>
              <a:gd name="T18" fmla="*/ 85 w 98"/>
              <a:gd name="T19" fmla="*/ 103 h 212"/>
              <a:gd name="T20" fmla="*/ 83 w 98"/>
              <a:gd name="T21" fmla="*/ 115 h 212"/>
              <a:gd name="T22" fmla="*/ 81 w 98"/>
              <a:gd name="T23" fmla="*/ 126 h 212"/>
              <a:gd name="T24" fmla="*/ 80 w 98"/>
              <a:gd name="T25" fmla="*/ 134 h 212"/>
              <a:gd name="T26" fmla="*/ 79 w 98"/>
              <a:gd name="T27" fmla="*/ 139 h 212"/>
              <a:gd name="T28" fmla="*/ 77 w 98"/>
              <a:gd name="T29" fmla="*/ 148 h 212"/>
              <a:gd name="T30" fmla="*/ 73 w 98"/>
              <a:gd name="T31" fmla="*/ 164 h 212"/>
              <a:gd name="T32" fmla="*/ 73 w 98"/>
              <a:gd name="T33" fmla="*/ 168 h 212"/>
              <a:gd name="T34" fmla="*/ 77 w 98"/>
              <a:gd name="T35" fmla="*/ 182 h 212"/>
              <a:gd name="T36" fmla="*/ 83 w 98"/>
              <a:gd name="T37" fmla="*/ 189 h 212"/>
              <a:gd name="T38" fmla="*/ 88 w 98"/>
              <a:gd name="T39" fmla="*/ 198 h 212"/>
              <a:gd name="T40" fmla="*/ 60 w 98"/>
              <a:gd name="T41" fmla="*/ 204 h 212"/>
              <a:gd name="T42" fmla="*/ 51 w 98"/>
              <a:gd name="T43" fmla="*/ 205 h 212"/>
              <a:gd name="T44" fmla="*/ 36 w 98"/>
              <a:gd name="T45" fmla="*/ 191 h 212"/>
              <a:gd name="T46" fmla="*/ 34 w 98"/>
              <a:gd name="T47" fmla="*/ 198 h 212"/>
              <a:gd name="T48" fmla="*/ 34 w 98"/>
              <a:gd name="T49" fmla="*/ 201 h 212"/>
              <a:gd name="T50" fmla="*/ 34 w 98"/>
              <a:gd name="T51" fmla="*/ 205 h 212"/>
              <a:gd name="T52" fmla="*/ 24 w 98"/>
              <a:gd name="T53" fmla="*/ 201 h 212"/>
              <a:gd name="T54" fmla="*/ 17 w 98"/>
              <a:gd name="T55" fmla="*/ 191 h 212"/>
              <a:gd name="T56" fmla="*/ 9 w 98"/>
              <a:gd name="T57" fmla="*/ 169 h 212"/>
              <a:gd name="T58" fmla="*/ 8 w 98"/>
              <a:gd name="T59" fmla="*/ 157 h 212"/>
              <a:gd name="T60" fmla="*/ 21 w 98"/>
              <a:gd name="T61" fmla="*/ 144 h 212"/>
              <a:gd name="T62" fmla="*/ 23 w 98"/>
              <a:gd name="T63" fmla="*/ 131 h 212"/>
              <a:gd name="T64" fmla="*/ 20 w 98"/>
              <a:gd name="T65" fmla="*/ 112 h 212"/>
              <a:gd name="T66" fmla="*/ 10 w 98"/>
              <a:gd name="T67" fmla="*/ 88 h 212"/>
              <a:gd name="T68" fmla="*/ 5 w 98"/>
              <a:gd name="T69" fmla="*/ 59 h 212"/>
              <a:gd name="T70" fmla="*/ 19 w 98"/>
              <a:gd name="T71" fmla="*/ 58 h 212"/>
              <a:gd name="T72" fmla="*/ 23 w 98"/>
              <a:gd name="T73" fmla="*/ 51 h 212"/>
              <a:gd name="T74" fmla="*/ 28 w 98"/>
              <a:gd name="T75" fmla="*/ 52 h 212"/>
              <a:gd name="T76" fmla="*/ 35 w 98"/>
              <a:gd name="T77" fmla="*/ 60 h 212"/>
              <a:gd name="T78" fmla="*/ 40 w 98"/>
              <a:gd name="T79" fmla="*/ 63 h 212"/>
              <a:gd name="T80" fmla="*/ 42 w 98"/>
              <a:gd name="T81" fmla="*/ 37 h 212"/>
              <a:gd name="T82" fmla="*/ 36 w 98"/>
              <a:gd name="T83" fmla="*/ 15 h 212"/>
              <a:gd name="T84" fmla="*/ 42 w 98"/>
              <a:gd name="T85" fmla="*/ 0 h 212"/>
              <a:gd name="T86" fmla="*/ 60 w 98"/>
              <a:gd name="T87" fmla="*/ 4 h 212"/>
              <a:gd name="T88" fmla="*/ 68 w 98"/>
              <a:gd name="T89" fmla="*/ 7 h 212"/>
              <a:gd name="T90" fmla="*/ 94 w 98"/>
              <a:gd name="T91" fmla="*/ 14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8" h="212">
                <a:moveTo>
                  <a:pt x="94" y="14"/>
                </a:moveTo>
                <a:lnTo>
                  <a:pt x="95" y="17"/>
                </a:lnTo>
                <a:lnTo>
                  <a:pt x="96" y="24"/>
                </a:lnTo>
                <a:lnTo>
                  <a:pt x="98" y="28"/>
                </a:lnTo>
                <a:lnTo>
                  <a:pt x="98" y="32"/>
                </a:lnTo>
                <a:lnTo>
                  <a:pt x="98" y="39"/>
                </a:lnTo>
                <a:lnTo>
                  <a:pt x="96" y="43"/>
                </a:lnTo>
                <a:lnTo>
                  <a:pt x="95" y="49"/>
                </a:lnTo>
                <a:lnTo>
                  <a:pt x="94" y="56"/>
                </a:lnTo>
                <a:lnTo>
                  <a:pt x="94" y="58"/>
                </a:lnTo>
                <a:lnTo>
                  <a:pt x="92" y="64"/>
                </a:lnTo>
                <a:lnTo>
                  <a:pt x="92" y="66"/>
                </a:lnTo>
                <a:lnTo>
                  <a:pt x="92" y="69"/>
                </a:lnTo>
                <a:lnTo>
                  <a:pt x="89" y="78"/>
                </a:lnTo>
                <a:lnTo>
                  <a:pt x="89" y="82"/>
                </a:lnTo>
                <a:lnTo>
                  <a:pt x="88" y="85"/>
                </a:lnTo>
                <a:lnTo>
                  <a:pt x="88" y="90"/>
                </a:lnTo>
                <a:lnTo>
                  <a:pt x="87" y="97"/>
                </a:lnTo>
                <a:lnTo>
                  <a:pt x="85" y="101"/>
                </a:lnTo>
                <a:lnTo>
                  <a:pt x="85" y="103"/>
                </a:lnTo>
                <a:lnTo>
                  <a:pt x="84" y="107"/>
                </a:lnTo>
                <a:lnTo>
                  <a:pt x="83" y="115"/>
                </a:lnTo>
                <a:lnTo>
                  <a:pt x="83" y="119"/>
                </a:lnTo>
                <a:lnTo>
                  <a:pt x="81" y="126"/>
                </a:lnTo>
                <a:lnTo>
                  <a:pt x="80" y="130"/>
                </a:lnTo>
                <a:lnTo>
                  <a:pt x="80" y="134"/>
                </a:lnTo>
                <a:lnTo>
                  <a:pt x="79" y="135"/>
                </a:lnTo>
                <a:lnTo>
                  <a:pt x="79" y="139"/>
                </a:lnTo>
                <a:lnTo>
                  <a:pt x="77" y="145"/>
                </a:lnTo>
                <a:lnTo>
                  <a:pt x="77" y="148"/>
                </a:lnTo>
                <a:lnTo>
                  <a:pt x="76" y="154"/>
                </a:lnTo>
                <a:lnTo>
                  <a:pt x="73" y="164"/>
                </a:lnTo>
                <a:lnTo>
                  <a:pt x="73" y="167"/>
                </a:lnTo>
                <a:lnTo>
                  <a:pt x="73" y="168"/>
                </a:lnTo>
                <a:lnTo>
                  <a:pt x="72" y="174"/>
                </a:lnTo>
                <a:lnTo>
                  <a:pt x="77" y="182"/>
                </a:lnTo>
                <a:lnTo>
                  <a:pt x="81" y="189"/>
                </a:lnTo>
                <a:lnTo>
                  <a:pt x="83" y="189"/>
                </a:lnTo>
                <a:lnTo>
                  <a:pt x="85" y="193"/>
                </a:lnTo>
                <a:lnTo>
                  <a:pt x="88" y="198"/>
                </a:lnTo>
                <a:lnTo>
                  <a:pt x="81" y="199"/>
                </a:lnTo>
                <a:lnTo>
                  <a:pt x="60" y="204"/>
                </a:lnTo>
                <a:lnTo>
                  <a:pt x="55" y="204"/>
                </a:lnTo>
                <a:lnTo>
                  <a:pt x="51" y="205"/>
                </a:lnTo>
                <a:lnTo>
                  <a:pt x="42" y="179"/>
                </a:lnTo>
                <a:lnTo>
                  <a:pt x="36" y="191"/>
                </a:lnTo>
                <a:lnTo>
                  <a:pt x="35" y="197"/>
                </a:lnTo>
                <a:lnTo>
                  <a:pt x="34" y="198"/>
                </a:lnTo>
                <a:lnTo>
                  <a:pt x="34" y="199"/>
                </a:lnTo>
                <a:lnTo>
                  <a:pt x="34" y="201"/>
                </a:lnTo>
                <a:lnTo>
                  <a:pt x="34" y="201"/>
                </a:lnTo>
                <a:lnTo>
                  <a:pt x="34" y="205"/>
                </a:lnTo>
                <a:lnTo>
                  <a:pt x="32" y="212"/>
                </a:lnTo>
                <a:lnTo>
                  <a:pt x="24" y="201"/>
                </a:lnTo>
                <a:lnTo>
                  <a:pt x="17" y="193"/>
                </a:lnTo>
                <a:lnTo>
                  <a:pt x="17" y="191"/>
                </a:lnTo>
                <a:lnTo>
                  <a:pt x="13" y="183"/>
                </a:lnTo>
                <a:lnTo>
                  <a:pt x="9" y="169"/>
                </a:lnTo>
                <a:lnTo>
                  <a:pt x="8" y="159"/>
                </a:lnTo>
                <a:lnTo>
                  <a:pt x="8" y="157"/>
                </a:lnTo>
                <a:lnTo>
                  <a:pt x="16" y="150"/>
                </a:lnTo>
                <a:lnTo>
                  <a:pt x="21" y="144"/>
                </a:lnTo>
                <a:lnTo>
                  <a:pt x="23" y="133"/>
                </a:lnTo>
                <a:lnTo>
                  <a:pt x="23" y="131"/>
                </a:lnTo>
                <a:lnTo>
                  <a:pt x="21" y="124"/>
                </a:lnTo>
                <a:lnTo>
                  <a:pt x="20" y="112"/>
                </a:lnTo>
                <a:lnTo>
                  <a:pt x="15" y="100"/>
                </a:lnTo>
                <a:lnTo>
                  <a:pt x="10" y="88"/>
                </a:lnTo>
                <a:lnTo>
                  <a:pt x="0" y="59"/>
                </a:lnTo>
                <a:lnTo>
                  <a:pt x="5" y="59"/>
                </a:lnTo>
                <a:lnTo>
                  <a:pt x="15" y="59"/>
                </a:lnTo>
                <a:lnTo>
                  <a:pt x="19" y="58"/>
                </a:lnTo>
                <a:lnTo>
                  <a:pt x="19" y="56"/>
                </a:lnTo>
                <a:lnTo>
                  <a:pt x="23" y="51"/>
                </a:lnTo>
                <a:lnTo>
                  <a:pt x="24" y="52"/>
                </a:lnTo>
                <a:lnTo>
                  <a:pt x="28" y="52"/>
                </a:lnTo>
                <a:lnTo>
                  <a:pt x="32" y="55"/>
                </a:lnTo>
                <a:lnTo>
                  <a:pt x="35" y="60"/>
                </a:lnTo>
                <a:lnTo>
                  <a:pt x="38" y="64"/>
                </a:lnTo>
                <a:lnTo>
                  <a:pt x="40" y="63"/>
                </a:lnTo>
                <a:lnTo>
                  <a:pt x="42" y="51"/>
                </a:lnTo>
                <a:lnTo>
                  <a:pt x="42" y="37"/>
                </a:lnTo>
                <a:lnTo>
                  <a:pt x="42" y="28"/>
                </a:lnTo>
                <a:lnTo>
                  <a:pt x="36" y="15"/>
                </a:lnTo>
                <a:lnTo>
                  <a:pt x="45" y="4"/>
                </a:lnTo>
                <a:lnTo>
                  <a:pt x="42" y="0"/>
                </a:lnTo>
                <a:lnTo>
                  <a:pt x="51" y="3"/>
                </a:lnTo>
                <a:lnTo>
                  <a:pt x="60" y="4"/>
                </a:lnTo>
                <a:lnTo>
                  <a:pt x="61" y="4"/>
                </a:lnTo>
                <a:lnTo>
                  <a:pt x="68" y="7"/>
                </a:lnTo>
                <a:lnTo>
                  <a:pt x="77" y="19"/>
                </a:lnTo>
                <a:lnTo>
                  <a:pt x="94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5" name="Freeform 85"/>
          <p:cNvSpPr>
            <a:spLocks/>
          </p:cNvSpPr>
          <p:nvPr/>
        </p:nvSpPr>
        <p:spPr bwMode="auto">
          <a:xfrm>
            <a:off x="5689600" y="3451225"/>
            <a:ext cx="203200" cy="255588"/>
          </a:xfrm>
          <a:custGeom>
            <a:avLst/>
            <a:gdLst>
              <a:gd name="T0" fmla="*/ 128 w 128"/>
              <a:gd name="T1" fmla="*/ 2 h 161"/>
              <a:gd name="T2" fmla="*/ 109 w 128"/>
              <a:gd name="T3" fmla="*/ 15 h 161"/>
              <a:gd name="T4" fmla="*/ 109 w 128"/>
              <a:gd name="T5" fmla="*/ 16 h 161"/>
              <a:gd name="T6" fmla="*/ 105 w 128"/>
              <a:gd name="T7" fmla="*/ 17 h 161"/>
              <a:gd name="T8" fmla="*/ 95 w 128"/>
              <a:gd name="T9" fmla="*/ 49 h 161"/>
              <a:gd name="T10" fmla="*/ 94 w 128"/>
              <a:gd name="T11" fmla="*/ 52 h 161"/>
              <a:gd name="T12" fmla="*/ 75 w 128"/>
              <a:gd name="T13" fmla="*/ 86 h 161"/>
              <a:gd name="T14" fmla="*/ 75 w 128"/>
              <a:gd name="T15" fmla="*/ 95 h 161"/>
              <a:gd name="T16" fmla="*/ 58 w 128"/>
              <a:gd name="T17" fmla="*/ 94 h 161"/>
              <a:gd name="T18" fmla="*/ 60 w 128"/>
              <a:gd name="T19" fmla="*/ 99 h 161"/>
              <a:gd name="T20" fmla="*/ 64 w 128"/>
              <a:gd name="T21" fmla="*/ 110 h 161"/>
              <a:gd name="T22" fmla="*/ 65 w 128"/>
              <a:gd name="T23" fmla="*/ 114 h 161"/>
              <a:gd name="T24" fmla="*/ 67 w 128"/>
              <a:gd name="T25" fmla="*/ 121 h 161"/>
              <a:gd name="T26" fmla="*/ 67 w 128"/>
              <a:gd name="T27" fmla="*/ 124 h 161"/>
              <a:gd name="T28" fmla="*/ 67 w 128"/>
              <a:gd name="T29" fmla="*/ 128 h 161"/>
              <a:gd name="T30" fmla="*/ 62 w 128"/>
              <a:gd name="T31" fmla="*/ 159 h 161"/>
              <a:gd name="T32" fmla="*/ 62 w 128"/>
              <a:gd name="T33" fmla="*/ 161 h 161"/>
              <a:gd name="T34" fmla="*/ 62 w 128"/>
              <a:gd name="T35" fmla="*/ 159 h 161"/>
              <a:gd name="T36" fmla="*/ 43 w 128"/>
              <a:gd name="T37" fmla="*/ 127 h 161"/>
              <a:gd name="T38" fmla="*/ 43 w 128"/>
              <a:gd name="T39" fmla="*/ 125 h 161"/>
              <a:gd name="T40" fmla="*/ 37 w 128"/>
              <a:gd name="T41" fmla="*/ 116 h 161"/>
              <a:gd name="T42" fmla="*/ 33 w 128"/>
              <a:gd name="T43" fmla="*/ 113 h 161"/>
              <a:gd name="T44" fmla="*/ 26 w 128"/>
              <a:gd name="T45" fmla="*/ 107 h 161"/>
              <a:gd name="T46" fmla="*/ 19 w 128"/>
              <a:gd name="T47" fmla="*/ 110 h 161"/>
              <a:gd name="T48" fmla="*/ 18 w 128"/>
              <a:gd name="T49" fmla="*/ 109 h 161"/>
              <a:gd name="T50" fmla="*/ 9 w 128"/>
              <a:gd name="T51" fmla="*/ 103 h 161"/>
              <a:gd name="T52" fmla="*/ 11 w 128"/>
              <a:gd name="T53" fmla="*/ 102 h 161"/>
              <a:gd name="T54" fmla="*/ 12 w 128"/>
              <a:gd name="T55" fmla="*/ 99 h 161"/>
              <a:gd name="T56" fmla="*/ 0 w 128"/>
              <a:gd name="T57" fmla="*/ 101 h 161"/>
              <a:gd name="T58" fmla="*/ 1 w 128"/>
              <a:gd name="T59" fmla="*/ 79 h 161"/>
              <a:gd name="T60" fmla="*/ 8 w 128"/>
              <a:gd name="T61" fmla="*/ 72 h 161"/>
              <a:gd name="T62" fmla="*/ 1 w 128"/>
              <a:gd name="T63" fmla="*/ 67 h 161"/>
              <a:gd name="T64" fmla="*/ 23 w 128"/>
              <a:gd name="T65" fmla="*/ 60 h 161"/>
              <a:gd name="T66" fmla="*/ 23 w 128"/>
              <a:gd name="T67" fmla="*/ 52 h 161"/>
              <a:gd name="T68" fmla="*/ 23 w 128"/>
              <a:gd name="T69" fmla="*/ 39 h 161"/>
              <a:gd name="T70" fmla="*/ 30 w 128"/>
              <a:gd name="T71" fmla="*/ 42 h 161"/>
              <a:gd name="T72" fmla="*/ 31 w 128"/>
              <a:gd name="T73" fmla="*/ 34 h 161"/>
              <a:gd name="T74" fmla="*/ 43 w 128"/>
              <a:gd name="T75" fmla="*/ 34 h 161"/>
              <a:gd name="T76" fmla="*/ 48 w 128"/>
              <a:gd name="T77" fmla="*/ 32 h 161"/>
              <a:gd name="T78" fmla="*/ 50 w 128"/>
              <a:gd name="T79" fmla="*/ 28 h 161"/>
              <a:gd name="T80" fmla="*/ 46 w 128"/>
              <a:gd name="T81" fmla="*/ 20 h 161"/>
              <a:gd name="T82" fmla="*/ 53 w 128"/>
              <a:gd name="T83" fmla="*/ 19 h 161"/>
              <a:gd name="T84" fmla="*/ 56 w 128"/>
              <a:gd name="T85" fmla="*/ 9 h 161"/>
              <a:gd name="T86" fmla="*/ 62 w 128"/>
              <a:gd name="T87" fmla="*/ 8 h 161"/>
              <a:gd name="T88" fmla="*/ 67 w 128"/>
              <a:gd name="T89" fmla="*/ 0 h 161"/>
              <a:gd name="T90" fmla="*/ 82 w 128"/>
              <a:gd name="T91" fmla="*/ 1 h 161"/>
              <a:gd name="T92" fmla="*/ 95 w 128"/>
              <a:gd name="T93" fmla="*/ 2 h 161"/>
              <a:gd name="T94" fmla="*/ 98 w 128"/>
              <a:gd name="T95" fmla="*/ 2 h 161"/>
              <a:gd name="T96" fmla="*/ 102 w 128"/>
              <a:gd name="T97" fmla="*/ 2 h 161"/>
              <a:gd name="T98" fmla="*/ 103 w 128"/>
              <a:gd name="T99" fmla="*/ 2 h 161"/>
              <a:gd name="T100" fmla="*/ 116 w 128"/>
              <a:gd name="T101" fmla="*/ 0 h 161"/>
              <a:gd name="T102" fmla="*/ 128 w 128"/>
              <a:gd name="T103" fmla="*/ 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61">
                <a:moveTo>
                  <a:pt x="128" y="2"/>
                </a:moveTo>
                <a:lnTo>
                  <a:pt x="109" y="15"/>
                </a:lnTo>
                <a:lnTo>
                  <a:pt x="109" y="16"/>
                </a:lnTo>
                <a:lnTo>
                  <a:pt x="105" y="17"/>
                </a:lnTo>
                <a:lnTo>
                  <a:pt x="95" y="49"/>
                </a:lnTo>
                <a:lnTo>
                  <a:pt x="94" y="52"/>
                </a:lnTo>
                <a:lnTo>
                  <a:pt x="75" y="86"/>
                </a:lnTo>
                <a:lnTo>
                  <a:pt x="75" y="95"/>
                </a:lnTo>
                <a:lnTo>
                  <a:pt x="58" y="94"/>
                </a:lnTo>
                <a:lnTo>
                  <a:pt x="60" y="99"/>
                </a:lnTo>
                <a:lnTo>
                  <a:pt x="64" y="110"/>
                </a:lnTo>
                <a:lnTo>
                  <a:pt x="65" y="114"/>
                </a:lnTo>
                <a:lnTo>
                  <a:pt x="67" y="121"/>
                </a:lnTo>
                <a:lnTo>
                  <a:pt x="67" y="124"/>
                </a:lnTo>
                <a:lnTo>
                  <a:pt x="67" y="128"/>
                </a:lnTo>
                <a:lnTo>
                  <a:pt x="62" y="159"/>
                </a:lnTo>
                <a:lnTo>
                  <a:pt x="62" y="161"/>
                </a:lnTo>
                <a:lnTo>
                  <a:pt x="62" y="159"/>
                </a:lnTo>
                <a:lnTo>
                  <a:pt x="43" y="127"/>
                </a:lnTo>
                <a:lnTo>
                  <a:pt x="43" y="125"/>
                </a:lnTo>
                <a:lnTo>
                  <a:pt x="37" y="116"/>
                </a:lnTo>
                <a:lnTo>
                  <a:pt x="33" y="113"/>
                </a:lnTo>
                <a:lnTo>
                  <a:pt x="26" y="107"/>
                </a:lnTo>
                <a:lnTo>
                  <a:pt x="19" y="110"/>
                </a:lnTo>
                <a:lnTo>
                  <a:pt x="18" y="109"/>
                </a:lnTo>
                <a:lnTo>
                  <a:pt x="9" y="103"/>
                </a:lnTo>
                <a:lnTo>
                  <a:pt x="11" y="102"/>
                </a:lnTo>
                <a:lnTo>
                  <a:pt x="12" y="99"/>
                </a:lnTo>
                <a:lnTo>
                  <a:pt x="0" y="101"/>
                </a:lnTo>
                <a:lnTo>
                  <a:pt x="1" y="79"/>
                </a:lnTo>
                <a:lnTo>
                  <a:pt x="8" y="72"/>
                </a:lnTo>
                <a:lnTo>
                  <a:pt x="1" y="67"/>
                </a:lnTo>
                <a:lnTo>
                  <a:pt x="23" y="60"/>
                </a:lnTo>
                <a:lnTo>
                  <a:pt x="23" y="52"/>
                </a:lnTo>
                <a:lnTo>
                  <a:pt x="23" y="39"/>
                </a:lnTo>
                <a:lnTo>
                  <a:pt x="30" y="42"/>
                </a:lnTo>
                <a:lnTo>
                  <a:pt x="31" y="34"/>
                </a:lnTo>
                <a:lnTo>
                  <a:pt x="43" y="34"/>
                </a:lnTo>
                <a:lnTo>
                  <a:pt x="48" y="32"/>
                </a:lnTo>
                <a:lnTo>
                  <a:pt x="50" y="28"/>
                </a:lnTo>
                <a:lnTo>
                  <a:pt x="46" y="20"/>
                </a:lnTo>
                <a:lnTo>
                  <a:pt x="53" y="19"/>
                </a:lnTo>
                <a:lnTo>
                  <a:pt x="56" y="9"/>
                </a:lnTo>
                <a:lnTo>
                  <a:pt x="62" y="8"/>
                </a:lnTo>
                <a:lnTo>
                  <a:pt x="67" y="0"/>
                </a:lnTo>
                <a:lnTo>
                  <a:pt x="82" y="1"/>
                </a:lnTo>
                <a:lnTo>
                  <a:pt x="95" y="2"/>
                </a:lnTo>
                <a:lnTo>
                  <a:pt x="98" y="2"/>
                </a:lnTo>
                <a:lnTo>
                  <a:pt x="102" y="2"/>
                </a:lnTo>
                <a:lnTo>
                  <a:pt x="103" y="2"/>
                </a:lnTo>
                <a:lnTo>
                  <a:pt x="116" y="0"/>
                </a:lnTo>
                <a:lnTo>
                  <a:pt x="128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6" name="Freeform 86"/>
          <p:cNvSpPr>
            <a:spLocks/>
          </p:cNvSpPr>
          <p:nvPr/>
        </p:nvSpPr>
        <p:spPr bwMode="auto">
          <a:xfrm>
            <a:off x="4265613" y="4702175"/>
            <a:ext cx="230188" cy="114300"/>
          </a:xfrm>
          <a:custGeom>
            <a:avLst/>
            <a:gdLst>
              <a:gd name="T0" fmla="*/ 87 w 145"/>
              <a:gd name="T1" fmla="*/ 9 h 72"/>
              <a:gd name="T2" fmla="*/ 89 w 145"/>
              <a:gd name="T3" fmla="*/ 15 h 72"/>
              <a:gd name="T4" fmla="*/ 93 w 145"/>
              <a:gd name="T5" fmla="*/ 22 h 72"/>
              <a:gd name="T6" fmla="*/ 112 w 145"/>
              <a:gd name="T7" fmla="*/ 29 h 72"/>
              <a:gd name="T8" fmla="*/ 124 w 145"/>
              <a:gd name="T9" fmla="*/ 31 h 72"/>
              <a:gd name="T10" fmla="*/ 131 w 145"/>
              <a:gd name="T11" fmla="*/ 27 h 72"/>
              <a:gd name="T12" fmla="*/ 135 w 145"/>
              <a:gd name="T13" fmla="*/ 26 h 72"/>
              <a:gd name="T14" fmla="*/ 136 w 145"/>
              <a:gd name="T15" fmla="*/ 24 h 72"/>
              <a:gd name="T16" fmla="*/ 145 w 145"/>
              <a:gd name="T17" fmla="*/ 27 h 72"/>
              <a:gd name="T18" fmla="*/ 145 w 145"/>
              <a:gd name="T19" fmla="*/ 33 h 72"/>
              <a:gd name="T20" fmla="*/ 138 w 145"/>
              <a:gd name="T21" fmla="*/ 41 h 72"/>
              <a:gd name="T22" fmla="*/ 138 w 145"/>
              <a:gd name="T23" fmla="*/ 52 h 72"/>
              <a:gd name="T24" fmla="*/ 130 w 145"/>
              <a:gd name="T25" fmla="*/ 59 h 72"/>
              <a:gd name="T26" fmla="*/ 128 w 145"/>
              <a:gd name="T27" fmla="*/ 59 h 72"/>
              <a:gd name="T28" fmla="*/ 119 w 145"/>
              <a:gd name="T29" fmla="*/ 67 h 72"/>
              <a:gd name="T30" fmla="*/ 115 w 145"/>
              <a:gd name="T31" fmla="*/ 63 h 72"/>
              <a:gd name="T32" fmla="*/ 112 w 145"/>
              <a:gd name="T33" fmla="*/ 63 h 72"/>
              <a:gd name="T34" fmla="*/ 105 w 145"/>
              <a:gd name="T35" fmla="*/ 63 h 72"/>
              <a:gd name="T36" fmla="*/ 100 w 145"/>
              <a:gd name="T37" fmla="*/ 63 h 72"/>
              <a:gd name="T38" fmla="*/ 97 w 145"/>
              <a:gd name="T39" fmla="*/ 63 h 72"/>
              <a:gd name="T40" fmla="*/ 91 w 145"/>
              <a:gd name="T41" fmla="*/ 72 h 72"/>
              <a:gd name="T42" fmla="*/ 85 w 145"/>
              <a:gd name="T43" fmla="*/ 68 h 72"/>
              <a:gd name="T44" fmla="*/ 86 w 145"/>
              <a:gd name="T45" fmla="*/ 60 h 72"/>
              <a:gd name="T46" fmla="*/ 79 w 145"/>
              <a:gd name="T47" fmla="*/ 61 h 72"/>
              <a:gd name="T48" fmla="*/ 72 w 145"/>
              <a:gd name="T49" fmla="*/ 57 h 72"/>
              <a:gd name="T50" fmla="*/ 56 w 145"/>
              <a:gd name="T51" fmla="*/ 60 h 72"/>
              <a:gd name="T52" fmla="*/ 42 w 145"/>
              <a:gd name="T53" fmla="*/ 56 h 72"/>
              <a:gd name="T54" fmla="*/ 8 w 145"/>
              <a:gd name="T55" fmla="*/ 65 h 72"/>
              <a:gd name="T56" fmla="*/ 1 w 145"/>
              <a:gd name="T57" fmla="*/ 64 h 72"/>
              <a:gd name="T58" fmla="*/ 0 w 145"/>
              <a:gd name="T59" fmla="*/ 57 h 72"/>
              <a:gd name="T60" fmla="*/ 4 w 145"/>
              <a:gd name="T61" fmla="*/ 49 h 72"/>
              <a:gd name="T62" fmla="*/ 11 w 145"/>
              <a:gd name="T63" fmla="*/ 37 h 72"/>
              <a:gd name="T64" fmla="*/ 7 w 145"/>
              <a:gd name="T65" fmla="*/ 29 h 72"/>
              <a:gd name="T66" fmla="*/ 4 w 145"/>
              <a:gd name="T67" fmla="*/ 23 h 72"/>
              <a:gd name="T68" fmla="*/ 19 w 145"/>
              <a:gd name="T69" fmla="*/ 23 h 72"/>
              <a:gd name="T70" fmla="*/ 29 w 145"/>
              <a:gd name="T71" fmla="*/ 22 h 72"/>
              <a:gd name="T72" fmla="*/ 31 w 145"/>
              <a:gd name="T73" fmla="*/ 18 h 72"/>
              <a:gd name="T74" fmla="*/ 37 w 145"/>
              <a:gd name="T75" fmla="*/ 7 h 72"/>
              <a:gd name="T76" fmla="*/ 36 w 145"/>
              <a:gd name="T77" fmla="*/ 5 h 72"/>
              <a:gd name="T78" fmla="*/ 33 w 145"/>
              <a:gd name="T79" fmla="*/ 0 h 72"/>
              <a:gd name="T80" fmla="*/ 44 w 145"/>
              <a:gd name="T81" fmla="*/ 0 h 72"/>
              <a:gd name="T82" fmla="*/ 49 w 145"/>
              <a:gd name="T83" fmla="*/ 1 h 72"/>
              <a:gd name="T84" fmla="*/ 44 w 145"/>
              <a:gd name="T85" fmla="*/ 15 h 72"/>
              <a:gd name="T86" fmla="*/ 40 w 145"/>
              <a:gd name="T87" fmla="*/ 23 h 72"/>
              <a:gd name="T88" fmla="*/ 38 w 145"/>
              <a:gd name="T89" fmla="*/ 27 h 72"/>
              <a:gd name="T90" fmla="*/ 45 w 145"/>
              <a:gd name="T91" fmla="*/ 26 h 72"/>
              <a:gd name="T92" fmla="*/ 49 w 145"/>
              <a:gd name="T93" fmla="*/ 19 h 72"/>
              <a:gd name="T94" fmla="*/ 51 w 145"/>
              <a:gd name="T95" fmla="*/ 18 h 72"/>
              <a:gd name="T96" fmla="*/ 55 w 145"/>
              <a:gd name="T97" fmla="*/ 8 h 72"/>
              <a:gd name="T98" fmla="*/ 59 w 145"/>
              <a:gd name="T99" fmla="*/ 4 h 72"/>
              <a:gd name="T100" fmla="*/ 59 w 145"/>
              <a:gd name="T101" fmla="*/ 7 h 72"/>
              <a:gd name="T102" fmla="*/ 59 w 145"/>
              <a:gd name="T103" fmla="*/ 9 h 72"/>
              <a:gd name="T104" fmla="*/ 60 w 145"/>
              <a:gd name="T105" fmla="*/ 18 h 72"/>
              <a:gd name="T106" fmla="*/ 66 w 145"/>
              <a:gd name="T107" fmla="*/ 23 h 72"/>
              <a:gd name="T108" fmla="*/ 71 w 145"/>
              <a:gd name="T109" fmla="*/ 26 h 72"/>
              <a:gd name="T110" fmla="*/ 72 w 145"/>
              <a:gd name="T111" fmla="*/ 26 h 72"/>
              <a:gd name="T112" fmla="*/ 75 w 145"/>
              <a:gd name="T113" fmla="*/ 23 h 72"/>
              <a:gd name="T114" fmla="*/ 71 w 145"/>
              <a:gd name="T115" fmla="*/ 15 h 72"/>
              <a:gd name="T116" fmla="*/ 70 w 145"/>
              <a:gd name="T117" fmla="*/ 12 h 72"/>
              <a:gd name="T118" fmla="*/ 68 w 145"/>
              <a:gd name="T119" fmla="*/ 9 h 72"/>
              <a:gd name="T120" fmla="*/ 76 w 145"/>
              <a:gd name="T121" fmla="*/ 9 h 72"/>
              <a:gd name="T122" fmla="*/ 79 w 145"/>
              <a:gd name="T123" fmla="*/ 9 h 72"/>
              <a:gd name="T124" fmla="*/ 87 w 145"/>
              <a:gd name="T125" fmla="*/ 9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5" h="72">
                <a:moveTo>
                  <a:pt x="87" y="9"/>
                </a:moveTo>
                <a:lnTo>
                  <a:pt x="89" y="15"/>
                </a:lnTo>
                <a:lnTo>
                  <a:pt x="93" y="22"/>
                </a:lnTo>
                <a:lnTo>
                  <a:pt x="112" y="29"/>
                </a:lnTo>
                <a:lnTo>
                  <a:pt x="124" y="31"/>
                </a:lnTo>
                <a:lnTo>
                  <a:pt x="131" y="27"/>
                </a:lnTo>
                <a:lnTo>
                  <a:pt x="135" y="26"/>
                </a:lnTo>
                <a:lnTo>
                  <a:pt x="136" y="24"/>
                </a:lnTo>
                <a:lnTo>
                  <a:pt x="145" y="27"/>
                </a:lnTo>
                <a:lnTo>
                  <a:pt x="145" y="33"/>
                </a:lnTo>
                <a:lnTo>
                  <a:pt x="138" y="41"/>
                </a:lnTo>
                <a:lnTo>
                  <a:pt x="138" y="52"/>
                </a:lnTo>
                <a:lnTo>
                  <a:pt x="130" y="59"/>
                </a:lnTo>
                <a:lnTo>
                  <a:pt x="128" y="59"/>
                </a:lnTo>
                <a:lnTo>
                  <a:pt x="119" y="67"/>
                </a:lnTo>
                <a:lnTo>
                  <a:pt x="115" y="63"/>
                </a:lnTo>
                <a:lnTo>
                  <a:pt x="112" y="63"/>
                </a:lnTo>
                <a:lnTo>
                  <a:pt x="105" y="63"/>
                </a:lnTo>
                <a:lnTo>
                  <a:pt x="100" y="63"/>
                </a:lnTo>
                <a:lnTo>
                  <a:pt x="97" y="63"/>
                </a:lnTo>
                <a:lnTo>
                  <a:pt x="91" y="72"/>
                </a:lnTo>
                <a:lnTo>
                  <a:pt x="85" y="68"/>
                </a:lnTo>
                <a:lnTo>
                  <a:pt x="86" y="60"/>
                </a:lnTo>
                <a:lnTo>
                  <a:pt x="79" y="61"/>
                </a:lnTo>
                <a:lnTo>
                  <a:pt x="72" y="57"/>
                </a:lnTo>
                <a:lnTo>
                  <a:pt x="56" y="60"/>
                </a:lnTo>
                <a:lnTo>
                  <a:pt x="42" y="56"/>
                </a:lnTo>
                <a:lnTo>
                  <a:pt x="8" y="65"/>
                </a:lnTo>
                <a:lnTo>
                  <a:pt x="1" y="64"/>
                </a:lnTo>
                <a:lnTo>
                  <a:pt x="0" y="57"/>
                </a:lnTo>
                <a:lnTo>
                  <a:pt x="4" y="49"/>
                </a:lnTo>
                <a:lnTo>
                  <a:pt x="11" y="37"/>
                </a:lnTo>
                <a:lnTo>
                  <a:pt x="7" y="29"/>
                </a:lnTo>
                <a:lnTo>
                  <a:pt x="4" y="23"/>
                </a:lnTo>
                <a:lnTo>
                  <a:pt x="19" y="23"/>
                </a:lnTo>
                <a:lnTo>
                  <a:pt x="29" y="22"/>
                </a:lnTo>
                <a:lnTo>
                  <a:pt x="31" y="18"/>
                </a:lnTo>
                <a:lnTo>
                  <a:pt x="37" y="7"/>
                </a:lnTo>
                <a:lnTo>
                  <a:pt x="36" y="5"/>
                </a:lnTo>
                <a:lnTo>
                  <a:pt x="33" y="0"/>
                </a:lnTo>
                <a:lnTo>
                  <a:pt x="44" y="0"/>
                </a:lnTo>
                <a:lnTo>
                  <a:pt x="49" y="1"/>
                </a:lnTo>
                <a:lnTo>
                  <a:pt x="44" y="15"/>
                </a:lnTo>
                <a:lnTo>
                  <a:pt x="40" y="23"/>
                </a:lnTo>
                <a:lnTo>
                  <a:pt x="38" y="27"/>
                </a:lnTo>
                <a:lnTo>
                  <a:pt x="45" y="26"/>
                </a:lnTo>
                <a:lnTo>
                  <a:pt x="49" y="19"/>
                </a:lnTo>
                <a:lnTo>
                  <a:pt x="51" y="18"/>
                </a:lnTo>
                <a:lnTo>
                  <a:pt x="55" y="8"/>
                </a:lnTo>
                <a:lnTo>
                  <a:pt x="59" y="4"/>
                </a:lnTo>
                <a:lnTo>
                  <a:pt x="59" y="7"/>
                </a:lnTo>
                <a:lnTo>
                  <a:pt x="59" y="9"/>
                </a:lnTo>
                <a:lnTo>
                  <a:pt x="60" y="18"/>
                </a:lnTo>
                <a:lnTo>
                  <a:pt x="66" y="23"/>
                </a:lnTo>
                <a:lnTo>
                  <a:pt x="71" y="26"/>
                </a:lnTo>
                <a:lnTo>
                  <a:pt x="72" y="26"/>
                </a:lnTo>
                <a:lnTo>
                  <a:pt x="75" y="23"/>
                </a:lnTo>
                <a:lnTo>
                  <a:pt x="71" y="15"/>
                </a:lnTo>
                <a:lnTo>
                  <a:pt x="70" y="12"/>
                </a:lnTo>
                <a:lnTo>
                  <a:pt x="68" y="9"/>
                </a:lnTo>
                <a:lnTo>
                  <a:pt x="76" y="9"/>
                </a:lnTo>
                <a:lnTo>
                  <a:pt x="79" y="9"/>
                </a:lnTo>
                <a:lnTo>
                  <a:pt x="87" y="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7" name="Freeform 87"/>
          <p:cNvSpPr>
            <a:spLocks/>
          </p:cNvSpPr>
          <p:nvPr/>
        </p:nvSpPr>
        <p:spPr bwMode="auto">
          <a:xfrm>
            <a:off x="4538663" y="5686425"/>
            <a:ext cx="177800" cy="119063"/>
          </a:xfrm>
          <a:custGeom>
            <a:avLst/>
            <a:gdLst>
              <a:gd name="T0" fmla="*/ 101 w 112"/>
              <a:gd name="T1" fmla="*/ 19 h 75"/>
              <a:gd name="T2" fmla="*/ 112 w 112"/>
              <a:gd name="T3" fmla="*/ 24 h 75"/>
              <a:gd name="T4" fmla="*/ 107 w 112"/>
              <a:gd name="T5" fmla="*/ 39 h 75"/>
              <a:gd name="T6" fmla="*/ 101 w 112"/>
              <a:gd name="T7" fmla="*/ 54 h 75"/>
              <a:gd name="T8" fmla="*/ 106 w 112"/>
              <a:gd name="T9" fmla="*/ 62 h 75"/>
              <a:gd name="T10" fmla="*/ 94 w 112"/>
              <a:gd name="T11" fmla="*/ 60 h 75"/>
              <a:gd name="T12" fmla="*/ 94 w 112"/>
              <a:gd name="T13" fmla="*/ 64 h 75"/>
              <a:gd name="T14" fmla="*/ 83 w 112"/>
              <a:gd name="T15" fmla="*/ 70 h 75"/>
              <a:gd name="T16" fmla="*/ 80 w 112"/>
              <a:gd name="T17" fmla="*/ 73 h 75"/>
              <a:gd name="T18" fmla="*/ 69 w 112"/>
              <a:gd name="T19" fmla="*/ 71 h 75"/>
              <a:gd name="T20" fmla="*/ 67 w 112"/>
              <a:gd name="T21" fmla="*/ 71 h 75"/>
              <a:gd name="T22" fmla="*/ 56 w 112"/>
              <a:gd name="T23" fmla="*/ 71 h 75"/>
              <a:gd name="T24" fmla="*/ 41 w 112"/>
              <a:gd name="T25" fmla="*/ 67 h 75"/>
              <a:gd name="T26" fmla="*/ 30 w 112"/>
              <a:gd name="T27" fmla="*/ 71 h 75"/>
              <a:gd name="T28" fmla="*/ 20 w 112"/>
              <a:gd name="T29" fmla="*/ 73 h 75"/>
              <a:gd name="T30" fmla="*/ 13 w 112"/>
              <a:gd name="T31" fmla="*/ 71 h 75"/>
              <a:gd name="T32" fmla="*/ 8 w 112"/>
              <a:gd name="T33" fmla="*/ 69 h 75"/>
              <a:gd name="T34" fmla="*/ 7 w 112"/>
              <a:gd name="T35" fmla="*/ 64 h 75"/>
              <a:gd name="T36" fmla="*/ 0 w 112"/>
              <a:gd name="T37" fmla="*/ 52 h 75"/>
              <a:gd name="T38" fmla="*/ 4 w 112"/>
              <a:gd name="T39" fmla="*/ 41 h 75"/>
              <a:gd name="T40" fmla="*/ 3 w 112"/>
              <a:gd name="T41" fmla="*/ 18 h 75"/>
              <a:gd name="T42" fmla="*/ 7 w 112"/>
              <a:gd name="T43" fmla="*/ 3 h 75"/>
              <a:gd name="T44" fmla="*/ 30 w 112"/>
              <a:gd name="T45" fmla="*/ 4 h 75"/>
              <a:gd name="T46" fmla="*/ 43 w 112"/>
              <a:gd name="T47" fmla="*/ 3 h 75"/>
              <a:gd name="T48" fmla="*/ 43 w 112"/>
              <a:gd name="T49" fmla="*/ 6 h 75"/>
              <a:gd name="T50" fmla="*/ 58 w 112"/>
              <a:gd name="T51" fmla="*/ 34 h 75"/>
              <a:gd name="T52" fmla="*/ 63 w 112"/>
              <a:gd name="T53" fmla="*/ 29 h 75"/>
              <a:gd name="T54" fmla="*/ 65 w 112"/>
              <a:gd name="T55" fmla="*/ 17 h 75"/>
              <a:gd name="T56" fmla="*/ 65 w 112"/>
              <a:gd name="T57" fmla="*/ 17 h 75"/>
              <a:gd name="T58" fmla="*/ 71 w 112"/>
              <a:gd name="T59" fmla="*/ 17 h 75"/>
              <a:gd name="T60" fmla="*/ 80 w 112"/>
              <a:gd name="T61" fmla="*/ 19 h 75"/>
              <a:gd name="T62" fmla="*/ 90 w 112"/>
              <a:gd name="T63" fmla="*/ 17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2" h="75">
                <a:moveTo>
                  <a:pt x="99" y="15"/>
                </a:moveTo>
                <a:lnTo>
                  <a:pt x="101" y="19"/>
                </a:lnTo>
                <a:lnTo>
                  <a:pt x="107" y="17"/>
                </a:lnTo>
                <a:lnTo>
                  <a:pt x="112" y="24"/>
                </a:lnTo>
                <a:lnTo>
                  <a:pt x="109" y="28"/>
                </a:lnTo>
                <a:lnTo>
                  <a:pt x="107" y="39"/>
                </a:lnTo>
                <a:lnTo>
                  <a:pt x="99" y="43"/>
                </a:lnTo>
                <a:lnTo>
                  <a:pt x="101" y="54"/>
                </a:lnTo>
                <a:lnTo>
                  <a:pt x="107" y="55"/>
                </a:lnTo>
                <a:lnTo>
                  <a:pt x="106" y="62"/>
                </a:lnTo>
                <a:lnTo>
                  <a:pt x="99" y="60"/>
                </a:lnTo>
                <a:lnTo>
                  <a:pt x="94" y="60"/>
                </a:lnTo>
                <a:lnTo>
                  <a:pt x="94" y="63"/>
                </a:lnTo>
                <a:lnTo>
                  <a:pt x="94" y="64"/>
                </a:lnTo>
                <a:lnTo>
                  <a:pt x="84" y="69"/>
                </a:lnTo>
                <a:lnTo>
                  <a:pt x="83" y="70"/>
                </a:lnTo>
                <a:lnTo>
                  <a:pt x="82" y="71"/>
                </a:lnTo>
                <a:lnTo>
                  <a:pt x="80" y="73"/>
                </a:lnTo>
                <a:lnTo>
                  <a:pt x="76" y="75"/>
                </a:lnTo>
                <a:lnTo>
                  <a:pt x="69" y="71"/>
                </a:lnTo>
                <a:lnTo>
                  <a:pt x="68" y="70"/>
                </a:lnTo>
                <a:lnTo>
                  <a:pt x="67" y="71"/>
                </a:lnTo>
                <a:lnTo>
                  <a:pt x="58" y="75"/>
                </a:lnTo>
                <a:lnTo>
                  <a:pt x="56" y="71"/>
                </a:lnTo>
                <a:lnTo>
                  <a:pt x="56" y="70"/>
                </a:lnTo>
                <a:lnTo>
                  <a:pt x="41" y="67"/>
                </a:lnTo>
                <a:lnTo>
                  <a:pt x="33" y="69"/>
                </a:lnTo>
                <a:lnTo>
                  <a:pt x="30" y="71"/>
                </a:lnTo>
                <a:lnTo>
                  <a:pt x="26" y="74"/>
                </a:lnTo>
                <a:lnTo>
                  <a:pt x="20" y="73"/>
                </a:lnTo>
                <a:lnTo>
                  <a:pt x="18" y="73"/>
                </a:lnTo>
                <a:lnTo>
                  <a:pt x="13" y="71"/>
                </a:lnTo>
                <a:lnTo>
                  <a:pt x="8" y="69"/>
                </a:lnTo>
                <a:lnTo>
                  <a:pt x="8" y="69"/>
                </a:lnTo>
                <a:lnTo>
                  <a:pt x="7" y="67"/>
                </a:lnTo>
                <a:lnTo>
                  <a:pt x="7" y="64"/>
                </a:lnTo>
                <a:lnTo>
                  <a:pt x="7" y="59"/>
                </a:lnTo>
                <a:lnTo>
                  <a:pt x="0" y="52"/>
                </a:lnTo>
                <a:lnTo>
                  <a:pt x="7" y="43"/>
                </a:lnTo>
                <a:lnTo>
                  <a:pt x="4" y="41"/>
                </a:lnTo>
                <a:lnTo>
                  <a:pt x="13" y="36"/>
                </a:lnTo>
                <a:lnTo>
                  <a:pt x="3" y="18"/>
                </a:lnTo>
                <a:lnTo>
                  <a:pt x="1" y="9"/>
                </a:lnTo>
                <a:lnTo>
                  <a:pt x="7" y="3"/>
                </a:lnTo>
                <a:lnTo>
                  <a:pt x="19" y="0"/>
                </a:lnTo>
                <a:lnTo>
                  <a:pt x="30" y="4"/>
                </a:lnTo>
                <a:lnTo>
                  <a:pt x="37" y="3"/>
                </a:lnTo>
                <a:lnTo>
                  <a:pt x="43" y="3"/>
                </a:lnTo>
                <a:lnTo>
                  <a:pt x="48" y="3"/>
                </a:lnTo>
                <a:lnTo>
                  <a:pt x="43" y="6"/>
                </a:lnTo>
                <a:lnTo>
                  <a:pt x="45" y="18"/>
                </a:lnTo>
                <a:lnTo>
                  <a:pt x="58" y="34"/>
                </a:lnTo>
                <a:lnTo>
                  <a:pt x="58" y="36"/>
                </a:lnTo>
                <a:lnTo>
                  <a:pt x="63" y="29"/>
                </a:lnTo>
                <a:lnTo>
                  <a:pt x="65" y="26"/>
                </a:lnTo>
                <a:lnTo>
                  <a:pt x="65" y="17"/>
                </a:lnTo>
                <a:lnTo>
                  <a:pt x="64" y="17"/>
                </a:lnTo>
                <a:lnTo>
                  <a:pt x="65" y="17"/>
                </a:lnTo>
                <a:lnTo>
                  <a:pt x="68" y="17"/>
                </a:lnTo>
                <a:lnTo>
                  <a:pt x="71" y="17"/>
                </a:lnTo>
                <a:lnTo>
                  <a:pt x="79" y="14"/>
                </a:lnTo>
                <a:lnTo>
                  <a:pt x="80" y="19"/>
                </a:lnTo>
                <a:lnTo>
                  <a:pt x="88" y="22"/>
                </a:lnTo>
                <a:lnTo>
                  <a:pt x="90" y="17"/>
                </a:lnTo>
                <a:lnTo>
                  <a:pt x="99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8" name="Freeform 88"/>
          <p:cNvSpPr>
            <a:spLocks/>
          </p:cNvSpPr>
          <p:nvPr/>
        </p:nvSpPr>
        <p:spPr bwMode="auto">
          <a:xfrm>
            <a:off x="4694238" y="5621338"/>
            <a:ext cx="141288" cy="195263"/>
          </a:xfrm>
          <a:custGeom>
            <a:avLst/>
            <a:gdLst>
              <a:gd name="T0" fmla="*/ 72 w 89"/>
              <a:gd name="T1" fmla="*/ 77 h 123"/>
              <a:gd name="T2" fmla="*/ 76 w 89"/>
              <a:gd name="T3" fmla="*/ 85 h 123"/>
              <a:gd name="T4" fmla="*/ 84 w 89"/>
              <a:gd name="T5" fmla="*/ 86 h 123"/>
              <a:gd name="T6" fmla="*/ 89 w 89"/>
              <a:gd name="T7" fmla="*/ 92 h 123"/>
              <a:gd name="T8" fmla="*/ 89 w 89"/>
              <a:gd name="T9" fmla="*/ 93 h 123"/>
              <a:gd name="T10" fmla="*/ 87 w 89"/>
              <a:gd name="T11" fmla="*/ 99 h 123"/>
              <a:gd name="T12" fmla="*/ 82 w 89"/>
              <a:gd name="T13" fmla="*/ 101 h 123"/>
              <a:gd name="T14" fmla="*/ 82 w 89"/>
              <a:gd name="T15" fmla="*/ 103 h 123"/>
              <a:gd name="T16" fmla="*/ 79 w 89"/>
              <a:gd name="T17" fmla="*/ 103 h 123"/>
              <a:gd name="T18" fmla="*/ 78 w 89"/>
              <a:gd name="T19" fmla="*/ 103 h 123"/>
              <a:gd name="T20" fmla="*/ 76 w 89"/>
              <a:gd name="T21" fmla="*/ 103 h 123"/>
              <a:gd name="T22" fmla="*/ 74 w 89"/>
              <a:gd name="T23" fmla="*/ 111 h 123"/>
              <a:gd name="T24" fmla="*/ 76 w 89"/>
              <a:gd name="T25" fmla="*/ 112 h 123"/>
              <a:gd name="T26" fmla="*/ 82 w 89"/>
              <a:gd name="T27" fmla="*/ 114 h 123"/>
              <a:gd name="T28" fmla="*/ 79 w 89"/>
              <a:gd name="T29" fmla="*/ 119 h 123"/>
              <a:gd name="T30" fmla="*/ 82 w 89"/>
              <a:gd name="T31" fmla="*/ 123 h 123"/>
              <a:gd name="T32" fmla="*/ 72 w 89"/>
              <a:gd name="T33" fmla="*/ 120 h 123"/>
              <a:gd name="T34" fmla="*/ 68 w 89"/>
              <a:gd name="T35" fmla="*/ 114 h 123"/>
              <a:gd name="T36" fmla="*/ 65 w 89"/>
              <a:gd name="T37" fmla="*/ 112 h 123"/>
              <a:gd name="T38" fmla="*/ 64 w 89"/>
              <a:gd name="T39" fmla="*/ 110 h 123"/>
              <a:gd name="T40" fmla="*/ 63 w 89"/>
              <a:gd name="T41" fmla="*/ 112 h 123"/>
              <a:gd name="T42" fmla="*/ 61 w 89"/>
              <a:gd name="T43" fmla="*/ 114 h 123"/>
              <a:gd name="T44" fmla="*/ 49 w 89"/>
              <a:gd name="T45" fmla="*/ 115 h 123"/>
              <a:gd name="T46" fmla="*/ 49 w 89"/>
              <a:gd name="T47" fmla="*/ 112 h 123"/>
              <a:gd name="T48" fmla="*/ 48 w 89"/>
              <a:gd name="T49" fmla="*/ 93 h 123"/>
              <a:gd name="T50" fmla="*/ 41 w 89"/>
              <a:gd name="T51" fmla="*/ 93 h 123"/>
              <a:gd name="T52" fmla="*/ 39 w 89"/>
              <a:gd name="T53" fmla="*/ 93 h 123"/>
              <a:gd name="T54" fmla="*/ 30 w 89"/>
              <a:gd name="T55" fmla="*/ 74 h 123"/>
              <a:gd name="T56" fmla="*/ 18 w 89"/>
              <a:gd name="T57" fmla="*/ 69 h 123"/>
              <a:gd name="T58" fmla="*/ 18 w 89"/>
              <a:gd name="T59" fmla="*/ 62 h 123"/>
              <a:gd name="T60" fmla="*/ 9 w 89"/>
              <a:gd name="T61" fmla="*/ 58 h 123"/>
              <a:gd name="T62" fmla="*/ 3 w 89"/>
              <a:gd name="T63" fmla="*/ 60 h 123"/>
              <a:gd name="T64" fmla="*/ 1 w 89"/>
              <a:gd name="T65" fmla="*/ 56 h 123"/>
              <a:gd name="T66" fmla="*/ 3 w 89"/>
              <a:gd name="T67" fmla="*/ 52 h 123"/>
              <a:gd name="T68" fmla="*/ 7 w 89"/>
              <a:gd name="T69" fmla="*/ 50 h 123"/>
              <a:gd name="T70" fmla="*/ 4 w 89"/>
              <a:gd name="T71" fmla="*/ 47 h 123"/>
              <a:gd name="T72" fmla="*/ 5 w 89"/>
              <a:gd name="T73" fmla="*/ 45 h 123"/>
              <a:gd name="T74" fmla="*/ 3 w 89"/>
              <a:gd name="T75" fmla="*/ 37 h 123"/>
              <a:gd name="T76" fmla="*/ 0 w 89"/>
              <a:gd name="T77" fmla="*/ 29 h 123"/>
              <a:gd name="T78" fmla="*/ 4 w 89"/>
              <a:gd name="T79" fmla="*/ 26 h 123"/>
              <a:gd name="T80" fmla="*/ 3 w 89"/>
              <a:gd name="T81" fmla="*/ 24 h 123"/>
              <a:gd name="T82" fmla="*/ 0 w 89"/>
              <a:gd name="T83" fmla="*/ 18 h 123"/>
              <a:gd name="T84" fmla="*/ 3 w 89"/>
              <a:gd name="T85" fmla="*/ 15 h 123"/>
              <a:gd name="T86" fmla="*/ 5 w 89"/>
              <a:gd name="T87" fmla="*/ 13 h 123"/>
              <a:gd name="T88" fmla="*/ 9 w 89"/>
              <a:gd name="T89" fmla="*/ 13 h 123"/>
              <a:gd name="T90" fmla="*/ 12 w 89"/>
              <a:gd name="T91" fmla="*/ 13 h 123"/>
              <a:gd name="T92" fmla="*/ 15 w 89"/>
              <a:gd name="T93" fmla="*/ 3 h 123"/>
              <a:gd name="T94" fmla="*/ 23 w 89"/>
              <a:gd name="T95" fmla="*/ 0 h 123"/>
              <a:gd name="T96" fmla="*/ 34 w 89"/>
              <a:gd name="T97" fmla="*/ 11 h 123"/>
              <a:gd name="T98" fmla="*/ 31 w 89"/>
              <a:gd name="T99" fmla="*/ 18 h 123"/>
              <a:gd name="T100" fmla="*/ 33 w 89"/>
              <a:gd name="T101" fmla="*/ 21 h 123"/>
              <a:gd name="T102" fmla="*/ 41 w 89"/>
              <a:gd name="T103" fmla="*/ 50 h 123"/>
              <a:gd name="T104" fmla="*/ 46 w 89"/>
              <a:gd name="T105" fmla="*/ 54 h 123"/>
              <a:gd name="T106" fmla="*/ 48 w 89"/>
              <a:gd name="T107" fmla="*/ 58 h 123"/>
              <a:gd name="T108" fmla="*/ 61 w 89"/>
              <a:gd name="T109" fmla="*/ 60 h 123"/>
              <a:gd name="T110" fmla="*/ 63 w 89"/>
              <a:gd name="T111" fmla="*/ 62 h 123"/>
              <a:gd name="T112" fmla="*/ 69 w 89"/>
              <a:gd name="T113" fmla="*/ 71 h 123"/>
              <a:gd name="T114" fmla="*/ 71 w 89"/>
              <a:gd name="T115" fmla="*/ 74 h 123"/>
              <a:gd name="T116" fmla="*/ 72 w 89"/>
              <a:gd name="T117" fmla="*/ 75 h 123"/>
              <a:gd name="T118" fmla="*/ 72 w 89"/>
              <a:gd name="T119" fmla="*/ 77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9" h="123">
                <a:moveTo>
                  <a:pt x="72" y="77"/>
                </a:moveTo>
                <a:lnTo>
                  <a:pt x="76" y="85"/>
                </a:lnTo>
                <a:lnTo>
                  <a:pt x="84" y="86"/>
                </a:lnTo>
                <a:lnTo>
                  <a:pt x="89" y="92"/>
                </a:lnTo>
                <a:lnTo>
                  <a:pt x="89" y="93"/>
                </a:lnTo>
                <a:lnTo>
                  <a:pt x="87" y="99"/>
                </a:lnTo>
                <a:lnTo>
                  <a:pt x="82" y="101"/>
                </a:lnTo>
                <a:lnTo>
                  <a:pt x="82" y="103"/>
                </a:lnTo>
                <a:lnTo>
                  <a:pt x="79" y="103"/>
                </a:lnTo>
                <a:lnTo>
                  <a:pt x="78" y="103"/>
                </a:lnTo>
                <a:lnTo>
                  <a:pt x="76" y="103"/>
                </a:lnTo>
                <a:lnTo>
                  <a:pt x="74" y="111"/>
                </a:lnTo>
                <a:lnTo>
                  <a:pt x="76" y="112"/>
                </a:lnTo>
                <a:lnTo>
                  <a:pt x="82" y="114"/>
                </a:lnTo>
                <a:lnTo>
                  <a:pt x="79" y="119"/>
                </a:lnTo>
                <a:lnTo>
                  <a:pt x="82" y="123"/>
                </a:lnTo>
                <a:lnTo>
                  <a:pt x="72" y="120"/>
                </a:lnTo>
                <a:lnTo>
                  <a:pt x="68" y="114"/>
                </a:lnTo>
                <a:lnTo>
                  <a:pt x="65" y="112"/>
                </a:lnTo>
                <a:lnTo>
                  <a:pt x="64" y="110"/>
                </a:lnTo>
                <a:lnTo>
                  <a:pt x="63" y="112"/>
                </a:lnTo>
                <a:lnTo>
                  <a:pt x="61" y="114"/>
                </a:lnTo>
                <a:lnTo>
                  <a:pt x="49" y="115"/>
                </a:lnTo>
                <a:lnTo>
                  <a:pt x="49" y="112"/>
                </a:lnTo>
                <a:lnTo>
                  <a:pt x="48" y="93"/>
                </a:lnTo>
                <a:lnTo>
                  <a:pt x="41" y="93"/>
                </a:lnTo>
                <a:lnTo>
                  <a:pt x="39" y="93"/>
                </a:lnTo>
                <a:lnTo>
                  <a:pt x="30" y="74"/>
                </a:lnTo>
                <a:lnTo>
                  <a:pt x="18" y="69"/>
                </a:lnTo>
                <a:lnTo>
                  <a:pt x="18" y="62"/>
                </a:lnTo>
                <a:lnTo>
                  <a:pt x="9" y="58"/>
                </a:lnTo>
                <a:lnTo>
                  <a:pt x="3" y="60"/>
                </a:lnTo>
                <a:lnTo>
                  <a:pt x="1" y="56"/>
                </a:lnTo>
                <a:lnTo>
                  <a:pt x="3" y="52"/>
                </a:lnTo>
                <a:lnTo>
                  <a:pt x="7" y="50"/>
                </a:lnTo>
                <a:lnTo>
                  <a:pt x="4" y="47"/>
                </a:lnTo>
                <a:lnTo>
                  <a:pt x="5" y="45"/>
                </a:lnTo>
                <a:lnTo>
                  <a:pt x="3" y="37"/>
                </a:lnTo>
                <a:lnTo>
                  <a:pt x="0" y="29"/>
                </a:lnTo>
                <a:lnTo>
                  <a:pt x="4" y="26"/>
                </a:lnTo>
                <a:lnTo>
                  <a:pt x="3" y="24"/>
                </a:lnTo>
                <a:lnTo>
                  <a:pt x="0" y="18"/>
                </a:lnTo>
                <a:lnTo>
                  <a:pt x="3" y="15"/>
                </a:lnTo>
                <a:lnTo>
                  <a:pt x="5" y="13"/>
                </a:lnTo>
                <a:lnTo>
                  <a:pt x="9" y="13"/>
                </a:lnTo>
                <a:lnTo>
                  <a:pt x="12" y="13"/>
                </a:lnTo>
                <a:lnTo>
                  <a:pt x="15" y="3"/>
                </a:lnTo>
                <a:lnTo>
                  <a:pt x="23" y="0"/>
                </a:lnTo>
                <a:lnTo>
                  <a:pt x="34" y="11"/>
                </a:lnTo>
                <a:lnTo>
                  <a:pt x="31" y="18"/>
                </a:lnTo>
                <a:lnTo>
                  <a:pt x="33" y="21"/>
                </a:lnTo>
                <a:lnTo>
                  <a:pt x="41" y="50"/>
                </a:lnTo>
                <a:lnTo>
                  <a:pt x="46" y="54"/>
                </a:lnTo>
                <a:lnTo>
                  <a:pt x="48" y="58"/>
                </a:lnTo>
                <a:lnTo>
                  <a:pt x="61" y="60"/>
                </a:lnTo>
                <a:lnTo>
                  <a:pt x="63" y="62"/>
                </a:lnTo>
                <a:lnTo>
                  <a:pt x="69" y="71"/>
                </a:lnTo>
                <a:lnTo>
                  <a:pt x="71" y="74"/>
                </a:lnTo>
                <a:lnTo>
                  <a:pt x="72" y="75"/>
                </a:lnTo>
                <a:lnTo>
                  <a:pt x="72" y="7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9" name="Freeform 89"/>
          <p:cNvSpPr>
            <a:spLocks/>
          </p:cNvSpPr>
          <p:nvPr/>
        </p:nvSpPr>
        <p:spPr bwMode="auto">
          <a:xfrm>
            <a:off x="4741863" y="6018213"/>
            <a:ext cx="85725" cy="95250"/>
          </a:xfrm>
          <a:custGeom>
            <a:avLst/>
            <a:gdLst>
              <a:gd name="T0" fmla="*/ 54 w 54"/>
              <a:gd name="T1" fmla="*/ 25 h 60"/>
              <a:gd name="T2" fmla="*/ 54 w 54"/>
              <a:gd name="T3" fmla="*/ 34 h 60"/>
              <a:gd name="T4" fmla="*/ 48 w 54"/>
              <a:gd name="T5" fmla="*/ 45 h 60"/>
              <a:gd name="T6" fmla="*/ 44 w 54"/>
              <a:gd name="T7" fmla="*/ 50 h 60"/>
              <a:gd name="T8" fmla="*/ 31 w 54"/>
              <a:gd name="T9" fmla="*/ 48 h 60"/>
              <a:gd name="T10" fmla="*/ 26 w 54"/>
              <a:gd name="T11" fmla="*/ 60 h 60"/>
              <a:gd name="T12" fmla="*/ 18 w 54"/>
              <a:gd name="T13" fmla="*/ 56 h 60"/>
              <a:gd name="T14" fmla="*/ 16 w 54"/>
              <a:gd name="T15" fmla="*/ 56 h 60"/>
              <a:gd name="T16" fmla="*/ 14 w 54"/>
              <a:gd name="T17" fmla="*/ 46 h 60"/>
              <a:gd name="T18" fmla="*/ 12 w 54"/>
              <a:gd name="T19" fmla="*/ 44 h 60"/>
              <a:gd name="T20" fmla="*/ 4 w 54"/>
              <a:gd name="T21" fmla="*/ 42 h 60"/>
              <a:gd name="T22" fmla="*/ 0 w 54"/>
              <a:gd name="T23" fmla="*/ 31 h 60"/>
              <a:gd name="T24" fmla="*/ 9 w 54"/>
              <a:gd name="T25" fmla="*/ 16 h 60"/>
              <a:gd name="T26" fmla="*/ 20 w 54"/>
              <a:gd name="T27" fmla="*/ 10 h 60"/>
              <a:gd name="T28" fmla="*/ 26 w 54"/>
              <a:gd name="T29" fmla="*/ 7 h 60"/>
              <a:gd name="T30" fmla="*/ 27 w 54"/>
              <a:gd name="T31" fmla="*/ 1 h 60"/>
              <a:gd name="T32" fmla="*/ 30 w 54"/>
              <a:gd name="T33" fmla="*/ 0 h 60"/>
              <a:gd name="T34" fmla="*/ 45 w 54"/>
              <a:gd name="T35" fmla="*/ 8 h 60"/>
              <a:gd name="T36" fmla="*/ 53 w 54"/>
              <a:gd name="T37" fmla="*/ 18 h 60"/>
              <a:gd name="T38" fmla="*/ 53 w 54"/>
              <a:gd name="T39" fmla="*/ 22 h 60"/>
              <a:gd name="T40" fmla="*/ 54 w 54"/>
              <a:gd name="T41" fmla="*/ 23 h 60"/>
              <a:gd name="T42" fmla="*/ 54 w 54"/>
              <a:gd name="T43" fmla="*/ 2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0">
                <a:moveTo>
                  <a:pt x="54" y="25"/>
                </a:moveTo>
                <a:lnTo>
                  <a:pt x="54" y="34"/>
                </a:lnTo>
                <a:lnTo>
                  <a:pt x="48" y="45"/>
                </a:lnTo>
                <a:lnTo>
                  <a:pt x="44" y="50"/>
                </a:lnTo>
                <a:lnTo>
                  <a:pt x="31" y="48"/>
                </a:lnTo>
                <a:lnTo>
                  <a:pt x="26" y="60"/>
                </a:lnTo>
                <a:lnTo>
                  <a:pt x="18" y="56"/>
                </a:lnTo>
                <a:lnTo>
                  <a:pt x="16" y="56"/>
                </a:lnTo>
                <a:lnTo>
                  <a:pt x="14" y="46"/>
                </a:lnTo>
                <a:lnTo>
                  <a:pt x="12" y="44"/>
                </a:lnTo>
                <a:lnTo>
                  <a:pt x="4" y="42"/>
                </a:lnTo>
                <a:lnTo>
                  <a:pt x="0" y="31"/>
                </a:lnTo>
                <a:lnTo>
                  <a:pt x="9" y="16"/>
                </a:lnTo>
                <a:lnTo>
                  <a:pt x="20" y="10"/>
                </a:lnTo>
                <a:lnTo>
                  <a:pt x="26" y="7"/>
                </a:lnTo>
                <a:lnTo>
                  <a:pt x="27" y="1"/>
                </a:lnTo>
                <a:lnTo>
                  <a:pt x="30" y="0"/>
                </a:lnTo>
                <a:lnTo>
                  <a:pt x="45" y="8"/>
                </a:lnTo>
                <a:lnTo>
                  <a:pt x="53" y="18"/>
                </a:lnTo>
                <a:lnTo>
                  <a:pt x="53" y="22"/>
                </a:lnTo>
                <a:lnTo>
                  <a:pt x="54" y="23"/>
                </a:lnTo>
                <a:lnTo>
                  <a:pt x="54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0" name="Freeform 90"/>
          <p:cNvSpPr>
            <a:spLocks/>
          </p:cNvSpPr>
          <p:nvPr/>
        </p:nvSpPr>
        <p:spPr bwMode="auto">
          <a:xfrm>
            <a:off x="4778375" y="5969000"/>
            <a:ext cx="93663" cy="96838"/>
          </a:xfrm>
          <a:custGeom>
            <a:avLst/>
            <a:gdLst>
              <a:gd name="T0" fmla="*/ 55 w 59"/>
              <a:gd name="T1" fmla="*/ 31 h 61"/>
              <a:gd name="T2" fmla="*/ 56 w 59"/>
              <a:gd name="T3" fmla="*/ 34 h 61"/>
              <a:gd name="T4" fmla="*/ 59 w 59"/>
              <a:gd name="T5" fmla="*/ 46 h 61"/>
              <a:gd name="T6" fmla="*/ 48 w 59"/>
              <a:gd name="T7" fmla="*/ 54 h 61"/>
              <a:gd name="T8" fmla="*/ 42 w 59"/>
              <a:gd name="T9" fmla="*/ 54 h 61"/>
              <a:gd name="T10" fmla="*/ 36 w 59"/>
              <a:gd name="T11" fmla="*/ 60 h 61"/>
              <a:gd name="T12" fmla="*/ 34 w 59"/>
              <a:gd name="T13" fmla="*/ 61 h 61"/>
              <a:gd name="T14" fmla="*/ 31 w 59"/>
              <a:gd name="T15" fmla="*/ 56 h 61"/>
              <a:gd name="T16" fmla="*/ 31 w 59"/>
              <a:gd name="T17" fmla="*/ 54 h 61"/>
              <a:gd name="T18" fmla="*/ 30 w 59"/>
              <a:gd name="T19" fmla="*/ 53 h 61"/>
              <a:gd name="T20" fmla="*/ 30 w 59"/>
              <a:gd name="T21" fmla="*/ 49 h 61"/>
              <a:gd name="T22" fmla="*/ 22 w 59"/>
              <a:gd name="T23" fmla="*/ 39 h 61"/>
              <a:gd name="T24" fmla="*/ 7 w 59"/>
              <a:gd name="T25" fmla="*/ 31 h 61"/>
              <a:gd name="T26" fmla="*/ 4 w 59"/>
              <a:gd name="T27" fmla="*/ 32 h 61"/>
              <a:gd name="T28" fmla="*/ 10 w 59"/>
              <a:gd name="T29" fmla="*/ 20 h 61"/>
              <a:gd name="T30" fmla="*/ 0 w 59"/>
              <a:gd name="T31" fmla="*/ 12 h 61"/>
              <a:gd name="T32" fmla="*/ 12 w 59"/>
              <a:gd name="T33" fmla="*/ 0 h 61"/>
              <a:gd name="T34" fmla="*/ 34 w 59"/>
              <a:gd name="T35" fmla="*/ 1 h 61"/>
              <a:gd name="T36" fmla="*/ 38 w 59"/>
              <a:gd name="T37" fmla="*/ 17 h 61"/>
              <a:gd name="T38" fmla="*/ 46 w 59"/>
              <a:gd name="T39" fmla="*/ 23 h 61"/>
              <a:gd name="T40" fmla="*/ 55 w 59"/>
              <a:gd name="T4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9" h="61">
                <a:moveTo>
                  <a:pt x="55" y="31"/>
                </a:moveTo>
                <a:lnTo>
                  <a:pt x="56" y="34"/>
                </a:lnTo>
                <a:lnTo>
                  <a:pt x="59" y="46"/>
                </a:lnTo>
                <a:lnTo>
                  <a:pt x="48" y="54"/>
                </a:lnTo>
                <a:lnTo>
                  <a:pt x="42" y="54"/>
                </a:lnTo>
                <a:lnTo>
                  <a:pt x="36" y="60"/>
                </a:lnTo>
                <a:lnTo>
                  <a:pt x="34" y="61"/>
                </a:lnTo>
                <a:lnTo>
                  <a:pt x="31" y="56"/>
                </a:lnTo>
                <a:lnTo>
                  <a:pt x="31" y="54"/>
                </a:lnTo>
                <a:lnTo>
                  <a:pt x="30" y="53"/>
                </a:lnTo>
                <a:lnTo>
                  <a:pt x="30" y="49"/>
                </a:lnTo>
                <a:lnTo>
                  <a:pt x="22" y="39"/>
                </a:lnTo>
                <a:lnTo>
                  <a:pt x="7" y="31"/>
                </a:lnTo>
                <a:lnTo>
                  <a:pt x="4" y="32"/>
                </a:lnTo>
                <a:lnTo>
                  <a:pt x="10" y="20"/>
                </a:lnTo>
                <a:lnTo>
                  <a:pt x="0" y="12"/>
                </a:lnTo>
                <a:lnTo>
                  <a:pt x="12" y="0"/>
                </a:lnTo>
                <a:lnTo>
                  <a:pt x="34" y="1"/>
                </a:lnTo>
                <a:lnTo>
                  <a:pt x="38" y="17"/>
                </a:lnTo>
                <a:lnTo>
                  <a:pt x="46" y="23"/>
                </a:lnTo>
                <a:lnTo>
                  <a:pt x="55" y="3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1" name="Freeform 91"/>
          <p:cNvSpPr>
            <a:spLocks/>
          </p:cNvSpPr>
          <p:nvPr/>
        </p:nvSpPr>
        <p:spPr bwMode="auto">
          <a:xfrm>
            <a:off x="4973638" y="5799138"/>
            <a:ext cx="58738" cy="100013"/>
          </a:xfrm>
          <a:custGeom>
            <a:avLst/>
            <a:gdLst>
              <a:gd name="T0" fmla="*/ 27 w 37"/>
              <a:gd name="T1" fmla="*/ 6 h 63"/>
              <a:gd name="T2" fmla="*/ 27 w 37"/>
              <a:gd name="T3" fmla="*/ 22 h 63"/>
              <a:gd name="T4" fmla="*/ 23 w 37"/>
              <a:gd name="T5" fmla="*/ 29 h 63"/>
              <a:gd name="T6" fmla="*/ 28 w 37"/>
              <a:gd name="T7" fmla="*/ 37 h 63"/>
              <a:gd name="T8" fmla="*/ 35 w 37"/>
              <a:gd name="T9" fmla="*/ 48 h 63"/>
              <a:gd name="T10" fmla="*/ 37 w 37"/>
              <a:gd name="T11" fmla="*/ 63 h 63"/>
              <a:gd name="T12" fmla="*/ 23 w 37"/>
              <a:gd name="T13" fmla="*/ 62 h 63"/>
              <a:gd name="T14" fmla="*/ 17 w 37"/>
              <a:gd name="T15" fmla="*/ 53 h 63"/>
              <a:gd name="T16" fmla="*/ 15 w 37"/>
              <a:gd name="T17" fmla="*/ 48 h 63"/>
              <a:gd name="T18" fmla="*/ 12 w 37"/>
              <a:gd name="T19" fmla="*/ 45 h 63"/>
              <a:gd name="T20" fmla="*/ 8 w 37"/>
              <a:gd name="T21" fmla="*/ 43 h 63"/>
              <a:gd name="T22" fmla="*/ 5 w 37"/>
              <a:gd name="T23" fmla="*/ 40 h 63"/>
              <a:gd name="T24" fmla="*/ 0 w 37"/>
              <a:gd name="T25" fmla="*/ 26 h 63"/>
              <a:gd name="T26" fmla="*/ 0 w 37"/>
              <a:gd name="T27" fmla="*/ 21 h 63"/>
              <a:gd name="T28" fmla="*/ 7 w 37"/>
              <a:gd name="T29" fmla="*/ 21 h 63"/>
              <a:gd name="T30" fmla="*/ 8 w 37"/>
              <a:gd name="T31" fmla="*/ 14 h 63"/>
              <a:gd name="T32" fmla="*/ 5 w 37"/>
              <a:gd name="T33" fmla="*/ 4 h 63"/>
              <a:gd name="T34" fmla="*/ 7 w 37"/>
              <a:gd name="T35" fmla="*/ 0 h 63"/>
              <a:gd name="T36" fmla="*/ 11 w 37"/>
              <a:gd name="T37" fmla="*/ 6 h 63"/>
              <a:gd name="T38" fmla="*/ 17 w 37"/>
              <a:gd name="T39" fmla="*/ 6 h 63"/>
              <a:gd name="T40" fmla="*/ 27 w 37"/>
              <a:gd name="T41" fmla="*/ 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7" h="63">
                <a:moveTo>
                  <a:pt x="27" y="6"/>
                </a:moveTo>
                <a:lnTo>
                  <a:pt x="27" y="22"/>
                </a:lnTo>
                <a:lnTo>
                  <a:pt x="23" y="29"/>
                </a:lnTo>
                <a:lnTo>
                  <a:pt x="28" y="37"/>
                </a:lnTo>
                <a:lnTo>
                  <a:pt x="35" y="48"/>
                </a:lnTo>
                <a:lnTo>
                  <a:pt x="37" y="63"/>
                </a:lnTo>
                <a:lnTo>
                  <a:pt x="23" y="62"/>
                </a:lnTo>
                <a:lnTo>
                  <a:pt x="17" y="53"/>
                </a:lnTo>
                <a:lnTo>
                  <a:pt x="15" y="48"/>
                </a:lnTo>
                <a:lnTo>
                  <a:pt x="12" y="45"/>
                </a:lnTo>
                <a:lnTo>
                  <a:pt x="8" y="43"/>
                </a:lnTo>
                <a:lnTo>
                  <a:pt x="5" y="40"/>
                </a:lnTo>
                <a:lnTo>
                  <a:pt x="0" y="26"/>
                </a:lnTo>
                <a:lnTo>
                  <a:pt x="0" y="21"/>
                </a:lnTo>
                <a:lnTo>
                  <a:pt x="7" y="21"/>
                </a:lnTo>
                <a:lnTo>
                  <a:pt x="8" y="14"/>
                </a:lnTo>
                <a:lnTo>
                  <a:pt x="5" y="4"/>
                </a:lnTo>
                <a:lnTo>
                  <a:pt x="7" y="0"/>
                </a:lnTo>
                <a:lnTo>
                  <a:pt x="11" y="6"/>
                </a:lnTo>
                <a:lnTo>
                  <a:pt x="17" y="6"/>
                </a:lnTo>
                <a:lnTo>
                  <a:pt x="27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2" name="Freeform 92"/>
          <p:cNvSpPr>
            <a:spLocks/>
          </p:cNvSpPr>
          <p:nvPr/>
        </p:nvSpPr>
        <p:spPr bwMode="auto">
          <a:xfrm>
            <a:off x="4811713" y="5743575"/>
            <a:ext cx="79375" cy="77788"/>
          </a:xfrm>
          <a:custGeom>
            <a:avLst/>
            <a:gdLst>
              <a:gd name="T0" fmla="*/ 50 w 50"/>
              <a:gd name="T1" fmla="*/ 15 h 49"/>
              <a:gd name="T2" fmla="*/ 50 w 50"/>
              <a:gd name="T3" fmla="*/ 22 h 49"/>
              <a:gd name="T4" fmla="*/ 47 w 50"/>
              <a:gd name="T5" fmla="*/ 19 h 49"/>
              <a:gd name="T6" fmla="*/ 46 w 50"/>
              <a:gd name="T7" fmla="*/ 22 h 49"/>
              <a:gd name="T8" fmla="*/ 43 w 50"/>
              <a:gd name="T9" fmla="*/ 28 h 49"/>
              <a:gd name="T10" fmla="*/ 42 w 50"/>
              <a:gd name="T11" fmla="*/ 33 h 49"/>
              <a:gd name="T12" fmla="*/ 40 w 50"/>
              <a:gd name="T13" fmla="*/ 34 h 49"/>
              <a:gd name="T14" fmla="*/ 40 w 50"/>
              <a:gd name="T15" fmla="*/ 35 h 49"/>
              <a:gd name="T16" fmla="*/ 39 w 50"/>
              <a:gd name="T17" fmla="*/ 37 h 49"/>
              <a:gd name="T18" fmla="*/ 38 w 50"/>
              <a:gd name="T19" fmla="*/ 41 h 49"/>
              <a:gd name="T20" fmla="*/ 32 w 50"/>
              <a:gd name="T21" fmla="*/ 39 h 49"/>
              <a:gd name="T22" fmla="*/ 31 w 50"/>
              <a:gd name="T23" fmla="*/ 41 h 49"/>
              <a:gd name="T24" fmla="*/ 24 w 50"/>
              <a:gd name="T25" fmla="*/ 46 h 49"/>
              <a:gd name="T26" fmla="*/ 21 w 50"/>
              <a:gd name="T27" fmla="*/ 43 h 49"/>
              <a:gd name="T28" fmla="*/ 9 w 50"/>
              <a:gd name="T29" fmla="*/ 49 h 49"/>
              <a:gd name="T30" fmla="*/ 8 w 50"/>
              <a:gd name="T31" fmla="*/ 46 h 49"/>
              <a:gd name="T32" fmla="*/ 5 w 50"/>
              <a:gd name="T33" fmla="*/ 42 h 49"/>
              <a:gd name="T34" fmla="*/ 8 w 50"/>
              <a:gd name="T35" fmla="*/ 37 h 49"/>
              <a:gd name="T36" fmla="*/ 2 w 50"/>
              <a:gd name="T37" fmla="*/ 35 h 49"/>
              <a:gd name="T38" fmla="*/ 0 w 50"/>
              <a:gd name="T39" fmla="*/ 34 h 49"/>
              <a:gd name="T40" fmla="*/ 2 w 50"/>
              <a:gd name="T41" fmla="*/ 26 h 49"/>
              <a:gd name="T42" fmla="*/ 4 w 50"/>
              <a:gd name="T43" fmla="*/ 26 h 49"/>
              <a:gd name="T44" fmla="*/ 5 w 50"/>
              <a:gd name="T45" fmla="*/ 26 h 49"/>
              <a:gd name="T46" fmla="*/ 8 w 50"/>
              <a:gd name="T47" fmla="*/ 26 h 49"/>
              <a:gd name="T48" fmla="*/ 8 w 50"/>
              <a:gd name="T49" fmla="*/ 24 h 49"/>
              <a:gd name="T50" fmla="*/ 13 w 50"/>
              <a:gd name="T51" fmla="*/ 22 h 49"/>
              <a:gd name="T52" fmla="*/ 15 w 50"/>
              <a:gd name="T53" fmla="*/ 16 h 49"/>
              <a:gd name="T54" fmla="*/ 15 w 50"/>
              <a:gd name="T55" fmla="*/ 15 h 49"/>
              <a:gd name="T56" fmla="*/ 10 w 50"/>
              <a:gd name="T57" fmla="*/ 9 h 49"/>
              <a:gd name="T58" fmla="*/ 21 w 50"/>
              <a:gd name="T59" fmla="*/ 7 h 49"/>
              <a:gd name="T60" fmla="*/ 25 w 50"/>
              <a:gd name="T61" fmla="*/ 5 h 49"/>
              <a:gd name="T62" fmla="*/ 31 w 50"/>
              <a:gd name="T63" fmla="*/ 0 h 49"/>
              <a:gd name="T64" fmla="*/ 38 w 50"/>
              <a:gd name="T65" fmla="*/ 3 h 49"/>
              <a:gd name="T66" fmla="*/ 43 w 50"/>
              <a:gd name="T67" fmla="*/ 1 h 49"/>
              <a:gd name="T68" fmla="*/ 50 w 50"/>
              <a:gd name="T69" fmla="*/ 15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" h="49">
                <a:moveTo>
                  <a:pt x="50" y="15"/>
                </a:moveTo>
                <a:lnTo>
                  <a:pt x="50" y="22"/>
                </a:lnTo>
                <a:lnTo>
                  <a:pt x="47" y="19"/>
                </a:lnTo>
                <a:lnTo>
                  <a:pt x="46" y="22"/>
                </a:lnTo>
                <a:lnTo>
                  <a:pt x="43" y="28"/>
                </a:lnTo>
                <a:lnTo>
                  <a:pt x="42" y="33"/>
                </a:lnTo>
                <a:lnTo>
                  <a:pt x="40" y="34"/>
                </a:lnTo>
                <a:lnTo>
                  <a:pt x="40" y="35"/>
                </a:lnTo>
                <a:lnTo>
                  <a:pt x="39" y="37"/>
                </a:lnTo>
                <a:lnTo>
                  <a:pt x="38" y="41"/>
                </a:lnTo>
                <a:lnTo>
                  <a:pt x="32" y="39"/>
                </a:lnTo>
                <a:lnTo>
                  <a:pt x="31" y="41"/>
                </a:lnTo>
                <a:lnTo>
                  <a:pt x="24" y="46"/>
                </a:lnTo>
                <a:lnTo>
                  <a:pt x="21" y="43"/>
                </a:lnTo>
                <a:lnTo>
                  <a:pt x="9" y="49"/>
                </a:lnTo>
                <a:lnTo>
                  <a:pt x="8" y="46"/>
                </a:lnTo>
                <a:lnTo>
                  <a:pt x="5" y="42"/>
                </a:lnTo>
                <a:lnTo>
                  <a:pt x="8" y="37"/>
                </a:lnTo>
                <a:lnTo>
                  <a:pt x="2" y="35"/>
                </a:lnTo>
                <a:lnTo>
                  <a:pt x="0" y="34"/>
                </a:lnTo>
                <a:lnTo>
                  <a:pt x="2" y="26"/>
                </a:lnTo>
                <a:lnTo>
                  <a:pt x="4" y="26"/>
                </a:lnTo>
                <a:lnTo>
                  <a:pt x="5" y="26"/>
                </a:lnTo>
                <a:lnTo>
                  <a:pt x="8" y="26"/>
                </a:lnTo>
                <a:lnTo>
                  <a:pt x="8" y="24"/>
                </a:lnTo>
                <a:lnTo>
                  <a:pt x="13" y="22"/>
                </a:lnTo>
                <a:lnTo>
                  <a:pt x="15" y="16"/>
                </a:lnTo>
                <a:lnTo>
                  <a:pt x="15" y="15"/>
                </a:lnTo>
                <a:lnTo>
                  <a:pt x="10" y="9"/>
                </a:lnTo>
                <a:lnTo>
                  <a:pt x="21" y="7"/>
                </a:lnTo>
                <a:lnTo>
                  <a:pt x="25" y="5"/>
                </a:lnTo>
                <a:lnTo>
                  <a:pt x="31" y="0"/>
                </a:lnTo>
                <a:lnTo>
                  <a:pt x="38" y="3"/>
                </a:lnTo>
                <a:lnTo>
                  <a:pt x="43" y="1"/>
                </a:lnTo>
                <a:lnTo>
                  <a:pt x="50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3" name="Freeform 93"/>
          <p:cNvSpPr>
            <a:spLocks/>
          </p:cNvSpPr>
          <p:nvPr/>
        </p:nvSpPr>
        <p:spPr bwMode="auto">
          <a:xfrm>
            <a:off x="4929188" y="5645150"/>
            <a:ext cx="150813" cy="163513"/>
          </a:xfrm>
          <a:custGeom>
            <a:avLst/>
            <a:gdLst>
              <a:gd name="T0" fmla="*/ 44 w 95"/>
              <a:gd name="T1" fmla="*/ 17 h 103"/>
              <a:gd name="T2" fmla="*/ 45 w 95"/>
              <a:gd name="T3" fmla="*/ 28 h 103"/>
              <a:gd name="T4" fmla="*/ 52 w 95"/>
              <a:gd name="T5" fmla="*/ 33 h 103"/>
              <a:gd name="T6" fmla="*/ 56 w 95"/>
              <a:gd name="T7" fmla="*/ 37 h 103"/>
              <a:gd name="T8" fmla="*/ 60 w 95"/>
              <a:gd name="T9" fmla="*/ 39 h 103"/>
              <a:gd name="T10" fmla="*/ 66 w 95"/>
              <a:gd name="T11" fmla="*/ 43 h 103"/>
              <a:gd name="T12" fmla="*/ 77 w 95"/>
              <a:gd name="T13" fmla="*/ 60 h 103"/>
              <a:gd name="T14" fmla="*/ 92 w 95"/>
              <a:gd name="T15" fmla="*/ 85 h 103"/>
              <a:gd name="T16" fmla="*/ 95 w 95"/>
              <a:gd name="T17" fmla="*/ 90 h 103"/>
              <a:gd name="T18" fmla="*/ 89 w 95"/>
              <a:gd name="T19" fmla="*/ 93 h 103"/>
              <a:gd name="T20" fmla="*/ 88 w 95"/>
              <a:gd name="T21" fmla="*/ 93 h 103"/>
              <a:gd name="T22" fmla="*/ 86 w 95"/>
              <a:gd name="T23" fmla="*/ 93 h 103"/>
              <a:gd name="T24" fmla="*/ 78 w 95"/>
              <a:gd name="T25" fmla="*/ 90 h 103"/>
              <a:gd name="T26" fmla="*/ 75 w 95"/>
              <a:gd name="T27" fmla="*/ 93 h 103"/>
              <a:gd name="T28" fmla="*/ 62 w 95"/>
              <a:gd name="T29" fmla="*/ 89 h 103"/>
              <a:gd name="T30" fmla="*/ 54 w 95"/>
              <a:gd name="T31" fmla="*/ 90 h 103"/>
              <a:gd name="T32" fmla="*/ 55 w 95"/>
              <a:gd name="T33" fmla="*/ 97 h 103"/>
              <a:gd name="T34" fmla="*/ 55 w 95"/>
              <a:gd name="T35" fmla="*/ 103 h 103"/>
              <a:gd name="T36" fmla="*/ 45 w 95"/>
              <a:gd name="T37" fmla="*/ 103 h 103"/>
              <a:gd name="T38" fmla="*/ 39 w 95"/>
              <a:gd name="T39" fmla="*/ 103 h 103"/>
              <a:gd name="T40" fmla="*/ 35 w 95"/>
              <a:gd name="T41" fmla="*/ 97 h 103"/>
              <a:gd name="T42" fmla="*/ 33 w 95"/>
              <a:gd name="T43" fmla="*/ 97 h 103"/>
              <a:gd name="T44" fmla="*/ 26 w 95"/>
              <a:gd name="T45" fmla="*/ 81 h 103"/>
              <a:gd name="T46" fmla="*/ 20 w 95"/>
              <a:gd name="T47" fmla="*/ 81 h 103"/>
              <a:gd name="T48" fmla="*/ 15 w 95"/>
              <a:gd name="T49" fmla="*/ 81 h 103"/>
              <a:gd name="T50" fmla="*/ 22 w 95"/>
              <a:gd name="T51" fmla="*/ 66 h 103"/>
              <a:gd name="T52" fmla="*/ 17 w 95"/>
              <a:gd name="T53" fmla="*/ 62 h 103"/>
              <a:gd name="T54" fmla="*/ 14 w 95"/>
              <a:gd name="T55" fmla="*/ 48 h 103"/>
              <a:gd name="T56" fmla="*/ 14 w 95"/>
              <a:gd name="T57" fmla="*/ 44 h 103"/>
              <a:gd name="T58" fmla="*/ 11 w 95"/>
              <a:gd name="T59" fmla="*/ 28 h 103"/>
              <a:gd name="T60" fmla="*/ 0 w 95"/>
              <a:gd name="T61" fmla="*/ 25 h 103"/>
              <a:gd name="T62" fmla="*/ 3 w 95"/>
              <a:gd name="T63" fmla="*/ 14 h 103"/>
              <a:gd name="T64" fmla="*/ 5 w 95"/>
              <a:gd name="T65" fmla="*/ 11 h 103"/>
              <a:gd name="T66" fmla="*/ 7 w 95"/>
              <a:gd name="T67" fmla="*/ 0 h 103"/>
              <a:gd name="T68" fmla="*/ 15 w 95"/>
              <a:gd name="T69" fmla="*/ 7 h 103"/>
              <a:gd name="T70" fmla="*/ 17 w 95"/>
              <a:gd name="T71" fmla="*/ 9 h 103"/>
              <a:gd name="T72" fmla="*/ 18 w 95"/>
              <a:gd name="T73" fmla="*/ 10 h 103"/>
              <a:gd name="T74" fmla="*/ 18 w 95"/>
              <a:gd name="T75" fmla="*/ 11 h 103"/>
              <a:gd name="T76" fmla="*/ 20 w 95"/>
              <a:gd name="T77" fmla="*/ 14 h 103"/>
              <a:gd name="T78" fmla="*/ 21 w 95"/>
              <a:gd name="T79" fmla="*/ 14 h 103"/>
              <a:gd name="T80" fmla="*/ 35 w 95"/>
              <a:gd name="T81" fmla="*/ 15 h 103"/>
              <a:gd name="T82" fmla="*/ 36 w 95"/>
              <a:gd name="T83" fmla="*/ 18 h 103"/>
              <a:gd name="T84" fmla="*/ 37 w 95"/>
              <a:gd name="T85" fmla="*/ 20 h 103"/>
              <a:gd name="T86" fmla="*/ 39 w 95"/>
              <a:gd name="T87" fmla="*/ 21 h 103"/>
              <a:gd name="T88" fmla="*/ 44 w 95"/>
              <a:gd name="T89" fmla="*/ 1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5" h="103">
                <a:moveTo>
                  <a:pt x="44" y="17"/>
                </a:moveTo>
                <a:lnTo>
                  <a:pt x="45" y="28"/>
                </a:lnTo>
                <a:lnTo>
                  <a:pt x="52" y="33"/>
                </a:lnTo>
                <a:lnTo>
                  <a:pt x="56" y="37"/>
                </a:lnTo>
                <a:lnTo>
                  <a:pt x="60" y="39"/>
                </a:lnTo>
                <a:lnTo>
                  <a:pt x="66" y="43"/>
                </a:lnTo>
                <a:lnTo>
                  <a:pt x="77" y="60"/>
                </a:lnTo>
                <a:lnTo>
                  <a:pt x="92" y="85"/>
                </a:lnTo>
                <a:lnTo>
                  <a:pt x="95" y="90"/>
                </a:lnTo>
                <a:lnTo>
                  <a:pt x="89" y="93"/>
                </a:lnTo>
                <a:lnTo>
                  <a:pt x="88" y="93"/>
                </a:lnTo>
                <a:lnTo>
                  <a:pt x="86" y="93"/>
                </a:lnTo>
                <a:lnTo>
                  <a:pt x="78" y="90"/>
                </a:lnTo>
                <a:lnTo>
                  <a:pt x="75" y="93"/>
                </a:lnTo>
                <a:lnTo>
                  <a:pt x="62" y="89"/>
                </a:lnTo>
                <a:lnTo>
                  <a:pt x="54" y="90"/>
                </a:lnTo>
                <a:lnTo>
                  <a:pt x="55" y="97"/>
                </a:lnTo>
                <a:lnTo>
                  <a:pt x="55" y="103"/>
                </a:lnTo>
                <a:lnTo>
                  <a:pt x="45" y="103"/>
                </a:lnTo>
                <a:lnTo>
                  <a:pt x="39" y="103"/>
                </a:lnTo>
                <a:lnTo>
                  <a:pt x="35" y="97"/>
                </a:lnTo>
                <a:lnTo>
                  <a:pt x="33" y="97"/>
                </a:lnTo>
                <a:lnTo>
                  <a:pt x="26" y="81"/>
                </a:lnTo>
                <a:lnTo>
                  <a:pt x="20" y="81"/>
                </a:lnTo>
                <a:lnTo>
                  <a:pt x="15" y="81"/>
                </a:lnTo>
                <a:lnTo>
                  <a:pt x="22" y="66"/>
                </a:lnTo>
                <a:lnTo>
                  <a:pt x="17" y="62"/>
                </a:lnTo>
                <a:lnTo>
                  <a:pt x="14" y="48"/>
                </a:lnTo>
                <a:lnTo>
                  <a:pt x="14" y="44"/>
                </a:lnTo>
                <a:lnTo>
                  <a:pt x="11" y="28"/>
                </a:lnTo>
                <a:lnTo>
                  <a:pt x="0" y="25"/>
                </a:lnTo>
                <a:lnTo>
                  <a:pt x="3" y="14"/>
                </a:lnTo>
                <a:lnTo>
                  <a:pt x="5" y="11"/>
                </a:lnTo>
                <a:lnTo>
                  <a:pt x="7" y="0"/>
                </a:lnTo>
                <a:lnTo>
                  <a:pt x="15" y="7"/>
                </a:lnTo>
                <a:lnTo>
                  <a:pt x="17" y="9"/>
                </a:lnTo>
                <a:lnTo>
                  <a:pt x="18" y="10"/>
                </a:lnTo>
                <a:lnTo>
                  <a:pt x="18" y="11"/>
                </a:lnTo>
                <a:lnTo>
                  <a:pt x="20" y="14"/>
                </a:lnTo>
                <a:lnTo>
                  <a:pt x="21" y="14"/>
                </a:lnTo>
                <a:lnTo>
                  <a:pt x="35" y="15"/>
                </a:lnTo>
                <a:lnTo>
                  <a:pt x="36" y="18"/>
                </a:lnTo>
                <a:lnTo>
                  <a:pt x="37" y="20"/>
                </a:lnTo>
                <a:lnTo>
                  <a:pt x="39" y="21"/>
                </a:lnTo>
                <a:lnTo>
                  <a:pt x="44" y="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4" name="Freeform 94"/>
          <p:cNvSpPr>
            <a:spLocks/>
          </p:cNvSpPr>
          <p:nvPr/>
        </p:nvSpPr>
        <p:spPr bwMode="auto">
          <a:xfrm>
            <a:off x="4872038" y="4935538"/>
            <a:ext cx="142875" cy="176213"/>
          </a:xfrm>
          <a:custGeom>
            <a:avLst/>
            <a:gdLst>
              <a:gd name="T0" fmla="*/ 42 w 90"/>
              <a:gd name="T1" fmla="*/ 19 h 111"/>
              <a:gd name="T2" fmla="*/ 49 w 90"/>
              <a:gd name="T3" fmla="*/ 26 h 111"/>
              <a:gd name="T4" fmla="*/ 56 w 90"/>
              <a:gd name="T5" fmla="*/ 33 h 111"/>
              <a:gd name="T6" fmla="*/ 58 w 90"/>
              <a:gd name="T7" fmla="*/ 30 h 111"/>
              <a:gd name="T8" fmla="*/ 61 w 90"/>
              <a:gd name="T9" fmla="*/ 34 h 111"/>
              <a:gd name="T10" fmla="*/ 69 w 90"/>
              <a:gd name="T11" fmla="*/ 42 h 111"/>
              <a:gd name="T12" fmla="*/ 69 w 90"/>
              <a:gd name="T13" fmla="*/ 48 h 111"/>
              <a:gd name="T14" fmla="*/ 81 w 90"/>
              <a:gd name="T15" fmla="*/ 56 h 111"/>
              <a:gd name="T16" fmla="*/ 81 w 90"/>
              <a:gd name="T17" fmla="*/ 57 h 111"/>
              <a:gd name="T18" fmla="*/ 90 w 90"/>
              <a:gd name="T19" fmla="*/ 63 h 111"/>
              <a:gd name="T20" fmla="*/ 88 w 90"/>
              <a:gd name="T21" fmla="*/ 66 h 111"/>
              <a:gd name="T22" fmla="*/ 87 w 90"/>
              <a:gd name="T23" fmla="*/ 70 h 111"/>
              <a:gd name="T24" fmla="*/ 81 w 90"/>
              <a:gd name="T25" fmla="*/ 85 h 111"/>
              <a:gd name="T26" fmla="*/ 81 w 90"/>
              <a:gd name="T27" fmla="*/ 87 h 111"/>
              <a:gd name="T28" fmla="*/ 77 w 90"/>
              <a:gd name="T29" fmla="*/ 98 h 111"/>
              <a:gd name="T30" fmla="*/ 66 w 90"/>
              <a:gd name="T31" fmla="*/ 102 h 111"/>
              <a:gd name="T32" fmla="*/ 47 w 90"/>
              <a:gd name="T33" fmla="*/ 111 h 111"/>
              <a:gd name="T34" fmla="*/ 39 w 90"/>
              <a:gd name="T35" fmla="*/ 105 h 111"/>
              <a:gd name="T36" fmla="*/ 30 w 90"/>
              <a:gd name="T37" fmla="*/ 92 h 111"/>
              <a:gd name="T38" fmla="*/ 31 w 90"/>
              <a:gd name="T39" fmla="*/ 83 h 111"/>
              <a:gd name="T40" fmla="*/ 24 w 90"/>
              <a:gd name="T41" fmla="*/ 81 h 111"/>
              <a:gd name="T42" fmla="*/ 20 w 90"/>
              <a:gd name="T43" fmla="*/ 79 h 111"/>
              <a:gd name="T44" fmla="*/ 17 w 90"/>
              <a:gd name="T45" fmla="*/ 74 h 111"/>
              <a:gd name="T46" fmla="*/ 19 w 90"/>
              <a:gd name="T47" fmla="*/ 68 h 111"/>
              <a:gd name="T48" fmla="*/ 20 w 90"/>
              <a:gd name="T49" fmla="*/ 68 h 111"/>
              <a:gd name="T50" fmla="*/ 16 w 90"/>
              <a:gd name="T51" fmla="*/ 64 h 111"/>
              <a:gd name="T52" fmla="*/ 5 w 90"/>
              <a:gd name="T53" fmla="*/ 52 h 111"/>
              <a:gd name="T54" fmla="*/ 2 w 90"/>
              <a:gd name="T55" fmla="*/ 52 h 111"/>
              <a:gd name="T56" fmla="*/ 1 w 90"/>
              <a:gd name="T57" fmla="*/ 51 h 111"/>
              <a:gd name="T58" fmla="*/ 0 w 90"/>
              <a:gd name="T59" fmla="*/ 47 h 111"/>
              <a:gd name="T60" fmla="*/ 5 w 90"/>
              <a:gd name="T61" fmla="*/ 41 h 111"/>
              <a:gd name="T62" fmla="*/ 8 w 90"/>
              <a:gd name="T63" fmla="*/ 42 h 111"/>
              <a:gd name="T64" fmla="*/ 9 w 90"/>
              <a:gd name="T65" fmla="*/ 44 h 111"/>
              <a:gd name="T66" fmla="*/ 11 w 90"/>
              <a:gd name="T67" fmla="*/ 30 h 111"/>
              <a:gd name="T68" fmla="*/ 9 w 90"/>
              <a:gd name="T69" fmla="*/ 29 h 111"/>
              <a:gd name="T70" fmla="*/ 0 w 90"/>
              <a:gd name="T71" fmla="*/ 14 h 111"/>
              <a:gd name="T72" fmla="*/ 8 w 90"/>
              <a:gd name="T73" fmla="*/ 0 h 111"/>
              <a:gd name="T74" fmla="*/ 11 w 90"/>
              <a:gd name="T75" fmla="*/ 2 h 111"/>
              <a:gd name="T76" fmla="*/ 42 w 90"/>
              <a:gd name="T77" fmla="*/ 19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0" h="111">
                <a:moveTo>
                  <a:pt x="42" y="19"/>
                </a:moveTo>
                <a:lnTo>
                  <a:pt x="49" y="26"/>
                </a:lnTo>
                <a:lnTo>
                  <a:pt x="56" y="33"/>
                </a:lnTo>
                <a:lnTo>
                  <a:pt x="58" y="30"/>
                </a:lnTo>
                <a:lnTo>
                  <a:pt x="61" y="34"/>
                </a:lnTo>
                <a:lnTo>
                  <a:pt x="69" y="42"/>
                </a:lnTo>
                <a:lnTo>
                  <a:pt x="69" y="48"/>
                </a:lnTo>
                <a:lnTo>
                  <a:pt x="81" y="56"/>
                </a:lnTo>
                <a:lnTo>
                  <a:pt x="81" y="57"/>
                </a:lnTo>
                <a:lnTo>
                  <a:pt x="90" y="63"/>
                </a:lnTo>
                <a:lnTo>
                  <a:pt x="88" y="66"/>
                </a:lnTo>
                <a:lnTo>
                  <a:pt x="87" y="70"/>
                </a:lnTo>
                <a:lnTo>
                  <a:pt x="81" y="85"/>
                </a:lnTo>
                <a:lnTo>
                  <a:pt x="81" y="87"/>
                </a:lnTo>
                <a:lnTo>
                  <a:pt x="77" y="98"/>
                </a:lnTo>
                <a:lnTo>
                  <a:pt x="66" y="102"/>
                </a:lnTo>
                <a:lnTo>
                  <a:pt x="47" y="111"/>
                </a:lnTo>
                <a:lnTo>
                  <a:pt x="39" y="105"/>
                </a:lnTo>
                <a:lnTo>
                  <a:pt x="30" y="92"/>
                </a:lnTo>
                <a:lnTo>
                  <a:pt x="31" y="83"/>
                </a:lnTo>
                <a:lnTo>
                  <a:pt x="24" y="81"/>
                </a:lnTo>
                <a:lnTo>
                  <a:pt x="20" y="79"/>
                </a:lnTo>
                <a:lnTo>
                  <a:pt x="17" y="74"/>
                </a:lnTo>
                <a:lnTo>
                  <a:pt x="19" y="68"/>
                </a:lnTo>
                <a:lnTo>
                  <a:pt x="20" y="68"/>
                </a:lnTo>
                <a:lnTo>
                  <a:pt x="16" y="64"/>
                </a:lnTo>
                <a:lnTo>
                  <a:pt x="5" y="52"/>
                </a:lnTo>
                <a:lnTo>
                  <a:pt x="2" y="52"/>
                </a:lnTo>
                <a:lnTo>
                  <a:pt x="1" y="51"/>
                </a:lnTo>
                <a:lnTo>
                  <a:pt x="0" y="47"/>
                </a:lnTo>
                <a:lnTo>
                  <a:pt x="5" y="41"/>
                </a:lnTo>
                <a:lnTo>
                  <a:pt x="8" y="42"/>
                </a:lnTo>
                <a:lnTo>
                  <a:pt x="9" y="44"/>
                </a:lnTo>
                <a:lnTo>
                  <a:pt x="11" y="30"/>
                </a:lnTo>
                <a:lnTo>
                  <a:pt x="9" y="29"/>
                </a:lnTo>
                <a:lnTo>
                  <a:pt x="0" y="14"/>
                </a:lnTo>
                <a:lnTo>
                  <a:pt x="8" y="0"/>
                </a:lnTo>
                <a:lnTo>
                  <a:pt x="11" y="2"/>
                </a:lnTo>
                <a:lnTo>
                  <a:pt x="42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5" name="Freeform 95"/>
          <p:cNvSpPr>
            <a:spLocks/>
          </p:cNvSpPr>
          <p:nvPr/>
        </p:nvSpPr>
        <p:spPr bwMode="auto">
          <a:xfrm>
            <a:off x="5081588" y="5942013"/>
            <a:ext cx="4763" cy="4763"/>
          </a:xfrm>
          <a:custGeom>
            <a:avLst/>
            <a:gdLst>
              <a:gd name="T0" fmla="*/ 3 w 3"/>
              <a:gd name="T1" fmla="*/ 0 h 3"/>
              <a:gd name="T2" fmla="*/ 3 w 3"/>
              <a:gd name="T3" fmla="*/ 3 h 3"/>
              <a:gd name="T4" fmla="*/ 0 w 3"/>
              <a:gd name="T5" fmla="*/ 3 h 3"/>
              <a:gd name="T6" fmla="*/ 3 w 3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3">
                <a:moveTo>
                  <a:pt x="3" y="0"/>
                </a:moveTo>
                <a:lnTo>
                  <a:pt x="3" y="3"/>
                </a:lnTo>
                <a:lnTo>
                  <a:pt x="0" y="3"/>
                </a:lnTo>
                <a:lnTo>
                  <a:pt x="3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6" name="Freeform 96"/>
          <p:cNvSpPr>
            <a:spLocks/>
          </p:cNvSpPr>
          <p:nvPr/>
        </p:nvSpPr>
        <p:spPr bwMode="auto">
          <a:xfrm>
            <a:off x="5273675" y="5641975"/>
            <a:ext cx="65088" cy="73025"/>
          </a:xfrm>
          <a:custGeom>
            <a:avLst/>
            <a:gdLst>
              <a:gd name="T0" fmla="*/ 41 w 41"/>
              <a:gd name="T1" fmla="*/ 27 h 46"/>
              <a:gd name="T2" fmla="*/ 38 w 41"/>
              <a:gd name="T3" fmla="*/ 46 h 46"/>
              <a:gd name="T4" fmla="*/ 36 w 41"/>
              <a:gd name="T5" fmla="*/ 46 h 46"/>
              <a:gd name="T6" fmla="*/ 34 w 41"/>
              <a:gd name="T7" fmla="*/ 46 h 46"/>
              <a:gd name="T8" fmla="*/ 27 w 41"/>
              <a:gd name="T9" fmla="*/ 46 h 46"/>
              <a:gd name="T10" fmla="*/ 25 w 41"/>
              <a:gd name="T11" fmla="*/ 41 h 46"/>
              <a:gd name="T12" fmla="*/ 21 w 41"/>
              <a:gd name="T13" fmla="*/ 43 h 46"/>
              <a:gd name="T14" fmla="*/ 21 w 41"/>
              <a:gd name="T15" fmla="*/ 39 h 46"/>
              <a:gd name="T16" fmla="*/ 17 w 41"/>
              <a:gd name="T17" fmla="*/ 41 h 46"/>
              <a:gd name="T18" fmla="*/ 12 w 41"/>
              <a:gd name="T19" fmla="*/ 42 h 46"/>
              <a:gd name="T20" fmla="*/ 7 w 41"/>
              <a:gd name="T21" fmla="*/ 38 h 46"/>
              <a:gd name="T22" fmla="*/ 7 w 41"/>
              <a:gd name="T23" fmla="*/ 31 h 46"/>
              <a:gd name="T24" fmla="*/ 3 w 41"/>
              <a:gd name="T25" fmla="*/ 24 h 46"/>
              <a:gd name="T26" fmla="*/ 6 w 41"/>
              <a:gd name="T27" fmla="*/ 23 h 46"/>
              <a:gd name="T28" fmla="*/ 7 w 41"/>
              <a:gd name="T29" fmla="*/ 13 h 46"/>
              <a:gd name="T30" fmla="*/ 2 w 41"/>
              <a:gd name="T31" fmla="*/ 4 h 46"/>
              <a:gd name="T32" fmla="*/ 0 w 41"/>
              <a:gd name="T33" fmla="*/ 4 h 46"/>
              <a:gd name="T34" fmla="*/ 12 w 41"/>
              <a:gd name="T35" fmla="*/ 4 h 46"/>
              <a:gd name="T36" fmla="*/ 18 w 41"/>
              <a:gd name="T37" fmla="*/ 5 h 46"/>
              <a:gd name="T38" fmla="*/ 23 w 41"/>
              <a:gd name="T39" fmla="*/ 7 h 46"/>
              <a:gd name="T40" fmla="*/ 23 w 41"/>
              <a:gd name="T41" fmla="*/ 2 h 46"/>
              <a:gd name="T42" fmla="*/ 26 w 41"/>
              <a:gd name="T43" fmla="*/ 4 h 46"/>
              <a:gd name="T44" fmla="*/ 29 w 41"/>
              <a:gd name="T45" fmla="*/ 4 h 46"/>
              <a:gd name="T46" fmla="*/ 33 w 41"/>
              <a:gd name="T47" fmla="*/ 0 h 46"/>
              <a:gd name="T48" fmla="*/ 41 w 41"/>
              <a:gd name="T49" fmla="*/ 2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1" h="46">
                <a:moveTo>
                  <a:pt x="41" y="27"/>
                </a:moveTo>
                <a:lnTo>
                  <a:pt x="38" y="46"/>
                </a:lnTo>
                <a:lnTo>
                  <a:pt x="36" y="46"/>
                </a:lnTo>
                <a:lnTo>
                  <a:pt x="34" y="46"/>
                </a:lnTo>
                <a:lnTo>
                  <a:pt x="27" y="46"/>
                </a:lnTo>
                <a:lnTo>
                  <a:pt x="25" y="41"/>
                </a:lnTo>
                <a:lnTo>
                  <a:pt x="21" y="43"/>
                </a:lnTo>
                <a:lnTo>
                  <a:pt x="21" y="39"/>
                </a:lnTo>
                <a:lnTo>
                  <a:pt x="17" y="41"/>
                </a:lnTo>
                <a:lnTo>
                  <a:pt x="12" y="42"/>
                </a:lnTo>
                <a:lnTo>
                  <a:pt x="7" y="38"/>
                </a:lnTo>
                <a:lnTo>
                  <a:pt x="7" y="31"/>
                </a:lnTo>
                <a:lnTo>
                  <a:pt x="3" y="24"/>
                </a:lnTo>
                <a:lnTo>
                  <a:pt x="6" y="23"/>
                </a:lnTo>
                <a:lnTo>
                  <a:pt x="7" y="13"/>
                </a:lnTo>
                <a:lnTo>
                  <a:pt x="2" y="4"/>
                </a:lnTo>
                <a:lnTo>
                  <a:pt x="0" y="4"/>
                </a:lnTo>
                <a:lnTo>
                  <a:pt x="12" y="4"/>
                </a:lnTo>
                <a:lnTo>
                  <a:pt x="18" y="5"/>
                </a:lnTo>
                <a:lnTo>
                  <a:pt x="23" y="7"/>
                </a:lnTo>
                <a:lnTo>
                  <a:pt x="23" y="2"/>
                </a:lnTo>
                <a:lnTo>
                  <a:pt x="26" y="4"/>
                </a:lnTo>
                <a:lnTo>
                  <a:pt x="29" y="4"/>
                </a:lnTo>
                <a:lnTo>
                  <a:pt x="33" y="0"/>
                </a:lnTo>
                <a:lnTo>
                  <a:pt x="41" y="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7" name="Freeform 97"/>
          <p:cNvSpPr>
            <a:spLocks/>
          </p:cNvSpPr>
          <p:nvPr/>
        </p:nvSpPr>
        <p:spPr bwMode="auto">
          <a:xfrm>
            <a:off x="5237163" y="5356225"/>
            <a:ext cx="95250" cy="85725"/>
          </a:xfrm>
          <a:custGeom>
            <a:avLst/>
            <a:gdLst>
              <a:gd name="T0" fmla="*/ 53 w 60"/>
              <a:gd name="T1" fmla="*/ 5 h 54"/>
              <a:gd name="T2" fmla="*/ 55 w 60"/>
              <a:gd name="T3" fmla="*/ 13 h 54"/>
              <a:gd name="T4" fmla="*/ 56 w 60"/>
              <a:gd name="T5" fmla="*/ 16 h 54"/>
              <a:gd name="T6" fmla="*/ 60 w 60"/>
              <a:gd name="T7" fmla="*/ 37 h 54"/>
              <a:gd name="T8" fmla="*/ 55 w 60"/>
              <a:gd name="T9" fmla="*/ 47 h 54"/>
              <a:gd name="T10" fmla="*/ 53 w 60"/>
              <a:gd name="T11" fmla="*/ 52 h 54"/>
              <a:gd name="T12" fmla="*/ 52 w 60"/>
              <a:gd name="T13" fmla="*/ 54 h 54"/>
              <a:gd name="T14" fmla="*/ 46 w 60"/>
              <a:gd name="T15" fmla="*/ 49 h 54"/>
              <a:gd name="T16" fmla="*/ 42 w 60"/>
              <a:gd name="T17" fmla="*/ 49 h 54"/>
              <a:gd name="T18" fmla="*/ 33 w 60"/>
              <a:gd name="T19" fmla="*/ 47 h 54"/>
              <a:gd name="T20" fmla="*/ 29 w 60"/>
              <a:gd name="T21" fmla="*/ 41 h 54"/>
              <a:gd name="T22" fmla="*/ 29 w 60"/>
              <a:gd name="T23" fmla="*/ 35 h 54"/>
              <a:gd name="T24" fmla="*/ 19 w 60"/>
              <a:gd name="T25" fmla="*/ 26 h 54"/>
              <a:gd name="T26" fmla="*/ 0 w 60"/>
              <a:gd name="T27" fmla="*/ 23 h 54"/>
              <a:gd name="T28" fmla="*/ 4 w 60"/>
              <a:gd name="T29" fmla="*/ 17 h 54"/>
              <a:gd name="T30" fmla="*/ 3 w 60"/>
              <a:gd name="T31" fmla="*/ 8 h 54"/>
              <a:gd name="T32" fmla="*/ 5 w 60"/>
              <a:gd name="T33" fmla="*/ 2 h 54"/>
              <a:gd name="T34" fmla="*/ 5 w 60"/>
              <a:gd name="T35" fmla="*/ 0 h 54"/>
              <a:gd name="T36" fmla="*/ 11 w 60"/>
              <a:gd name="T37" fmla="*/ 9 h 54"/>
              <a:gd name="T38" fmla="*/ 33 w 60"/>
              <a:gd name="T39" fmla="*/ 15 h 54"/>
              <a:gd name="T40" fmla="*/ 35 w 60"/>
              <a:gd name="T41" fmla="*/ 13 h 54"/>
              <a:gd name="T42" fmla="*/ 37 w 60"/>
              <a:gd name="T43" fmla="*/ 12 h 54"/>
              <a:gd name="T44" fmla="*/ 53 w 60"/>
              <a:gd name="T45" fmla="*/ 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0" h="54">
                <a:moveTo>
                  <a:pt x="53" y="5"/>
                </a:moveTo>
                <a:lnTo>
                  <a:pt x="55" y="13"/>
                </a:lnTo>
                <a:lnTo>
                  <a:pt x="56" y="16"/>
                </a:lnTo>
                <a:lnTo>
                  <a:pt x="60" y="37"/>
                </a:lnTo>
                <a:lnTo>
                  <a:pt x="55" y="47"/>
                </a:lnTo>
                <a:lnTo>
                  <a:pt x="53" y="52"/>
                </a:lnTo>
                <a:lnTo>
                  <a:pt x="52" y="54"/>
                </a:lnTo>
                <a:lnTo>
                  <a:pt x="46" y="49"/>
                </a:lnTo>
                <a:lnTo>
                  <a:pt x="42" y="49"/>
                </a:lnTo>
                <a:lnTo>
                  <a:pt x="33" y="47"/>
                </a:lnTo>
                <a:lnTo>
                  <a:pt x="29" y="41"/>
                </a:lnTo>
                <a:lnTo>
                  <a:pt x="29" y="35"/>
                </a:lnTo>
                <a:lnTo>
                  <a:pt x="19" y="26"/>
                </a:lnTo>
                <a:lnTo>
                  <a:pt x="0" y="23"/>
                </a:lnTo>
                <a:lnTo>
                  <a:pt x="4" y="17"/>
                </a:lnTo>
                <a:lnTo>
                  <a:pt x="3" y="8"/>
                </a:lnTo>
                <a:lnTo>
                  <a:pt x="5" y="2"/>
                </a:lnTo>
                <a:lnTo>
                  <a:pt x="5" y="0"/>
                </a:lnTo>
                <a:lnTo>
                  <a:pt x="11" y="9"/>
                </a:lnTo>
                <a:lnTo>
                  <a:pt x="33" y="15"/>
                </a:lnTo>
                <a:lnTo>
                  <a:pt x="35" y="13"/>
                </a:lnTo>
                <a:lnTo>
                  <a:pt x="37" y="12"/>
                </a:lnTo>
                <a:lnTo>
                  <a:pt x="53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8" name="Freeform 98"/>
          <p:cNvSpPr>
            <a:spLocks/>
          </p:cNvSpPr>
          <p:nvPr/>
        </p:nvSpPr>
        <p:spPr bwMode="auto">
          <a:xfrm>
            <a:off x="5126038" y="5048250"/>
            <a:ext cx="147638" cy="95250"/>
          </a:xfrm>
          <a:custGeom>
            <a:avLst/>
            <a:gdLst>
              <a:gd name="T0" fmla="*/ 93 w 93"/>
              <a:gd name="T1" fmla="*/ 6 h 60"/>
              <a:gd name="T2" fmla="*/ 92 w 93"/>
              <a:gd name="T3" fmla="*/ 8 h 60"/>
              <a:gd name="T4" fmla="*/ 81 w 93"/>
              <a:gd name="T5" fmla="*/ 25 h 60"/>
              <a:gd name="T6" fmla="*/ 69 w 93"/>
              <a:gd name="T7" fmla="*/ 44 h 60"/>
              <a:gd name="T8" fmla="*/ 58 w 93"/>
              <a:gd name="T9" fmla="*/ 46 h 60"/>
              <a:gd name="T10" fmla="*/ 56 w 93"/>
              <a:gd name="T11" fmla="*/ 46 h 60"/>
              <a:gd name="T12" fmla="*/ 54 w 93"/>
              <a:gd name="T13" fmla="*/ 48 h 60"/>
              <a:gd name="T14" fmla="*/ 51 w 93"/>
              <a:gd name="T15" fmla="*/ 49 h 60"/>
              <a:gd name="T16" fmla="*/ 54 w 93"/>
              <a:gd name="T17" fmla="*/ 57 h 60"/>
              <a:gd name="T18" fmla="*/ 50 w 93"/>
              <a:gd name="T19" fmla="*/ 59 h 60"/>
              <a:gd name="T20" fmla="*/ 48 w 93"/>
              <a:gd name="T21" fmla="*/ 59 h 60"/>
              <a:gd name="T22" fmla="*/ 43 w 93"/>
              <a:gd name="T23" fmla="*/ 60 h 60"/>
              <a:gd name="T24" fmla="*/ 39 w 93"/>
              <a:gd name="T25" fmla="*/ 57 h 60"/>
              <a:gd name="T26" fmla="*/ 32 w 93"/>
              <a:gd name="T27" fmla="*/ 55 h 60"/>
              <a:gd name="T28" fmla="*/ 24 w 93"/>
              <a:gd name="T29" fmla="*/ 57 h 60"/>
              <a:gd name="T30" fmla="*/ 20 w 93"/>
              <a:gd name="T31" fmla="*/ 53 h 60"/>
              <a:gd name="T32" fmla="*/ 0 w 93"/>
              <a:gd name="T33" fmla="*/ 38 h 60"/>
              <a:gd name="T34" fmla="*/ 2 w 93"/>
              <a:gd name="T35" fmla="*/ 30 h 60"/>
              <a:gd name="T36" fmla="*/ 18 w 93"/>
              <a:gd name="T37" fmla="*/ 34 h 60"/>
              <a:gd name="T38" fmla="*/ 26 w 93"/>
              <a:gd name="T39" fmla="*/ 23 h 60"/>
              <a:gd name="T40" fmla="*/ 21 w 93"/>
              <a:gd name="T41" fmla="*/ 21 h 60"/>
              <a:gd name="T42" fmla="*/ 24 w 93"/>
              <a:gd name="T43" fmla="*/ 16 h 60"/>
              <a:gd name="T44" fmla="*/ 22 w 93"/>
              <a:gd name="T45" fmla="*/ 12 h 60"/>
              <a:gd name="T46" fmla="*/ 30 w 93"/>
              <a:gd name="T47" fmla="*/ 11 h 60"/>
              <a:gd name="T48" fmla="*/ 36 w 93"/>
              <a:gd name="T49" fmla="*/ 11 h 60"/>
              <a:gd name="T50" fmla="*/ 40 w 93"/>
              <a:gd name="T51" fmla="*/ 10 h 60"/>
              <a:gd name="T52" fmla="*/ 40 w 93"/>
              <a:gd name="T53" fmla="*/ 10 h 60"/>
              <a:gd name="T54" fmla="*/ 44 w 93"/>
              <a:gd name="T55" fmla="*/ 0 h 60"/>
              <a:gd name="T56" fmla="*/ 51 w 93"/>
              <a:gd name="T57" fmla="*/ 3 h 60"/>
              <a:gd name="T58" fmla="*/ 52 w 93"/>
              <a:gd name="T59" fmla="*/ 4 h 60"/>
              <a:gd name="T60" fmla="*/ 54 w 93"/>
              <a:gd name="T61" fmla="*/ 6 h 60"/>
              <a:gd name="T62" fmla="*/ 50 w 93"/>
              <a:gd name="T63" fmla="*/ 16 h 60"/>
              <a:gd name="T64" fmla="*/ 52 w 93"/>
              <a:gd name="T65" fmla="*/ 16 h 60"/>
              <a:gd name="T66" fmla="*/ 70 w 93"/>
              <a:gd name="T67" fmla="*/ 11 h 60"/>
              <a:gd name="T68" fmla="*/ 90 w 93"/>
              <a:gd name="T69" fmla="*/ 7 h 60"/>
              <a:gd name="T70" fmla="*/ 93 w 93"/>
              <a:gd name="T71" fmla="*/ 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3" h="60">
                <a:moveTo>
                  <a:pt x="93" y="6"/>
                </a:moveTo>
                <a:lnTo>
                  <a:pt x="92" y="8"/>
                </a:lnTo>
                <a:lnTo>
                  <a:pt x="81" y="25"/>
                </a:lnTo>
                <a:lnTo>
                  <a:pt x="69" y="44"/>
                </a:lnTo>
                <a:lnTo>
                  <a:pt x="58" y="46"/>
                </a:lnTo>
                <a:lnTo>
                  <a:pt x="56" y="46"/>
                </a:lnTo>
                <a:lnTo>
                  <a:pt x="54" y="48"/>
                </a:lnTo>
                <a:lnTo>
                  <a:pt x="51" y="49"/>
                </a:lnTo>
                <a:lnTo>
                  <a:pt x="54" y="57"/>
                </a:lnTo>
                <a:lnTo>
                  <a:pt x="50" y="59"/>
                </a:lnTo>
                <a:lnTo>
                  <a:pt x="48" y="59"/>
                </a:lnTo>
                <a:lnTo>
                  <a:pt x="43" y="60"/>
                </a:lnTo>
                <a:lnTo>
                  <a:pt x="39" y="57"/>
                </a:lnTo>
                <a:lnTo>
                  <a:pt x="32" y="55"/>
                </a:lnTo>
                <a:lnTo>
                  <a:pt x="24" y="57"/>
                </a:lnTo>
                <a:lnTo>
                  <a:pt x="20" y="53"/>
                </a:lnTo>
                <a:lnTo>
                  <a:pt x="0" y="38"/>
                </a:lnTo>
                <a:lnTo>
                  <a:pt x="2" y="30"/>
                </a:lnTo>
                <a:lnTo>
                  <a:pt x="18" y="34"/>
                </a:lnTo>
                <a:lnTo>
                  <a:pt x="26" y="23"/>
                </a:lnTo>
                <a:lnTo>
                  <a:pt x="21" y="21"/>
                </a:lnTo>
                <a:lnTo>
                  <a:pt x="24" y="16"/>
                </a:lnTo>
                <a:lnTo>
                  <a:pt x="22" y="12"/>
                </a:lnTo>
                <a:lnTo>
                  <a:pt x="30" y="11"/>
                </a:lnTo>
                <a:lnTo>
                  <a:pt x="36" y="11"/>
                </a:lnTo>
                <a:lnTo>
                  <a:pt x="40" y="10"/>
                </a:lnTo>
                <a:lnTo>
                  <a:pt x="40" y="10"/>
                </a:lnTo>
                <a:lnTo>
                  <a:pt x="44" y="0"/>
                </a:lnTo>
                <a:lnTo>
                  <a:pt x="51" y="3"/>
                </a:lnTo>
                <a:lnTo>
                  <a:pt x="52" y="4"/>
                </a:lnTo>
                <a:lnTo>
                  <a:pt x="54" y="6"/>
                </a:lnTo>
                <a:lnTo>
                  <a:pt x="50" y="16"/>
                </a:lnTo>
                <a:lnTo>
                  <a:pt x="52" y="16"/>
                </a:lnTo>
                <a:lnTo>
                  <a:pt x="70" y="11"/>
                </a:lnTo>
                <a:lnTo>
                  <a:pt x="90" y="7"/>
                </a:lnTo>
                <a:lnTo>
                  <a:pt x="93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9" name="Freeform 99"/>
          <p:cNvSpPr>
            <a:spLocks/>
          </p:cNvSpPr>
          <p:nvPr/>
        </p:nvSpPr>
        <p:spPr bwMode="auto">
          <a:xfrm>
            <a:off x="5316538" y="4954588"/>
            <a:ext cx="193675" cy="201613"/>
          </a:xfrm>
          <a:custGeom>
            <a:avLst/>
            <a:gdLst>
              <a:gd name="T0" fmla="*/ 99 w 122"/>
              <a:gd name="T1" fmla="*/ 80 h 127"/>
              <a:gd name="T2" fmla="*/ 94 w 122"/>
              <a:gd name="T3" fmla="*/ 93 h 127"/>
              <a:gd name="T4" fmla="*/ 82 w 122"/>
              <a:gd name="T5" fmla="*/ 100 h 127"/>
              <a:gd name="T6" fmla="*/ 84 w 122"/>
              <a:gd name="T7" fmla="*/ 107 h 127"/>
              <a:gd name="T8" fmla="*/ 79 w 122"/>
              <a:gd name="T9" fmla="*/ 103 h 127"/>
              <a:gd name="T10" fmla="*/ 71 w 122"/>
              <a:gd name="T11" fmla="*/ 112 h 127"/>
              <a:gd name="T12" fmla="*/ 60 w 122"/>
              <a:gd name="T13" fmla="*/ 123 h 127"/>
              <a:gd name="T14" fmla="*/ 51 w 122"/>
              <a:gd name="T15" fmla="*/ 126 h 127"/>
              <a:gd name="T16" fmla="*/ 48 w 122"/>
              <a:gd name="T17" fmla="*/ 126 h 127"/>
              <a:gd name="T18" fmla="*/ 40 w 122"/>
              <a:gd name="T19" fmla="*/ 127 h 127"/>
              <a:gd name="T20" fmla="*/ 33 w 122"/>
              <a:gd name="T21" fmla="*/ 116 h 127"/>
              <a:gd name="T22" fmla="*/ 18 w 122"/>
              <a:gd name="T23" fmla="*/ 100 h 127"/>
              <a:gd name="T24" fmla="*/ 15 w 122"/>
              <a:gd name="T25" fmla="*/ 92 h 127"/>
              <a:gd name="T26" fmla="*/ 3 w 122"/>
              <a:gd name="T27" fmla="*/ 67 h 127"/>
              <a:gd name="T28" fmla="*/ 0 w 122"/>
              <a:gd name="T29" fmla="*/ 62 h 127"/>
              <a:gd name="T30" fmla="*/ 11 w 122"/>
              <a:gd name="T31" fmla="*/ 62 h 127"/>
              <a:gd name="T32" fmla="*/ 24 w 122"/>
              <a:gd name="T33" fmla="*/ 63 h 127"/>
              <a:gd name="T34" fmla="*/ 24 w 122"/>
              <a:gd name="T35" fmla="*/ 67 h 127"/>
              <a:gd name="T36" fmla="*/ 25 w 122"/>
              <a:gd name="T37" fmla="*/ 70 h 127"/>
              <a:gd name="T38" fmla="*/ 29 w 122"/>
              <a:gd name="T39" fmla="*/ 77 h 127"/>
              <a:gd name="T40" fmla="*/ 40 w 122"/>
              <a:gd name="T41" fmla="*/ 75 h 127"/>
              <a:gd name="T42" fmla="*/ 44 w 122"/>
              <a:gd name="T43" fmla="*/ 75 h 127"/>
              <a:gd name="T44" fmla="*/ 45 w 122"/>
              <a:gd name="T45" fmla="*/ 77 h 127"/>
              <a:gd name="T46" fmla="*/ 48 w 122"/>
              <a:gd name="T47" fmla="*/ 74 h 127"/>
              <a:gd name="T48" fmla="*/ 49 w 122"/>
              <a:gd name="T49" fmla="*/ 73 h 127"/>
              <a:gd name="T50" fmla="*/ 49 w 122"/>
              <a:gd name="T51" fmla="*/ 71 h 127"/>
              <a:gd name="T52" fmla="*/ 48 w 122"/>
              <a:gd name="T53" fmla="*/ 69 h 127"/>
              <a:gd name="T54" fmla="*/ 45 w 122"/>
              <a:gd name="T55" fmla="*/ 63 h 127"/>
              <a:gd name="T56" fmla="*/ 45 w 122"/>
              <a:gd name="T57" fmla="*/ 60 h 127"/>
              <a:gd name="T58" fmla="*/ 48 w 122"/>
              <a:gd name="T59" fmla="*/ 59 h 127"/>
              <a:gd name="T60" fmla="*/ 52 w 122"/>
              <a:gd name="T61" fmla="*/ 56 h 127"/>
              <a:gd name="T62" fmla="*/ 54 w 122"/>
              <a:gd name="T63" fmla="*/ 56 h 127"/>
              <a:gd name="T64" fmla="*/ 44 w 122"/>
              <a:gd name="T65" fmla="*/ 22 h 127"/>
              <a:gd name="T66" fmla="*/ 49 w 122"/>
              <a:gd name="T67" fmla="*/ 21 h 127"/>
              <a:gd name="T68" fmla="*/ 52 w 122"/>
              <a:gd name="T69" fmla="*/ 20 h 127"/>
              <a:gd name="T70" fmla="*/ 69 w 122"/>
              <a:gd name="T71" fmla="*/ 17 h 127"/>
              <a:gd name="T72" fmla="*/ 104 w 122"/>
              <a:gd name="T73" fmla="*/ 3 h 127"/>
              <a:gd name="T74" fmla="*/ 107 w 122"/>
              <a:gd name="T75" fmla="*/ 0 h 127"/>
              <a:gd name="T76" fmla="*/ 108 w 122"/>
              <a:gd name="T77" fmla="*/ 5 h 127"/>
              <a:gd name="T78" fmla="*/ 109 w 122"/>
              <a:gd name="T79" fmla="*/ 11 h 127"/>
              <a:gd name="T80" fmla="*/ 112 w 122"/>
              <a:gd name="T81" fmla="*/ 21 h 127"/>
              <a:gd name="T82" fmla="*/ 120 w 122"/>
              <a:gd name="T83" fmla="*/ 56 h 127"/>
              <a:gd name="T84" fmla="*/ 122 w 122"/>
              <a:gd name="T85" fmla="*/ 65 h 127"/>
              <a:gd name="T86" fmla="*/ 99 w 122"/>
              <a:gd name="T87" fmla="*/ 8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2" h="127">
                <a:moveTo>
                  <a:pt x="99" y="80"/>
                </a:moveTo>
                <a:lnTo>
                  <a:pt x="94" y="93"/>
                </a:lnTo>
                <a:lnTo>
                  <a:pt x="82" y="100"/>
                </a:lnTo>
                <a:lnTo>
                  <a:pt x="84" y="107"/>
                </a:lnTo>
                <a:lnTo>
                  <a:pt x="79" y="103"/>
                </a:lnTo>
                <a:lnTo>
                  <a:pt x="71" y="112"/>
                </a:lnTo>
                <a:lnTo>
                  <a:pt x="60" y="123"/>
                </a:lnTo>
                <a:lnTo>
                  <a:pt x="51" y="126"/>
                </a:lnTo>
                <a:lnTo>
                  <a:pt x="48" y="126"/>
                </a:lnTo>
                <a:lnTo>
                  <a:pt x="40" y="127"/>
                </a:lnTo>
                <a:lnTo>
                  <a:pt x="33" y="116"/>
                </a:lnTo>
                <a:lnTo>
                  <a:pt x="18" y="100"/>
                </a:lnTo>
                <a:lnTo>
                  <a:pt x="15" y="92"/>
                </a:lnTo>
                <a:lnTo>
                  <a:pt x="3" y="67"/>
                </a:lnTo>
                <a:lnTo>
                  <a:pt x="0" y="62"/>
                </a:lnTo>
                <a:lnTo>
                  <a:pt x="11" y="62"/>
                </a:lnTo>
                <a:lnTo>
                  <a:pt x="24" y="63"/>
                </a:lnTo>
                <a:lnTo>
                  <a:pt x="24" y="67"/>
                </a:lnTo>
                <a:lnTo>
                  <a:pt x="25" y="70"/>
                </a:lnTo>
                <a:lnTo>
                  <a:pt x="29" y="77"/>
                </a:lnTo>
                <a:lnTo>
                  <a:pt x="40" y="75"/>
                </a:lnTo>
                <a:lnTo>
                  <a:pt x="44" y="75"/>
                </a:lnTo>
                <a:lnTo>
                  <a:pt x="45" y="77"/>
                </a:lnTo>
                <a:lnTo>
                  <a:pt x="48" y="74"/>
                </a:lnTo>
                <a:lnTo>
                  <a:pt x="49" y="73"/>
                </a:lnTo>
                <a:lnTo>
                  <a:pt x="49" y="71"/>
                </a:lnTo>
                <a:lnTo>
                  <a:pt x="48" y="69"/>
                </a:lnTo>
                <a:lnTo>
                  <a:pt x="45" y="63"/>
                </a:lnTo>
                <a:lnTo>
                  <a:pt x="45" y="60"/>
                </a:lnTo>
                <a:lnTo>
                  <a:pt x="48" y="59"/>
                </a:lnTo>
                <a:lnTo>
                  <a:pt x="52" y="56"/>
                </a:lnTo>
                <a:lnTo>
                  <a:pt x="54" y="56"/>
                </a:lnTo>
                <a:lnTo>
                  <a:pt x="44" y="22"/>
                </a:lnTo>
                <a:lnTo>
                  <a:pt x="49" y="21"/>
                </a:lnTo>
                <a:lnTo>
                  <a:pt x="52" y="20"/>
                </a:lnTo>
                <a:lnTo>
                  <a:pt x="69" y="17"/>
                </a:lnTo>
                <a:lnTo>
                  <a:pt x="104" y="3"/>
                </a:lnTo>
                <a:lnTo>
                  <a:pt x="107" y="0"/>
                </a:lnTo>
                <a:lnTo>
                  <a:pt x="108" y="5"/>
                </a:lnTo>
                <a:lnTo>
                  <a:pt x="109" y="11"/>
                </a:lnTo>
                <a:lnTo>
                  <a:pt x="112" y="21"/>
                </a:lnTo>
                <a:lnTo>
                  <a:pt x="120" y="56"/>
                </a:lnTo>
                <a:lnTo>
                  <a:pt x="122" y="65"/>
                </a:lnTo>
                <a:lnTo>
                  <a:pt x="99" y="8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0" name="Freeform 100"/>
          <p:cNvSpPr>
            <a:spLocks/>
          </p:cNvSpPr>
          <p:nvPr/>
        </p:nvSpPr>
        <p:spPr bwMode="auto">
          <a:xfrm>
            <a:off x="5351463" y="5435600"/>
            <a:ext cx="114300" cy="153988"/>
          </a:xfrm>
          <a:custGeom>
            <a:avLst/>
            <a:gdLst>
              <a:gd name="T0" fmla="*/ 36 w 72"/>
              <a:gd name="T1" fmla="*/ 17 h 97"/>
              <a:gd name="T2" fmla="*/ 47 w 72"/>
              <a:gd name="T3" fmla="*/ 25 h 97"/>
              <a:gd name="T4" fmla="*/ 45 w 72"/>
              <a:gd name="T5" fmla="*/ 29 h 97"/>
              <a:gd name="T6" fmla="*/ 45 w 72"/>
              <a:gd name="T7" fmla="*/ 30 h 97"/>
              <a:gd name="T8" fmla="*/ 44 w 72"/>
              <a:gd name="T9" fmla="*/ 37 h 97"/>
              <a:gd name="T10" fmla="*/ 42 w 72"/>
              <a:gd name="T11" fmla="*/ 42 h 97"/>
              <a:gd name="T12" fmla="*/ 42 w 72"/>
              <a:gd name="T13" fmla="*/ 44 h 97"/>
              <a:gd name="T14" fmla="*/ 41 w 72"/>
              <a:gd name="T15" fmla="*/ 49 h 97"/>
              <a:gd name="T16" fmla="*/ 42 w 72"/>
              <a:gd name="T17" fmla="*/ 49 h 97"/>
              <a:gd name="T18" fmla="*/ 42 w 72"/>
              <a:gd name="T19" fmla="*/ 51 h 97"/>
              <a:gd name="T20" fmla="*/ 44 w 72"/>
              <a:gd name="T21" fmla="*/ 51 h 97"/>
              <a:gd name="T22" fmla="*/ 44 w 72"/>
              <a:gd name="T23" fmla="*/ 53 h 97"/>
              <a:gd name="T24" fmla="*/ 59 w 72"/>
              <a:gd name="T25" fmla="*/ 67 h 97"/>
              <a:gd name="T26" fmla="*/ 60 w 72"/>
              <a:gd name="T27" fmla="*/ 68 h 97"/>
              <a:gd name="T28" fmla="*/ 64 w 72"/>
              <a:gd name="T29" fmla="*/ 71 h 97"/>
              <a:gd name="T30" fmla="*/ 68 w 72"/>
              <a:gd name="T31" fmla="*/ 85 h 97"/>
              <a:gd name="T32" fmla="*/ 72 w 72"/>
              <a:gd name="T33" fmla="*/ 83 h 97"/>
              <a:gd name="T34" fmla="*/ 71 w 72"/>
              <a:gd name="T35" fmla="*/ 92 h 97"/>
              <a:gd name="T36" fmla="*/ 66 w 72"/>
              <a:gd name="T37" fmla="*/ 96 h 97"/>
              <a:gd name="T38" fmla="*/ 62 w 72"/>
              <a:gd name="T39" fmla="*/ 94 h 97"/>
              <a:gd name="T40" fmla="*/ 52 w 72"/>
              <a:gd name="T41" fmla="*/ 96 h 97"/>
              <a:gd name="T42" fmla="*/ 49 w 72"/>
              <a:gd name="T43" fmla="*/ 94 h 97"/>
              <a:gd name="T44" fmla="*/ 36 w 72"/>
              <a:gd name="T45" fmla="*/ 90 h 97"/>
              <a:gd name="T46" fmla="*/ 32 w 72"/>
              <a:gd name="T47" fmla="*/ 92 h 97"/>
              <a:gd name="T48" fmla="*/ 22 w 72"/>
              <a:gd name="T49" fmla="*/ 97 h 97"/>
              <a:gd name="T50" fmla="*/ 21 w 72"/>
              <a:gd name="T51" fmla="*/ 96 h 97"/>
              <a:gd name="T52" fmla="*/ 19 w 72"/>
              <a:gd name="T53" fmla="*/ 96 h 97"/>
              <a:gd name="T54" fmla="*/ 18 w 72"/>
              <a:gd name="T55" fmla="*/ 94 h 97"/>
              <a:gd name="T56" fmla="*/ 18 w 72"/>
              <a:gd name="T57" fmla="*/ 93 h 97"/>
              <a:gd name="T58" fmla="*/ 15 w 72"/>
              <a:gd name="T59" fmla="*/ 92 h 97"/>
              <a:gd name="T60" fmla="*/ 15 w 72"/>
              <a:gd name="T61" fmla="*/ 90 h 97"/>
              <a:gd name="T62" fmla="*/ 10 w 72"/>
              <a:gd name="T63" fmla="*/ 86 h 97"/>
              <a:gd name="T64" fmla="*/ 10 w 72"/>
              <a:gd name="T65" fmla="*/ 85 h 97"/>
              <a:gd name="T66" fmla="*/ 8 w 72"/>
              <a:gd name="T67" fmla="*/ 83 h 97"/>
              <a:gd name="T68" fmla="*/ 7 w 72"/>
              <a:gd name="T69" fmla="*/ 82 h 97"/>
              <a:gd name="T70" fmla="*/ 2 w 72"/>
              <a:gd name="T71" fmla="*/ 77 h 97"/>
              <a:gd name="T72" fmla="*/ 4 w 72"/>
              <a:gd name="T73" fmla="*/ 75 h 97"/>
              <a:gd name="T74" fmla="*/ 6 w 72"/>
              <a:gd name="T75" fmla="*/ 64 h 97"/>
              <a:gd name="T76" fmla="*/ 7 w 72"/>
              <a:gd name="T77" fmla="*/ 60 h 97"/>
              <a:gd name="T78" fmla="*/ 8 w 72"/>
              <a:gd name="T79" fmla="*/ 60 h 97"/>
              <a:gd name="T80" fmla="*/ 7 w 72"/>
              <a:gd name="T81" fmla="*/ 59 h 97"/>
              <a:gd name="T82" fmla="*/ 8 w 72"/>
              <a:gd name="T83" fmla="*/ 55 h 97"/>
              <a:gd name="T84" fmla="*/ 8 w 72"/>
              <a:gd name="T85" fmla="*/ 52 h 97"/>
              <a:gd name="T86" fmla="*/ 8 w 72"/>
              <a:gd name="T87" fmla="*/ 51 h 97"/>
              <a:gd name="T88" fmla="*/ 8 w 72"/>
              <a:gd name="T89" fmla="*/ 49 h 97"/>
              <a:gd name="T90" fmla="*/ 8 w 72"/>
              <a:gd name="T91" fmla="*/ 48 h 97"/>
              <a:gd name="T92" fmla="*/ 6 w 72"/>
              <a:gd name="T93" fmla="*/ 44 h 97"/>
              <a:gd name="T94" fmla="*/ 7 w 72"/>
              <a:gd name="T95" fmla="*/ 42 h 97"/>
              <a:gd name="T96" fmla="*/ 8 w 72"/>
              <a:gd name="T97" fmla="*/ 41 h 97"/>
              <a:gd name="T98" fmla="*/ 3 w 72"/>
              <a:gd name="T99" fmla="*/ 34 h 97"/>
              <a:gd name="T100" fmla="*/ 2 w 72"/>
              <a:gd name="T101" fmla="*/ 30 h 97"/>
              <a:gd name="T102" fmla="*/ 0 w 72"/>
              <a:gd name="T103" fmla="*/ 26 h 97"/>
              <a:gd name="T104" fmla="*/ 6 w 72"/>
              <a:gd name="T105" fmla="*/ 26 h 97"/>
              <a:gd name="T106" fmla="*/ 7 w 72"/>
              <a:gd name="T107" fmla="*/ 23 h 97"/>
              <a:gd name="T108" fmla="*/ 10 w 72"/>
              <a:gd name="T109" fmla="*/ 21 h 97"/>
              <a:gd name="T110" fmla="*/ 11 w 72"/>
              <a:gd name="T111" fmla="*/ 21 h 97"/>
              <a:gd name="T112" fmla="*/ 11 w 72"/>
              <a:gd name="T113" fmla="*/ 19 h 97"/>
              <a:gd name="T114" fmla="*/ 21 w 72"/>
              <a:gd name="T115" fmla="*/ 12 h 97"/>
              <a:gd name="T116" fmla="*/ 25 w 72"/>
              <a:gd name="T117" fmla="*/ 0 h 97"/>
              <a:gd name="T118" fmla="*/ 36 w 72"/>
              <a:gd name="T119" fmla="*/ 1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" h="97">
                <a:moveTo>
                  <a:pt x="36" y="17"/>
                </a:moveTo>
                <a:lnTo>
                  <a:pt x="47" y="25"/>
                </a:lnTo>
                <a:lnTo>
                  <a:pt x="45" y="29"/>
                </a:lnTo>
                <a:lnTo>
                  <a:pt x="45" y="30"/>
                </a:lnTo>
                <a:lnTo>
                  <a:pt x="44" y="37"/>
                </a:lnTo>
                <a:lnTo>
                  <a:pt x="42" y="42"/>
                </a:lnTo>
                <a:lnTo>
                  <a:pt x="42" y="44"/>
                </a:lnTo>
                <a:lnTo>
                  <a:pt x="41" y="49"/>
                </a:lnTo>
                <a:lnTo>
                  <a:pt x="42" y="49"/>
                </a:lnTo>
                <a:lnTo>
                  <a:pt x="42" y="51"/>
                </a:lnTo>
                <a:lnTo>
                  <a:pt x="44" y="51"/>
                </a:lnTo>
                <a:lnTo>
                  <a:pt x="44" y="53"/>
                </a:lnTo>
                <a:lnTo>
                  <a:pt x="59" y="67"/>
                </a:lnTo>
                <a:lnTo>
                  <a:pt x="60" y="68"/>
                </a:lnTo>
                <a:lnTo>
                  <a:pt x="64" y="71"/>
                </a:lnTo>
                <a:lnTo>
                  <a:pt x="68" y="85"/>
                </a:lnTo>
                <a:lnTo>
                  <a:pt x="72" y="83"/>
                </a:lnTo>
                <a:lnTo>
                  <a:pt x="71" y="92"/>
                </a:lnTo>
                <a:lnTo>
                  <a:pt x="66" y="96"/>
                </a:lnTo>
                <a:lnTo>
                  <a:pt x="62" y="94"/>
                </a:lnTo>
                <a:lnTo>
                  <a:pt x="52" y="96"/>
                </a:lnTo>
                <a:lnTo>
                  <a:pt x="49" y="94"/>
                </a:lnTo>
                <a:lnTo>
                  <a:pt x="36" y="90"/>
                </a:lnTo>
                <a:lnTo>
                  <a:pt x="32" y="92"/>
                </a:lnTo>
                <a:lnTo>
                  <a:pt x="22" y="97"/>
                </a:lnTo>
                <a:lnTo>
                  <a:pt x="21" y="96"/>
                </a:lnTo>
                <a:lnTo>
                  <a:pt x="19" y="96"/>
                </a:lnTo>
                <a:lnTo>
                  <a:pt x="18" y="94"/>
                </a:lnTo>
                <a:lnTo>
                  <a:pt x="18" y="93"/>
                </a:lnTo>
                <a:lnTo>
                  <a:pt x="15" y="92"/>
                </a:lnTo>
                <a:lnTo>
                  <a:pt x="15" y="90"/>
                </a:lnTo>
                <a:lnTo>
                  <a:pt x="10" y="86"/>
                </a:lnTo>
                <a:lnTo>
                  <a:pt x="10" y="85"/>
                </a:lnTo>
                <a:lnTo>
                  <a:pt x="8" y="83"/>
                </a:lnTo>
                <a:lnTo>
                  <a:pt x="7" y="82"/>
                </a:lnTo>
                <a:lnTo>
                  <a:pt x="2" y="77"/>
                </a:lnTo>
                <a:lnTo>
                  <a:pt x="4" y="75"/>
                </a:lnTo>
                <a:lnTo>
                  <a:pt x="6" y="64"/>
                </a:lnTo>
                <a:lnTo>
                  <a:pt x="7" y="60"/>
                </a:lnTo>
                <a:lnTo>
                  <a:pt x="8" y="60"/>
                </a:lnTo>
                <a:lnTo>
                  <a:pt x="7" y="59"/>
                </a:lnTo>
                <a:lnTo>
                  <a:pt x="8" y="55"/>
                </a:lnTo>
                <a:lnTo>
                  <a:pt x="8" y="52"/>
                </a:lnTo>
                <a:lnTo>
                  <a:pt x="8" y="51"/>
                </a:lnTo>
                <a:lnTo>
                  <a:pt x="8" y="49"/>
                </a:lnTo>
                <a:lnTo>
                  <a:pt x="8" y="48"/>
                </a:lnTo>
                <a:lnTo>
                  <a:pt x="6" y="44"/>
                </a:lnTo>
                <a:lnTo>
                  <a:pt x="7" y="42"/>
                </a:lnTo>
                <a:lnTo>
                  <a:pt x="8" y="41"/>
                </a:lnTo>
                <a:lnTo>
                  <a:pt x="3" y="34"/>
                </a:lnTo>
                <a:lnTo>
                  <a:pt x="2" y="30"/>
                </a:lnTo>
                <a:lnTo>
                  <a:pt x="0" y="26"/>
                </a:lnTo>
                <a:lnTo>
                  <a:pt x="6" y="26"/>
                </a:lnTo>
                <a:lnTo>
                  <a:pt x="7" y="23"/>
                </a:lnTo>
                <a:lnTo>
                  <a:pt x="10" y="21"/>
                </a:lnTo>
                <a:lnTo>
                  <a:pt x="11" y="21"/>
                </a:lnTo>
                <a:lnTo>
                  <a:pt x="11" y="19"/>
                </a:lnTo>
                <a:lnTo>
                  <a:pt x="21" y="12"/>
                </a:lnTo>
                <a:lnTo>
                  <a:pt x="25" y="0"/>
                </a:lnTo>
                <a:lnTo>
                  <a:pt x="36" y="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1" name="Freeform 101"/>
          <p:cNvSpPr>
            <a:spLocks/>
          </p:cNvSpPr>
          <p:nvPr/>
        </p:nvSpPr>
        <p:spPr bwMode="auto">
          <a:xfrm>
            <a:off x="5457825" y="5534025"/>
            <a:ext cx="120650" cy="122238"/>
          </a:xfrm>
          <a:custGeom>
            <a:avLst/>
            <a:gdLst>
              <a:gd name="T0" fmla="*/ 74 w 76"/>
              <a:gd name="T1" fmla="*/ 47 h 77"/>
              <a:gd name="T2" fmla="*/ 64 w 76"/>
              <a:gd name="T3" fmla="*/ 53 h 77"/>
              <a:gd name="T4" fmla="*/ 60 w 76"/>
              <a:gd name="T5" fmla="*/ 55 h 77"/>
              <a:gd name="T6" fmla="*/ 56 w 76"/>
              <a:gd name="T7" fmla="*/ 61 h 77"/>
              <a:gd name="T8" fmla="*/ 50 w 76"/>
              <a:gd name="T9" fmla="*/ 66 h 77"/>
              <a:gd name="T10" fmla="*/ 44 w 76"/>
              <a:gd name="T11" fmla="*/ 65 h 77"/>
              <a:gd name="T12" fmla="*/ 34 w 76"/>
              <a:gd name="T13" fmla="*/ 66 h 77"/>
              <a:gd name="T14" fmla="*/ 31 w 76"/>
              <a:gd name="T15" fmla="*/ 66 h 77"/>
              <a:gd name="T16" fmla="*/ 30 w 76"/>
              <a:gd name="T17" fmla="*/ 65 h 77"/>
              <a:gd name="T18" fmla="*/ 26 w 76"/>
              <a:gd name="T19" fmla="*/ 62 h 77"/>
              <a:gd name="T20" fmla="*/ 19 w 76"/>
              <a:gd name="T21" fmla="*/ 66 h 77"/>
              <a:gd name="T22" fmla="*/ 18 w 76"/>
              <a:gd name="T23" fmla="*/ 66 h 77"/>
              <a:gd name="T24" fmla="*/ 18 w 76"/>
              <a:gd name="T25" fmla="*/ 68 h 77"/>
              <a:gd name="T26" fmla="*/ 15 w 76"/>
              <a:gd name="T27" fmla="*/ 69 h 77"/>
              <a:gd name="T28" fmla="*/ 11 w 76"/>
              <a:gd name="T29" fmla="*/ 69 h 77"/>
              <a:gd name="T30" fmla="*/ 12 w 76"/>
              <a:gd name="T31" fmla="*/ 72 h 77"/>
              <a:gd name="T32" fmla="*/ 10 w 76"/>
              <a:gd name="T33" fmla="*/ 75 h 77"/>
              <a:gd name="T34" fmla="*/ 5 w 76"/>
              <a:gd name="T35" fmla="*/ 77 h 77"/>
              <a:gd name="T36" fmla="*/ 3 w 76"/>
              <a:gd name="T37" fmla="*/ 65 h 77"/>
              <a:gd name="T38" fmla="*/ 1 w 76"/>
              <a:gd name="T39" fmla="*/ 55 h 77"/>
              <a:gd name="T40" fmla="*/ 0 w 76"/>
              <a:gd name="T41" fmla="*/ 43 h 77"/>
              <a:gd name="T42" fmla="*/ 4 w 76"/>
              <a:gd name="T43" fmla="*/ 30 h 77"/>
              <a:gd name="T44" fmla="*/ 8 w 76"/>
              <a:gd name="T45" fmla="*/ 17 h 77"/>
              <a:gd name="T46" fmla="*/ 19 w 76"/>
              <a:gd name="T47" fmla="*/ 12 h 77"/>
              <a:gd name="T48" fmla="*/ 38 w 76"/>
              <a:gd name="T49" fmla="*/ 10 h 77"/>
              <a:gd name="T50" fmla="*/ 45 w 76"/>
              <a:gd name="T51" fmla="*/ 4 h 77"/>
              <a:gd name="T52" fmla="*/ 50 w 76"/>
              <a:gd name="T53" fmla="*/ 0 h 77"/>
              <a:gd name="T54" fmla="*/ 61 w 76"/>
              <a:gd name="T55" fmla="*/ 1 h 77"/>
              <a:gd name="T56" fmla="*/ 67 w 76"/>
              <a:gd name="T57" fmla="*/ 12 h 77"/>
              <a:gd name="T58" fmla="*/ 71 w 76"/>
              <a:gd name="T59" fmla="*/ 24 h 77"/>
              <a:gd name="T60" fmla="*/ 71 w 76"/>
              <a:gd name="T61" fmla="*/ 30 h 77"/>
              <a:gd name="T62" fmla="*/ 72 w 76"/>
              <a:gd name="T63" fmla="*/ 34 h 77"/>
              <a:gd name="T64" fmla="*/ 76 w 76"/>
              <a:gd name="T65" fmla="*/ 4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6" h="77">
                <a:moveTo>
                  <a:pt x="76" y="42"/>
                </a:moveTo>
                <a:lnTo>
                  <a:pt x="74" y="47"/>
                </a:lnTo>
                <a:lnTo>
                  <a:pt x="71" y="49"/>
                </a:lnTo>
                <a:lnTo>
                  <a:pt x="64" y="53"/>
                </a:lnTo>
                <a:lnTo>
                  <a:pt x="60" y="55"/>
                </a:lnTo>
                <a:lnTo>
                  <a:pt x="60" y="55"/>
                </a:lnTo>
                <a:lnTo>
                  <a:pt x="59" y="57"/>
                </a:lnTo>
                <a:lnTo>
                  <a:pt x="56" y="61"/>
                </a:lnTo>
                <a:lnTo>
                  <a:pt x="53" y="64"/>
                </a:lnTo>
                <a:lnTo>
                  <a:pt x="50" y="66"/>
                </a:lnTo>
                <a:lnTo>
                  <a:pt x="48" y="66"/>
                </a:lnTo>
                <a:lnTo>
                  <a:pt x="44" y="65"/>
                </a:lnTo>
                <a:lnTo>
                  <a:pt x="41" y="66"/>
                </a:lnTo>
                <a:lnTo>
                  <a:pt x="34" y="66"/>
                </a:lnTo>
                <a:lnTo>
                  <a:pt x="33" y="66"/>
                </a:lnTo>
                <a:lnTo>
                  <a:pt x="31" y="66"/>
                </a:lnTo>
                <a:lnTo>
                  <a:pt x="30" y="66"/>
                </a:lnTo>
                <a:lnTo>
                  <a:pt x="30" y="65"/>
                </a:lnTo>
                <a:lnTo>
                  <a:pt x="26" y="64"/>
                </a:lnTo>
                <a:lnTo>
                  <a:pt x="26" y="62"/>
                </a:lnTo>
                <a:lnTo>
                  <a:pt x="20" y="65"/>
                </a:lnTo>
                <a:lnTo>
                  <a:pt x="19" y="66"/>
                </a:lnTo>
                <a:lnTo>
                  <a:pt x="18" y="66"/>
                </a:lnTo>
                <a:lnTo>
                  <a:pt x="18" y="66"/>
                </a:lnTo>
                <a:lnTo>
                  <a:pt x="16" y="66"/>
                </a:lnTo>
                <a:lnTo>
                  <a:pt x="18" y="68"/>
                </a:lnTo>
                <a:lnTo>
                  <a:pt x="16" y="69"/>
                </a:lnTo>
                <a:lnTo>
                  <a:pt x="15" y="69"/>
                </a:lnTo>
                <a:lnTo>
                  <a:pt x="12" y="69"/>
                </a:lnTo>
                <a:lnTo>
                  <a:pt x="11" y="69"/>
                </a:lnTo>
                <a:lnTo>
                  <a:pt x="11" y="70"/>
                </a:lnTo>
                <a:lnTo>
                  <a:pt x="12" y="72"/>
                </a:lnTo>
                <a:lnTo>
                  <a:pt x="12" y="73"/>
                </a:lnTo>
                <a:lnTo>
                  <a:pt x="10" y="75"/>
                </a:lnTo>
                <a:lnTo>
                  <a:pt x="5" y="76"/>
                </a:lnTo>
                <a:lnTo>
                  <a:pt x="5" y="77"/>
                </a:lnTo>
                <a:lnTo>
                  <a:pt x="4" y="69"/>
                </a:lnTo>
                <a:lnTo>
                  <a:pt x="3" y="65"/>
                </a:lnTo>
                <a:lnTo>
                  <a:pt x="3" y="64"/>
                </a:lnTo>
                <a:lnTo>
                  <a:pt x="1" y="55"/>
                </a:lnTo>
                <a:lnTo>
                  <a:pt x="4" y="53"/>
                </a:lnTo>
                <a:lnTo>
                  <a:pt x="0" y="43"/>
                </a:lnTo>
                <a:lnTo>
                  <a:pt x="7" y="31"/>
                </a:lnTo>
                <a:lnTo>
                  <a:pt x="4" y="30"/>
                </a:lnTo>
                <a:lnTo>
                  <a:pt x="5" y="21"/>
                </a:lnTo>
                <a:lnTo>
                  <a:pt x="8" y="17"/>
                </a:lnTo>
                <a:lnTo>
                  <a:pt x="18" y="16"/>
                </a:lnTo>
                <a:lnTo>
                  <a:pt x="19" y="12"/>
                </a:lnTo>
                <a:lnTo>
                  <a:pt x="37" y="12"/>
                </a:lnTo>
                <a:lnTo>
                  <a:pt x="38" y="10"/>
                </a:lnTo>
                <a:lnTo>
                  <a:pt x="42" y="5"/>
                </a:lnTo>
                <a:lnTo>
                  <a:pt x="45" y="4"/>
                </a:lnTo>
                <a:lnTo>
                  <a:pt x="48" y="2"/>
                </a:lnTo>
                <a:lnTo>
                  <a:pt x="50" y="0"/>
                </a:lnTo>
                <a:lnTo>
                  <a:pt x="52" y="1"/>
                </a:lnTo>
                <a:lnTo>
                  <a:pt x="61" y="1"/>
                </a:lnTo>
                <a:lnTo>
                  <a:pt x="64" y="4"/>
                </a:lnTo>
                <a:lnTo>
                  <a:pt x="67" y="12"/>
                </a:lnTo>
                <a:lnTo>
                  <a:pt x="61" y="17"/>
                </a:lnTo>
                <a:lnTo>
                  <a:pt x="71" y="24"/>
                </a:lnTo>
                <a:lnTo>
                  <a:pt x="69" y="25"/>
                </a:lnTo>
                <a:lnTo>
                  <a:pt x="71" y="30"/>
                </a:lnTo>
                <a:lnTo>
                  <a:pt x="72" y="32"/>
                </a:lnTo>
                <a:lnTo>
                  <a:pt x="72" y="34"/>
                </a:lnTo>
                <a:lnTo>
                  <a:pt x="74" y="36"/>
                </a:lnTo>
                <a:lnTo>
                  <a:pt x="76" y="4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2" name="Freeform 102"/>
          <p:cNvSpPr>
            <a:spLocks/>
          </p:cNvSpPr>
          <p:nvPr/>
        </p:nvSpPr>
        <p:spPr bwMode="auto">
          <a:xfrm>
            <a:off x="5784850" y="3573463"/>
            <a:ext cx="193675" cy="344488"/>
          </a:xfrm>
          <a:custGeom>
            <a:avLst/>
            <a:gdLst>
              <a:gd name="T0" fmla="*/ 19 w 122"/>
              <a:gd name="T1" fmla="*/ 150 h 217"/>
              <a:gd name="T2" fmla="*/ 5 w 122"/>
              <a:gd name="T3" fmla="*/ 122 h 217"/>
              <a:gd name="T4" fmla="*/ 1 w 122"/>
              <a:gd name="T5" fmla="*/ 89 h 217"/>
              <a:gd name="T6" fmla="*/ 2 w 122"/>
              <a:gd name="T7" fmla="*/ 86 h 217"/>
              <a:gd name="T8" fmla="*/ 4 w 122"/>
              <a:gd name="T9" fmla="*/ 82 h 217"/>
              <a:gd name="T10" fmla="*/ 32 w 122"/>
              <a:gd name="T11" fmla="*/ 41 h 217"/>
              <a:gd name="T12" fmla="*/ 38 w 122"/>
              <a:gd name="T13" fmla="*/ 32 h 217"/>
              <a:gd name="T14" fmla="*/ 37 w 122"/>
              <a:gd name="T15" fmla="*/ 24 h 217"/>
              <a:gd name="T16" fmla="*/ 46 w 122"/>
              <a:gd name="T17" fmla="*/ 20 h 217"/>
              <a:gd name="T18" fmla="*/ 56 w 122"/>
              <a:gd name="T19" fmla="*/ 14 h 217"/>
              <a:gd name="T20" fmla="*/ 79 w 122"/>
              <a:gd name="T21" fmla="*/ 7 h 217"/>
              <a:gd name="T22" fmla="*/ 99 w 122"/>
              <a:gd name="T23" fmla="*/ 0 h 217"/>
              <a:gd name="T24" fmla="*/ 97 w 122"/>
              <a:gd name="T25" fmla="*/ 7 h 217"/>
              <a:gd name="T26" fmla="*/ 91 w 122"/>
              <a:gd name="T27" fmla="*/ 17 h 217"/>
              <a:gd name="T28" fmla="*/ 86 w 122"/>
              <a:gd name="T29" fmla="*/ 25 h 217"/>
              <a:gd name="T30" fmla="*/ 80 w 122"/>
              <a:gd name="T31" fmla="*/ 37 h 217"/>
              <a:gd name="T32" fmla="*/ 71 w 122"/>
              <a:gd name="T33" fmla="*/ 56 h 217"/>
              <a:gd name="T34" fmla="*/ 72 w 122"/>
              <a:gd name="T35" fmla="*/ 69 h 217"/>
              <a:gd name="T36" fmla="*/ 83 w 122"/>
              <a:gd name="T37" fmla="*/ 75 h 217"/>
              <a:gd name="T38" fmla="*/ 94 w 122"/>
              <a:gd name="T39" fmla="*/ 85 h 217"/>
              <a:gd name="T40" fmla="*/ 113 w 122"/>
              <a:gd name="T41" fmla="*/ 90 h 217"/>
              <a:gd name="T42" fmla="*/ 118 w 122"/>
              <a:gd name="T43" fmla="*/ 96 h 217"/>
              <a:gd name="T44" fmla="*/ 118 w 122"/>
              <a:gd name="T45" fmla="*/ 104 h 217"/>
              <a:gd name="T46" fmla="*/ 120 w 122"/>
              <a:gd name="T47" fmla="*/ 119 h 217"/>
              <a:gd name="T48" fmla="*/ 121 w 122"/>
              <a:gd name="T49" fmla="*/ 135 h 217"/>
              <a:gd name="T50" fmla="*/ 122 w 122"/>
              <a:gd name="T51" fmla="*/ 152 h 217"/>
              <a:gd name="T52" fmla="*/ 122 w 122"/>
              <a:gd name="T53" fmla="*/ 167 h 217"/>
              <a:gd name="T54" fmla="*/ 118 w 122"/>
              <a:gd name="T55" fmla="*/ 176 h 217"/>
              <a:gd name="T56" fmla="*/ 116 w 122"/>
              <a:gd name="T57" fmla="*/ 185 h 217"/>
              <a:gd name="T58" fmla="*/ 112 w 122"/>
              <a:gd name="T59" fmla="*/ 194 h 217"/>
              <a:gd name="T60" fmla="*/ 106 w 122"/>
              <a:gd name="T61" fmla="*/ 206 h 217"/>
              <a:gd name="T62" fmla="*/ 101 w 122"/>
              <a:gd name="T63" fmla="*/ 217 h 217"/>
              <a:gd name="T64" fmla="*/ 94 w 122"/>
              <a:gd name="T65" fmla="*/ 215 h 217"/>
              <a:gd name="T66" fmla="*/ 86 w 122"/>
              <a:gd name="T67" fmla="*/ 212 h 217"/>
              <a:gd name="T68" fmla="*/ 82 w 122"/>
              <a:gd name="T69" fmla="*/ 210 h 217"/>
              <a:gd name="T70" fmla="*/ 71 w 122"/>
              <a:gd name="T71" fmla="*/ 206 h 217"/>
              <a:gd name="T72" fmla="*/ 61 w 122"/>
              <a:gd name="T73" fmla="*/ 204 h 217"/>
              <a:gd name="T74" fmla="*/ 41 w 122"/>
              <a:gd name="T75" fmla="*/ 198 h 217"/>
              <a:gd name="T76" fmla="*/ 23 w 122"/>
              <a:gd name="T77" fmla="*/ 194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2" h="217">
                <a:moveTo>
                  <a:pt x="13" y="191"/>
                </a:moveTo>
                <a:lnTo>
                  <a:pt x="19" y="150"/>
                </a:lnTo>
                <a:lnTo>
                  <a:pt x="16" y="134"/>
                </a:lnTo>
                <a:lnTo>
                  <a:pt x="5" y="122"/>
                </a:lnTo>
                <a:lnTo>
                  <a:pt x="0" y="101"/>
                </a:lnTo>
                <a:lnTo>
                  <a:pt x="1" y="89"/>
                </a:lnTo>
                <a:lnTo>
                  <a:pt x="2" y="88"/>
                </a:lnTo>
                <a:lnTo>
                  <a:pt x="2" y="86"/>
                </a:lnTo>
                <a:lnTo>
                  <a:pt x="2" y="84"/>
                </a:lnTo>
                <a:lnTo>
                  <a:pt x="4" y="82"/>
                </a:lnTo>
                <a:lnTo>
                  <a:pt x="23" y="60"/>
                </a:lnTo>
                <a:lnTo>
                  <a:pt x="32" y="41"/>
                </a:lnTo>
                <a:lnTo>
                  <a:pt x="37" y="33"/>
                </a:lnTo>
                <a:lnTo>
                  <a:pt x="38" y="32"/>
                </a:lnTo>
                <a:lnTo>
                  <a:pt x="37" y="28"/>
                </a:lnTo>
                <a:lnTo>
                  <a:pt x="37" y="24"/>
                </a:lnTo>
                <a:lnTo>
                  <a:pt x="38" y="24"/>
                </a:lnTo>
                <a:lnTo>
                  <a:pt x="46" y="20"/>
                </a:lnTo>
                <a:lnTo>
                  <a:pt x="53" y="15"/>
                </a:lnTo>
                <a:lnTo>
                  <a:pt x="56" y="14"/>
                </a:lnTo>
                <a:lnTo>
                  <a:pt x="68" y="11"/>
                </a:lnTo>
                <a:lnTo>
                  <a:pt x="79" y="7"/>
                </a:lnTo>
                <a:lnTo>
                  <a:pt x="94" y="3"/>
                </a:lnTo>
                <a:lnTo>
                  <a:pt x="99" y="0"/>
                </a:lnTo>
                <a:lnTo>
                  <a:pt x="98" y="5"/>
                </a:lnTo>
                <a:lnTo>
                  <a:pt x="97" y="7"/>
                </a:lnTo>
                <a:lnTo>
                  <a:pt x="92" y="13"/>
                </a:lnTo>
                <a:lnTo>
                  <a:pt x="91" y="17"/>
                </a:lnTo>
                <a:lnTo>
                  <a:pt x="90" y="18"/>
                </a:lnTo>
                <a:lnTo>
                  <a:pt x="86" y="25"/>
                </a:lnTo>
                <a:lnTo>
                  <a:pt x="84" y="29"/>
                </a:lnTo>
                <a:lnTo>
                  <a:pt x="80" y="37"/>
                </a:lnTo>
                <a:lnTo>
                  <a:pt x="73" y="50"/>
                </a:lnTo>
                <a:lnTo>
                  <a:pt x="71" y="56"/>
                </a:lnTo>
                <a:lnTo>
                  <a:pt x="67" y="65"/>
                </a:lnTo>
                <a:lnTo>
                  <a:pt x="72" y="69"/>
                </a:lnTo>
                <a:lnTo>
                  <a:pt x="79" y="73"/>
                </a:lnTo>
                <a:lnTo>
                  <a:pt x="83" y="75"/>
                </a:lnTo>
                <a:lnTo>
                  <a:pt x="87" y="81"/>
                </a:lnTo>
                <a:lnTo>
                  <a:pt x="94" y="85"/>
                </a:lnTo>
                <a:lnTo>
                  <a:pt x="101" y="88"/>
                </a:lnTo>
                <a:lnTo>
                  <a:pt x="113" y="90"/>
                </a:lnTo>
                <a:lnTo>
                  <a:pt x="117" y="92"/>
                </a:lnTo>
                <a:lnTo>
                  <a:pt x="118" y="96"/>
                </a:lnTo>
                <a:lnTo>
                  <a:pt x="118" y="103"/>
                </a:lnTo>
                <a:lnTo>
                  <a:pt x="118" y="104"/>
                </a:lnTo>
                <a:lnTo>
                  <a:pt x="120" y="114"/>
                </a:lnTo>
                <a:lnTo>
                  <a:pt x="120" y="119"/>
                </a:lnTo>
                <a:lnTo>
                  <a:pt x="120" y="120"/>
                </a:lnTo>
                <a:lnTo>
                  <a:pt x="121" y="135"/>
                </a:lnTo>
                <a:lnTo>
                  <a:pt x="121" y="144"/>
                </a:lnTo>
                <a:lnTo>
                  <a:pt x="122" y="152"/>
                </a:lnTo>
                <a:lnTo>
                  <a:pt x="122" y="159"/>
                </a:lnTo>
                <a:lnTo>
                  <a:pt x="122" y="167"/>
                </a:lnTo>
                <a:lnTo>
                  <a:pt x="122" y="168"/>
                </a:lnTo>
                <a:lnTo>
                  <a:pt x="118" y="176"/>
                </a:lnTo>
                <a:lnTo>
                  <a:pt x="117" y="180"/>
                </a:lnTo>
                <a:lnTo>
                  <a:pt x="116" y="185"/>
                </a:lnTo>
                <a:lnTo>
                  <a:pt x="113" y="190"/>
                </a:lnTo>
                <a:lnTo>
                  <a:pt x="112" y="194"/>
                </a:lnTo>
                <a:lnTo>
                  <a:pt x="107" y="202"/>
                </a:lnTo>
                <a:lnTo>
                  <a:pt x="106" y="206"/>
                </a:lnTo>
                <a:lnTo>
                  <a:pt x="103" y="212"/>
                </a:lnTo>
                <a:lnTo>
                  <a:pt x="101" y="217"/>
                </a:lnTo>
                <a:lnTo>
                  <a:pt x="95" y="216"/>
                </a:lnTo>
                <a:lnTo>
                  <a:pt x="94" y="215"/>
                </a:lnTo>
                <a:lnTo>
                  <a:pt x="91" y="215"/>
                </a:lnTo>
                <a:lnTo>
                  <a:pt x="86" y="212"/>
                </a:lnTo>
                <a:lnTo>
                  <a:pt x="84" y="212"/>
                </a:lnTo>
                <a:lnTo>
                  <a:pt x="82" y="210"/>
                </a:lnTo>
                <a:lnTo>
                  <a:pt x="72" y="206"/>
                </a:lnTo>
                <a:lnTo>
                  <a:pt x="71" y="206"/>
                </a:lnTo>
                <a:lnTo>
                  <a:pt x="65" y="205"/>
                </a:lnTo>
                <a:lnTo>
                  <a:pt x="61" y="204"/>
                </a:lnTo>
                <a:lnTo>
                  <a:pt x="52" y="201"/>
                </a:lnTo>
                <a:lnTo>
                  <a:pt x="41" y="198"/>
                </a:lnTo>
                <a:lnTo>
                  <a:pt x="32" y="195"/>
                </a:lnTo>
                <a:lnTo>
                  <a:pt x="23" y="194"/>
                </a:lnTo>
                <a:lnTo>
                  <a:pt x="13" y="19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3" name="Freeform 103"/>
          <p:cNvSpPr>
            <a:spLocks/>
          </p:cNvSpPr>
          <p:nvPr/>
        </p:nvSpPr>
        <p:spPr bwMode="auto">
          <a:xfrm>
            <a:off x="4133850" y="5986463"/>
            <a:ext cx="173038" cy="111125"/>
          </a:xfrm>
          <a:custGeom>
            <a:avLst/>
            <a:gdLst>
              <a:gd name="T0" fmla="*/ 97 w 109"/>
              <a:gd name="T1" fmla="*/ 12 h 70"/>
              <a:gd name="T2" fmla="*/ 104 w 109"/>
              <a:gd name="T3" fmla="*/ 13 h 70"/>
              <a:gd name="T4" fmla="*/ 109 w 109"/>
              <a:gd name="T5" fmla="*/ 34 h 70"/>
              <a:gd name="T6" fmla="*/ 87 w 109"/>
              <a:gd name="T7" fmla="*/ 38 h 70"/>
              <a:gd name="T8" fmla="*/ 80 w 109"/>
              <a:gd name="T9" fmla="*/ 43 h 70"/>
              <a:gd name="T10" fmla="*/ 76 w 109"/>
              <a:gd name="T11" fmla="*/ 46 h 70"/>
              <a:gd name="T12" fmla="*/ 72 w 109"/>
              <a:gd name="T13" fmla="*/ 46 h 70"/>
              <a:gd name="T14" fmla="*/ 65 w 109"/>
              <a:gd name="T15" fmla="*/ 45 h 70"/>
              <a:gd name="T16" fmla="*/ 61 w 109"/>
              <a:gd name="T17" fmla="*/ 53 h 70"/>
              <a:gd name="T18" fmla="*/ 41 w 109"/>
              <a:gd name="T19" fmla="*/ 55 h 70"/>
              <a:gd name="T20" fmla="*/ 30 w 109"/>
              <a:gd name="T21" fmla="*/ 62 h 70"/>
              <a:gd name="T22" fmla="*/ 27 w 109"/>
              <a:gd name="T23" fmla="*/ 65 h 70"/>
              <a:gd name="T24" fmla="*/ 26 w 109"/>
              <a:gd name="T25" fmla="*/ 66 h 70"/>
              <a:gd name="T26" fmla="*/ 25 w 109"/>
              <a:gd name="T27" fmla="*/ 68 h 70"/>
              <a:gd name="T28" fmla="*/ 19 w 109"/>
              <a:gd name="T29" fmla="*/ 70 h 70"/>
              <a:gd name="T30" fmla="*/ 8 w 109"/>
              <a:gd name="T31" fmla="*/ 64 h 70"/>
              <a:gd name="T32" fmla="*/ 4 w 109"/>
              <a:gd name="T33" fmla="*/ 58 h 70"/>
              <a:gd name="T34" fmla="*/ 0 w 109"/>
              <a:gd name="T35" fmla="*/ 54 h 70"/>
              <a:gd name="T36" fmla="*/ 7 w 109"/>
              <a:gd name="T37" fmla="*/ 47 h 70"/>
              <a:gd name="T38" fmla="*/ 7 w 109"/>
              <a:gd name="T39" fmla="*/ 39 h 70"/>
              <a:gd name="T40" fmla="*/ 3 w 109"/>
              <a:gd name="T41" fmla="*/ 28 h 70"/>
              <a:gd name="T42" fmla="*/ 12 w 109"/>
              <a:gd name="T43" fmla="*/ 24 h 70"/>
              <a:gd name="T44" fmla="*/ 15 w 109"/>
              <a:gd name="T45" fmla="*/ 27 h 70"/>
              <a:gd name="T46" fmla="*/ 19 w 109"/>
              <a:gd name="T47" fmla="*/ 27 h 70"/>
              <a:gd name="T48" fmla="*/ 25 w 109"/>
              <a:gd name="T49" fmla="*/ 25 h 70"/>
              <a:gd name="T50" fmla="*/ 23 w 109"/>
              <a:gd name="T51" fmla="*/ 23 h 70"/>
              <a:gd name="T52" fmla="*/ 29 w 109"/>
              <a:gd name="T53" fmla="*/ 16 h 70"/>
              <a:gd name="T54" fmla="*/ 34 w 109"/>
              <a:gd name="T55" fmla="*/ 10 h 70"/>
              <a:gd name="T56" fmla="*/ 44 w 109"/>
              <a:gd name="T57" fmla="*/ 13 h 70"/>
              <a:gd name="T58" fmla="*/ 49 w 109"/>
              <a:gd name="T59" fmla="*/ 0 h 70"/>
              <a:gd name="T60" fmla="*/ 61 w 109"/>
              <a:gd name="T61" fmla="*/ 6 h 70"/>
              <a:gd name="T62" fmla="*/ 61 w 109"/>
              <a:gd name="T63" fmla="*/ 15 h 70"/>
              <a:gd name="T64" fmla="*/ 67 w 109"/>
              <a:gd name="T65" fmla="*/ 17 h 70"/>
              <a:gd name="T66" fmla="*/ 72 w 109"/>
              <a:gd name="T67" fmla="*/ 19 h 70"/>
              <a:gd name="T68" fmla="*/ 76 w 109"/>
              <a:gd name="T69" fmla="*/ 19 h 70"/>
              <a:gd name="T70" fmla="*/ 97 w 109"/>
              <a:gd name="T71" fmla="*/ 12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9" h="70">
                <a:moveTo>
                  <a:pt x="97" y="12"/>
                </a:moveTo>
                <a:lnTo>
                  <a:pt x="104" y="13"/>
                </a:lnTo>
                <a:lnTo>
                  <a:pt x="109" y="34"/>
                </a:lnTo>
                <a:lnTo>
                  <a:pt x="87" y="38"/>
                </a:lnTo>
                <a:lnTo>
                  <a:pt x="80" y="43"/>
                </a:lnTo>
                <a:lnTo>
                  <a:pt x="76" y="46"/>
                </a:lnTo>
                <a:lnTo>
                  <a:pt x="72" y="46"/>
                </a:lnTo>
                <a:lnTo>
                  <a:pt x="65" y="45"/>
                </a:lnTo>
                <a:lnTo>
                  <a:pt x="61" y="53"/>
                </a:lnTo>
                <a:lnTo>
                  <a:pt x="41" y="55"/>
                </a:lnTo>
                <a:lnTo>
                  <a:pt x="30" y="62"/>
                </a:lnTo>
                <a:lnTo>
                  <a:pt x="27" y="65"/>
                </a:lnTo>
                <a:lnTo>
                  <a:pt x="26" y="66"/>
                </a:lnTo>
                <a:lnTo>
                  <a:pt x="25" y="68"/>
                </a:lnTo>
                <a:lnTo>
                  <a:pt x="19" y="70"/>
                </a:lnTo>
                <a:lnTo>
                  <a:pt x="8" y="64"/>
                </a:lnTo>
                <a:lnTo>
                  <a:pt x="4" y="58"/>
                </a:lnTo>
                <a:lnTo>
                  <a:pt x="0" y="54"/>
                </a:lnTo>
                <a:lnTo>
                  <a:pt x="7" y="47"/>
                </a:lnTo>
                <a:lnTo>
                  <a:pt x="7" y="39"/>
                </a:lnTo>
                <a:lnTo>
                  <a:pt x="3" y="28"/>
                </a:lnTo>
                <a:lnTo>
                  <a:pt x="12" y="24"/>
                </a:lnTo>
                <a:lnTo>
                  <a:pt x="15" y="27"/>
                </a:lnTo>
                <a:lnTo>
                  <a:pt x="19" y="27"/>
                </a:lnTo>
                <a:lnTo>
                  <a:pt x="25" y="25"/>
                </a:lnTo>
                <a:lnTo>
                  <a:pt x="23" y="23"/>
                </a:lnTo>
                <a:lnTo>
                  <a:pt x="29" y="16"/>
                </a:lnTo>
                <a:lnTo>
                  <a:pt x="34" y="10"/>
                </a:lnTo>
                <a:lnTo>
                  <a:pt x="44" y="13"/>
                </a:lnTo>
                <a:lnTo>
                  <a:pt x="49" y="0"/>
                </a:lnTo>
                <a:lnTo>
                  <a:pt x="61" y="6"/>
                </a:lnTo>
                <a:lnTo>
                  <a:pt x="61" y="15"/>
                </a:lnTo>
                <a:lnTo>
                  <a:pt x="67" y="17"/>
                </a:lnTo>
                <a:lnTo>
                  <a:pt x="72" y="19"/>
                </a:lnTo>
                <a:lnTo>
                  <a:pt x="76" y="19"/>
                </a:lnTo>
                <a:lnTo>
                  <a:pt x="97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4" name="Freeform 104"/>
          <p:cNvSpPr>
            <a:spLocks/>
          </p:cNvSpPr>
          <p:nvPr/>
        </p:nvSpPr>
        <p:spPr bwMode="auto">
          <a:xfrm>
            <a:off x="4260850" y="5843588"/>
            <a:ext cx="193675" cy="277813"/>
          </a:xfrm>
          <a:custGeom>
            <a:avLst/>
            <a:gdLst>
              <a:gd name="T0" fmla="*/ 109 w 122"/>
              <a:gd name="T1" fmla="*/ 68 h 175"/>
              <a:gd name="T2" fmla="*/ 105 w 122"/>
              <a:gd name="T3" fmla="*/ 80 h 175"/>
              <a:gd name="T4" fmla="*/ 97 w 122"/>
              <a:gd name="T5" fmla="*/ 81 h 175"/>
              <a:gd name="T6" fmla="*/ 94 w 122"/>
              <a:gd name="T7" fmla="*/ 81 h 175"/>
              <a:gd name="T8" fmla="*/ 97 w 122"/>
              <a:gd name="T9" fmla="*/ 87 h 175"/>
              <a:gd name="T10" fmla="*/ 96 w 122"/>
              <a:gd name="T11" fmla="*/ 90 h 175"/>
              <a:gd name="T12" fmla="*/ 89 w 122"/>
              <a:gd name="T13" fmla="*/ 98 h 175"/>
              <a:gd name="T14" fmla="*/ 85 w 122"/>
              <a:gd name="T15" fmla="*/ 103 h 175"/>
              <a:gd name="T16" fmla="*/ 71 w 122"/>
              <a:gd name="T17" fmla="*/ 102 h 175"/>
              <a:gd name="T18" fmla="*/ 73 w 122"/>
              <a:gd name="T19" fmla="*/ 109 h 175"/>
              <a:gd name="T20" fmla="*/ 71 w 122"/>
              <a:gd name="T21" fmla="*/ 115 h 175"/>
              <a:gd name="T22" fmla="*/ 64 w 122"/>
              <a:gd name="T23" fmla="*/ 124 h 175"/>
              <a:gd name="T24" fmla="*/ 63 w 122"/>
              <a:gd name="T25" fmla="*/ 129 h 175"/>
              <a:gd name="T26" fmla="*/ 60 w 122"/>
              <a:gd name="T27" fmla="*/ 132 h 175"/>
              <a:gd name="T28" fmla="*/ 49 w 122"/>
              <a:gd name="T29" fmla="*/ 158 h 175"/>
              <a:gd name="T30" fmla="*/ 51 w 122"/>
              <a:gd name="T31" fmla="*/ 174 h 175"/>
              <a:gd name="T32" fmla="*/ 41 w 122"/>
              <a:gd name="T33" fmla="*/ 174 h 175"/>
              <a:gd name="T34" fmla="*/ 30 w 122"/>
              <a:gd name="T35" fmla="*/ 175 h 175"/>
              <a:gd name="T36" fmla="*/ 29 w 122"/>
              <a:gd name="T37" fmla="*/ 175 h 175"/>
              <a:gd name="T38" fmla="*/ 34 w 122"/>
              <a:gd name="T39" fmla="*/ 160 h 175"/>
              <a:gd name="T40" fmla="*/ 30 w 122"/>
              <a:gd name="T41" fmla="*/ 160 h 175"/>
              <a:gd name="T42" fmla="*/ 26 w 122"/>
              <a:gd name="T43" fmla="*/ 159 h 175"/>
              <a:gd name="T44" fmla="*/ 22 w 122"/>
              <a:gd name="T45" fmla="*/ 159 h 175"/>
              <a:gd name="T46" fmla="*/ 21 w 122"/>
              <a:gd name="T47" fmla="*/ 151 h 175"/>
              <a:gd name="T48" fmla="*/ 19 w 122"/>
              <a:gd name="T49" fmla="*/ 151 h 175"/>
              <a:gd name="T50" fmla="*/ 21 w 122"/>
              <a:gd name="T51" fmla="*/ 150 h 175"/>
              <a:gd name="T52" fmla="*/ 25 w 122"/>
              <a:gd name="T53" fmla="*/ 141 h 175"/>
              <a:gd name="T54" fmla="*/ 22 w 122"/>
              <a:gd name="T55" fmla="*/ 143 h 175"/>
              <a:gd name="T56" fmla="*/ 19 w 122"/>
              <a:gd name="T57" fmla="*/ 144 h 175"/>
              <a:gd name="T58" fmla="*/ 14 w 122"/>
              <a:gd name="T59" fmla="*/ 139 h 175"/>
              <a:gd name="T60" fmla="*/ 7 w 122"/>
              <a:gd name="T61" fmla="*/ 143 h 175"/>
              <a:gd name="T62" fmla="*/ 4 w 122"/>
              <a:gd name="T63" fmla="*/ 139 h 175"/>
              <a:gd name="T64" fmla="*/ 3 w 122"/>
              <a:gd name="T65" fmla="*/ 137 h 175"/>
              <a:gd name="T66" fmla="*/ 0 w 122"/>
              <a:gd name="T67" fmla="*/ 133 h 175"/>
              <a:gd name="T68" fmla="*/ 7 w 122"/>
              <a:gd name="T69" fmla="*/ 128 h 175"/>
              <a:gd name="T70" fmla="*/ 29 w 122"/>
              <a:gd name="T71" fmla="*/ 124 h 175"/>
              <a:gd name="T72" fmla="*/ 24 w 122"/>
              <a:gd name="T73" fmla="*/ 103 h 175"/>
              <a:gd name="T74" fmla="*/ 17 w 122"/>
              <a:gd name="T75" fmla="*/ 102 h 175"/>
              <a:gd name="T76" fmla="*/ 32 w 122"/>
              <a:gd name="T77" fmla="*/ 75 h 175"/>
              <a:gd name="T78" fmla="*/ 28 w 122"/>
              <a:gd name="T79" fmla="*/ 72 h 175"/>
              <a:gd name="T80" fmla="*/ 28 w 122"/>
              <a:gd name="T81" fmla="*/ 66 h 175"/>
              <a:gd name="T82" fmla="*/ 37 w 122"/>
              <a:gd name="T83" fmla="*/ 60 h 175"/>
              <a:gd name="T84" fmla="*/ 44 w 122"/>
              <a:gd name="T85" fmla="*/ 47 h 175"/>
              <a:gd name="T86" fmla="*/ 79 w 122"/>
              <a:gd name="T87" fmla="*/ 17 h 175"/>
              <a:gd name="T88" fmla="*/ 78 w 122"/>
              <a:gd name="T89" fmla="*/ 9 h 175"/>
              <a:gd name="T90" fmla="*/ 88 w 122"/>
              <a:gd name="T91" fmla="*/ 1 h 175"/>
              <a:gd name="T92" fmla="*/ 94 w 122"/>
              <a:gd name="T93" fmla="*/ 0 h 175"/>
              <a:gd name="T94" fmla="*/ 119 w 122"/>
              <a:gd name="T95" fmla="*/ 9 h 175"/>
              <a:gd name="T96" fmla="*/ 122 w 122"/>
              <a:gd name="T97" fmla="*/ 15 h 175"/>
              <a:gd name="T98" fmla="*/ 116 w 122"/>
              <a:gd name="T99" fmla="*/ 16 h 175"/>
              <a:gd name="T100" fmla="*/ 116 w 122"/>
              <a:gd name="T101" fmla="*/ 21 h 175"/>
              <a:gd name="T102" fmla="*/ 109 w 122"/>
              <a:gd name="T103" fmla="*/ 39 h 175"/>
              <a:gd name="T104" fmla="*/ 114 w 122"/>
              <a:gd name="T105" fmla="*/ 49 h 175"/>
              <a:gd name="T106" fmla="*/ 112 w 122"/>
              <a:gd name="T107" fmla="*/ 51 h 175"/>
              <a:gd name="T108" fmla="*/ 103 w 122"/>
              <a:gd name="T109" fmla="*/ 53 h 175"/>
              <a:gd name="T110" fmla="*/ 109 w 122"/>
              <a:gd name="T111" fmla="*/ 68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2" h="175">
                <a:moveTo>
                  <a:pt x="109" y="68"/>
                </a:moveTo>
                <a:lnTo>
                  <a:pt x="105" y="80"/>
                </a:lnTo>
                <a:lnTo>
                  <a:pt x="97" y="81"/>
                </a:lnTo>
                <a:lnTo>
                  <a:pt x="94" y="81"/>
                </a:lnTo>
                <a:lnTo>
                  <a:pt x="97" y="87"/>
                </a:lnTo>
                <a:lnTo>
                  <a:pt x="96" y="90"/>
                </a:lnTo>
                <a:lnTo>
                  <a:pt x="89" y="98"/>
                </a:lnTo>
                <a:lnTo>
                  <a:pt x="85" y="103"/>
                </a:lnTo>
                <a:lnTo>
                  <a:pt x="71" y="102"/>
                </a:lnTo>
                <a:lnTo>
                  <a:pt x="73" y="109"/>
                </a:lnTo>
                <a:lnTo>
                  <a:pt x="71" y="115"/>
                </a:lnTo>
                <a:lnTo>
                  <a:pt x="64" y="124"/>
                </a:lnTo>
                <a:lnTo>
                  <a:pt x="63" y="129"/>
                </a:lnTo>
                <a:lnTo>
                  <a:pt x="60" y="132"/>
                </a:lnTo>
                <a:lnTo>
                  <a:pt x="49" y="158"/>
                </a:lnTo>
                <a:lnTo>
                  <a:pt x="51" y="174"/>
                </a:lnTo>
                <a:lnTo>
                  <a:pt x="41" y="174"/>
                </a:lnTo>
                <a:lnTo>
                  <a:pt x="30" y="175"/>
                </a:lnTo>
                <a:lnTo>
                  <a:pt x="29" y="175"/>
                </a:lnTo>
                <a:lnTo>
                  <a:pt x="34" y="160"/>
                </a:lnTo>
                <a:lnTo>
                  <a:pt x="30" y="160"/>
                </a:lnTo>
                <a:lnTo>
                  <a:pt x="26" y="159"/>
                </a:lnTo>
                <a:lnTo>
                  <a:pt x="22" y="159"/>
                </a:lnTo>
                <a:lnTo>
                  <a:pt x="21" y="151"/>
                </a:lnTo>
                <a:lnTo>
                  <a:pt x="19" y="151"/>
                </a:lnTo>
                <a:lnTo>
                  <a:pt x="21" y="150"/>
                </a:lnTo>
                <a:lnTo>
                  <a:pt x="25" y="141"/>
                </a:lnTo>
                <a:lnTo>
                  <a:pt x="22" y="143"/>
                </a:lnTo>
                <a:lnTo>
                  <a:pt x="19" y="144"/>
                </a:lnTo>
                <a:lnTo>
                  <a:pt x="14" y="139"/>
                </a:lnTo>
                <a:lnTo>
                  <a:pt x="7" y="143"/>
                </a:lnTo>
                <a:lnTo>
                  <a:pt x="4" y="139"/>
                </a:lnTo>
                <a:lnTo>
                  <a:pt x="3" y="137"/>
                </a:lnTo>
                <a:lnTo>
                  <a:pt x="0" y="133"/>
                </a:lnTo>
                <a:lnTo>
                  <a:pt x="7" y="128"/>
                </a:lnTo>
                <a:lnTo>
                  <a:pt x="29" y="124"/>
                </a:lnTo>
                <a:lnTo>
                  <a:pt x="24" y="103"/>
                </a:lnTo>
                <a:lnTo>
                  <a:pt x="17" y="102"/>
                </a:lnTo>
                <a:lnTo>
                  <a:pt x="32" y="75"/>
                </a:lnTo>
                <a:lnTo>
                  <a:pt x="28" y="72"/>
                </a:lnTo>
                <a:lnTo>
                  <a:pt x="28" y="66"/>
                </a:lnTo>
                <a:lnTo>
                  <a:pt x="37" y="60"/>
                </a:lnTo>
                <a:lnTo>
                  <a:pt x="44" y="47"/>
                </a:lnTo>
                <a:lnTo>
                  <a:pt x="79" y="17"/>
                </a:lnTo>
                <a:lnTo>
                  <a:pt x="78" y="9"/>
                </a:lnTo>
                <a:lnTo>
                  <a:pt x="88" y="1"/>
                </a:lnTo>
                <a:lnTo>
                  <a:pt x="94" y="0"/>
                </a:lnTo>
                <a:lnTo>
                  <a:pt x="119" y="9"/>
                </a:lnTo>
                <a:lnTo>
                  <a:pt x="122" y="15"/>
                </a:lnTo>
                <a:lnTo>
                  <a:pt x="116" y="16"/>
                </a:lnTo>
                <a:lnTo>
                  <a:pt x="116" y="21"/>
                </a:lnTo>
                <a:lnTo>
                  <a:pt x="109" y="39"/>
                </a:lnTo>
                <a:lnTo>
                  <a:pt x="114" y="49"/>
                </a:lnTo>
                <a:lnTo>
                  <a:pt x="112" y="51"/>
                </a:lnTo>
                <a:lnTo>
                  <a:pt x="103" y="53"/>
                </a:lnTo>
                <a:lnTo>
                  <a:pt x="109" y="6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5" name="Freeform 105"/>
          <p:cNvSpPr>
            <a:spLocks/>
          </p:cNvSpPr>
          <p:nvPr/>
        </p:nvSpPr>
        <p:spPr bwMode="auto">
          <a:xfrm>
            <a:off x="4419600" y="5983288"/>
            <a:ext cx="115888" cy="165100"/>
          </a:xfrm>
          <a:custGeom>
            <a:avLst/>
            <a:gdLst>
              <a:gd name="T0" fmla="*/ 69 w 73"/>
              <a:gd name="T1" fmla="*/ 42 h 104"/>
              <a:gd name="T2" fmla="*/ 68 w 73"/>
              <a:gd name="T3" fmla="*/ 45 h 104"/>
              <a:gd name="T4" fmla="*/ 65 w 73"/>
              <a:gd name="T5" fmla="*/ 56 h 104"/>
              <a:gd name="T6" fmla="*/ 64 w 73"/>
              <a:gd name="T7" fmla="*/ 56 h 104"/>
              <a:gd name="T8" fmla="*/ 60 w 73"/>
              <a:gd name="T9" fmla="*/ 55 h 104"/>
              <a:gd name="T10" fmla="*/ 54 w 73"/>
              <a:gd name="T11" fmla="*/ 53 h 104"/>
              <a:gd name="T12" fmla="*/ 52 w 73"/>
              <a:gd name="T13" fmla="*/ 70 h 104"/>
              <a:gd name="T14" fmla="*/ 53 w 73"/>
              <a:gd name="T15" fmla="*/ 70 h 104"/>
              <a:gd name="T16" fmla="*/ 60 w 73"/>
              <a:gd name="T17" fmla="*/ 78 h 104"/>
              <a:gd name="T18" fmla="*/ 54 w 73"/>
              <a:gd name="T19" fmla="*/ 87 h 104"/>
              <a:gd name="T20" fmla="*/ 53 w 73"/>
              <a:gd name="T21" fmla="*/ 90 h 104"/>
              <a:gd name="T22" fmla="*/ 48 w 73"/>
              <a:gd name="T23" fmla="*/ 92 h 104"/>
              <a:gd name="T24" fmla="*/ 46 w 73"/>
              <a:gd name="T25" fmla="*/ 96 h 104"/>
              <a:gd name="T26" fmla="*/ 46 w 73"/>
              <a:gd name="T27" fmla="*/ 97 h 104"/>
              <a:gd name="T28" fmla="*/ 33 w 73"/>
              <a:gd name="T29" fmla="*/ 104 h 104"/>
              <a:gd name="T30" fmla="*/ 31 w 73"/>
              <a:gd name="T31" fmla="*/ 102 h 104"/>
              <a:gd name="T32" fmla="*/ 27 w 73"/>
              <a:gd name="T33" fmla="*/ 96 h 104"/>
              <a:gd name="T34" fmla="*/ 18 w 73"/>
              <a:gd name="T35" fmla="*/ 93 h 104"/>
              <a:gd name="T36" fmla="*/ 9 w 73"/>
              <a:gd name="T37" fmla="*/ 83 h 104"/>
              <a:gd name="T38" fmla="*/ 11 w 73"/>
              <a:gd name="T39" fmla="*/ 66 h 104"/>
              <a:gd name="T40" fmla="*/ 7 w 73"/>
              <a:gd name="T41" fmla="*/ 64 h 104"/>
              <a:gd name="T42" fmla="*/ 0 w 73"/>
              <a:gd name="T43" fmla="*/ 51 h 104"/>
              <a:gd name="T44" fmla="*/ 5 w 73"/>
              <a:gd name="T45" fmla="*/ 34 h 104"/>
              <a:gd name="T46" fmla="*/ 1 w 73"/>
              <a:gd name="T47" fmla="*/ 23 h 104"/>
              <a:gd name="T48" fmla="*/ 5 w 73"/>
              <a:gd name="T49" fmla="*/ 12 h 104"/>
              <a:gd name="T50" fmla="*/ 7 w 73"/>
              <a:gd name="T51" fmla="*/ 7 h 104"/>
              <a:gd name="T52" fmla="*/ 33 w 73"/>
              <a:gd name="T53" fmla="*/ 7 h 104"/>
              <a:gd name="T54" fmla="*/ 46 w 73"/>
              <a:gd name="T55" fmla="*/ 0 h 104"/>
              <a:gd name="T56" fmla="*/ 49 w 73"/>
              <a:gd name="T57" fmla="*/ 6 h 104"/>
              <a:gd name="T58" fmla="*/ 54 w 73"/>
              <a:gd name="T59" fmla="*/ 6 h 104"/>
              <a:gd name="T60" fmla="*/ 57 w 73"/>
              <a:gd name="T61" fmla="*/ 6 h 104"/>
              <a:gd name="T62" fmla="*/ 63 w 73"/>
              <a:gd name="T63" fmla="*/ 8 h 104"/>
              <a:gd name="T64" fmla="*/ 72 w 73"/>
              <a:gd name="T65" fmla="*/ 32 h 104"/>
              <a:gd name="T66" fmla="*/ 73 w 73"/>
              <a:gd name="T67" fmla="*/ 33 h 104"/>
              <a:gd name="T68" fmla="*/ 69 w 73"/>
              <a:gd name="T69" fmla="*/ 4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3" h="104">
                <a:moveTo>
                  <a:pt x="69" y="42"/>
                </a:moveTo>
                <a:lnTo>
                  <a:pt x="68" y="45"/>
                </a:lnTo>
                <a:lnTo>
                  <a:pt x="65" y="56"/>
                </a:lnTo>
                <a:lnTo>
                  <a:pt x="64" y="56"/>
                </a:lnTo>
                <a:lnTo>
                  <a:pt x="60" y="55"/>
                </a:lnTo>
                <a:lnTo>
                  <a:pt x="54" y="53"/>
                </a:lnTo>
                <a:lnTo>
                  <a:pt x="52" y="70"/>
                </a:lnTo>
                <a:lnTo>
                  <a:pt x="53" y="70"/>
                </a:lnTo>
                <a:lnTo>
                  <a:pt x="60" y="78"/>
                </a:lnTo>
                <a:lnTo>
                  <a:pt x="54" y="87"/>
                </a:lnTo>
                <a:lnTo>
                  <a:pt x="53" y="90"/>
                </a:lnTo>
                <a:lnTo>
                  <a:pt x="48" y="92"/>
                </a:lnTo>
                <a:lnTo>
                  <a:pt x="46" y="96"/>
                </a:lnTo>
                <a:lnTo>
                  <a:pt x="46" y="97"/>
                </a:lnTo>
                <a:lnTo>
                  <a:pt x="33" y="104"/>
                </a:lnTo>
                <a:lnTo>
                  <a:pt x="31" y="102"/>
                </a:lnTo>
                <a:lnTo>
                  <a:pt x="27" y="96"/>
                </a:lnTo>
                <a:lnTo>
                  <a:pt x="18" y="93"/>
                </a:lnTo>
                <a:lnTo>
                  <a:pt x="9" y="83"/>
                </a:lnTo>
                <a:lnTo>
                  <a:pt x="11" y="66"/>
                </a:lnTo>
                <a:lnTo>
                  <a:pt x="7" y="64"/>
                </a:lnTo>
                <a:lnTo>
                  <a:pt x="0" y="51"/>
                </a:lnTo>
                <a:lnTo>
                  <a:pt x="5" y="34"/>
                </a:lnTo>
                <a:lnTo>
                  <a:pt x="1" y="23"/>
                </a:lnTo>
                <a:lnTo>
                  <a:pt x="5" y="12"/>
                </a:lnTo>
                <a:lnTo>
                  <a:pt x="7" y="7"/>
                </a:lnTo>
                <a:lnTo>
                  <a:pt x="33" y="7"/>
                </a:lnTo>
                <a:lnTo>
                  <a:pt x="46" y="0"/>
                </a:lnTo>
                <a:lnTo>
                  <a:pt x="49" y="6"/>
                </a:lnTo>
                <a:lnTo>
                  <a:pt x="54" y="6"/>
                </a:lnTo>
                <a:lnTo>
                  <a:pt x="57" y="6"/>
                </a:lnTo>
                <a:lnTo>
                  <a:pt x="63" y="8"/>
                </a:lnTo>
                <a:lnTo>
                  <a:pt x="72" y="32"/>
                </a:lnTo>
                <a:lnTo>
                  <a:pt x="73" y="33"/>
                </a:lnTo>
                <a:lnTo>
                  <a:pt x="69" y="4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6" name="Freeform 106"/>
          <p:cNvSpPr>
            <a:spLocks/>
          </p:cNvSpPr>
          <p:nvPr/>
        </p:nvSpPr>
        <p:spPr bwMode="auto">
          <a:xfrm>
            <a:off x="4546600" y="6130925"/>
            <a:ext cx="71438" cy="103188"/>
          </a:xfrm>
          <a:custGeom>
            <a:avLst/>
            <a:gdLst>
              <a:gd name="T0" fmla="*/ 36 w 45"/>
              <a:gd name="T1" fmla="*/ 50 h 65"/>
              <a:gd name="T2" fmla="*/ 23 w 45"/>
              <a:gd name="T3" fmla="*/ 57 h 65"/>
              <a:gd name="T4" fmla="*/ 21 w 45"/>
              <a:gd name="T5" fmla="*/ 65 h 65"/>
              <a:gd name="T6" fmla="*/ 13 w 45"/>
              <a:gd name="T7" fmla="*/ 54 h 65"/>
              <a:gd name="T8" fmla="*/ 15 w 45"/>
              <a:gd name="T9" fmla="*/ 46 h 65"/>
              <a:gd name="T10" fmla="*/ 7 w 45"/>
              <a:gd name="T11" fmla="*/ 41 h 65"/>
              <a:gd name="T12" fmla="*/ 3 w 45"/>
              <a:gd name="T13" fmla="*/ 37 h 65"/>
              <a:gd name="T14" fmla="*/ 2 w 45"/>
              <a:gd name="T15" fmla="*/ 37 h 65"/>
              <a:gd name="T16" fmla="*/ 0 w 45"/>
              <a:gd name="T17" fmla="*/ 35 h 65"/>
              <a:gd name="T18" fmla="*/ 2 w 45"/>
              <a:gd name="T19" fmla="*/ 34 h 65"/>
              <a:gd name="T20" fmla="*/ 4 w 45"/>
              <a:gd name="T21" fmla="*/ 29 h 65"/>
              <a:gd name="T22" fmla="*/ 4 w 45"/>
              <a:gd name="T23" fmla="*/ 23 h 65"/>
              <a:gd name="T24" fmla="*/ 2 w 45"/>
              <a:gd name="T25" fmla="*/ 14 h 65"/>
              <a:gd name="T26" fmla="*/ 14 w 45"/>
              <a:gd name="T27" fmla="*/ 12 h 65"/>
              <a:gd name="T28" fmla="*/ 14 w 45"/>
              <a:gd name="T29" fmla="*/ 1 h 65"/>
              <a:gd name="T30" fmla="*/ 23 w 45"/>
              <a:gd name="T31" fmla="*/ 0 h 65"/>
              <a:gd name="T32" fmla="*/ 23 w 45"/>
              <a:gd name="T33" fmla="*/ 9 h 65"/>
              <a:gd name="T34" fmla="*/ 25 w 45"/>
              <a:gd name="T35" fmla="*/ 14 h 65"/>
              <a:gd name="T36" fmla="*/ 29 w 45"/>
              <a:gd name="T37" fmla="*/ 12 h 65"/>
              <a:gd name="T38" fmla="*/ 36 w 45"/>
              <a:gd name="T39" fmla="*/ 23 h 65"/>
              <a:gd name="T40" fmla="*/ 44 w 45"/>
              <a:gd name="T41" fmla="*/ 26 h 65"/>
              <a:gd name="T42" fmla="*/ 38 w 45"/>
              <a:gd name="T43" fmla="*/ 31 h 65"/>
              <a:gd name="T44" fmla="*/ 45 w 45"/>
              <a:gd name="T45" fmla="*/ 33 h 65"/>
              <a:gd name="T46" fmla="*/ 44 w 45"/>
              <a:gd name="T47" fmla="*/ 37 h 65"/>
              <a:gd name="T48" fmla="*/ 43 w 45"/>
              <a:gd name="T49" fmla="*/ 39 h 65"/>
              <a:gd name="T50" fmla="*/ 43 w 45"/>
              <a:gd name="T51" fmla="*/ 49 h 65"/>
              <a:gd name="T52" fmla="*/ 40 w 45"/>
              <a:gd name="T53" fmla="*/ 50 h 65"/>
              <a:gd name="T54" fmla="*/ 36 w 45"/>
              <a:gd name="T55" fmla="*/ 5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5" h="65">
                <a:moveTo>
                  <a:pt x="36" y="50"/>
                </a:moveTo>
                <a:lnTo>
                  <a:pt x="23" y="57"/>
                </a:lnTo>
                <a:lnTo>
                  <a:pt x="21" y="65"/>
                </a:lnTo>
                <a:lnTo>
                  <a:pt x="13" y="54"/>
                </a:lnTo>
                <a:lnTo>
                  <a:pt x="15" y="46"/>
                </a:lnTo>
                <a:lnTo>
                  <a:pt x="7" y="41"/>
                </a:lnTo>
                <a:lnTo>
                  <a:pt x="3" y="37"/>
                </a:lnTo>
                <a:lnTo>
                  <a:pt x="2" y="37"/>
                </a:lnTo>
                <a:lnTo>
                  <a:pt x="0" y="35"/>
                </a:lnTo>
                <a:lnTo>
                  <a:pt x="2" y="34"/>
                </a:lnTo>
                <a:lnTo>
                  <a:pt x="4" y="29"/>
                </a:lnTo>
                <a:lnTo>
                  <a:pt x="4" y="23"/>
                </a:lnTo>
                <a:lnTo>
                  <a:pt x="2" y="14"/>
                </a:lnTo>
                <a:lnTo>
                  <a:pt x="14" y="12"/>
                </a:lnTo>
                <a:lnTo>
                  <a:pt x="14" y="1"/>
                </a:lnTo>
                <a:lnTo>
                  <a:pt x="23" y="0"/>
                </a:lnTo>
                <a:lnTo>
                  <a:pt x="23" y="9"/>
                </a:lnTo>
                <a:lnTo>
                  <a:pt x="25" y="14"/>
                </a:lnTo>
                <a:lnTo>
                  <a:pt x="29" y="12"/>
                </a:lnTo>
                <a:lnTo>
                  <a:pt x="36" y="23"/>
                </a:lnTo>
                <a:lnTo>
                  <a:pt x="44" y="26"/>
                </a:lnTo>
                <a:lnTo>
                  <a:pt x="38" y="31"/>
                </a:lnTo>
                <a:lnTo>
                  <a:pt x="45" y="33"/>
                </a:lnTo>
                <a:lnTo>
                  <a:pt x="44" y="37"/>
                </a:lnTo>
                <a:lnTo>
                  <a:pt x="43" y="39"/>
                </a:lnTo>
                <a:lnTo>
                  <a:pt x="43" y="49"/>
                </a:lnTo>
                <a:lnTo>
                  <a:pt x="40" y="50"/>
                </a:lnTo>
                <a:lnTo>
                  <a:pt x="36" y="5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7" name="Freeform 107"/>
          <p:cNvSpPr>
            <a:spLocks/>
          </p:cNvSpPr>
          <p:nvPr/>
        </p:nvSpPr>
        <p:spPr bwMode="auto">
          <a:xfrm>
            <a:off x="4576763" y="5159375"/>
            <a:ext cx="234950" cy="227013"/>
          </a:xfrm>
          <a:custGeom>
            <a:avLst/>
            <a:gdLst>
              <a:gd name="T0" fmla="*/ 138 w 148"/>
              <a:gd name="T1" fmla="*/ 113 h 143"/>
              <a:gd name="T2" fmla="*/ 148 w 148"/>
              <a:gd name="T3" fmla="*/ 124 h 143"/>
              <a:gd name="T4" fmla="*/ 142 w 148"/>
              <a:gd name="T5" fmla="*/ 126 h 143"/>
              <a:gd name="T6" fmla="*/ 128 w 148"/>
              <a:gd name="T7" fmla="*/ 136 h 143"/>
              <a:gd name="T8" fmla="*/ 93 w 148"/>
              <a:gd name="T9" fmla="*/ 141 h 143"/>
              <a:gd name="T10" fmla="*/ 82 w 148"/>
              <a:gd name="T11" fmla="*/ 143 h 143"/>
              <a:gd name="T12" fmla="*/ 79 w 148"/>
              <a:gd name="T13" fmla="*/ 137 h 143"/>
              <a:gd name="T14" fmla="*/ 71 w 148"/>
              <a:gd name="T15" fmla="*/ 140 h 143"/>
              <a:gd name="T16" fmla="*/ 59 w 148"/>
              <a:gd name="T17" fmla="*/ 126 h 143"/>
              <a:gd name="T18" fmla="*/ 37 w 148"/>
              <a:gd name="T19" fmla="*/ 131 h 143"/>
              <a:gd name="T20" fmla="*/ 26 w 148"/>
              <a:gd name="T21" fmla="*/ 118 h 143"/>
              <a:gd name="T22" fmla="*/ 34 w 148"/>
              <a:gd name="T23" fmla="*/ 91 h 143"/>
              <a:gd name="T24" fmla="*/ 24 w 148"/>
              <a:gd name="T25" fmla="*/ 79 h 143"/>
              <a:gd name="T26" fmla="*/ 15 w 148"/>
              <a:gd name="T27" fmla="*/ 51 h 143"/>
              <a:gd name="T28" fmla="*/ 6 w 148"/>
              <a:gd name="T29" fmla="*/ 50 h 143"/>
              <a:gd name="T30" fmla="*/ 4 w 148"/>
              <a:gd name="T31" fmla="*/ 46 h 143"/>
              <a:gd name="T32" fmla="*/ 21 w 148"/>
              <a:gd name="T33" fmla="*/ 34 h 143"/>
              <a:gd name="T34" fmla="*/ 37 w 148"/>
              <a:gd name="T35" fmla="*/ 32 h 143"/>
              <a:gd name="T36" fmla="*/ 39 w 148"/>
              <a:gd name="T37" fmla="*/ 19 h 143"/>
              <a:gd name="T38" fmla="*/ 51 w 148"/>
              <a:gd name="T39" fmla="*/ 0 h 143"/>
              <a:gd name="T40" fmla="*/ 66 w 148"/>
              <a:gd name="T41" fmla="*/ 8 h 143"/>
              <a:gd name="T42" fmla="*/ 78 w 148"/>
              <a:gd name="T43" fmla="*/ 24 h 143"/>
              <a:gd name="T44" fmla="*/ 85 w 148"/>
              <a:gd name="T45" fmla="*/ 32 h 143"/>
              <a:gd name="T46" fmla="*/ 96 w 148"/>
              <a:gd name="T47" fmla="*/ 45 h 143"/>
              <a:gd name="T48" fmla="*/ 103 w 148"/>
              <a:gd name="T49" fmla="*/ 50 h 143"/>
              <a:gd name="T50" fmla="*/ 107 w 148"/>
              <a:gd name="T51" fmla="*/ 60 h 143"/>
              <a:gd name="T52" fmla="*/ 118 w 148"/>
              <a:gd name="T53" fmla="*/ 65 h 143"/>
              <a:gd name="T54" fmla="*/ 124 w 148"/>
              <a:gd name="T55" fmla="*/ 73 h 143"/>
              <a:gd name="T56" fmla="*/ 124 w 148"/>
              <a:gd name="T57" fmla="*/ 83 h 143"/>
              <a:gd name="T58" fmla="*/ 123 w 148"/>
              <a:gd name="T59" fmla="*/ 87 h 143"/>
              <a:gd name="T60" fmla="*/ 122 w 148"/>
              <a:gd name="T61" fmla="*/ 94 h 143"/>
              <a:gd name="T62" fmla="*/ 113 w 148"/>
              <a:gd name="T63" fmla="*/ 105 h 143"/>
              <a:gd name="T64" fmla="*/ 128 w 148"/>
              <a:gd name="T65" fmla="*/ 109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8" h="143">
                <a:moveTo>
                  <a:pt x="128" y="109"/>
                </a:moveTo>
                <a:lnTo>
                  <a:pt x="138" y="113"/>
                </a:lnTo>
                <a:lnTo>
                  <a:pt x="139" y="114"/>
                </a:lnTo>
                <a:lnTo>
                  <a:pt x="148" y="124"/>
                </a:lnTo>
                <a:lnTo>
                  <a:pt x="146" y="125"/>
                </a:lnTo>
                <a:lnTo>
                  <a:pt x="142" y="126"/>
                </a:lnTo>
                <a:lnTo>
                  <a:pt x="141" y="133"/>
                </a:lnTo>
                <a:lnTo>
                  <a:pt x="128" y="136"/>
                </a:lnTo>
                <a:lnTo>
                  <a:pt x="118" y="137"/>
                </a:lnTo>
                <a:lnTo>
                  <a:pt x="93" y="141"/>
                </a:lnTo>
                <a:lnTo>
                  <a:pt x="90" y="143"/>
                </a:lnTo>
                <a:lnTo>
                  <a:pt x="82" y="143"/>
                </a:lnTo>
                <a:lnTo>
                  <a:pt x="81" y="141"/>
                </a:lnTo>
                <a:lnTo>
                  <a:pt x="79" y="137"/>
                </a:lnTo>
                <a:lnTo>
                  <a:pt x="78" y="137"/>
                </a:lnTo>
                <a:lnTo>
                  <a:pt x="71" y="140"/>
                </a:lnTo>
                <a:lnTo>
                  <a:pt x="71" y="133"/>
                </a:lnTo>
                <a:lnTo>
                  <a:pt x="59" y="126"/>
                </a:lnTo>
                <a:lnTo>
                  <a:pt x="45" y="129"/>
                </a:lnTo>
                <a:lnTo>
                  <a:pt x="37" y="131"/>
                </a:lnTo>
                <a:lnTo>
                  <a:pt x="26" y="124"/>
                </a:lnTo>
                <a:lnTo>
                  <a:pt x="26" y="118"/>
                </a:lnTo>
                <a:lnTo>
                  <a:pt x="26" y="117"/>
                </a:lnTo>
                <a:lnTo>
                  <a:pt x="34" y="91"/>
                </a:lnTo>
                <a:lnTo>
                  <a:pt x="26" y="81"/>
                </a:lnTo>
                <a:lnTo>
                  <a:pt x="24" y="79"/>
                </a:lnTo>
                <a:lnTo>
                  <a:pt x="25" y="60"/>
                </a:lnTo>
                <a:lnTo>
                  <a:pt x="15" y="51"/>
                </a:lnTo>
                <a:lnTo>
                  <a:pt x="14" y="51"/>
                </a:lnTo>
                <a:lnTo>
                  <a:pt x="6" y="50"/>
                </a:lnTo>
                <a:lnTo>
                  <a:pt x="0" y="49"/>
                </a:lnTo>
                <a:lnTo>
                  <a:pt x="4" y="46"/>
                </a:lnTo>
                <a:lnTo>
                  <a:pt x="19" y="35"/>
                </a:lnTo>
                <a:lnTo>
                  <a:pt x="21" y="34"/>
                </a:lnTo>
                <a:lnTo>
                  <a:pt x="26" y="30"/>
                </a:lnTo>
                <a:lnTo>
                  <a:pt x="37" y="32"/>
                </a:lnTo>
                <a:lnTo>
                  <a:pt x="40" y="27"/>
                </a:lnTo>
                <a:lnTo>
                  <a:pt x="39" y="19"/>
                </a:lnTo>
                <a:lnTo>
                  <a:pt x="47" y="6"/>
                </a:lnTo>
                <a:lnTo>
                  <a:pt x="51" y="0"/>
                </a:lnTo>
                <a:lnTo>
                  <a:pt x="63" y="11"/>
                </a:lnTo>
                <a:lnTo>
                  <a:pt x="66" y="8"/>
                </a:lnTo>
                <a:lnTo>
                  <a:pt x="68" y="17"/>
                </a:lnTo>
                <a:lnTo>
                  <a:pt x="78" y="24"/>
                </a:lnTo>
                <a:lnTo>
                  <a:pt x="77" y="30"/>
                </a:lnTo>
                <a:lnTo>
                  <a:pt x="85" y="32"/>
                </a:lnTo>
                <a:lnTo>
                  <a:pt x="90" y="45"/>
                </a:lnTo>
                <a:lnTo>
                  <a:pt x="96" y="45"/>
                </a:lnTo>
                <a:lnTo>
                  <a:pt x="94" y="49"/>
                </a:lnTo>
                <a:lnTo>
                  <a:pt x="103" y="50"/>
                </a:lnTo>
                <a:lnTo>
                  <a:pt x="107" y="51"/>
                </a:lnTo>
                <a:lnTo>
                  <a:pt x="107" y="60"/>
                </a:lnTo>
                <a:lnTo>
                  <a:pt x="113" y="64"/>
                </a:lnTo>
                <a:lnTo>
                  <a:pt x="118" y="65"/>
                </a:lnTo>
                <a:lnTo>
                  <a:pt x="123" y="72"/>
                </a:lnTo>
                <a:lnTo>
                  <a:pt x="124" y="73"/>
                </a:lnTo>
                <a:lnTo>
                  <a:pt x="126" y="80"/>
                </a:lnTo>
                <a:lnTo>
                  <a:pt x="124" y="83"/>
                </a:lnTo>
                <a:lnTo>
                  <a:pt x="124" y="83"/>
                </a:lnTo>
                <a:lnTo>
                  <a:pt x="123" y="87"/>
                </a:lnTo>
                <a:lnTo>
                  <a:pt x="120" y="88"/>
                </a:lnTo>
                <a:lnTo>
                  <a:pt x="122" y="94"/>
                </a:lnTo>
                <a:lnTo>
                  <a:pt x="116" y="95"/>
                </a:lnTo>
                <a:lnTo>
                  <a:pt x="113" y="105"/>
                </a:lnTo>
                <a:lnTo>
                  <a:pt x="118" y="113"/>
                </a:lnTo>
                <a:lnTo>
                  <a:pt x="128" y="10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8" name="Freeform 108"/>
          <p:cNvSpPr>
            <a:spLocks/>
          </p:cNvSpPr>
          <p:nvPr/>
        </p:nvSpPr>
        <p:spPr bwMode="auto">
          <a:xfrm>
            <a:off x="4754563" y="5835650"/>
            <a:ext cx="168275" cy="182563"/>
          </a:xfrm>
          <a:custGeom>
            <a:avLst/>
            <a:gdLst>
              <a:gd name="T0" fmla="*/ 33 w 106"/>
              <a:gd name="T1" fmla="*/ 7 h 115"/>
              <a:gd name="T2" fmla="*/ 40 w 106"/>
              <a:gd name="T3" fmla="*/ 14 h 115"/>
              <a:gd name="T4" fmla="*/ 52 w 106"/>
              <a:gd name="T5" fmla="*/ 13 h 115"/>
              <a:gd name="T6" fmla="*/ 61 w 106"/>
              <a:gd name="T7" fmla="*/ 29 h 115"/>
              <a:gd name="T8" fmla="*/ 67 w 106"/>
              <a:gd name="T9" fmla="*/ 30 h 115"/>
              <a:gd name="T10" fmla="*/ 70 w 106"/>
              <a:gd name="T11" fmla="*/ 29 h 115"/>
              <a:gd name="T12" fmla="*/ 74 w 106"/>
              <a:gd name="T13" fmla="*/ 25 h 115"/>
              <a:gd name="T14" fmla="*/ 79 w 106"/>
              <a:gd name="T15" fmla="*/ 37 h 115"/>
              <a:gd name="T16" fmla="*/ 78 w 106"/>
              <a:gd name="T17" fmla="*/ 47 h 115"/>
              <a:gd name="T18" fmla="*/ 85 w 106"/>
              <a:gd name="T19" fmla="*/ 47 h 115"/>
              <a:gd name="T20" fmla="*/ 87 w 106"/>
              <a:gd name="T21" fmla="*/ 59 h 115"/>
              <a:gd name="T22" fmla="*/ 106 w 106"/>
              <a:gd name="T23" fmla="*/ 74 h 115"/>
              <a:gd name="T24" fmla="*/ 91 w 106"/>
              <a:gd name="T25" fmla="*/ 86 h 115"/>
              <a:gd name="T26" fmla="*/ 85 w 106"/>
              <a:gd name="T27" fmla="*/ 96 h 115"/>
              <a:gd name="T28" fmla="*/ 70 w 106"/>
              <a:gd name="T29" fmla="*/ 115 h 115"/>
              <a:gd name="T30" fmla="*/ 61 w 106"/>
              <a:gd name="T31" fmla="*/ 107 h 115"/>
              <a:gd name="T32" fmla="*/ 53 w 106"/>
              <a:gd name="T33" fmla="*/ 101 h 115"/>
              <a:gd name="T34" fmla="*/ 49 w 106"/>
              <a:gd name="T35" fmla="*/ 85 h 115"/>
              <a:gd name="T36" fmla="*/ 27 w 106"/>
              <a:gd name="T37" fmla="*/ 84 h 115"/>
              <a:gd name="T38" fmla="*/ 18 w 106"/>
              <a:gd name="T39" fmla="*/ 74 h 115"/>
              <a:gd name="T40" fmla="*/ 8 w 106"/>
              <a:gd name="T41" fmla="*/ 65 h 115"/>
              <a:gd name="T42" fmla="*/ 7 w 106"/>
              <a:gd name="T43" fmla="*/ 52 h 115"/>
              <a:gd name="T44" fmla="*/ 12 w 106"/>
              <a:gd name="T45" fmla="*/ 51 h 115"/>
              <a:gd name="T46" fmla="*/ 18 w 106"/>
              <a:gd name="T47" fmla="*/ 48 h 115"/>
              <a:gd name="T48" fmla="*/ 12 w 106"/>
              <a:gd name="T49" fmla="*/ 40 h 115"/>
              <a:gd name="T50" fmla="*/ 12 w 106"/>
              <a:gd name="T51" fmla="*/ 32 h 115"/>
              <a:gd name="T52" fmla="*/ 1 w 106"/>
              <a:gd name="T53" fmla="*/ 13 h 115"/>
              <a:gd name="T54" fmla="*/ 3 w 106"/>
              <a:gd name="T55" fmla="*/ 10 h 115"/>
              <a:gd name="T56" fmla="*/ 4 w 106"/>
              <a:gd name="T57" fmla="*/ 7 h 115"/>
              <a:gd name="T58" fmla="*/ 0 w 106"/>
              <a:gd name="T59" fmla="*/ 3 h 115"/>
              <a:gd name="T60" fmla="*/ 6 w 106"/>
              <a:gd name="T61" fmla="*/ 0 h 115"/>
              <a:gd name="T62" fmla="*/ 14 w 106"/>
              <a:gd name="T63" fmla="*/ 7 h 115"/>
              <a:gd name="T64" fmla="*/ 33 w 106"/>
              <a:gd name="T65" fmla="*/ 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6" h="115">
                <a:moveTo>
                  <a:pt x="33" y="7"/>
                </a:moveTo>
                <a:lnTo>
                  <a:pt x="40" y="14"/>
                </a:lnTo>
                <a:lnTo>
                  <a:pt x="52" y="13"/>
                </a:lnTo>
                <a:lnTo>
                  <a:pt x="61" y="29"/>
                </a:lnTo>
                <a:lnTo>
                  <a:pt x="67" y="30"/>
                </a:lnTo>
                <a:lnTo>
                  <a:pt x="70" y="29"/>
                </a:lnTo>
                <a:lnTo>
                  <a:pt x="74" y="25"/>
                </a:lnTo>
                <a:lnTo>
                  <a:pt x="79" y="37"/>
                </a:lnTo>
                <a:lnTo>
                  <a:pt x="78" y="47"/>
                </a:lnTo>
                <a:lnTo>
                  <a:pt x="85" y="47"/>
                </a:lnTo>
                <a:lnTo>
                  <a:pt x="87" y="59"/>
                </a:lnTo>
                <a:lnTo>
                  <a:pt x="106" y="74"/>
                </a:lnTo>
                <a:lnTo>
                  <a:pt x="91" y="86"/>
                </a:lnTo>
                <a:lnTo>
                  <a:pt x="85" y="96"/>
                </a:lnTo>
                <a:lnTo>
                  <a:pt x="70" y="115"/>
                </a:lnTo>
                <a:lnTo>
                  <a:pt x="61" y="107"/>
                </a:lnTo>
                <a:lnTo>
                  <a:pt x="53" y="101"/>
                </a:lnTo>
                <a:lnTo>
                  <a:pt x="49" y="85"/>
                </a:lnTo>
                <a:lnTo>
                  <a:pt x="27" y="84"/>
                </a:lnTo>
                <a:lnTo>
                  <a:pt x="18" y="74"/>
                </a:lnTo>
                <a:lnTo>
                  <a:pt x="8" y="65"/>
                </a:lnTo>
                <a:lnTo>
                  <a:pt x="7" y="52"/>
                </a:lnTo>
                <a:lnTo>
                  <a:pt x="12" y="51"/>
                </a:lnTo>
                <a:lnTo>
                  <a:pt x="18" y="48"/>
                </a:lnTo>
                <a:lnTo>
                  <a:pt x="12" y="40"/>
                </a:lnTo>
                <a:lnTo>
                  <a:pt x="12" y="32"/>
                </a:lnTo>
                <a:lnTo>
                  <a:pt x="1" y="13"/>
                </a:lnTo>
                <a:lnTo>
                  <a:pt x="3" y="10"/>
                </a:lnTo>
                <a:lnTo>
                  <a:pt x="4" y="7"/>
                </a:lnTo>
                <a:lnTo>
                  <a:pt x="0" y="3"/>
                </a:lnTo>
                <a:lnTo>
                  <a:pt x="6" y="0"/>
                </a:lnTo>
                <a:lnTo>
                  <a:pt x="14" y="7"/>
                </a:lnTo>
                <a:lnTo>
                  <a:pt x="33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9" name="Freeform 109"/>
          <p:cNvSpPr>
            <a:spLocks/>
          </p:cNvSpPr>
          <p:nvPr/>
        </p:nvSpPr>
        <p:spPr bwMode="auto">
          <a:xfrm>
            <a:off x="5010150" y="5786438"/>
            <a:ext cx="69850" cy="88900"/>
          </a:xfrm>
          <a:custGeom>
            <a:avLst/>
            <a:gdLst>
              <a:gd name="T0" fmla="*/ 44 w 44"/>
              <a:gd name="T1" fmla="*/ 1 h 56"/>
              <a:gd name="T2" fmla="*/ 44 w 44"/>
              <a:gd name="T3" fmla="*/ 6 h 56"/>
              <a:gd name="T4" fmla="*/ 44 w 44"/>
              <a:gd name="T5" fmla="*/ 8 h 56"/>
              <a:gd name="T6" fmla="*/ 39 w 44"/>
              <a:gd name="T7" fmla="*/ 25 h 56"/>
              <a:gd name="T8" fmla="*/ 34 w 44"/>
              <a:gd name="T9" fmla="*/ 38 h 56"/>
              <a:gd name="T10" fmla="*/ 19 w 44"/>
              <a:gd name="T11" fmla="*/ 38 h 56"/>
              <a:gd name="T12" fmla="*/ 18 w 44"/>
              <a:gd name="T13" fmla="*/ 40 h 56"/>
              <a:gd name="T14" fmla="*/ 16 w 44"/>
              <a:gd name="T15" fmla="*/ 42 h 56"/>
              <a:gd name="T16" fmla="*/ 16 w 44"/>
              <a:gd name="T17" fmla="*/ 44 h 56"/>
              <a:gd name="T18" fmla="*/ 19 w 44"/>
              <a:gd name="T19" fmla="*/ 48 h 56"/>
              <a:gd name="T20" fmla="*/ 18 w 44"/>
              <a:gd name="T21" fmla="*/ 49 h 56"/>
              <a:gd name="T22" fmla="*/ 12 w 44"/>
              <a:gd name="T23" fmla="*/ 56 h 56"/>
              <a:gd name="T24" fmla="*/ 5 w 44"/>
              <a:gd name="T25" fmla="*/ 45 h 56"/>
              <a:gd name="T26" fmla="*/ 0 w 44"/>
              <a:gd name="T27" fmla="*/ 37 h 56"/>
              <a:gd name="T28" fmla="*/ 4 w 44"/>
              <a:gd name="T29" fmla="*/ 30 h 56"/>
              <a:gd name="T30" fmla="*/ 4 w 44"/>
              <a:gd name="T31" fmla="*/ 14 h 56"/>
              <a:gd name="T32" fmla="*/ 4 w 44"/>
              <a:gd name="T33" fmla="*/ 8 h 56"/>
              <a:gd name="T34" fmla="*/ 3 w 44"/>
              <a:gd name="T35" fmla="*/ 1 h 56"/>
              <a:gd name="T36" fmla="*/ 11 w 44"/>
              <a:gd name="T37" fmla="*/ 0 h 56"/>
              <a:gd name="T38" fmla="*/ 24 w 44"/>
              <a:gd name="T39" fmla="*/ 4 h 56"/>
              <a:gd name="T40" fmla="*/ 27 w 44"/>
              <a:gd name="T41" fmla="*/ 1 h 56"/>
              <a:gd name="T42" fmla="*/ 35 w 44"/>
              <a:gd name="T43" fmla="*/ 4 h 56"/>
              <a:gd name="T44" fmla="*/ 37 w 44"/>
              <a:gd name="T45" fmla="*/ 4 h 56"/>
              <a:gd name="T46" fmla="*/ 38 w 44"/>
              <a:gd name="T47" fmla="*/ 4 h 56"/>
              <a:gd name="T48" fmla="*/ 44 w 44"/>
              <a:gd name="T49" fmla="*/ 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4" h="56">
                <a:moveTo>
                  <a:pt x="44" y="1"/>
                </a:moveTo>
                <a:lnTo>
                  <a:pt x="44" y="6"/>
                </a:lnTo>
                <a:lnTo>
                  <a:pt x="44" y="8"/>
                </a:lnTo>
                <a:lnTo>
                  <a:pt x="39" y="25"/>
                </a:lnTo>
                <a:lnTo>
                  <a:pt x="34" y="38"/>
                </a:lnTo>
                <a:lnTo>
                  <a:pt x="19" y="38"/>
                </a:lnTo>
                <a:lnTo>
                  <a:pt x="18" y="40"/>
                </a:lnTo>
                <a:lnTo>
                  <a:pt x="16" y="42"/>
                </a:lnTo>
                <a:lnTo>
                  <a:pt x="16" y="44"/>
                </a:lnTo>
                <a:lnTo>
                  <a:pt x="19" y="48"/>
                </a:lnTo>
                <a:lnTo>
                  <a:pt x="18" y="49"/>
                </a:lnTo>
                <a:lnTo>
                  <a:pt x="12" y="56"/>
                </a:lnTo>
                <a:lnTo>
                  <a:pt x="5" y="45"/>
                </a:lnTo>
                <a:lnTo>
                  <a:pt x="0" y="37"/>
                </a:lnTo>
                <a:lnTo>
                  <a:pt x="4" y="30"/>
                </a:lnTo>
                <a:lnTo>
                  <a:pt x="4" y="14"/>
                </a:lnTo>
                <a:lnTo>
                  <a:pt x="4" y="8"/>
                </a:lnTo>
                <a:lnTo>
                  <a:pt x="3" y="1"/>
                </a:lnTo>
                <a:lnTo>
                  <a:pt x="11" y="0"/>
                </a:lnTo>
                <a:lnTo>
                  <a:pt x="24" y="4"/>
                </a:lnTo>
                <a:lnTo>
                  <a:pt x="27" y="1"/>
                </a:lnTo>
                <a:lnTo>
                  <a:pt x="35" y="4"/>
                </a:lnTo>
                <a:lnTo>
                  <a:pt x="37" y="4"/>
                </a:lnTo>
                <a:lnTo>
                  <a:pt x="38" y="4"/>
                </a:lnTo>
                <a:lnTo>
                  <a:pt x="44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0" name="Freeform 110"/>
          <p:cNvSpPr>
            <a:spLocks/>
          </p:cNvSpPr>
          <p:nvPr/>
        </p:nvSpPr>
        <p:spPr bwMode="auto">
          <a:xfrm>
            <a:off x="4826000" y="5260975"/>
            <a:ext cx="158750" cy="122238"/>
          </a:xfrm>
          <a:custGeom>
            <a:avLst/>
            <a:gdLst>
              <a:gd name="T0" fmla="*/ 97 w 100"/>
              <a:gd name="T1" fmla="*/ 35 h 77"/>
              <a:gd name="T2" fmla="*/ 90 w 100"/>
              <a:gd name="T3" fmla="*/ 37 h 77"/>
              <a:gd name="T4" fmla="*/ 89 w 100"/>
              <a:gd name="T5" fmla="*/ 37 h 77"/>
              <a:gd name="T6" fmla="*/ 82 w 100"/>
              <a:gd name="T7" fmla="*/ 49 h 77"/>
              <a:gd name="T8" fmla="*/ 76 w 100"/>
              <a:gd name="T9" fmla="*/ 60 h 77"/>
              <a:gd name="T10" fmla="*/ 75 w 100"/>
              <a:gd name="T11" fmla="*/ 61 h 77"/>
              <a:gd name="T12" fmla="*/ 74 w 100"/>
              <a:gd name="T13" fmla="*/ 64 h 77"/>
              <a:gd name="T14" fmla="*/ 70 w 100"/>
              <a:gd name="T15" fmla="*/ 71 h 77"/>
              <a:gd name="T16" fmla="*/ 61 w 100"/>
              <a:gd name="T17" fmla="*/ 73 h 77"/>
              <a:gd name="T18" fmla="*/ 52 w 100"/>
              <a:gd name="T19" fmla="*/ 77 h 77"/>
              <a:gd name="T20" fmla="*/ 41 w 100"/>
              <a:gd name="T21" fmla="*/ 68 h 77"/>
              <a:gd name="T22" fmla="*/ 30 w 100"/>
              <a:gd name="T23" fmla="*/ 60 h 77"/>
              <a:gd name="T24" fmla="*/ 0 w 100"/>
              <a:gd name="T25" fmla="*/ 41 h 77"/>
              <a:gd name="T26" fmla="*/ 6 w 100"/>
              <a:gd name="T27" fmla="*/ 35 h 77"/>
              <a:gd name="T28" fmla="*/ 8 w 100"/>
              <a:gd name="T29" fmla="*/ 31 h 77"/>
              <a:gd name="T30" fmla="*/ 4 w 100"/>
              <a:gd name="T31" fmla="*/ 27 h 77"/>
              <a:gd name="T32" fmla="*/ 14 w 100"/>
              <a:gd name="T33" fmla="*/ 23 h 77"/>
              <a:gd name="T34" fmla="*/ 16 w 100"/>
              <a:gd name="T35" fmla="*/ 22 h 77"/>
              <a:gd name="T36" fmla="*/ 25 w 100"/>
              <a:gd name="T37" fmla="*/ 12 h 77"/>
              <a:gd name="T38" fmla="*/ 29 w 100"/>
              <a:gd name="T39" fmla="*/ 8 h 77"/>
              <a:gd name="T40" fmla="*/ 38 w 100"/>
              <a:gd name="T41" fmla="*/ 4 h 77"/>
              <a:gd name="T42" fmla="*/ 49 w 100"/>
              <a:gd name="T43" fmla="*/ 5 h 77"/>
              <a:gd name="T44" fmla="*/ 50 w 100"/>
              <a:gd name="T45" fmla="*/ 8 h 77"/>
              <a:gd name="T46" fmla="*/ 52 w 100"/>
              <a:gd name="T47" fmla="*/ 11 h 77"/>
              <a:gd name="T48" fmla="*/ 53 w 100"/>
              <a:gd name="T49" fmla="*/ 13 h 77"/>
              <a:gd name="T50" fmla="*/ 55 w 100"/>
              <a:gd name="T51" fmla="*/ 13 h 77"/>
              <a:gd name="T52" fmla="*/ 56 w 100"/>
              <a:gd name="T53" fmla="*/ 13 h 77"/>
              <a:gd name="T54" fmla="*/ 64 w 100"/>
              <a:gd name="T55" fmla="*/ 8 h 77"/>
              <a:gd name="T56" fmla="*/ 65 w 100"/>
              <a:gd name="T57" fmla="*/ 9 h 77"/>
              <a:gd name="T58" fmla="*/ 87 w 100"/>
              <a:gd name="T59" fmla="*/ 0 h 77"/>
              <a:gd name="T60" fmla="*/ 93 w 100"/>
              <a:gd name="T61" fmla="*/ 16 h 77"/>
              <a:gd name="T62" fmla="*/ 100 w 100"/>
              <a:gd name="T63" fmla="*/ 27 h 77"/>
              <a:gd name="T64" fmla="*/ 97 w 100"/>
              <a:gd name="T65" fmla="*/ 3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0" h="77">
                <a:moveTo>
                  <a:pt x="97" y="35"/>
                </a:moveTo>
                <a:lnTo>
                  <a:pt x="90" y="37"/>
                </a:lnTo>
                <a:lnTo>
                  <a:pt x="89" y="37"/>
                </a:lnTo>
                <a:lnTo>
                  <a:pt x="82" y="49"/>
                </a:lnTo>
                <a:lnTo>
                  <a:pt x="76" y="60"/>
                </a:lnTo>
                <a:lnTo>
                  <a:pt x="75" y="61"/>
                </a:lnTo>
                <a:lnTo>
                  <a:pt x="74" y="64"/>
                </a:lnTo>
                <a:lnTo>
                  <a:pt x="70" y="71"/>
                </a:lnTo>
                <a:lnTo>
                  <a:pt x="61" y="73"/>
                </a:lnTo>
                <a:lnTo>
                  <a:pt x="52" y="77"/>
                </a:lnTo>
                <a:lnTo>
                  <a:pt x="41" y="68"/>
                </a:lnTo>
                <a:lnTo>
                  <a:pt x="30" y="60"/>
                </a:lnTo>
                <a:lnTo>
                  <a:pt x="0" y="41"/>
                </a:lnTo>
                <a:lnTo>
                  <a:pt x="6" y="35"/>
                </a:lnTo>
                <a:lnTo>
                  <a:pt x="8" y="31"/>
                </a:lnTo>
                <a:lnTo>
                  <a:pt x="4" y="27"/>
                </a:lnTo>
                <a:lnTo>
                  <a:pt x="14" y="23"/>
                </a:lnTo>
                <a:lnTo>
                  <a:pt x="16" y="22"/>
                </a:lnTo>
                <a:lnTo>
                  <a:pt x="25" y="12"/>
                </a:lnTo>
                <a:lnTo>
                  <a:pt x="29" y="8"/>
                </a:lnTo>
                <a:lnTo>
                  <a:pt x="38" y="4"/>
                </a:lnTo>
                <a:lnTo>
                  <a:pt x="49" y="5"/>
                </a:lnTo>
                <a:lnTo>
                  <a:pt x="50" y="8"/>
                </a:lnTo>
                <a:lnTo>
                  <a:pt x="52" y="11"/>
                </a:lnTo>
                <a:lnTo>
                  <a:pt x="53" y="13"/>
                </a:lnTo>
                <a:lnTo>
                  <a:pt x="55" y="13"/>
                </a:lnTo>
                <a:lnTo>
                  <a:pt x="56" y="13"/>
                </a:lnTo>
                <a:lnTo>
                  <a:pt x="64" y="8"/>
                </a:lnTo>
                <a:lnTo>
                  <a:pt x="65" y="9"/>
                </a:lnTo>
                <a:lnTo>
                  <a:pt x="87" y="0"/>
                </a:lnTo>
                <a:lnTo>
                  <a:pt x="93" y="16"/>
                </a:lnTo>
                <a:lnTo>
                  <a:pt x="100" y="27"/>
                </a:lnTo>
                <a:lnTo>
                  <a:pt x="97" y="3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1" name="Freeform 111"/>
          <p:cNvSpPr>
            <a:spLocks/>
          </p:cNvSpPr>
          <p:nvPr/>
        </p:nvSpPr>
        <p:spPr bwMode="auto">
          <a:xfrm>
            <a:off x="4979988" y="5429250"/>
            <a:ext cx="82550" cy="104775"/>
          </a:xfrm>
          <a:custGeom>
            <a:avLst/>
            <a:gdLst>
              <a:gd name="T0" fmla="*/ 52 w 52"/>
              <a:gd name="T1" fmla="*/ 41 h 66"/>
              <a:gd name="T2" fmla="*/ 52 w 52"/>
              <a:gd name="T3" fmla="*/ 51 h 66"/>
              <a:gd name="T4" fmla="*/ 42 w 52"/>
              <a:gd name="T5" fmla="*/ 59 h 66"/>
              <a:gd name="T6" fmla="*/ 41 w 52"/>
              <a:gd name="T7" fmla="*/ 60 h 66"/>
              <a:gd name="T8" fmla="*/ 39 w 52"/>
              <a:gd name="T9" fmla="*/ 60 h 66"/>
              <a:gd name="T10" fmla="*/ 34 w 52"/>
              <a:gd name="T11" fmla="*/ 64 h 66"/>
              <a:gd name="T12" fmla="*/ 34 w 52"/>
              <a:gd name="T13" fmla="*/ 66 h 66"/>
              <a:gd name="T14" fmla="*/ 13 w 52"/>
              <a:gd name="T15" fmla="*/ 46 h 66"/>
              <a:gd name="T16" fmla="*/ 9 w 52"/>
              <a:gd name="T17" fmla="*/ 42 h 66"/>
              <a:gd name="T18" fmla="*/ 4 w 52"/>
              <a:gd name="T19" fmla="*/ 40 h 66"/>
              <a:gd name="T20" fmla="*/ 1 w 52"/>
              <a:gd name="T21" fmla="*/ 37 h 66"/>
              <a:gd name="T22" fmla="*/ 3 w 52"/>
              <a:gd name="T23" fmla="*/ 21 h 66"/>
              <a:gd name="T24" fmla="*/ 4 w 52"/>
              <a:gd name="T25" fmla="*/ 18 h 66"/>
              <a:gd name="T26" fmla="*/ 0 w 52"/>
              <a:gd name="T27" fmla="*/ 1 h 66"/>
              <a:gd name="T28" fmla="*/ 11 w 52"/>
              <a:gd name="T29" fmla="*/ 1 h 66"/>
              <a:gd name="T30" fmla="*/ 13 w 52"/>
              <a:gd name="T31" fmla="*/ 1 h 66"/>
              <a:gd name="T32" fmla="*/ 24 w 52"/>
              <a:gd name="T33" fmla="*/ 1 h 66"/>
              <a:gd name="T34" fmla="*/ 28 w 52"/>
              <a:gd name="T35" fmla="*/ 1 h 66"/>
              <a:gd name="T36" fmla="*/ 30 w 52"/>
              <a:gd name="T37" fmla="*/ 0 h 66"/>
              <a:gd name="T38" fmla="*/ 34 w 52"/>
              <a:gd name="T39" fmla="*/ 0 h 66"/>
              <a:gd name="T40" fmla="*/ 33 w 52"/>
              <a:gd name="T41" fmla="*/ 4 h 66"/>
              <a:gd name="T42" fmla="*/ 35 w 52"/>
              <a:gd name="T43" fmla="*/ 7 h 66"/>
              <a:gd name="T44" fmla="*/ 39 w 52"/>
              <a:gd name="T45" fmla="*/ 11 h 66"/>
              <a:gd name="T46" fmla="*/ 35 w 52"/>
              <a:gd name="T47" fmla="*/ 16 h 66"/>
              <a:gd name="T48" fmla="*/ 38 w 52"/>
              <a:gd name="T49" fmla="*/ 27 h 66"/>
              <a:gd name="T50" fmla="*/ 41 w 52"/>
              <a:gd name="T51" fmla="*/ 30 h 66"/>
              <a:gd name="T52" fmla="*/ 41 w 52"/>
              <a:gd name="T53" fmla="*/ 31 h 66"/>
              <a:gd name="T54" fmla="*/ 42 w 52"/>
              <a:gd name="T55" fmla="*/ 31 h 66"/>
              <a:gd name="T56" fmla="*/ 43 w 52"/>
              <a:gd name="T57" fmla="*/ 31 h 66"/>
              <a:gd name="T58" fmla="*/ 45 w 52"/>
              <a:gd name="T59" fmla="*/ 33 h 66"/>
              <a:gd name="T60" fmla="*/ 46 w 52"/>
              <a:gd name="T61" fmla="*/ 33 h 66"/>
              <a:gd name="T62" fmla="*/ 48 w 52"/>
              <a:gd name="T63" fmla="*/ 34 h 66"/>
              <a:gd name="T64" fmla="*/ 49 w 52"/>
              <a:gd name="T65" fmla="*/ 34 h 66"/>
              <a:gd name="T66" fmla="*/ 50 w 52"/>
              <a:gd name="T67" fmla="*/ 36 h 66"/>
              <a:gd name="T68" fmla="*/ 52 w 52"/>
              <a:gd name="T69" fmla="*/ 37 h 66"/>
              <a:gd name="T70" fmla="*/ 52 w 52"/>
              <a:gd name="T71" fmla="*/ 41 h 66"/>
              <a:gd name="T72" fmla="*/ 52 w 52"/>
              <a:gd name="T73" fmla="*/ 41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2" h="66">
                <a:moveTo>
                  <a:pt x="52" y="41"/>
                </a:moveTo>
                <a:lnTo>
                  <a:pt x="52" y="51"/>
                </a:lnTo>
                <a:lnTo>
                  <a:pt x="42" y="59"/>
                </a:lnTo>
                <a:lnTo>
                  <a:pt x="41" y="60"/>
                </a:lnTo>
                <a:lnTo>
                  <a:pt x="39" y="60"/>
                </a:lnTo>
                <a:lnTo>
                  <a:pt x="34" y="64"/>
                </a:lnTo>
                <a:lnTo>
                  <a:pt x="34" y="66"/>
                </a:lnTo>
                <a:lnTo>
                  <a:pt x="13" y="46"/>
                </a:lnTo>
                <a:lnTo>
                  <a:pt x="9" y="42"/>
                </a:lnTo>
                <a:lnTo>
                  <a:pt x="4" y="40"/>
                </a:lnTo>
                <a:lnTo>
                  <a:pt x="1" y="37"/>
                </a:lnTo>
                <a:lnTo>
                  <a:pt x="3" y="21"/>
                </a:lnTo>
                <a:lnTo>
                  <a:pt x="4" y="18"/>
                </a:lnTo>
                <a:lnTo>
                  <a:pt x="0" y="1"/>
                </a:lnTo>
                <a:lnTo>
                  <a:pt x="11" y="1"/>
                </a:lnTo>
                <a:lnTo>
                  <a:pt x="13" y="1"/>
                </a:lnTo>
                <a:lnTo>
                  <a:pt x="24" y="1"/>
                </a:lnTo>
                <a:lnTo>
                  <a:pt x="28" y="1"/>
                </a:lnTo>
                <a:lnTo>
                  <a:pt x="30" y="0"/>
                </a:lnTo>
                <a:lnTo>
                  <a:pt x="34" y="0"/>
                </a:lnTo>
                <a:lnTo>
                  <a:pt x="33" y="4"/>
                </a:lnTo>
                <a:lnTo>
                  <a:pt x="35" y="7"/>
                </a:lnTo>
                <a:lnTo>
                  <a:pt x="39" y="11"/>
                </a:lnTo>
                <a:lnTo>
                  <a:pt x="35" y="16"/>
                </a:lnTo>
                <a:lnTo>
                  <a:pt x="38" y="27"/>
                </a:lnTo>
                <a:lnTo>
                  <a:pt x="41" y="30"/>
                </a:lnTo>
                <a:lnTo>
                  <a:pt x="41" y="31"/>
                </a:lnTo>
                <a:lnTo>
                  <a:pt x="42" y="31"/>
                </a:lnTo>
                <a:lnTo>
                  <a:pt x="43" y="31"/>
                </a:lnTo>
                <a:lnTo>
                  <a:pt x="45" y="33"/>
                </a:lnTo>
                <a:lnTo>
                  <a:pt x="46" y="33"/>
                </a:lnTo>
                <a:lnTo>
                  <a:pt x="48" y="34"/>
                </a:lnTo>
                <a:lnTo>
                  <a:pt x="49" y="34"/>
                </a:lnTo>
                <a:lnTo>
                  <a:pt x="50" y="36"/>
                </a:lnTo>
                <a:lnTo>
                  <a:pt x="52" y="37"/>
                </a:lnTo>
                <a:lnTo>
                  <a:pt x="52" y="41"/>
                </a:lnTo>
                <a:lnTo>
                  <a:pt x="52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2" name="Freeform 112"/>
          <p:cNvSpPr>
            <a:spLocks/>
          </p:cNvSpPr>
          <p:nvPr/>
        </p:nvSpPr>
        <p:spPr bwMode="auto">
          <a:xfrm>
            <a:off x="5316538" y="5802313"/>
            <a:ext cx="87313" cy="103188"/>
          </a:xfrm>
          <a:custGeom>
            <a:avLst/>
            <a:gdLst>
              <a:gd name="T0" fmla="*/ 51 w 55"/>
              <a:gd name="T1" fmla="*/ 4 h 65"/>
              <a:gd name="T2" fmla="*/ 55 w 55"/>
              <a:gd name="T3" fmla="*/ 26 h 65"/>
              <a:gd name="T4" fmla="*/ 51 w 55"/>
              <a:gd name="T5" fmla="*/ 39 h 65"/>
              <a:gd name="T6" fmla="*/ 52 w 55"/>
              <a:gd name="T7" fmla="*/ 43 h 65"/>
              <a:gd name="T8" fmla="*/ 54 w 55"/>
              <a:gd name="T9" fmla="*/ 51 h 65"/>
              <a:gd name="T10" fmla="*/ 49 w 55"/>
              <a:gd name="T11" fmla="*/ 61 h 65"/>
              <a:gd name="T12" fmla="*/ 48 w 55"/>
              <a:gd name="T13" fmla="*/ 61 h 65"/>
              <a:gd name="T14" fmla="*/ 45 w 55"/>
              <a:gd name="T15" fmla="*/ 62 h 65"/>
              <a:gd name="T16" fmla="*/ 39 w 55"/>
              <a:gd name="T17" fmla="*/ 61 h 65"/>
              <a:gd name="T18" fmla="*/ 34 w 55"/>
              <a:gd name="T19" fmla="*/ 62 h 65"/>
              <a:gd name="T20" fmla="*/ 33 w 55"/>
              <a:gd name="T21" fmla="*/ 64 h 65"/>
              <a:gd name="T22" fmla="*/ 28 w 55"/>
              <a:gd name="T23" fmla="*/ 65 h 65"/>
              <a:gd name="T24" fmla="*/ 25 w 55"/>
              <a:gd name="T25" fmla="*/ 61 h 65"/>
              <a:gd name="T26" fmla="*/ 19 w 55"/>
              <a:gd name="T27" fmla="*/ 60 h 65"/>
              <a:gd name="T28" fmla="*/ 15 w 55"/>
              <a:gd name="T29" fmla="*/ 41 h 65"/>
              <a:gd name="T30" fmla="*/ 15 w 55"/>
              <a:gd name="T31" fmla="*/ 38 h 65"/>
              <a:gd name="T32" fmla="*/ 13 w 55"/>
              <a:gd name="T33" fmla="*/ 35 h 65"/>
              <a:gd name="T34" fmla="*/ 11 w 55"/>
              <a:gd name="T35" fmla="*/ 34 h 65"/>
              <a:gd name="T36" fmla="*/ 10 w 55"/>
              <a:gd name="T37" fmla="*/ 24 h 65"/>
              <a:gd name="T38" fmla="*/ 5 w 55"/>
              <a:gd name="T39" fmla="*/ 20 h 65"/>
              <a:gd name="T40" fmla="*/ 3 w 55"/>
              <a:gd name="T41" fmla="*/ 20 h 65"/>
              <a:gd name="T42" fmla="*/ 0 w 55"/>
              <a:gd name="T43" fmla="*/ 19 h 65"/>
              <a:gd name="T44" fmla="*/ 2 w 55"/>
              <a:gd name="T45" fmla="*/ 19 h 65"/>
              <a:gd name="T46" fmla="*/ 9 w 55"/>
              <a:gd name="T47" fmla="*/ 1 h 65"/>
              <a:gd name="T48" fmla="*/ 15 w 55"/>
              <a:gd name="T49" fmla="*/ 2 h 65"/>
              <a:gd name="T50" fmla="*/ 18 w 55"/>
              <a:gd name="T51" fmla="*/ 8 h 65"/>
              <a:gd name="T52" fmla="*/ 19 w 55"/>
              <a:gd name="T53" fmla="*/ 4 h 65"/>
              <a:gd name="T54" fmla="*/ 21 w 55"/>
              <a:gd name="T55" fmla="*/ 0 h 65"/>
              <a:gd name="T56" fmla="*/ 24 w 55"/>
              <a:gd name="T57" fmla="*/ 2 h 65"/>
              <a:gd name="T58" fmla="*/ 26 w 55"/>
              <a:gd name="T59" fmla="*/ 4 h 65"/>
              <a:gd name="T60" fmla="*/ 28 w 55"/>
              <a:gd name="T61" fmla="*/ 2 h 65"/>
              <a:gd name="T62" fmla="*/ 29 w 55"/>
              <a:gd name="T63" fmla="*/ 1 h 65"/>
              <a:gd name="T64" fmla="*/ 32 w 55"/>
              <a:gd name="T65" fmla="*/ 0 h 65"/>
              <a:gd name="T66" fmla="*/ 51 w 55"/>
              <a:gd name="T67" fmla="*/ 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5" h="65">
                <a:moveTo>
                  <a:pt x="51" y="4"/>
                </a:moveTo>
                <a:lnTo>
                  <a:pt x="55" y="26"/>
                </a:lnTo>
                <a:lnTo>
                  <a:pt x="51" y="39"/>
                </a:lnTo>
                <a:lnTo>
                  <a:pt x="52" y="43"/>
                </a:lnTo>
                <a:lnTo>
                  <a:pt x="54" y="51"/>
                </a:lnTo>
                <a:lnTo>
                  <a:pt x="49" y="61"/>
                </a:lnTo>
                <a:lnTo>
                  <a:pt x="48" y="61"/>
                </a:lnTo>
                <a:lnTo>
                  <a:pt x="45" y="62"/>
                </a:lnTo>
                <a:lnTo>
                  <a:pt x="39" y="61"/>
                </a:lnTo>
                <a:lnTo>
                  <a:pt x="34" y="62"/>
                </a:lnTo>
                <a:lnTo>
                  <a:pt x="33" y="64"/>
                </a:lnTo>
                <a:lnTo>
                  <a:pt x="28" y="65"/>
                </a:lnTo>
                <a:lnTo>
                  <a:pt x="25" y="61"/>
                </a:lnTo>
                <a:lnTo>
                  <a:pt x="19" y="60"/>
                </a:lnTo>
                <a:lnTo>
                  <a:pt x="15" y="41"/>
                </a:lnTo>
                <a:lnTo>
                  <a:pt x="15" y="38"/>
                </a:lnTo>
                <a:lnTo>
                  <a:pt x="13" y="35"/>
                </a:lnTo>
                <a:lnTo>
                  <a:pt x="11" y="34"/>
                </a:lnTo>
                <a:lnTo>
                  <a:pt x="10" y="24"/>
                </a:lnTo>
                <a:lnTo>
                  <a:pt x="5" y="20"/>
                </a:lnTo>
                <a:lnTo>
                  <a:pt x="3" y="20"/>
                </a:lnTo>
                <a:lnTo>
                  <a:pt x="0" y="19"/>
                </a:lnTo>
                <a:lnTo>
                  <a:pt x="2" y="19"/>
                </a:lnTo>
                <a:lnTo>
                  <a:pt x="9" y="1"/>
                </a:lnTo>
                <a:lnTo>
                  <a:pt x="15" y="2"/>
                </a:lnTo>
                <a:lnTo>
                  <a:pt x="18" y="8"/>
                </a:lnTo>
                <a:lnTo>
                  <a:pt x="19" y="4"/>
                </a:lnTo>
                <a:lnTo>
                  <a:pt x="21" y="0"/>
                </a:lnTo>
                <a:lnTo>
                  <a:pt x="24" y="2"/>
                </a:lnTo>
                <a:lnTo>
                  <a:pt x="26" y="4"/>
                </a:lnTo>
                <a:lnTo>
                  <a:pt x="28" y="2"/>
                </a:lnTo>
                <a:lnTo>
                  <a:pt x="29" y="1"/>
                </a:lnTo>
                <a:lnTo>
                  <a:pt x="32" y="0"/>
                </a:lnTo>
                <a:lnTo>
                  <a:pt x="51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3" name="Freeform 113"/>
          <p:cNvSpPr>
            <a:spLocks/>
          </p:cNvSpPr>
          <p:nvPr/>
        </p:nvSpPr>
        <p:spPr bwMode="auto">
          <a:xfrm>
            <a:off x="5321300" y="5749925"/>
            <a:ext cx="76200" cy="65088"/>
          </a:xfrm>
          <a:custGeom>
            <a:avLst/>
            <a:gdLst>
              <a:gd name="T0" fmla="*/ 40 w 48"/>
              <a:gd name="T1" fmla="*/ 3 h 41"/>
              <a:gd name="T2" fmla="*/ 42 w 48"/>
              <a:gd name="T3" fmla="*/ 4 h 41"/>
              <a:gd name="T4" fmla="*/ 48 w 48"/>
              <a:gd name="T5" fmla="*/ 14 h 41"/>
              <a:gd name="T6" fmla="*/ 48 w 48"/>
              <a:gd name="T7" fmla="*/ 19 h 41"/>
              <a:gd name="T8" fmla="*/ 46 w 48"/>
              <a:gd name="T9" fmla="*/ 29 h 41"/>
              <a:gd name="T10" fmla="*/ 46 w 48"/>
              <a:gd name="T11" fmla="*/ 31 h 41"/>
              <a:gd name="T12" fmla="*/ 48 w 48"/>
              <a:gd name="T13" fmla="*/ 37 h 41"/>
              <a:gd name="T14" fmla="*/ 29 w 48"/>
              <a:gd name="T15" fmla="*/ 33 h 41"/>
              <a:gd name="T16" fmla="*/ 26 w 48"/>
              <a:gd name="T17" fmla="*/ 34 h 41"/>
              <a:gd name="T18" fmla="*/ 25 w 48"/>
              <a:gd name="T19" fmla="*/ 35 h 41"/>
              <a:gd name="T20" fmla="*/ 23 w 48"/>
              <a:gd name="T21" fmla="*/ 37 h 41"/>
              <a:gd name="T22" fmla="*/ 21 w 48"/>
              <a:gd name="T23" fmla="*/ 35 h 41"/>
              <a:gd name="T24" fmla="*/ 18 w 48"/>
              <a:gd name="T25" fmla="*/ 33 h 41"/>
              <a:gd name="T26" fmla="*/ 16 w 48"/>
              <a:gd name="T27" fmla="*/ 37 h 41"/>
              <a:gd name="T28" fmla="*/ 15 w 48"/>
              <a:gd name="T29" fmla="*/ 41 h 41"/>
              <a:gd name="T30" fmla="*/ 12 w 48"/>
              <a:gd name="T31" fmla="*/ 35 h 41"/>
              <a:gd name="T32" fmla="*/ 6 w 48"/>
              <a:gd name="T33" fmla="*/ 34 h 41"/>
              <a:gd name="T34" fmla="*/ 6 w 48"/>
              <a:gd name="T35" fmla="*/ 31 h 41"/>
              <a:gd name="T36" fmla="*/ 7 w 48"/>
              <a:gd name="T37" fmla="*/ 29 h 41"/>
              <a:gd name="T38" fmla="*/ 0 w 48"/>
              <a:gd name="T39" fmla="*/ 16 h 41"/>
              <a:gd name="T40" fmla="*/ 2 w 48"/>
              <a:gd name="T41" fmla="*/ 15 h 41"/>
              <a:gd name="T42" fmla="*/ 4 w 48"/>
              <a:gd name="T43" fmla="*/ 9 h 41"/>
              <a:gd name="T44" fmla="*/ 6 w 48"/>
              <a:gd name="T45" fmla="*/ 7 h 41"/>
              <a:gd name="T46" fmla="*/ 7 w 48"/>
              <a:gd name="T47" fmla="*/ 7 h 41"/>
              <a:gd name="T48" fmla="*/ 8 w 48"/>
              <a:gd name="T49" fmla="*/ 5 h 41"/>
              <a:gd name="T50" fmla="*/ 11 w 48"/>
              <a:gd name="T51" fmla="*/ 3 h 41"/>
              <a:gd name="T52" fmla="*/ 10 w 48"/>
              <a:gd name="T53" fmla="*/ 0 h 41"/>
              <a:gd name="T54" fmla="*/ 15 w 48"/>
              <a:gd name="T55" fmla="*/ 0 h 41"/>
              <a:gd name="T56" fmla="*/ 15 w 48"/>
              <a:gd name="T57" fmla="*/ 1 h 41"/>
              <a:gd name="T58" fmla="*/ 12 w 48"/>
              <a:gd name="T59" fmla="*/ 3 h 41"/>
              <a:gd name="T60" fmla="*/ 15 w 48"/>
              <a:gd name="T61" fmla="*/ 7 h 41"/>
              <a:gd name="T62" fmla="*/ 16 w 48"/>
              <a:gd name="T63" fmla="*/ 8 h 41"/>
              <a:gd name="T64" fmla="*/ 19 w 48"/>
              <a:gd name="T65" fmla="*/ 7 h 41"/>
              <a:gd name="T66" fmla="*/ 26 w 48"/>
              <a:gd name="T67" fmla="*/ 3 h 41"/>
              <a:gd name="T68" fmla="*/ 29 w 48"/>
              <a:gd name="T69" fmla="*/ 4 h 41"/>
              <a:gd name="T70" fmla="*/ 29 w 48"/>
              <a:gd name="T71" fmla="*/ 0 h 41"/>
              <a:gd name="T72" fmla="*/ 36 w 48"/>
              <a:gd name="T73" fmla="*/ 1 h 41"/>
              <a:gd name="T74" fmla="*/ 40 w 48"/>
              <a:gd name="T75" fmla="*/ 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8" h="41">
                <a:moveTo>
                  <a:pt x="40" y="3"/>
                </a:moveTo>
                <a:lnTo>
                  <a:pt x="42" y="4"/>
                </a:lnTo>
                <a:lnTo>
                  <a:pt x="48" y="14"/>
                </a:lnTo>
                <a:lnTo>
                  <a:pt x="48" y="19"/>
                </a:lnTo>
                <a:lnTo>
                  <a:pt x="46" y="29"/>
                </a:lnTo>
                <a:lnTo>
                  <a:pt x="46" y="31"/>
                </a:lnTo>
                <a:lnTo>
                  <a:pt x="48" y="37"/>
                </a:lnTo>
                <a:lnTo>
                  <a:pt x="29" y="33"/>
                </a:lnTo>
                <a:lnTo>
                  <a:pt x="26" y="34"/>
                </a:lnTo>
                <a:lnTo>
                  <a:pt x="25" y="35"/>
                </a:lnTo>
                <a:lnTo>
                  <a:pt x="23" y="37"/>
                </a:lnTo>
                <a:lnTo>
                  <a:pt x="21" y="35"/>
                </a:lnTo>
                <a:lnTo>
                  <a:pt x="18" y="33"/>
                </a:lnTo>
                <a:lnTo>
                  <a:pt x="16" y="37"/>
                </a:lnTo>
                <a:lnTo>
                  <a:pt x="15" y="41"/>
                </a:lnTo>
                <a:lnTo>
                  <a:pt x="12" y="35"/>
                </a:lnTo>
                <a:lnTo>
                  <a:pt x="6" y="34"/>
                </a:lnTo>
                <a:lnTo>
                  <a:pt x="6" y="31"/>
                </a:lnTo>
                <a:lnTo>
                  <a:pt x="7" y="29"/>
                </a:lnTo>
                <a:lnTo>
                  <a:pt x="0" y="16"/>
                </a:lnTo>
                <a:lnTo>
                  <a:pt x="2" y="15"/>
                </a:lnTo>
                <a:lnTo>
                  <a:pt x="4" y="9"/>
                </a:lnTo>
                <a:lnTo>
                  <a:pt x="6" y="7"/>
                </a:lnTo>
                <a:lnTo>
                  <a:pt x="7" y="7"/>
                </a:lnTo>
                <a:lnTo>
                  <a:pt x="8" y="5"/>
                </a:lnTo>
                <a:lnTo>
                  <a:pt x="11" y="3"/>
                </a:lnTo>
                <a:lnTo>
                  <a:pt x="10" y="0"/>
                </a:lnTo>
                <a:lnTo>
                  <a:pt x="15" y="0"/>
                </a:lnTo>
                <a:lnTo>
                  <a:pt x="15" y="1"/>
                </a:lnTo>
                <a:lnTo>
                  <a:pt x="12" y="3"/>
                </a:lnTo>
                <a:lnTo>
                  <a:pt x="15" y="7"/>
                </a:lnTo>
                <a:lnTo>
                  <a:pt x="16" y="8"/>
                </a:lnTo>
                <a:lnTo>
                  <a:pt x="19" y="7"/>
                </a:lnTo>
                <a:lnTo>
                  <a:pt x="26" y="3"/>
                </a:lnTo>
                <a:lnTo>
                  <a:pt x="29" y="4"/>
                </a:lnTo>
                <a:lnTo>
                  <a:pt x="29" y="0"/>
                </a:lnTo>
                <a:lnTo>
                  <a:pt x="36" y="1"/>
                </a:lnTo>
                <a:lnTo>
                  <a:pt x="40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4" name="Freeform 114"/>
          <p:cNvSpPr>
            <a:spLocks/>
          </p:cNvSpPr>
          <p:nvPr/>
        </p:nvSpPr>
        <p:spPr bwMode="auto">
          <a:xfrm>
            <a:off x="5345113" y="5578475"/>
            <a:ext cx="138113" cy="177800"/>
          </a:xfrm>
          <a:custGeom>
            <a:avLst/>
            <a:gdLst>
              <a:gd name="T0" fmla="*/ 75 w 87"/>
              <a:gd name="T1" fmla="*/ 2 h 112"/>
              <a:gd name="T2" fmla="*/ 78 w 87"/>
              <a:gd name="T3" fmla="*/ 3 h 112"/>
              <a:gd name="T4" fmla="*/ 71 w 87"/>
              <a:gd name="T5" fmla="*/ 15 h 112"/>
              <a:gd name="T6" fmla="*/ 75 w 87"/>
              <a:gd name="T7" fmla="*/ 25 h 112"/>
              <a:gd name="T8" fmla="*/ 72 w 87"/>
              <a:gd name="T9" fmla="*/ 27 h 112"/>
              <a:gd name="T10" fmla="*/ 74 w 87"/>
              <a:gd name="T11" fmla="*/ 36 h 112"/>
              <a:gd name="T12" fmla="*/ 74 w 87"/>
              <a:gd name="T13" fmla="*/ 37 h 112"/>
              <a:gd name="T14" fmla="*/ 75 w 87"/>
              <a:gd name="T15" fmla="*/ 41 h 112"/>
              <a:gd name="T16" fmla="*/ 76 w 87"/>
              <a:gd name="T17" fmla="*/ 49 h 112"/>
              <a:gd name="T18" fmla="*/ 78 w 87"/>
              <a:gd name="T19" fmla="*/ 51 h 112"/>
              <a:gd name="T20" fmla="*/ 78 w 87"/>
              <a:gd name="T21" fmla="*/ 52 h 112"/>
              <a:gd name="T22" fmla="*/ 79 w 87"/>
              <a:gd name="T23" fmla="*/ 52 h 112"/>
              <a:gd name="T24" fmla="*/ 81 w 87"/>
              <a:gd name="T25" fmla="*/ 52 h 112"/>
              <a:gd name="T26" fmla="*/ 82 w 87"/>
              <a:gd name="T27" fmla="*/ 53 h 112"/>
              <a:gd name="T28" fmla="*/ 83 w 87"/>
              <a:gd name="T29" fmla="*/ 56 h 112"/>
              <a:gd name="T30" fmla="*/ 85 w 87"/>
              <a:gd name="T31" fmla="*/ 57 h 112"/>
              <a:gd name="T32" fmla="*/ 85 w 87"/>
              <a:gd name="T33" fmla="*/ 59 h 112"/>
              <a:gd name="T34" fmla="*/ 86 w 87"/>
              <a:gd name="T35" fmla="*/ 60 h 112"/>
              <a:gd name="T36" fmla="*/ 87 w 87"/>
              <a:gd name="T37" fmla="*/ 63 h 112"/>
              <a:gd name="T38" fmla="*/ 70 w 87"/>
              <a:gd name="T39" fmla="*/ 64 h 112"/>
              <a:gd name="T40" fmla="*/ 68 w 87"/>
              <a:gd name="T41" fmla="*/ 64 h 112"/>
              <a:gd name="T42" fmla="*/ 63 w 87"/>
              <a:gd name="T43" fmla="*/ 71 h 112"/>
              <a:gd name="T44" fmla="*/ 53 w 87"/>
              <a:gd name="T45" fmla="*/ 74 h 112"/>
              <a:gd name="T46" fmla="*/ 57 w 87"/>
              <a:gd name="T47" fmla="*/ 79 h 112"/>
              <a:gd name="T48" fmla="*/ 53 w 87"/>
              <a:gd name="T49" fmla="*/ 85 h 112"/>
              <a:gd name="T50" fmla="*/ 49 w 87"/>
              <a:gd name="T51" fmla="*/ 93 h 112"/>
              <a:gd name="T52" fmla="*/ 45 w 87"/>
              <a:gd name="T53" fmla="*/ 92 h 112"/>
              <a:gd name="T54" fmla="*/ 40 w 87"/>
              <a:gd name="T55" fmla="*/ 98 h 112"/>
              <a:gd name="T56" fmla="*/ 37 w 87"/>
              <a:gd name="T57" fmla="*/ 100 h 112"/>
              <a:gd name="T58" fmla="*/ 34 w 87"/>
              <a:gd name="T59" fmla="*/ 101 h 112"/>
              <a:gd name="T60" fmla="*/ 33 w 87"/>
              <a:gd name="T61" fmla="*/ 101 h 112"/>
              <a:gd name="T62" fmla="*/ 33 w 87"/>
              <a:gd name="T63" fmla="*/ 105 h 112"/>
              <a:gd name="T64" fmla="*/ 31 w 87"/>
              <a:gd name="T65" fmla="*/ 109 h 112"/>
              <a:gd name="T66" fmla="*/ 27 w 87"/>
              <a:gd name="T67" fmla="*/ 112 h 112"/>
              <a:gd name="T68" fmla="*/ 25 w 87"/>
              <a:gd name="T69" fmla="*/ 111 h 112"/>
              <a:gd name="T70" fmla="*/ 26 w 87"/>
              <a:gd name="T71" fmla="*/ 104 h 112"/>
              <a:gd name="T72" fmla="*/ 29 w 87"/>
              <a:gd name="T73" fmla="*/ 104 h 112"/>
              <a:gd name="T74" fmla="*/ 26 w 87"/>
              <a:gd name="T75" fmla="*/ 96 h 112"/>
              <a:gd name="T76" fmla="*/ 15 w 87"/>
              <a:gd name="T77" fmla="*/ 87 h 112"/>
              <a:gd name="T78" fmla="*/ 14 w 87"/>
              <a:gd name="T79" fmla="*/ 85 h 112"/>
              <a:gd name="T80" fmla="*/ 11 w 87"/>
              <a:gd name="T81" fmla="*/ 83 h 112"/>
              <a:gd name="T82" fmla="*/ 8 w 87"/>
              <a:gd name="T83" fmla="*/ 68 h 112"/>
              <a:gd name="T84" fmla="*/ 4 w 87"/>
              <a:gd name="T85" fmla="*/ 57 h 112"/>
              <a:gd name="T86" fmla="*/ 1 w 87"/>
              <a:gd name="T87" fmla="*/ 55 h 112"/>
              <a:gd name="T88" fmla="*/ 0 w 87"/>
              <a:gd name="T89" fmla="*/ 51 h 112"/>
              <a:gd name="T90" fmla="*/ 6 w 87"/>
              <a:gd name="T91" fmla="*/ 45 h 112"/>
              <a:gd name="T92" fmla="*/ 11 w 87"/>
              <a:gd name="T93" fmla="*/ 42 h 112"/>
              <a:gd name="T94" fmla="*/ 12 w 87"/>
              <a:gd name="T95" fmla="*/ 38 h 112"/>
              <a:gd name="T96" fmla="*/ 7 w 87"/>
              <a:gd name="T97" fmla="*/ 36 h 112"/>
              <a:gd name="T98" fmla="*/ 8 w 87"/>
              <a:gd name="T99" fmla="*/ 32 h 112"/>
              <a:gd name="T100" fmla="*/ 11 w 87"/>
              <a:gd name="T101" fmla="*/ 25 h 112"/>
              <a:gd name="T102" fmla="*/ 12 w 87"/>
              <a:gd name="T103" fmla="*/ 22 h 112"/>
              <a:gd name="T104" fmla="*/ 14 w 87"/>
              <a:gd name="T105" fmla="*/ 17 h 112"/>
              <a:gd name="T106" fmla="*/ 19 w 87"/>
              <a:gd name="T107" fmla="*/ 11 h 112"/>
              <a:gd name="T108" fmla="*/ 26 w 87"/>
              <a:gd name="T109" fmla="*/ 7 h 112"/>
              <a:gd name="T110" fmla="*/ 36 w 87"/>
              <a:gd name="T111" fmla="*/ 2 h 112"/>
              <a:gd name="T112" fmla="*/ 40 w 87"/>
              <a:gd name="T113" fmla="*/ 0 h 112"/>
              <a:gd name="T114" fmla="*/ 53 w 87"/>
              <a:gd name="T115" fmla="*/ 4 h 112"/>
              <a:gd name="T116" fmla="*/ 56 w 87"/>
              <a:gd name="T117" fmla="*/ 6 h 112"/>
              <a:gd name="T118" fmla="*/ 66 w 87"/>
              <a:gd name="T119" fmla="*/ 4 h 112"/>
              <a:gd name="T120" fmla="*/ 70 w 87"/>
              <a:gd name="T121" fmla="*/ 6 h 112"/>
              <a:gd name="T122" fmla="*/ 75 w 87"/>
              <a:gd name="T123" fmla="*/ 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7" h="112">
                <a:moveTo>
                  <a:pt x="75" y="2"/>
                </a:moveTo>
                <a:lnTo>
                  <a:pt x="78" y="3"/>
                </a:lnTo>
                <a:lnTo>
                  <a:pt x="71" y="15"/>
                </a:lnTo>
                <a:lnTo>
                  <a:pt x="75" y="25"/>
                </a:lnTo>
                <a:lnTo>
                  <a:pt x="72" y="27"/>
                </a:lnTo>
                <a:lnTo>
                  <a:pt x="74" y="36"/>
                </a:lnTo>
                <a:lnTo>
                  <a:pt x="74" y="37"/>
                </a:lnTo>
                <a:lnTo>
                  <a:pt x="75" y="41"/>
                </a:lnTo>
                <a:lnTo>
                  <a:pt x="76" y="49"/>
                </a:lnTo>
                <a:lnTo>
                  <a:pt x="78" y="51"/>
                </a:lnTo>
                <a:lnTo>
                  <a:pt x="78" y="52"/>
                </a:lnTo>
                <a:lnTo>
                  <a:pt x="79" y="52"/>
                </a:lnTo>
                <a:lnTo>
                  <a:pt x="81" y="52"/>
                </a:lnTo>
                <a:lnTo>
                  <a:pt x="82" y="53"/>
                </a:lnTo>
                <a:lnTo>
                  <a:pt x="83" y="56"/>
                </a:lnTo>
                <a:lnTo>
                  <a:pt x="85" y="57"/>
                </a:lnTo>
                <a:lnTo>
                  <a:pt x="85" y="59"/>
                </a:lnTo>
                <a:lnTo>
                  <a:pt x="86" y="60"/>
                </a:lnTo>
                <a:lnTo>
                  <a:pt x="87" y="63"/>
                </a:lnTo>
                <a:lnTo>
                  <a:pt x="70" y="64"/>
                </a:lnTo>
                <a:lnTo>
                  <a:pt x="68" y="64"/>
                </a:lnTo>
                <a:lnTo>
                  <a:pt x="63" y="71"/>
                </a:lnTo>
                <a:lnTo>
                  <a:pt x="53" y="74"/>
                </a:lnTo>
                <a:lnTo>
                  <a:pt x="57" y="79"/>
                </a:lnTo>
                <a:lnTo>
                  <a:pt x="53" y="85"/>
                </a:lnTo>
                <a:lnTo>
                  <a:pt x="49" y="93"/>
                </a:lnTo>
                <a:lnTo>
                  <a:pt x="45" y="92"/>
                </a:lnTo>
                <a:lnTo>
                  <a:pt x="40" y="98"/>
                </a:lnTo>
                <a:lnTo>
                  <a:pt x="37" y="100"/>
                </a:lnTo>
                <a:lnTo>
                  <a:pt x="34" y="101"/>
                </a:lnTo>
                <a:lnTo>
                  <a:pt x="33" y="101"/>
                </a:lnTo>
                <a:lnTo>
                  <a:pt x="33" y="105"/>
                </a:lnTo>
                <a:lnTo>
                  <a:pt x="31" y="109"/>
                </a:lnTo>
                <a:lnTo>
                  <a:pt x="27" y="112"/>
                </a:lnTo>
                <a:lnTo>
                  <a:pt x="25" y="111"/>
                </a:lnTo>
                <a:lnTo>
                  <a:pt x="26" y="104"/>
                </a:lnTo>
                <a:lnTo>
                  <a:pt x="29" y="104"/>
                </a:lnTo>
                <a:lnTo>
                  <a:pt x="26" y="96"/>
                </a:lnTo>
                <a:lnTo>
                  <a:pt x="15" y="87"/>
                </a:lnTo>
                <a:lnTo>
                  <a:pt x="14" y="85"/>
                </a:lnTo>
                <a:lnTo>
                  <a:pt x="11" y="83"/>
                </a:lnTo>
                <a:lnTo>
                  <a:pt x="8" y="68"/>
                </a:lnTo>
                <a:lnTo>
                  <a:pt x="4" y="57"/>
                </a:lnTo>
                <a:lnTo>
                  <a:pt x="1" y="55"/>
                </a:lnTo>
                <a:lnTo>
                  <a:pt x="0" y="51"/>
                </a:lnTo>
                <a:lnTo>
                  <a:pt x="6" y="45"/>
                </a:lnTo>
                <a:lnTo>
                  <a:pt x="11" y="42"/>
                </a:lnTo>
                <a:lnTo>
                  <a:pt x="12" y="38"/>
                </a:lnTo>
                <a:lnTo>
                  <a:pt x="7" y="36"/>
                </a:lnTo>
                <a:lnTo>
                  <a:pt x="8" y="32"/>
                </a:lnTo>
                <a:lnTo>
                  <a:pt x="11" y="25"/>
                </a:lnTo>
                <a:lnTo>
                  <a:pt x="12" y="22"/>
                </a:lnTo>
                <a:lnTo>
                  <a:pt x="14" y="17"/>
                </a:lnTo>
                <a:lnTo>
                  <a:pt x="19" y="11"/>
                </a:lnTo>
                <a:lnTo>
                  <a:pt x="26" y="7"/>
                </a:lnTo>
                <a:lnTo>
                  <a:pt x="36" y="2"/>
                </a:lnTo>
                <a:lnTo>
                  <a:pt x="40" y="0"/>
                </a:lnTo>
                <a:lnTo>
                  <a:pt x="53" y="4"/>
                </a:lnTo>
                <a:lnTo>
                  <a:pt x="56" y="6"/>
                </a:lnTo>
                <a:lnTo>
                  <a:pt x="66" y="4"/>
                </a:lnTo>
                <a:lnTo>
                  <a:pt x="70" y="6"/>
                </a:lnTo>
                <a:lnTo>
                  <a:pt x="75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5" name="Freeform 115"/>
          <p:cNvSpPr>
            <a:spLocks/>
          </p:cNvSpPr>
          <p:nvPr/>
        </p:nvSpPr>
        <p:spPr bwMode="auto">
          <a:xfrm>
            <a:off x="5137150" y="5400675"/>
            <a:ext cx="71438" cy="104775"/>
          </a:xfrm>
          <a:custGeom>
            <a:avLst/>
            <a:gdLst>
              <a:gd name="T0" fmla="*/ 33 w 45"/>
              <a:gd name="T1" fmla="*/ 24 h 66"/>
              <a:gd name="T2" fmla="*/ 33 w 45"/>
              <a:gd name="T3" fmla="*/ 29 h 66"/>
              <a:gd name="T4" fmla="*/ 33 w 45"/>
              <a:gd name="T5" fmla="*/ 32 h 66"/>
              <a:gd name="T6" fmla="*/ 37 w 45"/>
              <a:gd name="T7" fmla="*/ 33 h 66"/>
              <a:gd name="T8" fmla="*/ 40 w 45"/>
              <a:gd name="T9" fmla="*/ 33 h 66"/>
              <a:gd name="T10" fmla="*/ 40 w 45"/>
              <a:gd name="T11" fmla="*/ 34 h 66"/>
              <a:gd name="T12" fmla="*/ 41 w 45"/>
              <a:gd name="T13" fmla="*/ 52 h 66"/>
              <a:gd name="T14" fmla="*/ 45 w 45"/>
              <a:gd name="T15" fmla="*/ 56 h 66"/>
              <a:gd name="T16" fmla="*/ 43 w 45"/>
              <a:gd name="T17" fmla="*/ 66 h 66"/>
              <a:gd name="T18" fmla="*/ 37 w 45"/>
              <a:gd name="T19" fmla="*/ 63 h 66"/>
              <a:gd name="T20" fmla="*/ 30 w 45"/>
              <a:gd name="T21" fmla="*/ 58 h 66"/>
              <a:gd name="T22" fmla="*/ 19 w 45"/>
              <a:gd name="T23" fmla="*/ 49 h 66"/>
              <a:gd name="T24" fmla="*/ 17 w 45"/>
              <a:gd name="T25" fmla="*/ 51 h 66"/>
              <a:gd name="T26" fmla="*/ 17 w 45"/>
              <a:gd name="T27" fmla="*/ 49 h 66"/>
              <a:gd name="T28" fmla="*/ 17 w 45"/>
              <a:gd name="T29" fmla="*/ 48 h 66"/>
              <a:gd name="T30" fmla="*/ 11 w 45"/>
              <a:gd name="T31" fmla="*/ 41 h 66"/>
              <a:gd name="T32" fmla="*/ 13 w 45"/>
              <a:gd name="T33" fmla="*/ 37 h 66"/>
              <a:gd name="T34" fmla="*/ 0 w 45"/>
              <a:gd name="T35" fmla="*/ 0 h 66"/>
              <a:gd name="T36" fmla="*/ 0 w 45"/>
              <a:gd name="T37" fmla="*/ 2 h 66"/>
              <a:gd name="T38" fmla="*/ 7 w 45"/>
              <a:gd name="T39" fmla="*/ 2 h 66"/>
              <a:gd name="T40" fmla="*/ 18 w 45"/>
              <a:gd name="T41" fmla="*/ 10 h 66"/>
              <a:gd name="T42" fmla="*/ 19 w 45"/>
              <a:gd name="T43" fmla="*/ 10 h 66"/>
              <a:gd name="T44" fmla="*/ 25 w 45"/>
              <a:gd name="T45" fmla="*/ 9 h 66"/>
              <a:gd name="T46" fmla="*/ 21 w 45"/>
              <a:gd name="T47" fmla="*/ 22 h 66"/>
              <a:gd name="T48" fmla="*/ 25 w 45"/>
              <a:gd name="T49" fmla="*/ 22 h 66"/>
              <a:gd name="T50" fmla="*/ 33 w 45"/>
              <a:gd name="T51" fmla="*/ 2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5" h="66">
                <a:moveTo>
                  <a:pt x="33" y="24"/>
                </a:moveTo>
                <a:lnTo>
                  <a:pt x="33" y="29"/>
                </a:lnTo>
                <a:lnTo>
                  <a:pt x="33" y="32"/>
                </a:lnTo>
                <a:lnTo>
                  <a:pt x="37" y="33"/>
                </a:lnTo>
                <a:lnTo>
                  <a:pt x="40" y="33"/>
                </a:lnTo>
                <a:lnTo>
                  <a:pt x="40" y="34"/>
                </a:lnTo>
                <a:lnTo>
                  <a:pt x="41" y="52"/>
                </a:lnTo>
                <a:lnTo>
                  <a:pt x="45" y="56"/>
                </a:lnTo>
                <a:lnTo>
                  <a:pt x="43" y="66"/>
                </a:lnTo>
                <a:lnTo>
                  <a:pt x="37" y="63"/>
                </a:lnTo>
                <a:lnTo>
                  <a:pt x="30" y="58"/>
                </a:lnTo>
                <a:lnTo>
                  <a:pt x="19" y="49"/>
                </a:lnTo>
                <a:lnTo>
                  <a:pt x="17" y="51"/>
                </a:lnTo>
                <a:lnTo>
                  <a:pt x="17" y="49"/>
                </a:lnTo>
                <a:lnTo>
                  <a:pt x="17" y="48"/>
                </a:lnTo>
                <a:lnTo>
                  <a:pt x="11" y="41"/>
                </a:lnTo>
                <a:lnTo>
                  <a:pt x="13" y="37"/>
                </a:lnTo>
                <a:lnTo>
                  <a:pt x="0" y="0"/>
                </a:lnTo>
                <a:lnTo>
                  <a:pt x="0" y="2"/>
                </a:lnTo>
                <a:lnTo>
                  <a:pt x="7" y="2"/>
                </a:lnTo>
                <a:lnTo>
                  <a:pt x="18" y="10"/>
                </a:lnTo>
                <a:lnTo>
                  <a:pt x="19" y="10"/>
                </a:lnTo>
                <a:lnTo>
                  <a:pt x="25" y="9"/>
                </a:lnTo>
                <a:lnTo>
                  <a:pt x="21" y="22"/>
                </a:lnTo>
                <a:lnTo>
                  <a:pt x="25" y="22"/>
                </a:lnTo>
                <a:lnTo>
                  <a:pt x="33" y="2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6" name="Freeform 116"/>
          <p:cNvSpPr>
            <a:spLocks/>
          </p:cNvSpPr>
          <p:nvPr/>
        </p:nvSpPr>
        <p:spPr bwMode="auto">
          <a:xfrm>
            <a:off x="5475288" y="5427663"/>
            <a:ext cx="144463" cy="173038"/>
          </a:xfrm>
          <a:custGeom>
            <a:avLst/>
            <a:gdLst>
              <a:gd name="T0" fmla="*/ 87 w 91"/>
              <a:gd name="T1" fmla="*/ 34 h 109"/>
              <a:gd name="T2" fmla="*/ 88 w 91"/>
              <a:gd name="T3" fmla="*/ 42 h 109"/>
              <a:gd name="T4" fmla="*/ 91 w 91"/>
              <a:gd name="T5" fmla="*/ 54 h 109"/>
              <a:gd name="T6" fmla="*/ 88 w 91"/>
              <a:gd name="T7" fmla="*/ 67 h 109"/>
              <a:gd name="T8" fmla="*/ 86 w 91"/>
              <a:gd name="T9" fmla="*/ 76 h 109"/>
              <a:gd name="T10" fmla="*/ 84 w 91"/>
              <a:gd name="T11" fmla="*/ 79 h 109"/>
              <a:gd name="T12" fmla="*/ 82 w 91"/>
              <a:gd name="T13" fmla="*/ 86 h 109"/>
              <a:gd name="T14" fmla="*/ 78 w 91"/>
              <a:gd name="T15" fmla="*/ 95 h 109"/>
              <a:gd name="T16" fmla="*/ 71 w 91"/>
              <a:gd name="T17" fmla="*/ 101 h 109"/>
              <a:gd name="T18" fmla="*/ 68 w 91"/>
              <a:gd name="T19" fmla="*/ 105 h 109"/>
              <a:gd name="T20" fmla="*/ 65 w 91"/>
              <a:gd name="T21" fmla="*/ 109 h 109"/>
              <a:gd name="T22" fmla="*/ 61 w 91"/>
              <a:gd name="T23" fmla="*/ 101 h 109"/>
              <a:gd name="T24" fmla="*/ 60 w 91"/>
              <a:gd name="T25" fmla="*/ 97 h 109"/>
              <a:gd name="T26" fmla="*/ 60 w 91"/>
              <a:gd name="T27" fmla="*/ 91 h 109"/>
              <a:gd name="T28" fmla="*/ 56 w 91"/>
              <a:gd name="T29" fmla="*/ 79 h 109"/>
              <a:gd name="T30" fmla="*/ 50 w 91"/>
              <a:gd name="T31" fmla="*/ 68 h 109"/>
              <a:gd name="T32" fmla="*/ 39 w 91"/>
              <a:gd name="T33" fmla="*/ 67 h 109"/>
              <a:gd name="T34" fmla="*/ 34 w 91"/>
              <a:gd name="T35" fmla="*/ 71 h 109"/>
              <a:gd name="T36" fmla="*/ 27 w 91"/>
              <a:gd name="T37" fmla="*/ 77 h 109"/>
              <a:gd name="T38" fmla="*/ 8 w 91"/>
              <a:gd name="T39" fmla="*/ 79 h 109"/>
              <a:gd name="T40" fmla="*/ 7 w 91"/>
              <a:gd name="T41" fmla="*/ 73 h 109"/>
              <a:gd name="T42" fmla="*/ 7 w 91"/>
              <a:gd name="T43" fmla="*/ 68 h 109"/>
              <a:gd name="T44" fmla="*/ 9 w 91"/>
              <a:gd name="T45" fmla="*/ 62 h 109"/>
              <a:gd name="T46" fmla="*/ 9 w 91"/>
              <a:gd name="T47" fmla="*/ 58 h 109"/>
              <a:gd name="T48" fmla="*/ 8 w 91"/>
              <a:gd name="T49" fmla="*/ 57 h 109"/>
              <a:gd name="T50" fmla="*/ 7 w 91"/>
              <a:gd name="T51" fmla="*/ 53 h 109"/>
              <a:gd name="T52" fmla="*/ 7 w 91"/>
              <a:gd name="T53" fmla="*/ 50 h 109"/>
              <a:gd name="T54" fmla="*/ 9 w 91"/>
              <a:gd name="T55" fmla="*/ 47 h 109"/>
              <a:gd name="T56" fmla="*/ 7 w 91"/>
              <a:gd name="T57" fmla="*/ 38 h 109"/>
              <a:gd name="T58" fmla="*/ 12 w 91"/>
              <a:gd name="T59" fmla="*/ 31 h 109"/>
              <a:gd name="T60" fmla="*/ 11 w 91"/>
              <a:gd name="T61" fmla="*/ 28 h 109"/>
              <a:gd name="T62" fmla="*/ 9 w 91"/>
              <a:gd name="T63" fmla="*/ 23 h 109"/>
              <a:gd name="T64" fmla="*/ 5 w 91"/>
              <a:gd name="T65" fmla="*/ 8 h 109"/>
              <a:gd name="T66" fmla="*/ 23 w 91"/>
              <a:gd name="T67" fmla="*/ 5 h 109"/>
              <a:gd name="T68" fmla="*/ 27 w 91"/>
              <a:gd name="T69" fmla="*/ 4 h 109"/>
              <a:gd name="T70" fmla="*/ 30 w 91"/>
              <a:gd name="T71" fmla="*/ 4 h 109"/>
              <a:gd name="T72" fmla="*/ 44 w 91"/>
              <a:gd name="T73" fmla="*/ 9 h 109"/>
              <a:gd name="T74" fmla="*/ 49 w 91"/>
              <a:gd name="T75" fmla="*/ 16 h 109"/>
              <a:gd name="T76" fmla="*/ 52 w 91"/>
              <a:gd name="T77" fmla="*/ 17 h 109"/>
              <a:gd name="T78" fmla="*/ 60 w 91"/>
              <a:gd name="T79" fmla="*/ 12 h 109"/>
              <a:gd name="T80" fmla="*/ 64 w 91"/>
              <a:gd name="T81" fmla="*/ 0 h 109"/>
              <a:gd name="T82" fmla="*/ 69 w 91"/>
              <a:gd name="T83" fmla="*/ 5 h 109"/>
              <a:gd name="T84" fmla="*/ 79 w 91"/>
              <a:gd name="T85" fmla="*/ 8 h 109"/>
              <a:gd name="T86" fmla="*/ 82 w 91"/>
              <a:gd name="T87" fmla="*/ 17 h 109"/>
              <a:gd name="T88" fmla="*/ 83 w 91"/>
              <a:gd name="T89" fmla="*/ 28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1" h="109">
                <a:moveTo>
                  <a:pt x="87" y="32"/>
                </a:moveTo>
                <a:lnTo>
                  <a:pt x="87" y="34"/>
                </a:lnTo>
                <a:lnTo>
                  <a:pt x="88" y="38"/>
                </a:lnTo>
                <a:lnTo>
                  <a:pt x="88" y="42"/>
                </a:lnTo>
                <a:lnTo>
                  <a:pt x="88" y="46"/>
                </a:lnTo>
                <a:lnTo>
                  <a:pt x="91" y="54"/>
                </a:lnTo>
                <a:lnTo>
                  <a:pt x="88" y="62"/>
                </a:lnTo>
                <a:lnTo>
                  <a:pt x="88" y="67"/>
                </a:lnTo>
                <a:lnTo>
                  <a:pt x="87" y="69"/>
                </a:lnTo>
                <a:lnTo>
                  <a:pt x="86" y="76"/>
                </a:lnTo>
                <a:lnTo>
                  <a:pt x="84" y="77"/>
                </a:lnTo>
                <a:lnTo>
                  <a:pt x="84" y="79"/>
                </a:lnTo>
                <a:lnTo>
                  <a:pt x="84" y="80"/>
                </a:lnTo>
                <a:lnTo>
                  <a:pt x="82" y="86"/>
                </a:lnTo>
                <a:lnTo>
                  <a:pt x="80" y="92"/>
                </a:lnTo>
                <a:lnTo>
                  <a:pt x="78" y="95"/>
                </a:lnTo>
                <a:lnTo>
                  <a:pt x="75" y="99"/>
                </a:lnTo>
                <a:lnTo>
                  <a:pt x="71" y="101"/>
                </a:lnTo>
                <a:lnTo>
                  <a:pt x="68" y="103"/>
                </a:lnTo>
                <a:lnTo>
                  <a:pt x="68" y="105"/>
                </a:lnTo>
                <a:lnTo>
                  <a:pt x="67" y="107"/>
                </a:lnTo>
                <a:lnTo>
                  <a:pt x="65" y="109"/>
                </a:lnTo>
                <a:lnTo>
                  <a:pt x="63" y="103"/>
                </a:lnTo>
                <a:lnTo>
                  <a:pt x="61" y="101"/>
                </a:lnTo>
                <a:lnTo>
                  <a:pt x="61" y="99"/>
                </a:lnTo>
                <a:lnTo>
                  <a:pt x="60" y="97"/>
                </a:lnTo>
                <a:lnTo>
                  <a:pt x="58" y="92"/>
                </a:lnTo>
                <a:lnTo>
                  <a:pt x="60" y="91"/>
                </a:lnTo>
                <a:lnTo>
                  <a:pt x="50" y="84"/>
                </a:lnTo>
                <a:lnTo>
                  <a:pt x="56" y="79"/>
                </a:lnTo>
                <a:lnTo>
                  <a:pt x="53" y="71"/>
                </a:lnTo>
                <a:lnTo>
                  <a:pt x="50" y="68"/>
                </a:lnTo>
                <a:lnTo>
                  <a:pt x="41" y="68"/>
                </a:lnTo>
                <a:lnTo>
                  <a:pt x="39" y="67"/>
                </a:lnTo>
                <a:lnTo>
                  <a:pt x="37" y="69"/>
                </a:lnTo>
                <a:lnTo>
                  <a:pt x="34" y="71"/>
                </a:lnTo>
                <a:lnTo>
                  <a:pt x="31" y="72"/>
                </a:lnTo>
                <a:lnTo>
                  <a:pt x="27" y="77"/>
                </a:lnTo>
                <a:lnTo>
                  <a:pt x="26" y="79"/>
                </a:lnTo>
                <a:lnTo>
                  <a:pt x="8" y="79"/>
                </a:lnTo>
                <a:lnTo>
                  <a:pt x="7" y="77"/>
                </a:lnTo>
                <a:lnTo>
                  <a:pt x="7" y="73"/>
                </a:lnTo>
                <a:lnTo>
                  <a:pt x="7" y="71"/>
                </a:lnTo>
                <a:lnTo>
                  <a:pt x="7" y="68"/>
                </a:lnTo>
                <a:lnTo>
                  <a:pt x="5" y="68"/>
                </a:lnTo>
                <a:lnTo>
                  <a:pt x="9" y="62"/>
                </a:lnTo>
                <a:lnTo>
                  <a:pt x="9" y="60"/>
                </a:lnTo>
                <a:lnTo>
                  <a:pt x="9" y="58"/>
                </a:lnTo>
                <a:lnTo>
                  <a:pt x="9" y="57"/>
                </a:lnTo>
                <a:lnTo>
                  <a:pt x="8" y="57"/>
                </a:lnTo>
                <a:lnTo>
                  <a:pt x="8" y="56"/>
                </a:lnTo>
                <a:lnTo>
                  <a:pt x="7" y="53"/>
                </a:lnTo>
                <a:lnTo>
                  <a:pt x="5" y="52"/>
                </a:lnTo>
                <a:lnTo>
                  <a:pt x="7" y="50"/>
                </a:lnTo>
                <a:lnTo>
                  <a:pt x="8" y="47"/>
                </a:lnTo>
                <a:lnTo>
                  <a:pt x="9" y="47"/>
                </a:lnTo>
                <a:lnTo>
                  <a:pt x="9" y="46"/>
                </a:lnTo>
                <a:lnTo>
                  <a:pt x="7" y="38"/>
                </a:lnTo>
                <a:lnTo>
                  <a:pt x="12" y="34"/>
                </a:lnTo>
                <a:lnTo>
                  <a:pt x="12" y="31"/>
                </a:lnTo>
                <a:lnTo>
                  <a:pt x="12" y="30"/>
                </a:lnTo>
                <a:lnTo>
                  <a:pt x="11" y="28"/>
                </a:lnTo>
                <a:lnTo>
                  <a:pt x="11" y="24"/>
                </a:lnTo>
                <a:lnTo>
                  <a:pt x="9" y="23"/>
                </a:lnTo>
                <a:lnTo>
                  <a:pt x="0" y="8"/>
                </a:lnTo>
                <a:lnTo>
                  <a:pt x="5" y="8"/>
                </a:lnTo>
                <a:lnTo>
                  <a:pt x="12" y="9"/>
                </a:lnTo>
                <a:lnTo>
                  <a:pt x="23" y="5"/>
                </a:lnTo>
                <a:lnTo>
                  <a:pt x="26" y="5"/>
                </a:lnTo>
                <a:lnTo>
                  <a:pt x="27" y="4"/>
                </a:lnTo>
                <a:lnTo>
                  <a:pt x="29" y="4"/>
                </a:lnTo>
                <a:lnTo>
                  <a:pt x="30" y="4"/>
                </a:lnTo>
                <a:lnTo>
                  <a:pt x="31" y="5"/>
                </a:lnTo>
                <a:lnTo>
                  <a:pt x="44" y="9"/>
                </a:lnTo>
                <a:lnTo>
                  <a:pt x="46" y="13"/>
                </a:lnTo>
                <a:lnTo>
                  <a:pt x="49" y="16"/>
                </a:lnTo>
                <a:lnTo>
                  <a:pt x="52" y="23"/>
                </a:lnTo>
                <a:lnTo>
                  <a:pt x="52" y="17"/>
                </a:lnTo>
                <a:lnTo>
                  <a:pt x="52" y="13"/>
                </a:lnTo>
                <a:lnTo>
                  <a:pt x="60" y="12"/>
                </a:lnTo>
                <a:lnTo>
                  <a:pt x="57" y="0"/>
                </a:lnTo>
                <a:lnTo>
                  <a:pt x="64" y="0"/>
                </a:lnTo>
                <a:lnTo>
                  <a:pt x="65" y="7"/>
                </a:lnTo>
                <a:lnTo>
                  <a:pt x="69" y="5"/>
                </a:lnTo>
                <a:lnTo>
                  <a:pt x="73" y="11"/>
                </a:lnTo>
                <a:lnTo>
                  <a:pt x="79" y="8"/>
                </a:lnTo>
                <a:lnTo>
                  <a:pt x="80" y="12"/>
                </a:lnTo>
                <a:lnTo>
                  <a:pt x="82" y="17"/>
                </a:lnTo>
                <a:lnTo>
                  <a:pt x="82" y="24"/>
                </a:lnTo>
                <a:lnTo>
                  <a:pt x="83" y="28"/>
                </a:lnTo>
                <a:lnTo>
                  <a:pt x="87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7" name="Freeform 117"/>
          <p:cNvSpPr>
            <a:spLocks/>
          </p:cNvSpPr>
          <p:nvPr/>
        </p:nvSpPr>
        <p:spPr bwMode="auto">
          <a:xfrm>
            <a:off x="5441950" y="5219700"/>
            <a:ext cx="195263" cy="166688"/>
          </a:xfrm>
          <a:custGeom>
            <a:avLst/>
            <a:gdLst>
              <a:gd name="T0" fmla="*/ 93 w 123"/>
              <a:gd name="T1" fmla="*/ 13 h 105"/>
              <a:gd name="T2" fmla="*/ 96 w 123"/>
              <a:gd name="T3" fmla="*/ 27 h 105"/>
              <a:gd name="T4" fmla="*/ 97 w 123"/>
              <a:gd name="T5" fmla="*/ 34 h 105"/>
              <a:gd name="T6" fmla="*/ 101 w 123"/>
              <a:gd name="T7" fmla="*/ 45 h 105"/>
              <a:gd name="T8" fmla="*/ 107 w 123"/>
              <a:gd name="T9" fmla="*/ 56 h 105"/>
              <a:gd name="T10" fmla="*/ 112 w 123"/>
              <a:gd name="T11" fmla="*/ 67 h 105"/>
              <a:gd name="T12" fmla="*/ 112 w 123"/>
              <a:gd name="T13" fmla="*/ 78 h 105"/>
              <a:gd name="T14" fmla="*/ 118 w 123"/>
              <a:gd name="T15" fmla="*/ 84 h 105"/>
              <a:gd name="T16" fmla="*/ 122 w 123"/>
              <a:gd name="T17" fmla="*/ 91 h 105"/>
              <a:gd name="T18" fmla="*/ 107 w 123"/>
              <a:gd name="T19" fmla="*/ 98 h 105"/>
              <a:gd name="T20" fmla="*/ 100 w 123"/>
              <a:gd name="T21" fmla="*/ 91 h 105"/>
              <a:gd name="T22" fmla="*/ 97 w 123"/>
              <a:gd name="T23" fmla="*/ 91 h 105"/>
              <a:gd name="T24" fmla="*/ 96 w 123"/>
              <a:gd name="T25" fmla="*/ 93 h 105"/>
              <a:gd name="T26" fmla="*/ 92 w 123"/>
              <a:gd name="T27" fmla="*/ 94 h 105"/>
              <a:gd name="T28" fmla="*/ 79 w 123"/>
              <a:gd name="T29" fmla="*/ 98 h 105"/>
              <a:gd name="T30" fmla="*/ 78 w 123"/>
              <a:gd name="T31" fmla="*/ 94 h 105"/>
              <a:gd name="T32" fmla="*/ 69 w 123"/>
              <a:gd name="T33" fmla="*/ 90 h 105"/>
              <a:gd name="T34" fmla="*/ 66 w 123"/>
              <a:gd name="T35" fmla="*/ 93 h 105"/>
              <a:gd name="T36" fmla="*/ 54 w 123"/>
              <a:gd name="T37" fmla="*/ 88 h 105"/>
              <a:gd name="T38" fmla="*/ 50 w 123"/>
              <a:gd name="T39" fmla="*/ 93 h 105"/>
              <a:gd name="T40" fmla="*/ 41 w 123"/>
              <a:gd name="T41" fmla="*/ 99 h 105"/>
              <a:gd name="T42" fmla="*/ 18 w 123"/>
              <a:gd name="T43" fmla="*/ 103 h 105"/>
              <a:gd name="T44" fmla="*/ 11 w 123"/>
              <a:gd name="T45" fmla="*/ 101 h 105"/>
              <a:gd name="T46" fmla="*/ 6 w 123"/>
              <a:gd name="T47" fmla="*/ 93 h 105"/>
              <a:gd name="T48" fmla="*/ 5 w 123"/>
              <a:gd name="T49" fmla="*/ 87 h 105"/>
              <a:gd name="T50" fmla="*/ 0 w 123"/>
              <a:gd name="T51" fmla="*/ 80 h 105"/>
              <a:gd name="T52" fmla="*/ 17 w 123"/>
              <a:gd name="T53" fmla="*/ 82 h 105"/>
              <a:gd name="T54" fmla="*/ 35 w 123"/>
              <a:gd name="T55" fmla="*/ 72 h 105"/>
              <a:gd name="T56" fmla="*/ 36 w 123"/>
              <a:gd name="T57" fmla="*/ 68 h 105"/>
              <a:gd name="T58" fmla="*/ 37 w 123"/>
              <a:gd name="T59" fmla="*/ 60 h 105"/>
              <a:gd name="T60" fmla="*/ 36 w 123"/>
              <a:gd name="T61" fmla="*/ 52 h 105"/>
              <a:gd name="T62" fmla="*/ 40 w 123"/>
              <a:gd name="T63" fmla="*/ 48 h 105"/>
              <a:gd name="T64" fmla="*/ 44 w 123"/>
              <a:gd name="T65" fmla="*/ 34 h 105"/>
              <a:gd name="T66" fmla="*/ 55 w 123"/>
              <a:gd name="T67" fmla="*/ 28 h 105"/>
              <a:gd name="T68" fmla="*/ 62 w 123"/>
              <a:gd name="T69" fmla="*/ 27 h 105"/>
              <a:gd name="T70" fmla="*/ 73 w 123"/>
              <a:gd name="T71" fmla="*/ 12 h 105"/>
              <a:gd name="T72" fmla="*/ 69 w 123"/>
              <a:gd name="T73" fmla="*/ 1 h 105"/>
              <a:gd name="T74" fmla="*/ 77 w 123"/>
              <a:gd name="T75" fmla="*/ 4 h 105"/>
              <a:gd name="T76" fmla="*/ 89 w 123"/>
              <a:gd name="T77" fmla="*/ 12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3" h="105">
                <a:moveTo>
                  <a:pt x="93" y="12"/>
                </a:moveTo>
                <a:lnTo>
                  <a:pt x="93" y="13"/>
                </a:lnTo>
                <a:lnTo>
                  <a:pt x="94" y="19"/>
                </a:lnTo>
                <a:lnTo>
                  <a:pt x="96" y="27"/>
                </a:lnTo>
                <a:lnTo>
                  <a:pt x="97" y="33"/>
                </a:lnTo>
                <a:lnTo>
                  <a:pt x="97" y="34"/>
                </a:lnTo>
                <a:lnTo>
                  <a:pt x="99" y="41"/>
                </a:lnTo>
                <a:lnTo>
                  <a:pt x="101" y="45"/>
                </a:lnTo>
                <a:lnTo>
                  <a:pt x="103" y="49"/>
                </a:lnTo>
                <a:lnTo>
                  <a:pt x="107" y="56"/>
                </a:lnTo>
                <a:lnTo>
                  <a:pt x="109" y="60"/>
                </a:lnTo>
                <a:lnTo>
                  <a:pt x="112" y="67"/>
                </a:lnTo>
                <a:lnTo>
                  <a:pt x="112" y="71"/>
                </a:lnTo>
                <a:lnTo>
                  <a:pt x="112" y="78"/>
                </a:lnTo>
                <a:lnTo>
                  <a:pt x="115" y="82"/>
                </a:lnTo>
                <a:lnTo>
                  <a:pt x="118" y="84"/>
                </a:lnTo>
                <a:lnTo>
                  <a:pt x="119" y="88"/>
                </a:lnTo>
                <a:lnTo>
                  <a:pt x="122" y="91"/>
                </a:lnTo>
                <a:lnTo>
                  <a:pt x="123" y="98"/>
                </a:lnTo>
                <a:lnTo>
                  <a:pt x="107" y="98"/>
                </a:lnTo>
                <a:lnTo>
                  <a:pt x="103" y="94"/>
                </a:lnTo>
                <a:lnTo>
                  <a:pt x="100" y="91"/>
                </a:lnTo>
                <a:lnTo>
                  <a:pt x="99" y="91"/>
                </a:lnTo>
                <a:lnTo>
                  <a:pt x="97" y="91"/>
                </a:lnTo>
                <a:lnTo>
                  <a:pt x="97" y="93"/>
                </a:lnTo>
                <a:lnTo>
                  <a:pt x="96" y="93"/>
                </a:lnTo>
                <a:lnTo>
                  <a:pt x="94" y="94"/>
                </a:lnTo>
                <a:lnTo>
                  <a:pt x="92" y="94"/>
                </a:lnTo>
                <a:lnTo>
                  <a:pt x="88" y="95"/>
                </a:lnTo>
                <a:lnTo>
                  <a:pt x="79" y="98"/>
                </a:lnTo>
                <a:lnTo>
                  <a:pt x="78" y="97"/>
                </a:lnTo>
                <a:lnTo>
                  <a:pt x="78" y="94"/>
                </a:lnTo>
                <a:lnTo>
                  <a:pt x="70" y="90"/>
                </a:lnTo>
                <a:lnTo>
                  <a:pt x="69" y="90"/>
                </a:lnTo>
                <a:lnTo>
                  <a:pt x="67" y="91"/>
                </a:lnTo>
                <a:lnTo>
                  <a:pt x="66" y="93"/>
                </a:lnTo>
                <a:lnTo>
                  <a:pt x="58" y="90"/>
                </a:lnTo>
                <a:lnTo>
                  <a:pt x="54" y="88"/>
                </a:lnTo>
                <a:lnTo>
                  <a:pt x="51" y="91"/>
                </a:lnTo>
                <a:lnTo>
                  <a:pt x="50" y="93"/>
                </a:lnTo>
                <a:lnTo>
                  <a:pt x="51" y="99"/>
                </a:lnTo>
                <a:lnTo>
                  <a:pt x="41" y="99"/>
                </a:lnTo>
                <a:lnTo>
                  <a:pt x="37" y="98"/>
                </a:lnTo>
                <a:lnTo>
                  <a:pt x="18" y="103"/>
                </a:lnTo>
                <a:lnTo>
                  <a:pt x="13" y="105"/>
                </a:lnTo>
                <a:lnTo>
                  <a:pt x="11" y="101"/>
                </a:lnTo>
                <a:lnTo>
                  <a:pt x="9" y="95"/>
                </a:lnTo>
                <a:lnTo>
                  <a:pt x="6" y="93"/>
                </a:lnTo>
                <a:lnTo>
                  <a:pt x="5" y="87"/>
                </a:lnTo>
                <a:lnTo>
                  <a:pt x="5" y="87"/>
                </a:lnTo>
                <a:lnTo>
                  <a:pt x="0" y="82"/>
                </a:lnTo>
                <a:lnTo>
                  <a:pt x="0" y="80"/>
                </a:lnTo>
                <a:lnTo>
                  <a:pt x="0" y="78"/>
                </a:lnTo>
                <a:lnTo>
                  <a:pt x="17" y="82"/>
                </a:lnTo>
                <a:lnTo>
                  <a:pt x="28" y="75"/>
                </a:lnTo>
                <a:lnTo>
                  <a:pt x="35" y="72"/>
                </a:lnTo>
                <a:lnTo>
                  <a:pt x="35" y="71"/>
                </a:lnTo>
                <a:lnTo>
                  <a:pt x="36" y="68"/>
                </a:lnTo>
                <a:lnTo>
                  <a:pt x="37" y="65"/>
                </a:lnTo>
                <a:lnTo>
                  <a:pt x="37" y="60"/>
                </a:lnTo>
                <a:lnTo>
                  <a:pt x="36" y="54"/>
                </a:lnTo>
                <a:lnTo>
                  <a:pt x="36" y="52"/>
                </a:lnTo>
                <a:lnTo>
                  <a:pt x="36" y="49"/>
                </a:lnTo>
                <a:lnTo>
                  <a:pt x="40" y="48"/>
                </a:lnTo>
                <a:lnTo>
                  <a:pt x="41" y="42"/>
                </a:lnTo>
                <a:lnTo>
                  <a:pt x="44" y="34"/>
                </a:lnTo>
                <a:lnTo>
                  <a:pt x="54" y="30"/>
                </a:lnTo>
                <a:lnTo>
                  <a:pt x="55" y="28"/>
                </a:lnTo>
                <a:lnTo>
                  <a:pt x="59" y="26"/>
                </a:lnTo>
                <a:lnTo>
                  <a:pt x="62" y="27"/>
                </a:lnTo>
                <a:lnTo>
                  <a:pt x="59" y="22"/>
                </a:lnTo>
                <a:lnTo>
                  <a:pt x="73" y="12"/>
                </a:lnTo>
                <a:lnTo>
                  <a:pt x="74" y="12"/>
                </a:lnTo>
                <a:lnTo>
                  <a:pt x="69" y="1"/>
                </a:lnTo>
                <a:lnTo>
                  <a:pt x="71" y="0"/>
                </a:lnTo>
                <a:lnTo>
                  <a:pt x="77" y="4"/>
                </a:lnTo>
                <a:lnTo>
                  <a:pt x="85" y="8"/>
                </a:lnTo>
                <a:lnTo>
                  <a:pt x="89" y="12"/>
                </a:lnTo>
                <a:lnTo>
                  <a:pt x="93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8" name="Freeform 118"/>
          <p:cNvSpPr>
            <a:spLocks/>
          </p:cNvSpPr>
          <p:nvPr/>
        </p:nvSpPr>
        <p:spPr bwMode="auto">
          <a:xfrm>
            <a:off x="5386388" y="4398963"/>
            <a:ext cx="212725" cy="222250"/>
          </a:xfrm>
          <a:custGeom>
            <a:avLst/>
            <a:gdLst>
              <a:gd name="T0" fmla="*/ 121 w 134"/>
              <a:gd name="T1" fmla="*/ 33 h 140"/>
              <a:gd name="T2" fmla="*/ 119 w 134"/>
              <a:gd name="T3" fmla="*/ 41 h 140"/>
              <a:gd name="T4" fmla="*/ 116 w 134"/>
              <a:gd name="T5" fmla="*/ 49 h 140"/>
              <a:gd name="T6" fmla="*/ 114 w 134"/>
              <a:gd name="T7" fmla="*/ 53 h 140"/>
              <a:gd name="T8" fmla="*/ 112 w 134"/>
              <a:gd name="T9" fmla="*/ 60 h 140"/>
              <a:gd name="T10" fmla="*/ 116 w 134"/>
              <a:gd name="T11" fmla="*/ 72 h 140"/>
              <a:gd name="T12" fmla="*/ 121 w 134"/>
              <a:gd name="T13" fmla="*/ 93 h 140"/>
              <a:gd name="T14" fmla="*/ 125 w 134"/>
              <a:gd name="T15" fmla="*/ 108 h 140"/>
              <a:gd name="T16" fmla="*/ 129 w 134"/>
              <a:gd name="T17" fmla="*/ 123 h 140"/>
              <a:gd name="T18" fmla="*/ 132 w 134"/>
              <a:gd name="T19" fmla="*/ 131 h 140"/>
              <a:gd name="T20" fmla="*/ 117 w 134"/>
              <a:gd name="T21" fmla="*/ 140 h 140"/>
              <a:gd name="T22" fmla="*/ 101 w 134"/>
              <a:gd name="T23" fmla="*/ 125 h 140"/>
              <a:gd name="T24" fmla="*/ 91 w 134"/>
              <a:gd name="T25" fmla="*/ 124 h 140"/>
              <a:gd name="T26" fmla="*/ 74 w 134"/>
              <a:gd name="T27" fmla="*/ 119 h 140"/>
              <a:gd name="T28" fmla="*/ 68 w 134"/>
              <a:gd name="T29" fmla="*/ 127 h 140"/>
              <a:gd name="T30" fmla="*/ 63 w 134"/>
              <a:gd name="T31" fmla="*/ 119 h 140"/>
              <a:gd name="T32" fmla="*/ 53 w 134"/>
              <a:gd name="T33" fmla="*/ 120 h 140"/>
              <a:gd name="T34" fmla="*/ 40 w 134"/>
              <a:gd name="T35" fmla="*/ 101 h 140"/>
              <a:gd name="T36" fmla="*/ 23 w 134"/>
              <a:gd name="T37" fmla="*/ 80 h 140"/>
              <a:gd name="T38" fmla="*/ 19 w 134"/>
              <a:gd name="T39" fmla="*/ 79 h 140"/>
              <a:gd name="T40" fmla="*/ 12 w 134"/>
              <a:gd name="T41" fmla="*/ 75 h 140"/>
              <a:gd name="T42" fmla="*/ 7 w 134"/>
              <a:gd name="T43" fmla="*/ 63 h 140"/>
              <a:gd name="T44" fmla="*/ 5 w 134"/>
              <a:gd name="T45" fmla="*/ 49 h 140"/>
              <a:gd name="T46" fmla="*/ 0 w 134"/>
              <a:gd name="T47" fmla="*/ 41 h 140"/>
              <a:gd name="T48" fmla="*/ 1 w 134"/>
              <a:gd name="T49" fmla="*/ 35 h 140"/>
              <a:gd name="T50" fmla="*/ 7 w 134"/>
              <a:gd name="T51" fmla="*/ 34 h 140"/>
              <a:gd name="T52" fmla="*/ 20 w 134"/>
              <a:gd name="T53" fmla="*/ 27 h 140"/>
              <a:gd name="T54" fmla="*/ 23 w 134"/>
              <a:gd name="T55" fmla="*/ 22 h 140"/>
              <a:gd name="T56" fmla="*/ 30 w 134"/>
              <a:gd name="T57" fmla="*/ 20 h 140"/>
              <a:gd name="T58" fmla="*/ 34 w 134"/>
              <a:gd name="T59" fmla="*/ 22 h 140"/>
              <a:gd name="T60" fmla="*/ 42 w 134"/>
              <a:gd name="T61" fmla="*/ 19 h 140"/>
              <a:gd name="T62" fmla="*/ 68 w 134"/>
              <a:gd name="T63" fmla="*/ 15 h 140"/>
              <a:gd name="T64" fmla="*/ 85 w 134"/>
              <a:gd name="T65" fmla="*/ 0 h 140"/>
              <a:gd name="T66" fmla="*/ 91 w 134"/>
              <a:gd name="T67" fmla="*/ 4 h 140"/>
              <a:gd name="T68" fmla="*/ 124 w 134"/>
              <a:gd name="T69" fmla="*/ 25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140">
                <a:moveTo>
                  <a:pt x="124" y="25"/>
                </a:moveTo>
                <a:lnTo>
                  <a:pt x="121" y="33"/>
                </a:lnTo>
                <a:lnTo>
                  <a:pt x="120" y="34"/>
                </a:lnTo>
                <a:lnTo>
                  <a:pt x="119" y="41"/>
                </a:lnTo>
                <a:lnTo>
                  <a:pt x="117" y="44"/>
                </a:lnTo>
                <a:lnTo>
                  <a:pt x="116" y="49"/>
                </a:lnTo>
                <a:lnTo>
                  <a:pt x="114" y="52"/>
                </a:lnTo>
                <a:lnTo>
                  <a:pt x="114" y="53"/>
                </a:lnTo>
                <a:lnTo>
                  <a:pt x="113" y="56"/>
                </a:lnTo>
                <a:lnTo>
                  <a:pt x="112" y="60"/>
                </a:lnTo>
                <a:lnTo>
                  <a:pt x="113" y="64"/>
                </a:lnTo>
                <a:lnTo>
                  <a:pt x="116" y="72"/>
                </a:lnTo>
                <a:lnTo>
                  <a:pt x="117" y="79"/>
                </a:lnTo>
                <a:lnTo>
                  <a:pt x="121" y="93"/>
                </a:lnTo>
                <a:lnTo>
                  <a:pt x="124" y="101"/>
                </a:lnTo>
                <a:lnTo>
                  <a:pt x="125" y="108"/>
                </a:lnTo>
                <a:lnTo>
                  <a:pt x="128" y="116"/>
                </a:lnTo>
                <a:lnTo>
                  <a:pt x="129" y="123"/>
                </a:lnTo>
                <a:lnTo>
                  <a:pt x="131" y="125"/>
                </a:lnTo>
                <a:lnTo>
                  <a:pt x="132" y="131"/>
                </a:lnTo>
                <a:lnTo>
                  <a:pt x="134" y="135"/>
                </a:lnTo>
                <a:lnTo>
                  <a:pt x="117" y="140"/>
                </a:lnTo>
                <a:lnTo>
                  <a:pt x="108" y="128"/>
                </a:lnTo>
                <a:lnTo>
                  <a:pt x="101" y="125"/>
                </a:lnTo>
                <a:lnTo>
                  <a:pt x="100" y="125"/>
                </a:lnTo>
                <a:lnTo>
                  <a:pt x="91" y="124"/>
                </a:lnTo>
                <a:lnTo>
                  <a:pt x="82" y="121"/>
                </a:lnTo>
                <a:lnTo>
                  <a:pt x="74" y="119"/>
                </a:lnTo>
                <a:lnTo>
                  <a:pt x="70" y="125"/>
                </a:lnTo>
                <a:lnTo>
                  <a:pt x="68" y="127"/>
                </a:lnTo>
                <a:lnTo>
                  <a:pt x="64" y="125"/>
                </a:lnTo>
                <a:lnTo>
                  <a:pt x="63" y="119"/>
                </a:lnTo>
                <a:lnTo>
                  <a:pt x="61" y="119"/>
                </a:lnTo>
                <a:lnTo>
                  <a:pt x="53" y="120"/>
                </a:lnTo>
                <a:lnTo>
                  <a:pt x="48" y="120"/>
                </a:lnTo>
                <a:lnTo>
                  <a:pt x="40" y="101"/>
                </a:lnTo>
                <a:lnTo>
                  <a:pt x="34" y="94"/>
                </a:lnTo>
                <a:lnTo>
                  <a:pt x="23" y="80"/>
                </a:lnTo>
                <a:lnTo>
                  <a:pt x="22" y="80"/>
                </a:lnTo>
                <a:lnTo>
                  <a:pt x="19" y="79"/>
                </a:lnTo>
                <a:lnTo>
                  <a:pt x="15" y="76"/>
                </a:lnTo>
                <a:lnTo>
                  <a:pt x="12" y="75"/>
                </a:lnTo>
                <a:lnTo>
                  <a:pt x="11" y="65"/>
                </a:lnTo>
                <a:lnTo>
                  <a:pt x="7" y="63"/>
                </a:lnTo>
                <a:lnTo>
                  <a:pt x="7" y="60"/>
                </a:lnTo>
                <a:lnTo>
                  <a:pt x="5" y="49"/>
                </a:lnTo>
                <a:lnTo>
                  <a:pt x="4" y="45"/>
                </a:lnTo>
                <a:lnTo>
                  <a:pt x="0" y="41"/>
                </a:lnTo>
                <a:lnTo>
                  <a:pt x="0" y="40"/>
                </a:lnTo>
                <a:lnTo>
                  <a:pt x="1" y="35"/>
                </a:lnTo>
                <a:lnTo>
                  <a:pt x="5" y="37"/>
                </a:lnTo>
                <a:lnTo>
                  <a:pt x="7" y="34"/>
                </a:lnTo>
                <a:lnTo>
                  <a:pt x="12" y="29"/>
                </a:lnTo>
                <a:lnTo>
                  <a:pt x="20" y="27"/>
                </a:lnTo>
                <a:lnTo>
                  <a:pt x="22" y="22"/>
                </a:lnTo>
                <a:lnTo>
                  <a:pt x="23" y="22"/>
                </a:lnTo>
                <a:lnTo>
                  <a:pt x="27" y="20"/>
                </a:lnTo>
                <a:lnTo>
                  <a:pt x="30" y="20"/>
                </a:lnTo>
                <a:lnTo>
                  <a:pt x="31" y="20"/>
                </a:lnTo>
                <a:lnTo>
                  <a:pt x="34" y="22"/>
                </a:lnTo>
                <a:lnTo>
                  <a:pt x="37" y="18"/>
                </a:lnTo>
                <a:lnTo>
                  <a:pt x="42" y="19"/>
                </a:lnTo>
                <a:lnTo>
                  <a:pt x="53" y="15"/>
                </a:lnTo>
                <a:lnTo>
                  <a:pt x="68" y="15"/>
                </a:lnTo>
                <a:lnTo>
                  <a:pt x="80" y="4"/>
                </a:lnTo>
                <a:lnTo>
                  <a:pt x="85" y="0"/>
                </a:lnTo>
                <a:lnTo>
                  <a:pt x="86" y="1"/>
                </a:lnTo>
                <a:lnTo>
                  <a:pt x="91" y="4"/>
                </a:lnTo>
                <a:lnTo>
                  <a:pt x="97" y="7"/>
                </a:lnTo>
                <a:lnTo>
                  <a:pt x="124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9" name="Freeform 119"/>
          <p:cNvSpPr>
            <a:spLocks/>
          </p:cNvSpPr>
          <p:nvPr/>
        </p:nvSpPr>
        <p:spPr bwMode="auto">
          <a:xfrm>
            <a:off x="5578475" y="3733800"/>
            <a:ext cx="236538" cy="195263"/>
          </a:xfrm>
          <a:custGeom>
            <a:avLst/>
            <a:gdLst>
              <a:gd name="T0" fmla="*/ 143 w 149"/>
              <a:gd name="T1" fmla="*/ 90 h 123"/>
              <a:gd name="T2" fmla="*/ 138 w 149"/>
              <a:gd name="T3" fmla="*/ 92 h 123"/>
              <a:gd name="T4" fmla="*/ 135 w 149"/>
              <a:gd name="T5" fmla="*/ 92 h 123"/>
              <a:gd name="T6" fmla="*/ 130 w 149"/>
              <a:gd name="T7" fmla="*/ 94 h 123"/>
              <a:gd name="T8" fmla="*/ 128 w 149"/>
              <a:gd name="T9" fmla="*/ 94 h 123"/>
              <a:gd name="T10" fmla="*/ 118 w 149"/>
              <a:gd name="T11" fmla="*/ 97 h 123"/>
              <a:gd name="T12" fmla="*/ 113 w 149"/>
              <a:gd name="T13" fmla="*/ 99 h 123"/>
              <a:gd name="T14" fmla="*/ 111 w 149"/>
              <a:gd name="T15" fmla="*/ 100 h 123"/>
              <a:gd name="T16" fmla="*/ 104 w 149"/>
              <a:gd name="T17" fmla="*/ 104 h 123"/>
              <a:gd name="T18" fmla="*/ 98 w 149"/>
              <a:gd name="T19" fmla="*/ 108 h 123"/>
              <a:gd name="T20" fmla="*/ 89 w 149"/>
              <a:gd name="T21" fmla="*/ 115 h 123"/>
              <a:gd name="T22" fmla="*/ 86 w 149"/>
              <a:gd name="T23" fmla="*/ 116 h 123"/>
              <a:gd name="T24" fmla="*/ 82 w 149"/>
              <a:gd name="T25" fmla="*/ 120 h 123"/>
              <a:gd name="T26" fmla="*/ 67 w 149"/>
              <a:gd name="T27" fmla="*/ 122 h 123"/>
              <a:gd name="T28" fmla="*/ 45 w 149"/>
              <a:gd name="T29" fmla="*/ 123 h 123"/>
              <a:gd name="T30" fmla="*/ 43 w 149"/>
              <a:gd name="T31" fmla="*/ 119 h 123"/>
              <a:gd name="T32" fmla="*/ 34 w 149"/>
              <a:gd name="T33" fmla="*/ 108 h 123"/>
              <a:gd name="T34" fmla="*/ 33 w 149"/>
              <a:gd name="T35" fmla="*/ 107 h 123"/>
              <a:gd name="T36" fmla="*/ 32 w 149"/>
              <a:gd name="T37" fmla="*/ 105 h 123"/>
              <a:gd name="T38" fmla="*/ 18 w 149"/>
              <a:gd name="T39" fmla="*/ 96 h 123"/>
              <a:gd name="T40" fmla="*/ 21 w 149"/>
              <a:gd name="T41" fmla="*/ 90 h 123"/>
              <a:gd name="T42" fmla="*/ 22 w 149"/>
              <a:gd name="T43" fmla="*/ 86 h 123"/>
              <a:gd name="T44" fmla="*/ 10 w 149"/>
              <a:gd name="T45" fmla="*/ 84 h 123"/>
              <a:gd name="T46" fmla="*/ 8 w 149"/>
              <a:gd name="T47" fmla="*/ 71 h 123"/>
              <a:gd name="T48" fmla="*/ 8 w 149"/>
              <a:gd name="T49" fmla="*/ 70 h 123"/>
              <a:gd name="T50" fmla="*/ 7 w 149"/>
              <a:gd name="T51" fmla="*/ 70 h 123"/>
              <a:gd name="T52" fmla="*/ 6 w 149"/>
              <a:gd name="T53" fmla="*/ 70 h 123"/>
              <a:gd name="T54" fmla="*/ 6 w 149"/>
              <a:gd name="T55" fmla="*/ 66 h 123"/>
              <a:gd name="T56" fmla="*/ 7 w 149"/>
              <a:gd name="T57" fmla="*/ 56 h 123"/>
              <a:gd name="T58" fmla="*/ 6 w 149"/>
              <a:gd name="T59" fmla="*/ 54 h 123"/>
              <a:gd name="T60" fmla="*/ 0 w 149"/>
              <a:gd name="T61" fmla="*/ 51 h 123"/>
              <a:gd name="T62" fmla="*/ 0 w 149"/>
              <a:gd name="T63" fmla="*/ 47 h 123"/>
              <a:gd name="T64" fmla="*/ 0 w 149"/>
              <a:gd name="T65" fmla="*/ 41 h 123"/>
              <a:gd name="T66" fmla="*/ 0 w 149"/>
              <a:gd name="T67" fmla="*/ 30 h 123"/>
              <a:gd name="T68" fmla="*/ 18 w 149"/>
              <a:gd name="T69" fmla="*/ 24 h 123"/>
              <a:gd name="T70" fmla="*/ 19 w 149"/>
              <a:gd name="T71" fmla="*/ 22 h 123"/>
              <a:gd name="T72" fmla="*/ 30 w 149"/>
              <a:gd name="T73" fmla="*/ 21 h 123"/>
              <a:gd name="T74" fmla="*/ 37 w 149"/>
              <a:gd name="T75" fmla="*/ 21 h 123"/>
              <a:gd name="T76" fmla="*/ 44 w 149"/>
              <a:gd name="T77" fmla="*/ 19 h 123"/>
              <a:gd name="T78" fmla="*/ 45 w 149"/>
              <a:gd name="T79" fmla="*/ 19 h 123"/>
              <a:gd name="T80" fmla="*/ 51 w 149"/>
              <a:gd name="T81" fmla="*/ 11 h 123"/>
              <a:gd name="T82" fmla="*/ 55 w 149"/>
              <a:gd name="T83" fmla="*/ 9 h 123"/>
              <a:gd name="T84" fmla="*/ 59 w 149"/>
              <a:gd name="T85" fmla="*/ 13 h 123"/>
              <a:gd name="T86" fmla="*/ 70 w 149"/>
              <a:gd name="T87" fmla="*/ 11 h 123"/>
              <a:gd name="T88" fmla="*/ 75 w 149"/>
              <a:gd name="T89" fmla="*/ 9 h 123"/>
              <a:gd name="T90" fmla="*/ 86 w 149"/>
              <a:gd name="T91" fmla="*/ 3 h 123"/>
              <a:gd name="T92" fmla="*/ 89 w 149"/>
              <a:gd name="T93" fmla="*/ 3 h 123"/>
              <a:gd name="T94" fmla="*/ 113 w 149"/>
              <a:gd name="T95" fmla="*/ 2 h 123"/>
              <a:gd name="T96" fmla="*/ 130 w 149"/>
              <a:gd name="T97" fmla="*/ 0 h 123"/>
              <a:gd name="T98" fmla="*/ 135 w 149"/>
              <a:gd name="T99" fmla="*/ 21 h 123"/>
              <a:gd name="T100" fmla="*/ 146 w 149"/>
              <a:gd name="T101" fmla="*/ 33 h 123"/>
              <a:gd name="T102" fmla="*/ 149 w 149"/>
              <a:gd name="T103" fmla="*/ 49 h 123"/>
              <a:gd name="T104" fmla="*/ 143 w 149"/>
              <a:gd name="T105" fmla="*/ 9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9" h="123">
                <a:moveTo>
                  <a:pt x="143" y="90"/>
                </a:moveTo>
                <a:lnTo>
                  <a:pt x="138" y="92"/>
                </a:lnTo>
                <a:lnTo>
                  <a:pt x="135" y="92"/>
                </a:lnTo>
                <a:lnTo>
                  <a:pt x="130" y="94"/>
                </a:lnTo>
                <a:lnTo>
                  <a:pt x="128" y="94"/>
                </a:lnTo>
                <a:lnTo>
                  <a:pt x="118" y="97"/>
                </a:lnTo>
                <a:lnTo>
                  <a:pt x="113" y="99"/>
                </a:lnTo>
                <a:lnTo>
                  <a:pt x="111" y="100"/>
                </a:lnTo>
                <a:lnTo>
                  <a:pt x="104" y="104"/>
                </a:lnTo>
                <a:lnTo>
                  <a:pt x="98" y="108"/>
                </a:lnTo>
                <a:lnTo>
                  <a:pt x="89" y="115"/>
                </a:lnTo>
                <a:lnTo>
                  <a:pt x="86" y="116"/>
                </a:lnTo>
                <a:lnTo>
                  <a:pt x="82" y="120"/>
                </a:lnTo>
                <a:lnTo>
                  <a:pt x="67" y="122"/>
                </a:lnTo>
                <a:lnTo>
                  <a:pt x="45" y="123"/>
                </a:lnTo>
                <a:lnTo>
                  <a:pt x="43" y="119"/>
                </a:lnTo>
                <a:lnTo>
                  <a:pt x="34" y="108"/>
                </a:lnTo>
                <a:lnTo>
                  <a:pt x="33" y="107"/>
                </a:lnTo>
                <a:lnTo>
                  <a:pt x="32" y="105"/>
                </a:lnTo>
                <a:lnTo>
                  <a:pt x="18" y="96"/>
                </a:lnTo>
                <a:lnTo>
                  <a:pt x="21" y="90"/>
                </a:lnTo>
                <a:lnTo>
                  <a:pt x="22" y="86"/>
                </a:lnTo>
                <a:lnTo>
                  <a:pt x="10" y="84"/>
                </a:lnTo>
                <a:lnTo>
                  <a:pt x="8" y="71"/>
                </a:lnTo>
                <a:lnTo>
                  <a:pt x="8" y="70"/>
                </a:lnTo>
                <a:lnTo>
                  <a:pt x="7" y="70"/>
                </a:lnTo>
                <a:lnTo>
                  <a:pt x="6" y="70"/>
                </a:lnTo>
                <a:lnTo>
                  <a:pt x="6" y="66"/>
                </a:lnTo>
                <a:lnTo>
                  <a:pt x="7" y="56"/>
                </a:lnTo>
                <a:lnTo>
                  <a:pt x="6" y="54"/>
                </a:lnTo>
                <a:lnTo>
                  <a:pt x="0" y="51"/>
                </a:lnTo>
                <a:lnTo>
                  <a:pt x="0" y="47"/>
                </a:lnTo>
                <a:lnTo>
                  <a:pt x="0" y="41"/>
                </a:lnTo>
                <a:lnTo>
                  <a:pt x="0" y="30"/>
                </a:lnTo>
                <a:lnTo>
                  <a:pt x="18" y="24"/>
                </a:lnTo>
                <a:lnTo>
                  <a:pt x="19" y="22"/>
                </a:lnTo>
                <a:lnTo>
                  <a:pt x="30" y="21"/>
                </a:lnTo>
                <a:lnTo>
                  <a:pt x="37" y="21"/>
                </a:lnTo>
                <a:lnTo>
                  <a:pt x="44" y="19"/>
                </a:lnTo>
                <a:lnTo>
                  <a:pt x="45" y="19"/>
                </a:lnTo>
                <a:lnTo>
                  <a:pt x="51" y="11"/>
                </a:lnTo>
                <a:lnTo>
                  <a:pt x="55" y="9"/>
                </a:lnTo>
                <a:lnTo>
                  <a:pt x="59" y="13"/>
                </a:lnTo>
                <a:lnTo>
                  <a:pt x="70" y="11"/>
                </a:lnTo>
                <a:lnTo>
                  <a:pt x="75" y="9"/>
                </a:lnTo>
                <a:lnTo>
                  <a:pt x="86" y="3"/>
                </a:lnTo>
                <a:lnTo>
                  <a:pt x="89" y="3"/>
                </a:lnTo>
                <a:lnTo>
                  <a:pt x="113" y="2"/>
                </a:lnTo>
                <a:lnTo>
                  <a:pt x="130" y="0"/>
                </a:lnTo>
                <a:lnTo>
                  <a:pt x="135" y="21"/>
                </a:lnTo>
                <a:lnTo>
                  <a:pt x="146" y="33"/>
                </a:lnTo>
                <a:lnTo>
                  <a:pt x="149" y="49"/>
                </a:lnTo>
                <a:lnTo>
                  <a:pt x="143" y="9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0" name="Freeform 120"/>
          <p:cNvSpPr>
            <a:spLocks/>
          </p:cNvSpPr>
          <p:nvPr/>
        </p:nvSpPr>
        <p:spPr bwMode="auto">
          <a:xfrm>
            <a:off x="4410075" y="5768975"/>
            <a:ext cx="173038" cy="182563"/>
          </a:xfrm>
          <a:custGeom>
            <a:avLst/>
            <a:gdLst>
              <a:gd name="T0" fmla="*/ 99 w 109"/>
              <a:gd name="T1" fmla="*/ 21 h 115"/>
              <a:gd name="T2" fmla="*/ 101 w 109"/>
              <a:gd name="T3" fmla="*/ 40 h 115"/>
              <a:gd name="T4" fmla="*/ 101 w 109"/>
              <a:gd name="T5" fmla="*/ 41 h 115"/>
              <a:gd name="T6" fmla="*/ 108 w 109"/>
              <a:gd name="T7" fmla="*/ 49 h 115"/>
              <a:gd name="T8" fmla="*/ 103 w 109"/>
              <a:gd name="T9" fmla="*/ 53 h 115"/>
              <a:gd name="T10" fmla="*/ 99 w 109"/>
              <a:gd name="T11" fmla="*/ 64 h 115"/>
              <a:gd name="T12" fmla="*/ 100 w 109"/>
              <a:gd name="T13" fmla="*/ 66 h 115"/>
              <a:gd name="T14" fmla="*/ 109 w 109"/>
              <a:gd name="T15" fmla="*/ 82 h 115"/>
              <a:gd name="T16" fmla="*/ 107 w 109"/>
              <a:gd name="T17" fmla="*/ 85 h 115"/>
              <a:gd name="T18" fmla="*/ 101 w 109"/>
              <a:gd name="T19" fmla="*/ 92 h 115"/>
              <a:gd name="T20" fmla="*/ 96 w 109"/>
              <a:gd name="T21" fmla="*/ 92 h 115"/>
              <a:gd name="T22" fmla="*/ 88 w 109"/>
              <a:gd name="T23" fmla="*/ 93 h 115"/>
              <a:gd name="T24" fmla="*/ 79 w 109"/>
              <a:gd name="T25" fmla="*/ 94 h 115"/>
              <a:gd name="T26" fmla="*/ 78 w 109"/>
              <a:gd name="T27" fmla="*/ 94 h 115"/>
              <a:gd name="T28" fmla="*/ 75 w 109"/>
              <a:gd name="T29" fmla="*/ 98 h 115"/>
              <a:gd name="T30" fmla="*/ 73 w 109"/>
              <a:gd name="T31" fmla="*/ 101 h 115"/>
              <a:gd name="T32" fmla="*/ 71 w 109"/>
              <a:gd name="T33" fmla="*/ 100 h 115"/>
              <a:gd name="T34" fmla="*/ 70 w 109"/>
              <a:gd name="T35" fmla="*/ 98 h 115"/>
              <a:gd name="T36" fmla="*/ 60 w 109"/>
              <a:gd name="T37" fmla="*/ 100 h 115"/>
              <a:gd name="T38" fmla="*/ 51 w 109"/>
              <a:gd name="T39" fmla="*/ 100 h 115"/>
              <a:gd name="T40" fmla="*/ 41 w 109"/>
              <a:gd name="T41" fmla="*/ 101 h 115"/>
              <a:gd name="T42" fmla="*/ 15 w 109"/>
              <a:gd name="T43" fmla="*/ 115 h 115"/>
              <a:gd name="T44" fmla="*/ 9 w 109"/>
              <a:gd name="T45" fmla="*/ 100 h 115"/>
              <a:gd name="T46" fmla="*/ 18 w 109"/>
              <a:gd name="T47" fmla="*/ 98 h 115"/>
              <a:gd name="T48" fmla="*/ 20 w 109"/>
              <a:gd name="T49" fmla="*/ 96 h 115"/>
              <a:gd name="T50" fmla="*/ 15 w 109"/>
              <a:gd name="T51" fmla="*/ 86 h 115"/>
              <a:gd name="T52" fmla="*/ 22 w 109"/>
              <a:gd name="T53" fmla="*/ 68 h 115"/>
              <a:gd name="T54" fmla="*/ 22 w 109"/>
              <a:gd name="T55" fmla="*/ 63 h 115"/>
              <a:gd name="T56" fmla="*/ 28 w 109"/>
              <a:gd name="T57" fmla="*/ 62 h 115"/>
              <a:gd name="T58" fmla="*/ 25 w 109"/>
              <a:gd name="T59" fmla="*/ 56 h 115"/>
              <a:gd name="T60" fmla="*/ 0 w 109"/>
              <a:gd name="T61" fmla="*/ 47 h 115"/>
              <a:gd name="T62" fmla="*/ 30 w 109"/>
              <a:gd name="T63" fmla="*/ 22 h 115"/>
              <a:gd name="T64" fmla="*/ 36 w 109"/>
              <a:gd name="T65" fmla="*/ 26 h 115"/>
              <a:gd name="T66" fmla="*/ 37 w 109"/>
              <a:gd name="T67" fmla="*/ 26 h 115"/>
              <a:gd name="T68" fmla="*/ 44 w 109"/>
              <a:gd name="T69" fmla="*/ 26 h 115"/>
              <a:gd name="T70" fmla="*/ 45 w 109"/>
              <a:gd name="T71" fmla="*/ 22 h 115"/>
              <a:gd name="T72" fmla="*/ 49 w 109"/>
              <a:gd name="T73" fmla="*/ 21 h 115"/>
              <a:gd name="T74" fmla="*/ 56 w 109"/>
              <a:gd name="T75" fmla="*/ 25 h 115"/>
              <a:gd name="T76" fmla="*/ 60 w 109"/>
              <a:gd name="T77" fmla="*/ 27 h 115"/>
              <a:gd name="T78" fmla="*/ 64 w 109"/>
              <a:gd name="T79" fmla="*/ 19 h 115"/>
              <a:gd name="T80" fmla="*/ 66 w 109"/>
              <a:gd name="T81" fmla="*/ 15 h 115"/>
              <a:gd name="T82" fmla="*/ 66 w 109"/>
              <a:gd name="T83" fmla="*/ 12 h 115"/>
              <a:gd name="T84" fmla="*/ 81 w 109"/>
              <a:gd name="T85" fmla="*/ 0 h 115"/>
              <a:gd name="T86" fmla="*/ 88 w 109"/>
              <a:gd name="T87" fmla="*/ 7 h 115"/>
              <a:gd name="T88" fmla="*/ 88 w 109"/>
              <a:gd name="T89" fmla="*/ 12 h 115"/>
              <a:gd name="T90" fmla="*/ 88 w 109"/>
              <a:gd name="T91" fmla="*/ 15 h 115"/>
              <a:gd name="T92" fmla="*/ 89 w 109"/>
              <a:gd name="T93" fmla="*/ 17 h 115"/>
              <a:gd name="T94" fmla="*/ 89 w 109"/>
              <a:gd name="T95" fmla="*/ 17 h 115"/>
              <a:gd name="T96" fmla="*/ 94 w 109"/>
              <a:gd name="T97" fmla="*/ 19 h 115"/>
              <a:gd name="T98" fmla="*/ 99 w 109"/>
              <a:gd name="T99" fmla="*/ 2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9" h="115">
                <a:moveTo>
                  <a:pt x="99" y="21"/>
                </a:moveTo>
                <a:lnTo>
                  <a:pt x="101" y="40"/>
                </a:lnTo>
                <a:lnTo>
                  <a:pt x="101" y="41"/>
                </a:lnTo>
                <a:lnTo>
                  <a:pt x="108" y="49"/>
                </a:lnTo>
                <a:lnTo>
                  <a:pt x="103" y="53"/>
                </a:lnTo>
                <a:lnTo>
                  <a:pt x="99" y="64"/>
                </a:lnTo>
                <a:lnTo>
                  <a:pt x="100" y="66"/>
                </a:lnTo>
                <a:lnTo>
                  <a:pt x="109" y="82"/>
                </a:lnTo>
                <a:lnTo>
                  <a:pt x="107" y="85"/>
                </a:lnTo>
                <a:lnTo>
                  <a:pt x="101" y="92"/>
                </a:lnTo>
                <a:lnTo>
                  <a:pt x="96" y="92"/>
                </a:lnTo>
                <a:lnTo>
                  <a:pt x="88" y="93"/>
                </a:lnTo>
                <a:lnTo>
                  <a:pt x="79" y="94"/>
                </a:lnTo>
                <a:lnTo>
                  <a:pt x="78" y="94"/>
                </a:lnTo>
                <a:lnTo>
                  <a:pt x="75" y="98"/>
                </a:lnTo>
                <a:lnTo>
                  <a:pt x="73" y="101"/>
                </a:lnTo>
                <a:lnTo>
                  <a:pt x="71" y="100"/>
                </a:lnTo>
                <a:lnTo>
                  <a:pt x="70" y="98"/>
                </a:lnTo>
                <a:lnTo>
                  <a:pt x="60" y="100"/>
                </a:lnTo>
                <a:lnTo>
                  <a:pt x="51" y="100"/>
                </a:lnTo>
                <a:lnTo>
                  <a:pt x="41" y="101"/>
                </a:lnTo>
                <a:lnTo>
                  <a:pt x="15" y="115"/>
                </a:lnTo>
                <a:lnTo>
                  <a:pt x="9" y="100"/>
                </a:lnTo>
                <a:lnTo>
                  <a:pt x="18" y="98"/>
                </a:lnTo>
                <a:lnTo>
                  <a:pt x="20" y="96"/>
                </a:lnTo>
                <a:lnTo>
                  <a:pt x="15" y="86"/>
                </a:lnTo>
                <a:lnTo>
                  <a:pt x="22" y="68"/>
                </a:lnTo>
                <a:lnTo>
                  <a:pt x="22" y="63"/>
                </a:lnTo>
                <a:lnTo>
                  <a:pt x="28" y="62"/>
                </a:lnTo>
                <a:lnTo>
                  <a:pt x="25" y="56"/>
                </a:lnTo>
                <a:lnTo>
                  <a:pt x="0" y="47"/>
                </a:lnTo>
                <a:lnTo>
                  <a:pt x="30" y="22"/>
                </a:lnTo>
                <a:lnTo>
                  <a:pt x="36" y="26"/>
                </a:lnTo>
                <a:lnTo>
                  <a:pt x="37" y="26"/>
                </a:lnTo>
                <a:lnTo>
                  <a:pt x="44" y="26"/>
                </a:lnTo>
                <a:lnTo>
                  <a:pt x="45" y="22"/>
                </a:lnTo>
                <a:lnTo>
                  <a:pt x="49" y="21"/>
                </a:lnTo>
                <a:lnTo>
                  <a:pt x="56" y="25"/>
                </a:lnTo>
                <a:lnTo>
                  <a:pt x="60" y="27"/>
                </a:lnTo>
                <a:lnTo>
                  <a:pt x="64" y="19"/>
                </a:lnTo>
                <a:lnTo>
                  <a:pt x="66" y="15"/>
                </a:lnTo>
                <a:lnTo>
                  <a:pt x="66" y="12"/>
                </a:lnTo>
                <a:lnTo>
                  <a:pt x="81" y="0"/>
                </a:lnTo>
                <a:lnTo>
                  <a:pt x="88" y="7"/>
                </a:lnTo>
                <a:lnTo>
                  <a:pt x="88" y="12"/>
                </a:lnTo>
                <a:lnTo>
                  <a:pt x="88" y="15"/>
                </a:lnTo>
                <a:lnTo>
                  <a:pt x="89" y="17"/>
                </a:lnTo>
                <a:lnTo>
                  <a:pt x="89" y="17"/>
                </a:lnTo>
                <a:lnTo>
                  <a:pt x="94" y="19"/>
                </a:lnTo>
                <a:lnTo>
                  <a:pt x="99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1" name="Freeform 121"/>
          <p:cNvSpPr>
            <a:spLocks/>
          </p:cNvSpPr>
          <p:nvPr/>
        </p:nvSpPr>
        <p:spPr bwMode="auto">
          <a:xfrm>
            <a:off x="4681538" y="5845175"/>
            <a:ext cx="115888" cy="188913"/>
          </a:xfrm>
          <a:custGeom>
            <a:avLst/>
            <a:gdLst>
              <a:gd name="T0" fmla="*/ 47 w 73"/>
              <a:gd name="T1" fmla="*/ 7 h 119"/>
              <a:gd name="T2" fmla="*/ 58 w 73"/>
              <a:gd name="T3" fmla="*/ 26 h 119"/>
              <a:gd name="T4" fmla="*/ 58 w 73"/>
              <a:gd name="T5" fmla="*/ 34 h 119"/>
              <a:gd name="T6" fmla="*/ 64 w 73"/>
              <a:gd name="T7" fmla="*/ 42 h 119"/>
              <a:gd name="T8" fmla="*/ 58 w 73"/>
              <a:gd name="T9" fmla="*/ 45 h 119"/>
              <a:gd name="T10" fmla="*/ 53 w 73"/>
              <a:gd name="T11" fmla="*/ 46 h 119"/>
              <a:gd name="T12" fmla="*/ 54 w 73"/>
              <a:gd name="T13" fmla="*/ 59 h 119"/>
              <a:gd name="T14" fmla="*/ 64 w 73"/>
              <a:gd name="T15" fmla="*/ 68 h 119"/>
              <a:gd name="T16" fmla="*/ 73 w 73"/>
              <a:gd name="T17" fmla="*/ 78 h 119"/>
              <a:gd name="T18" fmla="*/ 61 w 73"/>
              <a:gd name="T19" fmla="*/ 90 h 119"/>
              <a:gd name="T20" fmla="*/ 71 w 73"/>
              <a:gd name="T21" fmla="*/ 98 h 119"/>
              <a:gd name="T22" fmla="*/ 65 w 73"/>
              <a:gd name="T23" fmla="*/ 110 h 119"/>
              <a:gd name="T24" fmla="*/ 64 w 73"/>
              <a:gd name="T25" fmla="*/ 116 h 119"/>
              <a:gd name="T26" fmla="*/ 58 w 73"/>
              <a:gd name="T27" fmla="*/ 119 h 119"/>
              <a:gd name="T28" fmla="*/ 46 w 73"/>
              <a:gd name="T29" fmla="*/ 106 h 119"/>
              <a:gd name="T30" fmla="*/ 37 w 73"/>
              <a:gd name="T31" fmla="*/ 90 h 119"/>
              <a:gd name="T32" fmla="*/ 32 w 73"/>
              <a:gd name="T33" fmla="*/ 93 h 119"/>
              <a:gd name="T34" fmla="*/ 30 w 73"/>
              <a:gd name="T35" fmla="*/ 95 h 119"/>
              <a:gd name="T36" fmla="*/ 23 w 73"/>
              <a:gd name="T37" fmla="*/ 99 h 119"/>
              <a:gd name="T38" fmla="*/ 0 w 73"/>
              <a:gd name="T39" fmla="*/ 87 h 119"/>
              <a:gd name="T40" fmla="*/ 5 w 73"/>
              <a:gd name="T41" fmla="*/ 83 h 119"/>
              <a:gd name="T42" fmla="*/ 7 w 73"/>
              <a:gd name="T43" fmla="*/ 82 h 119"/>
              <a:gd name="T44" fmla="*/ 2 w 73"/>
              <a:gd name="T45" fmla="*/ 74 h 119"/>
              <a:gd name="T46" fmla="*/ 16 w 73"/>
              <a:gd name="T47" fmla="*/ 64 h 119"/>
              <a:gd name="T48" fmla="*/ 12 w 73"/>
              <a:gd name="T49" fmla="*/ 61 h 119"/>
              <a:gd name="T50" fmla="*/ 13 w 73"/>
              <a:gd name="T51" fmla="*/ 52 h 119"/>
              <a:gd name="T52" fmla="*/ 13 w 73"/>
              <a:gd name="T53" fmla="*/ 48 h 119"/>
              <a:gd name="T54" fmla="*/ 9 w 73"/>
              <a:gd name="T55" fmla="*/ 42 h 119"/>
              <a:gd name="T56" fmla="*/ 5 w 73"/>
              <a:gd name="T57" fmla="*/ 37 h 119"/>
              <a:gd name="T58" fmla="*/ 9 w 73"/>
              <a:gd name="T59" fmla="*/ 31 h 119"/>
              <a:gd name="T60" fmla="*/ 5 w 73"/>
              <a:gd name="T61" fmla="*/ 23 h 119"/>
              <a:gd name="T62" fmla="*/ 5 w 73"/>
              <a:gd name="T63" fmla="*/ 15 h 119"/>
              <a:gd name="T64" fmla="*/ 5 w 73"/>
              <a:gd name="T65" fmla="*/ 8 h 119"/>
              <a:gd name="T66" fmla="*/ 5 w 73"/>
              <a:gd name="T67" fmla="*/ 5 h 119"/>
              <a:gd name="T68" fmla="*/ 16 w 73"/>
              <a:gd name="T69" fmla="*/ 0 h 119"/>
              <a:gd name="T70" fmla="*/ 28 w 73"/>
              <a:gd name="T71" fmla="*/ 0 h 119"/>
              <a:gd name="T72" fmla="*/ 34 w 73"/>
              <a:gd name="T73" fmla="*/ 0 h 119"/>
              <a:gd name="T74" fmla="*/ 37 w 73"/>
              <a:gd name="T75" fmla="*/ 3 h 119"/>
              <a:gd name="T76" fmla="*/ 37 w 73"/>
              <a:gd name="T77" fmla="*/ 4 h 119"/>
              <a:gd name="T78" fmla="*/ 38 w 73"/>
              <a:gd name="T79" fmla="*/ 4 h 119"/>
              <a:gd name="T80" fmla="*/ 47 w 73"/>
              <a:gd name="T81" fmla="*/ 7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" h="119">
                <a:moveTo>
                  <a:pt x="47" y="7"/>
                </a:moveTo>
                <a:lnTo>
                  <a:pt x="58" y="26"/>
                </a:lnTo>
                <a:lnTo>
                  <a:pt x="58" y="34"/>
                </a:lnTo>
                <a:lnTo>
                  <a:pt x="64" y="42"/>
                </a:lnTo>
                <a:lnTo>
                  <a:pt x="58" y="45"/>
                </a:lnTo>
                <a:lnTo>
                  <a:pt x="53" y="46"/>
                </a:lnTo>
                <a:lnTo>
                  <a:pt x="54" y="59"/>
                </a:lnTo>
                <a:lnTo>
                  <a:pt x="64" y="68"/>
                </a:lnTo>
                <a:lnTo>
                  <a:pt x="73" y="78"/>
                </a:lnTo>
                <a:lnTo>
                  <a:pt x="61" y="90"/>
                </a:lnTo>
                <a:lnTo>
                  <a:pt x="71" y="98"/>
                </a:lnTo>
                <a:lnTo>
                  <a:pt x="65" y="110"/>
                </a:lnTo>
                <a:lnTo>
                  <a:pt x="64" y="116"/>
                </a:lnTo>
                <a:lnTo>
                  <a:pt x="58" y="119"/>
                </a:lnTo>
                <a:lnTo>
                  <a:pt x="46" y="106"/>
                </a:lnTo>
                <a:lnTo>
                  <a:pt x="37" y="90"/>
                </a:lnTo>
                <a:lnTo>
                  <a:pt x="32" y="93"/>
                </a:lnTo>
                <a:lnTo>
                  <a:pt x="30" y="95"/>
                </a:lnTo>
                <a:lnTo>
                  <a:pt x="23" y="99"/>
                </a:lnTo>
                <a:lnTo>
                  <a:pt x="0" y="87"/>
                </a:lnTo>
                <a:lnTo>
                  <a:pt x="5" y="83"/>
                </a:lnTo>
                <a:lnTo>
                  <a:pt x="7" y="82"/>
                </a:lnTo>
                <a:lnTo>
                  <a:pt x="2" y="74"/>
                </a:lnTo>
                <a:lnTo>
                  <a:pt x="16" y="64"/>
                </a:lnTo>
                <a:lnTo>
                  <a:pt x="12" y="61"/>
                </a:lnTo>
                <a:lnTo>
                  <a:pt x="13" y="52"/>
                </a:lnTo>
                <a:lnTo>
                  <a:pt x="13" y="48"/>
                </a:lnTo>
                <a:lnTo>
                  <a:pt x="9" y="42"/>
                </a:lnTo>
                <a:lnTo>
                  <a:pt x="5" y="37"/>
                </a:lnTo>
                <a:lnTo>
                  <a:pt x="9" y="31"/>
                </a:lnTo>
                <a:lnTo>
                  <a:pt x="5" y="23"/>
                </a:lnTo>
                <a:lnTo>
                  <a:pt x="5" y="15"/>
                </a:lnTo>
                <a:lnTo>
                  <a:pt x="5" y="8"/>
                </a:lnTo>
                <a:lnTo>
                  <a:pt x="5" y="5"/>
                </a:lnTo>
                <a:lnTo>
                  <a:pt x="16" y="0"/>
                </a:lnTo>
                <a:lnTo>
                  <a:pt x="28" y="0"/>
                </a:lnTo>
                <a:lnTo>
                  <a:pt x="34" y="0"/>
                </a:lnTo>
                <a:lnTo>
                  <a:pt x="37" y="3"/>
                </a:lnTo>
                <a:lnTo>
                  <a:pt x="37" y="4"/>
                </a:lnTo>
                <a:lnTo>
                  <a:pt x="38" y="4"/>
                </a:lnTo>
                <a:lnTo>
                  <a:pt x="47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2" name="Freeform 122"/>
          <p:cNvSpPr>
            <a:spLocks/>
          </p:cNvSpPr>
          <p:nvPr/>
        </p:nvSpPr>
        <p:spPr bwMode="auto">
          <a:xfrm>
            <a:off x="4665663" y="5713413"/>
            <a:ext cx="158750" cy="142875"/>
          </a:xfrm>
          <a:custGeom>
            <a:avLst/>
            <a:gdLst>
              <a:gd name="T0" fmla="*/ 100 w 100"/>
              <a:gd name="T1" fmla="*/ 65 h 90"/>
              <a:gd name="T2" fmla="*/ 98 w 100"/>
              <a:gd name="T3" fmla="*/ 76 h 90"/>
              <a:gd name="T4" fmla="*/ 98 w 100"/>
              <a:gd name="T5" fmla="*/ 79 h 90"/>
              <a:gd name="T6" fmla="*/ 92 w 100"/>
              <a:gd name="T7" fmla="*/ 79 h 90"/>
              <a:gd name="T8" fmla="*/ 90 w 100"/>
              <a:gd name="T9" fmla="*/ 82 h 90"/>
              <a:gd name="T10" fmla="*/ 89 w 100"/>
              <a:gd name="T11" fmla="*/ 84 h 90"/>
              <a:gd name="T12" fmla="*/ 70 w 100"/>
              <a:gd name="T13" fmla="*/ 84 h 90"/>
              <a:gd name="T14" fmla="*/ 62 w 100"/>
              <a:gd name="T15" fmla="*/ 77 h 90"/>
              <a:gd name="T16" fmla="*/ 56 w 100"/>
              <a:gd name="T17" fmla="*/ 80 h 90"/>
              <a:gd name="T18" fmla="*/ 60 w 100"/>
              <a:gd name="T19" fmla="*/ 84 h 90"/>
              <a:gd name="T20" fmla="*/ 59 w 100"/>
              <a:gd name="T21" fmla="*/ 87 h 90"/>
              <a:gd name="T22" fmla="*/ 57 w 100"/>
              <a:gd name="T23" fmla="*/ 90 h 90"/>
              <a:gd name="T24" fmla="*/ 48 w 100"/>
              <a:gd name="T25" fmla="*/ 87 h 90"/>
              <a:gd name="T26" fmla="*/ 47 w 100"/>
              <a:gd name="T27" fmla="*/ 87 h 90"/>
              <a:gd name="T28" fmla="*/ 47 w 100"/>
              <a:gd name="T29" fmla="*/ 86 h 90"/>
              <a:gd name="T30" fmla="*/ 44 w 100"/>
              <a:gd name="T31" fmla="*/ 83 h 90"/>
              <a:gd name="T32" fmla="*/ 38 w 100"/>
              <a:gd name="T33" fmla="*/ 83 h 90"/>
              <a:gd name="T34" fmla="*/ 26 w 100"/>
              <a:gd name="T35" fmla="*/ 83 h 90"/>
              <a:gd name="T36" fmla="*/ 23 w 100"/>
              <a:gd name="T37" fmla="*/ 82 h 90"/>
              <a:gd name="T38" fmla="*/ 14 w 100"/>
              <a:gd name="T39" fmla="*/ 71 h 90"/>
              <a:gd name="T40" fmla="*/ 0 w 100"/>
              <a:gd name="T41" fmla="*/ 56 h 90"/>
              <a:gd name="T42" fmla="*/ 2 w 100"/>
              <a:gd name="T43" fmla="*/ 54 h 90"/>
              <a:gd name="T44" fmla="*/ 3 w 100"/>
              <a:gd name="T45" fmla="*/ 53 h 90"/>
              <a:gd name="T46" fmla="*/ 4 w 100"/>
              <a:gd name="T47" fmla="*/ 52 h 90"/>
              <a:gd name="T48" fmla="*/ 14 w 100"/>
              <a:gd name="T49" fmla="*/ 47 h 90"/>
              <a:gd name="T50" fmla="*/ 14 w 100"/>
              <a:gd name="T51" fmla="*/ 46 h 90"/>
              <a:gd name="T52" fmla="*/ 14 w 100"/>
              <a:gd name="T53" fmla="*/ 43 h 90"/>
              <a:gd name="T54" fmla="*/ 19 w 100"/>
              <a:gd name="T55" fmla="*/ 43 h 90"/>
              <a:gd name="T56" fmla="*/ 26 w 100"/>
              <a:gd name="T57" fmla="*/ 45 h 90"/>
              <a:gd name="T58" fmla="*/ 27 w 100"/>
              <a:gd name="T59" fmla="*/ 38 h 90"/>
              <a:gd name="T60" fmla="*/ 21 w 100"/>
              <a:gd name="T61" fmla="*/ 37 h 90"/>
              <a:gd name="T62" fmla="*/ 19 w 100"/>
              <a:gd name="T63" fmla="*/ 26 h 90"/>
              <a:gd name="T64" fmla="*/ 27 w 100"/>
              <a:gd name="T65" fmla="*/ 22 h 90"/>
              <a:gd name="T66" fmla="*/ 29 w 100"/>
              <a:gd name="T67" fmla="*/ 11 h 90"/>
              <a:gd name="T68" fmla="*/ 32 w 100"/>
              <a:gd name="T69" fmla="*/ 7 h 90"/>
              <a:gd name="T70" fmla="*/ 27 w 100"/>
              <a:gd name="T71" fmla="*/ 0 h 90"/>
              <a:gd name="T72" fmla="*/ 36 w 100"/>
              <a:gd name="T73" fmla="*/ 4 h 90"/>
              <a:gd name="T74" fmla="*/ 36 w 100"/>
              <a:gd name="T75" fmla="*/ 11 h 90"/>
              <a:gd name="T76" fmla="*/ 48 w 100"/>
              <a:gd name="T77" fmla="*/ 16 h 90"/>
              <a:gd name="T78" fmla="*/ 57 w 100"/>
              <a:gd name="T79" fmla="*/ 35 h 90"/>
              <a:gd name="T80" fmla="*/ 59 w 100"/>
              <a:gd name="T81" fmla="*/ 35 h 90"/>
              <a:gd name="T82" fmla="*/ 66 w 100"/>
              <a:gd name="T83" fmla="*/ 35 h 90"/>
              <a:gd name="T84" fmla="*/ 67 w 100"/>
              <a:gd name="T85" fmla="*/ 54 h 90"/>
              <a:gd name="T86" fmla="*/ 67 w 100"/>
              <a:gd name="T87" fmla="*/ 57 h 90"/>
              <a:gd name="T88" fmla="*/ 79 w 100"/>
              <a:gd name="T89" fmla="*/ 56 h 90"/>
              <a:gd name="T90" fmla="*/ 81 w 100"/>
              <a:gd name="T91" fmla="*/ 54 h 90"/>
              <a:gd name="T92" fmla="*/ 82 w 100"/>
              <a:gd name="T93" fmla="*/ 52 h 90"/>
              <a:gd name="T94" fmla="*/ 83 w 100"/>
              <a:gd name="T95" fmla="*/ 54 h 90"/>
              <a:gd name="T96" fmla="*/ 86 w 100"/>
              <a:gd name="T97" fmla="*/ 56 h 90"/>
              <a:gd name="T98" fmla="*/ 90 w 100"/>
              <a:gd name="T99" fmla="*/ 62 h 90"/>
              <a:gd name="T100" fmla="*/ 100 w 100"/>
              <a:gd name="T101" fmla="*/ 65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0" h="90">
                <a:moveTo>
                  <a:pt x="100" y="65"/>
                </a:moveTo>
                <a:lnTo>
                  <a:pt x="98" y="76"/>
                </a:lnTo>
                <a:lnTo>
                  <a:pt x="98" y="79"/>
                </a:lnTo>
                <a:lnTo>
                  <a:pt x="92" y="79"/>
                </a:lnTo>
                <a:lnTo>
                  <a:pt x="90" y="82"/>
                </a:lnTo>
                <a:lnTo>
                  <a:pt x="89" y="84"/>
                </a:lnTo>
                <a:lnTo>
                  <a:pt x="70" y="84"/>
                </a:lnTo>
                <a:lnTo>
                  <a:pt x="62" y="77"/>
                </a:lnTo>
                <a:lnTo>
                  <a:pt x="56" y="80"/>
                </a:lnTo>
                <a:lnTo>
                  <a:pt x="60" y="84"/>
                </a:lnTo>
                <a:lnTo>
                  <a:pt x="59" y="87"/>
                </a:lnTo>
                <a:lnTo>
                  <a:pt x="57" y="90"/>
                </a:lnTo>
                <a:lnTo>
                  <a:pt x="48" y="87"/>
                </a:lnTo>
                <a:lnTo>
                  <a:pt x="47" y="87"/>
                </a:lnTo>
                <a:lnTo>
                  <a:pt x="47" y="86"/>
                </a:lnTo>
                <a:lnTo>
                  <a:pt x="44" y="83"/>
                </a:lnTo>
                <a:lnTo>
                  <a:pt x="38" y="83"/>
                </a:lnTo>
                <a:lnTo>
                  <a:pt x="26" y="83"/>
                </a:lnTo>
                <a:lnTo>
                  <a:pt x="23" y="82"/>
                </a:lnTo>
                <a:lnTo>
                  <a:pt x="14" y="71"/>
                </a:lnTo>
                <a:lnTo>
                  <a:pt x="0" y="56"/>
                </a:lnTo>
                <a:lnTo>
                  <a:pt x="2" y="54"/>
                </a:lnTo>
                <a:lnTo>
                  <a:pt x="3" y="53"/>
                </a:lnTo>
                <a:lnTo>
                  <a:pt x="4" y="52"/>
                </a:lnTo>
                <a:lnTo>
                  <a:pt x="14" y="47"/>
                </a:lnTo>
                <a:lnTo>
                  <a:pt x="14" y="46"/>
                </a:lnTo>
                <a:lnTo>
                  <a:pt x="14" y="43"/>
                </a:lnTo>
                <a:lnTo>
                  <a:pt x="19" y="43"/>
                </a:lnTo>
                <a:lnTo>
                  <a:pt x="26" y="45"/>
                </a:lnTo>
                <a:lnTo>
                  <a:pt x="27" y="38"/>
                </a:lnTo>
                <a:lnTo>
                  <a:pt x="21" y="37"/>
                </a:lnTo>
                <a:lnTo>
                  <a:pt x="19" y="26"/>
                </a:lnTo>
                <a:lnTo>
                  <a:pt x="27" y="22"/>
                </a:lnTo>
                <a:lnTo>
                  <a:pt x="29" y="11"/>
                </a:lnTo>
                <a:lnTo>
                  <a:pt x="32" y="7"/>
                </a:lnTo>
                <a:lnTo>
                  <a:pt x="27" y="0"/>
                </a:lnTo>
                <a:lnTo>
                  <a:pt x="36" y="4"/>
                </a:lnTo>
                <a:lnTo>
                  <a:pt x="36" y="11"/>
                </a:lnTo>
                <a:lnTo>
                  <a:pt x="48" y="16"/>
                </a:lnTo>
                <a:lnTo>
                  <a:pt x="57" y="35"/>
                </a:lnTo>
                <a:lnTo>
                  <a:pt x="59" y="35"/>
                </a:lnTo>
                <a:lnTo>
                  <a:pt x="66" y="35"/>
                </a:lnTo>
                <a:lnTo>
                  <a:pt x="67" y="54"/>
                </a:lnTo>
                <a:lnTo>
                  <a:pt x="67" y="57"/>
                </a:lnTo>
                <a:lnTo>
                  <a:pt x="79" y="56"/>
                </a:lnTo>
                <a:lnTo>
                  <a:pt x="81" y="54"/>
                </a:lnTo>
                <a:lnTo>
                  <a:pt x="82" y="52"/>
                </a:lnTo>
                <a:lnTo>
                  <a:pt x="83" y="54"/>
                </a:lnTo>
                <a:lnTo>
                  <a:pt x="86" y="56"/>
                </a:lnTo>
                <a:lnTo>
                  <a:pt x="90" y="62"/>
                </a:lnTo>
                <a:lnTo>
                  <a:pt x="100" y="6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3" name="Freeform 123"/>
          <p:cNvSpPr>
            <a:spLocks/>
          </p:cNvSpPr>
          <p:nvPr/>
        </p:nvSpPr>
        <p:spPr bwMode="auto">
          <a:xfrm>
            <a:off x="4908550" y="4781550"/>
            <a:ext cx="234950" cy="206375"/>
          </a:xfrm>
          <a:custGeom>
            <a:avLst/>
            <a:gdLst>
              <a:gd name="T0" fmla="*/ 35 w 148"/>
              <a:gd name="T1" fmla="*/ 127 h 130"/>
              <a:gd name="T2" fmla="*/ 33 w 148"/>
              <a:gd name="T3" fmla="*/ 130 h 130"/>
              <a:gd name="T4" fmla="*/ 26 w 148"/>
              <a:gd name="T5" fmla="*/ 123 h 130"/>
              <a:gd name="T6" fmla="*/ 19 w 148"/>
              <a:gd name="T7" fmla="*/ 116 h 130"/>
              <a:gd name="T8" fmla="*/ 31 w 148"/>
              <a:gd name="T9" fmla="*/ 104 h 130"/>
              <a:gd name="T10" fmla="*/ 31 w 148"/>
              <a:gd name="T11" fmla="*/ 100 h 130"/>
              <a:gd name="T12" fmla="*/ 31 w 148"/>
              <a:gd name="T13" fmla="*/ 96 h 130"/>
              <a:gd name="T14" fmla="*/ 19 w 148"/>
              <a:gd name="T15" fmla="*/ 97 h 130"/>
              <a:gd name="T16" fmla="*/ 15 w 148"/>
              <a:gd name="T17" fmla="*/ 97 h 130"/>
              <a:gd name="T18" fmla="*/ 8 w 148"/>
              <a:gd name="T19" fmla="*/ 93 h 130"/>
              <a:gd name="T20" fmla="*/ 0 w 148"/>
              <a:gd name="T21" fmla="*/ 97 h 130"/>
              <a:gd name="T22" fmla="*/ 1 w 148"/>
              <a:gd name="T23" fmla="*/ 89 h 130"/>
              <a:gd name="T24" fmla="*/ 8 w 148"/>
              <a:gd name="T25" fmla="*/ 81 h 130"/>
              <a:gd name="T26" fmla="*/ 13 w 148"/>
              <a:gd name="T27" fmla="*/ 81 h 130"/>
              <a:gd name="T28" fmla="*/ 26 w 148"/>
              <a:gd name="T29" fmla="*/ 85 h 130"/>
              <a:gd name="T30" fmla="*/ 42 w 148"/>
              <a:gd name="T31" fmla="*/ 73 h 130"/>
              <a:gd name="T32" fmla="*/ 43 w 148"/>
              <a:gd name="T33" fmla="*/ 73 h 130"/>
              <a:gd name="T34" fmla="*/ 56 w 148"/>
              <a:gd name="T35" fmla="*/ 62 h 130"/>
              <a:gd name="T36" fmla="*/ 58 w 148"/>
              <a:gd name="T37" fmla="*/ 60 h 130"/>
              <a:gd name="T38" fmla="*/ 61 w 148"/>
              <a:gd name="T39" fmla="*/ 59 h 130"/>
              <a:gd name="T40" fmla="*/ 68 w 148"/>
              <a:gd name="T41" fmla="*/ 51 h 130"/>
              <a:gd name="T42" fmla="*/ 72 w 148"/>
              <a:gd name="T43" fmla="*/ 55 h 130"/>
              <a:gd name="T44" fmla="*/ 80 w 148"/>
              <a:gd name="T45" fmla="*/ 49 h 130"/>
              <a:gd name="T46" fmla="*/ 87 w 148"/>
              <a:gd name="T47" fmla="*/ 48 h 130"/>
              <a:gd name="T48" fmla="*/ 88 w 148"/>
              <a:gd name="T49" fmla="*/ 48 h 130"/>
              <a:gd name="T50" fmla="*/ 88 w 148"/>
              <a:gd name="T51" fmla="*/ 47 h 130"/>
              <a:gd name="T52" fmla="*/ 93 w 148"/>
              <a:gd name="T53" fmla="*/ 41 h 130"/>
              <a:gd name="T54" fmla="*/ 110 w 148"/>
              <a:gd name="T55" fmla="*/ 17 h 130"/>
              <a:gd name="T56" fmla="*/ 113 w 148"/>
              <a:gd name="T57" fmla="*/ 11 h 130"/>
              <a:gd name="T58" fmla="*/ 114 w 148"/>
              <a:gd name="T59" fmla="*/ 9 h 130"/>
              <a:gd name="T60" fmla="*/ 137 w 148"/>
              <a:gd name="T61" fmla="*/ 9 h 130"/>
              <a:gd name="T62" fmla="*/ 146 w 148"/>
              <a:gd name="T63" fmla="*/ 0 h 130"/>
              <a:gd name="T64" fmla="*/ 148 w 148"/>
              <a:gd name="T65" fmla="*/ 14 h 130"/>
              <a:gd name="T66" fmla="*/ 137 w 148"/>
              <a:gd name="T67" fmla="*/ 28 h 130"/>
              <a:gd name="T68" fmla="*/ 136 w 148"/>
              <a:gd name="T69" fmla="*/ 32 h 130"/>
              <a:gd name="T70" fmla="*/ 136 w 148"/>
              <a:gd name="T71" fmla="*/ 34 h 130"/>
              <a:gd name="T72" fmla="*/ 132 w 148"/>
              <a:gd name="T73" fmla="*/ 48 h 130"/>
              <a:gd name="T74" fmla="*/ 127 w 148"/>
              <a:gd name="T75" fmla="*/ 64 h 130"/>
              <a:gd name="T76" fmla="*/ 127 w 148"/>
              <a:gd name="T77" fmla="*/ 66 h 130"/>
              <a:gd name="T78" fmla="*/ 123 w 148"/>
              <a:gd name="T79" fmla="*/ 70 h 130"/>
              <a:gd name="T80" fmla="*/ 120 w 148"/>
              <a:gd name="T81" fmla="*/ 74 h 130"/>
              <a:gd name="T82" fmla="*/ 102 w 148"/>
              <a:gd name="T83" fmla="*/ 97 h 130"/>
              <a:gd name="T84" fmla="*/ 98 w 148"/>
              <a:gd name="T85" fmla="*/ 101 h 130"/>
              <a:gd name="T86" fmla="*/ 83 w 148"/>
              <a:gd name="T87" fmla="*/ 101 h 130"/>
              <a:gd name="T88" fmla="*/ 78 w 148"/>
              <a:gd name="T89" fmla="*/ 97 h 130"/>
              <a:gd name="T90" fmla="*/ 69 w 148"/>
              <a:gd name="T91" fmla="*/ 93 h 130"/>
              <a:gd name="T92" fmla="*/ 67 w 148"/>
              <a:gd name="T93" fmla="*/ 94 h 130"/>
              <a:gd name="T94" fmla="*/ 63 w 148"/>
              <a:gd name="T95" fmla="*/ 96 h 130"/>
              <a:gd name="T96" fmla="*/ 68 w 148"/>
              <a:gd name="T97" fmla="*/ 100 h 130"/>
              <a:gd name="T98" fmla="*/ 58 w 148"/>
              <a:gd name="T99" fmla="*/ 104 h 130"/>
              <a:gd name="T100" fmla="*/ 54 w 148"/>
              <a:gd name="T101" fmla="*/ 107 h 130"/>
              <a:gd name="T102" fmla="*/ 56 w 148"/>
              <a:gd name="T103" fmla="*/ 109 h 130"/>
              <a:gd name="T104" fmla="*/ 58 w 148"/>
              <a:gd name="T105" fmla="*/ 116 h 130"/>
              <a:gd name="T106" fmla="*/ 61 w 148"/>
              <a:gd name="T107" fmla="*/ 120 h 130"/>
              <a:gd name="T108" fmla="*/ 58 w 148"/>
              <a:gd name="T109" fmla="*/ 120 h 130"/>
              <a:gd name="T110" fmla="*/ 56 w 148"/>
              <a:gd name="T111" fmla="*/ 122 h 130"/>
              <a:gd name="T112" fmla="*/ 50 w 148"/>
              <a:gd name="T113" fmla="*/ 130 h 130"/>
              <a:gd name="T114" fmla="*/ 42 w 148"/>
              <a:gd name="T115" fmla="*/ 129 h 130"/>
              <a:gd name="T116" fmla="*/ 41 w 148"/>
              <a:gd name="T117" fmla="*/ 129 h 130"/>
              <a:gd name="T118" fmla="*/ 35 w 148"/>
              <a:gd name="T119" fmla="*/ 124 h 130"/>
              <a:gd name="T120" fmla="*/ 35 w 148"/>
              <a:gd name="T121" fmla="*/ 12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8" h="130">
                <a:moveTo>
                  <a:pt x="35" y="127"/>
                </a:moveTo>
                <a:lnTo>
                  <a:pt x="33" y="130"/>
                </a:lnTo>
                <a:lnTo>
                  <a:pt x="26" y="123"/>
                </a:lnTo>
                <a:lnTo>
                  <a:pt x="19" y="116"/>
                </a:lnTo>
                <a:lnTo>
                  <a:pt x="31" y="104"/>
                </a:lnTo>
                <a:lnTo>
                  <a:pt x="31" y="100"/>
                </a:lnTo>
                <a:lnTo>
                  <a:pt x="31" y="96"/>
                </a:lnTo>
                <a:lnTo>
                  <a:pt x="19" y="97"/>
                </a:lnTo>
                <a:lnTo>
                  <a:pt x="15" y="97"/>
                </a:lnTo>
                <a:lnTo>
                  <a:pt x="8" y="93"/>
                </a:lnTo>
                <a:lnTo>
                  <a:pt x="0" y="97"/>
                </a:lnTo>
                <a:lnTo>
                  <a:pt x="1" y="89"/>
                </a:lnTo>
                <a:lnTo>
                  <a:pt x="8" y="81"/>
                </a:lnTo>
                <a:lnTo>
                  <a:pt x="13" y="81"/>
                </a:lnTo>
                <a:lnTo>
                  <a:pt x="26" y="85"/>
                </a:lnTo>
                <a:lnTo>
                  <a:pt x="42" y="73"/>
                </a:lnTo>
                <a:lnTo>
                  <a:pt x="43" y="73"/>
                </a:lnTo>
                <a:lnTo>
                  <a:pt x="56" y="62"/>
                </a:lnTo>
                <a:lnTo>
                  <a:pt x="58" y="60"/>
                </a:lnTo>
                <a:lnTo>
                  <a:pt x="61" y="59"/>
                </a:lnTo>
                <a:lnTo>
                  <a:pt x="68" y="51"/>
                </a:lnTo>
                <a:lnTo>
                  <a:pt x="72" y="55"/>
                </a:lnTo>
                <a:lnTo>
                  <a:pt x="80" y="49"/>
                </a:lnTo>
                <a:lnTo>
                  <a:pt x="87" y="48"/>
                </a:lnTo>
                <a:lnTo>
                  <a:pt x="88" y="48"/>
                </a:lnTo>
                <a:lnTo>
                  <a:pt x="88" y="47"/>
                </a:lnTo>
                <a:lnTo>
                  <a:pt x="93" y="41"/>
                </a:lnTo>
                <a:lnTo>
                  <a:pt x="110" y="17"/>
                </a:lnTo>
                <a:lnTo>
                  <a:pt x="113" y="11"/>
                </a:lnTo>
                <a:lnTo>
                  <a:pt x="114" y="9"/>
                </a:lnTo>
                <a:lnTo>
                  <a:pt x="137" y="9"/>
                </a:lnTo>
                <a:lnTo>
                  <a:pt x="146" y="0"/>
                </a:lnTo>
                <a:lnTo>
                  <a:pt x="148" y="14"/>
                </a:lnTo>
                <a:lnTo>
                  <a:pt x="137" y="28"/>
                </a:lnTo>
                <a:lnTo>
                  <a:pt x="136" y="32"/>
                </a:lnTo>
                <a:lnTo>
                  <a:pt x="136" y="34"/>
                </a:lnTo>
                <a:lnTo>
                  <a:pt x="132" y="48"/>
                </a:lnTo>
                <a:lnTo>
                  <a:pt x="127" y="64"/>
                </a:lnTo>
                <a:lnTo>
                  <a:pt x="127" y="66"/>
                </a:lnTo>
                <a:lnTo>
                  <a:pt x="123" y="70"/>
                </a:lnTo>
                <a:lnTo>
                  <a:pt x="120" y="74"/>
                </a:lnTo>
                <a:lnTo>
                  <a:pt x="102" y="97"/>
                </a:lnTo>
                <a:lnTo>
                  <a:pt x="98" y="101"/>
                </a:lnTo>
                <a:lnTo>
                  <a:pt x="83" y="101"/>
                </a:lnTo>
                <a:lnTo>
                  <a:pt x="78" y="97"/>
                </a:lnTo>
                <a:lnTo>
                  <a:pt x="69" y="93"/>
                </a:lnTo>
                <a:lnTo>
                  <a:pt x="67" y="94"/>
                </a:lnTo>
                <a:lnTo>
                  <a:pt x="63" y="96"/>
                </a:lnTo>
                <a:lnTo>
                  <a:pt x="68" y="100"/>
                </a:lnTo>
                <a:lnTo>
                  <a:pt x="58" y="104"/>
                </a:lnTo>
                <a:lnTo>
                  <a:pt x="54" y="107"/>
                </a:lnTo>
                <a:lnTo>
                  <a:pt x="56" y="109"/>
                </a:lnTo>
                <a:lnTo>
                  <a:pt x="58" y="116"/>
                </a:lnTo>
                <a:lnTo>
                  <a:pt x="61" y="120"/>
                </a:lnTo>
                <a:lnTo>
                  <a:pt x="58" y="120"/>
                </a:lnTo>
                <a:lnTo>
                  <a:pt x="56" y="122"/>
                </a:lnTo>
                <a:lnTo>
                  <a:pt x="50" y="130"/>
                </a:lnTo>
                <a:lnTo>
                  <a:pt x="42" y="129"/>
                </a:lnTo>
                <a:lnTo>
                  <a:pt x="41" y="129"/>
                </a:lnTo>
                <a:lnTo>
                  <a:pt x="35" y="124"/>
                </a:lnTo>
                <a:lnTo>
                  <a:pt x="35" y="1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4" name="Freeform 124"/>
          <p:cNvSpPr>
            <a:spLocks/>
          </p:cNvSpPr>
          <p:nvPr/>
        </p:nvSpPr>
        <p:spPr bwMode="auto">
          <a:xfrm>
            <a:off x="5307013" y="5588000"/>
            <a:ext cx="57150" cy="98425"/>
          </a:xfrm>
          <a:custGeom>
            <a:avLst/>
            <a:gdLst>
              <a:gd name="T0" fmla="*/ 31 w 36"/>
              <a:gd name="T1" fmla="*/ 30 h 62"/>
              <a:gd name="T2" fmla="*/ 36 w 36"/>
              <a:gd name="T3" fmla="*/ 32 h 62"/>
              <a:gd name="T4" fmla="*/ 35 w 36"/>
              <a:gd name="T5" fmla="*/ 36 h 62"/>
              <a:gd name="T6" fmla="*/ 30 w 36"/>
              <a:gd name="T7" fmla="*/ 39 h 62"/>
              <a:gd name="T8" fmla="*/ 24 w 36"/>
              <a:gd name="T9" fmla="*/ 45 h 62"/>
              <a:gd name="T10" fmla="*/ 25 w 36"/>
              <a:gd name="T11" fmla="*/ 49 h 62"/>
              <a:gd name="T12" fmla="*/ 28 w 36"/>
              <a:gd name="T13" fmla="*/ 51 h 62"/>
              <a:gd name="T14" fmla="*/ 32 w 36"/>
              <a:gd name="T15" fmla="*/ 62 h 62"/>
              <a:gd name="T16" fmla="*/ 27 w 36"/>
              <a:gd name="T17" fmla="*/ 61 h 62"/>
              <a:gd name="T18" fmla="*/ 25 w 36"/>
              <a:gd name="T19" fmla="*/ 61 h 62"/>
              <a:gd name="T20" fmla="*/ 24 w 36"/>
              <a:gd name="T21" fmla="*/ 60 h 62"/>
              <a:gd name="T22" fmla="*/ 21 w 36"/>
              <a:gd name="T23" fmla="*/ 58 h 62"/>
              <a:gd name="T24" fmla="*/ 21 w 36"/>
              <a:gd name="T25" fmla="*/ 60 h 62"/>
              <a:gd name="T26" fmla="*/ 20 w 36"/>
              <a:gd name="T27" fmla="*/ 61 h 62"/>
              <a:gd name="T28" fmla="*/ 12 w 36"/>
              <a:gd name="T29" fmla="*/ 34 h 62"/>
              <a:gd name="T30" fmla="*/ 0 w 36"/>
              <a:gd name="T31" fmla="*/ 12 h 62"/>
              <a:gd name="T32" fmla="*/ 2 w 36"/>
              <a:gd name="T33" fmla="*/ 9 h 62"/>
              <a:gd name="T34" fmla="*/ 4 w 36"/>
              <a:gd name="T35" fmla="*/ 8 h 62"/>
              <a:gd name="T36" fmla="*/ 1 w 36"/>
              <a:gd name="T37" fmla="*/ 5 h 62"/>
              <a:gd name="T38" fmla="*/ 0 w 36"/>
              <a:gd name="T39" fmla="*/ 4 h 62"/>
              <a:gd name="T40" fmla="*/ 4 w 36"/>
              <a:gd name="T41" fmla="*/ 4 h 62"/>
              <a:gd name="T42" fmla="*/ 11 w 36"/>
              <a:gd name="T43" fmla="*/ 4 h 62"/>
              <a:gd name="T44" fmla="*/ 15 w 36"/>
              <a:gd name="T45" fmla="*/ 0 h 62"/>
              <a:gd name="T46" fmla="*/ 17 w 36"/>
              <a:gd name="T47" fmla="*/ 2 h 62"/>
              <a:gd name="T48" fmla="*/ 19 w 36"/>
              <a:gd name="T49" fmla="*/ 2 h 62"/>
              <a:gd name="T50" fmla="*/ 19 w 36"/>
              <a:gd name="T51" fmla="*/ 4 h 62"/>
              <a:gd name="T52" fmla="*/ 19 w 36"/>
              <a:gd name="T53" fmla="*/ 5 h 62"/>
              <a:gd name="T54" fmla="*/ 21 w 36"/>
              <a:gd name="T55" fmla="*/ 9 h 62"/>
              <a:gd name="T56" fmla="*/ 24 w 36"/>
              <a:gd name="T57" fmla="*/ 16 h 62"/>
              <a:gd name="T58" fmla="*/ 25 w 36"/>
              <a:gd name="T59" fmla="*/ 26 h 62"/>
              <a:gd name="T60" fmla="*/ 31 w 36"/>
              <a:gd name="T61" fmla="*/ 3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6" h="62">
                <a:moveTo>
                  <a:pt x="31" y="30"/>
                </a:moveTo>
                <a:lnTo>
                  <a:pt x="36" y="32"/>
                </a:lnTo>
                <a:lnTo>
                  <a:pt x="35" y="36"/>
                </a:lnTo>
                <a:lnTo>
                  <a:pt x="30" y="39"/>
                </a:lnTo>
                <a:lnTo>
                  <a:pt x="24" y="45"/>
                </a:lnTo>
                <a:lnTo>
                  <a:pt x="25" y="49"/>
                </a:lnTo>
                <a:lnTo>
                  <a:pt x="28" y="51"/>
                </a:lnTo>
                <a:lnTo>
                  <a:pt x="32" y="62"/>
                </a:lnTo>
                <a:lnTo>
                  <a:pt x="27" y="61"/>
                </a:lnTo>
                <a:lnTo>
                  <a:pt x="25" y="61"/>
                </a:lnTo>
                <a:lnTo>
                  <a:pt x="24" y="60"/>
                </a:lnTo>
                <a:lnTo>
                  <a:pt x="21" y="58"/>
                </a:lnTo>
                <a:lnTo>
                  <a:pt x="21" y="60"/>
                </a:lnTo>
                <a:lnTo>
                  <a:pt x="20" y="61"/>
                </a:lnTo>
                <a:lnTo>
                  <a:pt x="12" y="34"/>
                </a:lnTo>
                <a:lnTo>
                  <a:pt x="0" y="12"/>
                </a:lnTo>
                <a:lnTo>
                  <a:pt x="2" y="9"/>
                </a:lnTo>
                <a:lnTo>
                  <a:pt x="4" y="8"/>
                </a:lnTo>
                <a:lnTo>
                  <a:pt x="1" y="5"/>
                </a:lnTo>
                <a:lnTo>
                  <a:pt x="0" y="4"/>
                </a:lnTo>
                <a:lnTo>
                  <a:pt x="4" y="4"/>
                </a:lnTo>
                <a:lnTo>
                  <a:pt x="11" y="4"/>
                </a:lnTo>
                <a:lnTo>
                  <a:pt x="15" y="0"/>
                </a:lnTo>
                <a:lnTo>
                  <a:pt x="17" y="2"/>
                </a:lnTo>
                <a:lnTo>
                  <a:pt x="19" y="2"/>
                </a:lnTo>
                <a:lnTo>
                  <a:pt x="19" y="4"/>
                </a:lnTo>
                <a:lnTo>
                  <a:pt x="19" y="5"/>
                </a:lnTo>
                <a:lnTo>
                  <a:pt x="21" y="9"/>
                </a:lnTo>
                <a:lnTo>
                  <a:pt x="24" y="16"/>
                </a:lnTo>
                <a:lnTo>
                  <a:pt x="25" y="26"/>
                </a:lnTo>
                <a:lnTo>
                  <a:pt x="31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5" name="Freeform 125"/>
          <p:cNvSpPr>
            <a:spLocks/>
          </p:cNvSpPr>
          <p:nvPr/>
        </p:nvSpPr>
        <p:spPr bwMode="auto">
          <a:xfrm>
            <a:off x="5303838" y="5549900"/>
            <a:ext cx="82550" cy="85725"/>
          </a:xfrm>
          <a:custGeom>
            <a:avLst/>
            <a:gdLst>
              <a:gd name="T0" fmla="*/ 32 w 52"/>
              <a:gd name="T1" fmla="*/ 5 h 54"/>
              <a:gd name="T2" fmla="*/ 37 w 52"/>
              <a:gd name="T3" fmla="*/ 10 h 54"/>
              <a:gd name="T4" fmla="*/ 38 w 52"/>
              <a:gd name="T5" fmla="*/ 11 h 54"/>
              <a:gd name="T6" fmla="*/ 40 w 52"/>
              <a:gd name="T7" fmla="*/ 13 h 54"/>
              <a:gd name="T8" fmla="*/ 40 w 52"/>
              <a:gd name="T9" fmla="*/ 14 h 54"/>
              <a:gd name="T10" fmla="*/ 45 w 52"/>
              <a:gd name="T11" fmla="*/ 18 h 54"/>
              <a:gd name="T12" fmla="*/ 45 w 52"/>
              <a:gd name="T13" fmla="*/ 20 h 54"/>
              <a:gd name="T14" fmla="*/ 48 w 52"/>
              <a:gd name="T15" fmla="*/ 21 h 54"/>
              <a:gd name="T16" fmla="*/ 48 w 52"/>
              <a:gd name="T17" fmla="*/ 22 h 54"/>
              <a:gd name="T18" fmla="*/ 49 w 52"/>
              <a:gd name="T19" fmla="*/ 24 h 54"/>
              <a:gd name="T20" fmla="*/ 51 w 52"/>
              <a:gd name="T21" fmla="*/ 24 h 54"/>
              <a:gd name="T22" fmla="*/ 52 w 52"/>
              <a:gd name="T23" fmla="*/ 25 h 54"/>
              <a:gd name="T24" fmla="*/ 45 w 52"/>
              <a:gd name="T25" fmla="*/ 29 h 54"/>
              <a:gd name="T26" fmla="*/ 40 w 52"/>
              <a:gd name="T27" fmla="*/ 35 h 54"/>
              <a:gd name="T28" fmla="*/ 38 w 52"/>
              <a:gd name="T29" fmla="*/ 40 h 54"/>
              <a:gd name="T30" fmla="*/ 37 w 52"/>
              <a:gd name="T31" fmla="*/ 43 h 54"/>
              <a:gd name="T32" fmla="*/ 34 w 52"/>
              <a:gd name="T33" fmla="*/ 50 h 54"/>
              <a:gd name="T34" fmla="*/ 33 w 52"/>
              <a:gd name="T35" fmla="*/ 54 h 54"/>
              <a:gd name="T36" fmla="*/ 27 w 52"/>
              <a:gd name="T37" fmla="*/ 50 h 54"/>
              <a:gd name="T38" fmla="*/ 26 w 52"/>
              <a:gd name="T39" fmla="*/ 40 h 54"/>
              <a:gd name="T40" fmla="*/ 23 w 52"/>
              <a:gd name="T41" fmla="*/ 33 h 54"/>
              <a:gd name="T42" fmla="*/ 21 w 52"/>
              <a:gd name="T43" fmla="*/ 29 h 54"/>
              <a:gd name="T44" fmla="*/ 21 w 52"/>
              <a:gd name="T45" fmla="*/ 28 h 54"/>
              <a:gd name="T46" fmla="*/ 21 w 52"/>
              <a:gd name="T47" fmla="*/ 26 h 54"/>
              <a:gd name="T48" fmla="*/ 19 w 52"/>
              <a:gd name="T49" fmla="*/ 26 h 54"/>
              <a:gd name="T50" fmla="*/ 17 w 52"/>
              <a:gd name="T51" fmla="*/ 24 h 54"/>
              <a:gd name="T52" fmla="*/ 11 w 52"/>
              <a:gd name="T53" fmla="*/ 24 h 54"/>
              <a:gd name="T54" fmla="*/ 7 w 52"/>
              <a:gd name="T55" fmla="*/ 20 h 54"/>
              <a:gd name="T56" fmla="*/ 6 w 52"/>
              <a:gd name="T57" fmla="*/ 18 h 54"/>
              <a:gd name="T58" fmla="*/ 2 w 52"/>
              <a:gd name="T59" fmla="*/ 14 h 54"/>
              <a:gd name="T60" fmla="*/ 0 w 52"/>
              <a:gd name="T61" fmla="*/ 11 h 54"/>
              <a:gd name="T62" fmla="*/ 3 w 52"/>
              <a:gd name="T63" fmla="*/ 7 h 54"/>
              <a:gd name="T64" fmla="*/ 3 w 52"/>
              <a:gd name="T65" fmla="*/ 6 h 54"/>
              <a:gd name="T66" fmla="*/ 7 w 52"/>
              <a:gd name="T67" fmla="*/ 5 h 54"/>
              <a:gd name="T68" fmla="*/ 8 w 52"/>
              <a:gd name="T69" fmla="*/ 5 h 54"/>
              <a:gd name="T70" fmla="*/ 13 w 52"/>
              <a:gd name="T71" fmla="*/ 5 h 54"/>
              <a:gd name="T72" fmla="*/ 14 w 52"/>
              <a:gd name="T73" fmla="*/ 5 h 54"/>
              <a:gd name="T74" fmla="*/ 19 w 52"/>
              <a:gd name="T75" fmla="*/ 5 h 54"/>
              <a:gd name="T76" fmla="*/ 22 w 52"/>
              <a:gd name="T77" fmla="*/ 5 h 54"/>
              <a:gd name="T78" fmla="*/ 25 w 52"/>
              <a:gd name="T79" fmla="*/ 7 h 54"/>
              <a:gd name="T80" fmla="*/ 26 w 52"/>
              <a:gd name="T81" fmla="*/ 3 h 54"/>
              <a:gd name="T82" fmla="*/ 27 w 52"/>
              <a:gd name="T83" fmla="*/ 0 h 54"/>
              <a:gd name="T84" fmla="*/ 32 w 52"/>
              <a:gd name="T85" fmla="*/ 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2" h="54">
                <a:moveTo>
                  <a:pt x="32" y="5"/>
                </a:moveTo>
                <a:lnTo>
                  <a:pt x="37" y="10"/>
                </a:lnTo>
                <a:lnTo>
                  <a:pt x="38" y="11"/>
                </a:lnTo>
                <a:lnTo>
                  <a:pt x="40" y="13"/>
                </a:lnTo>
                <a:lnTo>
                  <a:pt x="40" y="14"/>
                </a:lnTo>
                <a:lnTo>
                  <a:pt x="45" y="18"/>
                </a:lnTo>
                <a:lnTo>
                  <a:pt x="45" y="20"/>
                </a:lnTo>
                <a:lnTo>
                  <a:pt x="48" y="21"/>
                </a:lnTo>
                <a:lnTo>
                  <a:pt x="48" y="22"/>
                </a:lnTo>
                <a:lnTo>
                  <a:pt x="49" y="24"/>
                </a:lnTo>
                <a:lnTo>
                  <a:pt x="51" y="24"/>
                </a:lnTo>
                <a:lnTo>
                  <a:pt x="52" y="25"/>
                </a:lnTo>
                <a:lnTo>
                  <a:pt x="45" y="29"/>
                </a:lnTo>
                <a:lnTo>
                  <a:pt x="40" y="35"/>
                </a:lnTo>
                <a:lnTo>
                  <a:pt x="38" y="40"/>
                </a:lnTo>
                <a:lnTo>
                  <a:pt x="37" y="43"/>
                </a:lnTo>
                <a:lnTo>
                  <a:pt x="34" y="50"/>
                </a:lnTo>
                <a:lnTo>
                  <a:pt x="33" y="54"/>
                </a:lnTo>
                <a:lnTo>
                  <a:pt x="27" y="50"/>
                </a:lnTo>
                <a:lnTo>
                  <a:pt x="26" y="40"/>
                </a:lnTo>
                <a:lnTo>
                  <a:pt x="23" y="33"/>
                </a:lnTo>
                <a:lnTo>
                  <a:pt x="21" y="29"/>
                </a:lnTo>
                <a:lnTo>
                  <a:pt x="21" y="28"/>
                </a:lnTo>
                <a:lnTo>
                  <a:pt x="21" y="26"/>
                </a:lnTo>
                <a:lnTo>
                  <a:pt x="19" y="26"/>
                </a:lnTo>
                <a:lnTo>
                  <a:pt x="17" y="24"/>
                </a:lnTo>
                <a:lnTo>
                  <a:pt x="11" y="24"/>
                </a:lnTo>
                <a:lnTo>
                  <a:pt x="7" y="20"/>
                </a:lnTo>
                <a:lnTo>
                  <a:pt x="6" y="18"/>
                </a:lnTo>
                <a:lnTo>
                  <a:pt x="2" y="14"/>
                </a:lnTo>
                <a:lnTo>
                  <a:pt x="0" y="11"/>
                </a:lnTo>
                <a:lnTo>
                  <a:pt x="3" y="7"/>
                </a:lnTo>
                <a:lnTo>
                  <a:pt x="3" y="6"/>
                </a:lnTo>
                <a:lnTo>
                  <a:pt x="7" y="5"/>
                </a:lnTo>
                <a:lnTo>
                  <a:pt x="8" y="5"/>
                </a:lnTo>
                <a:lnTo>
                  <a:pt x="13" y="5"/>
                </a:lnTo>
                <a:lnTo>
                  <a:pt x="14" y="5"/>
                </a:lnTo>
                <a:lnTo>
                  <a:pt x="19" y="5"/>
                </a:lnTo>
                <a:lnTo>
                  <a:pt x="22" y="5"/>
                </a:lnTo>
                <a:lnTo>
                  <a:pt x="25" y="7"/>
                </a:lnTo>
                <a:lnTo>
                  <a:pt x="26" y="3"/>
                </a:lnTo>
                <a:lnTo>
                  <a:pt x="27" y="0"/>
                </a:lnTo>
                <a:lnTo>
                  <a:pt x="32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6" name="Freeform 126"/>
          <p:cNvSpPr>
            <a:spLocks/>
          </p:cNvSpPr>
          <p:nvPr/>
        </p:nvSpPr>
        <p:spPr bwMode="auto">
          <a:xfrm>
            <a:off x="5324475" y="5680075"/>
            <a:ext cx="66675" cy="82550"/>
          </a:xfrm>
          <a:custGeom>
            <a:avLst/>
            <a:gdLst>
              <a:gd name="T0" fmla="*/ 21 w 42"/>
              <a:gd name="T1" fmla="*/ 4 h 52"/>
              <a:gd name="T2" fmla="*/ 24 w 42"/>
              <a:gd name="T3" fmla="*/ 19 h 52"/>
              <a:gd name="T4" fmla="*/ 27 w 42"/>
              <a:gd name="T5" fmla="*/ 21 h 52"/>
              <a:gd name="T6" fmla="*/ 28 w 42"/>
              <a:gd name="T7" fmla="*/ 23 h 52"/>
              <a:gd name="T8" fmla="*/ 39 w 42"/>
              <a:gd name="T9" fmla="*/ 32 h 52"/>
              <a:gd name="T10" fmla="*/ 42 w 42"/>
              <a:gd name="T11" fmla="*/ 40 h 52"/>
              <a:gd name="T12" fmla="*/ 39 w 42"/>
              <a:gd name="T13" fmla="*/ 40 h 52"/>
              <a:gd name="T14" fmla="*/ 38 w 42"/>
              <a:gd name="T15" fmla="*/ 47 h 52"/>
              <a:gd name="T16" fmla="*/ 34 w 42"/>
              <a:gd name="T17" fmla="*/ 45 h 52"/>
              <a:gd name="T18" fmla="*/ 27 w 42"/>
              <a:gd name="T19" fmla="*/ 44 h 52"/>
              <a:gd name="T20" fmla="*/ 27 w 42"/>
              <a:gd name="T21" fmla="*/ 48 h 52"/>
              <a:gd name="T22" fmla="*/ 24 w 42"/>
              <a:gd name="T23" fmla="*/ 47 h 52"/>
              <a:gd name="T24" fmla="*/ 17 w 42"/>
              <a:gd name="T25" fmla="*/ 51 h 52"/>
              <a:gd name="T26" fmla="*/ 14 w 42"/>
              <a:gd name="T27" fmla="*/ 52 h 52"/>
              <a:gd name="T28" fmla="*/ 13 w 42"/>
              <a:gd name="T29" fmla="*/ 51 h 52"/>
              <a:gd name="T30" fmla="*/ 10 w 42"/>
              <a:gd name="T31" fmla="*/ 47 h 52"/>
              <a:gd name="T32" fmla="*/ 13 w 42"/>
              <a:gd name="T33" fmla="*/ 45 h 52"/>
              <a:gd name="T34" fmla="*/ 13 w 42"/>
              <a:gd name="T35" fmla="*/ 44 h 52"/>
              <a:gd name="T36" fmla="*/ 8 w 42"/>
              <a:gd name="T37" fmla="*/ 44 h 52"/>
              <a:gd name="T38" fmla="*/ 4 w 42"/>
              <a:gd name="T39" fmla="*/ 37 h 52"/>
              <a:gd name="T40" fmla="*/ 2 w 42"/>
              <a:gd name="T41" fmla="*/ 34 h 52"/>
              <a:gd name="T42" fmla="*/ 0 w 42"/>
              <a:gd name="T43" fmla="*/ 30 h 52"/>
              <a:gd name="T44" fmla="*/ 4 w 42"/>
              <a:gd name="T45" fmla="*/ 29 h 52"/>
              <a:gd name="T46" fmla="*/ 8 w 42"/>
              <a:gd name="T47" fmla="*/ 28 h 52"/>
              <a:gd name="T48" fmla="*/ 6 w 42"/>
              <a:gd name="T49" fmla="*/ 22 h 52"/>
              <a:gd name="T50" fmla="*/ 9 w 42"/>
              <a:gd name="T51" fmla="*/ 3 h 52"/>
              <a:gd name="T52" fmla="*/ 10 w 42"/>
              <a:gd name="T53" fmla="*/ 2 h 52"/>
              <a:gd name="T54" fmla="*/ 10 w 42"/>
              <a:gd name="T55" fmla="*/ 0 h 52"/>
              <a:gd name="T56" fmla="*/ 13 w 42"/>
              <a:gd name="T57" fmla="*/ 2 h 52"/>
              <a:gd name="T58" fmla="*/ 14 w 42"/>
              <a:gd name="T59" fmla="*/ 3 h 52"/>
              <a:gd name="T60" fmla="*/ 16 w 42"/>
              <a:gd name="T61" fmla="*/ 3 h 52"/>
              <a:gd name="T62" fmla="*/ 21 w 42"/>
              <a:gd name="T63" fmla="*/ 4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2" h="52">
                <a:moveTo>
                  <a:pt x="21" y="4"/>
                </a:moveTo>
                <a:lnTo>
                  <a:pt x="24" y="19"/>
                </a:lnTo>
                <a:lnTo>
                  <a:pt x="27" y="21"/>
                </a:lnTo>
                <a:lnTo>
                  <a:pt x="28" y="23"/>
                </a:lnTo>
                <a:lnTo>
                  <a:pt x="39" y="32"/>
                </a:lnTo>
                <a:lnTo>
                  <a:pt x="42" y="40"/>
                </a:lnTo>
                <a:lnTo>
                  <a:pt x="39" y="40"/>
                </a:lnTo>
                <a:lnTo>
                  <a:pt x="38" y="47"/>
                </a:lnTo>
                <a:lnTo>
                  <a:pt x="34" y="45"/>
                </a:lnTo>
                <a:lnTo>
                  <a:pt x="27" y="44"/>
                </a:lnTo>
                <a:lnTo>
                  <a:pt x="27" y="48"/>
                </a:lnTo>
                <a:lnTo>
                  <a:pt x="24" y="47"/>
                </a:lnTo>
                <a:lnTo>
                  <a:pt x="17" y="51"/>
                </a:lnTo>
                <a:lnTo>
                  <a:pt x="14" y="52"/>
                </a:lnTo>
                <a:lnTo>
                  <a:pt x="13" y="51"/>
                </a:lnTo>
                <a:lnTo>
                  <a:pt x="10" y="47"/>
                </a:lnTo>
                <a:lnTo>
                  <a:pt x="13" y="45"/>
                </a:lnTo>
                <a:lnTo>
                  <a:pt x="13" y="44"/>
                </a:lnTo>
                <a:lnTo>
                  <a:pt x="8" y="44"/>
                </a:lnTo>
                <a:lnTo>
                  <a:pt x="4" y="37"/>
                </a:lnTo>
                <a:lnTo>
                  <a:pt x="2" y="34"/>
                </a:lnTo>
                <a:lnTo>
                  <a:pt x="0" y="30"/>
                </a:lnTo>
                <a:lnTo>
                  <a:pt x="4" y="29"/>
                </a:lnTo>
                <a:lnTo>
                  <a:pt x="8" y="28"/>
                </a:lnTo>
                <a:lnTo>
                  <a:pt x="6" y="22"/>
                </a:lnTo>
                <a:lnTo>
                  <a:pt x="9" y="3"/>
                </a:lnTo>
                <a:lnTo>
                  <a:pt x="10" y="2"/>
                </a:lnTo>
                <a:lnTo>
                  <a:pt x="10" y="0"/>
                </a:lnTo>
                <a:lnTo>
                  <a:pt x="13" y="2"/>
                </a:lnTo>
                <a:lnTo>
                  <a:pt x="14" y="3"/>
                </a:lnTo>
                <a:lnTo>
                  <a:pt x="16" y="3"/>
                </a:lnTo>
                <a:lnTo>
                  <a:pt x="21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7" name="Freeform 127"/>
          <p:cNvSpPr>
            <a:spLocks/>
          </p:cNvSpPr>
          <p:nvPr/>
        </p:nvSpPr>
        <p:spPr bwMode="auto">
          <a:xfrm>
            <a:off x="5146675" y="5135563"/>
            <a:ext cx="114300" cy="139700"/>
          </a:xfrm>
          <a:custGeom>
            <a:avLst/>
            <a:gdLst>
              <a:gd name="T0" fmla="*/ 41 w 72"/>
              <a:gd name="T1" fmla="*/ 2 h 88"/>
              <a:gd name="T2" fmla="*/ 62 w 72"/>
              <a:gd name="T3" fmla="*/ 23 h 88"/>
              <a:gd name="T4" fmla="*/ 65 w 72"/>
              <a:gd name="T5" fmla="*/ 31 h 88"/>
              <a:gd name="T6" fmla="*/ 71 w 72"/>
              <a:gd name="T7" fmla="*/ 47 h 88"/>
              <a:gd name="T8" fmla="*/ 65 w 72"/>
              <a:gd name="T9" fmla="*/ 58 h 88"/>
              <a:gd name="T10" fmla="*/ 72 w 72"/>
              <a:gd name="T11" fmla="*/ 73 h 88"/>
              <a:gd name="T12" fmla="*/ 69 w 72"/>
              <a:gd name="T13" fmla="*/ 75 h 88"/>
              <a:gd name="T14" fmla="*/ 68 w 72"/>
              <a:gd name="T15" fmla="*/ 76 h 88"/>
              <a:gd name="T16" fmla="*/ 67 w 72"/>
              <a:gd name="T17" fmla="*/ 77 h 88"/>
              <a:gd name="T18" fmla="*/ 65 w 72"/>
              <a:gd name="T19" fmla="*/ 79 h 88"/>
              <a:gd name="T20" fmla="*/ 58 w 72"/>
              <a:gd name="T21" fmla="*/ 77 h 88"/>
              <a:gd name="T22" fmla="*/ 57 w 72"/>
              <a:gd name="T23" fmla="*/ 77 h 88"/>
              <a:gd name="T24" fmla="*/ 56 w 72"/>
              <a:gd name="T25" fmla="*/ 77 h 88"/>
              <a:gd name="T26" fmla="*/ 56 w 72"/>
              <a:gd name="T27" fmla="*/ 79 h 88"/>
              <a:gd name="T28" fmla="*/ 41 w 72"/>
              <a:gd name="T29" fmla="*/ 86 h 88"/>
              <a:gd name="T30" fmla="*/ 41 w 72"/>
              <a:gd name="T31" fmla="*/ 88 h 88"/>
              <a:gd name="T32" fmla="*/ 26 w 72"/>
              <a:gd name="T33" fmla="*/ 71 h 88"/>
              <a:gd name="T34" fmla="*/ 26 w 72"/>
              <a:gd name="T35" fmla="*/ 66 h 88"/>
              <a:gd name="T36" fmla="*/ 23 w 72"/>
              <a:gd name="T37" fmla="*/ 58 h 88"/>
              <a:gd name="T38" fmla="*/ 26 w 72"/>
              <a:gd name="T39" fmla="*/ 53 h 88"/>
              <a:gd name="T40" fmla="*/ 20 w 72"/>
              <a:gd name="T41" fmla="*/ 47 h 88"/>
              <a:gd name="T42" fmla="*/ 19 w 72"/>
              <a:gd name="T43" fmla="*/ 46 h 88"/>
              <a:gd name="T44" fmla="*/ 16 w 72"/>
              <a:gd name="T45" fmla="*/ 43 h 88"/>
              <a:gd name="T46" fmla="*/ 9 w 72"/>
              <a:gd name="T47" fmla="*/ 43 h 88"/>
              <a:gd name="T48" fmla="*/ 8 w 72"/>
              <a:gd name="T49" fmla="*/ 41 h 88"/>
              <a:gd name="T50" fmla="*/ 0 w 72"/>
              <a:gd name="T51" fmla="*/ 23 h 88"/>
              <a:gd name="T52" fmla="*/ 11 w 72"/>
              <a:gd name="T53" fmla="*/ 2 h 88"/>
              <a:gd name="T54" fmla="*/ 19 w 72"/>
              <a:gd name="T55" fmla="*/ 0 h 88"/>
              <a:gd name="T56" fmla="*/ 26 w 72"/>
              <a:gd name="T57" fmla="*/ 2 h 88"/>
              <a:gd name="T58" fmla="*/ 30 w 72"/>
              <a:gd name="T59" fmla="*/ 5 h 88"/>
              <a:gd name="T60" fmla="*/ 35 w 72"/>
              <a:gd name="T61" fmla="*/ 4 h 88"/>
              <a:gd name="T62" fmla="*/ 37 w 72"/>
              <a:gd name="T63" fmla="*/ 4 h 88"/>
              <a:gd name="T64" fmla="*/ 41 w 72"/>
              <a:gd name="T65" fmla="*/ 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2" h="88">
                <a:moveTo>
                  <a:pt x="41" y="2"/>
                </a:moveTo>
                <a:lnTo>
                  <a:pt x="62" y="23"/>
                </a:lnTo>
                <a:lnTo>
                  <a:pt x="65" y="31"/>
                </a:lnTo>
                <a:lnTo>
                  <a:pt x="71" y="47"/>
                </a:lnTo>
                <a:lnTo>
                  <a:pt x="65" y="58"/>
                </a:lnTo>
                <a:lnTo>
                  <a:pt x="72" y="73"/>
                </a:lnTo>
                <a:lnTo>
                  <a:pt x="69" y="75"/>
                </a:lnTo>
                <a:lnTo>
                  <a:pt x="68" y="76"/>
                </a:lnTo>
                <a:lnTo>
                  <a:pt x="67" y="77"/>
                </a:lnTo>
                <a:lnTo>
                  <a:pt x="65" y="79"/>
                </a:lnTo>
                <a:lnTo>
                  <a:pt x="58" y="77"/>
                </a:lnTo>
                <a:lnTo>
                  <a:pt x="57" y="77"/>
                </a:lnTo>
                <a:lnTo>
                  <a:pt x="56" y="77"/>
                </a:lnTo>
                <a:lnTo>
                  <a:pt x="56" y="79"/>
                </a:lnTo>
                <a:lnTo>
                  <a:pt x="41" y="86"/>
                </a:lnTo>
                <a:lnTo>
                  <a:pt x="41" y="88"/>
                </a:lnTo>
                <a:lnTo>
                  <a:pt x="26" y="71"/>
                </a:lnTo>
                <a:lnTo>
                  <a:pt x="26" y="66"/>
                </a:lnTo>
                <a:lnTo>
                  <a:pt x="23" y="58"/>
                </a:lnTo>
                <a:lnTo>
                  <a:pt x="26" y="53"/>
                </a:lnTo>
                <a:lnTo>
                  <a:pt x="20" y="47"/>
                </a:lnTo>
                <a:lnTo>
                  <a:pt x="19" y="46"/>
                </a:lnTo>
                <a:lnTo>
                  <a:pt x="16" y="43"/>
                </a:lnTo>
                <a:lnTo>
                  <a:pt x="9" y="43"/>
                </a:lnTo>
                <a:lnTo>
                  <a:pt x="8" y="41"/>
                </a:lnTo>
                <a:lnTo>
                  <a:pt x="0" y="23"/>
                </a:lnTo>
                <a:lnTo>
                  <a:pt x="11" y="2"/>
                </a:lnTo>
                <a:lnTo>
                  <a:pt x="19" y="0"/>
                </a:lnTo>
                <a:lnTo>
                  <a:pt x="26" y="2"/>
                </a:lnTo>
                <a:lnTo>
                  <a:pt x="30" y="5"/>
                </a:lnTo>
                <a:lnTo>
                  <a:pt x="35" y="4"/>
                </a:lnTo>
                <a:lnTo>
                  <a:pt x="37" y="4"/>
                </a:lnTo>
                <a:lnTo>
                  <a:pt x="41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8" name="Freeform 128"/>
          <p:cNvSpPr>
            <a:spLocks/>
          </p:cNvSpPr>
          <p:nvPr/>
        </p:nvSpPr>
        <p:spPr bwMode="auto">
          <a:xfrm>
            <a:off x="5254625" y="4486275"/>
            <a:ext cx="231775" cy="198438"/>
          </a:xfrm>
          <a:custGeom>
            <a:avLst/>
            <a:gdLst>
              <a:gd name="T0" fmla="*/ 142 w 146"/>
              <a:gd name="T1" fmla="*/ 122 h 125"/>
              <a:gd name="T2" fmla="*/ 138 w 146"/>
              <a:gd name="T3" fmla="*/ 125 h 125"/>
              <a:gd name="T4" fmla="*/ 123 w 146"/>
              <a:gd name="T5" fmla="*/ 125 h 125"/>
              <a:gd name="T6" fmla="*/ 116 w 146"/>
              <a:gd name="T7" fmla="*/ 120 h 125"/>
              <a:gd name="T8" fmla="*/ 103 w 146"/>
              <a:gd name="T9" fmla="*/ 120 h 125"/>
              <a:gd name="T10" fmla="*/ 87 w 146"/>
              <a:gd name="T11" fmla="*/ 107 h 125"/>
              <a:gd name="T12" fmla="*/ 82 w 146"/>
              <a:gd name="T13" fmla="*/ 106 h 125"/>
              <a:gd name="T14" fmla="*/ 72 w 146"/>
              <a:gd name="T15" fmla="*/ 105 h 125"/>
              <a:gd name="T16" fmla="*/ 63 w 146"/>
              <a:gd name="T17" fmla="*/ 102 h 125"/>
              <a:gd name="T18" fmla="*/ 60 w 146"/>
              <a:gd name="T19" fmla="*/ 77 h 125"/>
              <a:gd name="T20" fmla="*/ 58 w 146"/>
              <a:gd name="T21" fmla="*/ 69 h 125"/>
              <a:gd name="T22" fmla="*/ 54 w 146"/>
              <a:gd name="T23" fmla="*/ 68 h 125"/>
              <a:gd name="T24" fmla="*/ 50 w 146"/>
              <a:gd name="T25" fmla="*/ 68 h 125"/>
              <a:gd name="T26" fmla="*/ 46 w 146"/>
              <a:gd name="T27" fmla="*/ 70 h 125"/>
              <a:gd name="T28" fmla="*/ 46 w 146"/>
              <a:gd name="T29" fmla="*/ 68 h 125"/>
              <a:gd name="T30" fmla="*/ 26 w 146"/>
              <a:gd name="T31" fmla="*/ 51 h 125"/>
              <a:gd name="T32" fmla="*/ 20 w 146"/>
              <a:gd name="T33" fmla="*/ 42 h 125"/>
              <a:gd name="T34" fmla="*/ 0 w 146"/>
              <a:gd name="T35" fmla="*/ 21 h 125"/>
              <a:gd name="T36" fmla="*/ 4 w 146"/>
              <a:gd name="T37" fmla="*/ 17 h 125"/>
              <a:gd name="T38" fmla="*/ 9 w 146"/>
              <a:gd name="T39" fmla="*/ 12 h 125"/>
              <a:gd name="T40" fmla="*/ 31 w 146"/>
              <a:gd name="T41" fmla="*/ 0 h 125"/>
              <a:gd name="T42" fmla="*/ 57 w 146"/>
              <a:gd name="T43" fmla="*/ 25 h 125"/>
              <a:gd name="T44" fmla="*/ 60 w 146"/>
              <a:gd name="T45" fmla="*/ 34 h 125"/>
              <a:gd name="T46" fmla="*/ 65 w 146"/>
              <a:gd name="T47" fmla="*/ 31 h 125"/>
              <a:gd name="T48" fmla="*/ 68 w 146"/>
              <a:gd name="T49" fmla="*/ 35 h 125"/>
              <a:gd name="T50" fmla="*/ 76 w 146"/>
              <a:gd name="T51" fmla="*/ 38 h 125"/>
              <a:gd name="T52" fmla="*/ 76 w 146"/>
              <a:gd name="T53" fmla="*/ 43 h 125"/>
              <a:gd name="T54" fmla="*/ 78 w 146"/>
              <a:gd name="T55" fmla="*/ 46 h 125"/>
              <a:gd name="T56" fmla="*/ 86 w 146"/>
              <a:gd name="T57" fmla="*/ 49 h 125"/>
              <a:gd name="T58" fmla="*/ 97 w 146"/>
              <a:gd name="T59" fmla="*/ 47 h 125"/>
              <a:gd name="T60" fmla="*/ 103 w 146"/>
              <a:gd name="T61" fmla="*/ 70 h 125"/>
              <a:gd name="T62" fmla="*/ 112 w 146"/>
              <a:gd name="T63" fmla="*/ 79 h 125"/>
              <a:gd name="T64" fmla="*/ 123 w 146"/>
              <a:gd name="T65" fmla="*/ 87 h 125"/>
              <a:gd name="T66" fmla="*/ 128 w 146"/>
              <a:gd name="T67" fmla="*/ 102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6" h="125">
                <a:moveTo>
                  <a:pt x="146" y="117"/>
                </a:moveTo>
                <a:lnTo>
                  <a:pt x="142" y="122"/>
                </a:lnTo>
                <a:lnTo>
                  <a:pt x="142" y="124"/>
                </a:lnTo>
                <a:lnTo>
                  <a:pt x="138" y="125"/>
                </a:lnTo>
                <a:lnTo>
                  <a:pt x="128" y="125"/>
                </a:lnTo>
                <a:lnTo>
                  <a:pt x="123" y="125"/>
                </a:lnTo>
                <a:lnTo>
                  <a:pt x="118" y="120"/>
                </a:lnTo>
                <a:lnTo>
                  <a:pt x="116" y="120"/>
                </a:lnTo>
                <a:lnTo>
                  <a:pt x="109" y="120"/>
                </a:lnTo>
                <a:lnTo>
                  <a:pt x="103" y="120"/>
                </a:lnTo>
                <a:lnTo>
                  <a:pt x="99" y="111"/>
                </a:lnTo>
                <a:lnTo>
                  <a:pt x="87" y="107"/>
                </a:lnTo>
                <a:lnTo>
                  <a:pt x="86" y="105"/>
                </a:lnTo>
                <a:lnTo>
                  <a:pt x="82" y="106"/>
                </a:lnTo>
                <a:lnTo>
                  <a:pt x="75" y="109"/>
                </a:lnTo>
                <a:lnTo>
                  <a:pt x="72" y="105"/>
                </a:lnTo>
                <a:lnTo>
                  <a:pt x="65" y="103"/>
                </a:lnTo>
                <a:lnTo>
                  <a:pt x="63" y="102"/>
                </a:lnTo>
                <a:lnTo>
                  <a:pt x="61" y="87"/>
                </a:lnTo>
                <a:lnTo>
                  <a:pt x="60" y="77"/>
                </a:lnTo>
                <a:lnTo>
                  <a:pt x="60" y="75"/>
                </a:lnTo>
                <a:lnTo>
                  <a:pt x="58" y="69"/>
                </a:lnTo>
                <a:lnTo>
                  <a:pt x="56" y="68"/>
                </a:lnTo>
                <a:lnTo>
                  <a:pt x="54" y="68"/>
                </a:lnTo>
                <a:lnTo>
                  <a:pt x="53" y="68"/>
                </a:lnTo>
                <a:lnTo>
                  <a:pt x="50" y="68"/>
                </a:lnTo>
                <a:lnTo>
                  <a:pt x="48" y="69"/>
                </a:lnTo>
                <a:lnTo>
                  <a:pt x="46" y="70"/>
                </a:lnTo>
                <a:lnTo>
                  <a:pt x="46" y="69"/>
                </a:lnTo>
                <a:lnTo>
                  <a:pt x="46" y="68"/>
                </a:lnTo>
                <a:lnTo>
                  <a:pt x="45" y="68"/>
                </a:lnTo>
                <a:lnTo>
                  <a:pt x="26" y="51"/>
                </a:lnTo>
                <a:lnTo>
                  <a:pt x="22" y="49"/>
                </a:lnTo>
                <a:lnTo>
                  <a:pt x="20" y="42"/>
                </a:lnTo>
                <a:lnTo>
                  <a:pt x="8" y="30"/>
                </a:lnTo>
                <a:lnTo>
                  <a:pt x="0" y="21"/>
                </a:lnTo>
                <a:lnTo>
                  <a:pt x="1" y="21"/>
                </a:lnTo>
                <a:lnTo>
                  <a:pt x="4" y="17"/>
                </a:lnTo>
                <a:lnTo>
                  <a:pt x="8" y="12"/>
                </a:lnTo>
                <a:lnTo>
                  <a:pt x="9" y="12"/>
                </a:lnTo>
                <a:lnTo>
                  <a:pt x="24" y="10"/>
                </a:lnTo>
                <a:lnTo>
                  <a:pt x="31" y="0"/>
                </a:lnTo>
                <a:lnTo>
                  <a:pt x="54" y="20"/>
                </a:lnTo>
                <a:lnTo>
                  <a:pt x="57" y="25"/>
                </a:lnTo>
                <a:lnTo>
                  <a:pt x="58" y="31"/>
                </a:lnTo>
                <a:lnTo>
                  <a:pt x="60" y="34"/>
                </a:lnTo>
                <a:lnTo>
                  <a:pt x="61" y="31"/>
                </a:lnTo>
                <a:lnTo>
                  <a:pt x="65" y="31"/>
                </a:lnTo>
                <a:lnTo>
                  <a:pt x="67" y="34"/>
                </a:lnTo>
                <a:lnTo>
                  <a:pt x="68" y="35"/>
                </a:lnTo>
                <a:lnTo>
                  <a:pt x="71" y="38"/>
                </a:lnTo>
                <a:lnTo>
                  <a:pt x="76" y="38"/>
                </a:lnTo>
                <a:lnTo>
                  <a:pt x="76" y="39"/>
                </a:lnTo>
                <a:lnTo>
                  <a:pt x="76" y="43"/>
                </a:lnTo>
                <a:lnTo>
                  <a:pt x="78" y="45"/>
                </a:lnTo>
                <a:lnTo>
                  <a:pt x="78" y="46"/>
                </a:lnTo>
                <a:lnTo>
                  <a:pt x="84" y="50"/>
                </a:lnTo>
                <a:lnTo>
                  <a:pt x="86" y="49"/>
                </a:lnTo>
                <a:lnTo>
                  <a:pt x="87" y="47"/>
                </a:lnTo>
                <a:lnTo>
                  <a:pt x="97" y="47"/>
                </a:lnTo>
                <a:lnTo>
                  <a:pt x="102" y="53"/>
                </a:lnTo>
                <a:lnTo>
                  <a:pt x="103" y="70"/>
                </a:lnTo>
                <a:lnTo>
                  <a:pt x="105" y="75"/>
                </a:lnTo>
                <a:lnTo>
                  <a:pt x="112" y="79"/>
                </a:lnTo>
                <a:lnTo>
                  <a:pt x="116" y="81"/>
                </a:lnTo>
                <a:lnTo>
                  <a:pt x="123" y="87"/>
                </a:lnTo>
                <a:lnTo>
                  <a:pt x="124" y="88"/>
                </a:lnTo>
                <a:lnTo>
                  <a:pt x="128" y="102"/>
                </a:lnTo>
                <a:lnTo>
                  <a:pt x="146" y="1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9" name="Freeform 129"/>
          <p:cNvSpPr>
            <a:spLocks/>
          </p:cNvSpPr>
          <p:nvPr/>
        </p:nvSpPr>
        <p:spPr bwMode="auto">
          <a:xfrm>
            <a:off x="4217988" y="6064250"/>
            <a:ext cx="82550" cy="138113"/>
          </a:xfrm>
          <a:custGeom>
            <a:avLst/>
            <a:gdLst>
              <a:gd name="T0" fmla="*/ 49 w 52"/>
              <a:gd name="T1" fmla="*/ 20 h 87"/>
              <a:gd name="T2" fmla="*/ 44 w 52"/>
              <a:gd name="T3" fmla="*/ 36 h 87"/>
              <a:gd name="T4" fmla="*/ 46 w 52"/>
              <a:gd name="T5" fmla="*/ 45 h 87"/>
              <a:gd name="T6" fmla="*/ 49 w 52"/>
              <a:gd name="T7" fmla="*/ 49 h 87"/>
              <a:gd name="T8" fmla="*/ 46 w 52"/>
              <a:gd name="T9" fmla="*/ 53 h 87"/>
              <a:gd name="T10" fmla="*/ 45 w 52"/>
              <a:gd name="T11" fmla="*/ 54 h 87"/>
              <a:gd name="T12" fmla="*/ 42 w 52"/>
              <a:gd name="T13" fmla="*/ 57 h 87"/>
              <a:gd name="T14" fmla="*/ 42 w 52"/>
              <a:gd name="T15" fmla="*/ 58 h 87"/>
              <a:gd name="T16" fmla="*/ 42 w 52"/>
              <a:gd name="T17" fmla="*/ 69 h 87"/>
              <a:gd name="T18" fmla="*/ 33 w 52"/>
              <a:gd name="T19" fmla="*/ 81 h 87"/>
              <a:gd name="T20" fmla="*/ 25 w 52"/>
              <a:gd name="T21" fmla="*/ 84 h 87"/>
              <a:gd name="T22" fmla="*/ 22 w 52"/>
              <a:gd name="T23" fmla="*/ 87 h 87"/>
              <a:gd name="T24" fmla="*/ 22 w 52"/>
              <a:gd name="T25" fmla="*/ 86 h 87"/>
              <a:gd name="T26" fmla="*/ 25 w 52"/>
              <a:gd name="T27" fmla="*/ 71 h 87"/>
              <a:gd name="T28" fmla="*/ 26 w 52"/>
              <a:gd name="T29" fmla="*/ 66 h 87"/>
              <a:gd name="T30" fmla="*/ 30 w 52"/>
              <a:gd name="T31" fmla="*/ 64 h 87"/>
              <a:gd name="T32" fmla="*/ 29 w 52"/>
              <a:gd name="T33" fmla="*/ 58 h 87"/>
              <a:gd name="T34" fmla="*/ 25 w 52"/>
              <a:gd name="T35" fmla="*/ 43 h 87"/>
              <a:gd name="T36" fmla="*/ 21 w 52"/>
              <a:gd name="T37" fmla="*/ 43 h 87"/>
              <a:gd name="T38" fmla="*/ 19 w 52"/>
              <a:gd name="T39" fmla="*/ 43 h 87"/>
              <a:gd name="T40" fmla="*/ 15 w 52"/>
              <a:gd name="T41" fmla="*/ 49 h 87"/>
              <a:gd name="T42" fmla="*/ 12 w 52"/>
              <a:gd name="T43" fmla="*/ 50 h 87"/>
              <a:gd name="T44" fmla="*/ 4 w 52"/>
              <a:gd name="T45" fmla="*/ 53 h 87"/>
              <a:gd name="T46" fmla="*/ 1 w 52"/>
              <a:gd name="T47" fmla="*/ 53 h 87"/>
              <a:gd name="T48" fmla="*/ 4 w 52"/>
              <a:gd name="T49" fmla="*/ 46 h 87"/>
              <a:gd name="T50" fmla="*/ 6 w 52"/>
              <a:gd name="T51" fmla="*/ 42 h 87"/>
              <a:gd name="T52" fmla="*/ 0 w 52"/>
              <a:gd name="T53" fmla="*/ 36 h 87"/>
              <a:gd name="T54" fmla="*/ 0 w 52"/>
              <a:gd name="T55" fmla="*/ 30 h 87"/>
              <a:gd name="T56" fmla="*/ 0 w 52"/>
              <a:gd name="T57" fmla="*/ 23 h 87"/>
              <a:gd name="T58" fmla="*/ 0 w 52"/>
              <a:gd name="T59" fmla="*/ 20 h 87"/>
              <a:gd name="T60" fmla="*/ 1 w 52"/>
              <a:gd name="T61" fmla="*/ 15 h 87"/>
              <a:gd name="T62" fmla="*/ 1 w 52"/>
              <a:gd name="T63" fmla="*/ 13 h 87"/>
              <a:gd name="T64" fmla="*/ 12 w 52"/>
              <a:gd name="T65" fmla="*/ 11 h 87"/>
              <a:gd name="T66" fmla="*/ 19 w 52"/>
              <a:gd name="T67" fmla="*/ 13 h 87"/>
              <a:gd name="T68" fmla="*/ 30 w 52"/>
              <a:gd name="T69" fmla="*/ 6 h 87"/>
              <a:gd name="T70" fmla="*/ 34 w 52"/>
              <a:gd name="T71" fmla="*/ 4 h 87"/>
              <a:gd name="T72" fmla="*/ 41 w 52"/>
              <a:gd name="T73" fmla="*/ 0 h 87"/>
              <a:gd name="T74" fmla="*/ 46 w 52"/>
              <a:gd name="T75" fmla="*/ 5 h 87"/>
              <a:gd name="T76" fmla="*/ 49 w 52"/>
              <a:gd name="T77" fmla="*/ 4 h 87"/>
              <a:gd name="T78" fmla="*/ 52 w 52"/>
              <a:gd name="T79" fmla="*/ 2 h 87"/>
              <a:gd name="T80" fmla="*/ 48 w 52"/>
              <a:gd name="T81" fmla="*/ 11 h 87"/>
              <a:gd name="T82" fmla="*/ 46 w 52"/>
              <a:gd name="T83" fmla="*/ 12 h 87"/>
              <a:gd name="T84" fmla="*/ 48 w 52"/>
              <a:gd name="T85" fmla="*/ 12 h 87"/>
              <a:gd name="T86" fmla="*/ 49 w 52"/>
              <a:gd name="T87" fmla="*/ 2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2" h="87">
                <a:moveTo>
                  <a:pt x="49" y="20"/>
                </a:moveTo>
                <a:lnTo>
                  <a:pt x="44" y="36"/>
                </a:lnTo>
                <a:lnTo>
                  <a:pt x="46" y="45"/>
                </a:lnTo>
                <a:lnTo>
                  <a:pt x="49" y="49"/>
                </a:lnTo>
                <a:lnTo>
                  <a:pt x="46" y="53"/>
                </a:lnTo>
                <a:lnTo>
                  <a:pt x="45" y="54"/>
                </a:lnTo>
                <a:lnTo>
                  <a:pt x="42" y="57"/>
                </a:lnTo>
                <a:lnTo>
                  <a:pt x="42" y="58"/>
                </a:lnTo>
                <a:lnTo>
                  <a:pt x="42" y="69"/>
                </a:lnTo>
                <a:lnTo>
                  <a:pt x="33" y="81"/>
                </a:lnTo>
                <a:lnTo>
                  <a:pt x="25" y="84"/>
                </a:lnTo>
                <a:lnTo>
                  <a:pt x="22" y="87"/>
                </a:lnTo>
                <a:lnTo>
                  <a:pt x="22" y="86"/>
                </a:lnTo>
                <a:lnTo>
                  <a:pt x="25" y="71"/>
                </a:lnTo>
                <a:lnTo>
                  <a:pt x="26" y="66"/>
                </a:lnTo>
                <a:lnTo>
                  <a:pt x="30" y="64"/>
                </a:lnTo>
                <a:lnTo>
                  <a:pt x="29" y="58"/>
                </a:lnTo>
                <a:lnTo>
                  <a:pt x="25" y="43"/>
                </a:lnTo>
                <a:lnTo>
                  <a:pt x="21" y="43"/>
                </a:lnTo>
                <a:lnTo>
                  <a:pt x="19" y="43"/>
                </a:lnTo>
                <a:lnTo>
                  <a:pt x="15" y="49"/>
                </a:lnTo>
                <a:lnTo>
                  <a:pt x="12" y="50"/>
                </a:lnTo>
                <a:lnTo>
                  <a:pt x="4" y="53"/>
                </a:lnTo>
                <a:lnTo>
                  <a:pt x="1" y="53"/>
                </a:lnTo>
                <a:lnTo>
                  <a:pt x="4" y="46"/>
                </a:lnTo>
                <a:lnTo>
                  <a:pt x="6" y="42"/>
                </a:lnTo>
                <a:lnTo>
                  <a:pt x="0" y="36"/>
                </a:lnTo>
                <a:lnTo>
                  <a:pt x="0" y="30"/>
                </a:lnTo>
                <a:lnTo>
                  <a:pt x="0" y="23"/>
                </a:lnTo>
                <a:lnTo>
                  <a:pt x="0" y="20"/>
                </a:lnTo>
                <a:lnTo>
                  <a:pt x="1" y="15"/>
                </a:lnTo>
                <a:lnTo>
                  <a:pt x="1" y="13"/>
                </a:lnTo>
                <a:lnTo>
                  <a:pt x="12" y="11"/>
                </a:lnTo>
                <a:lnTo>
                  <a:pt x="19" y="13"/>
                </a:lnTo>
                <a:lnTo>
                  <a:pt x="30" y="6"/>
                </a:lnTo>
                <a:lnTo>
                  <a:pt x="34" y="4"/>
                </a:lnTo>
                <a:lnTo>
                  <a:pt x="41" y="0"/>
                </a:lnTo>
                <a:lnTo>
                  <a:pt x="46" y="5"/>
                </a:lnTo>
                <a:lnTo>
                  <a:pt x="49" y="4"/>
                </a:lnTo>
                <a:lnTo>
                  <a:pt x="52" y="2"/>
                </a:lnTo>
                <a:lnTo>
                  <a:pt x="48" y="11"/>
                </a:lnTo>
                <a:lnTo>
                  <a:pt x="46" y="12"/>
                </a:lnTo>
                <a:lnTo>
                  <a:pt x="48" y="12"/>
                </a:lnTo>
                <a:lnTo>
                  <a:pt x="49" y="2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0" name="Freeform 130"/>
          <p:cNvSpPr>
            <a:spLocks/>
          </p:cNvSpPr>
          <p:nvPr/>
        </p:nvSpPr>
        <p:spPr bwMode="auto">
          <a:xfrm>
            <a:off x="4402138" y="5899150"/>
            <a:ext cx="215900" cy="190500"/>
          </a:xfrm>
          <a:custGeom>
            <a:avLst/>
            <a:gdLst>
              <a:gd name="T0" fmla="*/ 136 w 136"/>
              <a:gd name="T1" fmla="*/ 38 h 120"/>
              <a:gd name="T2" fmla="*/ 129 w 136"/>
              <a:gd name="T3" fmla="*/ 53 h 120"/>
              <a:gd name="T4" fmla="*/ 135 w 136"/>
              <a:gd name="T5" fmla="*/ 59 h 120"/>
              <a:gd name="T6" fmla="*/ 132 w 136"/>
              <a:gd name="T7" fmla="*/ 63 h 120"/>
              <a:gd name="T8" fmla="*/ 132 w 136"/>
              <a:gd name="T9" fmla="*/ 65 h 120"/>
              <a:gd name="T10" fmla="*/ 135 w 136"/>
              <a:gd name="T11" fmla="*/ 70 h 120"/>
              <a:gd name="T12" fmla="*/ 129 w 136"/>
              <a:gd name="T13" fmla="*/ 80 h 120"/>
              <a:gd name="T14" fmla="*/ 128 w 136"/>
              <a:gd name="T15" fmla="*/ 82 h 120"/>
              <a:gd name="T16" fmla="*/ 127 w 136"/>
              <a:gd name="T17" fmla="*/ 106 h 120"/>
              <a:gd name="T18" fmla="*/ 121 w 136"/>
              <a:gd name="T19" fmla="*/ 113 h 120"/>
              <a:gd name="T20" fmla="*/ 114 w 136"/>
              <a:gd name="T21" fmla="*/ 116 h 120"/>
              <a:gd name="T22" fmla="*/ 104 w 136"/>
              <a:gd name="T23" fmla="*/ 119 h 120"/>
              <a:gd name="T24" fmla="*/ 102 w 136"/>
              <a:gd name="T25" fmla="*/ 120 h 120"/>
              <a:gd name="T26" fmla="*/ 101 w 136"/>
              <a:gd name="T27" fmla="*/ 117 h 120"/>
              <a:gd name="T28" fmla="*/ 101 w 136"/>
              <a:gd name="T29" fmla="*/ 113 h 120"/>
              <a:gd name="T30" fmla="*/ 98 w 136"/>
              <a:gd name="T31" fmla="*/ 112 h 120"/>
              <a:gd name="T32" fmla="*/ 91 w 136"/>
              <a:gd name="T33" fmla="*/ 109 h 120"/>
              <a:gd name="T34" fmla="*/ 80 w 136"/>
              <a:gd name="T35" fmla="*/ 95 h 120"/>
              <a:gd name="T36" fmla="*/ 84 w 136"/>
              <a:gd name="T37" fmla="*/ 86 h 120"/>
              <a:gd name="T38" fmla="*/ 83 w 136"/>
              <a:gd name="T39" fmla="*/ 85 h 120"/>
              <a:gd name="T40" fmla="*/ 74 w 136"/>
              <a:gd name="T41" fmla="*/ 61 h 120"/>
              <a:gd name="T42" fmla="*/ 68 w 136"/>
              <a:gd name="T43" fmla="*/ 59 h 120"/>
              <a:gd name="T44" fmla="*/ 65 w 136"/>
              <a:gd name="T45" fmla="*/ 59 h 120"/>
              <a:gd name="T46" fmla="*/ 60 w 136"/>
              <a:gd name="T47" fmla="*/ 59 h 120"/>
              <a:gd name="T48" fmla="*/ 57 w 136"/>
              <a:gd name="T49" fmla="*/ 53 h 120"/>
              <a:gd name="T50" fmla="*/ 44 w 136"/>
              <a:gd name="T51" fmla="*/ 60 h 120"/>
              <a:gd name="T52" fmla="*/ 18 w 136"/>
              <a:gd name="T53" fmla="*/ 60 h 120"/>
              <a:gd name="T54" fmla="*/ 16 w 136"/>
              <a:gd name="T55" fmla="*/ 65 h 120"/>
              <a:gd name="T56" fmla="*/ 0 w 136"/>
              <a:gd name="T57" fmla="*/ 63 h 120"/>
              <a:gd name="T58" fmla="*/ 7 w 136"/>
              <a:gd name="T59" fmla="*/ 55 h 120"/>
              <a:gd name="T60" fmla="*/ 8 w 136"/>
              <a:gd name="T61" fmla="*/ 52 h 120"/>
              <a:gd name="T62" fmla="*/ 5 w 136"/>
              <a:gd name="T63" fmla="*/ 46 h 120"/>
              <a:gd name="T64" fmla="*/ 8 w 136"/>
              <a:gd name="T65" fmla="*/ 46 h 120"/>
              <a:gd name="T66" fmla="*/ 16 w 136"/>
              <a:gd name="T67" fmla="*/ 45 h 120"/>
              <a:gd name="T68" fmla="*/ 20 w 136"/>
              <a:gd name="T69" fmla="*/ 33 h 120"/>
              <a:gd name="T70" fmla="*/ 46 w 136"/>
              <a:gd name="T71" fmla="*/ 19 h 120"/>
              <a:gd name="T72" fmla="*/ 56 w 136"/>
              <a:gd name="T73" fmla="*/ 18 h 120"/>
              <a:gd name="T74" fmla="*/ 65 w 136"/>
              <a:gd name="T75" fmla="*/ 18 h 120"/>
              <a:gd name="T76" fmla="*/ 75 w 136"/>
              <a:gd name="T77" fmla="*/ 16 h 120"/>
              <a:gd name="T78" fmla="*/ 76 w 136"/>
              <a:gd name="T79" fmla="*/ 18 h 120"/>
              <a:gd name="T80" fmla="*/ 78 w 136"/>
              <a:gd name="T81" fmla="*/ 19 h 120"/>
              <a:gd name="T82" fmla="*/ 80 w 136"/>
              <a:gd name="T83" fmla="*/ 16 h 120"/>
              <a:gd name="T84" fmla="*/ 83 w 136"/>
              <a:gd name="T85" fmla="*/ 12 h 120"/>
              <a:gd name="T86" fmla="*/ 84 w 136"/>
              <a:gd name="T87" fmla="*/ 12 h 120"/>
              <a:gd name="T88" fmla="*/ 93 w 136"/>
              <a:gd name="T89" fmla="*/ 11 h 120"/>
              <a:gd name="T90" fmla="*/ 101 w 136"/>
              <a:gd name="T91" fmla="*/ 10 h 120"/>
              <a:gd name="T92" fmla="*/ 106 w 136"/>
              <a:gd name="T93" fmla="*/ 10 h 120"/>
              <a:gd name="T94" fmla="*/ 112 w 136"/>
              <a:gd name="T95" fmla="*/ 3 h 120"/>
              <a:gd name="T96" fmla="*/ 114 w 136"/>
              <a:gd name="T97" fmla="*/ 0 h 120"/>
              <a:gd name="T98" fmla="*/ 123 w 136"/>
              <a:gd name="T99" fmla="*/ 18 h 120"/>
              <a:gd name="T100" fmla="*/ 131 w 136"/>
              <a:gd name="T101" fmla="*/ 37 h 120"/>
              <a:gd name="T102" fmla="*/ 136 w 136"/>
              <a:gd name="T103" fmla="*/ 3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6" h="120">
                <a:moveTo>
                  <a:pt x="136" y="38"/>
                </a:moveTo>
                <a:lnTo>
                  <a:pt x="129" y="53"/>
                </a:lnTo>
                <a:lnTo>
                  <a:pt x="135" y="59"/>
                </a:lnTo>
                <a:lnTo>
                  <a:pt x="132" y="63"/>
                </a:lnTo>
                <a:lnTo>
                  <a:pt x="132" y="65"/>
                </a:lnTo>
                <a:lnTo>
                  <a:pt x="135" y="70"/>
                </a:lnTo>
                <a:lnTo>
                  <a:pt x="129" y="80"/>
                </a:lnTo>
                <a:lnTo>
                  <a:pt x="128" y="82"/>
                </a:lnTo>
                <a:lnTo>
                  <a:pt x="127" y="106"/>
                </a:lnTo>
                <a:lnTo>
                  <a:pt x="121" y="113"/>
                </a:lnTo>
                <a:lnTo>
                  <a:pt x="114" y="116"/>
                </a:lnTo>
                <a:lnTo>
                  <a:pt x="104" y="119"/>
                </a:lnTo>
                <a:lnTo>
                  <a:pt x="102" y="120"/>
                </a:lnTo>
                <a:lnTo>
                  <a:pt x="101" y="117"/>
                </a:lnTo>
                <a:lnTo>
                  <a:pt x="101" y="113"/>
                </a:lnTo>
                <a:lnTo>
                  <a:pt x="98" y="112"/>
                </a:lnTo>
                <a:lnTo>
                  <a:pt x="91" y="109"/>
                </a:lnTo>
                <a:lnTo>
                  <a:pt x="80" y="95"/>
                </a:lnTo>
                <a:lnTo>
                  <a:pt x="84" y="86"/>
                </a:lnTo>
                <a:lnTo>
                  <a:pt x="83" y="85"/>
                </a:lnTo>
                <a:lnTo>
                  <a:pt x="74" y="61"/>
                </a:lnTo>
                <a:lnTo>
                  <a:pt x="68" y="59"/>
                </a:lnTo>
                <a:lnTo>
                  <a:pt x="65" y="59"/>
                </a:lnTo>
                <a:lnTo>
                  <a:pt x="60" y="59"/>
                </a:lnTo>
                <a:lnTo>
                  <a:pt x="57" y="53"/>
                </a:lnTo>
                <a:lnTo>
                  <a:pt x="44" y="60"/>
                </a:lnTo>
                <a:lnTo>
                  <a:pt x="18" y="60"/>
                </a:lnTo>
                <a:lnTo>
                  <a:pt x="16" y="65"/>
                </a:lnTo>
                <a:lnTo>
                  <a:pt x="0" y="63"/>
                </a:lnTo>
                <a:lnTo>
                  <a:pt x="7" y="55"/>
                </a:lnTo>
                <a:lnTo>
                  <a:pt x="8" y="52"/>
                </a:lnTo>
                <a:lnTo>
                  <a:pt x="5" y="46"/>
                </a:lnTo>
                <a:lnTo>
                  <a:pt x="8" y="46"/>
                </a:lnTo>
                <a:lnTo>
                  <a:pt x="16" y="45"/>
                </a:lnTo>
                <a:lnTo>
                  <a:pt x="20" y="33"/>
                </a:lnTo>
                <a:lnTo>
                  <a:pt x="46" y="19"/>
                </a:lnTo>
                <a:lnTo>
                  <a:pt x="56" y="18"/>
                </a:lnTo>
                <a:lnTo>
                  <a:pt x="65" y="18"/>
                </a:lnTo>
                <a:lnTo>
                  <a:pt x="75" y="16"/>
                </a:lnTo>
                <a:lnTo>
                  <a:pt x="76" y="18"/>
                </a:lnTo>
                <a:lnTo>
                  <a:pt x="78" y="19"/>
                </a:lnTo>
                <a:lnTo>
                  <a:pt x="80" y="16"/>
                </a:lnTo>
                <a:lnTo>
                  <a:pt x="83" y="12"/>
                </a:lnTo>
                <a:lnTo>
                  <a:pt x="84" y="12"/>
                </a:lnTo>
                <a:lnTo>
                  <a:pt x="93" y="11"/>
                </a:lnTo>
                <a:lnTo>
                  <a:pt x="101" y="10"/>
                </a:lnTo>
                <a:lnTo>
                  <a:pt x="106" y="10"/>
                </a:lnTo>
                <a:lnTo>
                  <a:pt x="112" y="3"/>
                </a:lnTo>
                <a:lnTo>
                  <a:pt x="114" y="0"/>
                </a:lnTo>
                <a:lnTo>
                  <a:pt x="123" y="18"/>
                </a:lnTo>
                <a:lnTo>
                  <a:pt x="131" y="37"/>
                </a:lnTo>
                <a:lnTo>
                  <a:pt x="136" y="3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1" name="Freeform 131"/>
          <p:cNvSpPr>
            <a:spLocks/>
          </p:cNvSpPr>
          <p:nvPr/>
        </p:nvSpPr>
        <p:spPr bwMode="auto">
          <a:xfrm>
            <a:off x="4378325" y="5643563"/>
            <a:ext cx="180975" cy="201613"/>
          </a:xfrm>
          <a:custGeom>
            <a:avLst/>
            <a:gdLst>
              <a:gd name="T0" fmla="*/ 108 w 114"/>
              <a:gd name="T1" fmla="*/ 30 h 127"/>
              <a:gd name="T2" fmla="*/ 102 w 114"/>
              <a:gd name="T3" fmla="*/ 36 h 127"/>
              <a:gd name="T4" fmla="*/ 104 w 114"/>
              <a:gd name="T5" fmla="*/ 45 h 127"/>
              <a:gd name="T6" fmla="*/ 114 w 114"/>
              <a:gd name="T7" fmla="*/ 63 h 127"/>
              <a:gd name="T8" fmla="*/ 105 w 114"/>
              <a:gd name="T9" fmla="*/ 68 h 127"/>
              <a:gd name="T10" fmla="*/ 108 w 114"/>
              <a:gd name="T11" fmla="*/ 70 h 127"/>
              <a:gd name="T12" fmla="*/ 101 w 114"/>
              <a:gd name="T13" fmla="*/ 79 h 127"/>
              <a:gd name="T14" fmla="*/ 86 w 114"/>
              <a:gd name="T15" fmla="*/ 91 h 127"/>
              <a:gd name="T16" fmla="*/ 86 w 114"/>
              <a:gd name="T17" fmla="*/ 94 h 127"/>
              <a:gd name="T18" fmla="*/ 84 w 114"/>
              <a:gd name="T19" fmla="*/ 98 h 127"/>
              <a:gd name="T20" fmla="*/ 80 w 114"/>
              <a:gd name="T21" fmla="*/ 106 h 127"/>
              <a:gd name="T22" fmla="*/ 76 w 114"/>
              <a:gd name="T23" fmla="*/ 104 h 127"/>
              <a:gd name="T24" fmla="*/ 69 w 114"/>
              <a:gd name="T25" fmla="*/ 100 h 127"/>
              <a:gd name="T26" fmla="*/ 65 w 114"/>
              <a:gd name="T27" fmla="*/ 101 h 127"/>
              <a:gd name="T28" fmla="*/ 64 w 114"/>
              <a:gd name="T29" fmla="*/ 105 h 127"/>
              <a:gd name="T30" fmla="*/ 57 w 114"/>
              <a:gd name="T31" fmla="*/ 105 h 127"/>
              <a:gd name="T32" fmla="*/ 56 w 114"/>
              <a:gd name="T33" fmla="*/ 105 h 127"/>
              <a:gd name="T34" fmla="*/ 50 w 114"/>
              <a:gd name="T35" fmla="*/ 101 h 127"/>
              <a:gd name="T36" fmla="*/ 20 w 114"/>
              <a:gd name="T37" fmla="*/ 126 h 127"/>
              <a:gd name="T38" fmla="*/ 14 w 114"/>
              <a:gd name="T39" fmla="*/ 127 h 127"/>
              <a:gd name="T40" fmla="*/ 0 w 114"/>
              <a:gd name="T41" fmla="*/ 123 h 127"/>
              <a:gd name="T42" fmla="*/ 0 w 114"/>
              <a:gd name="T43" fmla="*/ 98 h 127"/>
              <a:gd name="T44" fmla="*/ 1 w 114"/>
              <a:gd name="T45" fmla="*/ 98 h 127"/>
              <a:gd name="T46" fmla="*/ 10 w 114"/>
              <a:gd name="T47" fmla="*/ 76 h 127"/>
              <a:gd name="T48" fmla="*/ 14 w 114"/>
              <a:gd name="T49" fmla="*/ 68 h 127"/>
              <a:gd name="T50" fmla="*/ 19 w 114"/>
              <a:gd name="T51" fmla="*/ 68 h 127"/>
              <a:gd name="T52" fmla="*/ 15 w 114"/>
              <a:gd name="T53" fmla="*/ 63 h 127"/>
              <a:gd name="T54" fmla="*/ 14 w 114"/>
              <a:gd name="T55" fmla="*/ 60 h 127"/>
              <a:gd name="T56" fmla="*/ 23 w 114"/>
              <a:gd name="T57" fmla="*/ 57 h 127"/>
              <a:gd name="T58" fmla="*/ 34 w 114"/>
              <a:gd name="T59" fmla="*/ 49 h 127"/>
              <a:gd name="T60" fmla="*/ 26 w 114"/>
              <a:gd name="T61" fmla="*/ 38 h 127"/>
              <a:gd name="T62" fmla="*/ 33 w 114"/>
              <a:gd name="T63" fmla="*/ 18 h 127"/>
              <a:gd name="T64" fmla="*/ 41 w 114"/>
              <a:gd name="T65" fmla="*/ 22 h 127"/>
              <a:gd name="T66" fmla="*/ 50 w 114"/>
              <a:gd name="T67" fmla="*/ 4 h 127"/>
              <a:gd name="T68" fmla="*/ 65 w 114"/>
              <a:gd name="T69" fmla="*/ 0 h 127"/>
              <a:gd name="T70" fmla="*/ 82 w 114"/>
              <a:gd name="T71" fmla="*/ 11 h 127"/>
              <a:gd name="T72" fmla="*/ 86 w 114"/>
              <a:gd name="T73" fmla="*/ 14 h 127"/>
              <a:gd name="T74" fmla="*/ 87 w 114"/>
              <a:gd name="T75" fmla="*/ 15 h 127"/>
              <a:gd name="T76" fmla="*/ 89 w 114"/>
              <a:gd name="T77" fmla="*/ 8 h 127"/>
              <a:gd name="T78" fmla="*/ 90 w 114"/>
              <a:gd name="T79" fmla="*/ 7 h 127"/>
              <a:gd name="T80" fmla="*/ 93 w 114"/>
              <a:gd name="T81" fmla="*/ 8 h 127"/>
              <a:gd name="T82" fmla="*/ 94 w 114"/>
              <a:gd name="T83" fmla="*/ 10 h 127"/>
              <a:gd name="T84" fmla="*/ 95 w 114"/>
              <a:gd name="T85" fmla="*/ 12 h 127"/>
              <a:gd name="T86" fmla="*/ 97 w 114"/>
              <a:gd name="T87" fmla="*/ 14 h 127"/>
              <a:gd name="T88" fmla="*/ 99 w 114"/>
              <a:gd name="T89" fmla="*/ 18 h 127"/>
              <a:gd name="T90" fmla="*/ 108 w 114"/>
              <a:gd name="T91" fmla="*/ 3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4" h="127">
                <a:moveTo>
                  <a:pt x="108" y="30"/>
                </a:moveTo>
                <a:lnTo>
                  <a:pt x="102" y="36"/>
                </a:lnTo>
                <a:lnTo>
                  <a:pt x="104" y="45"/>
                </a:lnTo>
                <a:lnTo>
                  <a:pt x="114" y="63"/>
                </a:lnTo>
                <a:lnTo>
                  <a:pt x="105" y="68"/>
                </a:lnTo>
                <a:lnTo>
                  <a:pt x="108" y="70"/>
                </a:lnTo>
                <a:lnTo>
                  <a:pt x="101" y="79"/>
                </a:lnTo>
                <a:lnTo>
                  <a:pt x="86" y="91"/>
                </a:lnTo>
                <a:lnTo>
                  <a:pt x="86" y="94"/>
                </a:lnTo>
                <a:lnTo>
                  <a:pt x="84" y="98"/>
                </a:lnTo>
                <a:lnTo>
                  <a:pt x="80" y="106"/>
                </a:lnTo>
                <a:lnTo>
                  <a:pt x="76" y="104"/>
                </a:lnTo>
                <a:lnTo>
                  <a:pt x="69" y="100"/>
                </a:lnTo>
                <a:lnTo>
                  <a:pt x="65" y="101"/>
                </a:lnTo>
                <a:lnTo>
                  <a:pt x="64" y="105"/>
                </a:lnTo>
                <a:lnTo>
                  <a:pt x="57" y="105"/>
                </a:lnTo>
                <a:lnTo>
                  <a:pt x="56" y="105"/>
                </a:lnTo>
                <a:lnTo>
                  <a:pt x="50" y="101"/>
                </a:lnTo>
                <a:lnTo>
                  <a:pt x="20" y="126"/>
                </a:lnTo>
                <a:lnTo>
                  <a:pt x="14" y="127"/>
                </a:lnTo>
                <a:lnTo>
                  <a:pt x="0" y="123"/>
                </a:lnTo>
                <a:lnTo>
                  <a:pt x="0" y="98"/>
                </a:lnTo>
                <a:lnTo>
                  <a:pt x="1" y="98"/>
                </a:lnTo>
                <a:lnTo>
                  <a:pt x="10" y="76"/>
                </a:lnTo>
                <a:lnTo>
                  <a:pt x="14" y="68"/>
                </a:lnTo>
                <a:lnTo>
                  <a:pt x="19" y="68"/>
                </a:lnTo>
                <a:lnTo>
                  <a:pt x="15" y="63"/>
                </a:lnTo>
                <a:lnTo>
                  <a:pt x="14" y="60"/>
                </a:lnTo>
                <a:lnTo>
                  <a:pt x="23" y="57"/>
                </a:lnTo>
                <a:lnTo>
                  <a:pt x="34" y="49"/>
                </a:lnTo>
                <a:lnTo>
                  <a:pt x="26" y="38"/>
                </a:lnTo>
                <a:lnTo>
                  <a:pt x="33" y="18"/>
                </a:lnTo>
                <a:lnTo>
                  <a:pt x="41" y="22"/>
                </a:lnTo>
                <a:lnTo>
                  <a:pt x="50" y="4"/>
                </a:lnTo>
                <a:lnTo>
                  <a:pt x="65" y="0"/>
                </a:lnTo>
                <a:lnTo>
                  <a:pt x="82" y="11"/>
                </a:lnTo>
                <a:lnTo>
                  <a:pt x="86" y="14"/>
                </a:lnTo>
                <a:lnTo>
                  <a:pt x="87" y="15"/>
                </a:lnTo>
                <a:lnTo>
                  <a:pt x="89" y="8"/>
                </a:lnTo>
                <a:lnTo>
                  <a:pt x="90" y="7"/>
                </a:lnTo>
                <a:lnTo>
                  <a:pt x="93" y="8"/>
                </a:lnTo>
                <a:lnTo>
                  <a:pt x="94" y="10"/>
                </a:lnTo>
                <a:lnTo>
                  <a:pt x="95" y="12"/>
                </a:lnTo>
                <a:lnTo>
                  <a:pt x="97" y="14"/>
                </a:lnTo>
                <a:lnTo>
                  <a:pt x="99" y="18"/>
                </a:lnTo>
                <a:lnTo>
                  <a:pt x="108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2" name="Freeform 132"/>
          <p:cNvSpPr>
            <a:spLocks/>
          </p:cNvSpPr>
          <p:nvPr/>
        </p:nvSpPr>
        <p:spPr bwMode="auto">
          <a:xfrm>
            <a:off x="4567238" y="5792788"/>
            <a:ext cx="139700" cy="190500"/>
          </a:xfrm>
          <a:custGeom>
            <a:avLst/>
            <a:gdLst>
              <a:gd name="T0" fmla="*/ 62 w 88"/>
              <a:gd name="T1" fmla="*/ 6 h 120"/>
              <a:gd name="T2" fmla="*/ 76 w 88"/>
              <a:gd name="T3" fmla="*/ 21 h 120"/>
              <a:gd name="T4" fmla="*/ 85 w 88"/>
              <a:gd name="T5" fmla="*/ 32 h 120"/>
              <a:gd name="T6" fmla="*/ 88 w 88"/>
              <a:gd name="T7" fmla="*/ 33 h 120"/>
              <a:gd name="T8" fmla="*/ 77 w 88"/>
              <a:gd name="T9" fmla="*/ 38 h 120"/>
              <a:gd name="T10" fmla="*/ 77 w 88"/>
              <a:gd name="T11" fmla="*/ 41 h 120"/>
              <a:gd name="T12" fmla="*/ 77 w 88"/>
              <a:gd name="T13" fmla="*/ 48 h 120"/>
              <a:gd name="T14" fmla="*/ 77 w 88"/>
              <a:gd name="T15" fmla="*/ 56 h 120"/>
              <a:gd name="T16" fmla="*/ 81 w 88"/>
              <a:gd name="T17" fmla="*/ 64 h 120"/>
              <a:gd name="T18" fmla="*/ 77 w 88"/>
              <a:gd name="T19" fmla="*/ 70 h 120"/>
              <a:gd name="T20" fmla="*/ 81 w 88"/>
              <a:gd name="T21" fmla="*/ 75 h 120"/>
              <a:gd name="T22" fmla="*/ 85 w 88"/>
              <a:gd name="T23" fmla="*/ 81 h 120"/>
              <a:gd name="T24" fmla="*/ 85 w 88"/>
              <a:gd name="T25" fmla="*/ 85 h 120"/>
              <a:gd name="T26" fmla="*/ 84 w 88"/>
              <a:gd name="T27" fmla="*/ 94 h 120"/>
              <a:gd name="T28" fmla="*/ 88 w 88"/>
              <a:gd name="T29" fmla="*/ 97 h 120"/>
              <a:gd name="T30" fmla="*/ 74 w 88"/>
              <a:gd name="T31" fmla="*/ 107 h 120"/>
              <a:gd name="T32" fmla="*/ 79 w 88"/>
              <a:gd name="T33" fmla="*/ 115 h 120"/>
              <a:gd name="T34" fmla="*/ 77 w 88"/>
              <a:gd name="T35" fmla="*/ 116 h 120"/>
              <a:gd name="T36" fmla="*/ 72 w 88"/>
              <a:gd name="T37" fmla="*/ 120 h 120"/>
              <a:gd name="T38" fmla="*/ 64 w 88"/>
              <a:gd name="T39" fmla="*/ 111 h 120"/>
              <a:gd name="T40" fmla="*/ 55 w 88"/>
              <a:gd name="T41" fmla="*/ 104 h 120"/>
              <a:gd name="T42" fmla="*/ 45 w 88"/>
              <a:gd name="T43" fmla="*/ 104 h 120"/>
              <a:gd name="T44" fmla="*/ 42 w 88"/>
              <a:gd name="T45" fmla="*/ 105 h 120"/>
              <a:gd name="T46" fmla="*/ 50 w 88"/>
              <a:gd name="T47" fmla="*/ 109 h 120"/>
              <a:gd name="T48" fmla="*/ 43 w 88"/>
              <a:gd name="T49" fmla="*/ 112 h 120"/>
              <a:gd name="T50" fmla="*/ 32 w 88"/>
              <a:gd name="T51" fmla="*/ 105 h 120"/>
              <a:gd name="T52" fmla="*/ 27 w 88"/>
              <a:gd name="T53" fmla="*/ 104 h 120"/>
              <a:gd name="T54" fmla="*/ 19 w 88"/>
              <a:gd name="T55" fmla="*/ 85 h 120"/>
              <a:gd name="T56" fmla="*/ 10 w 88"/>
              <a:gd name="T57" fmla="*/ 67 h 120"/>
              <a:gd name="T58" fmla="*/ 1 w 88"/>
              <a:gd name="T59" fmla="*/ 51 h 120"/>
              <a:gd name="T60" fmla="*/ 0 w 88"/>
              <a:gd name="T61" fmla="*/ 49 h 120"/>
              <a:gd name="T62" fmla="*/ 4 w 88"/>
              <a:gd name="T63" fmla="*/ 38 h 120"/>
              <a:gd name="T64" fmla="*/ 9 w 88"/>
              <a:gd name="T65" fmla="*/ 34 h 120"/>
              <a:gd name="T66" fmla="*/ 2 w 88"/>
              <a:gd name="T67" fmla="*/ 26 h 120"/>
              <a:gd name="T68" fmla="*/ 2 w 88"/>
              <a:gd name="T69" fmla="*/ 25 h 120"/>
              <a:gd name="T70" fmla="*/ 0 w 88"/>
              <a:gd name="T71" fmla="*/ 6 h 120"/>
              <a:gd name="T72" fmla="*/ 2 w 88"/>
              <a:gd name="T73" fmla="*/ 6 h 120"/>
              <a:gd name="T74" fmla="*/ 8 w 88"/>
              <a:gd name="T75" fmla="*/ 7 h 120"/>
              <a:gd name="T76" fmla="*/ 12 w 88"/>
              <a:gd name="T77" fmla="*/ 4 h 120"/>
              <a:gd name="T78" fmla="*/ 15 w 88"/>
              <a:gd name="T79" fmla="*/ 2 h 120"/>
              <a:gd name="T80" fmla="*/ 23 w 88"/>
              <a:gd name="T81" fmla="*/ 0 h 120"/>
              <a:gd name="T82" fmla="*/ 38 w 88"/>
              <a:gd name="T83" fmla="*/ 3 h 120"/>
              <a:gd name="T84" fmla="*/ 38 w 88"/>
              <a:gd name="T85" fmla="*/ 4 h 120"/>
              <a:gd name="T86" fmla="*/ 40 w 88"/>
              <a:gd name="T87" fmla="*/ 8 h 120"/>
              <a:gd name="T88" fmla="*/ 49 w 88"/>
              <a:gd name="T89" fmla="*/ 4 h 120"/>
              <a:gd name="T90" fmla="*/ 50 w 88"/>
              <a:gd name="T91" fmla="*/ 3 h 120"/>
              <a:gd name="T92" fmla="*/ 51 w 88"/>
              <a:gd name="T93" fmla="*/ 4 h 120"/>
              <a:gd name="T94" fmla="*/ 58 w 88"/>
              <a:gd name="T95" fmla="*/ 8 h 120"/>
              <a:gd name="T96" fmla="*/ 62 w 88"/>
              <a:gd name="T97" fmla="*/ 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8" h="120">
                <a:moveTo>
                  <a:pt x="62" y="6"/>
                </a:moveTo>
                <a:lnTo>
                  <a:pt x="76" y="21"/>
                </a:lnTo>
                <a:lnTo>
                  <a:pt x="85" y="32"/>
                </a:lnTo>
                <a:lnTo>
                  <a:pt x="88" y="33"/>
                </a:lnTo>
                <a:lnTo>
                  <a:pt x="77" y="38"/>
                </a:lnTo>
                <a:lnTo>
                  <a:pt x="77" y="41"/>
                </a:lnTo>
                <a:lnTo>
                  <a:pt x="77" y="48"/>
                </a:lnTo>
                <a:lnTo>
                  <a:pt x="77" y="56"/>
                </a:lnTo>
                <a:lnTo>
                  <a:pt x="81" y="64"/>
                </a:lnTo>
                <a:lnTo>
                  <a:pt x="77" y="70"/>
                </a:lnTo>
                <a:lnTo>
                  <a:pt x="81" y="75"/>
                </a:lnTo>
                <a:lnTo>
                  <a:pt x="85" y="81"/>
                </a:lnTo>
                <a:lnTo>
                  <a:pt x="85" y="85"/>
                </a:lnTo>
                <a:lnTo>
                  <a:pt x="84" y="94"/>
                </a:lnTo>
                <a:lnTo>
                  <a:pt x="88" y="97"/>
                </a:lnTo>
                <a:lnTo>
                  <a:pt x="74" y="107"/>
                </a:lnTo>
                <a:lnTo>
                  <a:pt x="79" y="115"/>
                </a:lnTo>
                <a:lnTo>
                  <a:pt x="77" y="116"/>
                </a:lnTo>
                <a:lnTo>
                  <a:pt x="72" y="120"/>
                </a:lnTo>
                <a:lnTo>
                  <a:pt x="64" y="111"/>
                </a:lnTo>
                <a:lnTo>
                  <a:pt x="55" y="104"/>
                </a:lnTo>
                <a:lnTo>
                  <a:pt x="45" y="104"/>
                </a:lnTo>
                <a:lnTo>
                  <a:pt x="42" y="105"/>
                </a:lnTo>
                <a:lnTo>
                  <a:pt x="50" y="109"/>
                </a:lnTo>
                <a:lnTo>
                  <a:pt x="43" y="112"/>
                </a:lnTo>
                <a:lnTo>
                  <a:pt x="32" y="105"/>
                </a:lnTo>
                <a:lnTo>
                  <a:pt x="27" y="104"/>
                </a:lnTo>
                <a:lnTo>
                  <a:pt x="19" y="85"/>
                </a:lnTo>
                <a:lnTo>
                  <a:pt x="10" y="67"/>
                </a:lnTo>
                <a:lnTo>
                  <a:pt x="1" y="51"/>
                </a:lnTo>
                <a:lnTo>
                  <a:pt x="0" y="49"/>
                </a:lnTo>
                <a:lnTo>
                  <a:pt x="4" y="38"/>
                </a:lnTo>
                <a:lnTo>
                  <a:pt x="9" y="34"/>
                </a:lnTo>
                <a:lnTo>
                  <a:pt x="2" y="26"/>
                </a:lnTo>
                <a:lnTo>
                  <a:pt x="2" y="25"/>
                </a:lnTo>
                <a:lnTo>
                  <a:pt x="0" y="6"/>
                </a:lnTo>
                <a:lnTo>
                  <a:pt x="2" y="6"/>
                </a:lnTo>
                <a:lnTo>
                  <a:pt x="8" y="7"/>
                </a:lnTo>
                <a:lnTo>
                  <a:pt x="12" y="4"/>
                </a:lnTo>
                <a:lnTo>
                  <a:pt x="15" y="2"/>
                </a:lnTo>
                <a:lnTo>
                  <a:pt x="23" y="0"/>
                </a:lnTo>
                <a:lnTo>
                  <a:pt x="38" y="3"/>
                </a:lnTo>
                <a:lnTo>
                  <a:pt x="38" y="4"/>
                </a:lnTo>
                <a:lnTo>
                  <a:pt x="40" y="8"/>
                </a:lnTo>
                <a:lnTo>
                  <a:pt x="49" y="4"/>
                </a:lnTo>
                <a:lnTo>
                  <a:pt x="50" y="3"/>
                </a:lnTo>
                <a:lnTo>
                  <a:pt x="51" y="4"/>
                </a:lnTo>
                <a:lnTo>
                  <a:pt x="58" y="8"/>
                </a:lnTo>
                <a:lnTo>
                  <a:pt x="62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3" name="Freeform 133"/>
          <p:cNvSpPr>
            <a:spLocks/>
          </p:cNvSpPr>
          <p:nvPr/>
        </p:nvSpPr>
        <p:spPr bwMode="auto">
          <a:xfrm>
            <a:off x="4638675" y="5453063"/>
            <a:ext cx="269875" cy="195263"/>
          </a:xfrm>
          <a:custGeom>
            <a:avLst/>
            <a:gdLst>
              <a:gd name="T0" fmla="*/ 145 w 170"/>
              <a:gd name="T1" fmla="*/ 38 h 123"/>
              <a:gd name="T2" fmla="*/ 147 w 170"/>
              <a:gd name="T3" fmla="*/ 49 h 123"/>
              <a:gd name="T4" fmla="*/ 148 w 170"/>
              <a:gd name="T5" fmla="*/ 59 h 123"/>
              <a:gd name="T6" fmla="*/ 147 w 170"/>
              <a:gd name="T7" fmla="*/ 64 h 123"/>
              <a:gd name="T8" fmla="*/ 151 w 170"/>
              <a:gd name="T9" fmla="*/ 64 h 123"/>
              <a:gd name="T10" fmla="*/ 166 w 170"/>
              <a:gd name="T11" fmla="*/ 78 h 123"/>
              <a:gd name="T12" fmla="*/ 170 w 170"/>
              <a:gd name="T13" fmla="*/ 81 h 123"/>
              <a:gd name="T14" fmla="*/ 170 w 170"/>
              <a:gd name="T15" fmla="*/ 85 h 123"/>
              <a:gd name="T16" fmla="*/ 170 w 170"/>
              <a:gd name="T17" fmla="*/ 90 h 123"/>
              <a:gd name="T18" fmla="*/ 170 w 170"/>
              <a:gd name="T19" fmla="*/ 94 h 123"/>
              <a:gd name="T20" fmla="*/ 168 w 170"/>
              <a:gd name="T21" fmla="*/ 108 h 123"/>
              <a:gd name="T22" fmla="*/ 160 w 170"/>
              <a:gd name="T23" fmla="*/ 117 h 123"/>
              <a:gd name="T24" fmla="*/ 159 w 170"/>
              <a:gd name="T25" fmla="*/ 119 h 123"/>
              <a:gd name="T26" fmla="*/ 148 w 170"/>
              <a:gd name="T27" fmla="*/ 123 h 123"/>
              <a:gd name="T28" fmla="*/ 148 w 170"/>
              <a:gd name="T29" fmla="*/ 121 h 123"/>
              <a:gd name="T30" fmla="*/ 144 w 170"/>
              <a:gd name="T31" fmla="*/ 116 h 123"/>
              <a:gd name="T32" fmla="*/ 147 w 170"/>
              <a:gd name="T33" fmla="*/ 106 h 123"/>
              <a:gd name="T34" fmla="*/ 139 w 170"/>
              <a:gd name="T35" fmla="*/ 100 h 123"/>
              <a:gd name="T36" fmla="*/ 133 w 170"/>
              <a:gd name="T37" fmla="*/ 85 h 123"/>
              <a:gd name="T38" fmla="*/ 130 w 170"/>
              <a:gd name="T39" fmla="*/ 87 h 123"/>
              <a:gd name="T40" fmla="*/ 129 w 170"/>
              <a:gd name="T41" fmla="*/ 89 h 123"/>
              <a:gd name="T42" fmla="*/ 126 w 170"/>
              <a:gd name="T43" fmla="*/ 90 h 123"/>
              <a:gd name="T44" fmla="*/ 118 w 170"/>
              <a:gd name="T45" fmla="*/ 97 h 123"/>
              <a:gd name="T46" fmla="*/ 111 w 170"/>
              <a:gd name="T47" fmla="*/ 96 h 123"/>
              <a:gd name="T48" fmla="*/ 113 w 170"/>
              <a:gd name="T49" fmla="*/ 100 h 123"/>
              <a:gd name="T50" fmla="*/ 96 w 170"/>
              <a:gd name="T51" fmla="*/ 101 h 123"/>
              <a:gd name="T52" fmla="*/ 91 w 170"/>
              <a:gd name="T53" fmla="*/ 98 h 123"/>
              <a:gd name="T54" fmla="*/ 83 w 170"/>
              <a:gd name="T55" fmla="*/ 91 h 123"/>
              <a:gd name="T56" fmla="*/ 61 w 170"/>
              <a:gd name="T57" fmla="*/ 104 h 123"/>
              <a:gd name="T58" fmla="*/ 59 w 170"/>
              <a:gd name="T59" fmla="*/ 105 h 123"/>
              <a:gd name="T60" fmla="*/ 58 w 170"/>
              <a:gd name="T61" fmla="*/ 106 h 123"/>
              <a:gd name="T62" fmla="*/ 50 w 170"/>
              <a:gd name="T63" fmla="*/ 109 h 123"/>
              <a:gd name="T64" fmla="*/ 49 w 170"/>
              <a:gd name="T65" fmla="*/ 101 h 123"/>
              <a:gd name="T66" fmla="*/ 49 w 170"/>
              <a:gd name="T67" fmla="*/ 100 h 123"/>
              <a:gd name="T68" fmla="*/ 49 w 170"/>
              <a:gd name="T69" fmla="*/ 98 h 123"/>
              <a:gd name="T70" fmla="*/ 51 w 170"/>
              <a:gd name="T71" fmla="*/ 97 h 123"/>
              <a:gd name="T72" fmla="*/ 53 w 170"/>
              <a:gd name="T73" fmla="*/ 96 h 123"/>
              <a:gd name="T74" fmla="*/ 46 w 170"/>
              <a:gd name="T75" fmla="*/ 93 h 123"/>
              <a:gd name="T76" fmla="*/ 46 w 170"/>
              <a:gd name="T77" fmla="*/ 94 h 123"/>
              <a:gd name="T78" fmla="*/ 46 w 170"/>
              <a:gd name="T79" fmla="*/ 97 h 123"/>
              <a:gd name="T80" fmla="*/ 32 w 170"/>
              <a:gd name="T81" fmla="*/ 87 h 123"/>
              <a:gd name="T82" fmla="*/ 34 w 170"/>
              <a:gd name="T83" fmla="*/ 85 h 123"/>
              <a:gd name="T84" fmla="*/ 34 w 170"/>
              <a:gd name="T85" fmla="*/ 83 h 123"/>
              <a:gd name="T86" fmla="*/ 39 w 170"/>
              <a:gd name="T87" fmla="*/ 67 h 123"/>
              <a:gd name="T88" fmla="*/ 28 w 170"/>
              <a:gd name="T89" fmla="*/ 48 h 123"/>
              <a:gd name="T90" fmla="*/ 32 w 170"/>
              <a:gd name="T91" fmla="*/ 45 h 123"/>
              <a:gd name="T92" fmla="*/ 29 w 170"/>
              <a:gd name="T93" fmla="*/ 38 h 123"/>
              <a:gd name="T94" fmla="*/ 20 w 170"/>
              <a:gd name="T95" fmla="*/ 34 h 123"/>
              <a:gd name="T96" fmla="*/ 20 w 170"/>
              <a:gd name="T97" fmla="*/ 30 h 123"/>
              <a:gd name="T98" fmla="*/ 20 w 170"/>
              <a:gd name="T99" fmla="*/ 29 h 123"/>
              <a:gd name="T100" fmla="*/ 12 w 170"/>
              <a:gd name="T101" fmla="*/ 19 h 123"/>
              <a:gd name="T102" fmla="*/ 0 w 170"/>
              <a:gd name="T103" fmla="*/ 15 h 123"/>
              <a:gd name="T104" fmla="*/ 29 w 170"/>
              <a:gd name="T105" fmla="*/ 1 h 123"/>
              <a:gd name="T106" fmla="*/ 34 w 170"/>
              <a:gd name="T107" fmla="*/ 0 h 123"/>
              <a:gd name="T108" fmla="*/ 44 w 170"/>
              <a:gd name="T109" fmla="*/ 4 h 123"/>
              <a:gd name="T110" fmla="*/ 43 w 170"/>
              <a:gd name="T111" fmla="*/ 0 h 123"/>
              <a:gd name="T112" fmla="*/ 84 w 170"/>
              <a:gd name="T113" fmla="*/ 10 h 123"/>
              <a:gd name="T114" fmla="*/ 115 w 170"/>
              <a:gd name="T115" fmla="*/ 8 h 123"/>
              <a:gd name="T116" fmla="*/ 145 w 170"/>
              <a:gd name="T117" fmla="*/ 33 h 123"/>
              <a:gd name="T118" fmla="*/ 145 w 170"/>
              <a:gd name="T119" fmla="*/ 38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0" h="123">
                <a:moveTo>
                  <a:pt x="145" y="38"/>
                </a:moveTo>
                <a:lnTo>
                  <a:pt x="147" y="49"/>
                </a:lnTo>
                <a:lnTo>
                  <a:pt x="148" y="59"/>
                </a:lnTo>
                <a:lnTo>
                  <a:pt x="147" y="64"/>
                </a:lnTo>
                <a:lnTo>
                  <a:pt x="151" y="64"/>
                </a:lnTo>
                <a:lnTo>
                  <a:pt x="166" y="78"/>
                </a:lnTo>
                <a:lnTo>
                  <a:pt x="170" y="81"/>
                </a:lnTo>
                <a:lnTo>
                  <a:pt x="170" y="85"/>
                </a:lnTo>
                <a:lnTo>
                  <a:pt x="170" y="90"/>
                </a:lnTo>
                <a:lnTo>
                  <a:pt x="170" y="94"/>
                </a:lnTo>
                <a:lnTo>
                  <a:pt x="168" y="108"/>
                </a:lnTo>
                <a:lnTo>
                  <a:pt x="160" y="117"/>
                </a:lnTo>
                <a:lnTo>
                  <a:pt x="159" y="119"/>
                </a:lnTo>
                <a:lnTo>
                  <a:pt x="148" y="123"/>
                </a:lnTo>
                <a:lnTo>
                  <a:pt x="148" y="121"/>
                </a:lnTo>
                <a:lnTo>
                  <a:pt x="144" y="116"/>
                </a:lnTo>
                <a:lnTo>
                  <a:pt x="147" y="106"/>
                </a:lnTo>
                <a:lnTo>
                  <a:pt x="139" y="100"/>
                </a:lnTo>
                <a:lnTo>
                  <a:pt x="133" y="85"/>
                </a:lnTo>
                <a:lnTo>
                  <a:pt x="130" y="87"/>
                </a:lnTo>
                <a:lnTo>
                  <a:pt x="129" y="89"/>
                </a:lnTo>
                <a:lnTo>
                  <a:pt x="126" y="90"/>
                </a:lnTo>
                <a:lnTo>
                  <a:pt x="118" y="97"/>
                </a:lnTo>
                <a:lnTo>
                  <a:pt x="111" y="96"/>
                </a:lnTo>
                <a:lnTo>
                  <a:pt x="113" y="100"/>
                </a:lnTo>
                <a:lnTo>
                  <a:pt x="96" y="101"/>
                </a:lnTo>
                <a:lnTo>
                  <a:pt x="91" y="98"/>
                </a:lnTo>
                <a:lnTo>
                  <a:pt x="83" y="91"/>
                </a:lnTo>
                <a:lnTo>
                  <a:pt x="61" y="104"/>
                </a:lnTo>
                <a:lnTo>
                  <a:pt x="59" y="105"/>
                </a:lnTo>
                <a:lnTo>
                  <a:pt x="58" y="106"/>
                </a:lnTo>
                <a:lnTo>
                  <a:pt x="50" y="109"/>
                </a:lnTo>
                <a:lnTo>
                  <a:pt x="49" y="101"/>
                </a:lnTo>
                <a:lnTo>
                  <a:pt x="49" y="100"/>
                </a:lnTo>
                <a:lnTo>
                  <a:pt x="49" y="98"/>
                </a:lnTo>
                <a:lnTo>
                  <a:pt x="51" y="97"/>
                </a:lnTo>
                <a:lnTo>
                  <a:pt x="53" y="96"/>
                </a:lnTo>
                <a:lnTo>
                  <a:pt x="46" y="93"/>
                </a:lnTo>
                <a:lnTo>
                  <a:pt x="46" y="94"/>
                </a:lnTo>
                <a:lnTo>
                  <a:pt x="46" y="97"/>
                </a:lnTo>
                <a:lnTo>
                  <a:pt x="32" y="87"/>
                </a:lnTo>
                <a:lnTo>
                  <a:pt x="34" y="85"/>
                </a:lnTo>
                <a:lnTo>
                  <a:pt x="34" y="83"/>
                </a:lnTo>
                <a:lnTo>
                  <a:pt x="39" y="67"/>
                </a:lnTo>
                <a:lnTo>
                  <a:pt x="28" y="48"/>
                </a:lnTo>
                <a:lnTo>
                  <a:pt x="32" y="45"/>
                </a:lnTo>
                <a:lnTo>
                  <a:pt x="29" y="38"/>
                </a:lnTo>
                <a:lnTo>
                  <a:pt x="20" y="34"/>
                </a:lnTo>
                <a:lnTo>
                  <a:pt x="20" y="30"/>
                </a:lnTo>
                <a:lnTo>
                  <a:pt x="20" y="29"/>
                </a:lnTo>
                <a:lnTo>
                  <a:pt x="12" y="19"/>
                </a:lnTo>
                <a:lnTo>
                  <a:pt x="0" y="15"/>
                </a:lnTo>
                <a:lnTo>
                  <a:pt x="29" y="1"/>
                </a:lnTo>
                <a:lnTo>
                  <a:pt x="34" y="0"/>
                </a:lnTo>
                <a:lnTo>
                  <a:pt x="44" y="4"/>
                </a:lnTo>
                <a:lnTo>
                  <a:pt x="43" y="0"/>
                </a:lnTo>
                <a:lnTo>
                  <a:pt x="84" y="10"/>
                </a:lnTo>
                <a:lnTo>
                  <a:pt x="115" y="8"/>
                </a:lnTo>
                <a:lnTo>
                  <a:pt x="145" y="33"/>
                </a:lnTo>
                <a:lnTo>
                  <a:pt x="145" y="3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4" name="Freeform 134"/>
          <p:cNvSpPr>
            <a:spLocks/>
          </p:cNvSpPr>
          <p:nvPr/>
        </p:nvSpPr>
        <p:spPr bwMode="auto">
          <a:xfrm>
            <a:off x="4562475" y="5326063"/>
            <a:ext cx="363538" cy="193675"/>
          </a:xfrm>
          <a:custGeom>
            <a:avLst/>
            <a:gdLst>
              <a:gd name="T0" fmla="*/ 218 w 229"/>
              <a:gd name="T1" fmla="*/ 36 h 122"/>
              <a:gd name="T2" fmla="*/ 225 w 229"/>
              <a:gd name="T3" fmla="*/ 45 h 122"/>
              <a:gd name="T4" fmla="*/ 222 w 229"/>
              <a:gd name="T5" fmla="*/ 60 h 122"/>
              <a:gd name="T6" fmla="*/ 221 w 229"/>
              <a:gd name="T7" fmla="*/ 61 h 122"/>
              <a:gd name="T8" fmla="*/ 225 w 229"/>
              <a:gd name="T9" fmla="*/ 66 h 122"/>
              <a:gd name="T10" fmla="*/ 223 w 229"/>
              <a:gd name="T11" fmla="*/ 86 h 122"/>
              <a:gd name="T12" fmla="*/ 229 w 229"/>
              <a:gd name="T13" fmla="*/ 102 h 122"/>
              <a:gd name="T14" fmla="*/ 215 w 229"/>
              <a:gd name="T15" fmla="*/ 110 h 122"/>
              <a:gd name="T16" fmla="*/ 211 w 229"/>
              <a:gd name="T17" fmla="*/ 118 h 122"/>
              <a:gd name="T18" fmla="*/ 210 w 229"/>
              <a:gd name="T19" fmla="*/ 118 h 122"/>
              <a:gd name="T20" fmla="*/ 208 w 229"/>
              <a:gd name="T21" fmla="*/ 122 h 122"/>
              <a:gd name="T22" fmla="*/ 199 w 229"/>
              <a:gd name="T23" fmla="*/ 120 h 122"/>
              <a:gd name="T24" fmla="*/ 193 w 229"/>
              <a:gd name="T25" fmla="*/ 118 h 122"/>
              <a:gd name="T26" fmla="*/ 193 w 229"/>
              <a:gd name="T27" fmla="*/ 113 h 122"/>
              <a:gd name="T28" fmla="*/ 163 w 229"/>
              <a:gd name="T29" fmla="*/ 88 h 122"/>
              <a:gd name="T30" fmla="*/ 132 w 229"/>
              <a:gd name="T31" fmla="*/ 90 h 122"/>
              <a:gd name="T32" fmla="*/ 91 w 229"/>
              <a:gd name="T33" fmla="*/ 80 h 122"/>
              <a:gd name="T34" fmla="*/ 92 w 229"/>
              <a:gd name="T35" fmla="*/ 84 h 122"/>
              <a:gd name="T36" fmla="*/ 82 w 229"/>
              <a:gd name="T37" fmla="*/ 80 h 122"/>
              <a:gd name="T38" fmla="*/ 77 w 229"/>
              <a:gd name="T39" fmla="*/ 81 h 122"/>
              <a:gd name="T40" fmla="*/ 48 w 229"/>
              <a:gd name="T41" fmla="*/ 95 h 122"/>
              <a:gd name="T42" fmla="*/ 41 w 229"/>
              <a:gd name="T43" fmla="*/ 98 h 122"/>
              <a:gd name="T44" fmla="*/ 20 w 229"/>
              <a:gd name="T45" fmla="*/ 88 h 122"/>
              <a:gd name="T46" fmla="*/ 0 w 229"/>
              <a:gd name="T47" fmla="*/ 94 h 122"/>
              <a:gd name="T48" fmla="*/ 13 w 229"/>
              <a:gd name="T49" fmla="*/ 75 h 122"/>
              <a:gd name="T50" fmla="*/ 19 w 229"/>
              <a:gd name="T51" fmla="*/ 57 h 122"/>
              <a:gd name="T52" fmla="*/ 30 w 229"/>
              <a:gd name="T53" fmla="*/ 45 h 122"/>
              <a:gd name="T54" fmla="*/ 30 w 229"/>
              <a:gd name="T55" fmla="*/ 39 h 122"/>
              <a:gd name="T56" fmla="*/ 35 w 229"/>
              <a:gd name="T57" fmla="*/ 13 h 122"/>
              <a:gd name="T58" fmla="*/ 35 w 229"/>
              <a:gd name="T59" fmla="*/ 19 h 122"/>
              <a:gd name="T60" fmla="*/ 46 w 229"/>
              <a:gd name="T61" fmla="*/ 26 h 122"/>
              <a:gd name="T62" fmla="*/ 54 w 229"/>
              <a:gd name="T63" fmla="*/ 24 h 122"/>
              <a:gd name="T64" fmla="*/ 68 w 229"/>
              <a:gd name="T65" fmla="*/ 21 h 122"/>
              <a:gd name="T66" fmla="*/ 80 w 229"/>
              <a:gd name="T67" fmla="*/ 28 h 122"/>
              <a:gd name="T68" fmla="*/ 80 w 229"/>
              <a:gd name="T69" fmla="*/ 35 h 122"/>
              <a:gd name="T70" fmla="*/ 87 w 229"/>
              <a:gd name="T71" fmla="*/ 32 h 122"/>
              <a:gd name="T72" fmla="*/ 88 w 229"/>
              <a:gd name="T73" fmla="*/ 32 h 122"/>
              <a:gd name="T74" fmla="*/ 90 w 229"/>
              <a:gd name="T75" fmla="*/ 36 h 122"/>
              <a:gd name="T76" fmla="*/ 91 w 229"/>
              <a:gd name="T77" fmla="*/ 38 h 122"/>
              <a:gd name="T78" fmla="*/ 99 w 229"/>
              <a:gd name="T79" fmla="*/ 38 h 122"/>
              <a:gd name="T80" fmla="*/ 102 w 229"/>
              <a:gd name="T81" fmla="*/ 36 h 122"/>
              <a:gd name="T82" fmla="*/ 127 w 229"/>
              <a:gd name="T83" fmla="*/ 32 h 122"/>
              <a:gd name="T84" fmla="*/ 137 w 229"/>
              <a:gd name="T85" fmla="*/ 31 h 122"/>
              <a:gd name="T86" fmla="*/ 150 w 229"/>
              <a:gd name="T87" fmla="*/ 28 h 122"/>
              <a:gd name="T88" fmla="*/ 151 w 229"/>
              <a:gd name="T89" fmla="*/ 21 h 122"/>
              <a:gd name="T90" fmla="*/ 155 w 229"/>
              <a:gd name="T91" fmla="*/ 20 h 122"/>
              <a:gd name="T92" fmla="*/ 157 w 229"/>
              <a:gd name="T93" fmla="*/ 19 h 122"/>
              <a:gd name="T94" fmla="*/ 148 w 229"/>
              <a:gd name="T95" fmla="*/ 9 h 122"/>
              <a:gd name="T96" fmla="*/ 147 w 229"/>
              <a:gd name="T97" fmla="*/ 8 h 122"/>
              <a:gd name="T98" fmla="*/ 137 w 229"/>
              <a:gd name="T99" fmla="*/ 4 h 122"/>
              <a:gd name="T100" fmla="*/ 166 w 229"/>
              <a:gd name="T101" fmla="*/ 0 h 122"/>
              <a:gd name="T102" fmla="*/ 196 w 229"/>
              <a:gd name="T103" fmla="*/ 19 h 122"/>
              <a:gd name="T104" fmla="*/ 207 w 229"/>
              <a:gd name="T105" fmla="*/ 27 h 122"/>
              <a:gd name="T106" fmla="*/ 218 w 229"/>
              <a:gd name="T107" fmla="*/ 36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9" h="122">
                <a:moveTo>
                  <a:pt x="218" y="36"/>
                </a:moveTo>
                <a:lnTo>
                  <a:pt x="225" y="45"/>
                </a:lnTo>
                <a:lnTo>
                  <a:pt x="222" y="60"/>
                </a:lnTo>
                <a:lnTo>
                  <a:pt x="221" y="61"/>
                </a:lnTo>
                <a:lnTo>
                  <a:pt x="225" y="66"/>
                </a:lnTo>
                <a:lnTo>
                  <a:pt x="223" y="86"/>
                </a:lnTo>
                <a:lnTo>
                  <a:pt x="229" y="102"/>
                </a:lnTo>
                <a:lnTo>
                  <a:pt x="215" y="110"/>
                </a:lnTo>
                <a:lnTo>
                  <a:pt x="211" y="118"/>
                </a:lnTo>
                <a:lnTo>
                  <a:pt x="210" y="118"/>
                </a:lnTo>
                <a:lnTo>
                  <a:pt x="208" y="122"/>
                </a:lnTo>
                <a:lnTo>
                  <a:pt x="199" y="120"/>
                </a:lnTo>
                <a:lnTo>
                  <a:pt x="193" y="118"/>
                </a:lnTo>
                <a:lnTo>
                  <a:pt x="193" y="113"/>
                </a:lnTo>
                <a:lnTo>
                  <a:pt x="163" y="88"/>
                </a:lnTo>
                <a:lnTo>
                  <a:pt x="132" y="90"/>
                </a:lnTo>
                <a:lnTo>
                  <a:pt x="91" y="80"/>
                </a:lnTo>
                <a:lnTo>
                  <a:pt x="92" y="84"/>
                </a:lnTo>
                <a:lnTo>
                  <a:pt x="82" y="80"/>
                </a:lnTo>
                <a:lnTo>
                  <a:pt x="77" y="81"/>
                </a:lnTo>
                <a:lnTo>
                  <a:pt x="48" y="95"/>
                </a:lnTo>
                <a:lnTo>
                  <a:pt x="41" y="98"/>
                </a:lnTo>
                <a:lnTo>
                  <a:pt x="20" y="88"/>
                </a:lnTo>
                <a:lnTo>
                  <a:pt x="0" y="94"/>
                </a:lnTo>
                <a:lnTo>
                  <a:pt x="13" y="75"/>
                </a:lnTo>
                <a:lnTo>
                  <a:pt x="19" y="57"/>
                </a:lnTo>
                <a:lnTo>
                  <a:pt x="30" y="45"/>
                </a:lnTo>
                <a:lnTo>
                  <a:pt x="30" y="39"/>
                </a:lnTo>
                <a:lnTo>
                  <a:pt x="35" y="13"/>
                </a:lnTo>
                <a:lnTo>
                  <a:pt x="35" y="19"/>
                </a:lnTo>
                <a:lnTo>
                  <a:pt x="46" y="26"/>
                </a:lnTo>
                <a:lnTo>
                  <a:pt x="54" y="24"/>
                </a:lnTo>
                <a:lnTo>
                  <a:pt x="68" y="21"/>
                </a:lnTo>
                <a:lnTo>
                  <a:pt x="80" y="28"/>
                </a:lnTo>
                <a:lnTo>
                  <a:pt x="80" y="35"/>
                </a:lnTo>
                <a:lnTo>
                  <a:pt x="87" y="32"/>
                </a:lnTo>
                <a:lnTo>
                  <a:pt x="88" y="32"/>
                </a:lnTo>
                <a:lnTo>
                  <a:pt x="90" y="36"/>
                </a:lnTo>
                <a:lnTo>
                  <a:pt x="91" y="38"/>
                </a:lnTo>
                <a:lnTo>
                  <a:pt x="99" y="38"/>
                </a:lnTo>
                <a:lnTo>
                  <a:pt x="102" y="36"/>
                </a:lnTo>
                <a:lnTo>
                  <a:pt x="127" y="32"/>
                </a:lnTo>
                <a:lnTo>
                  <a:pt x="137" y="31"/>
                </a:lnTo>
                <a:lnTo>
                  <a:pt x="150" y="28"/>
                </a:lnTo>
                <a:lnTo>
                  <a:pt x="151" y="21"/>
                </a:lnTo>
                <a:lnTo>
                  <a:pt x="155" y="20"/>
                </a:lnTo>
                <a:lnTo>
                  <a:pt x="157" y="19"/>
                </a:lnTo>
                <a:lnTo>
                  <a:pt x="148" y="9"/>
                </a:lnTo>
                <a:lnTo>
                  <a:pt x="147" y="8"/>
                </a:lnTo>
                <a:lnTo>
                  <a:pt x="137" y="4"/>
                </a:lnTo>
                <a:lnTo>
                  <a:pt x="166" y="0"/>
                </a:lnTo>
                <a:lnTo>
                  <a:pt x="196" y="19"/>
                </a:lnTo>
                <a:lnTo>
                  <a:pt x="207" y="27"/>
                </a:lnTo>
                <a:lnTo>
                  <a:pt x="218" y="3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5" name="Freeform 135"/>
          <p:cNvSpPr>
            <a:spLocks/>
          </p:cNvSpPr>
          <p:nvPr/>
        </p:nvSpPr>
        <p:spPr bwMode="auto">
          <a:xfrm>
            <a:off x="4716463" y="4692650"/>
            <a:ext cx="220663" cy="258763"/>
          </a:xfrm>
          <a:custGeom>
            <a:avLst/>
            <a:gdLst>
              <a:gd name="T0" fmla="*/ 132 w 139"/>
              <a:gd name="T1" fmla="*/ 6 h 163"/>
              <a:gd name="T2" fmla="*/ 130 w 139"/>
              <a:gd name="T3" fmla="*/ 17 h 163"/>
              <a:gd name="T4" fmla="*/ 133 w 139"/>
              <a:gd name="T5" fmla="*/ 20 h 163"/>
              <a:gd name="T6" fmla="*/ 133 w 139"/>
              <a:gd name="T7" fmla="*/ 22 h 163"/>
              <a:gd name="T8" fmla="*/ 132 w 139"/>
              <a:gd name="T9" fmla="*/ 26 h 163"/>
              <a:gd name="T10" fmla="*/ 129 w 139"/>
              <a:gd name="T11" fmla="*/ 32 h 163"/>
              <a:gd name="T12" fmla="*/ 128 w 139"/>
              <a:gd name="T13" fmla="*/ 39 h 163"/>
              <a:gd name="T14" fmla="*/ 128 w 139"/>
              <a:gd name="T15" fmla="*/ 41 h 163"/>
              <a:gd name="T16" fmla="*/ 128 w 139"/>
              <a:gd name="T17" fmla="*/ 47 h 163"/>
              <a:gd name="T18" fmla="*/ 126 w 139"/>
              <a:gd name="T19" fmla="*/ 51 h 163"/>
              <a:gd name="T20" fmla="*/ 126 w 139"/>
              <a:gd name="T21" fmla="*/ 54 h 163"/>
              <a:gd name="T22" fmla="*/ 126 w 139"/>
              <a:gd name="T23" fmla="*/ 55 h 163"/>
              <a:gd name="T24" fmla="*/ 130 w 139"/>
              <a:gd name="T25" fmla="*/ 58 h 163"/>
              <a:gd name="T26" fmla="*/ 134 w 139"/>
              <a:gd name="T27" fmla="*/ 60 h 163"/>
              <a:gd name="T28" fmla="*/ 139 w 139"/>
              <a:gd name="T29" fmla="*/ 73 h 163"/>
              <a:gd name="T30" fmla="*/ 139 w 139"/>
              <a:gd name="T31" fmla="*/ 80 h 163"/>
              <a:gd name="T32" fmla="*/ 136 w 139"/>
              <a:gd name="T33" fmla="*/ 77 h 163"/>
              <a:gd name="T34" fmla="*/ 132 w 139"/>
              <a:gd name="T35" fmla="*/ 80 h 163"/>
              <a:gd name="T36" fmla="*/ 125 w 139"/>
              <a:gd name="T37" fmla="*/ 85 h 163"/>
              <a:gd name="T38" fmla="*/ 121 w 139"/>
              <a:gd name="T39" fmla="*/ 101 h 163"/>
              <a:gd name="T40" fmla="*/ 119 w 139"/>
              <a:gd name="T41" fmla="*/ 103 h 163"/>
              <a:gd name="T42" fmla="*/ 107 w 139"/>
              <a:gd name="T43" fmla="*/ 112 h 163"/>
              <a:gd name="T44" fmla="*/ 83 w 139"/>
              <a:gd name="T45" fmla="*/ 114 h 163"/>
              <a:gd name="T46" fmla="*/ 77 w 139"/>
              <a:gd name="T47" fmla="*/ 115 h 163"/>
              <a:gd name="T48" fmla="*/ 77 w 139"/>
              <a:gd name="T49" fmla="*/ 118 h 163"/>
              <a:gd name="T50" fmla="*/ 84 w 139"/>
              <a:gd name="T51" fmla="*/ 133 h 163"/>
              <a:gd name="T52" fmla="*/ 88 w 139"/>
              <a:gd name="T53" fmla="*/ 140 h 163"/>
              <a:gd name="T54" fmla="*/ 69 w 139"/>
              <a:gd name="T55" fmla="*/ 149 h 163"/>
              <a:gd name="T56" fmla="*/ 70 w 139"/>
              <a:gd name="T57" fmla="*/ 163 h 163"/>
              <a:gd name="T58" fmla="*/ 65 w 139"/>
              <a:gd name="T59" fmla="*/ 163 h 163"/>
              <a:gd name="T60" fmla="*/ 57 w 139"/>
              <a:gd name="T61" fmla="*/ 157 h 163"/>
              <a:gd name="T62" fmla="*/ 45 w 139"/>
              <a:gd name="T63" fmla="*/ 148 h 163"/>
              <a:gd name="T64" fmla="*/ 47 w 139"/>
              <a:gd name="T65" fmla="*/ 145 h 163"/>
              <a:gd name="T66" fmla="*/ 42 w 139"/>
              <a:gd name="T67" fmla="*/ 125 h 163"/>
              <a:gd name="T68" fmla="*/ 35 w 139"/>
              <a:gd name="T69" fmla="*/ 120 h 163"/>
              <a:gd name="T70" fmla="*/ 30 w 139"/>
              <a:gd name="T71" fmla="*/ 122 h 163"/>
              <a:gd name="T72" fmla="*/ 27 w 139"/>
              <a:gd name="T73" fmla="*/ 125 h 163"/>
              <a:gd name="T74" fmla="*/ 24 w 139"/>
              <a:gd name="T75" fmla="*/ 126 h 163"/>
              <a:gd name="T76" fmla="*/ 9 w 139"/>
              <a:gd name="T77" fmla="*/ 118 h 163"/>
              <a:gd name="T78" fmla="*/ 4 w 139"/>
              <a:gd name="T79" fmla="*/ 114 h 163"/>
              <a:gd name="T80" fmla="*/ 0 w 139"/>
              <a:gd name="T81" fmla="*/ 90 h 163"/>
              <a:gd name="T82" fmla="*/ 2 w 139"/>
              <a:gd name="T83" fmla="*/ 81 h 163"/>
              <a:gd name="T84" fmla="*/ 12 w 139"/>
              <a:gd name="T85" fmla="*/ 71 h 163"/>
              <a:gd name="T86" fmla="*/ 16 w 139"/>
              <a:gd name="T87" fmla="*/ 69 h 163"/>
              <a:gd name="T88" fmla="*/ 24 w 139"/>
              <a:gd name="T89" fmla="*/ 69 h 163"/>
              <a:gd name="T90" fmla="*/ 32 w 139"/>
              <a:gd name="T91" fmla="*/ 69 h 163"/>
              <a:gd name="T92" fmla="*/ 40 w 139"/>
              <a:gd name="T93" fmla="*/ 60 h 163"/>
              <a:gd name="T94" fmla="*/ 51 w 139"/>
              <a:gd name="T95" fmla="*/ 52 h 163"/>
              <a:gd name="T96" fmla="*/ 64 w 139"/>
              <a:gd name="T97" fmla="*/ 50 h 163"/>
              <a:gd name="T98" fmla="*/ 77 w 139"/>
              <a:gd name="T99" fmla="*/ 43 h 163"/>
              <a:gd name="T100" fmla="*/ 77 w 139"/>
              <a:gd name="T101" fmla="*/ 41 h 163"/>
              <a:gd name="T102" fmla="*/ 79 w 139"/>
              <a:gd name="T103" fmla="*/ 40 h 163"/>
              <a:gd name="T104" fmla="*/ 80 w 139"/>
              <a:gd name="T105" fmla="*/ 39 h 163"/>
              <a:gd name="T106" fmla="*/ 83 w 139"/>
              <a:gd name="T107" fmla="*/ 36 h 163"/>
              <a:gd name="T108" fmla="*/ 85 w 139"/>
              <a:gd name="T109" fmla="*/ 33 h 163"/>
              <a:gd name="T110" fmla="*/ 77 w 139"/>
              <a:gd name="T111" fmla="*/ 22 h 163"/>
              <a:gd name="T112" fmla="*/ 75 w 139"/>
              <a:gd name="T113" fmla="*/ 20 h 163"/>
              <a:gd name="T114" fmla="*/ 96 w 139"/>
              <a:gd name="T115" fmla="*/ 5 h 163"/>
              <a:gd name="T116" fmla="*/ 107 w 139"/>
              <a:gd name="T117" fmla="*/ 5 h 163"/>
              <a:gd name="T118" fmla="*/ 118 w 139"/>
              <a:gd name="T119" fmla="*/ 0 h 163"/>
              <a:gd name="T120" fmla="*/ 132 w 139"/>
              <a:gd name="T121" fmla="*/ 6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9" h="163">
                <a:moveTo>
                  <a:pt x="132" y="6"/>
                </a:moveTo>
                <a:lnTo>
                  <a:pt x="130" y="17"/>
                </a:lnTo>
                <a:lnTo>
                  <a:pt x="133" y="20"/>
                </a:lnTo>
                <a:lnTo>
                  <a:pt x="133" y="22"/>
                </a:lnTo>
                <a:lnTo>
                  <a:pt x="132" y="26"/>
                </a:lnTo>
                <a:lnTo>
                  <a:pt x="129" y="32"/>
                </a:lnTo>
                <a:lnTo>
                  <a:pt x="128" y="39"/>
                </a:lnTo>
                <a:lnTo>
                  <a:pt x="128" y="41"/>
                </a:lnTo>
                <a:lnTo>
                  <a:pt x="128" y="47"/>
                </a:lnTo>
                <a:lnTo>
                  <a:pt x="126" y="51"/>
                </a:lnTo>
                <a:lnTo>
                  <a:pt x="126" y="54"/>
                </a:lnTo>
                <a:lnTo>
                  <a:pt x="126" y="55"/>
                </a:lnTo>
                <a:lnTo>
                  <a:pt x="130" y="58"/>
                </a:lnTo>
                <a:lnTo>
                  <a:pt x="134" y="60"/>
                </a:lnTo>
                <a:lnTo>
                  <a:pt x="139" y="73"/>
                </a:lnTo>
                <a:lnTo>
                  <a:pt x="139" y="80"/>
                </a:lnTo>
                <a:lnTo>
                  <a:pt x="136" y="77"/>
                </a:lnTo>
                <a:lnTo>
                  <a:pt x="132" y="80"/>
                </a:lnTo>
                <a:lnTo>
                  <a:pt x="125" y="85"/>
                </a:lnTo>
                <a:lnTo>
                  <a:pt x="121" y="101"/>
                </a:lnTo>
                <a:lnTo>
                  <a:pt x="119" y="103"/>
                </a:lnTo>
                <a:lnTo>
                  <a:pt x="107" y="112"/>
                </a:lnTo>
                <a:lnTo>
                  <a:pt x="83" y="114"/>
                </a:lnTo>
                <a:lnTo>
                  <a:pt x="77" y="115"/>
                </a:lnTo>
                <a:lnTo>
                  <a:pt x="77" y="118"/>
                </a:lnTo>
                <a:lnTo>
                  <a:pt x="84" y="133"/>
                </a:lnTo>
                <a:lnTo>
                  <a:pt x="88" y="140"/>
                </a:lnTo>
                <a:lnTo>
                  <a:pt x="69" y="149"/>
                </a:lnTo>
                <a:lnTo>
                  <a:pt x="70" y="163"/>
                </a:lnTo>
                <a:lnTo>
                  <a:pt x="65" y="163"/>
                </a:lnTo>
                <a:lnTo>
                  <a:pt x="57" y="157"/>
                </a:lnTo>
                <a:lnTo>
                  <a:pt x="45" y="148"/>
                </a:lnTo>
                <a:lnTo>
                  <a:pt x="47" y="145"/>
                </a:lnTo>
                <a:lnTo>
                  <a:pt x="42" y="125"/>
                </a:lnTo>
                <a:lnTo>
                  <a:pt x="35" y="120"/>
                </a:lnTo>
                <a:lnTo>
                  <a:pt x="30" y="122"/>
                </a:lnTo>
                <a:lnTo>
                  <a:pt x="27" y="125"/>
                </a:lnTo>
                <a:lnTo>
                  <a:pt x="24" y="126"/>
                </a:lnTo>
                <a:lnTo>
                  <a:pt x="9" y="118"/>
                </a:lnTo>
                <a:lnTo>
                  <a:pt x="4" y="114"/>
                </a:lnTo>
                <a:lnTo>
                  <a:pt x="0" y="90"/>
                </a:lnTo>
                <a:lnTo>
                  <a:pt x="2" y="81"/>
                </a:lnTo>
                <a:lnTo>
                  <a:pt x="12" y="71"/>
                </a:lnTo>
                <a:lnTo>
                  <a:pt x="16" y="69"/>
                </a:lnTo>
                <a:lnTo>
                  <a:pt x="24" y="69"/>
                </a:lnTo>
                <a:lnTo>
                  <a:pt x="32" y="69"/>
                </a:lnTo>
                <a:lnTo>
                  <a:pt x="40" y="60"/>
                </a:lnTo>
                <a:lnTo>
                  <a:pt x="51" y="52"/>
                </a:lnTo>
                <a:lnTo>
                  <a:pt x="64" y="50"/>
                </a:lnTo>
                <a:lnTo>
                  <a:pt x="77" y="43"/>
                </a:lnTo>
                <a:lnTo>
                  <a:pt x="77" y="41"/>
                </a:lnTo>
                <a:lnTo>
                  <a:pt x="79" y="40"/>
                </a:lnTo>
                <a:lnTo>
                  <a:pt x="80" y="39"/>
                </a:lnTo>
                <a:lnTo>
                  <a:pt x="83" y="36"/>
                </a:lnTo>
                <a:lnTo>
                  <a:pt x="85" y="33"/>
                </a:lnTo>
                <a:lnTo>
                  <a:pt x="77" y="22"/>
                </a:lnTo>
                <a:lnTo>
                  <a:pt x="75" y="20"/>
                </a:lnTo>
                <a:lnTo>
                  <a:pt x="96" y="5"/>
                </a:lnTo>
                <a:lnTo>
                  <a:pt x="107" y="5"/>
                </a:lnTo>
                <a:lnTo>
                  <a:pt x="118" y="0"/>
                </a:lnTo>
                <a:lnTo>
                  <a:pt x="132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6" name="Freeform 136"/>
          <p:cNvSpPr>
            <a:spLocks/>
          </p:cNvSpPr>
          <p:nvPr/>
        </p:nvSpPr>
        <p:spPr bwMode="auto">
          <a:xfrm>
            <a:off x="4905375" y="5557838"/>
            <a:ext cx="111125" cy="120650"/>
          </a:xfrm>
          <a:custGeom>
            <a:avLst/>
            <a:gdLst>
              <a:gd name="T0" fmla="*/ 70 w 70"/>
              <a:gd name="T1" fmla="*/ 27 h 76"/>
              <a:gd name="T2" fmla="*/ 70 w 70"/>
              <a:gd name="T3" fmla="*/ 28 h 76"/>
              <a:gd name="T4" fmla="*/ 66 w 70"/>
              <a:gd name="T5" fmla="*/ 27 h 76"/>
              <a:gd name="T6" fmla="*/ 70 w 70"/>
              <a:gd name="T7" fmla="*/ 40 h 76"/>
              <a:gd name="T8" fmla="*/ 70 w 70"/>
              <a:gd name="T9" fmla="*/ 45 h 76"/>
              <a:gd name="T10" fmla="*/ 70 w 70"/>
              <a:gd name="T11" fmla="*/ 47 h 76"/>
              <a:gd name="T12" fmla="*/ 70 w 70"/>
              <a:gd name="T13" fmla="*/ 55 h 76"/>
              <a:gd name="T14" fmla="*/ 70 w 70"/>
              <a:gd name="T15" fmla="*/ 70 h 76"/>
              <a:gd name="T16" fmla="*/ 60 w 70"/>
              <a:gd name="T17" fmla="*/ 72 h 76"/>
              <a:gd name="T18" fmla="*/ 59 w 70"/>
              <a:gd name="T19" fmla="*/ 72 h 76"/>
              <a:gd name="T20" fmla="*/ 54 w 70"/>
              <a:gd name="T21" fmla="*/ 76 h 76"/>
              <a:gd name="T22" fmla="*/ 52 w 70"/>
              <a:gd name="T23" fmla="*/ 75 h 76"/>
              <a:gd name="T24" fmla="*/ 51 w 70"/>
              <a:gd name="T25" fmla="*/ 73 h 76"/>
              <a:gd name="T26" fmla="*/ 50 w 70"/>
              <a:gd name="T27" fmla="*/ 70 h 76"/>
              <a:gd name="T28" fmla="*/ 36 w 70"/>
              <a:gd name="T29" fmla="*/ 69 h 76"/>
              <a:gd name="T30" fmla="*/ 35 w 70"/>
              <a:gd name="T31" fmla="*/ 69 h 76"/>
              <a:gd name="T32" fmla="*/ 33 w 70"/>
              <a:gd name="T33" fmla="*/ 66 h 76"/>
              <a:gd name="T34" fmla="*/ 33 w 70"/>
              <a:gd name="T35" fmla="*/ 65 h 76"/>
              <a:gd name="T36" fmla="*/ 32 w 70"/>
              <a:gd name="T37" fmla="*/ 64 h 76"/>
              <a:gd name="T38" fmla="*/ 30 w 70"/>
              <a:gd name="T39" fmla="*/ 62 h 76"/>
              <a:gd name="T40" fmla="*/ 22 w 70"/>
              <a:gd name="T41" fmla="*/ 55 h 76"/>
              <a:gd name="T42" fmla="*/ 0 w 70"/>
              <a:gd name="T43" fmla="*/ 42 h 76"/>
              <a:gd name="T44" fmla="*/ 2 w 70"/>
              <a:gd name="T45" fmla="*/ 28 h 76"/>
              <a:gd name="T46" fmla="*/ 11 w 70"/>
              <a:gd name="T47" fmla="*/ 24 h 76"/>
              <a:gd name="T48" fmla="*/ 22 w 70"/>
              <a:gd name="T49" fmla="*/ 20 h 76"/>
              <a:gd name="T50" fmla="*/ 25 w 70"/>
              <a:gd name="T51" fmla="*/ 20 h 76"/>
              <a:gd name="T52" fmla="*/ 28 w 70"/>
              <a:gd name="T53" fmla="*/ 19 h 76"/>
              <a:gd name="T54" fmla="*/ 41 w 70"/>
              <a:gd name="T55" fmla="*/ 2 h 76"/>
              <a:gd name="T56" fmla="*/ 39 w 70"/>
              <a:gd name="T57" fmla="*/ 0 h 76"/>
              <a:gd name="T58" fmla="*/ 51 w 70"/>
              <a:gd name="T59" fmla="*/ 9 h 76"/>
              <a:gd name="T60" fmla="*/ 56 w 70"/>
              <a:gd name="T61" fmla="*/ 9 h 76"/>
              <a:gd name="T62" fmla="*/ 60 w 70"/>
              <a:gd name="T63" fmla="*/ 16 h 76"/>
              <a:gd name="T64" fmla="*/ 65 w 70"/>
              <a:gd name="T65" fmla="*/ 21 h 76"/>
              <a:gd name="T66" fmla="*/ 70 w 70"/>
              <a:gd name="T67" fmla="*/ 27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0" h="76">
                <a:moveTo>
                  <a:pt x="70" y="27"/>
                </a:moveTo>
                <a:lnTo>
                  <a:pt x="70" y="28"/>
                </a:lnTo>
                <a:lnTo>
                  <a:pt x="66" y="27"/>
                </a:lnTo>
                <a:lnTo>
                  <a:pt x="70" y="40"/>
                </a:lnTo>
                <a:lnTo>
                  <a:pt x="70" y="45"/>
                </a:lnTo>
                <a:lnTo>
                  <a:pt x="70" y="47"/>
                </a:lnTo>
                <a:lnTo>
                  <a:pt x="70" y="55"/>
                </a:lnTo>
                <a:lnTo>
                  <a:pt x="70" y="70"/>
                </a:lnTo>
                <a:lnTo>
                  <a:pt x="60" y="72"/>
                </a:lnTo>
                <a:lnTo>
                  <a:pt x="59" y="72"/>
                </a:lnTo>
                <a:lnTo>
                  <a:pt x="54" y="76"/>
                </a:lnTo>
                <a:lnTo>
                  <a:pt x="52" y="75"/>
                </a:lnTo>
                <a:lnTo>
                  <a:pt x="51" y="73"/>
                </a:lnTo>
                <a:lnTo>
                  <a:pt x="50" y="70"/>
                </a:lnTo>
                <a:lnTo>
                  <a:pt x="36" y="69"/>
                </a:lnTo>
                <a:lnTo>
                  <a:pt x="35" y="69"/>
                </a:lnTo>
                <a:lnTo>
                  <a:pt x="33" y="66"/>
                </a:lnTo>
                <a:lnTo>
                  <a:pt x="33" y="65"/>
                </a:lnTo>
                <a:lnTo>
                  <a:pt x="32" y="64"/>
                </a:lnTo>
                <a:lnTo>
                  <a:pt x="30" y="62"/>
                </a:lnTo>
                <a:lnTo>
                  <a:pt x="22" y="55"/>
                </a:lnTo>
                <a:lnTo>
                  <a:pt x="0" y="42"/>
                </a:lnTo>
                <a:lnTo>
                  <a:pt x="2" y="28"/>
                </a:lnTo>
                <a:lnTo>
                  <a:pt x="11" y="24"/>
                </a:lnTo>
                <a:lnTo>
                  <a:pt x="22" y="20"/>
                </a:lnTo>
                <a:lnTo>
                  <a:pt x="25" y="20"/>
                </a:lnTo>
                <a:lnTo>
                  <a:pt x="28" y="19"/>
                </a:lnTo>
                <a:lnTo>
                  <a:pt x="41" y="2"/>
                </a:lnTo>
                <a:lnTo>
                  <a:pt x="39" y="0"/>
                </a:lnTo>
                <a:lnTo>
                  <a:pt x="51" y="9"/>
                </a:lnTo>
                <a:lnTo>
                  <a:pt x="56" y="9"/>
                </a:lnTo>
                <a:lnTo>
                  <a:pt x="60" y="16"/>
                </a:lnTo>
                <a:lnTo>
                  <a:pt x="65" y="21"/>
                </a:lnTo>
                <a:lnTo>
                  <a:pt x="70" y="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7" name="Freeform 137"/>
          <p:cNvSpPr>
            <a:spLocks/>
          </p:cNvSpPr>
          <p:nvPr/>
        </p:nvSpPr>
        <p:spPr bwMode="auto">
          <a:xfrm>
            <a:off x="4913313" y="5397500"/>
            <a:ext cx="138113" cy="207963"/>
          </a:xfrm>
          <a:custGeom>
            <a:avLst/>
            <a:gdLst>
              <a:gd name="T0" fmla="*/ 42 w 87"/>
              <a:gd name="T1" fmla="*/ 21 h 131"/>
              <a:gd name="T2" fmla="*/ 46 w 87"/>
              <a:gd name="T3" fmla="*/ 38 h 131"/>
              <a:gd name="T4" fmla="*/ 45 w 87"/>
              <a:gd name="T5" fmla="*/ 41 h 131"/>
              <a:gd name="T6" fmla="*/ 43 w 87"/>
              <a:gd name="T7" fmla="*/ 57 h 131"/>
              <a:gd name="T8" fmla="*/ 46 w 87"/>
              <a:gd name="T9" fmla="*/ 60 h 131"/>
              <a:gd name="T10" fmla="*/ 51 w 87"/>
              <a:gd name="T11" fmla="*/ 62 h 131"/>
              <a:gd name="T12" fmla="*/ 55 w 87"/>
              <a:gd name="T13" fmla="*/ 66 h 131"/>
              <a:gd name="T14" fmla="*/ 76 w 87"/>
              <a:gd name="T15" fmla="*/ 86 h 131"/>
              <a:gd name="T16" fmla="*/ 87 w 87"/>
              <a:gd name="T17" fmla="*/ 113 h 131"/>
              <a:gd name="T18" fmla="*/ 83 w 87"/>
              <a:gd name="T19" fmla="*/ 117 h 131"/>
              <a:gd name="T20" fmla="*/ 76 w 87"/>
              <a:gd name="T21" fmla="*/ 114 h 131"/>
              <a:gd name="T22" fmla="*/ 73 w 87"/>
              <a:gd name="T23" fmla="*/ 116 h 131"/>
              <a:gd name="T24" fmla="*/ 73 w 87"/>
              <a:gd name="T25" fmla="*/ 117 h 131"/>
              <a:gd name="T26" fmla="*/ 68 w 87"/>
              <a:gd name="T27" fmla="*/ 120 h 131"/>
              <a:gd name="T28" fmla="*/ 69 w 87"/>
              <a:gd name="T29" fmla="*/ 128 h 131"/>
              <a:gd name="T30" fmla="*/ 70 w 87"/>
              <a:gd name="T31" fmla="*/ 131 h 131"/>
              <a:gd name="T32" fmla="*/ 65 w 87"/>
              <a:gd name="T33" fmla="*/ 128 h 131"/>
              <a:gd name="T34" fmla="*/ 60 w 87"/>
              <a:gd name="T35" fmla="*/ 122 h 131"/>
              <a:gd name="T36" fmla="*/ 55 w 87"/>
              <a:gd name="T37" fmla="*/ 117 h 131"/>
              <a:gd name="T38" fmla="*/ 51 w 87"/>
              <a:gd name="T39" fmla="*/ 110 h 131"/>
              <a:gd name="T40" fmla="*/ 46 w 87"/>
              <a:gd name="T41" fmla="*/ 110 h 131"/>
              <a:gd name="T42" fmla="*/ 34 w 87"/>
              <a:gd name="T43" fmla="*/ 101 h 131"/>
              <a:gd name="T44" fmla="*/ 27 w 87"/>
              <a:gd name="T45" fmla="*/ 87 h 131"/>
              <a:gd name="T46" fmla="*/ 25 w 87"/>
              <a:gd name="T47" fmla="*/ 84 h 131"/>
              <a:gd name="T48" fmla="*/ 21 w 87"/>
              <a:gd name="T49" fmla="*/ 77 h 131"/>
              <a:gd name="T50" fmla="*/ 12 w 87"/>
              <a:gd name="T51" fmla="*/ 75 h 131"/>
              <a:gd name="T52" fmla="*/ 8 w 87"/>
              <a:gd name="T53" fmla="*/ 57 h 131"/>
              <a:gd name="T54" fmla="*/ 2 w 87"/>
              <a:gd name="T55" fmla="*/ 41 h 131"/>
              <a:gd name="T56" fmla="*/ 4 w 87"/>
              <a:gd name="T57" fmla="*/ 21 h 131"/>
              <a:gd name="T58" fmla="*/ 0 w 87"/>
              <a:gd name="T59" fmla="*/ 16 h 131"/>
              <a:gd name="T60" fmla="*/ 1 w 87"/>
              <a:gd name="T61" fmla="*/ 15 h 131"/>
              <a:gd name="T62" fmla="*/ 4 w 87"/>
              <a:gd name="T63" fmla="*/ 0 h 131"/>
              <a:gd name="T64" fmla="*/ 6 w 87"/>
              <a:gd name="T65" fmla="*/ 1 h 131"/>
              <a:gd name="T66" fmla="*/ 12 w 87"/>
              <a:gd name="T67" fmla="*/ 4 h 131"/>
              <a:gd name="T68" fmla="*/ 30 w 87"/>
              <a:gd name="T69" fmla="*/ 11 h 131"/>
              <a:gd name="T70" fmla="*/ 42 w 87"/>
              <a:gd name="T71" fmla="*/ 2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7" h="131">
                <a:moveTo>
                  <a:pt x="42" y="21"/>
                </a:moveTo>
                <a:lnTo>
                  <a:pt x="46" y="38"/>
                </a:lnTo>
                <a:lnTo>
                  <a:pt x="45" y="41"/>
                </a:lnTo>
                <a:lnTo>
                  <a:pt x="43" y="57"/>
                </a:lnTo>
                <a:lnTo>
                  <a:pt x="46" y="60"/>
                </a:lnTo>
                <a:lnTo>
                  <a:pt x="51" y="62"/>
                </a:lnTo>
                <a:lnTo>
                  <a:pt x="55" y="66"/>
                </a:lnTo>
                <a:lnTo>
                  <a:pt x="76" y="86"/>
                </a:lnTo>
                <a:lnTo>
                  <a:pt x="87" y="113"/>
                </a:lnTo>
                <a:lnTo>
                  <a:pt x="83" y="117"/>
                </a:lnTo>
                <a:lnTo>
                  <a:pt x="76" y="114"/>
                </a:lnTo>
                <a:lnTo>
                  <a:pt x="73" y="116"/>
                </a:lnTo>
                <a:lnTo>
                  <a:pt x="73" y="117"/>
                </a:lnTo>
                <a:lnTo>
                  <a:pt x="68" y="120"/>
                </a:lnTo>
                <a:lnTo>
                  <a:pt x="69" y="128"/>
                </a:lnTo>
                <a:lnTo>
                  <a:pt x="70" y="131"/>
                </a:lnTo>
                <a:lnTo>
                  <a:pt x="65" y="128"/>
                </a:lnTo>
                <a:lnTo>
                  <a:pt x="60" y="122"/>
                </a:lnTo>
                <a:lnTo>
                  <a:pt x="55" y="117"/>
                </a:lnTo>
                <a:lnTo>
                  <a:pt x="51" y="110"/>
                </a:lnTo>
                <a:lnTo>
                  <a:pt x="46" y="110"/>
                </a:lnTo>
                <a:lnTo>
                  <a:pt x="34" y="101"/>
                </a:lnTo>
                <a:lnTo>
                  <a:pt x="27" y="87"/>
                </a:lnTo>
                <a:lnTo>
                  <a:pt x="25" y="84"/>
                </a:lnTo>
                <a:lnTo>
                  <a:pt x="21" y="77"/>
                </a:lnTo>
                <a:lnTo>
                  <a:pt x="12" y="75"/>
                </a:lnTo>
                <a:lnTo>
                  <a:pt x="8" y="57"/>
                </a:lnTo>
                <a:lnTo>
                  <a:pt x="2" y="41"/>
                </a:lnTo>
                <a:lnTo>
                  <a:pt x="4" y="21"/>
                </a:lnTo>
                <a:lnTo>
                  <a:pt x="0" y="16"/>
                </a:lnTo>
                <a:lnTo>
                  <a:pt x="1" y="15"/>
                </a:lnTo>
                <a:lnTo>
                  <a:pt x="4" y="0"/>
                </a:lnTo>
                <a:lnTo>
                  <a:pt x="6" y="1"/>
                </a:lnTo>
                <a:lnTo>
                  <a:pt x="12" y="4"/>
                </a:lnTo>
                <a:lnTo>
                  <a:pt x="30" y="11"/>
                </a:lnTo>
                <a:lnTo>
                  <a:pt x="42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8" name="Freeform 138"/>
          <p:cNvSpPr>
            <a:spLocks/>
          </p:cNvSpPr>
          <p:nvPr/>
        </p:nvSpPr>
        <p:spPr bwMode="auto">
          <a:xfrm>
            <a:off x="4999038" y="5600700"/>
            <a:ext cx="93663" cy="139700"/>
          </a:xfrm>
          <a:custGeom>
            <a:avLst/>
            <a:gdLst>
              <a:gd name="T0" fmla="*/ 16 w 59"/>
              <a:gd name="T1" fmla="*/ 3 h 88"/>
              <a:gd name="T2" fmla="*/ 25 w 59"/>
              <a:gd name="T3" fmla="*/ 8 h 88"/>
              <a:gd name="T4" fmla="*/ 33 w 59"/>
              <a:gd name="T5" fmla="*/ 13 h 88"/>
              <a:gd name="T6" fmla="*/ 34 w 59"/>
              <a:gd name="T7" fmla="*/ 15 h 88"/>
              <a:gd name="T8" fmla="*/ 36 w 59"/>
              <a:gd name="T9" fmla="*/ 15 h 88"/>
              <a:gd name="T10" fmla="*/ 36 w 59"/>
              <a:gd name="T11" fmla="*/ 16 h 88"/>
              <a:gd name="T12" fmla="*/ 36 w 59"/>
              <a:gd name="T13" fmla="*/ 11 h 88"/>
              <a:gd name="T14" fmla="*/ 40 w 59"/>
              <a:gd name="T15" fmla="*/ 9 h 88"/>
              <a:gd name="T16" fmla="*/ 41 w 59"/>
              <a:gd name="T17" fmla="*/ 9 h 88"/>
              <a:gd name="T18" fmla="*/ 57 w 59"/>
              <a:gd name="T19" fmla="*/ 15 h 88"/>
              <a:gd name="T20" fmla="*/ 59 w 59"/>
              <a:gd name="T21" fmla="*/ 16 h 88"/>
              <a:gd name="T22" fmla="*/ 51 w 59"/>
              <a:gd name="T23" fmla="*/ 24 h 88"/>
              <a:gd name="T24" fmla="*/ 42 w 59"/>
              <a:gd name="T25" fmla="*/ 37 h 88"/>
              <a:gd name="T26" fmla="*/ 41 w 59"/>
              <a:gd name="T27" fmla="*/ 39 h 88"/>
              <a:gd name="T28" fmla="*/ 41 w 59"/>
              <a:gd name="T29" fmla="*/ 41 h 88"/>
              <a:gd name="T30" fmla="*/ 42 w 59"/>
              <a:gd name="T31" fmla="*/ 43 h 88"/>
              <a:gd name="T32" fmla="*/ 42 w 59"/>
              <a:gd name="T33" fmla="*/ 45 h 88"/>
              <a:gd name="T34" fmla="*/ 44 w 59"/>
              <a:gd name="T35" fmla="*/ 48 h 88"/>
              <a:gd name="T36" fmla="*/ 46 w 59"/>
              <a:gd name="T37" fmla="*/ 60 h 88"/>
              <a:gd name="T38" fmla="*/ 46 w 59"/>
              <a:gd name="T39" fmla="*/ 65 h 88"/>
              <a:gd name="T40" fmla="*/ 46 w 59"/>
              <a:gd name="T41" fmla="*/ 67 h 88"/>
              <a:gd name="T42" fmla="*/ 45 w 59"/>
              <a:gd name="T43" fmla="*/ 72 h 88"/>
              <a:gd name="T44" fmla="*/ 42 w 59"/>
              <a:gd name="T45" fmla="*/ 79 h 88"/>
              <a:gd name="T46" fmla="*/ 33 w 59"/>
              <a:gd name="T47" fmla="*/ 88 h 88"/>
              <a:gd name="T48" fmla="*/ 22 w 59"/>
              <a:gd name="T49" fmla="*/ 71 h 88"/>
              <a:gd name="T50" fmla="*/ 16 w 59"/>
              <a:gd name="T51" fmla="*/ 67 h 88"/>
              <a:gd name="T52" fmla="*/ 12 w 59"/>
              <a:gd name="T53" fmla="*/ 65 h 88"/>
              <a:gd name="T54" fmla="*/ 8 w 59"/>
              <a:gd name="T55" fmla="*/ 61 h 88"/>
              <a:gd name="T56" fmla="*/ 1 w 59"/>
              <a:gd name="T57" fmla="*/ 56 h 88"/>
              <a:gd name="T58" fmla="*/ 0 w 59"/>
              <a:gd name="T59" fmla="*/ 45 h 88"/>
              <a:gd name="T60" fmla="*/ 1 w 59"/>
              <a:gd name="T61" fmla="*/ 45 h 88"/>
              <a:gd name="T62" fmla="*/ 11 w 59"/>
              <a:gd name="T63" fmla="*/ 43 h 88"/>
              <a:gd name="T64" fmla="*/ 11 w 59"/>
              <a:gd name="T65" fmla="*/ 28 h 88"/>
              <a:gd name="T66" fmla="*/ 11 w 59"/>
              <a:gd name="T67" fmla="*/ 20 h 88"/>
              <a:gd name="T68" fmla="*/ 11 w 59"/>
              <a:gd name="T69" fmla="*/ 18 h 88"/>
              <a:gd name="T70" fmla="*/ 11 w 59"/>
              <a:gd name="T71" fmla="*/ 13 h 88"/>
              <a:gd name="T72" fmla="*/ 7 w 59"/>
              <a:gd name="T73" fmla="*/ 0 h 88"/>
              <a:gd name="T74" fmla="*/ 11 w 59"/>
              <a:gd name="T75" fmla="*/ 1 h 88"/>
              <a:gd name="T76" fmla="*/ 11 w 59"/>
              <a:gd name="T77" fmla="*/ 0 h 88"/>
              <a:gd name="T78" fmla="*/ 16 w 59"/>
              <a:gd name="T79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9" h="88">
                <a:moveTo>
                  <a:pt x="16" y="3"/>
                </a:moveTo>
                <a:lnTo>
                  <a:pt x="25" y="8"/>
                </a:lnTo>
                <a:lnTo>
                  <a:pt x="33" y="13"/>
                </a:lnTo>
                <a:lnTo>
                  <a:pt x="34" y="15"/>
                </a:lnTo>
                <a:lnTo>
                  <a:pt x="36" y="15"/>
                </a:lnTo>
                <a:lnTo>
                  <a:pt x="36" y="16"/>
                </a:lnTo>
                <a:lnTo>
                  <a:pt x="36" y="11"/>
                </a:lnTo>
                <a:lnTo>
                  <a:pt x="40" y="9"/>
                </a:lnTo>
                <a:lnTo>
                  <a:pt x="41" y="9"/>
                </a:lnTo>
                <a:lnTo>
                  <a:pt x="57" y="15"/>
                </a:lnTo>
                <a:lnTo>
                  <a:pt x="59" y="16"/>
                </a:lnTo>
                <a:lnTo>
                  <a:pt x="51" y="24"/>
                </a:lnTo>
                <a:lnTo>
                  <a:pt x="42" y="37"/>
                </a:lnTo>
                <a:lnTo>
                  <a:pt x="41" y="39"/>
                </a:lnTo>
                <a:lnTo>
                  <a:pt x="41" y="41"/>
                </a:lnTo>
                <a:lnTo>
                  <a:pt x="42" y="43"/>
                </a:lnTo>
                <a:lnTo>
                  <a:pt x="42" y="45"/>
                </a:lnTo>
                <a:lnTo>
                  <a:pt x="44" y="48"/>
                </a:lnTo>
                <a:lnTo>
                  <a:pt x="46" y="60"/>
                </a:lnTo>
                <a:lnTo>
                  <a:pt x="46" y="65"/>
                </a:lnTo>
                <a:lnTo>
                  <a:pt x="46" y="67"/>
                </a:lnTo>
                <a:lnTo>
                  <a:pt x="45" y="72"/>
                </a:lnTo>
                <a:lnTo>
                  <a:pt x="42" y="79"/>
                </a:lnTo>
                <a:lnTo>
                  <a:pt x="33" y="88"/>
                </a:lnTo>
                <a:lnTo>
                  <a:pt x="22" y="71"/>
                </a:lnTo>
                <a:lnTo>
                  <a:pt x="16" y="67"/>
                </a:lnTo>
                <a:lnTo>
                  <a:pt x="12" y="65"/>
                </a:lnTo>
                <a:lnTo>
                  <a:pt x="8" y="61"/>
                </a:lnTo>
                <a:lnTo>
                  <a:pt x="1" y="56"/>
                </a:lnTo>
                <a:lnTo>
                  <a:pt x="0" y="45"/>
                </a:lnTo>
                <a:lnTo>
                  <a:pt x="1" y="45"/>
                </a:lnTo>
                <a:lnTo>
                  <a:pt x="11" y="43"/>
                </a:lnTo>
                <a:lnTo>
                  <a:pt x="11" y="28"/>
                </a:lnTo>
                <a:lnTo>
                  <a:pt x="11" y="20"/>
                </a:lnTo>
                <a:lnTo>
                  <a:pt x="11" y="18"/>
                </a:lnTo>
                <a:lnTo>
                  <a:pt x="11" y="13"/>
                </a:lnTo>
                <a:lnTo>
                  <a:pt x="7" y="0"/>
                </a:lnTo>
                <a:lnTo>
                  <a:pt x="11" y="1"/>
                </a:lnTo>
                <a:lnTo>
                  <a:pt x="11" y="0"/>
                </a:lnTo>
                <a:lnTo>
                  <a:pt x="16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9" name="Freeform 139"/>
          <p:cNvSpPr>
            <a:spLocks/>
          </p:cNvSpPr>
          <p:nvPr/>
        </p:nvSpPr>
        <p:spPr bwMode="auto">
          <a:xfrm>
            <a:off x="4884738" y="5035550"/>
            <a:ext cx="171450" cy="195263"/>
          </a:xfrm>
          <a:custGeom>
            <a:avLst/>
            <a:gdLst>
              <a:gd name="T0" fmla="*/ 101 w 108"/>
              <a:gd name="T1" fmla="*/ 23 h 123"/>
              <a:gd name="T2" fmla="*/ 108 w 108"/>
              <a:gd name="T3" fmla="*/ 31 h 123"/>
              <a:gd name="T4" fmla="*/ 108 w 108"/>
              <a:gd name="T5" fmla="*/ 33 h 123"/>
              <a:gd name="T6" fmla="*/ 102 w 108"/>
              <a:gd name="T7" fmla="*/ 39 h 123"/>
              <a:gd name="T8" fmla="*/ 94 w 108"/>
              <a:gd name="T9" fmla="*/ 33 h 123"/>
              <a:gd name="T10" fmla="*/ 80 w 108"/>
              <a:gd name="T11" fmla="*/ 41 h 123"/>
              <a:gd name="T12" fmla="*/ 73 w 108"/>
              <a:gd name="T13" fmla="*/ 45 h 123"/>
              <a:gd name="T14" fmla="*/ 71 w 108"/>
              <a:gd name="T15" fmla="*/ 46 h 123"/>
              <a:gd name="T16" fmla="*/ 69 w 108"/>
              <a:gd name="T17" fmla="*/ 48 h 123"/>
              <a:gd name="T18" fmla="*/ 67 w 108"/>
              <a:gd name="T19" fmla="*/ 49 h 123"/>
              <a:gd name="T20" fmla="*/ 72 w 108"/>
              <a:gd name="T21" fmla="*/ 50 h 123"/>
              <a:gd name="T22" fmla="*/ 73 w 108"/>
              <a:gd name="T23" fmla="*/ 52 h 123"/>
              <a:gd name="T24" fmla="*/ 84 w 108"/>
              <a:gd name="T25" fmla="*/ 65 h 123"/>
              <a:gd name="T26" fmla="*/ 86 w 108"/>
              <a:gd name="T27" fmla="*/ 71 h 123"/>
              <a:gd name="T28" fmla="*/ 82 w 108"/>
              <a:gd name="T29" fmla="*/ 71 h 123"/>
              <a:gd name="T30" fmla="*/ 82 w 108"/>
              <a:gd name="T31" fmla="*/ 82 h 123"/>
              <a:gd name="T32" fmla="*/ 83 w 108"/>
              <a:gd name="T33" fmla="*/ 93 h 123"/>
              <a:gd name="T34" fmla="*/ 84 w 108"/>
              <a:gd name="T35" fmla="*/ 99 h 123"/>
              <a:gd name="T36" fmla="*/ 86 w 108"/>
              <a:gd name="T37" fmla="*/ 101 h 123"/>
              <a:gd name="T38" fmla="*/ 83 w 108"/>
              <a:gd name="T39" fmla="*/ 102 h 123"/>
              <a:gd name="T40" fmla="*/ 79 w 108"/>
              <a:gd name="T41" fmla="*/ 104 h 123"/>
              <a:gd name="T42" fmla="*/ 78 w 108"/>
              <a:gd name="T43" fmla="*/ 104 h 123"/>
              <a:gd name="T44" fmla="*/ 73 w 108"/>
              <a:gd name="T45" fmla="*/ 95 h 123"/>
              <a:gd name="T46" fmla="*/ 72 w 108"/>
              <a:gd name="T47" fmla="*/ 95 h 123"/>
              <a:gd name="T48" fmla="*/ 64 w 108"/>
              <a:gd name="T49" fmla="*/ 98 h 123"/>
              <a:gd name="T50" fmla="*/ 63 w 108"/>
              <a:gd name="T51" fmla="*/ 105 h 123"/>
              <a:gd name="T52" fmla="*/ 58 w 108"/>
              <a:gd name="T53" fmla="*/ 106 h 123"/>
              <a:gd name="T54" fmla="*/ 52 w 108"/>
              <a:gd name="T55" fmla="*/ 113 h 123"/>
              <a:gd name="T56" fmla="*/ 46 w 108"/>
              <a:gd name="T57" fmla="*/ 120 h 123"/>
              <a:gd name="T58" fmla="*/ 45 w 108"/>
              <a:gd name="T59" fmla="*/ 123 h 123"/>
              <a:gd name="T60" fmla="*/ 31 w 108"/>
              <a:gd name="T61" fmla="*/ 114 h 123"/>
              <a:gd name="T62" fmla="*/ 27 w 108"/>
              <a:gd name="T63" fmla="*/ 110 h 123"/>
              <a:gd name="T64" fmla="*/ 12 w 108"/>
              <a:gd name="T65" fmla="*/ 101 h 123"/>
              <a:gd name="T66" fmla="*/ 3 w 108"/>
              <a:gd name="T67" fmla="*/ 94 h 123"/>
              <a:gd name="T68" fmla="*/ 0 w 108"/>
              <a:gd name="T69" fmla="*/ 84 h 123"/>
              <a:gd name="T70" fmla="*/ 0 w 108"/>
              <a:gd name="T71" fmla="*/ 84 h 123"/>
              <a:gd name="T72" fmla="*/ 15 w 108"/>
              <a:gd name="T73" fmla="*/ 64 h 123"/>
              <a:gd name="T74" fmla="*/ 20 w 108"/>
              <a:gd name="T75" fmla="*/ 56 h 123"/>
              <a:gd name="T76" fmla="*/ 22 w 108"/>
              <a:gd name="T77" fmla="*/ 56 h 123"/>
              <a:gd name="T78" fmla="*/ 24 w 108"/>
              <a:gd name="T79" fmla="*/ 54 h 123"/>
              <a:gd name="T80" fmla="*/ 28 w 108"/>
              <a:gd name="T81" fmla="*/ 53 h 123"/>
              <a:gd name="T82" fmla="*/ 30 w 108"/>
              <a:gd name="T83" fmla="*/ 53 h 123"/>
              <a:gd name="T84" fmla="*/ 39 w 108"/>
              <a:gd name="T85" fmla="*/ 52 h 123"/>
              <a:gd name="T86" fmla="*/ 39 w 108"/>
              <a:gd name="T87" fmla="*/ 50 h 123"/>
              <a:gd name="T88" fmla="*/ 39 w 108"/>
              <a:gd name="T89" fmla="*/ 48 h 123"/>
              <a:gd name="T90" fmla="*/ 58 w 108"/>
              <a:gd name="T91" fmla="*/ 39 h 123"/>
              <a:gd name="T92" fmla="*/ 69 w 108"/>
              <a:gd name="T93" fmla="*/ 35 h 123"/>
              <a:gd name="T94" fmla="*/ 73 w 108"/>
              <a:gd name="T95" fmla="*/ 24 h 123"/>
              <a:gd name="T96" fmla="*/ 73 w 108"/>
              <a:gd name="T97" fmla="*/ 22 h 123"/>
              <a:gd name="T98" fmla="*/ 79 w 108"/>
              <a:gd name="T99" fmla="*/ 7 h 123"/>
              <a:gd name="T100" fmla="*/ 80 w 108"/>
              <a:gd name="T101" fmla="*/ 3 h 123"/>
              <a:gd name="T102" fmla="*/ 82 w 108"/>
              <a:gd name="T103" fmla="*/ 0 h 123"/>
              <a:gd name="T104" fmla="*/ 86 w 108"/>
              <a:gd name="T105" fmla="*/ 5 h 123"/>
              <a:gd name="T106" fmla="*/ 93 w 108"/>
              <a:gd name="T107" fmla="*/ 14 h 123"/>
              <a:gd name="T108" fmla="*/ 101 w 108"/>
              <a:gd name="T109" fmla="*/ 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8" h="123">
                <a:moveTo>
                  <a:pt x="101" y="23"/>
                </a:moveTo>
                <a:lnTo>
                  <a:pt x="108" y="31"/>
                </a:lnTo>
                <a:lnTo>
                  <a:pt x="108" y="33"/>
                </a:lnTo>
                <a:lnTo>
                  <a:pt x="102" y="39"/>
                </a:lnTo>
                <a:lnTo>
                  <a:pt x="94" y="33"/>
                </a:lnTo>
                <a:lnTo>
                  <a:pt x="80" y="41"/>
                </a:lnTo>
                <a:lnTo>
                  <a:pt x="73" y="45"/>
                </a:lnTo>
                <a:lnTo>
                  <a:pt x="71" y="46"/>
                </a:lnTo>
                <a:lnTo>
                  <a:pt x="69" y="48"/>
                </a:lnTo>
                <a:lnTo>
                  <a:pt x="67" y="49"/>
                </a:lnTo>
                <a:lnTo>
                  <a:pt x="72" y="50"/>
                </a:lnTo>
                <a:lnTo>
                  <a:pt x="73" y="52"/>
                </a:lnTo>
                <a:lnTo>
                  <a:pt x="84" y="65"/>
                </a:lnTo>
                <a:lnTo>
                  <a:pt x="86" y="71"/>
                </a:lnTo>
                <a:lnTo>
                  <a:pt x="82" y="71"/>
                </a:lnTo>
                <a:lnTo>
                  <a:pt x="82" y="82"/>
                </a:lnTo>
                <a:lnTo>
                  <a:pt x="83" y="93"/>
                </a:lnTo>
                <a:lnTo>
                  <a:pt x="84" y="99"/>
                </a:lnTo>
                <a:lnTo>
                  <a:pt x="86" y="101"/>
                </a:lnTo>
                <a:lnTo>
                  <a:pt x="83" y="102"/>
                </a:lnTo>
                <a:lnTo>
                  <a:pt x="79" y="104"/>
                </a:lnTo>
                <a:lnTo>
                  <a:pt x="78" y="104"/>
                </a:lnTo>
                <a:lnTo>
                  <a:pt x="73" y="95"/>
                </a:lnTo>
                <a:lnTo>
                  <a:pt x="72" y="95"/>
                </a:lnTo>
                <a:lnTo>
                  <a:pt x="64" y="98"/>
                </a:lnTo>
                <a:lnTo>
                  <a:pt x="63" y="105"/>
                </a:lnTo>
                <a:lnTo>
                  <a:pt x="58" y="106"/>
                </a:lnTo>
                <a:lnTo>
                  <a:pt x="52" y="113"/>
                </a:lnTo>
                <a:lnTo>
                  <a:pt x="46" y="120"/>
                </a:lnTo>
                <a:lnTo>
                  <a:pt x="45" y="123"/>
                </a:lnTo>
                <a:lnTo>
                  <a:pt x="31" y="114"/>
                </a:lnTo>
                <a:lnTo>
                  <a:pt x="27" y="110"/>
                </a:lnTo>
                <a:lnTo>
                  <a:pt x="12" y="101"/>
                </a:lnTo>
                <a:lnTo>
                  <a:pt x="3" y="94"/>
                </a:lnTo>
                <a:lnTo>
                  <a:pt x="0" y="84"/>
                </a:lnTo>
                <a:lnTo>
                  <a:pt x="0" y="84"/>
                </a:lnTo>
                <a:lnTo>
                  <a:pt x="15" y="64"/>
                </a:lnTo>
                <a:lnTo>
                  <a:pt x="20" y="56"/>
                </a:lnTo>
                <a:lnTo>
                  <a:pt x="22" y="56"/>
                </a:lnTo>
                <a:lnTo>
                  <a:pt x="24" y="54"/>
                </a:lnTo>
                <a:lnTo>
                  <a:pt x="28" y="53"/>
                </a:lnTo>
                <a:lnTo>
                  <a:pt x="30" y="53"/>
                </a:lnTo>
                <a:lnTo>
                  <a:pt x="39" y="52"/>
                </a:lnTo>
                <a:lnTo>
                  <a:pt x="39" y="50"/>
                </a:lnTo>
                <a:lnTo>
                  <a:pt x="39" y="48"/>
                </a:lnTo>
                <a:lnTo>
                  <a:pt x="58" y="39"/>
                </a:lnTo>
                <a:lnTo>
                  <a:pt x="69" y="35"/>
                </a:lnTo>
                <a:lnTo>
                  <a:pt x="73" y="24"/>
                </a:lnTo>
                <a:lnTo>
                  <a:pt x="73" y="22"/>
                </a:lnTo>
                <a:lnTo>
                  <a:pt x="79" y="7"/>
                </a:lnTo>
                <a:lnTo>
                  <a:pt x="80" y="3"/>
                </a:lnTo>
                <a:lnTo>
                  <a:pt x="82" y="0"/>
                </a:lnTo>
                <a:lnTo>
                  <a:pt x="86" y="5"/>
                </a:lnTo>
                <a:lnTo>
                  <a:pt x="93" y="14"/>
                </a:lnTo>
                <a:lnTo>
                  <a:pt x="101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0" name="Freeform 140"/>
          <p:cNvSpPr>
            <a:spLocks/>
          </p:cNvSpPr>
          <p:nvPr/>
        </p:nvSpPr>
        <p:spPr bwMode="auto">
          <a:xfrm>
            <a:off x="4964113" y="4762500"/>
            <a:ext cx="212725" cy="249238"/>
          </a:xfrm>
          <a:custGeom>
            <a:avLst/>
            <a:gdLst>
              <a:gd name="T0" fmla="*/ 128 w 134"/>
              <a:gd name="T1" fmla="*/ 6 h 157"/>
              <a:gd name="T2" fmla="*/ 134 w 134"/>
              <a:gd name="T3" fmla="*/ 10 h 157"/>
              <a:gd name="T4" fmla="*/ 127 w 134"/>
              <a:gd name="T5" fmla="*/ 23 h 157"/>
              <a:gd name="T6" fmla="*/ 112 w 134"/>
              <a:gd name="T7" fmla="*/ 51 h 157"/>
              <a:gd name="T8" fmla="*/ 105 w 134"/>
              <a:gd name="T9" fmla="*/ 55 h 157"/>
              <a:gd name="T10" fmla="*/ 105 w 134"/>
              <a:gd name="T11" fmla="*/ 76 h 157"/>
              <a:gd name="T12" fmla="*/ 112 w 134"/>
              <a:gd name="T13" fmla="*/ 94 h 157"/>
              <a:gd name="T14" fmla="*/ 112 w 134"/>
              <a:gd name="T15" fmla="*/ 101 h 157"/>
              <a:gd name="T16" fmla="*/ 104 w 134"/>
              <a:gd name="T17" fmla="*/ 128 h 157"/>
              <a:gd name="T18" fmla="*/ 96 w 134"/>
              <a:gd name="T19" fmla="*/ 138 h 157"/>
              <a:gd name="T20" fmla="*/ 66 w 134"/>
              <a:gd name="T21" fmla="*/ 132 h 157"/>
              <a:gd name="T22" fmla="*/ 47 w 134"/>
              <a:gd name="T23" fmla="*/ 126 h 157"/>
              <a:gd name="T24" fmla="*/ 43 w 134"/>
              <a:gd name="T25" fmla="*/ 131 h 157"/>
              <a:gd name="T26" fmla="*/ 23 w 134"/>
              <a:gd name="T27" fmla="*/ 151 h 157"/>
              <a:gd name="T28" fmla="*/ 11 w 134"/>
              <a:gd name="T29" fmla="*/ 157 h 157"/>
              <a:gd name="T30" fmla="*/ 3 w 134"/>
              <a:gd name="T31" fmla="*/ 143 h 157"/>
              <a:gd name="T32" fmla="*/ 0 w 134"/>
              <a:gd name="T33" fmla="*/ 136 h 157"/>
              <a:gd name="T34" fmla="*/ 7 w 134"/>
              <a:gd name="T35" fmla="*/ 141 h 157"/>
              <a:gd name="T36" fmla="*/ 21 w 134"/>
              <a:gd name="T37" fmla="*/ 134 h 157"/>
              <a:gd name="T38" fmla="*/ 26 w 134"/>
              <a:gd name="T39" fmla="*/ 132 h 157"/>
              <a:gd name="T40" fmla="*/ 21 w 134"/>
              <a:gd name="T41" fmla="*/ 121 h 157"/>
              <a:gd name="T42" fmla="*/ 23 w 134"/>
              <a:gd name="T43" fmla="*/ 116 h 157"/>
              <a:gd name="T44" fmla="*/ 28 w 134"/>
              <a:gd name="T45" fmla="*/ 108 h 157"/>
              <a:gd name="T46" fmla="*/ 34 w 134"/>
              <a:gd name="T47" fmla="*/ 105 h 157"/>
              <a:gd name="T48" fmla="*/ 48 w 134"/>
              <a:gd name="T49" fmla="*/ 113 h 157"/>
              <a:gd name="T50" fmla="*/ 67 w 134"/>
              <a:gd name="T51" fmla="*/ 109 h 157"/>
              <a:gd name="T52" fmla="*/ 88 w 134"/>
              <a:gd name="T53" fmla="*/ 82 h 157"/>
              <a:gd name="T54" fmla="*/ 92 w 134"/>
              <a:gd name="T55" fmla="*/ 76 h 157"/>
              <a:gd name="T56" fmla="*/ 101 w 134"/>
              <a:gd name="T57" fmla="*/ 46 h 157"/>
              <a:gd name="T58" fmla="*/ 102 w 134"/>
              <a:gd name="T59" fmla="*/ 40 h 157"/>
              <a:gd name="T60" fmla="*/ 111 w 134"/>
              <a:gd name="T61" fmla="*/ 12 h 157"/>
              <a:gd name="T62" fmla="*/ 115 w 134"/>
              <a:gd name="T63" fmla="*/ 3 h 157"/>
              <a:gd name="T64" fmla="*/ 116 w 134"/>
              <a:gd name="T65" fmla="*/ 0 h 157"/>
              <a:gd name="T66" fmla="*/ 124 w 134"/>
              <a:gd name="T67" fmla="*/ 1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4" h="157">
                <a:moveTo>
                  <a:pt x="124" y="1"/>
                </a:moveTo>
                <a:lnTo>
                  <a:pt x="128" y="6"/>
                </a:lnTo>
                <a:lnTo>
                  <a:pt x="130" y="6"/>
                </a:lnTo>
                <a:lnTo>
                  <a:pt x="134" y="10"/>
                </a:lnTo>
                <a:lnTo>
                  <a:pt x="134" y="11"/>
                </a:lnTo>
                <a:lnTo>
                  <a:pt x="127" y="23"/>
                </a:lnTo>
                <a:lnTo>
                  <a:pt x="116" y="44"/>
                </a:lnTo>
                <a:lnTo>
                  <a:pt x="112" y="51"/>
                </a:lnTo>
                <a:lnTo>
                  <a:pt x="111" y="52"/>
                </a:lnTo>
                <a:lnTo>
                  <a:pt x="105" y="55"/>
                </a:lnTo>
                <a:lnTo>
                  <a:pt x="104" y="66"/>
                </a:lnTo>
                <a:lnTo>
                  <a:pt x="105" y="76"/>
                </a:lnTo>
                <a:lnTo>
                  <a:pt x="112" y="89"/>
                </a:lnTo>
                <a:lnTo>
                  <a:pt x="112" y="94"/>
                </a:lnTo>
                <a:lnTo>
                  <a:pt x="112" y="98"/>
                </a:lnTo>
                <a:lnTo>
                  <a:pt x="112" y="101"/>
                </a:lnTo>
                <a:lnTo>
                  <a:pt x="111" y="104"/>
                </a:lnTo>
                <a:lnTo>
                  <a:pt x="104" y="128"/>
                </a:lnTo>
                <a:lnTo>
                  <a:pt x="101" y="134"/>
                </a:lnTo>
                <a:lnTo>
                  <a:pt x="96" y="138"/>
                </a:lnTo>
                <a:lnTo>
                  <a:pt x="85" y="130"/>
                </a:lnTo>
                <a:lnTo>
                  <a:pt x="66" y="132"/>
                </a:lnTo>
                <a:lnTo>
                  <a:pt x="47" y="126"/>
                </a:lnTo>
                <a:lnTo>
                  <a:pt x="47" y="126"/>
                </a:lnTo>
                <a:lnTo>
                  <a:pt x="45" y="126"/>
                </a:lnTo>
                <a:lnTo>
                  <a:pt x="43" y="131"/>
                </a:lnTo>
                <a:lnTo>
                  <a:pt x="37" y="141"/>
                </a:lnTo>
                <a:lnTo>
                  <a:pt x="23" y="151"/>
                </a:lnTo>
                <a:lnTo>
                  <a:pt x="18" y="157"/>
                </a:lnTo>
                <a:lnTo>
                  <a:pt x="11" y="157"/>
                </a:lnTo>
                <a:lnTo>
                  <a:pt x="11" y="151"/>
                </a:lnTo>
                <a:lnTo>
                  <a:pt x="3" y="143"/>
                </a:lnTo>
                <a:lnTo>
                  <a:pt x="0" y="139"/>
                </a:lnTo>
                <a:lnTo>
                  <a:pt x="0" y="136"/>
                </a:lnTo>
                <a:lnTo>
                  <a:pt x="6" y="141"/>
                </a:lnTo>
                <a:lnTo>
                  <a:pt x="7" y="141"/>
                </a:lnTo>
                <a:lnTo>
                  <a:pt x="15" y="142"/>
                </a:lnTo>
                <a:lnTo>
                  <a:pt x="21" y="134"/>
                </a:lnTo>
                <a:lnTo>
                  <a:pt x="23" y="132"/>
                </a:lnTo>
                <a:lnTo>
                  <a:pt x="26" y="132"/>
                </a:lnTo>
                <a:lnTo>
                  <a:pt x="23" y="128"/>
                </a:lnTo>
                <a:lnTo>
                  <a:pt x="21" y="121"/>
                </a:lnTo>
                <a:lnTo>
                  <a:pt x="19" y="119"/>
                </a:lnTo>
                <a:lnTo>
                  <a:pt x="23" y="116"/>
                </a:lnTo>
                <a:lnTo>
                  <a:pt x="33" y="112"/>
                </a:lnTo>
                <a:lnTo>
                  <a:pt x="28" y="108"/>
                </a:lnTo>
                <a:lnTo>
                  <a:pt x="32" y="106"/>
                </a:lnTo>
                <a:lnTo>
                  <a:pt x="34" y="105"/>
                </a:lnTo>
                <a:lnTo>
                  <a:pt x="43" y="109"/>
                </a:lnTo>
                <a:lnTo>
                  <a:pt x="48" y="113"/>
                </a:lnTo>
                <a:lnTo>
                  <a:pt x="63" y="113"/>
                </a:lnTo>
                <a:lnTo>
                  <a:pt x="67" y="109"/>
                </a:lnTo>
                <a:lnTo>
                  <a:pt x="85" y="86"/>
                </a:lnTo>
                <a:lnTo>
                  <a:pt x="88" y="82"/>
                </a:lnTo>
                <a:lnTo>
                  <a:pt x="92" y="78"/>
                </a:lnTo>
                <a:lnTo>
                  <a:pt x="92" y="76"/>
                </a:lnTo>
                <a:lnTo>
                  <a:pt x="97" y="60"/>
                </a:lnTo>
                <a:lnTo>
                  <a:pt x="101" y="46"/>
                </a:lnTo>
                <a:lnTo>
                  <a:pt x="101" y="44"/>
                </a:lnTo>
                <a:lnTo>
                  <a:pt x="102" y="40"/>
                </a:lnTo>
                <a:lnTo>
                  <a:pt x="113" y="26"/>
                </a:lnTo>
                <a:lnTo>
                  <a:pt x="111" y="12"/>
                </a:lnTo>
                <a:lnTo>
                  <a:pt x="115" y="7"/>
                </a:lnTo>
                <a:lnTo>
                  <a:pt x="115" y="3"/>
                </a:lnTo>
                <a:lnTo>
                  <a:pt x="115" y="0"/>
                </a:lnTo>
                <a:lnTo>
                  <a:pt x="116" y="0"/>
                </a:lnTo>
                <a:lnTo>
                  <a:pt x="122" y="1"/>
                </a:lnTo>
                <a:lnTo>
                  <a:pt x="124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1" name="Freeform 141"/>
          <p:cNvSpPr>
            <a:spLocks/>
          </p:cNvSpPr>
          <p:nvPr/>
        </p:nvSpPr>
        <p:spPr bwMode="auto">
          <a:xfrm>
            <a:off x="4984750" y="4206875"/>
            <a:ext cx="115888" cy="176213"/>
          </a:xfrm>
          <a:custGeom>
            <a:avLst/>
            <a:gdLst>
              <a:gd name="T0" fmla="*/ 64 w 73"/>
              <a:gd name="T1" fmla="*/ 11 h 111"/>
              <a:gd name="T2" fmla="*/ 64 w 73"/>
              <a:gd name="T3" fmla="*/ 12 h 111"/>
              <a:gd name="T4" fmla="*/ 61 w 73"/>
              <a:gd name="T5" fmla="*/ 15 h 111"/>
              <a:gd name="T6" fmla="*/ 62 w 73"/>
              <a:gd name="T7" fmla="*/ 21 h 111"/>
              <a:gd name="T8" fmla="*/ 60 w 73"/>
              <a:gd name="T9" fmla="*/ 30 h 111"/>
              <a:gd name="T10" fmla="*/ 58 w 73"/>
              <a:gd name="T11" fmla="*/ 32 h 111"/>
              <a:gd name="T12" fmla="*/ 55 w 73"/>
              <a:gd name="T13" fmla="*/ 45 h 111"/>
              <a:gd name="T14" fmla="*/ 61 w 73"/>
              <a:gd name="T15" fmla="*/ 47 h 111"/>
              <a:gd name="T16" fmla="*/ 62 w 73"/>
              <a:gd name="T17" fmla="*/ 51 h 111"/>
              <a:gd name="T18" fmla="*/ 62 w 73"/>
              <a:gd name="T19" fmla="*/ 53 h 111"/>
              <a:gd name="T20" fmla="*/ 65 w 73"/>
              <a:gd name="T21" fmla="*/ 54 h 111"/>
              <a:gd name="T22" fmla="*/ 73 w 73"/>
              <a:gd name="T23" fmla="*/ 56 h 111"/>
              <a:gd name="T24" fmla="*/ 64 w 73"/>
              <a:gd name="T25" fmla="*/ 58 h 111"/>
              <a:gd name="T26" fmla="*/ 62 w 73"/>
              <a:gd name="T27" fmla="*/ 58 h 111"/>
              <a:gd name="T28" fmla="*/ 54 w 73"/>
              <a:gd name="T29" fmla="*/ 69 h 111"/>
              <a:gd name="T30" fmla="*/ 54 w 73"/>
              <a:gd name="T31" fmla="*/ 73 h 111"/>
              <a:gd name="T32" fmla="*/ 54 w 73"/>
              <a:gd name="T33" fmla="*/ 86 h 111"/>
              <a:gd name="T34" fmla="*/ 55 w 73"/>
              <a:gd name="T35" fmla="*/ 95 h 111"/>
              <a:gd name="T36" fmla="*/ 55 w 73"/>
              <a:gd name="T37" fmla="*/ 96 h 111"/>
              <a:gd name="T38" fmla="*/ 49 w 73"/>
              <a:gd name="T39" fmla="*/ 106 h 111"/>
              <a:gd name="T40" fmla="*/ 42 w 73"/>
              <a:gd name="T41" fmla="*/ 111 h 111"/>
              <a:gd name="T42" fmla="*/ 36 w 73"/>
              <a:gd name="T43" fmla="*/ 106 h 111"/>
              <a:gd name="T44" fmla="*/ 38 w 73"/>
              <a:gd name="T45" fmla="*/ 102 h 111"/>
              <a:gd name="T46" fmla="*/ 38 w 73"/>
              <a:gd name="T47" fmla="*/ 96 h 111"/>
              <a:gd name="T48" fmla="*/ 39 w 73"/>
              <a:gd name="T49" fmla="*/ 92 h 111"/>
              <a:gd name="T50" fmla="*/ 34 w 73"/>
              <a:gd name="T51" fmla="*/ 87 h 111"/>
              <a:gd name="T52" fmla="*/ 36 w 73"/>
              <a:gd name="T53" fmla="*/ 81 h 111"/>
              <a:gd name="T54" fmla="*/ 32 w 73"/>
              <a:gd name="T55" fmla="*/ 75 h 111"/>
              <a:gd name="T56" fmla="*/ 25 w 73"/>
              <a:gd name="T57" fmla="*/ 76 h 111"/>
              <a:gd name="T58" fmla="*/ 21 w 73"/>
              <a:gd name="T59" fmla="*/ 76 h 111"/>
              <a:gd name="T60" fmla="*/ 16 w 73"/>
              <a:gd name="T61" fmla="*/ 72 h 111"/>
              <a:gd name="T62" fmla="*/ 16 w 73"/>
              <a:gd name="T63" fmla="*/ 60 h 111"/>
              <a:gd name="T64" fmla="*/ 24 w 73"/>
              <a:gd name="T65" fmla="*/ 56 h 111"/>
              <a:gd name="T66" fmla="*/ 20 w 73"/>
              <a:gd name="T67" fmla="*/ 53 h 111"/>
              <a:gd name="T68" fmla="*/ 21 w 73"/>
              <a:gd name="T69" fmla="*/ 51 h 111"/>
              <a:gd name="T70" fmla="*/ 21 w 73"/>
              <a:gd name="T71" fmla="*/ 50 h 111"/>
              <a:gd name="T72" fmla="*/ 16 w 73"/>
              <a:gd name="T73" fmla="*/ 46 h 111"/>
              <a:gd name="T74" fmla="*/ 16 w 73"/>
              <a:gd name="T75" fmla="*/ 36 h 111"/>
              <a:gd name="T76" fmla="*/ 15 w 73"/>
              <a:gd name="T77" fmla="*/ 30 h 111"/>
              <a:gd name="T78" fmla="*/ 10 w 73"/>
              <a:gd name="T79" fmla="*/ 30 h 111"/>
              <a:gd name="T80" fmla="*/ 1 w 73"/>
              <a:gd name="T81" fmla="*/ 32 h 111"/>
              <a:gd name="T82" fmla="*/ 0 w 73"/>
              <a:gd name="T83" fmla="*/ 27 h 111"/>
              <a:gd name="T84" fmla="*/ 4 w 73"/>
              <a:gd name="T85" fmla="*/ 24 h 111"/>
              <a:gd name="T86" fmla="*/ 4 w 73"/>
              <a:gd name="T87" fmla="*/ 21 h 111"/>
              <a:gd name="T88" fmla="*/ 8 w 73"/>
              <a:gd name="T89" fmla="*/ 17 h 111"/>
              <a:gd name="T90" fmla="*/ 10 w 73"/>
              <a:gd name="T91" fmla="*/ 20 h 111"/>
              <a:gd name="T92" fmla="*/ 12 w 73"/>
              <a:gd name="T93" fmla="*/ 19 h 111"/>
              <a:gd name="T94" fmla="*/ 12 w 73"/>
              <a:gd name="T95" fmla="*/ 17 h 111"/>
              <a:gd name="T96" fmla="*/ 13 w 73"/>
              <a:gd name="T97" fmla="*/ 17 h 111"/>
              <a:gd name="T98" fmla="*/ 19 w 73"/>
              <a:gd name="T99" fmla="*/ 17 h 111"/>
              <a:gd name="T100" fmla="*/ 21 w 73"/>
              <a:gd name="T101" fmla="*/ 19 h 111"/>
              <a:gd name="T102" fmla="*/ 28 w 73"/>
              <a:gd name="T103" fmla="*/ 17 h 111"/>
              <a:gd name="T104" fmla="*/ 25 w 73"/>
              <a:gd name="T105" fmla="*/ 8 h 111"/>
              <a:gd name="T106" fmla="*/ 34 w 73"/>
              <a:gd name="T107" fmla="*/ 1 h 111"/>
              <a:gd name="T108" fmla="*/ 35 w 73"/>
              <a:gd name="T109" fmla="*/ 1 h 111"/>
              <a:gd name="T110" fmla="*/ 36 w 73"/>
              <a:gd name="T111" fmla="*/ 1 h 111"/>
              <a:gd name="T112" fmla="*/ 43 w 73"/>
              <a:gd name="T113" fmla="*/ 4 h 111"/>
              <a:gd name="T114" fmla="*/ 51 w 73"/>
              <a:gd name="T115" fmla="*/ 0 h 111"/>
              <a:gd name="T116" fmla="*/ 51 w 73"/>
              <a:gd name="T117" fmla="*/ 2 h 111"/>
              <a:gd name="T118" fmla="*/ 62 w 73"/>
              <a:gd name="T119" fmla="*/ 11 h 111"/>
              <a:gd name="T120" fmla="*/ 64 w 73"/>
              <a:gd name="T121" fmla="*/ 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3" h="111">
                <a:moveTo>
                  <a:pt x="64" y="11"/>
                </a:moveTo>
                <a:lnTo>
                  <a:pt x="64" y="12"/>
                </a:lnTo>
                <a:lnTo>
                  <a:pt x="61" y="15"/>
                </a:lnTo>
                <a:lnTo>
                  <a:pt x="62" y="21"/>
                </a:lnTo>
                <a:lnTo>
                  <a:pt x="60" y="30"/>
                </a:lnTo>
                <a:lnTo>
                  <a:pt x="58" y="32"/>
                </a:lnTo>
                <a:lnTo>
                  <a:pt x="55" y="45"/>
                </a:lnTo>
                <a:lnTo>
                  <a:pt x="61" y="47"/>
                </a:lnTo>
                <a:lnTo>
                  <a:pt x="62" y="51"/>
                </a:lnTo>
                <a:lnTo>
                  <a:pt x="62" y="53"/>
                </a:lnTo>
                <a:lnTo>
                  <a:pt x="65" y="54"/>
                </a:lnTo>
                <a:lnTo>
                  <a:pt x="73" y="56"/>
                </a:lnTo>
                <a:lnTo>
                  <a:pt x="64" y="58"/>
                </a:lnTo>
                <a:lnTo>
                  <a:pt x="62" y="58"/>
                </a:lnTo>
                <a:lnTo>
                  <a:pt x="54" y="69"/>
                </a:lnTo>
                <a:lnTo>
                  <a:pt x="54" y="73"/>
                </a:lnTo>
                <a:lnTo>
                  <a:pt x="54" y="86"/>
                </a:lnTo>
                <a:lnTo>
                  <a:pt x="55" y="95"/>
                </a:lnTo>
                <a:lnTo>
                  <a:pt x="55" y="96"/>
                </a:lnTo>
                <a:lnTo>
                  <a:pt x="49" y="106"/>
                </a:lnTo>
                <a:lnTo>
                  <a:pt x="42" y="111"/>
                </a:lnTo>
                <a:lnTo>
                  <a:pt x="36" y="106"/>
                </a:lnTo>
                <a:lnTo>
                  <a:pt x="38" y="102"/>
                </a:lnTo>
                <a:lnTo>
                  <a:pt x="38" y="96"/>
                </a:lnTo>
                <a:lnTo>
                  <a:pt x="39" y="92"/>
                </a:lnTo>
                <a:lnTo>
                  <a:pt x="34" y="87"/>
                </a:lnTo>
                <a:lnTo>
                  <a:pt x="36" y="81"/>
                </a:lnTo>
                <a:lnTo>
                  <a:pt x="32" y="75"/>
                </a:lnTo>
                <a:lnTo>
                  <a:pt x="25" y="76"/>
                </a:lnTo>
                <a:lnTo>
                  <a:pt x="21" y="76"/>
                </a:lnTo>
                <a:lnTo>
                  <a:pt x="16" y="72"/>
                </a:lnTo>
                <a:lnTo>
                  <a:pt x="16" y="60"/>
                </a:lnTo>
                <a:lnTo>
                  <a:pt x="24" y="56"/>
                </a:lnTo>
                <a:lnTo>
                  <a:pt x="20" y="53"/>
                </a:lnTo>
                <a:lnTo>
                  <a:pt x="21" y="51"/>
                </a:lnTo>
                <a:lnTo>
                  <a:pt x="21" y="50"/>
                </a:lnTo>
                <a:lnTo>
                  <a:pt x="16" y="46"/>
                </a:lnTo>
                <a:lnTo>
                  <a:pt x="16" y="36"/>
                </a:lnTo>
                <a:lnTo>
                  <a:pt x="15" y="30"/>
                </a:lnTo>
                <a:lnTo>
                  <a:pt x="10" y="30"/>
                </a:lnTo>
                <a:lnTo>
                  <a:pt x="1" y="32"/>
                </a:lnTo>
                <a:lnTo>
                  <a:pt x="0" y="27"/>
                </a:lnTo>
                <a:lnTo>
                  <a:pt x="4" y="24"/>
                </a:lnTo>
                <a:lnTo>
                  <a:pt x="4" y="21"/>
                </a:lnTo>
                <a:lnTo>
                  <a:pt x="8" y="17"/>
                </a:lnTo>
                <a:lnTo>
                  <a:pt x="10" y="20"/>
                </a:lnTo>
                <a:lnTo>
                  <a:pt x="12" y="19"/>
                </a:lnTo>
                <a:lnTo>
                  <a:pt x="12" y="17"/>
                </a:lnTo>
                <a:lnTo>
                  <a:pt x="13" y="17"/>
                </a:lnTo>
                <a:lnTo>
                  <a:pt x="19" y="17"/>
                </a:lnTo>
                <a:lnTo>
                  <a:pt x="21" y="19"/>
                </a:lnTo>
                <a:lnTo>
                  <a:pt x="28" y="17"/>
                </a:lnTo>
                <a:lnTo>
                  <a:pt x="25" y="8"/>
                </a:lnTo>
                <a:lnTo>
                  <a:pt x="34" y="1"/>
                </a:lnTo>
                <a:lnTo>
                  <a:pt x="35" y="1"/>
                </a:lnTo>
                <a:lnTo>
                  <a:pt x="36" y="1"/>
                </a:lnTo>
                <a:lnTo>
                  <a:pt x="43" y="4"/>
                </a:lnTo>
                <a:lnTo>
                  <a:pt x="51" y="0"/>
                </a:lnTo>
                <a:lnTo>
                  <a:pt x="51" y="2"/>
                </a:lnTo>
                <a:lnTo>
                  <a:pt x="62" y="11"/>
                </a:lnTo>
                <a:lnTo>
                  <a:pt x="64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2" name="Freeform 142"/>
          <p:cNvSpPr>
            <a:spLocks/>
          </p:cNvSpPr>
          <p:nvPr/>
        </p:nvSpPr>
        <p:spPr bwMode="auto">
          <a:xfrm>
            <a:off x="5235575" y="5702300"/>
            <a:ext cx="65088" cy="79375"/>
          </a:xfrm>
          <a:custGeom>
            <a:avLst/>
            <a:gdLst>
              <a:gd name="T0" fmla="*/ 41 w 41"/>
              <a:gd name="T1" fmla="*/ 3 h 50"/>
              <a:gd name="T2" fmla="*/ 35 w 41"/>
              <a:gd name="T3" fmla="*/ 9 h 50"/>
              <a:gd name="T4" fmla="*/ 36 w 41"/>
              <a:gd name="T5" fmla="*/ 14 h 50"/>
              <a:gd name="T6" fmla="*/ 36 w 41"/>
              <a:gd name="T7" fmla="*/ 22 h 50"/>
              <a:gd name="T8" fmla="*/ 36 w 41"/>
              <a:gd name="T9" fmla="*/ 24 h 50"/>
              <a:gd name="T10" fmla="*/ 34 w 41"/>
              <a:gd name="T11" fmla="*/ 24 h 50"/>
              <a:gd name="T12" fmla="*/ 34 w 41"/>
              <a:gd name="T13" fmla="*/ 26 h 50"/>
              <a:gd name="T14" fmla="*/ 34 w 41"/>
              <a:gd name="T15" fmla="*/ 27 h 50"/>
              <a:gd name="T16" fmla="*/ 34 w 41"/>
              <a:gd name="T17" fmla="*/ 31 h 50"/>
              <a:gd name="T18" fmla="*/ 32 w 41"/>
              <a:gd name="T19" fmla="*/ 34 h 50"/>
              <a:gd name="T20" fmla="*/ 27 w 41"/>
              <a:gd name="T21" fmla="*/ 35 h 50"/>
              <a:gd name="T22" fmla="*/ 28 w 41"/>
              <a:gd name="T23" fmla="*/ 39 h 50"/>
              <a:gd name="T24" fmla="*/ 27 w 41"/>
              <a:gd name="T25" fmla="*/ 45 h 50"/>
              <a:gd name="T26" fmla="*/ 15 w 41"/>
              <a:gd name="T27" fmla="*/ 45 h 50"/>
              <a:gd name="T28" fmla="*/ 13 w 41"/>
              <a:gd name="T29" fmla="*/ 46 h 50"/>
              <a:gd name="T30" fmla="*/ 8 w 41"/>
              <a:gd name="T31" fmla="*/ 46 h 50"/>
              <a:gd name="T32" fmla="*/ 8 w 41"/>
              <a:gd name="T33" fmla="*/ 45 h 50"/>
              <a:gd name="T34" fmla="*/ 5 w 41"/>
              <a:gd name="T35" fmla="*/ 45 h 50"/>
              <a:gd name="T36" fmla="*/ 2 w 41"/>
              <a:gd name="T37" fmla="*/ 50 h 50"/>
              <a:gd name="T38" fmla="*/ 0 w 41"/>
              <a:gd name="T39" fmla="*/ 48 h 50"/>
              <a:gd name="T40" fmla="*/ 0 w 41"/>
              <a:gd name="T41" fmla="*/ 46 h 50"/>
              <a:gd name="T42" fmla="*/ 0 w 41"/>
              <a:gd name="T43" fmla="*/ 42 h 50"/>
              <a:gd name="T44" fmla="*/ 1 w 41"/>
              <a:gd name="T45" fmla="*/ 38 h 50"/>
              <a:gd name="T46" fmla="*/ 6 w 41"/>
              <a:gd name="T47" fmla="*/ 37 h 50"/>
              <a:gd name="T48" fmla="*/ 6 w 41"/>
              <a:gd name="T49" fmla="*/ 35 h 50"/>
              <a:gd name="T50" fmla="*/ 9 w 41"/>
              <a:gd name="T51" fmla="*/ 33 h 50"/>
              <a:gd name="T52" fmla="*/ 8 w 41"/>
              <a:gd name="T53" fmla="*/ 31 h 50"/>
              <a:gd name="T54" fmla="*/ 11 w 41"/>
              <a:gd name="T55" fmla="*/ 29 h 50"/>
              <a:gd name="T56" fmla="*/ 12 w 41"/>
              <a:gd name="T57" fmla="*/ 29 h 50"/>
              <a:gd name="T58" fmla="*/ 12 w 41"/>
              <a:gd name="T59" fmla="*/ 27 h 50"/>
              <a:gd name="T60" fmla="*/ 12 w 41"/>
              <a:gd name="T61" fmla="*/ 26 h 50"/>
              <a:gd name="T62" fmla="*/ 15 w 41"/>
              <a:gd name="T63" fmla="*/ 26 h 50"/>
              <a:gd name="T64" fmla="*/ 15 w 41"/>
              <a:gd name="T65" fmla="*/ 24 h 50"/>
              <a:gd name="T66" fmla="*/ 13 w 41"/>
              <a:gd name="T67" fmla="*/ 24 h 50"/>
              <a:gd name="T68" fmla="*/ 13 w 41"/>
              <a:gd name="T69" fmla="*/ 23 h 50"/>
              <a:gd name="T70" fmla="*/ 20 w 41"/>
              <a:gd name="T71" fmla="*/ 22 h 50"/>
              <a:gd name="T72" fmla="*/ 21 w 41"/>
              <a:gd name="T73" fmla="*/ 20 h 50"/>
              <a:gd name="T74" fmla="*/ 21 w 41"/>
              <a:gd name="T75" fmla="*/ 19 h 50"/>
              <a:gd name="T76" fmla="*/ 24 w 41"/>
              <a:gd name="T77" fmla="*/ 15 h 50"/>
              <a:gd name="T78" fmla="*/ 26 w 41"/>
              <a:gd name="T79" fmla="*/ 19 h 50"/>
              <a:gd name="T80" fmla="*/ 27 w 41"/>
              <a:gd name="T81" fmla="*/ 16 h 50"/>
              <a:gd name="T82" fmla="*/ 28 w 41"/>
              <a:gd name="T83" fmla="*/ 12 h 50"/>
              <a:gd name="T84" fmla="*/ 27 w 41"/>
              <a:gd name="T85" fmla="*/ 11 h 50"/>
              <a:gd name="T86" fmla="*/ 26 w 41"/>
              <a:gd name="T87" fmla="*/ 7 h 50"/>
              <a:gd name="T88" fmla="*/ 31 w 41"/>
              <a:gd name="T89" fmla="*/ 0 h 50"/>
              <a:gd name="T90" fmla="*/ 36 w 41"/>
              <a:gd name="T91" fmla="*/ 4 h 50"/>
              <a:gd name="T92" fmla="*/ 41 w 41"/>
              <a:gd name="T93" fmla="*/ 3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1" h="50">
                <a:moveTo>
                  <a:pt x="41" y="3"/>
                </a:moveTo>
                <a:lnTo>
                  <a:pt x="35" y="9"/>
                </a:lnTo>
                <a:lnTo>
                  <a:pt x="36" y="14"/>
                </a:lnTo>
                <a:lnTo>
                  <a:pt x="36" y="22"/>
                </a:lnTo>
                <a:lnTo>
                  <a:pt x="36" y="24"/>
                </a:lnTo>
                <a:lnTo>
                  <a:pt x="34" y="24"/>
                </a:lnTo>
                <a:lnTo>
                  <a:pt x="34" y="26"/>
                </a:lnTo>
                <a:lnTo>
                  <a:pt x="34" y="27"/>
                </a:lnTo>
                <a:lnTo>
                  <a:pt x="34" y="31"/>
                </a:lnTo>
                <a:lnTo>
                  <a:pt x="32" y="34"/>
                </a:lnTo>
                <a:lnTo>
                  <a:pt x="27" y="35"/>
                </a:lnTo>
                <a:lnTo>
                  <a:pt x="28" y="39"/>
                </a:lnTo>
                <a:lnTo>
                  <a:pt x="27" y="45"/>
                </a:lnTo>
                <a:lnTo>
                  <a:pt x="15" y="45"/>
                </a:lnTo>
                <a:lnTo>
                  <a:pt x="13" y="46"/>
                </a:lnTo>
                <a:lnTo>
                  <a:pt x="8" y="46"/>
                </a:lnTo>
                <a:lnTo>
                  <a:pt x="8" y="45"/>
                </a:lnTo>
                <a:lnTo>
                  <a:pt x="5" y="45"/>
                </a:lnTo>
                <a:lnTo>
                  <a:pt x="2" y="50"/>
                </a:lnTo>
                <a:lnTo>
                  <a:pt x="0" y="48"/>
                </a:lnTo>
                <a:lnTo>
                  <a:pt x="0" y="46"/>
                </a:lnTo>
                <a:lnTo>
                  <a:pt x="0" y="42"/>
                </a:lnTo>
                <a:lnTo>
                  <a:pt x="1" y="38"/>
                </a:lnTo>
                <a:lnTo>
                  <a:pt x="6" y="37"/>
                </a:lnTo>
                <a:lnTo>
                  <a:pt x="6" y="35"/>
                </a:lnTo>
                <a:lnTo>
                  <a:pt x="9" y="33"/>
                </a:lnTo>
                <a:lnTo>
                  <a:pt x="8" y="31"/>
                </a:lnTo>
                <a:lnTo>
                  <a:pt x="11" y="29"/>
                </a:lnTo>
                <a:lnTo>
                  <a:pt x="12" y="29"/>
                </a:lnTo>
                <a:lnTo>
                  <a:pt x="12" y="27"/>
                </a:lnTo>
                <a:lnTo>
                  <a:pt x="12" y="26"/>
                </a:lnTo>
                <a:lnTo>
                  <a:pt x="15" y="26"/>
                </a:lnTo>
                <a:lnTo>
                  <a:pt x="15" y="24"/>
                </a:lnTo>
                <a:lnTo>
                  <a:pt x="13" y="24"/>
                </a:lnTo>
                <a:lnTo>
                  <a:pt x="13" y="23"/>
                </a:lnTo>
                <a:lnTo>
                  <a:pt x="20" y="22"/>
                </a:lnTo>
                <a:lnTo>
                  <a:pt x="21" y="20"/>
                </a:lnTo>
                <a:lnTo>
                  <a:pt x="21" y="19"/>
                </a:lnTo>
                <a:lnTo>
                  <a:pt x="24" y="15"/>
                </a:lnTo>
                <a:lnTo>
                  <a:pt x="26" y="19"/>
                </a:lnTo>
                <a:lnTo>
                  <a:pt x="27" y="16"/>
                </a:lnTo>
                <a:lnTo>
                  <a:pt x="28" y="12"/>
                </a:lnTo>
                <a:lnTo>
                  <a:pt x="27" y="11"/>
                </a:lnTo>
                <a:lnTo>
                  <a:pt x="26" y="7"/>
                </a:lnTo>
                <a:lnTo>
                  <a:pt x="31" y="0"/>
                </a:lnTo>
                <a:lnTo>
                  <a:pt x="36" y="4"/>
                </a:lnTo>
                <a:lnTo>
                  <a:pt x="41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3" name="Freeform 143"/>
          <p:cNvSpPr>
            <a:spLocks/>
          </p:cNvSpPr>
          <p:nvPr/>
        </p:nvSpPr>
        <p:spPr bwMode="auto">
          <a:xfrm>
            <a:off x="5302250" y="5727700"/>
            <a:ext cx="36513" cy="47625"/>
          </a:xfrm>
          <a:custGeom>
            <a:avLst/>
            <a:gdLst>
              <a:gd name="T0" fmla="*/ 22 w 23"/>
              <a:gd name="T1" fmla="*/ 14 h 30"/>
              <a:gd name="T2" fmla="*/ 23 w 23"/>
              <a:gd name="T3" fmla="*/ 17 h 30"/>
              <a:gd name="T4" fmla="*/ 20 w 23"/>
              <a:gd name="T5" fmla="*/ 19 h 30"/>
              <a:gd name="T6" fmla="*/ 19 w 23"/>
              <a:gd name="T7" fmla="*/ 21 h 30"/>
              <a:gd name="T8" fmla="*/ 18 w 23"/>
              <a:gd name="T9" fmla="*/ 21 h 30"/>
              <a:gd name="T10" fmla="*/ 16 w 23"/>
              <a:gd name="T11" fmla="*/ 23 h 30"/>
              <a:gd name="T12" fmla="*/ 14 w 23"/>
              <a:gd name="T13" fmla="*/ 29 h 30"/>
              <a:gd name="T14" fmla="*/ 12 w 23"/>
              <a:gd name="T15" fmla="*/ 30 h 30"/>
              <a:gd name="T16" fmla="*/ 5 w 23"/>
              <a:gd name="T17" fmla="*/ 28 h 30"/>
              <a:gd name="T18" fmla="*/ 0 w 23"/>
              <a:gd name="T19" fmla="*/ 15 h 30"/>
              <a:gd name="T20" fmla="*/ 0 w 23"/>
              <a:gd name="T21" fmla="*/ 14 h 30"/>
              <a:gd name="T22" fmla="*/ 0 w 23"/>
              <a:gd name="T23" fmla="*/ 13 h 30"/>
              <a:gd name="T24" fmla="*/ 4 w 23"/>
              <a:gd name="T25" fmla="*/ 10 h 30"/>
              <a:gd name="T26" fmla="*/ 8 w 23"/>
              <a:gd name="T27" fmla="*/ 6 h 30"/>
              <a:gd name="T28" fmla="*/ 11 w 23"/>
              <a:gd name="T29" fmla="*/ 3 h 30"/>
              <a:gd name="T30" fmla="*/ 12 w 23"/>
              <a:gd name="T31" fmla="*/ 0 h 30"/>
              <a:gd name="T32" fmla="*/ 14 w 23"/>
              <a:gd name="T33" fmla="*/ 0 h 30"/>
              <a:gd name="T34" fmla="*/ 16 w 23"/>
              <a:gd name="T35" fmla="*/ 4 h 30"/>
              <a:gd name="T36" fmla="*/ 18 w 23"/>
              <a:gd name="T37" fmla="*/ 7 h 30"/>
              <a:gd name="T38" fmla="*/ 22 w 23"/>
              <a:gd name="T39" fmla="*/ 1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" h="30">
                <a:moveTo>
                  <a:pt x="22" y="14"/>
                </a:moveTo>
                <a:lnTo>
                  <a:pt x="23" y="17"/>
                </a:lnTo>
                <a:lnTo>
                  <a:pt x="20" y="19"/>
                </a:lnTo>
                <a:lnTo>
                  <a:pt x="19" y="21"/>
                </a:lnTo>
                <a:lnTo>
                  <a:pt x="18" y="21"/>
                </a:lnTo>
                <a:lnTo>
                  <a:pt x="16" y="23"/>
                </a:lnTo>
                <a:lnTo>
                  <a:pt x="14" y="29"/>
                </a:lnTo>
                <a:lnTo>
                  <a:pt x="12" y="30"/>
                </a:lnTo>
                <a:lnTo>
                  <a:pt x="5" y="28"/>
                </a:lnTo>
                <a:lnTo>
                  <a:pt x="0" y="15"/>
                </a:lnTo>
                <a:lnTo>
                  <a:pt x="0" y="14"/>
                </a:lnTo>
                <a:lnTo>
                  <a:pt x="0" y="13"/>
                </a:lnTo>
                <a:lnTo>
                  <a:pt x="4" y="10"/>
                </a:lnTo>
                <a:lnTo>
                  <a:pt x="8" y="6"/>
                </a:lnTo>
                <a:lnTo>
                  <a:pt x="11" y="3"/>
                </a:lnTo>
                <a:lnTo>
                  <a:pt x="12" y="0"/>
                </a:lnTo>
                <a:lnTo>
                  <a:pt x="14" y="0"/>
                </a:lnTo>
                <a:lnTo>
                  <a:pt x="16" y="4"/>
                </a:lnTo>
                <a:lnTo>
                  <a:pt x="18" y="7"/>
                </a:lnTo>
                <a:lnTo>
                  <a:pt x="22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4" name="Freeform 144"/>
          <p:cNvSpPr>
            <a:spLocks/>
          </p:cNvSpPr>
          <p:nvPr/>
        </p:nvSpPr>
        <p:spPr bwMode="auto">
          <a:xfrm>
            <a:off x="5205413" y="5257800"/>
            <a:ext cx="55563" cy="104775"/>
          </a:xfrm>
          <a:custGeom>
            <a:avLst/>
            <a:gdLst>
              <a:gd name="T0" fmla="*/ 28 w 35"/>
              <a:gd name="T1" fmla="*/ 2 h 66"/>
              <a:gd name="T2" fmla="*/ 35 w 35"/>
              <a:gd name="T3" fmla="*/ 13 h 66"/>
              <a:gd name="T4" fmla="*/ 35 w 35"/>
              <a:gd name="T5" fmla="*/ 21 h 66"/>
              <a:gd name="T6" fmla="*/ 30 w 35"/>
              <a:gd name="T7" fmla="*/ 25 h 66"/>
              <a:gd name="T8" fmla="*/ 24 w 35"/>
              <a:gd name="T9" fmla="*/ 26 h 66"/>
              <a:gd name="T10" fmla="*/ 27 w 35"/>
              <a:gd name="T11" fmla="*/ 30 h 66"/>
              <a:gd name="T12" fmla="*/ 23 w 35"/>
              <a:gd name="T13" fmla="*/ 36 h 66"/>
              <a:gd name="T14" fmla="*/ 23 w 35"/>
              <a:gd name="T15" fmla="*/ 37 h 66"/>
              <a:gd name="T16" fmla="*/ 24 w 35"/>
              <a:gd name="T17" fmla="*/ 45 h 66"/>
              <a:gd name="T18" fmla="*/ 24 w 35"/>
              <a:gd name="T19" fmla="*/ 49 h 66"/>
              <a:gd name="T20" fmla="*/ 25 w 35"/>
              <a:gd name="T21" fmla="*/ 62 h 66"/>
              <a:gd name="T22" fmla="*/ 25 w 35"/>
              <a:gd name="T23" fmla="*/ 64 h 66"/>
              <a:gd name="T24" fmla="*/ 17 w 35"/>
              <a:gd name="T25" fmla="*/ 66 h 66"/>
              <a:gd name="T26" fmla="*/ 16 w 35"/>
              <a:gd name="T27" fmla="*/ 64 h 66"/>
              <a:gd name="T28" fmla="*/ 10 w 35"/>
              <a:gd name="T29" fmla="*/ 62 h 66"/>
              <a:gd name="T30" fmla="*/ 13 w 35"/>
              <a:gd name="T31" fmla="*/ 59 h 66"/>
              <a:gd name="T32" fmla="*/ 13 w 35"/>
              <a:gd name="T33" fmla="*/ 58 h 66"/>
              <a:gd name="T34" fmla="*/ 12 w 35"/>
              <a:gd name="T35" fmla="*/ 55 h 66"/>
              <a:gd name="T36" fmla="*/ 8 w 35"/>
              <a:gd name="T37" fmla="*/ 52 h 66"/>
              <a:gd name="T38" fmla="*/ 5 w 35"/>
              <a:gd name="T39" fmla="*/ 51 h 66"/>
              <a:gd name="T40" fmla="*/ 0 w 35"/>
              <a:gd name="T41" fmla="*/ 49 h 66"/>
              <a:gd name="T42" fmla="*/ 6 w 35"/>
              <a:gd name="T43" fmla="*/ 36 h 66"/>
              <a:gd name="T44" fmla="*/ 6 w 35"/>
              <a:gd name="T45" fmla="*/ 34 h 66"/>
              <a:gd name="T46" fmla="*/ 6 w 35"/>
              <a:gd name="T47" fmla="*/ 29 h 66"/>
              <a:gd name="T48" fmla="*/ 6 w 35"/>
              <a:gd name="T49" fmla="*/ 28 h 66"/>
              <a:gd name="T50" fmla="*/ 0 w 35"/>
              <a:gd name="T51" fmla="*/ 26 h 66"/>
              <a:gd name="T52" fmla="*/ 0 w 35"/>
              <a:gd name="T53" fmla="*/ 21 h 66"/>
              <a:gd name="T54" fmla="*/ 0 w 35"/>
              <a:gd name="T55" fmla="*/ 17 h 66"/>
              <a:gd name="T56" fmla="*/ 0 w 35"/>
              <a:gd name="T57" fmla="*/ 15 h 66"/>
              <a:gd name="T58" fmla="*/ 4 w 35"/>
              <a:gd name="T59" fmla="*/ 11 h 66"/>
              <a:gd name="T60" fmla="*/ 4 w 35"/>
              <a:gd name="T61" fmla="*/ 9 h 66"/>
              <a:gd name="T62" fmla="*/ 19 w 35"/>
              <a:gd name="T63" fmla="*/ 2 h 66"/>
              <a:gd name="T64" fmla="*/ 19 w 35"/>
              <a:gd name="T65" fmla="*/ 0 h 66"/>
              <a:gd name="T66" fmla="*/ 20 w 35"/>
              <a:gd name="T67" fmla="*/ 0 h 66"/>
              <a:gd name="T68" fmla="*/ 21 w 35"/>
              <a:gd name="T69" fmla="*/ 0 h 66"/>
              <a:gd name="T70" fmla="*/ 28 w 35"/>
              <a:gd name="T71" fmla="*/ 2 h 66"/>
              <a:gd name="T72" fmla="*/ 28 w 35"/>
              <a:gd name="T73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" h="66">
                <a:moveTo>
                  <a:pt x="28" y="2"/>
                </a:moveTo>
                <a:lnTo>
                  <a:pt x="35" y="13"/>
                </a:lnTo>
                <a:lnTo>
                  <a:pt x="35" y="21"/>
                </a:lnTo>
                <a:lnTo>
                  <a:pt x="30" y="25"/>
                </a:lnTo>
                <a:lnTo>
                  <a:pt x="24" y="26"/>
                </a:lnTo>
                <a:lnTo>
                  <a:pt x="27" y="30"/>
                </a:lnTo>
                <a:lnTo>
                  <a:pt x="23" y="36"/>
                </a:lnTo>
                <a:lnTo>
                  <a:pt x="23" y="37"/>
                </a:lnTo>
                <a:lnTo>
                  <a:pt x="24" y="45"/>
                </a:lnTo>
                <a:lnTo>
                  <a:pt x="24" y="49"/>
                </a:lnTo>
                <a:lnTo>
                  <a:pt x="25" y="62"/>
                </a:lnTo>
                <a:lnTo>
                  <a:pt x="25" y="64"/>
                </a:lnTo>
                <a:lnTo>
                  <a:pt x="17" y="66"/>
                </a:lnTo>
                <a:lnTo>
                  <a:pt x="16" y="64"/>
                </a:lnTo>
                <a:lnTo>
                  <a:pt x="10" y="62"/>
                </a:lnTo>
                <a:lnTo>
                  <a:pt x="13" y="59"/>
                </a:lnTo>
                <a:lnTo>
                  <a:pt x="13" y="58"/>
                </a:lnTo>
                <a:lnTo>
                  <a:pt x="12" y="55"/>
                </a:lnTo>
                <a:lnTo>
                  <a:pt x="8" y="52"/>
                </a:lnTo>
                <a:lnTo>
                  <a:pt x="5" y="51"/>
                </a:lnTo>
                <a:lnTo>
                  <a:pt x="0" y="49"/>
                </a:lnTo>
                <a:lnTo>
                  <a:pt x="6" y="36"/>
                </a:lnTo>
                <a:lnTo>
                  <a:pt x="6" y="34"/>
                </a:lnTo>
                <a:lnTo>
                  <a:pt x="6" y="29"/>
                </a:lnTo>
                <a:lnTo>
                  <a:pt x="6" y="28"/>
                </a:lnTo>
                <a:lnTo>
                  <a:pt x="0" y="26"/>
                </a:lnTo>
                <a:lnTo>
                  <a:pt x="0" y="21"/>
                </a:lnTo>
                <a:lnTo>
                  <a:pt x="0" y="17"/>
                </a:lnTo>
                <a:lnTo>
                  <a:pt x="0" y="15"/>
                </a:lnTo>
                <a:lnTo>
                  <a:pt x="4" y="11"/>
                </a:lnTo>
                <a:lnTo>
                  <a:pt x="4" y="9"/>
                </a:lnTo>
                <a:lnTo>
                  <a:pt x="19" y="2"/>
                </a:lnTo>
                <a:lnTo>
                  <a:pt x="19" y="0"/>
                </a:lnTo>
                <a:lnTo>
                  <a:pt x="20" y="0"/>
                </a:lnTo>
                <a:lnTo>
                  <a:pt x="21" y="0"/>
                </a:lnTo>
                <a:lnTo>
                  <a:pt x="28" y="2"/>
                </a:lnTo>
                <a:lnTo>
                  <a:pt x="28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5" name="Freeform 145"/>
          <p:cNvSpPr>
            <a:spLocks/>
          </p:cNvSpPr>
          <p:nvPr/>
        </p:nvSpPr>
        <p:spPr bwMode="auto">
          <a:xfrm>
            <a:off x="5062538" y="4314825"/>
            <a:ext cx="169863" cy="177800"/>
          </a:xfrm>
          <a:custGeom>
            <a:avLst/>
            <a:gdLst>
              <a:gd name="T0" fmla="*/ 72 w 107"/>
              <a:gd name="T1" fmla="*/ 4 h 112"/>
              <a:gd name="T2" fmla="*/ 77 w 107"/>
              <a:gd name="T3" fmla="*/ 13 h 112"/>
              <a:gd name="T4" fmla="*/ 80 w 107"/>
              <a:gd name="T5" fmla="*/ 22 h 112"/>
              <a:gd name="T6" fmla="*/ 83 w 107"/>
              <a:gd name="T7" fmla="*/ 26 h 112"/>
              <a:gd name="T8" fmla="*/ 85 w 107"/>
              <a:gd name="T9" fmla="*/ 31 h 112"/>
              <a:gd name="T10" fmla="*/ 88 w 107"/>
              <a:gd name="T11" fmla="*/ 43 h 112"/>
              <a:gd name="T12" fmla="*/ 90 w 107"/>
              <a:gd name="T13" fmla="*/ 49 h 112"/>
              <a:gd name="T14" fmla="*/ 91 w 107"/>
              <a:gd name="T15" fmla="*/ 60 h 112"/>
              <a:gd name="T16" fmla="*/ 107 w 107"/>
              <a:gd name="T17" fmla="*/ 69 h 112"/>
              <a:gd name="T18" fmla="*/ 107 w 107"/>
              <a:gd name="T19" fmla="*/ 79 h 112"/>
              <a:gd name="T20" fmla="*/ 96 w 107"/>
              <a:gd name="T21" fmla="*/ 79 h 112"/>
              <a:gd name="T22" fmla="*/ 85 w 107"/>
              <a:gd name="T23" fmla="*/ 79 h 112"/>
              <a:gd name="T24" fmla="*/ 84 w 107"/>
              <a:gd name="T25" fmla="*/ 79 h 112"/>
              <a:gd name="T26" fmla="*/ 84 w 107"/>
              <a:gd name="T27" fmla="*/ 80 h 112"/>
              <a:gd name="T28" fmla="*/ 80 w 107"/>
              <a:gd name="T29" fmla="*/ 84 h 112"/>
              <a:gd name="T30" fmla="*/ 75 w 107"/>
              <a:gd name="T31" fmla="*/ 97 h 112"/>
              <a:gd name="T32" fmla="*/ 70 w 107"/>
              <a:gd name="T33" fmla="*/ 105 h 112"/>
              <a:gd name="T34" fmla="*/ 65 w 107"/>
              <a:gd name="T35" fmla="*/ 112 h 112"/>
              <a:gd name="T36" fmla="*/ 62 w 107"/>
              <a:gd name="T37" fmla="*/ 91 h 112"/>
              <a:gd name="T38" fmla="*/ 64 w 107"/>
              <a:gd name="T39" fmla="*/ 86 h 112"/>
              <a:gd name="T40" fmla="*/ 65 w 107"/>
              <a:gd name="T41" fmla="*/ 84 h 112"/>
              <a:gd name="T42" fmla="*/ 58 w 107"/>
              <a:gd name="T43" fmla="*/ 80 h 112"/>
              <a:gd name="T44" fmla="*/ 60 w 107"/>
              <a:gd name="T45" fmla="*/ 78 h 112"/>
              <a:gd name="T46" fmla="*/ 61 w 107"/>
              <a:gd name="T47" fmla="*/ 75 h 112"/>
              <a:gd name="T48" fmla="*/ 58 w 107"/>
              <a:gd name="T49" fmla="*/ 72 h 112"/>
              <a:gd name="T50" fmla="*/ 54 w 107"/>
              <a:gd name="T51" fmla="*/ 67 h 112"/>
              <a:gd name="T52" fmla="*/ 50 w 107"/>
              <a:gd name="T53" fmla="*/ 68 h 112"/>
              <a:gd name="T54" fmla="*/ 47 w 107"/>
              <a:gd name="T55" fmla="*/ 68 h 112"/>
              <a:gd name="T56" fmla="*/ 46 w 107"/>
              <a:gd name="T57" fmla="*/ 67 h 112"/>
              <a:gd name="T58" fmla="*/ 39 w 107"/>
              <a:gd name="T59" fmla="*/ 61 h 112"/>
              <a:gd name="T60" fmla="*/ 35 w 107"/>
              <a:gd name="T61" fmla="*/ 68 h 112"/>
              <a:gd name="T62" fmla="*/ 21 w 107"/>
              <a:gd name="T63" fmla="*/ 54 h 112"/>
              <a:gd name="T64" fmla="*/ 16 w 107"/>
              <a:gd name="T65" fmla="*/ 49 h 112"/>
              <a:gd name="T66" fmla="*/ 16 w 107"/>
              <a:gd name="T67" fmla="*/ 46 h 112"/>
              <a:gd name="T68" fmla="*/ 15 w 107"/>
              <a:gd name="T69" fmla="*/ 45 h 112"/>
              <a:gd name="T70" fmla="*/ 0 w 107"/>
              <a:gd name="T71" fmla="*/ 38 h 112"/>
              <a:gd name="T72" fmla="*/ 6 w 107"/>
              <a:gd name="T73" fmla="*/ 28 h 112"/>
              <a:gd name="T74" fmla="*/ 6 w 107"/>
              <a:gd name="T75" fmla="*/ 27 h 112"/>
              <a:gd name="T76" fmla="*/ 5 w 107"/>
              <a:gd name="T77" fmla="*/ 18 h 112"/>
              <a:gd name="T78" fmla="*/ 13 w 107"/>
              <a:gd name="T79" fmla="*/ 12 h 112"/>
              <a:gd name="T80" fmla="*/ 15 w 107"/>
              <a:gd name="T81" fmla="*/ 13 h 112"/>
              <a:gd name="T82" fmla="*/ 21 w 107"/>
              <a:gd name="T83" fmla="*/ 16 h 112"/>
              <a:gd name="T84" fmla="*/ 47 w 107"/>
              <a:gd name="T85" fmla="*/ 0 h 112"/>
              <a:gd name="T86" fmla="*/ 53 w 107"/>
              <a:gd name="T87" fmla="*/ 1 h 112"/>
              <a:gd name="T88" fmla="*/ 72 w 107"/>
              <a:gd name="T89" fmla="*/ 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7" h="112">
                <a:moveTo>
                  <a:pt x="72" y="4"/>
                </a:moveTo>
                <a:lnTo>
                  <a:pt x="77" y="13"/>
                </a:lnTo>
                <a:lnTo>
                  <a:pt x="80" y="22"/>
                </a:lnTo>
                <a:lnTo>
                  <a:pt x="83" y="26"/>
                </a:lnTo>
                <a:lnTo>
                  <a:pt x="85" y="31"/>
                </a:lnTo>
                <a:lnTo>
                  <a:pt x="88" y="43"/>
                </a:lnTo>
                <a:lnTo>
                  <a:pt x="90" y="49"/>
                </a:lnTo>
                <a:lnTo>
                  <a:pt x="91" y="60"/>
                </a:lnTo>
                <a:lnTo>
                  <a:pt x="107" y="69"/>
                </a:lnTo>
                <a:lnTo>
                  <a:pt x="107" y="79"/>
                </a:lnTo>
                <a:lnTo>
                  <a:pt x="96" y="79"/>
                </a:lnTo>
                <a:lnTo>
                  <a:pt x="85" y="79"/>
                </a:lnTo>
                <a:lnTo>
                  <a:pt x="84" y="79"/>
                </a:lnTo>
                <a:lnTo>
                  <a:pt x="84" y="80"/>
                </a:lnTo>
                <a:lnTo>
                  <a:pt x="80" y="84"/>
                </a:lnTo>
                <a:lnTo>
                  <a:pt x="75" y="97"/>
                </a:lnTo>
                <a:lnTo>
                  <a:pt x="70" y="105"/>
                </a:lnTo>
                <a:lnTo>
                  <a:pt x="65" y="112"/>
                </a:lnTo>
                <a:lnTo>
                  <a:pt x="62" y="91"/>
                </a:lnTo>
                <a:lnTo>
                  <a:pt x="64" y="86"/>
                </a:lnTo>
                <a:lnTo>
                  <a:pt x="65" y="84"/>
                </a:lnTo>
                <a:lnTo>
                  <a:pt x="58" y="80"/>
                </a:lnTo>
                <a:lnTo>
                  <a:pt x="60" y="78"/>
                </a:lnTo>
                <a:lnTo>
                  <a:pt x="61" y="75"/>
                </a:lnTo>
                <a:lnTo>
                  <a:pt x="58" y="72"/>
                </a:lnTo>
                <a:lnTo>
                  <a:pt x="54" y="67"/>
                </a:lnTo>
                <a:lnTo>
                  <a:pt x="50" y="68"/>
                </a:lnTo>
                <a:lnTo>
                  <a:pt x="47" y="68"/>
                </a:lnTo>
                <a:lnTo>
                  <a:pt x="46" y="67"/>
                </a:lnTo>
                <a:lnTo>
                  <a:pt x="39" y="61"/>
                </a:lnTo>
                <a:lnTo>
                  <a:pt x="35" y="68"/>
                </a:lnTo>
                <a:lnTo>
                  <a:pt x="21" y="54"/>
                </a:lnTo>
                <a:lnTo>
                  <a:pt x="16" y="49"/>
                </a:lnTo>
                <a:lnTo>
                  <a:pt x="16" y="46"/>
                </a:lnTo>
                <a:lnTo>
                  <a:pt x="15" y="45"/>
                </a:lnTo>
                <a:lnTo>
                  <a:pt x="0" y="38"/>
                </a:lnTo>
                <a:lnTo>
                  <a:pt x="6" y="28"/>
                </a:lnTo>
                <a:lnTo>
                  <a:pt x="6" y="27"/>
                </a:lnTo>
                <a:lnTo>
                  <a:pt x="5" y="18"/>
                </a:lnTo>
                <a:lnTo>
                  <a:pt x="13" y="12"/>
                </a:lnTo>
                <a:lnTo>
                  <a:pt x="15" y="13"/>
                </a:lnTo>
                <a:lnTo>
                  <a:pt x="21" y="16"/>
                </a:lnTo>
                <a:lnTo>
                  <a:pt x="47" y="0"/>
                </a:lnTo>
                <a:lnTo>
                  <a:pt x="53" y="1"/>
                </a:lnTo>
                <a:lnTo>
                  <a:pt x="72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6" name="Freeform 146"/>
          <p:cNvSpPr>
            <a:spLocks/>
          </p:cNvSpPr>
          <p:nvPr/>
        </p:nvSpPr>
        <p:spPr bwMode="auto">
          <a:xfrm>
            <a:off x="5176838" y="4256088"/>
            <a:ext cx="193675" cy="209550"/>
          </a:xfrm>
          <a:custGeom>
            <a:avLst/>
            <a:gdLst>
              <a:gd name="T0" fmla="*/ 122 w 122"/>
              <a:gd name="T1" fmla="*/ 23 h 132"/>
              <a:gd name="T2" fmla="*/ 121 w 122"/>
              <a:gd name="T3" fmla="*/ 26 h 132"/>
              <a:gd name="T4" fmla="*/ 116 w 122"/>
              <a:gd name="T5" fmla="*/ 42 h 132"/>
              <a:gd name="T6" fmla="*/ 116 w 122"/>
              <a:gd name="T7" fmla="*/ 44 h 132"/>
              <a:gd name="T8" fmla="*/ 116 w 122"/>
              <a:gd name="T9" fmla="*/ 46 h 132"/>
              <a:gd name="T10" fmla="*/ 114 w 122"/>
              <a:gd name="T11" fmla="*/ 48 h 132"/>
              <a:gd name="T12" fmla="*/ 114 w 122"/>
              <a:gd name="T13" fmla="*/ 53 h 132"/>
              <a:gd name="T14" fmla="*/ 114 w 122"/>
              <a:gd name="T15" fmla="*/ 67 h 132"/>
              <a:gd name="T16" fmla="*/ 114 w 122"/>
              <a:gd name="T17" fmla="*/ 70 h 132"/>
              <a:gd name="T18" fmla="*/ 107 w 122"/>
              <a:gd name="T19" fmla="*/ 79 h 132"/>
              <a:gd name="T20" fmla="*/ 112 w 122"/>
              <a:gd name="T21" fmla="*/ 95 h 132"/>
              <a:gd name="T22" fmla="*/ 109 w 122"/>
              <a:gd name="T23" fmla="*/ 95 h 132"/>
              <a:gd name="T24" fmla="*/ 106 w 122"/>
              <a:gd name="T25" fmla="*/ 97 h 132"/>
              <a:gd name="T26" fmla="*/ 105 w 122"/>
              <a:gd name="T27" fmla="*/ 98 h 132"/>
              <a:gd name="T28" fmla="*/ 91 w 122"/>
              <a:gd name="T29" fmla="*/ 123 h 132"/>
              <a:gd name="T30" fmla="*/ 84 w 122"/>
              <a:gd name="T31" fmla="*/ 132 h 132"/>
              <a:gd name="T32" fmla="*/ 76 w 122"/>
              <a:gd name="T33" fmla="*/ 123 h 132"/>
              <a:gd name="T34" fmla="*/ 67 w 122"/>
              <a:gd name="T35" fmla="*/ 125 h 132"/>
              <a:gd name="T36" fmla="*/ 35 w 122"/>
              <a:gd name="T37" fmla="*/ 116 h 132"/>
              <a:gd name="T38" fmla="*/ 35 w 122"/>
              <a:gd name="T39" fmla="*/ 106 h 132"/>
              <a:gd name="T40" fmla="*/ 19 w 122"/>
              <a:gd name="T41" fmla="*/ 97 h 132"/>
              <a:gd name="T42" fmla="*/ 18 w 122"/>
              <a:gd name="T43" fmla="*/ 86 h 132"/>
              <a:gd name="T44" fmla="*/ 16 w 122"/>
              <a:gd name="T45" fmla="*/ 80 h 132"/>
              <a:gd name="T46" fmla="*/ 13 w 122"/>
              <a:gd name="T47" fmla="*/ 68 h 132"/>
              <a:gd name="T48" fmla="*/ 11 w 122"/>
              <a:gd name="T49" fmla="*/ 63 h 132"/>
              <a:gd name="T50" fmla="*/ 8 w 122"/>
              <a:gd name="T51" fmla="*/ 59 h 132"/>
              <a:gd name="T52" fmla="*/ 5 w 122"/>
              <a:gd name="T53" fmla="*/ 50 h 132"/>
              <a:gd name="T54" fmla="*/ 0 w 122"/>
              <a:gd name="T55" fmla="*/ 41 h 132"/>
              <a:gd name="T56" fmla="*/ 1 w 122"/>
              <a:gd name="T57" fmla="*/ 34 h 132"/>
              <a:gd name="T58" fmla="*/ 4 w 122"/>
              <a:gd name="T59" fmla="*/ 26 h 132"/>
              <a:gd name="T60" fmla="*/ 13 w 122"/>
              <a:gd name="T61" fmla="*/ 23 h 132"/>
              <a:gd name="T62" fmla="*/ 16 w 122"/>
              <a:gd name="T63" fmla="*/ 20 h 132"/>
              <a:gd name="T64" fmla="*/ 20 w 122"/>
              <a:gd name="T65" fmla="*/ 18 h 132"/>
              <a:gd name="T66" fmla="*/ 34 w 122"/>
              <a:gd name="T67" fmla="*/ 16 h 132"/>
              <a:gd name="T68" fmla="*/ 35 w 122"/>
              <a:gd name="T69" fmla="*/ 16 h 132"/>
              <a:gd name="T70" fmla="*/ 37 w 122"/>
              <a:gd name="T71" fmla="*/ 16 h 132"/>
              <a:gd name="T72" fmla="*/ 41 w 122"/>
              <a:gd name="T73" fmla="*/ 16 h 132"/>
              <a:gd name="T74" fmla="*/ 53 w 122"/>
              <a:gd name="T75" fmla="*/ 15 h 132"/>
              <a:gd name="T76" fmla="*/ 69 w 122"/>
              <a:gd name="T77" fmla="*/ 14 h 132"/>
              <a:gd name="T78" fmla="*/ 71 w 122"/>
              <a:gd name="T79" fmla="*/ 14 h 132"/>
              <a:gd name="T80" fmla="*/ 72 w 122"/>
              <a:gd name="T81" fmla="*/ 14 h 132"/>
              <a:gd name="T82" fmla="*/ 73 w 122"/>
              <a:gd name="T83" fmla="*/ 12 h 132"/>
              <a:gd name="T84" fmla="*/ 82 w 122"/>
              <a:gd name="T85" fmla="*/ 5 h 132"/>
              <a:gd name="T86" fmla="*/ 90 w 122"/>
              <a:gd name="T87" fmla="*/ 0 h 132"/>
              <a:gd name="T88" fmla="*/ 109 w 122"/>
              <a:gd name="T89" fmla="*/ 18 h 132"/>
              <a:gd name="T90" fmla="*/ 113 w 122"/>
              <a:gd name="T91" fmla="*/ 20 h 132"/>
              <a:gd name="T92" fmla="*/ 118 w 122"/>
              <a:gd name="T93" fmla="*/ 22 h 132"/>
              <a:gd name="T94" fmla="*/ 122 w 122"/>
              <a:gd name="T95" fmla="*/ 23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2" h="132">
                <a:moveTo>
                  <a:pt x="122" y="23"/>
                </a:moveTo>
                <a:lnTo>
                  <a:pt x="121" y="26"/>
                </a:lnTo>
                <a:lnTo>
                  <a:pt x="116" y="42"/>
                </a:lnTo>
                <a:lnTo>
                  <a:pt x="116" y="44"/>
                </a:lnTo>
                <a:lnTo>
                  <a:pt x="116" y="46"/>
                </a:lnTo>
                <a:lnTo>
                  <a:pt x="114" y="48"/>
                </a:lnTo>
                <a:lnTo>
                  <a:pt x="114" y="53"/>
                </a:lnTo>
                <a:lnTo>
                  <a:pt x="114" y="67"/>
                </a:lnTo>
                <a:lnTo>
                  <a:pt x="114" y="70"/>
                </a:lnTo>
                <a:lnTo>
                  <a:pt x="107" y="79"/>
                </a:lnTo>
                <a:lnTo>
                  <a:pt x="112" y="95"/>
                </a:lnTo>
                <a:lnTo>
                  <a:pt x="109" y="95"/>
                </a:lnTo>
                <a:lnTo>
                  <a:pt x="106" y="97"/>
                </a:lnTo>
                <a:lnTo>
                  <a:pt x="105" y="98"/>
                </a:lnTo>
                <a:lnTo>
                  <a:pt x="91" y="123"/>
                </a:lnTo>
                <a:lnTo>
                  <a:pt x="84" y="132"/>
                </a:lnTo>
                <a:lnTo>
                  <a:pt x="76" y="123"/>
                </a:lnTo>
                <a:lnTo>
                  <a:pt x="67" y="125"/>
                </a:lnTo>
                <a:lnTo>
                  <a:pt x="35" y="116"/>
                </a:lnTo>
                <a:lnTo>
                  <a:pt x="35" y="106"/>
                </a:lnTo>
                <a:lnTo>
                  <a:pt x="19" y="97"/>
                </a:lnTo>
                <a:lnTo>
                  <a:pt x="18" y="86"/>
                </a:lnTo>
                <a:lnTo>
                  <a:pt x="16" y="80"/>
                </a:lnTo>
                <a:lnTo>
                  <a:pt x="13" y="68"/>
                </a:lnTo>
                <a:lnTo>
                  <a:pt x="11" y="63"/>
                </a:lnTo>
                <a:lnTo>
                  <a:pt x="8" y="59"/>
                </a:lnTo>
                <a:lnTo>
                  <a:pt x="5" y="50"/>
                </a:lnTo>
                <a:lnTo>
                  <a:pt x="0" y="41"/>
                </a:lnTo>
                <a:lnTo>
                  <a:pt x="1" y="34"/>
                </a:lnTo>
                <a:lnTo>
                  <a:pt x="4" y="26"/>
                </a:lnTo>
                <a:lnTo>
                  <a:pt x="13" y="23"/>
                </a:lnTo>
                <a:lnTo>
                  <a:pt x="16" y="20"/>
                </a:lnTo>
                <a:lnTo>
                  <a:pt x="20" y="18"/>
                </a:lnTo>
                <a:lnTo>
                  <a:pt x="34" y="16"/>
                </a:lnTo>
                <a:lnTo>
                  <a:pt x="35" y="16"/>
                </a:lnTo>
                <a:lnTo>
                  <a:pt x="37" y="16"/>
                </a:lnTo>
                <a:lnTo>
                  <a:pt x="41" y="16"/>
                </a:lnTo>
                <a:lnTo>
                  <a:pt x="53" y="15"/>
                </a:lnTo>
                <a:lnTo>
                  <a:pt x="69" y="14"/>
                </a:lnTo>
                <a:lnTo>
                  <a:pt x="71" y="14"/>
                </a:lnTo>
                <a:lnTo>
                  <a:pt x="72" y="14"/>
                </a:lnTo>
                <a:lnTo>
                  <a:pt x="73" y="12"/>
                </a:lnTo>
                <a:lnTo>
                  <a:pt x="82" y="5"/>
                </a:lnTo>
                <a:lnTo>
                  <a:pt x="90" y="0"/>
                </a:lnTo>
                <a:lnTo>
                  <a:pt x="109" y="18"/>
                </a:lnTo>
                <a:lnTo>
                  <a:pt x="113" y="20"/>
                </a:lnTo>
                <a:lnTo>
                  <a:pt x="118" y="22"/>
                </a:lnTo>
                <a:lnTo>
                  <a:pt x="122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7" name="Freeform 147"/>
          <p:cNvSpPr>
            <a:spLocks/>
          </p:cNvSpPr>
          <p:nvPr/>
        </p:nvSpPr>
        <p:spPr bwMode="auto">
          <a:xfrm>
            <a:off x="5394325" y="5864225"/>
            <a:ext cx="57150" cy="130175"/>
          </a:xfrm>
          <a:custGeom>
            <a:avLst/>
            <a:gdLst>
              <a:gd name="T0" fmla="*/ 36 w 36"/>
              <a:gd name="T1" fmla="*/ 12 h 82"/>
              <a:gd name="T2" fmla="*/ 36 w 36"/>
              <a:gd name="T3" fmla="*/ 22 h 82"/>
              <a:gd name="T4" fmla="*/ 36 w 36"/>
              <a:gd name="T5" fmla="*/ 27 h 82"/>
              <a:gd name="T6" fmla="*/ 36 w 36"/>
              <a:gd name="T7" fmla="*/ 29 h 82"/>
              <a:gd name="T8" fmla="*/ 35 w 36"/>
              <a:gd name="T9" fmla="*/ 30 h 82"/>
              <a:gd name="T10" fmla="*/ 33 w 36"/>
              <a:gd name="T11" fmla="*/ 30 h 82"/>
              <a:gd name="T12" fmla="*/ 33 w 36"/>
              <a:gd name="T13" fmla="*/ 32 h 82"/>
              <a:gd name="T14" fmla="*/ 30 w 36"/>
              <a:gd name="T15" fmla="*/ 36 h 82"/>
              <a:gd name="T16" fmla="*/ 30 w 36"/>
              <a:gd name="T17" fmla="*/ 38 h 82"/>
              <a:gd name="T18" fmla="*/ 30 w 36"/>
              <a:gd name="T19" fmla="*/ 40 h 82"/>
              <a:gd name="T20" fmla="*/ 29 w 36"/>
              <a:gd name="T21" fmla="*/ 41 h 82"/>
              <a:gd name="T22" fmla="*/ 29 w 36"/>
              <a:gd name="T23" fmla="*/ 44 h 82"/>
              <a:gd name="T24" fmla="*/ 29 w 36"/>
              <a:gd name="T25" fmla="*/ 47 h 82"/>
              <a:gd name="T26" fmla="*/ 29 w 36"/>
              <a:gd name="T27" fmla="*/ 48 h 82"/>
              <a:gd name="T28" fmla="*/ 29 w 36"/>
              <a:gd name="T29" fmla="*/ 49 h 82"/>
              <a:gd name="T30" fmla="*/ 29 w 36"/>
              <a:gd name="T31" fmla="*/ 51 h 82"/>
              <a:gd name="T32" fmla="*/ 28 w 36"/>
              <a:gd name="T33" fmla="*/ 53 h 82"/>
              <a:gd name="T34" fmla="*/ 29 w 36"/>
              <a:gd name="T35" fmla="*/ 55 h 82"/>
              <a:gd name="T36" fmla="*/ 29 w 36"/>
              <a:gd name="T37" fmla="*/ 55 h 82"/>
              <a:gd name="T38" fmla="*/ 28 w 36"/>
              <a:gd name="T39" fmla="*/ 57 h 82"/>
              <a:gd name="T40" fmla="*/ 26 w 36"/>
              <a:gd name="T41" fmla="*/ 59 h 82"/>
              <a:gd name="T42" fmla="*/ 26 w 36"/>
              <a:gd name="T43" fmla="*/ 60 h 82"/>
              <a:gd name="T44" fmla="*/ 28 w 36"/>
              <a:gd name="T45" fmla="*/ 62 h 82"/>
              <a:gd name="T46" fmla="*/ 28 w 36"/>
              <a:gd name="T47" fmla="*/ 64 h 82"/>
              <a:gd name="T48" fmla="*/ 28 w 36"/>
              <a:gd name="T49" fmla="*/ 67 h 82"/>
              <a:gd name="T50" fmla="*/ 28 w 36"/>
              <a:gd name="T51" fmla="*/ 68 h 82"/>
              <a:gd name="T52" fmla="*/ 24 w 36"/>
              <a:gd name="T53" fmla="*/ 72 h 82"/>
              <a:gd name="T54" fmla="*/ 24 w 36"/>
              <a:gd name="T55" fmla="*/ 74 h 82"/>
              <a:gd name="T56" fmla="*/ 22 w 36"/>
              <a:gd name="T57" fmla="*/ 78 h 82"/>
              <a:gd name="T58" fmla="*/ 20 w 36"/>
              <a:gd name="T59" fmla="*/ 81 h 82"/>
              <a:gd name="T60" fmla="*/ 18 w 36"/>
              <a:gd name="T61" fmla="*/ 82 h 82"/>
              <a:gd name="T62" fmla="*/ 11 w 36"/>
              <a:gd name="T63" fmla="*/ 77 h 82"/>
              <a:gd name="T64" fmla="*/ 13 w 36"/>
              <a:gd name="T65" fmla="*/ 64 h 82"/>
              <a:gd name="T66" fmla="*/ 7 w 36"/>
              <a:gd name="T67" fmla="*/ 55 h 82"/>
              <a:gd name="T68" fmla="*/ 7 w 36"/>
              <a:gd name="T69" fmla="*/ 53 h 82"/>
              <a:gd name="T70" fmla="*/ 6 w 36"/>
              <a:gd name="T71" fmla="*/ 52 h 82"/>
              <a:gd name="T72" fmla="*/ 2 w 36"/>
              <a:gd name="T73" fmla="*/ 40 h 82"/>
              <a:gd name="T74" fmla="*/ 2 w 36"/>
              <a:gd name="T75" fmla="*/ 36 h 82"/>
              <a:gd name="T76" fmla="*/ 0 w 36"/>
              <a:gd name="T77" fmla="*/ 22 h 82"/>
              <a:gd name="T78" fmla="*/ 5 w 36"/>
              <a:gd name="T79" fmla="*/ 12 h 82"/>
              <a:gd name="T80" fmla="*/ 3 w 36"/>
              <a:gd name="T81" fmla="*/ 4 h 82"/>
              <a:gd name="T82" fmla="*/ 5 w 36"/>
              <a:gd name="T83" fmla="*/ 6 h 82"/>
              <a:gd name="T84" fmla="*/ 7 w 36"/>
              <a:gd name="T85" fmla="*/ 7 h 82"/>
              <a:gd name="T86" fmla="*/ 9 w 36"/>
              <a:gd name="T87" fmla="*/ 7 h 82"/>
              <a:gd name="T88" fmla="*/ 13 w 36"/>
              <a:gd name="T89" fmla="*/ 0 h 82"/>
              <a:gd name="T90" fmla="*/ 17 w 36"/>
              <a:gd name="T91" fmla="*/ 2 h 82"/>
              <a:gd name="T92" fmla="*/ 20 w 36"/>
              <a:gd name="T93" fmla="*/ 2 h 82"/>
              <a:gd name="T94" fmla="*/ 22 w 36"/>
              <a:gd name="T95" fmla="*/ 3 h 82"/>
              <a:gd name="T96" fmla="*/ 28 w 36"/>
              <a:gd name="T97" fmla="*/ 3 h 82"/>
              <a:gd name="T98" fmla="*/ 36 w 36"/>
              <a:gd name="T99" fmla="*/ 1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6" h="82">
                <a:moveTo>
                  <a:pt x="36" y="12"/>
                </a:moveTo>
                <a:lnTo>
                  <a:pt x="36" y="22"/>
                </a:lnTo>
                <a:lnTo>
                  <a:pt x="36" y="27"/>
                </a:lnTo>
                <a:lnTo>
                  <a:pt x="36" y="29"/>
                </a:lnTo>
                <a:lnTo>
                  <a:pt x="35" y="30"/>
                </a:lnTo>
                <a:lnTo>
                  <a:pt x="33" y="30"/>
                </a:lnTo>
                <a:lnTo>
                  <a:pt x="33" y="32"/>
                </a:lnTo>
                <a:lnTo>
                  <a:pt x="30" y="36"/>
                </a:lnTo>
                <a:lnTo>
                  <a:pt x="30" y="38"/>
                </a:lnTo>
                <a:lnTo>
                  <a:pt x="30" y="40"/>
                </a:lnTo>
                <a:lnTo>
                  <a:pt x="29" y="41"/>
                </a:lnTo>
                <a:lnTo>
                  <a:pt x="29" y="44"/>
                </a:lnTo>
                <a:lnTo>
                  <a:pt x="29" y="47"/>
                </a:lnTo>
                <a:lnTo>
                  <a:pt x="29" y="48"/>
                </a:lnTo>
                <a:lnTo>
                  <a:pt x="29" y="49"/>
                </a:lnTo>
                <a:lnTo>
                  <a:pt x="29" y="51"/>
                </a:lnTo>
                <a:lnTo>
                  <a:pt x="28" y="53"/>
                </a:lnTo>
                <a:lnTo>
                  <a:pt x="29" y="55"/>
                </a:lnTo>
                <a:lnTo>
                  <a:pt x="29" y="55"/>
                </a:lnTo>
                <a:lnTo>
                  <a:pt x="28" y="57"/>
                </a:lnTo>
                <a:lnTo>
                  <a:pt x="26" y="59"/>
                </a:lnTo>
                <a:lnTo>
                  <a:pt x="26" y="60"/>
                </a:lnTo>
                <a:lnTo>
                  <a:pt x="28" y="62"/>
                </a:lnTo>
                <a:lnTo>
                  <a:pt x="28" y="64"/>
                </a:lnTo>
                <a:lnTo>
                  <a:pt x="28" y="67"/>
                </a:lnTo>
                <a:lnTo>
                  <a:pt x="28" y="68"/>
                </a:lnTo>
                <a:lnTo>
                  <a:pt x="24" y="72"/>
                </a:lnTo>
                <a:lnTo>
                  <a:pt x="24" y="74"/>
                </a:lnTo>
                <a:lnTo>
                  <a:pt x="22" y="78"/>
                </a:lnTo>
                <a:lnTo>
                  <a:pt x="20" y="81"/>
                </a:lnTo>
                <a:lnTo>
                  <a:pt x="18" y="82"/>
                </a:lnTo>
                <a:lnTo>
                  <a:pt x="11" y="77"/>
                </a:lnTo>
                <a:lnTo>
                  <a:pt x="13" y="64"/>
                </a:lnTo>
                <a:lnTo>
                  <a:pt x="7" y="55"/>
                </a:lnTo>
                <a:lnTo>
                  <a:pt x="7" y="53"/>
                </a:lnTo>
                <a:lnTo>
                  <a:pt x="6" y="52"/>
                </a:lnTo>
                <a:lnTo>
                  <a:pt x="2" y="40"/>
                </a:lnTo>
                <a:lnTo>
                  <a:pt x="2" y="36"/>
                </a:lnTo>
                <a:lnTo>
                  <a:pt x="0" y="22"/>
                </a:lnTo>
                <a:lnTo>
                  <a:pt x="5" y="12"/>
                </a:lnTo>
                <a:lnTo>
                  <a:pt x="3" y="4"/>
                </a:lnTo>
                <a:lnTo>
                  <a:pt x="5" y="6"/>
                </a:lnTo>
                <a:lnTo>
                  <a:pt x="7" y="7"/>
                </a:lnTo>
                <a:lnTo>
                  <a:pt x="9" y="7"/>
                </a:lnTo>
                <a:lnTo>
                  <a:pt x="13" y="0"/>
                </a:lnTo>
                <a:lnTo>
                  <a:pt x="17" y="2"/>
                </a:lnTo>
                <a:lnTo>
                  <a:pt x="20" y="2"/>
                </a:lnTo>
                <a:lnTo>
                  <a:pt x="22" y="3"/>
                </a:lnTo>
                <a:lnTo>
                  <a:pt x="28" y="3"/>
                </a:lnTo>
                <a:lnTo>
                  <a:pt x="36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8" name="Freeform 148"/>
          <p:cNvSpPr>
            <a:spLocks/>
          </p:cNvSpPr>
          <p:nvPr/>
        </p:nvSpPr>
        <p:spPr bwMode="auto">
          <a:xfrm>
            <a:off x="5375275" y="5340350"/>
            <a:ext cx="101600" cy="122238"/>
          </a:xfrm>
          <a:custGeom>
            <a:avLst/>
            <a:gdLst>
              <a:gd name="T0" fmla="*/ 42 w 64"/>
              <a:gd name="T1" fmla="*/ 6 h 77"/>
              <a:gd name="T2" fmla="*/ 47 w 64"/>
              <a:gd name="T3" fmla="*/ 11 h 77"/>
              <a:gd name="T4" fmla="*/ 47 w 64"/>
              <a:gd name="T5" fmla="*/ 11 h 77"/>
              <a:gd name="T6" fmla="*/ 48 w 64"/>
              <a:gd name="T7" fmla="*/ 17 h 77"/>
              <a:gd name="T8" fmla="*/ 51 w 64"/>
              <a:gd name="T9" fmla="*/ 19 h 77"/>
              <a:gd name="T10" fmla="*/ 53 w 64"/>
              <a:gd name="T11" fmla="*/ 25 h 77"/>
              <a:gd name="T12" fmla="*/ 55 w 64"/>
              <a:gd name="T13" fmla="*/ 29 h 77"/>
              <a:gd name="T14" fmla="*/ 60 w 64"/>
              <a:gd name="T15" fmla="*/ 27 h 77"/>
              <a:gd name="T16" fmla="*/ 60 w 64"/>
              <a:gd name="T17" fmla="*/ 36 h 77"/>
              <a:gd name="T18" fmla="*/ 64 w 64"/>
              <a:gd name="T19" fmla="*/ 44 h 77"/>
              <a:gd name="T20" fmla="*/ 63 w 64"/>
              <a:gd name="T21" fmla="*/ 51 h 77"/>
              <a:gd name="T22" fmla="*/ 62 w 64"/>
              <a:gd name="T23" fmla="*/ 53 h 77"/>
              <a:gd name="T24" fmla="*/ 62 w 64"/>
              <a:gd name="T25" fmla="*/ 59 h 77"/>
              <a:gd name="T26" fmla="*/ 60 w 64"/>
              <a:gd name="T27" fmla="*/ 62 h 77"/>
              <a:gd name="T28" fmla="*/ 59 w 64"/>
              <a:gd name="T29" fmla="*/ 60 h 77"/>
              <a:gd name="T30" fmla="*/ 59 w 64"/>
              <a:gd name="T31" fmla="*/ 59 h 77"/>
              <a:gd name="T32" fmla="*/ 56 w 64"/>
              <a:gd name="T33" fmla="*/ 59 h 77"/>
              <a:gd name="T34" fmla="*/ 53 w 64"/>
              <a:gd name="T35" fmla="*/ 57 h 77"/>
              <a:gd name="T36" fmla="*/ 51 w 64"/>
              <a:gd name="T37" fmla="*/ 59 h 77"/>
              <a:gd name="T38" fmla="*/ 48 w 64"/>
              <a:gd name="T39" fmla="*/ 62 h 77"/>
              <a:gd name="T40" fmla="*/ 47 w 64"/>
              <a:gd name="T41" fmla="*/ 60 h 77"/>
              <a:gd name="T42" fmla="*/ 34 w 64"/>
              <a:gd name="T43" fmla="*/ 57 h 77"/>
              <a:gd name="T44" fmla="*/ 36 w 64"/>
              <a:gd name="T45" fmla="*/ 66 h 77"/>
              <a:gd name="T46" fmla="*/ 36 w 64"/>
              <a:gd name="T47" fmla="*/ 72 h 77"/>
              <a:gd name="T48" fmla="*/ 33 w 64"/>
              <a:gd name="T49" fmla="*/ 74 h 77"/>
              <a:gd name="T50" fmla="*/ 33 w 64"/>
              <a:gd name="T51" fmla="*/ 75 h 77"/>
              <a:gd name="T52" fmla="*/ 32 w 64"/>
              <a:gd name="T53" fmla="*/ 72 h 77"/>
              <a:gd name="T54" fmla="*/ 30 w 64"/>
              <a:gd name="T55" fmla="*/ 72 h 77"/>
              <a:gd name="T56" fmla="*/ 29 w 64"/>
              <a:gd name="T57" fmla="*/ 72 h 77"/>
              <a:gd name="T58" fmla="*/ 26 w 64"/>
              <a:gd name="T59" fmla="*/ 74 h 77"/>
              <a:gd name="T60" fmla="*/ 23 w 64"/>
              <a:gd name="T61" fmla="*/ 75 h 77"/>
              <a:gd name="T62" fmla="*/ 22 w 64"/>
              <a:gd name="T63" fmla="*/ 77 h 77"/>
              <a:gd name="T64" fmla="*/ 21 w 64"/>
              <a:gd name="T65" fmla="*/ 77 h 77"/>
              <a:gd name="T66" fmla="*/ 10 w 64"/>
              <a:gd name="T67" fmla="*/ 60 h 77"/>
              <a:gd name="T68" fmla="*/ 0 w 64"/>
              <a:gd name="T69" fmla="*/ 32 h 77"/>
              <a:gd name="T70" fmla="*/ 3 w 64"/>
              <a:gd name="T71" fmla="*/ 17 h 77"/>
              <a:gd name="T72" fmla="*/ 14 w 64"/>
              <a:gd name="T73" fmla="*/ 21 h 77"/>
              <a:gd name="T74" fmla="*/ 22 w 64"/>
              <a:gd name="T75" fmla="*/ 19 h 77"/>
              <a:gd name="T76" fmla="*/ 27 w 64"/>
              <a:gd name="T77" fmla="*/ 18 h 77"/>
              <a:gd name="T78" fmla="*/ 27 w 64"/>
              <a:gd name="T79" fmla="*/ 4 h 77"/>
              <a:gd name="T80" fmla="*/ 38 w 64"/>
              <a:gd name="T81" fmla="*/ 0 h 77"/>
              <a:gd name="T82" fmla="*/ 42 w 64"/>
              <a:gd name="T83" fmla="*/ 6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4" h="77">
                <a:moveTo>
                  <a:pt x="42" y="6"/>
                </a:moveTo>
                <a:lnTo>
                  <a:pt x="47" y="11"/>
                </a:lnTo>
                <a:lnTo>
                  <a:pt x="47" y="11"/>
                </a:lnTo>
                <a:lnTo>
                  <a:pt x="48" y="17"/>
                </a:lnTo>
                <a:lnTo>
                  <a:pt x="51" y="19"/>
                </a:lnTo>
                <a:lnTo>
                  <a:pt x="53" y="25"/>
                </a:lnTo>
                <a:lnTo>
                  <a:pt x="55" y="29"/>
                </a:lnTo>
                <a:lnTo>
                  <a:pt x="60" y="27"/>
                </a:lnTo>
                <a:lnTo>
                  <a:pt x="60" y="36"/>
                </a:lnTo>
                <a:lnTo>
                  <a:pt x="64" y="44"/>
                </a:lnTo>
                <a:lnTo>
                  <a:pt x="63" y="51"/>
                </a:lnTo>
                <a:lnTo>
                  <a:pt x="62" y="53"/>
                </a:lnTo>
                <a:lnTo>
                  <a:pt x="62" y="59"/>
                </a:lnTo>
                <a:lnTo>
                  <a:pt x="60" y="62"/>
                </a:lnTo>
                <a:lnTo>
                  <a:pt x="59" y="60"/>
                </a:lnTo>
                <a:lnTo>
                  <a:pt x="59" y="59"/>
                </a:lnTo>
                <a:lnTo>
                  <a:pt x="56" y="59"/>
                </a:lnTo>
                <a:lnTo>
                  <a:pt x="53" y="57"/>
                </a:lnTo>
                <a:lnTo>
                  <a:pt x="51" y="59"/>
                </a:lnTo>
                <a:lnTo>
                  <a:pt x="48" y="62"/>
                </a:lnTo>
                <a:lnTo>
                  <a:pt x="47" y="60"/>
                </a:lnTo>
                <a:lnTo>
                  <a:pt x="34" y="57"/>
                </a:lnTo>
                <a:lnTo>
                  <a:pt x="36" y="66"/>
                </a:lnTo>
                <a:lnTo>
                  <a:pt x="36" y="72"/>
                </a:lnTo>
                <a:lnTo>
                  <a:pt x="33" y="74"/>
                </a:lnTo>
                <a:lnTo>
                  <a:pt x="33" y="75"/>
                </a:lnTo>
                <a:lnTo>
                  <a:pt x="32" y="72"/>
                </a:lnTo>
                <a:lnTo>
                  <a:pt x="30" y="72"/>
                </a:lnTo>
                <a:lnTo>
                  <a:pt x="29" y="72"/>
                </a:lnTo>
                <a:lnTo>
                  <a:pt x="26" y="74"/>
                </a:lnTo>
                <a:lnTo>
                  <a:pt x="23" y="75"/>
                </a:lnTo>
                <a:lnTo>
                  <a:pt x="22" y="77"/>
                </a:lnTo>
                <a:lnTo>
                  <a:pt x="21" y="77"/>
                </a:lnTo>
                <a:lnTo>
                  <a:pt x="10" y="60"/>
                </a:lnTo>
                <a:lnTo>
                  <a:pt x="0" y="32"/>
                </a:lnTo>
                <a:lnTo>
                  <a:pt x="3" y="17"/>
                </a:lnTo>
                <a:lnTo>
                  <a:pt x="14" y="21"/>
                </a:lnTo>
                <a:lnTo>
                  <a:pt x="22" y="19"/>
                </a:lnTo>
                <a:lnTo>
                  <a:pt x="27" y="18"/>
                </a:lnTo>
                <a:lnTo>
                  <a:pt x="27" y="4"/>
                </a:lnTo>
                <a:lnTo>
                  <a:pt x="38" y="0"/>
                </a:lnTo>
                <a:lnTo>
                  <a:pt x="42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9" name="Freeform 149"/>
          <p:cNvSpPr>
            <a:spLocks/>
          </p:cNvSpPr>
          <p:nvPr/>
        </p:nvSpPr>
        <p:spPr bwMode="auto">
          <a:xfrm>
            <a:off x="5772150" y="3167063"/>
            <a:ext cx="166688" cy="287338"/>
          </a:xfrm>
          <a:custGeom>
            <a:avLst/>
            <a:gdLst>
              <a:gd name="T0" fmla="*/ 81 w 105"/>
              <a:gd name="T1" fmla="*/ 18 h 181"/>
              <a:gd name="T2" fmla="*/ 81 w 105"/>
              <a:gd name="T3" fmla="*/ 34 h 181"/>
              <a:gd name="T4" fmla="*/ 92 w 105"/>
              <a:gd name="T5" fmla="*/ 60 h 181"/>
              <a:gd name="T6" fmla="*/ 90 w 105"/>
              <a:gd name="T7" fmla="*/ 68 h 181"/>
              <a:gd name="T8" fmla="*/ 92 w 105"/>
              <a:gd name="T9" fmla="*/ 71 h 181"/>
              <a:gd name="T10" fmla="*/ 105 w 105"/>
              <a:gd name="T11" fmla="*/ 78 h 181"/>
              <a:gd name="T12" fmla="*/ 98 w 105"/>
              <a:gd name="T13" fmla="*/ 90 h 181"/>
              <a:gd name="T14" fmla="*/ 95 w 105"/>
              <a:gd name="T15" fmla="*/ 105 h 181"/>
              <a:gd name="T16" fmla="*/ 94 w 105"/>
              <a:gd name="T17" fmla="*/ 111 h 181"/>
              <a:gd name="T18" fmla="*/ 95 w 105"/>
              <a:gd name="T19" fmla="*/ 120 h 181"/>
              <a:gd name="T20" fmla="*/ 96 w 105"/>
              <a:gd name="T21" fmla="*/ 131 h 181"/>
              <a:gd name="T22" fmla="*/ 103 w 105"/>
              <a:gd name="T23" fmla="*/ 142 h 181"/>
              <a:gd name="T24" fmla="*/ 79 w 105"/>
              <a:gd name="T25" fmla="*/ 181 h 181"/>
              <a:gd name="T26" fmla="*/ 64 w 105"/>
              <a:gd name="T27" fmla="*/ 179 h 181"/>
              <a:gd name="T28" fmla="*/ 50 w 105"/>
              <a:gd name="T29" fmla="*/ 181 h 181"/>
              <a:gd name="T30" fmla="*/ 43 w 105"/>
              <a:gd name="T31" fmla="*/ 181 h 181"/>
              <a:gd name="T32" fmla="*/ 15 w 105"/>
              <a:gd name="T33" fmla="*/ 179 h 181"/>
              <a:gd name="T34" fmla="*/ 13 w 105"/>
              <a:gd name="T35" fmla="*/ 143 h 181"/>
              <a:gd name="T36" fmla="*/ 19 w 105"/>
              <a:gd name="T37" fmla="*/ 131 h 181"/>
              <a:gd name="T38" fmla="*/ 19 w 105"/>
              <a:gd name="T39" fmla="*/ 121 h 181"/>
              <a:gd name="T40" fmla="*/ 16 w 105"/>
              <a:gd name="T41" fmla="*/ 109 h 181"/>
              <a:gd name="T42" fmla="*/ 0 w 105"/>
              <a:gd name="T43" fmla="*/ 102 h 181"/>
              <a:gd name="T44" fmla="*/ 32 w 105"/>
              <a:gd name="T45" fmla="*/ 74 h 181"/>
              <a:gd name="T46" fmla="*/ 40 w 105"/>
              <a:gd name="T47" fmla="*/ 71 h 181"/>
              <a:gd name="T48" fmla="*/ 34 w 105"/>
              <a:gd name="T49" fmla="*/ 56 h 181"/>
              <a:gd name="T50" fmla="*/ 31 w 105"/>
              <a:gd name="T51" fmla="*/ 26 h 181"/>
              <a:gd name="T52" fmla="*/ 34 w 105"/>
              <a:gd name="T53" fmla="*/ 25 h 181"/>
              <a:gd name="T54" fmla="*/ 38 w 105"/>
              <a:gd name="T55" fmla="*/ 25 h 181"/>
              <a:gd name="T56" fmla="*/ 45 w 105"/>
              <a:gd name="T57" fmla="*/ 30 h 181"/>
              <a:gd name="T58" fmla="*/ 50 w 105"/>
              <a:gd name="T59" fmla="*/ 16 h 181"/>
              <a:gd name="T60" fmla="*/ 57 w 105"/>
              <a:gd name="T61" fmla="*/ 7 h 181"/>
              <a:gd name="T62" fmla="*/ 66 w 105"/>
              <a:gd name="T63" fmla="*/ 4 h 181"/>
              <a:gd name="T64" fmla="*/ 73 w 105"/>
              <a:gd name="T65" fmla="*/ 6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" h="181">
                <a:moveTo>
                  <a:pt x="80" y="14"/>
                </a:moveTo>
                <a:lnTo>
                  <a:pt x="81" y="18"/>
                </a:lnTo>
                <a:lnTo>
                  <a:pt x="81" y="33"/>
                </a:lnTo>
                <a:lnTo>
                  <a:pt x="81" y="34"/>
                </a:lnTo>
                <a:lnTo>
                  <a:pt x="90" y="53"/>
                </a:lnTo>
                <a:lnTo>
                  <a:pt x="92" y="60"/>
                </a:lnTo>
                <a:lnTo>
                  <a:pt x="92" y="63"/>
                </a:lnTo>
                <a:lnTo>
                  <a:pt x="90" y="68"/>
                </a:lnTo>
                <a:lnTo>
                  <a:pt x="88" y="71"/>
                </a:lnTo>
                <a:lnTo>
                  <a:pt x="92" y="71"/>
                </a:lnTo>
                <a:lnTo>
                  <a:pt x="99" y="76"/>
                </a:lnTo>
                <a:lnTo>
                  <a:pt x="105" y="78"/>
                </a:lnTo>
                <a:lnTo>
                  <a:pt x="105" y="83"/>
                </a:lnTo>
                <a:lnTo>
                  <a:pt x="98" y="90"/>
                </a:lnTo>
                <a:lnTo>
                  <a:pt x="103" y="100"/>
                </a:lnTo>
                <a:lnTo>
                  <a:pt x="95" y="105"/>
                </a:lnTo>
                <a:lnTo>
                  <a:pt x="94" y="105"/>
                </a:lnTo>
                <a:lnTo>
                  <a:pt x="94" y="111"/>
                </a:lnTo>
                <a:lnTo>
                  <a:pt x="95" y="119"/>
                </a:lnTo>
                <a:lnTo>
                  <a:pt x="95" y="120"/>
                </a:lnTo>
                <a:lnTo>
                  <a:pt x="92" y="126"/>
                </a:lnTo>
                <a:lnTo>
                  <a:pt x="96" y="131"/>
                </a:lnTo>
                <a:lnTo>
                  <a:pt x="92" y="141"/>
                </a:lnTo>
                <a:lnTo>
                  <a:pt x="103" y="142"/>
                </a:lnTo>
                <a:lnTo>
                  <a:pt x="94" y="149"/>
                </a:lnTo>
                <a:lnTo>
                  <a:pt x="79" y="181"/>
                </a:lnTo>
                <a:lnTo>
                  <a:pt x="76" y="181"/>
                </a:lnTo>
                <a:lnTo>
                  <a:pt x="64" y="179"/>
                </a:lnTo>
                <a:lnTo>
                  <a:pt x="51" y="181"/>
                </a:lnTo>
                <a:lnTo>
                  <a:pt x="50" y="181"/>
                </a:lnTo>
                <a:lnTo>
                  <a:pt x="46" y="181"/>
                </a:lnTo>
                <a:lnTo>
                  <a:pt x="43" y="181"/>
                </a:lnTo>
                <a:lnTo>
                  <a:pt x="30" y="180"/>
                </a:lnTo>
                <a:lnTo>
                  <a:pt x="15" y="179"/>
                </a:lnTo>
                <a:lnTo>
                  <a:pt x="23" y="168"/>
                </a:lnTo>
                <a:lnTo>
                  <a:pt x="13" y="143"/>
                </a:lnTo>
                <a:lnTo>
                  <a:pt x="25" y="135"/>
                </a:lnTo>
                <a:lnTo>
                  <a:pt x="19" y="131"/>
                </a:lnTo>
                <a:lnTo>
                  <a:pt x="19" y="126"/>
                </a:lnTo>
                <a:lnTo>
                  <a:pt x="19" y="121"/>
                </a:lnTo>
                <a:lnTo>
                  <a:pt x="12" y="116"/>
                </a:lnTo>
                <a:lnTo>
                  <a:pt x="16" y="109"/>
                </a:lnTo>
                <a:lnTo>
                  <a:pt x="12" y="101"/>
                </a:lnTo>
                <a:lnTo>
                  <a:pt x="0" y="102"/>
                </a:lnTo>
                <a:lnTo>
                  <a:pt x="10" y="83"/>
                </a:lnTo>
                <a:lnTo>
                  <a:pt x="32" y="74"/>
                </a:lnTo>
                <a:lnTo>
                  <a:pt x="38" y="71"/>
                </a:lnTo>
                <a:lnTo>
                  <a:pt x="40" y="71"/>
                </a:lnTo>
                <a:lnTo>
                  <a:pt x="42" y="64"/>
                </a:lnTo>
                <a:lnTo>
                  <a:pt x="34" y="56"/>
                </a:lnTo>
                <a:lnTo>
                  <a:pt x="31" y="29"/>
                </a:lnTo>
                <a:lnTo>
                  <a:pt x="31" y="26"/>
                </a:lnTo>
                <a:lnTo>
                  <a:pt x="32" y="26"/>
                </a:lnTo>
                <a:lnTo>
                  <a:pt x="34" y="25"/>
                </a:lnTo>
                <a:lnTo>
                  <a:pt x="36" y="25"/>
                </a:lnTo>
                <a:lnTo>
                  <a:pt x="38" y="25"/>
                </a:lnTo>
                <a:lnTo>
                  <a:pt x="40" y="27"/>
                </a:lnTo>
                <a:lnTo>
                  <a:pt x="45" y="30"/>
                </a:lnTo>
                <a:lnTo>
                  <a:pt x="47" y="33"/>
                </a:lnTo>
                <a:lnTo>
                  <a:pt x="50" y="16"/>
                </a:lnTo>
                <a:lnTo>
                  <a:pt x="55" y="12"/>
                </a:lnTo>
                <a:lnTo>
                  <a:pt x="57" y="7"/>
                </a:lnTo>
                <a:lnTo>
                  <a:pt x="62" y="10"/>
                </a:lnTo>
                <a:lnTo>
                  <a:pt x="66" y="4"/>
                </a:lnTo>
                <a:lnTo>
                  <a:pt x="69" y="0"/>
                </a:lnTo>
                <a:lnTo>
                  <a:pt x="73" y="6"/>
                </a:lnTo>
                <a:lnTo>
                  <a:pt x="80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0" name="Freeform 150"/>
          <p:cNvSpPr>
            <a:spLocks/>
          </p:cNvSpPr>
          <p:nvPr/>
        </p:nvSpPr>
        <p:spPr bwMode="auto">
          <a:xfrm>
            <a:off x="7181850" y="1430338"/>
            <a:ext cx="523875" cy="461963"/>
          </a:xfrm>
          <a:custGeom>
            <a:avLst/>
            <a:gdLst>
              <a:gd name="T0" fmla="*/ 199 w 330"/>
              <a:gd name="T1" fmla="*/ 15 h 291"/>
              <a:gd name="T2" fmla="*/ 209 w 330"/>
              <a:gd name="T3" fmla="*/ 29 h 291"/>
              <a:gd name="T4" fmla="*/ 206 w 330"/>
              <a:gd name="T5" fmla="*/ 65 h 291"/>
              <a:gd name="T6" fmla="*/ 198 w 330"/>
              <a:gd name="T7" fmla="*/ 80 h 291"/>
              <a:gd name="T8" fmla="*/ 243 w 330"/>
              <a:gd name="T9" fmla="*/ 130 h 291"/>
              <a:gd name="T10" fmla="*/ 260 w 330"/>
              <a:gd name="T11" fmla="*/ 164 h 291"/>
              <a:gd name="T12" fmla="*/ 292 w 330"/>
              <a:gd name="T13" fmla="*/ 180 h 291"/>
              <a:gd name="T14" fmla="*/ 330 w 330"/>
              <a:gd name="T15" fmla="*/ 191 h 291"/>
              <a:gd name="T16" fmla="*/ 318 w 330"/>
              <a:gd name="T17" fmla="*/ 205 h 291"/>
              <a:gd name="T18" fmla="*/ 315 w 330"/>
              <a:gd name="T19" fmla="*/ 213 h 291"/>
              <a:gd name="T20" fmla="*/ 311 w 330"/>
              <a:gd name="T21" fmla="*/ 235 h 291"/>
              <a:gd name="T22" fmla="*/ 311 w 330"/>
              <a:gd name="T23" fmla="*/ 243 h 291"/>
              <a:gd name="T24" fmla="*/ 314 w 330"/>
              <a:gd name="T25" fmla="*/ 253 h 291"/>
              <a:gd name="T26" fmla="*/ 312 w 330"/>
              <a:gd name="T27" fmla="*/ 264 h 291"/>
              <a:gd name="T28" fmla="*/ 307 w 330"/>
              <a:gd name="T29" fmla="*/ 265 h 291"/>
              <a:gd name="T30" fmla="*/ 303 w 330"/>
              <a:gd name="T31" fmla="*/ 268 h 291"/>
              <a:gd name="T32" fmla="*/ 299 w 330"/>
              <a:gd name="T33" fmla="*/ 268 h 291"/>
              <a:gd name="T34" fmla="*/ 296 w 330"/>
              <a:gd name="T35" fmla="*/ 270 h 291"/>
              <a:gd name="T36" fmla="*/ 297 w 330"/>
              <a:gd name="T37" fmla="*/ 281 h 291"/>
              <a:gd name="T38" fmla="*/ 286 w 330"/>
              <a:gd name="T39" fmla="*/ 272 h 291"/>
              <a:gd name="T40" fmla="*/ 284 w 330"/>
              <a:gd name="T41" fmla="*/ 266 h 291"/>
              <a:gd name="T42" fmla="*/ 271 w 330"/>
              <a:gd name="T43" fmla="*/ 260 h 291"/>
              <a:gd name="T44" fmla="*/ 254 w 330"/>
              <a:gd name="T45" fmla="*/ 254 h 291"/>
              <a:gd name="T46" fmla="*/ 244 w 330"/>
              <a:gd name="T47" fmla="*/ 253 h 291"/>
              <a:gd name="T48" fmla="*/ 228 w 330"/>
              <a:gd name="T49" fmla="*/ 250 h 291"/>
              <a:gd name="T50" fmla="*/ 218 w 330"/>
              <a:gd name="T51" fmla="*/ 243 h 291"/>
              <a:gd name="T52" fmla="*/ 199 w 330"/>
              <a:gd name="T53" fmla="*/ 228 h 291"/>
              <a:gd name="T54" fmla="*/ 180 w 330"/>
              <a:gd name="T55" fmla="*/ 231 h 291"/>
              <a:gd name="T56" fmla="*/ 175 w 330"/>
              <a:gd name="T57" fmla="*/ 262 h 291"/>
              <a:gd name="T58" fmla="*/ 158 w 330"/>
              <a:gd name="T59" fmla="*/ 268 h 291"/>
              <a:gd name="T60" fmla="*/ 143 w 330"/>
              <a:gd name="T61" fmla="*/ 277 h 291"/>
              <a:gd name="T62" fmla="*/ 132 w 330"/>
              <a:gd name="T63" fmla="*/ 287 h 291"/>
              <a:gd name="T64" fmla="*/ 121 w 330"/>
              <a:gd name="T65" fmla="*/ 283 h 291"/>
              <a:gd name="T66" fmla="*/ 112 w 330"/>
              <a:gd name="T67" fmla="*/ 276 h 291"/>
              <a:gd name="T68" fmla="*/ 86 w 330"/>
              <a:gd name="T69" fmla="*/ 277 h 291"/>
              <a:gd name="T70" fmla="*/ 79 w 330"/>
              <a:gd name="T71" fmla="*/ 275 h 291"/>
              <a:gd name="T72" fmla="*/ 70 w 330"/>
              <a:gd name="T73" fmla="*/ 270 h 291"/>
              <a:gd name="T74" fmla="*/ 52 w 330"/>
              <a:gd name="T75" fmla="*/ 275 h 291"/>
              <a:gd name="T76" fmla="*/ 45 w 330"/>
              <a:gd name="T77" fmla="*/ 258 h 291"/>
              <a:gd name="T78" fmla="*/ 34 w 330"/>
              <a:gd name="T79" fmla="*/ 236 h 291"/>
              <a:gd name="T80" fmla="*/ 23 w 330"/>
              <a:gd name="T81" fmla="*/ 221 h 291"/>
              <a:gd name="T82" fmla="*/ 12 w 330"/>
              <a:gd name="T83" fmla="*/ 201 h 291"/>
              <a:gd name="T84" fmla="*/ 0 w 330"/>
              <a:gd name="T85" fmla="*/ 187 h 291"/>
              <a:gd name="T86" fmla="*/ 51 w 330"/>
              <a:gd name="T87" fmla="*/ 159 h 291"/>
              <a:gd name="T88" fmla="*/ 23 w 330"/>
              <a:gd name="T89" fmla="*/ 105 h 291"/>
              <a:gd name="T90" fmla="*/ 56 w 330"/>
              <a:gd name="T91" fmla="*/ 65 h 291"/>
              <a:gd name="T92" fmla="*/ 56 w 330"/>
              <a:gd name="T93" fmla="*/ 52 h 291"/>
              <a:gd name="T94" fmla="*/ 66 w 330"/>
              <a:gd name="T95" fmla="*/ 13 h 291"/>
              <a:gd name="T96" fmla="*/ 104 w 330"/>
              <a:gd name="T97" fmla="*/ 3 h 291"/>
              <a:gd name="T98" fmla="*/ 140 w 330"/>
              <a:gd name="T99" fmla="*/ 0 h 291"/>
              <a:gd name="T100" fmla="*/ 187 w 330"/>
              <a:gd name="T101" fmla="*/ 2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0" h="291">
                <a:moveTo>
                  <a:pt x="187" y="2"/>
                </a:moveTo>
                <a:lnTo>
                  <a:pt x="196" y="18"/>
                </a:lnTo>
                <a:lnTo>
                  <a:pt x="198" y="17"/>
                </a:lnTo>
                <a:lnTo>
                  <a:pt x="199" y="15"/>
                </a:lnTo>
                <a:lnTo>
                  <a:pt x="202" y="24"/>
                </a:lnTo>
                <a:lnTo>
                  <a:pt x="203" y="26"/>
                </a:lnTo>
                <a:lnTo>
                  <a:pt x="205" y="26"/>
                </a:lnTo>
                <a:lnTo>
                  <a:pt x="209" y="29"/>
                </a:lnTo>
                <a:lnTo>
                  <a:pt x="209" y="30"/>
                </a:lnTo>
                <a:lnTo>
                  <a:pt x="202" y="56"/>
                </a:lnTo>
                <a:lnTo>
                  <a:pt x="203" y="58"/>
                </a:lnTo>
                <a:lnTo>
                  <a:pt x="206" y="65"/>
                </a:lnTo>
                <a:lnTo>
                  <a:pt x="202" y="73"/>
                </a:lnTo>
                <a:lnTo>
                  <a:pt x="202" y="74"/>
                </a:lnTo>
                <a:lnTo>
                  <a:pt x="198" y="75"/>
                </a:lnTo>
                <a:lnTo>
                  <a:pt x="198" y="80"/>
                </a:lnTo>
                <a:lnTo>
                  <a:pt x="198" y="81"/>
                </a:lnTo>
                <a:lnTo>
                  <a:pt x="207" y="86"/>
                </a:lnTo>
                <a:lnTo>
                  <a:pt x="220" y="115"/>
                </a:lnTo>
                <a:lnTo>
                  <a:pt x="243" y="130"/>
                </a:lnTo>
                <a:lnTo>
                  <a:pt x="248" y="134"/>
                </a:lnTo>
                <a:lnTo>
                  <a:pt x="249" y="135"/>
                </a:lnTo>
                <a:lnTo>
                  <a:pt x="255" y="153"/>
                </a:lnTo>
                <a:lnTo>
                  <a:pt x="260" y="164"/>
                </a:lnTo>
                <a:lnTo>
                  <a:pt x="264" y="167"/>
                </a:lnTo>
                <a:lnTo>
                  <a:pt x="282" y="175"/>
                </a:lnTo>
                <a:lnTo>
                  <a:pt x="290" y="179"/>
                </a:lnTo>
                <a:lnTo>
                  <a:pt x="292" y="180"/>
                </a:lnTo>
                <a:lnTo>
                  <a:pt x="299" y="194"/>
                </a:lnTo>
                <a:lnTo>
                  <a:pt x="311" y="195"/>
                </a:lnTo>
                <a:lnTo>
                  <a:pt x="330" y="190"/>
                </a:lnTo>
                <a:lnTo>
                  <a:pt x="330" y="191"/>
                </a:lnTo>
                <a:lnTo>
                  <a:pt x="327" y="194"/>
                </a:lnTo>
                <a:lnTo>
                  <a:pt x="320" y="200"/>
                </a:lnTo>
                <a:lnTo>
                  <a:pt x="319" y="201"/>
                </a:lnTo>
                <a:lnTo>
                  <a:pt x="318" y="205"/>
                </a:lnTo>
                <a:lnTo>
                  <a:pt x="318" y="206"/>
                </a:lnTo>
                <a:lnTo>
                  <a:pt x="316" y="209"/>
                </a:lnTo>
                <a:lnTo>
                  <a:pt x="316" y="210"/>
                </a:lnTo>
                <a:lnTo>
                  <a:pt x="315" y="213"/>
                </a:lnTo>
                <a:lnTo>
                  <a:pt x="312" y="216"/>
                </a:lnTo>
                <a:lnTo>
                  <a:pt x="312" y="217"/>
                </a:lnTo>
                <a:lnTo>
                  <a:pt x="311" y="230"/>
                </a:lnTo>
                <a:lnTo>
                  <a:pt x="311" y="235"/>
                </a:lnTo>
                <a:lnTo>
                  <a:pt x="312" y="236"/>
                </a:lnTo>
                <a:lnTo>
                  <a:pt x="312" y="239"/>
                </a:lnTo>
                <a:lnTo>
                  <a:pt x="312" y="242"/>
                </a:lnTo>
                <a:lnTo>
                  <a:pt x="311" y="243"/>
                </a:lnTo>
                <a:lnTo>
                  <a:pt x="312" y="246"/>
                </a:lnTo>
                <a:lnTo>
                  <a:pt x="312" y="250"/>
                </a:lnTo>
                <a:lnTo>
                  <a:pt x="314" y="251"/>
                </a:lnTo>
                <a:lnTo>
                  <a:pt x="314" y="253"/>
                </a:lnTo>
                <a:lnTo>
                  <a:pt x="315" y="260"/>
                </a:lnTo>
                <a:lnTo>
                  <a:pt x="312" y="261"/>
                </a:lnTo>
                <a:lnTo>
                  <a:pt x="312" y="262"/>
                </a:lnTo>
                <a:lnTo>
                  <a:pt x="312" y="264"/>
                </a:lnTo>
                <a:lnTo>
                  <a:pt x="311" y="264"/>
                </a:lnTo>
                <a:lnTo>
                  <a:pt x="311" y="265"/>
                </a:lnTo>
                <a:lnTo>
                  <a:pt x="309" y="264"/>
                </a:lnTo>
                <a:lnTo>
                  <a:pt x="307" y="265"/>
                </a:lnTo>
                <a:lnTo>
                  <a:pt x="305" y="266"/>
                </a:lnTo>
                <a:lnTo>
                  <a:pt x="305" y="268"/>
                </a:lnTo>
                <a:lnTo>
                  <a:pt x="304" y="268"/>
                </a:lnTo>
                <a:lnTo>
                  <a:pt x="303" y="268"/>
                </a:lnTo>
                <a:lnTo>
                  <a:pt x="303" y="266"/>
                </a:lnTo>
                <a:lnTo>
                  <a:pt x="301" y="268"/>
                </a:lnTo>
                <a:lnTo>
                  <a:pt x="300" y="268"/>
                </a:lnTo>
                <a:lnTo>
                  <a:pt x="299" y="268"/>
                </a:lnTo>
                <a:lnTo>
                  <a:pt x="299" y="269"/>
                </a:lnTo>
                <a:lnTo>
                  <a:pt x="297" y="269"/>
                </a:lnTo>
                <a:lnTo>
                  <a:pt x="297" y="270"/>
                </a:lnTo>
                <a:lnTo>
                  <a:pt x="296" y="270"/>
                </a:lnTo>
                <a:lnTo>
                  <a:pt x="296" y="272"/>
                </a:lnTo>
                <a:lnTo>
                  <a:pt x="296" y="277"/>
                </a:lnTo>
                <a:lnTo>
                  <a:pt x="297" y="279"/>
                </a:lnTo>
                <a:lnTo>
                  <a:pt x="297" y="281"/>
                </a:lnTo>
                <a:lnTo>
                  <a:pt x="297" y="285"/>
                </a:lnTo>
                <a:lnTo>
                  <a:pt x="293" y="284"/>
                </a:lnTo>
                <a:lnTo>
                  <a:pt x="288" y="276"/>
                </a:lnTo>
                <a:lnTo>
                  <a:pt x="286" y="272"/>
                </a:lnTo>
                <a:lnTo>
                  <a:pt x="285" y="269"/>
                </a:lnTo>
                <a:lnTo>
                  <a:pt x="285" y="269"/>
                </a:lnTo>
                <a:lnTo>
                  <a:pt x="285" y="268"/>
                </a:lnTo>
                <a:lnTo>
                  <a:pt x="284" y="266"/>
                </a:lnTo>
                <a:lnTo>
                  <a:pt x="284" y="265"/>
                </a:lnTo>
                <a:lnTo>
                  <a:pt x="275" y="261"/>
                </a:lnTo>
                <a:lnTo>
                  <a:pt x="274" y="261"/>
                </a:lnTo>
                <a:lnTo>
                  <a:pt x="271" y="260"/>
                </a:lnTo>
                <a:lnTo>
                  <a:pt x="266" y="257"/>
                </a:lnTo>
                <a:lnTo>
                  <a:pt x="263" y="257"/>
                </a:lnTo>
                <a:lnTo>
                  <a:pt x="260" y="255"/>
                </a:lnTo>
                <a:lnTo>
                  <a:pt x="254" y="254"/>
                </a:lnTo>
                <a:lnTo>
                  <a:pt x="252" y="254"/>
                </a:lnTo>
                <a:lnTo>
                  <a:pt x="251" y="254"/>
                </a:lnTo>
                <a:lnTo>
                  <a:pt x="247" y="253"/>
                </a:lnTo>
                <a:lnTo>
                  <a:pt x="244" y="253"/>
                </a:lnTo>
                <a:lnTo>
                  <a:pt x="236" y="251"/>
                </a:lnTo>
                <a:lnTo>
                  <a:pt x="233" y="251"/>
                </a:lnTo>
                <a:lnTo>
                  <a:pt x="230" y="250"/>
                </a:lnTo>
                <a:lnTo>
                  <a:pt x="228" y="250"/>
                </a:lnTo>
                <a:lnTo>
                  <a:pt x="225" y="247"/>
                </a:lnTo>
                <a:lnTo>
                  <a:pt x="222" y="246"/>
                </a:lnTo>
                <a:lnTo>
                  <a:pt x="220" y="245"/>
                </a:lnTo>
                <a:lnTo>
                  <a:pt x="218" y="243"/>
                </a:lnTo>
                <a:lnTo>
                  <a:pt x="217" y="234"/>
                </a:lnTo>
                <a:lnTo>
                  <a:pt x="210" y="238"/>
                </a:lnTo>
                <a:lnTo>
                  <a:pt x="202" y="230"/>
                </a:lnTo>
                <a:lnTo>
                  <a:pt x="199" y="228"/>
                </a:lnTo>
                <a:lnTo>
                  <a:pt x="195" y="227"/>
                </a:lnTo>
                <a:lnTo>
                  <a:pt x="187" y="227"/>
                </a:lnTo>
                <a:lnTo>
                  <a:pt x="183" y="230"/>
                </a:lnTo>
                <a:lnTo>
                  <a:pt x="180" y="231"/>
                </a:lnTo>
                <a:lnTo>
                  <a:pt x="179" y="240"/>
                </a:lnTo>
                <a:lnTo>
                  <a:pt x="179" y="246"/>
                </a:lnTo>
                <a:lnTo>
                  <a:pt x="177" y="251"/>
                </a:lnTo>
                <a:lnTo>
                  <a:pt x="175" y="262"/>
                </a:lnTo>
                <a:lnTo>
                  <a:pt x="170" y="264"/>
                </a:lnTo>
                <a:lnTo>
                  <a:pt x="166" y="265"/>
                </a:lnTo>
                <a:lnTo>
                  <a:pt x="161" y="266"/>
                </a:lnTo>
                <a:lnTo>
                  <a:pt x="158" y="268"/>
                </a:lnTo>
                <a:lnTo>
                  <a:pt x="153" y="269"/>
                </a:lnTo>
                <a:lnTo>
                  <a:pt x="147" y="273"/>
                </a:lnTo>
                <a:lnTo>
                  <a:pt x="146" y="275"/>
                </a:lnTo>
                <a:lnTo>
                  <a:pt x="143" y="277"/>
                </a:lnTo>
                <a:lnTo>
                  <a:pt x="142" y="279"/>
                </a:lnTo>
                <a:lnTo>
                  <a:pt x="140" y="279"/>
                </a:lnTo>
                <a:lnTo>
                  <a:pt x="134" y="285"/>
                </a:lnTo>
                <a:lnTo>
                  <a:pt x="132" y="287"/>
                </a:lnTo>
                <a:lnTo>
                  <a:pt x="131" y="287"/>
                </a:lnTo>
                <a:lnTo>
                  <a:pt x="128" y="291"/>
                </a:lnTo>
                <a:lnTo>
                  <a:pt x="124" y="287"/>
                </a:lnTo>
                <a:lnTo>
                  <a:pt x="121" y="283"/>
                </a:lnTo>
                <a:lnTo>
                  <a:pt x="117" y="279"/>
                </a:lnTo>
                <a:lnTo>
                  <a:pt x="116" y="277"/>
                </a:lnTo>
                <a:lnTo>
                  <a:pt x="115" y="276"/>
                </a:lnTo>
                <a:lnTo>
                  <a:pt x="112" y="276"/>
                </a:lnTo>
                <a:lnTo>
                  <a:pt x="105" y="277"/>
                </a:lnTo>
                <a:lnTo>
                  <a:pt x="98" y="279"/>
                </a:lnTo>
                <a:lnTo>
                  <a:pt x="90" y="279"/>
                </a:lnTo>
                <a:lnTo>
                  <a:pt x="86" y="277"/>
                </a:lnTo>
                <a:lnTo>
                  <a:pt x="85" y="276"/>
                </a:lnTo>
                <a:lnTo>
                  <a:pt x="83" y="276"/>
                </a:lnTo>
                <a:lnTo>
                  <a:pt x="81" y="275"/>
                </a:lnTo>
                <a:lnTo>
                  <a:pt x="79" y="275"/>
                </a:lnTo>
                <a:lnTo>
                  <a:pt x="76" y="273"/>
                </a:lnTo>
                <a:lnTo>
                  <a:pt x="74" y="272"/>
                </a:lnTo>
                <a:lnTo>
                  <a:pt x="71" y="270"/>
                </a:lnTo>
                <a:lnTo>
                  <a:pt x="70" y="270"/>
                </a:lnTo>
                <a:lnTo>
                  <a:pt x="63" y="266"/>
                </a:lnTo>
                <a:lnTo>
                  <a:pt x="59" y="269"/>
                </a:lnTo>
                <a:lnTo>
                  <a:pt x="55" y="273"/>
                </a:lnTo>
                <a:lnTo>
                  <a:pt x="52" y="275"/>
                </a:lnTo>
                <a:lnTo>
                  <a:pt x="49" y="276"/>
                </a:lnTo>
                <a:lnTo>
                  <a:pt x="48" y="270"/>
                </a:lnTo>
                <a:lnTo>
                  <a:pt x="48" y="268"/>
                </a:lnTo>
                <a:lnTo>
                  <a:pt x="45" y="258"/>
                </a:lnTo>
                <a:lnTo>
                  <a:pt x="44" y="254"/>
                </a:lnTo>
                <a:lnTo>
                  <a:pt x="42" y="249"/>
                </a:lnTo>
                <a:lnTo>
                  <a:pt x="42" y="247"/>
                </a:lnTo>
                <a:lnTo>
                  <a:pt x="34" y="236"/>
                </a:lnTo>
                <a:lnTo>
                  <a:pt x="33" y="235"/>
                </a:lnTo>
                <a:lnTo>
                  <a:pt x="25" y="225"/>
                </a:lnTo>
                <a:lnTo>
                  <a:pt x="25" y="223"/>
                </a:lnTo>
                <a:lnTo>
                  <a:pt x="23" y="221"/>
                </a:lnTo>
                <a:lnTo>
                  <a:pt x="23" y="216"/>
                </a:lnTo>
                <a:lnTo>
                  <a:pt x="22" y="213"/>
                </a:lnTo>
                <a:lnTo>
                  <a:pt x="14" y="202"/>
                </a:lnTo>
                <a:lnTo>
                  <a:pt x="12" y="201"/>
                </a:lnTo>
                <a:lnTo>
                  <a:pt x="8" y="197"/>
                </a:lnTo>
                <a:lnTo>
                  <a:pt x="6" y="194"/>
                </a:lnTo>
                <a:lnTo>
                  <a:pt x="4" y="191"/>
                </a:lnTo>
                <a:lnTo>
                  <a:pt x="0" y="187"/>
                </a:lnTo>
                <a:lnTo>
                  <a:pt x="31" y="182"/>
                </a:lnTo>
                <a:lnTo>
                  <a:pt x="46" y="171"/>
                </a:lnTo>
                <a:lnTo>
                  <a:pt x="49" y="160"/>
                </a:lnTo>
                <a:lnTo>
                  <a:pt x="51" y="159"/>
                </a:lnTo>
                <a:lnTo>
                  <a:pt x="49" y="150"/>
                </a:lnTo>
                <a:lnTo>
                  <a:pt x="48" y="137"/>
                </a:lnTo>
                <a:lnTo>
                  <a:pt x="27" y="105"/>
                </a:lnTo>
                <a:lnTo>
                  <a:pt x="23" y="105"/>
                </a:lnTo>
                <a:lnTo>
                  <a:pt x="16" y="75"/>
                </a:lnTo>
                <a:lnTo>
                  <a:pt x="36" y="65"/>
                </a:lnTo>
                <a:lnTo>
                  <a:pt x="55" y="65"/>
                </a:lnTo>
                <a:lnTo>
                  <a:pt x="56" y="65"/>
                </a:lnTo>
                <a:lnTo>
                  <a:pt x="55" y="56"/>
                </a:lnTo>
                <a:lnTo>
                  <a:pt x="53" y="55"/>
                </a:lnTo>
                <a:lnTo>
                  <a:pt x="55" y="55"/>
                </a:lnTo>
                <a:lnTo>
                  <a:pt x="56" y="52"/>
                </a:lnTo>
                <a:lnTo>
                  <a:pt x="57" y="37"/>
                </a:lnTo>
                <a:lnTo>
                  <a:pt x="67" y="25"/>
                </a:lnTo>
                <a:lnTo>
                  <a:pt x="60" y="21"/>
                </a:lnTo>
                <a:lnTo>
                  <a:pt x="66" y="13"/>
                </a:lnTo>
                <a:lnTo>
                  <a:pt x="90" y="11"/>
                </a:lnTo>
                <a:lnTo>
                  <a:pt x="94" y="9"/>
                </a:lnTo>
                <a:lnTo>
                  <a:pt x="100" y="6"/>
                </a:lnTo>
                <a:lnTo>
                  <a:pt x="104" y="3"/>
                </a:lnTo>
                <a:lnTo>
                  <a:pt x="109" y="2"/>
                </a:lnTo>
                <a:lnTo>
                  <a:pt x="113" y="2"/>
                </a:lnTo>
                <a:lnTo>
                  <a:pt x="120" y="0"/>
                </a:lnTo>
                <a:lnTo>
                  <a:pt x="140" y="0"/>
                </a:lnTo>
                <a:lnTo>
                  <a:pt x="149" y="0"/>
                </a:lnTo>
                <a:lnTo>
                  <a:pt x="151" y="0"/>
                </a:lnTo>
                <a:lnTo>
                  <a:pt x="175" y="2"/>
                </a:lnTo>
                <a:lnTo>
                  <a:pt x="187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1" name="Freeform 151"/>
          <p:cNvSpPr>
            <a:spLocks noEditPoints="1"/>
          </p:cNvSpPr>
          <p:nvPr/>
        </p:nvSpPr>
        <p:spPr bwMode="auto">
          <a:xfrm>
            <a:off x="4122738" y="6054725"/>
            <a:ext cx="149225" cy="111125"/>
          </a:xfrm>
          <a:custGeom>
            <a:avLst/>
            <a:gdLst>
              <a:gd name="T0" fmla="*/ 17 w 94"/>
              <a:gd name="T1" fmla="*/ 40 h 70"/>
              <a:gd name="T2" fmla="*/ 18 w 94"/>
              <a:gd name="T3" fmla="*/ 53 h 70"/>
              <a:gd name="T4" fmla="*/ 12 w 94"/>
              <a:gd name="T5" fmla="*/ 52 h 70"/>
              <a:gd name="T6" fmla="*/ 11 w 94"/>
              <a:gd name="T7" fmla="*/ 45 h 70"/>
              <a:gd name="T8" fmla="*/ 6 w 94"/>
              <a:gd name="T9" fmla="*/ 47 h 70"/>
              <a:gd name="T10" fmla="*/ 4 w 94"/>
              <a:gd name="T11" fmla="*/ 47 h 70"/>
              <a:gd name="T12" fmla="*/ 3 w 94"/>
              <a:gd name="T13" fmla="*/ 41 h 70"/>
              <a:gd name="T14" fmla="*/ 17 w 94"/>
              <a:gd name="T15" fmla="*/ 40 h 70"/>
              <a:gd name="T16" fmla="*/ 87 w 94"/>
              <a:gd name="T17" fmla="*/ 0 h 70"/>
              <a:gd name="T18" fmla="*/ 90 w 94"/>
              <a:gd name="T19" fmla="*/ 4 h 70"/>
              <a:gd name="T20" fmla="*/ 91 w 94"/>
              <a:gd name="T21" fmla="*/ 6 h 70"/>
              <a:gd name="T22" fmla="*/ 94 w 94"/>
              <a:gd name="T23" fmla="*/ 10 h 70"/>
              <a:gd name="T24" fmla="*/ 90 w 94"/>
              <a:gd name="T25" fmla="*/ 12 h 70"/>
              <a:gd name="T26" fmla="*/ 79 w 94"/>
              <a:gd name="T27" fmla="*/ 19 h 70"/>
              <a:gd name="T28" fmla="*/ 72 w 94"/>
              <a:gd name="T29" fmla="*/ 17 h 70"/>
              <a:gd name="T30" fmla="*/ 61 w 94"/>
              <a:gd name="T31" fmla="*/ 19 h 70"/>
              <a:gd name="T32" fmla="*/ 61 w 94"/>
              <a:gd name="T33" fmla="*/ 21 h 70"/>
              <a:gd name="T34" fmla="*/ 60 w 94"/>
              <a:gd name="T35" fmla="*/ 26 h 70"/>
              <a:gd name="T36" fmla="*/ 60 w 94"/>
              <a:gd name="T37" fmla="*/ 29 h 70"/>
              <a:gd name="T38" fmla="*/ 60 w 94"/>
              <a:gd name="T39" fmla="*/ 36 h 70"/>
              <a:gd name="T40" fmla="*/ 60 w 94"/>
              <a:gd name="T41" fmla="*/ 42 h 70"/>
              <a:gd name="T42" fmla="*/ 56 w 94"/>
              <a:gd name="T43" fmla="*/ 41 h 70"/>
              <a:gd name="T44" fmla="*/ 55 w 94"/>
              <a:gd name="T45" fmla="*/ 47 h 70"/>
              <a:gd name="T46" fmla="*/ 53 w 94"/>
              <a:gd name="T47" fmla="*/ 51 h 70"/>
              <a:gd name="T48" fmla="*/ 45 w 94"/>
              <a:gd name="T49" fmla="*/ 52 h 70"/>
              <a:gd name="T50" fmla="*/ 45 w 94"/>
              <a:gd name="T51" fmla="*/ 59 h 70"/>
              <a:gd name="T52" fmla="*/ 40 w 94"/>
              <a:gd name="T53" fmla="*/ 60 h 70"/>
              <a:gd name="T54" fmla="*/ 38 w 94"/>
              <a:gd name="T55" fmla="*/ 66 h 70"/>
              <a:gd name="T56" fmla="*/ 37 w 94"/>
              <a:gd name="T57" fmla="*/ 68 h 70"/>
              <a:gd name="T58" fmla="*/ 34 w 94"/>
              <a:gd name="T59" fmla="*/ 70 h 70"/>
              <a:gd name="T60" fmla="*/ 26 w 94"/>
              <a:gd name="T61" fmla="*/ 66 h 70"/>
              <a:gd name="T62" fmla="*/ 23 w 94"/>
              <a:gd name="T63" fmla="*/ 62 h 70"/>
              <a:gd name="T64" fmla="*/ 21 w 94"/>
              <a:gd name="T65" fmla="*/ 53 h 70"/>
              <a:gd name="T66" fmla="*/ 19 w 94"/>
              <a:gd name="T67" fmla="*/ 42 h 70"/>
              <a:gd name="T68" fmla="*/ 19 w 94"/>
              <a:gd name="T69" fmla="*/ 40 h 70"/>
              <a:gd name="T70" fmla="*/ 18 w 94"/>
              <a:gd name="T71" fmla="*/ 37 h 70"/>
              <a:gd name="T72" fmla="*/ 17 w 94"/>
              <a:gd name="T73" fmla="*/ 37 h 70"/>
              <a:gd name="T74" fmla="*/ 14 w 94"/>
              <a:gd name="T75" fmla="*/ 36 h 70"/>
              <a:gd name="T76" fmla="*/ 11 w 94"/>
              <a:gd name="T77" fmla="*/ 36 h 70"/>
              <a:gd name="T78" fmla="*/ 4 w 94"/>
              <a:gd name="T79" fmla="*/ 34 h 70"/>
              <a:gd name="T80" fmla="*/ 0 w 94"/>
              <a:gd name="T81" fmla="*/ 33 h 70"/>
              <a:gd name="T82" fmla="*/ 2 w 94"/>
              <a:gd name="T83" fmla="*/ 33 h 70"/>
              <a:gd name="T84" fmla="*/ 3 w 94"/>
              <a:gd name="T85" fmla="*/ 30 h 70"/>
              <a:gd name="T86" fmla="*/ 6 w 94"/>
              <a:gd name="T87" fmla="*/ 22 h 70"/>
              <a:gd name="T88" fmla="*/ 12 w 94"/>
              <a:gd name="T89" fmla="*/ 21 h 70"/>
              <a:gd name="T90" fmla="*/ 15 w 94"/>
              <a:gd name="T91" fmla="*/ 21 h 70"/>
              <a:gd name="T92" fmla="*/ 26 w 94"/>
              <a:gd name="T93" fmla="*/ 27 h 70"/>
              <a:gd name="T94" fmla="*/ 32 w 94"/>
              <a:gd name="T95" fmla="*/ 25 h 70"/>
              <a:gd name="T96" fmla="*/ 33 w 94"/>
              <a:gd name="T97" fmla="*/ 23 h 70"/>
              <a:gd name="T98" fmla="*/ 34 w 94"/>
              <a:gd name="T99" fmla="*/ 22 h 70"/>
              <a:gd name="T100" fmla="*/ 37 w 94"/>
              <a:gd name="T101" fmla="*/ 19 h 70"/>
              <a:gd name="T102" fmla="*/ 48 w 94"/>
              <a:gd name="T103" fmla="*/ 12 h 70"/>
              <a:gd name="T104" fmla="*/ 68 w 94"/>
              <a:gd name="T105" fmla="*/ 10 h 70"/>
              <a:gd name="T106" fmla="*/ 72 w 94"/>
              <a:gd name="T107" fmla="*/ 2 h 70"/>
              <a:gd name="T108" fmla="*/ 79 w 94"/>
              <a:gd name="T109" fmla="*/ 3 h 70"/>
              <a:gd name="T110" fmla="*/ 83 w 94"/>
              <a:gd name="T111" fmla="*/ 3 h 70"/>
              <a:gd name="T112" fmla="*/ 87 w 94"/>
              <a:gd name="T113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4" h="70">
                <a:moveTo>
                  <a:pt x="17" y="40"/>
                </a:moveTo>
                <a:lnTo>
                  <a:pt x="18" y="53"/>
                </a:lnTo>
                <a:lnTo>
                  <a:pt x="12" y="52"/>
                </a:lnTo>
                <a:lnTo>
                  <a:pt x="11" y="45"/>
                </a:lnTo>
                <a:lnTo>
                  <a:pt x="6" y="47"/>
                </a:lnTo>
                <a:lnTo>
                  <a:pt x="4" y="47"/>
                </a:lnTo>
                <a:lnTo>
                  <a:pt x="3" y="41"/>
                </a:lnTo>
                <a:lnTo>
                  <a:pt x="17" y="40"/>
                </a:lnTo>
                <a:close/>
                <a:moveTo>
                  <a:pt x="87" y="0"/>
                </a:moveTo>
                <a:lnTo>
                  <a:pt x="90" y="4"/>
                </a:lnTo>
                <a:lnTo>
                  <a:pt x="91" y="6"/>
                </a:lnTo>
                <a:lnTo>
                  <a:pt x="94" y="10"/>
                </a:lnTo>
                <a:lnTo>
                  <a:pt x="90" y="12"/>
                </a:lnTo>
                <a:lnTo>
                  <a:pt x="79" y="19"/>
                </a:lnTo>
                <a:lnTo>
                  <a:pt x="72" y="17"/>
                </a:lnTo>
                <a:lnTo>
                  <a:pt x="61" y="19"/>
                </a:lnTo>
                <a:lnTo>
                  <a:pt x="61" y="21"/>
                </a:lnTo>
                <a:lnTo>
                  <a:pt x="60" y="26"/>
                </a:lnTo>
                <a:lnTo>
                  <a:pt x="60" y="29"/>
                </a:lnTo>
                <a:lnTo>
                  <a:pt x="60" y="36"/>
                </a:lnTo>
                <a:lnTo>
                  <a:pt x="60" y="42"/>
                </a:lnTo>
                <a:lnTo>
                  <a:pt x="56" y="41"/>
                </a:lnTo>
                <a:lnTo>
                  <a:pt x="55" y="47"/>
                </a:lnTo>
                <a:lnTo>
                  <a:pt x="53" y="51"/>
                </a:lnTo>
                <a:lnTo>
                  <a:pt x="45" y="52"/>
                </a:lnTo>
                <a:lnTo>
                  <a:pt x="45" y="59"/>
                </a:lnTo>
                <a:lnTo>
                  <a:pt x="40" y="60"/>
                </a:lnTo>
                <a:lnTo>
                  <a:pt x="38" y="66"/>
                </a:lnTo>
                <a:lnTo>
                  <a:pt x="37" y="68"/>
                </a:lnTo>
                <a:lnTo>
                  <a:pt x="34" y="70"/>
                </a:lnTo>
                <a:lnTo>
                  <a:pt x="26" y="66"/>
                </a:lnTo>
                <a:lnTo>
                  <a:pt x="23" y="62"/>
                </a:lnTo>
                <a:lnTo>
                  <a:pt x="21" y="53"/>
                </a:lnTo>
                <a:lnTo>
                  <a:pt x="19" y="42"/>
                </a:lnTo>
                <a:lnTo>
                  <a:pt x="19" y="40"/>
                </a:lnTo>
                <a:lnTo>
                  <a:pt x="18" y="37"/>
                </a:lnTo>
                <a:lnTo>
                  <a:pt x="17" y="37"/>
                </a:lnTo>
                <a:lnTo>
                  <a:pt x="14" y="36"/>
                </a:lnTo>
                <a:lnTo>
                  <a:pt x="11" y="36"/>
                </a:lnTo>
                <a:lnTo>
                  <a:pt x="4" y="34"/>
                </a:lnTo>
                <a:lnTo>
                  <a:pt x="0" y="33"/>
                </a:lnTo>
                <a:lnTo>
                  <a:pt x="2" y="33"/>
                </a:lnTo>
                <a:lnTo>
                  <a:pt x="3" y="30"/>
                </a:lnTo>
                <a:lnTo>
                  <a:pt x="6" y="22"/>
                </a:lnTo>
                <a:lnTo>
                  <a:pt x="12" y="21"/>
                </a:lnTo>
                <a:lnTo>
                  <a:pt x="15" y="21"/>
                </a:lnTo>
                <a:lnTo>
                  <a:pt x="26" y="27"/>
                </a:lnTo>
                <a:lnTo>
                  <a:pt x="32" y="25"/>
                </a:lnTo>
                <a:lnTo>
                  <a:pt x="33" y="23"/>
                </a:lnTo>
                <a:lnTo>
                  <a:pt x="34" y="22"/>
                </a:lnTo>
                <a:lnTo>
                  <a:pt x="37" y="19"/>
                </a:lnTo>
                <a:lnTo>
                  <a:pt x="48" y="12"/>
                </a:lnTo>
                <a:lnTo>
                  <a:pt x="68" y="10"/>
                </a:lnTo>
                <a:lnTo>
                  <a:pt x="72" y="2"/>
                </a:lnTo>
                <a:lnTo>
                  <a:pt x="79" y="3"/>
                </a:lnTo>
                <a:lnTo>
                  <a:pt x="83" y="3"/>
                </a:lnTo>
                <a:lnTo>
                  <a:pt x="87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2" name="Freeform 152"/>
          <p:cNvSpPr>
            <a:spLocks noEditPoints="1"/>
          </p:cNvSpPr>
          <p:nvPr/>
        </p:nvSpPr>
        <p:spPr bwMode="auto">
          <a:xfrm>
            <a:off x="4092575" y="5494338"/>
            <a:ext cx="63500" cy="71438"/>
          </a:xfrm>
          <a:custGeom>
            <a:avLst/>
            <a:gdLst>
              <a:gd name="T0" fmla="*/ 37 w 40"/>
              <a:gd name="T1" fmla="*/ 26 h 45"/>
              <a:gd name="T2" fmla="*/ 36 w 40"/>
              <a:gd name="T3" fmla="*/ 29 h 45"/>
              <a:gd name="T4" fmla="*/ 34 w 40"/>
              <a:gd name="T5" fmla="*/ 29 h 45"/>
              <a:gd name="T6" fmla="*/ 33 w 40"/>
              <a:gd name="T7" fmla="*/ 26 h 45"/>
              <a:gd name="T8" fmla="*/ 31 w 40"/>
              <a:gd name="T9" fmla="*/ 16 h 45"/>
              <a:gd name="T10" fmla="*/ 36 w 40"/>
              <a:gd name="T11" fmla="*/ 14 h 45"/>
              <a:gd name="T12" fmla="*/ 37 w 40"/>
              <a:gd name="T13" fmla="*/ 16 h 45"/>
              <a:gd name="T14" fmla="*/ 40 w 40"/>
              <a:gd name="T15" fmla="*/ 20 h 45"/>
              <a:gd name="T16" fmla="*/ 37 w 40"/>
              <a:gd name="T17" fmla="*/ 25 h 45"/>
              <a:gd name="T18" fmla="*/ 37 w 40"/>
              <a:gd name="T19" fmla="*/ 26 h 45"/>
              <a:gd name="T20" fmla="*/ 36 w 40"/>
              <a:gd name="T21" fmla="*/ 10 h 45"/>
              <a:gd name="T22" fmla="*/ 37 w 40"/>
              <a:gd name="T23" fmla="*/ 11 h 45"/>
              <a:gd name="T24" fmla="*/ 36 w 40"/>
              <a:gd name="T25" fmla="*/ 10 h 45"/>
              <a:gd name="T26" fmla="*/ 36 w 40"/>
              <a:gd name="T27" fmla="*/ 10 h 45"/>
              <a:gd name="T28" fmla="*/ 19 w 40"/>
              <a:gd name="T29" fmla="*/ 41 h 45"/>
              <a:gd name="T30" fmla="*/ 15 w 40"/>
              <a:gd name="T31" fmla="*/ 45 h 45"/>
              <a:gd name="T32" fmla="*/ 7 w 40"/>
              <a:gd name="T33" fmla="*/ 44 h 45"/>
              <a:gd name="T34" fmla="*/ 7 w 40"/>
              <a:gd name="T35" fmla="*/ 42 h 45"/>
              <a:gd name="T36" fmla="*/ 6 w 40"/>
              <a:gd name="T37" fmla="*/ 37 h 45"/>
              <a:gd name="T38" fmla="*/ 1 w 40"/>
              <a:gd name="T39" fmla="*/ 33 h 45"/>
              <a:gd name="T40" fmla="*/ 0 w 40"/>
              <a:gd name="T41" fmla="*/ 26 h 45"/>
              <a:gd name="T42" fmla="*/ 11 w 40"/>
              <a:gd name="T43" fmla="*/ 20 h 45"/>
              <a:gd name="T44" fmla="*/ 11 w 40"/>
              <a:gd name="T45" fmla="*/ 19 h 45"/>
              <a:gd name="T46" fmla="*/ 16 w 40"/>
              <a:gd name="T47" fmla="*/ 8 h 45"/>
              <a:gd name="T48" fmla="*/ 23 w 40"/>
              <a:gd name="T49" fmla="*/ 1 h 45"/>
              <a:gd name="T50" fmla="*/ 25 w 40"/>
              <a:gd name="T51" fmla="*/ 0 h 45"/>
              <a:gd name="T52" fmla="*/ 27 w 40"/>
              <a:gd name="T53" fmla="*/ 4 h 45"/>
              <a:gd name="T54" fmla="*/ 27 w 40"/>
              <a:gd name="T55" fmla="*/ 10 h 45"/>
              <a:gd name="T56" fmla="*/ 27 w 40"/>
              <a:gd name="T57" fmla="*/ 14 h 45"/>
              <a:gd name="T58" fmla="*/ 27 w 40"/>
              <a:gd name="T59" fmla="*/ 33 h 45"/>
              <a:gd name="T60" fmla="*/ 27 w 40"/>
              <a:gd name="T61" fmla="*/ 35 h 45"/>
              <a:gd name="T62" fmla="*/ 25 w 40"/>
              <a:gd name="T63" fmla="*/ 38 h 45"/>
              <a:gd name="T64" fmla="*/ 23 w 40"/>
              <a:gd name="T65" fmla="*/ 40 h 45"/>
              <a:gd name="T66" fmla="*/ 21 w 40"/>
              <a:gd name="T67" fmla="*/ 41 h 45"/>
              <a:gd name="T68" fmla="*/ 19 w 40"/>
              <a:gd name="T69" fmla="*/ 41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" h="45">
                <a:moveTo>
                  <a:pt x="37" y="26"/>
                </a:moveTo>
                <a:lnTo>
                  <a:pt x="36" y="29"/>
                </a:lnTo>
                <a:lnTo>
                  <a:pt x="34" y="29"/>
                </a:lnTo>
                <a:lnTo>
                  <a:pt x="33" y="26"/>
                </a:lnTo>
                <a:lnTo>
                  <a:pt x="31" y="16"/>
                </a:lnTo>
                <a:lnTo>
                  <a:pt x="36" y="14"/>
                </a:lnTo>
                <a:lnTo>
                  <a:pt x="37" y="16"/>
                </a:lnTo>
                <a:lnTo>
                  <a:pt x="40" y="20"/>
                </a:lnTo>
                <a:lnTo>
                  <a:pt x="37" y="25"/>
                </a:lnTo>
                <a:lnTo>
                  <a:pt x="37" y="26"/>
                </a:lnTo>
                <a:close/>
                <a:moveTo>
                  <a:pt x="36" y="10"/>
                </a:moveTo>
                <a:lnTo>
                  <a:pt x="37" y="11"/>
                </a:lnTo>
                <a:lnTo>
                  <a:pt x="36" y="10"/>
                </a:lnTo>
                <a:lnTo>
                  <a:pt x="36" y="10"/>
                </a:lnTo>
                <a:close/>
                <a:moveTo>
                  <a:pt x="19" y="41"/>
                </a:moveTo>
                <a:lnTo>
                  <a:pt x="15" y="45"/>
                </a:lnTo>
                <a:lnTo>
                  <a:pt x="7" y="44"/>
                </a:lnTo>
                <a:lnTo>
                  <a:pt x="7" y="42"/>
                </a:lnTo>
                <a:lnTo>
                  <a:pt x="6" y="37"/>
                </a:lnTo>
                <a:lnTo>
                  <a:pt x="1" y="33"/>
                </a:lnTo>
                <a:lnTo>
                  <a:pt x="0" y="26"/>
                </a:lnTo>
                <a:lnTo>
                  <a:pt x="11" y="20"/>
                </a:lnTo>
                <a:lnTo>
                  <a:pt x="11" y="19"/>
                </a:lnTo>
                <a:lnTo>
                  <a:pt x="16" y="8"/>
                </a:lnTo>
                <a:lnTo>
                  <a:pt x="23" y="1"/>
                </a:lnTo>
                <a:lnTo>
                  <a:pt x="25" y="0"/>
                </a:lnTo>
                <a:lnTo>
                  <a:pt x="27" y="4"/>
                </a:lnTo>
                <a:lnTo>
                  <a:pt x="27" y="10"/>
                </a:lnTo>
                <a:lnTo>
                  <a:pt x="27" y="14"/>
                </a:lnTo>
                <a:lnTo>
                  <a:pt x="27" y="33"/>
                </a:lnTo>
                <a:lnTo>
                  <a:pt x="27" y="35"/>
                </a:lnTo>
                <a:lnTo>
                  <a:pt x="25" y="38"/>
                </a:lnTo>
                <a:lnTo>
                  <a:pt x="23" y="40"/>
                </a:lnTo>
                <a:lnTo>
                  <a:pt x="21" y="41"/>
                </a:lnTo>
                <a:lnTo>
                  <a:pt x="19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3" name="Freeform 153"/>
          <p:cNvSpPr>
            <a:spLocks/>
          </p:cNvSpPr>
          <p:nvPr/>
        </p:nvSpPr>
        <p:spPr bwMode="auto">
          <a:xfrm>
            <a:off x="4397375" y="4397375"/>
            <a:ext cx="22225" cy="38100"/>
          </a:xfrm>
          <a:custGeom>
            <a:avLst/>
            <a:gdLst>
              <a:gd name="T0" fmla="*/ 13 w 14"/>
              <a:gd name="T1" fmla="*/ 23 h 24"/>
              <a:gd name="T2" fmla="*/ 8 w 14"/>
              <a:gd name="T3" fmla="*/ 24 h 24"/>
              <a:gd name="T4" fmla="*/ 8 w 14"/>
              <a:gd name="T5" fmla="*/ 11 h 24"/>
              <a:gd name="T6" fmla="*/ 0 w 14"/>
              <a:gd name="T7" fmla="*/ 11 h 24"/>
              <a:gd name="T8" fmla="*/ 2 w 14"/>
              <a:gd name="T9" fmla="*/ 4 h 24"/>
              <a:gd name="T10" fmla="*/ 7 w 14"/>
              <a:gd name="T11" fmla="*/ 4 h 24"/>
              <a:gd name="T12" fmla="*/ 8 w 14"/>
              <a:gd name="T13" fmla="*/ 0 h 24"/>
              <a:gd name="T14" fmla="*/ 14 w 14"/>
              <a:gd name="T15" fmla="*/ 0 h 24"/>
              <a:gd name="T16" fmla="*/ 13 w 14"/>
              <a:gd name="T17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4">
                <a:moveTo>
                  <a:pt x="13" y="23"/>
                </a:moveTo>
                <a:lnTo>
                  <a:pt x="8" y="24"/>
                </a:lnTo>
                <a:lnTo>
                  <a:pt x="8" y="11"/>
                </a:lnTo>
                <a:lnTo>
                  <a:pt x="0" y="11"/>
                </a:lnTo>
                <a:lnTo>
                  <a:pt x="2" y="4"/>
                </a:lnTo>
                <a:lnTo>
                  <a:pt x="7" y="4"/>
                </a:lnTo>
                <a:lnTo>
                  <a:pt x="8" y="0"/>
                </a:lnTo>
                <a:lnTo>
                  <a:pt x="14" y="0"/>
                </a:lnTo>
                <a:lnTo>
                  <a:pt x="13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4" name="Freeform 154"/>
          <p:cNvSpPr>
            <a:spLocks/>
          </p:cNvSpPr>
          <p:nvPr/>
        </p:nvSpPr>
        <p:spPr bwMode="auto">
          <a:xfrm>
            <a:off x="4441825" y="5060950"/>
            <a:ext cx="209550" cy="171450"/>
          </a:xfrm>
          <a:custGeom>
            <a:avLst/>
            <a:gdLst>
              <a:gd name="T0" fmla="*/ 124 w 132"/>
              <a:gd name="T1" fmla="*/ 81 h 108"/>
              <a:gd name="T2" fmla="*/ 122 w 132"/>
              <a:gd name="T3" fmla="*/ 94 h 108"/>
              <a:gd name="T4" fmla="*/ 106 w 132"/>
              <a:gd name="T5" fmla="*/ 96 h 108"/>
              <a:gd name="T6" fmla="*/ 89 w 132"/>
              <a:gd name="T7" fmla="*/ 108 h 108"/>
              <a:gd name="T8" fmla="*/ 59 w 132"/>
              <a:gd name="T9" fmla="*/ 98 h 108"/>
              <a:gd name="T10" fmla="*/ 46 w 132"/>
              <a:gd name="T11" fmla="*/ 98 h 108"/>
              <a:gd name="T12" fmla="*/ 29 w 132"/>
              <a:gd name="T13" fmla="*/ 90 h 108"/>
              <a:gd name="T14" fmla="*/ 29 w 132"/>
              <a:gd name="T15" fmla="*/ 75 h 108"/>
              <a:gd name="T16" fmla="*/ 19 w 132"/>
              <a:gd name="T17" fmla="*/ 59 h 108"/>
              <a:gd name="T18" fmla="*/ 28 w 132"/>
              <a:gd name="T19" fmla="*/ 56 h 108"/>
              <a:gd name="T20" fmla="*/ 13 w 132"/>
              <a:gd name="T21" fmla="*/ 55 h 108"/>
              <a:gd name="T22" fmla="*/ 0 w 132"/>
              <a:gd name="T23" fmla="*/ 52 h 108"/>
              <a:gd name="T24" fmla="*/ 2 w 132"/>
              <a:gd name="T25" fmla="*/ 47 h 108"/>
              <a:gd name="T26" fmla="*/ 13 w 132"/>
              <a:gd name="T27" fmla="*/ 38 h 108"/>
              <a:gd name="T28" fmla="*/ 5 w 132"/>
              <a:gd name="T29" fmla="*/ 36 h 108"/>
              <a:gd name="T30" fmla="*/ 13 w 132"/>
              <a:gd name="T31" fmla="*/ 11 h 108"/>
              <a:gd name="T32" fmla="*/ 42 w 132"/>
              <a:gd name="T33" fmla="*/ 8 h 108"/>
              <a:gd name="T34" fmla="*/ 36 w 132"/>
              <a:gd name="T35" fmla="*/ 19 h 108"/>
              <a:gd name="T36" fmla="*/ 20 w 132"/>
              <a:gd name="T37" fmla="*/ 30 h 108"/>
              <a:gd name="T38" fmla="*/ 21 w 132"/>
              <a:gd name="T39" fmla="*/ 38 h 108"/>
              <a:gd name="T40" fmla="*/ 31 w 132"/>
              <a:gd name="T41" fmla="*/ 30 h 108"/>
              <a:gd name="T42" fmla="*/ 44 w 132"/>
              <a:gd name="T43" fmla="*/ 22 h 108"/>
              <a:gd name="T44" fmla="*/ 55 w 132"/>
              <a:gd name="T45" fmla="*/ 36 h 108"/>
              <a:gd name="T46" fmla="*/ 53 w 132"/>
              <a:gd name="T47" fmla="*/ 45 h 108"/>
              <a:gd name="T48" fmla="*/ 51 w 132"/>
              <a:gd name="T49" fmla="*/ 52 h 108"/>
              <a:gd name="T50" fmla="*/ 59 w 132"/>
              <a:gd name="T51" fmla="*/ 43 h 108"/>
              <a:gd name="T52" fmla="*/ 62 w 132"/>
              <a:gd name="T53" fmla="*/ 37 h 108"/>
              <a:gd name="T54" fmla="*/ 64 w 132"/>
              <a:gd name="T55" fmla="*/ 32 h 108"/>
              <a:gd name="T56" fmla="*/ 50 w 132"/>
              <a:gd name="T57" fmla="*/ 23 h 108"/>
              <a:gd name="T58" fmla="*/ 47 w 132"/>
              <a:gd name="T59" fmla="*/ 4 h 108"/>
              <a:gd name="T60" fmla="*/ 47 w 132"/>
              <a:gd name="T61" fmla="*/ 0 h 108"/>
              <a:gd name="T62" fmla="*/ 51 w 132"/>
              <a:gd name="T63" fmla="*/ 2 h 108"/>
              <a:gd name="T64" fmla="*/ 51 w 132"/>
              <a:gd name="T65" fmla="*/ 4 h 108"/>
              <a:gd name="T66" fmla="*/ 68 w 132"/>
              <a:gd name="T67" fmla="*/ 7 h 108"/>
              <a:gd name="T68" fmla="*/ 83 w 132"/>
              <a:gd name="T69" fmla="*/ 8 h 108"/>
              <a:gd name="T70" fmla="*/ 84 w 132"/>
              <a:gd name="T71" fmla="*/ 26 h 108"/>
              <a:gd name="T72" fmla="*/ 92 w 132"/>
              <a:gd name="T73" fmla="*/ 26 h 108"/>
              <a:gd name="T74" fmla="*/ 124 w 132"/>
              <a:gd name="T75" fmla="*/ 6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2" h="108">
                <a:moveTo>
                  <a:pt x="132" y="68"/>
                </a:moveTo>
                <a:lnTo>
                  <a:pt x="124" y="81"/>
                </a:lnTo>
                <a:lnTo>
                  <a:pt x="125" y="89"/>
                </a:lnTo>
                <a:lnTo>
                  <a:pt x="122" y="94"/>
                </a:lnTo>
                <a:lnTo>
                  <a:pt x="111" y="92"/>
                </a:lnTo>
                <a:lnTo>
                  <a:pt x="106" y="96"/>
                </a:lnTo>
                <a:lnTo>
                  <a:pt x="104" y="97"/>
                </a:lnTo>
                <a:lnTo>
                  <a:pt x="89" y="108"/>
                </a:lnTo>
                <a:lnTo>
                  <a:pt x="84" y="105"/>
                </a:lnTo>
                <a:lnTo>
                  <a:pt x="59" y="98"/>
                </a:lnTo>
                <a:lnTo>
                  <a:pt x="57" y="98"/>
                </a:lnTo>
                <a:lnTo>
                  <a:pt x="46" y="98"/>
                </a:lnTo>
                <a:lnTo>
                  <a:pt x="43" y="94"/>
                </a:lnTo>
                <a:lnTo>
                  <a:pt x="29" y="90"/>
                </a:lnTo>
                <a:lnTo>
                  <a:pt x="29" y="83"/>
                </a:lnTo>
                <a:lnTo>
                  <a:pt x="29" y="75"/>
                </a:lnTo>
                <a:lnTo>
                  <a:pt x="14" y="74"/>
                </a:lnTo>
                <a:lnTo>
                  <a:pt x="19" y="59"/>
                </a:lnTo>
                <a:lnTo>
                  <a:pt x="25" y="60"/>
                </a:lnTo>
                <a:lnTo>
                  <a:pt x="28" y="56"/>
                </a:lnTo>
                <a:lnTo>
                  <a:pt x="17" y="51"/>
                </a:lnTo>
                <a:lnTo>
                  <a:pt x="13" y="55"/>
                </a:lnTo>
                <a:lnTo>
                  <a:pt x="2" y="55"/>
                </a:lnTo>
                <a:lnTo>
                  <a:pt x="0" y="52"/>
                </a:lnTo>
                <a:lnTo>
                  <a:pt x="0" y="49"/>
                </a:lnTo>
                <a:lnTo>
                  <a:pt x="2" y="47"/>
                </a:lnTo>
                <a:lnTo>
                  <a:pt x="13" y="40"/>
                </a:lnTo>
                <a:lnTo>
                  <a:pt x="13" y="38"/>
                </a:lnTo>
                <a:lnTo>
                  <a:pt x="12" y="33"/>
                </a:lnTo>
                <a:lnTo>
                  <a:pt x="5" y="36"/>
                </a:lnTo>
                <a:lnTo>
                  <a:pt x="6" y="29"/>
                </a:lnTo>
                <a:lnTo>
                  <a:pt x="13" y="11"/>
                </a:lnTo>
                <a:lnTo>
                  <a:pt x="38" y="11"/>
                </a:lnTo>
                <a:lnTo>
                  <a:pt x="42" y="8"/>
                </a:lnTo>
                <a:lnTo>
                  <a:pt x="42" y="15"/>
                </a:lnTo>
                <a:lnTo>
                  <a:pt x="36" y="19"/>
                </a:lnTo>
                <a:lnTo>
                  <a:pt x="25" y="26"/>
                </a:lnTo>
                <a:lnTo>
                  <a:pt x="20" y="30"/>
                </a:lnTo>
                <a:lnTo>
                  <a:pt x="16" y="40"/>
                </a:lnTo>
                <a:lnTo>
                  <a:pt x="21" y="38"/>
                </a:lnTo>
                <a:lnTo>
                  <a:pt x="24" y="33"/>
                </a:lnTo>
                <a:lnTo>
                  <a:pt x="31" y="30"/>
                </a:lnTo>
                <a:lnTo>
                  <a:pt x="38" y="26"/>
                </a:lnTo>
                <a:lnTo>
                  <a:pt x="44" y="22"/>
                </a:lnTo>
                <a:lnTo>
                  <a:pt x="49" y="30"/>
                </a:lnTo>
                <a:lnTo>
                  <a:pt x="55" y="36"/>
                </a:lnTo>
                <a:lnTo>
                  <a:pt x="55" y="40"/>
                </a:lnTo>
                <a:lnTo>
                  <a:pt x="53" y="45"/>
                </a:lnTo>
                <a:lnTo>
                  <a:pt x="50" y="49"/>
                </a:lnTo>
                <a:lnTo>
                  <a:pt x="51" y="52"/>
                </a:lnTo>
                <a:lnTo>
                  <a:pt x="58" y="44"/>
                </a:lnTo>
                <a:lnTo>
                  <a:pt x="59" y="43"/>
                </a:lnTo>
                <a:lnTo>
                  <a:pt x="61" y="43"/>
                </a:lnTo>
                <a:lnTo>
                  <a:pt x="62" y="37"/>
                </a:lnTo>
                <a:lnTo>
                  <a:pt x="64" y="33"/>
                </a:lnTo>
                <a:lnTo>
                  <a:pt x="64" y="32"/>
                </a:lnTo>
                <a:lnTo>
                  <a:pt x="55" y="28"/>
                </a:lnTo>
                <a:lnTo>
                  <a:pt x="50" y="23"/>
                </a:lnTo>
                <a:lnTo>
                  <a:pt x="47" y="10"/>
                </a:lnTo>
                <a:lnTo>
                  <a:pt x="47" y="4"/>
                </a:lnTo>
                <a:lnTo>
                  <a:pt x="46" y="3"/>
                </a:lnTo>
                <a:lnTo>
                  <a:pt x="47" y="0"/>
                </a:lnTo>
                <a:lnTo>
                  <a:pt x="50" y="0"/>
                </a:lnTo>
                <a:lnTo>
                  <a:pt x="51" y="2"/>
                </a:lnTo>
                <a:lnTo>
                  <a:pt x="51" y="3"/>
                </a:lnTo>
                <a:lnTo>
                  <a:pt x="51" y="4"/>
                </a:lnTo>
                <a:lnTo>
                  <a:pt x="64" y="0"/>
                </a:lnTo>
                <a:lnTo>
                  <a:pt x="68" y="7"/>
                </a:lnTo>
                <a:lnTo>
                  <a:pt x="77" y="11"/>
                </a:lnTo>
                <a:lnTo>
                  <a:pt x="83" y="8"/>
                </a:lnTo>
                <a:lnTo>
                  <a:pt x="84" y="8"/>
                </a:lnTo>
                <a:lnTo>
                  <a:pt x="84" y="26"/>
                </a:lnTo>
                <a:lnTo>
                  <a:pt x="91" y="26"/>
                </a:lnTo>
                <a:lnTo>
                  <a:pt x="92" y="26"/>
                </a:lnTo>
                <a:lnTo>
                  <a:pt x="103" y="34"/>
                </a:lnTo>
                <a:lnTo>
                  <a:pt x="124" y="63"/>
                </a:lnTo>
                <a:lnTo>
                  <a:pt x="132" y="6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5" name="Freeform 155"/>
          <p:cNvSpPr>
            <a:spLocks/>
          </p:cNvSpPr>
          <p:nvPr/>
        </p:nvSpPr>
        <p:spPr bwMode="auto">
          <a:xfrm>
            <a:off x="4527550" y="4387850"/>
            <a:ext cx="114300" cy="95250"/>
          </a:xfrm>
          <a:custGeom>
            <a:avLst/>
            <a:gdLst>
              <a:gd name="T0" fmla="*/ 64 w 72"/>
              <a:gd name="T1" fmla="*/ 15 h 60"/>
              <a:gd name="T2" fmla="*/ 64 w 72"/>
              <a:gd name="T3" fmla="*/ 18 h 60"/>
              <a:gd name="T4" fmla="*/ 61 w 72"/>
              <a:gd name="T5" fmla="*/ 25 h 60"/>
              <a:gd name="T6" fmla="*/ 68 w 72"/>
              <a:gd name="T7" fmla="*/ 33 h 60"/>
              <a:gd name="T8" fmla="*/ 72 w 72"/>
              <a:gd name="T9" fmla="*/ 37 h 60"/>
              <a:gd name="T10" fmla="*/ 70 w 72"/>
              <a:gd name="T11" fmla="*/ 38 h 60"/>
              <a:gd name="T12" fmla="*/ 70 w 72"/>
              <a:gd name="T13" fmla="*/ 40 h 60"/>
              <a:gd name="T14" fmla="*/ 61 w 72"/>
              <a:gd name="T15" fmla="*/ 45 h 60"/>
              <a:gd name="T16" fmla="*/ 61 w 72"/>
              <a:gd name="T17" fmla="*/ 52 h 60"/>
              <a:gd name="T18" fmla="*/ 53 w 72"/>
              <a:gd name="T19" fmla="*/ 60 h 60"/>
              <a:gd name="T20" fmla="*/ 48 w 72"/>
              <a:gd name="T21" fmla="*/ 59 h 60"/>
              <a:gd name="T22" fmla="*/ 35 w 72"/>
              <a:gd name="T23" fmla="*/ 52 h 60"/>
              <a:gd name="T24" fmla="*/ 31 w 72"/>
              <a:gd name="T25" fmla="*/ 36 h 60"/>
              <a:gd name="T26" fmla="*/ 29 w 72"/>
              <a:gd name="T27" fmla="*/ 34 h 60"/>
              <a:gd name="T28" fmla="*/ 25 w 72"/>
              <a:gd name="T29" fmla="*/ 33 h 60"/>
              <a:gd name="T30" fmla="*/ 19 w 72"/>
              <a:gd name="T31" fmla="*/ 30 h 60"/>
              <a:gd name="T32" fmla="*/ 18 w 72"/>
              <a:gd name="T33" fmla="*/ 27 h 60"/>
              <a:gd name="T34" fmla="*/ 18 w 72"/>
              <a:gd name="T35" fmla="*/ 26 h 60"/>
              <a:gd name="T36" fmla="*/ 5 w 72"/>
              <a:gd name="T37" fmla="*/ 14 h 60"/>
              <a:gd name="T38" fmla="*/ 10 w 72"/>
              <a:gd name="T39" fmla="*/ 11 h 60"/>
              <a:gd name="T40" fmla="*/ 1 w 72"/>
              <a:gd name="T41" fmla="*/ 4 h 60"/>
              <a:gd name="T42" fmla="*/ 0 w 72"/>
              <a:gd name="T43" fmla="*/ 2 h 60"/>
              <a:gd name="T44" fmla="*/ 1 w 72"/>
              <a:gd name="T45" fmla="*/ 2 h 60"/>
              <a:gd name="T46" fmla="*/ 4 w 72"/>
              <a:gd name="T47" fmla="*/ 2 h 60"/>
              <a:gd name="T48" fmla="*/ 15 w 72"/>
              <a:gd name="T49" fmla="*/ 0 h 60"/>
              <a:gd name="T50" fmla="*/ 20 w 72"/>
              <a:gd name="T51" fmla="*/ 7 h 60"/>
              <a:gd name="T52" fmla="*/ 22 w 72"/>
              <a:gd name="T53" fmla="*/ 11 h 60"/>
              <a:gd name="T54" fmla="*/ 22 w 72"/>
              <a:gd name="T55" fmla="*/ 12 h 60"/>
              <a:gd name="T56" fmla="*/ 23 w 72"/>
              <a:gd name="T57" fmla="*/ 14 h 60"/>
              <a:gd name="T58" fmla="*/ 25 w 72"/>
              <a:gd name="T59" fmla="*/ 21 h 60"/>
              <a:gd name="T60" fmla="*/ 29 w 72"/>
              <a:gd name="T61" fmla="*/ 15 h 60"/>
              <a:gd name="T62" fmla="*/ 30 w 72"/>
              <a:gd name="T63" fmla="*/ 7 h 60"/>
              <a:gd name="T64" fmla="*/ 30 w 72"/>
              <a:gd name="T65" fmla="*/ 6 h 60"/>
              <a:gd name="T66" fmla="*/ 29 w 72"/>
              <a:gd name="T67" fmla="*/ 3 h 60"/>
              <a:gd name="T68" fmla="*/ 31 w 72"/>
              <a:gd name="T69" fmla="*/ 3 h 60"/>
              <a:gd name="T70" fmla="*/ 46 w 72"/>
              <a:gd name="T71" fmla="*/ 3 h 60"/>
              <a:gd name="T72" fmla="*/ 50 w 72"/>
              <a:gd name="T73" fmla="*/ 4 h 60"/>
              <a:gd name="T74" fmla="*/ 52 w 72"/>
              <a:gd name="T75" fmla="*/ 4 h 60"/>
              <a:gd name="T76" fmla="*/ 50 w 72"/>
              <a:gd name="T77" fmla="*/ 11 h 60"/>
              <a:gd name="T78" fmla="*/ 52 w 72"/>
              <a:gd name="T79" fmla="*/ 14 h 60"/>
              <a:gd name="T80" fmla="*/ 50 w 72"/>
              <a:gd name="T81" fmla="*/ 17 h 60"/>
              <a:gd name="T82" fmla="*/ 49 w 72"/>
              <a:gd name="T83" fmla="*/ 23 h 60"/>
              <a:gd name="T84" fmla="*/ 49 w 72"/>
              <a:gd name="T85" fmla="*/ 29 h 60"/>
              <a:gd name="T86" fmla="*/ 49 w 72"/>
              <a:gd name="T87" fmla="*/ 37 h 60"/>
              <a:gd name="T88" fmla="*/ 55 w 72"/>
              <a:gd name="T89" fmla="*/ 37 h 60"/>
              <a:gd name="T90" fmla="*/ 56 w 72"/>
              <a:gd name="T91" fmla="*/ 27 h 60"/>
              <a:gd name="T92" fmla="*/ 56 w 72"/>
              <a:gd name="T93" fmla="*/ 17 h 60"/>
              <a:gd name="T94" fmla="*/ 57 w 72"/>
              <a:gd name="T95" fmla="*/ 11 h 60"/>
              <a:gd name="T96" fmla="*/ 63 w 72"/>
              <a:gd name="T97" fmla="*/ 15 h 60"/>
              <a:gd name="T98" fmla="*/ 64 w 72"/>
              <a:gd name="T99" fmla="*/ 1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2" h="60">
                <a:moveTo>
                  <a:pt x="64" y="15"/>
                </a:moveTo>
                <a:lnTo>
                  <a:pt x="64" y="18"/>
                </a:lnTo>
                <a:lnTo>
                  <a:pt x="61" y="25"/>
                </a:lnTo>
                <a:lnTo>
                  <a:pt x="68" y="33"/>
                </a:lnTo>
                <a:lnTo>
                  <a:pt x="72" y="37"/>
                </a:lnTo>
                <a:lnTo>
                  <a:pt x="70" y="38"/>
                </a:lnTo>
                <a:lnTo>
                  <a:pt x="70" y="40"/>
                </a:lnTo>
                <a:lnTo>
                  <a:pt x="61" y="45"/>
                </a:lnTo>
                <a:lnTo>
                  <a:pt x="61" y="52"/>
                </a:lnTo>
                <a:lnTo>
                  <a:pt x="53" y="60"/>
                </a:lnTo>
                <a:lnTo>
                  <a:pt x="48" y="59"/>
                </a:lnTo>
                <a:lnTo>
                  <a:pt x="35" y="52"/>
                </a:lnTo>
                <a:lnTo>
                  <a:pt x="31" y="36"/>
                </a:lnTo>
                <a:lnTo>
                  <a:pt x="29" y="34"/>
                </a:lnTo>
                <a:lnTo>
                  <a:pt x="25" y="33"/>
                </a:lnTo>
                <a:lnTo>
                  <a:pt x="19" y="30"/>
                </a:lnTo>
                <a:lnTo>
                  <a:pt x="18" y="27"/>
                </a:lnTo>
                <a:lnTo>
                  <a:pt x="18" y="26"/>
                </a:lnTo>
                <a:lnTo>
                  <a:pt x="5" y="14"/>
                </a:lnTo>
                <a:lnTo>
                  <a:pt x="10" y="11"/>
                </a:lnTo>
                <a:lnTo>
                  <a:pt x="1" y="4"/>
                </a:lnTo>
                <a:lnTo>
                  <a:pt x="0" y="2"/>
                </a:lnTo>
                <a:lnTo>
                  <a:pt x="1" y="2"/>
                </a:lnTo>
                <a:lnTo>
                  <a:pt x="4" y="2"/>
                </a:lnTo>
                <a:lnTo>
                  <a:pt x="15" y="0"/>
                </a:lnTo>
                <a:lnTo>
                  <a:pt x="20" y="7"/>
                </a:lnTo>
                <a:lnTo>
                  <a:pt x="22" y="11"/>
                </a:lnTo>
                <a:lnTo>
                  <a:pt x="22" y="12"/>
                </a:lnTo>
                <a:lnTo>
                  <a:pt x="23" y="14"/>
                </a:lnTo>
                <a:lnTo>
                  <a:pt x="25" y="21"/>
                </a:lnTo>
                <a:lnTo>
                  <a:pt x="29" y="15"/>
                </a:lnTo>
                <a:lnTo>
                  <a:pt x="30" y="7"/>
                </a:lnTo>
                <a:lnTo>
                  <a:pt x="30" y="6"/>
                </a:lnTo>
                <a:lnTo>
                  <a:pt x="29" y="3"/>
                </a:lnTo>
                <a:lnTo>
                  <a:pt x="31" y="3"/>
                </a:lnTo>
                <a:lnTo>
                  <a:pt x="46" y="3"/>
                </a:lnTo>
                <a:lnTo>
                  <a:pt x="50" y="4"/>
                </a:lnTo>
                <a:lnTo>
                  <a:pt x="52" y="4"/>
                </a:lnTo>
                <a:lnTo>
                  <a:pt x="50" y="11"/>
                </a:lnTo>
                <a:lnTo>
                  <a:pt x="52" y="14"/>
                </a:lnTo>
                <a:lnTo>
                  <a:pt x="50" y="17"/>
                </a:lnTo>
                <a:lnTo>
                  <a:pt x="49" y="23"/>
                </a:lnTo>
                <a:lnTo>
                  <a:pt x="49" y="29"/>
                </a:lnTo>
                <a:lnTo>
                  <a:pt x="49" y="37"/>
                </a:lnTo>
                <a:lnTo>
                  <a:pt x="55" y="37"/>
                </a:lnTo>
                <a:lnTo>
                  <a:pt x="56" y="27"/>
                </a:lnTo>
                <a:lnTo>
                  <a:pt x="56" y="17"/>
                </a:lnTo>
                <a:lnTo>
                  <a:pt x="57" y="11"/>
                </a:lnTo>
                <a:lnTo>
                  <a:pt x="63" y="15"/>
                </a:lnTo>
                <a:lnTo>
                  <a:pt x="64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6" name="Freeform 156"/>
          <p:cNvSpPr>
            <a:spLocks noEditPoints="1"/>
          </p:cNvSpPr>
          <p:nvPr/>
        </p:nvSpPr>
        <p:spPr bwMode="auto">
          <a:xfrm>
            <a:off x="4672013" y="4267200"/>
            <a:ext cx="142875" cy="76200"/>
          </a:xfrm>
          <a:custGeom>
            <a:avLst/>
            <a:gdLst>
              <a:gd name="T0" fmla="*/ 40 w 90"/>
              <a:gd name="T1" fmla="*/ 20 h 48"/>
              <a:gd name="T2" fmla="*/ 38 w 90"/>
              <a:gd name="T3" fmla="*/ 24 h 48"/>
              <a:gd name="T4" fmla="*/ 40 w 90"/>
              <a:gd name="T5" fmla="*/ 24 h 48"/>
              <a:gd name="T6" fmla="*/ 59 w 90"/>
              <a:gd name="T7" fmla="*/ 13 h 48"/>
              <a:gd name="T8" fmla="*/ 60 w 90"/>
              <a:gd name="T9" fmla="*/ 12 h 48"/>
              <a:gd name="T10" fmla="*/ 71 w 90"/>
              <a:gd name="T11" fmla="*/ 11 h 48"/>
              <a:gd name="T12" fmla="*/ 75 w 90"/>
              <a:gd name="T13" fmla="*/ 11 h 48"/>
              <a:gd name="T14" fmla="*/ 83 w 90"/>
              <a:gd name="T15" fmla="*/ 12 h 48"/>
              <a:gd name="T16" fmla="*/ 85 w 90"/>
              <a:gd name="T17" fmla="*/ 13 h 48"/>
              <a:gd name="T18" fmla="*/ 90 w 90"/>
              <a:gd name="T19" fmla="*/ 23 h 48"/>
              <a:gd name="T20" fmla="*/ 88 w 90"/>
              <a:gd name="T21" fmla="*/ 33 h 48"/>
              <a:gd name="T22" fmla="*/ 89 w 90"/>
              <a:gd name="T23" fmla="*/ 37 h 48"/>
              <a:gd name="T24" fmla="*/ 89 w 90"/>
              <a:gd name="T25" fmla="*/ 45 h 48"/>
              <a:gd name="T26" fmla="*/ 85 w 90"/>
              <a:gd name="T27" fmla="*/ 45 h 48"/>
              <a:gd name="T28" fmla="*/ 81 w 90"/>
              <a:gd name="T29" fmla="*/ 46 h 48"/>
              <a:gd name="T30" fmla="*/ 78 w 90"/>
              <a:gd name="T31" fmla="*/ 45 h 48"/>
              <a:gd name="T32" fmla="*/ 64 w 90"/>
              <a:gd name="T33" fmla="*/ 48 h 48"/>
              <a:gd name="T34" fmla="*/ 60 w 90"/>
              <a:gd name="T35" fmla="*/ 45 h 48"/>
              <a:gd name="T36" fmla="*/ 58 w 90"/>
              <a:gd name="T37" fmla="*/ 45 h 48"/>
              <a:gd name="T38" fmla="*/ 52 w 90"/>
              <a:gd name="T39" fmla="*/ 45 h 48"/>
              <a:gd name="T40" fmla="*/ 52 w 90"/>
              <a:gd name="T41" fmla="*/ 43 h 48"/>
              <a:gd name="T42" fmla="*/ 49 w 90"/>
              <a:gd name="T43" fmla="*/ 35 h 48"/>
              <a:gd name="T44" fmla="*/ 44 w 90"/>
              <a:gd name="T45" fmla="*/ 34 h 48"/>
              <a:gd name="T46" fmla="*/ 44 w 90"/>
              <a:gd name="T47" fmla="*/ 38 h 48"/>
              <a:gd name="T48" fmla="*/ 32 w 90"/>
              <a:gd name="T49" fmla="*/ 42 h 48"/>
              <a:gd name="T50" fmla="*/ 28 w 90"/>
              <a:gd name="T51" fmla="*/ 42 h 48"/>
              <a:gd name="T52" fmla="*/ 14 w 90"/>
              <a:gd name="T53" fmla="*/ 41 h 48"/>
              <a:gd name="T54" fmla="*/ 8 w 90"/>
              <a:gd name="T55" fmla="*/ 41 h 48"/>
              <a:gd name="T56" fmla="*/ 6 w 90"/>
              <a:gd name="T57" fmla="*/ 39 h 48"/>
              <a:gd name="T58" fmla="*/ 0 w 90"/>
              <a:gd name="T59" fmla="*/ 35 h 48"/>
              <a:gd name="T60" fmla="*/ 3 w 90"/>
              <a:gd name="T61" fmla="*/ 33 h 48"/>
              <a:gd name="T62" fmla="*/ 28 w 90"/>
              <a:gd name="T63" fmla="*/ 28 h 48"/>
              <a:gd name="T64" fmla="*/ 30 w 90"/>
              <a:gd name="T65" fmla="*/ 18 h 48"/>
              <a:gd name="T66" fmla="*/ 30 w 90"/>
              <a:gd name="T67" fmla="*/ 16 h 48"/>
              <a:gd name="T68" fmla="*/ 28 w 90"/>
              <a:gd name="T69" fmla="*/ 15 h 48"/>
              <a:gd name="T70" fmla="*/ 30 w 90"/>
              <a:gd name="T71" fmla="*/ 13 h 48"/>
              <a:gd name="T72" fmla="*/ 41 w 90"/>
              <a:gd name="T73" fmla="*/ 7 h 48"/>
              <a:gd name="T74" fmla="*/ 45 w 90"/>
              <a:gd name="T75" fmla="*/ 7 h 48"/>
              <a:gd name="T76" fmla="*/ 51 w 90"/>
              <a:gd name="T77" fmla="*/ 9 h 48"/>
              <a:gd name="T78" fmla="*/ 53 w 90"/>
              <a:gd name="T79" fmla="*/ 11 h 48"/>
              <a:gd name="T80" fmla="*/ 47 w 90"/>
              <a:gd name="T81" fmla="*/ 13 h 48"/>
              <a:gd name="T82" fmla="*/ 43 w 90"/>
              <a:gd name="T83" fmla="*/ 18 h 48"/>
              <a:gd name="T84" fmla="*/ 40 w 90"/>
              <a:gd name="T85" fmla="*/ 20 h 48"/>
              <a:gd name="T86" fmla="*/ 62 w 90"/>
              <a:gd name="T87" fmla="*/ 8 h 48"/>
              <a:gd name="T88" fmla="*/ 56 w 90"/>
              <a:gd name="T89" fmla="*/ 9 h 48"/>
              <a:gd name="T90" fmla="*/ 53 w 90"/>
              <a:gd name="T91" fmla="*/ 7 h 48"/>
              <a:gd name="T92" fmla="*/ 52 w 90"/>
              <a:gd name="T93" fmla="*/ 7 h 48"/>
              <a:gd name="T94" fmla="*/ 53 w 90"/>
              <a:gd name="T95" fmla="*/ 3 h 48"/>
              <a:gd name="T96" fmla="*/ 56 w 90"/>
              <a:gd name="T97" fmla="*/ 1 h 48"/>
              <a:gd name="T98" fmla="*/ 60 w 90"/>
              <a:gd name="T99" fmla="*/ 0 h 48"/>
              <a:gd name="T100" fmla="*/ 63 w 90"/>
              <a:gd name="T101" fmla="*/ 4 h 48"/>
              <a:gd name="T102" fmla="*/ 64 w 90"/>
              <a:gd name="T103" fmla="*/ 5 h 48"/>
              <a:gd name="T104" fmla="*/ 62 w 90"/>
              <a:gd name="T105" fmla="*/ 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0" h="48">
                <a:moveTo>
                  <a:pt x="40" y="20"/>
                </a:moveTo>
                <a:lnTo>
                  <a:pt x="38" y="24"/>
                </a:lnTo>
                <a:lnTo>
                  <a:pt x="40" y="24"/>
                </a:lnTo>
                <a:lnTo>
                  <a:pt x="59" y="13"/>
                </a:lnTo>
                <a:lnTo>
                  <a:pt x="60" y="12"/>
                </a:lnTo>
                <a:lnTo>
                  <a:pt x="71" y="11"/>
                </a:lnTo>
                <a:lnTo>
                  <a:pt x="75" y="11"/>
                </a:lnTo>
                <a:lnTo>
                  <a:pt x="83" y="12"/>
                </a:lnTo>
                <a:lnTo>
                  <a:pt x="85" y="13"/>
                </a:lnTo>
                <a:lnTo>
                  <a:pt x="90" y="23"/>
                </a:lnTo>
                <a:lnTo>
                  <a:pt x="88" y="33"/>
                </a:lnTo>
                <a:lnTo>
                  <a:pt x="89" y="37"/>
                </a:lnTo>
                <a:lnTo>
                  <a:pt x="89" y="45"/>
                </a:lnTo>
                <a:lnTo>
                  <a:pt x="85" y="45"/>
                </a:lnTo>
                <a:lnTo>
                  <a:pt x="81" y="46"/>
                </a:lnTo>
                <a:lnTo>
                  <a:pt x="78" y="45"/>
                </a:lnTo>
                <a:lnTo>
                  <a:pt x="64" y="48"/>
                </a:lnTo>
                <a:lnTo>
                  <a:pt x="60" y="45"/>
                </a:lnTo>
                <a:lnTo>
                  <a:pt x="58" y="45"/>
                </a:lnTo>
                <a:lnTo>
                  <a:pt x="52" y="45"/>
                </a:lnTo>
                <a:lnTo>
                  <a:pt x="52" y="43"/>
                </a:lnTo>
                <a:lnTo>
                  <a:pt x="49" y="35"/>
                </a:lnTo>
                <a:lnTo>
                  <a:pt x="44" y="34"/>
                </a:lnTo>
                <a:lnTo>
                  <a:pt x="44" y="38"/>
                </a:lnTo>
                <a:lnTo>
                  <a:pt x="32" y="42"/>
                </a:lnTo>
                <a:lnTo>
                  <a:pt x="28" y="42"/>
                </a:lnTo>
                <a:lnTo>
                  <a:pt x="14" y="41"/>
                </a:lnTo>
                <a:lnTo>
                  <a:pt x="8" y="41"/>
                </a:lnTo>
                <a:lnTo>
                  <a:pt x="6" y="39"/>
                </a:lnTo>
                <a:lnTo>
                  <a:pt x="0" y="35"/>
                </a:lnTo>
                <a:lnTo>
                  <a:pt x="3" y="33"/>
                </a:lnTo>
                <a:lnTo>
                  <a:pt x="28" y="28"/>
                </a:lnTo>
                <a:lnTo>
                  <a:pt x="30" y="18"/>
                </a:lnTo>
                <a:lnTo>
                  <a:pt x="30" y="16"/>
                </a:lnTo>
                <a:lnTo>
                  <a:pt x="28" y="15"/>
                </a:lnTo>
                <a:lnTo>
                  <a:pt x="30" y="13"/>
                </a:lnTo>
                <a:lnTo>
                  <a:pt x="41" y="7"/>
                </a:lnTo>
                <a:lnTo>
                  <a:pt x="45" y="7"/>
                </a:lnTo>
                <a:lnTo>
                  <a:pt x="51" y="9"/>
                </a:lnTo>
                <a:lnTo>
                  <a:pt x="53" y="11"/>
                </a:lnTo>
                <a:lnTo>
                  <a:pt x="47" y="13"/>
                </a:lnTo>
                <a:lnTo>
                  <a:pt x="43" y="18"/>
                </a:lnTo>
                <a:lnTo>
                  <a:pt x="40" y="20"/>
                </a:lnTo>
                <a:close/>
                <a:moveTo>
                  <a:pt x="62" y="8"/>
                </a:moveTo>
                <a:lnTo>
                  <a:pt x="56" y="9"/>
                </a:lnTo>
                <a:lnTo>
                  <a:pt x="53" y="7"/>
                </a:lnTo>
                <a:lnTo>
                  <a:pt x="52" y="7"/>
                </a:lnTo>
                <a:lnTo>
                  <a:pt x="53" y="3"/>
                </a:lnTo>
                <a:lnTo>
                  <a:pt x="56" y="1"/>
                </a:lnTo>
                <a:lnTo>
                  <a:pt x="60" y="0"/>
                </a:lnTo>
                <a:lnTo>
                  <a:pt x="63" y="4"/>
                </a:lnTo>
                <a:lnTo>
                  <a:pt x="64" y="5"/>
                </a:lnTo>
                <a:lnTo>
                  <a:pt x="62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7" name="Freeform 157"/>
          <p:cNvSpPr>
            <a:spLocks/>
          </p:cNvSpPr>
          <p:nvPr/>
        </p:nvSpPr>
        <p:spPr bwMode="auto">
          <a:xfrm>
            <a:off x="4865688" y="5972175"/>
            <a:ext cx="73025" cy="98425"/>
          </a:xfrm>
          <a:custGeom>
            <a:avLst/>
            <a:gdLst>
              <a:gd name="T0" fmla="*/ 46 w 46"/>
              <a:gd name="T1" fmla="*/ 19 h 62"/>
              <a:gd name="T2" fmla="*/ 45 w 46"/>
              <a:gd name="T3" fmla="*/ 22 h 62"/>
              <a:gd name="T4" fmla="*/ 40 w 46"/>
              <a:gd name="T5" fmla="*/ 29 h 62"/>
              <a:gd name="T6" fmla="*/ 36 w 46"/>
              <a:gd name="T7" fmla="*/ 26 h 62"/>
              <a:gd name="T8" fmla="*/ 36 w 46"/>
              <a:gd name="T9" fmla="*/ 30 h 62"/>
              <a:gd name="T10" fmla="*/ 36 w 46"/>
              <a:gd name="T11" fmla="*/ 36 h 62"/>
              <a:gd name="T12" fmla="*/ 34 w 46"/>
              <a:gd name="T13" fmla="*/ 39 h 62"/>
              <a:gd name="T14" fmla="*/ 27 w 46"/>
              <a:gd name="T15" fmla="*/ 39 h 62"/>
              <a:gd name="T16" fmla="*/ 24 w 46"/>
              <a:gd name="T17" fmla="*/ 36 h 62"/>
              <a:gd name="T18" fmla="*/ 19 w 46"/>
              <a:gd name="T19" fmla="*/ 32 h 62"/>
              <a:gd name="T20" fmla="*/ 15 w 46"/>
              <a:gd name="T21" fmla="*/ 44 h 62"/>
              <a:gd name="T22" fmla="*/ 25 w 46"/>
              <a:gd name="T23" fmla="*/ 44 h 62"/>
              <a:gd name="T24" fmla="*/ 35 w 46"/>
              <a:gd name="T25" fmla="*/ 43 h 62"/>
              <a:gd name="T26" fmla="*/ 36 w 46"/>
              <a:gd name="T27" fmla="*/ 43 h 62"/>
              <a:gd name="T28" fmla="*/ 36 w 46"/>
              <a:gd name="T29" fmla="*/ 44 h 62"/>
              <a:gd name="T30" fmla="*/ 36 w 46"/>
              <a:gd name="T31" fmla="*/ 49 h 62"/>
              <a:gd name="T32" fmla="*/ 25 w 46"/>
              <a:gd name="T33" fmla="*/ 59 h 62"/>
              <a:gd name="T34" fmla="*/ 24 w 46"/>
              <a:gd name="T35" fmla="*/ 62 h 62"/>
              <a:gd name="T36" fmla="*/ 20 w 46"/>
              <a:gd name="T37" fmla="*/ 58 h 62"/>
              <a:gd name="T38" fmla="*/ 17 w 46"/>
              <a:gd name="T39" fmla="*/ 60 h 62"/>
              <a:gd name="T40" fmla="*/ 13 w 46"/>
              <a:gd name="T41" fmla="*/ 54 h 62"/>
              <a:gd name="T42" fmla="*/ 4 w 46"/>
              <a:gd name="T43" fmla="*/ 52 h 62"/>
              <a:gd name="T44" fmla="*/ 4 w 46"/>
              <a:gd name="T45" fmla="*/ 44 h 62"/>
              <a:gd name="T46" fmla="*/ 1 w 46"/>
              <a:gd name="T47" fmla="*/ 32 h 62"/>
              <a:gd name="T48" fmla="*/ 0 w 46"/>
              <a:gd name="T49" fmla="*/ 29 h 62"/>
              <a:gd name="T50" fmla="*/ 15 w 46"/>
              <a:gd name="T51" fmla="*/ 10 h 62"/>
              <a:gd name="T52" fmla="*/ 21 w 46"/>
              <a:gd name="T53" fmla="*/ 0 h 62"/>
              <a:gd name="T54" fmla="*/ 30 w 46"/>
              <a:gd name="T55" fmla="*/ 7 h 62"/>
              <a:gd name="T56" fmla="*/ 35 w 46"/>
              <a:gd name="T57" fmla="*/ 17 h 62"/>
              <a:gd name="T58" fmla="*/ 36 w 46"/>
              <a:gd name="T59" fmla="*/ 19 h 62"/>
              <a:gd name="T60" fmla="*/ 42 w 46"/>
              <a:gd name="T61" fmla="*/ 18 h 62"/>
              <a:gd name="T62" fmla="*/ 46 w 46"/>
              <a:gd name="T63" fmla="*/ 1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6" h="62">
                <a:moveTo>
                  <a:pt x="46" y="19"/>
                </a:moveTo>
                <a:lnTo>
                  <a:pt x="45" y="22"/>
                </a:lnTo>
                <a:lnTo>
                  <a:pt x="40" y="29"/>
                </a:lnTo>
                <a:lnTo>
                  <a:pt x="36" y="26"/>
                </a:lnTo>
                <a:lnTo>
                  <a:pt x="36" y="30"/>
                </a:lnTo>
                <a:lnTo>
                  <a:pt x="36" y="36"/>
                </a:lnTo>
                <a:lnTo>
                  <a:pt x="34" y="39"/>
                </a:lnTo>
                <a:lnTo>
                  <a:pt x="27" y="39"/>
                </a:lnTo>
                <a:lnTo>
                  <a:pt x="24" y="36"/>
                </a:lnTo>
                <a:lnTo>
                  <a:pt x="19" y="32"/>
                </a:lnTo>
                <a:lnTo>
                  <a:pt x="15" y="44"/>
                </a:lnTo>
                <a:lnTo>
                  <a:pt x="25" y="44"/>
                </a:lnTo>
                <a:lnTo>
                  <a:pt x="35" y="43"/>
                </a:lnTo>
                <a:lnTo>
                  <a:pt x="36" y="43"/>
                </a:lnTo>
                <a:lnTo>
                  <a:pt x="36" y="44"/>
                </a:lnTo>
                <a:lnTo>
                  <a:pt x="36" y="49"/>
                </a:lnTo>
                <a:lnTo>
                  <a:pt x="25" y="59"/>
                </a:lnTo>
                <a:lnTo>
                  <a:pt x="24" y="62"/>
                </a:lnTo>
                <a:lnTo>
                  <a:pt x="20" y="58"/>
                </a:lnTo>
                <a:lnTo>
                  <a:pt x="17" y="60"/>
                </a:lnTo>
                <a:lnTo>
                  <a:pt x="13" y="54"/>
                </a:lnTo>
                <a:lnTo>
                  <a:pt x="4" y="52"/>
                </a:lnTo>
                <a:lnTo>
                  <a:pt x="4" y="44"/>
                </a:lnTo>
                <a:lnTo>
                  <a:pt x="1" y="32"/>
                </a:lnTo>
                <a:lnTo>
                  <a:pt x="0" y="29"/>
                </a:lnTo>
                <a:lnTo>
                  <a:pt x="15" y="10"/>
                </a:lnTo>
                <a:lnTo>
                  <a:pt x="21" y="0"/>
                </a:lnTo>
                <a:lnTo>
                  <a:pt x="30" y="7"/>
                </a:lnTo>
                <a:lnTo>
                  <a:pt x="35" y="17"/>
                </a:lnTo>
                <a:lnTo>
                  <a:pt x="36" y="19"/>
                </a:lnTo>
                <a:lnTo>
                  <a:pt x="42" y="18"/>
                </a:lnTo>
                <a:lnTo>
                  <a:pt x="46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8" name="Freeform 158"/>
          <p:cNvSpPr>
            <a:spLocks/>
          </p:cNvSpPr>
          <p:nvPr/>
        </p:nvSpPr>
        <p:spPr bwMode="auto">
          <a:xfrm>
            <a:off x="5197475" y="5672138"/>
            <a:ext cx="34925" cy="65088"/>
          </a:xfrm>
          <a:custGeom>
            <a:avLst/>
            <a:gdLst>
              <a:gd name="T0" fmla="*/ 20 w 22"/>
              <a:gd name="T1" fmla="*/ 12 h 41"/>
              <a:gd name="T2" fmla="*/ 20 w 22"/>
              <a:gd name="T3" fmla="*/ 13 h 41"/>
              <a:gd name="T4" fmla="*/ 22 w 22"/>
              <a:gd name="T5" fmla="*/ 16 h 41"/>
              <a:gd name="T6" fmla="*/ 21 w 22"/>
              <a:gd name="T7" fmla="*/ 19 h 41"/>
              <a:gd name="T8" fmla="*/ 21 w 22"/>
              <a:gd name="T9" fmla="*/ 20 h 41"/>
              <a:gd name="T10" fmla="*/ 17 w 22"/>
              <a:gd name="T11" fmla="*/ 26 h 41"/>
              <a:gd name="T12" fmla="*/ 11 w 22"/>
              <a:gd name="T13" fmla="*/ 27 h 41"/>
              <a:gd name="T14" fmla="*/ 13 w 22"/>
              <a:gd name="T15" fmla="*/ 31 h 41"/>
              <a:gd name="T16" fmla="*/ 13 w 22"/>
              <a:gd name="T17" fmla="*/ 33 h 41"/>
              <a:gd name="T18" fmla="*/ 11 w 22"/>
              <a:gd name="T19" fmla="*/ 35 h 41"/>
              <a:gd name="T20" fmla="*/ 11 w 22"/>
              <a:gd name="T21" fmla="*/ 37 h 41"/>
              <a:gd name="T22" fmla="*/ 9 w 22"/>
              <a:gd name="T23" fmla="*/ 41 h 41"/>
              <a:gd name="T24" fmla="*/ 7 w 22"/>
              <a:gd name="T25" fmla="*/ 41 h 41"/>
              <a:gd name="T26" fmla="*/ 6 w 22"/>
              <a:gd name="T27" fmla="*/ 35 h 41"/>
              <a:gd name="T28" fmla="*/ 5 w 22"/>
              <a:gd name="T29" fmla="*/ 31 h 41"/>
              <a:gd name="T30" fmla="*/ 5 w 22"/>
              <a:gd name="T31" fmla="*/ 26 h 41"/>
              <a:gd name="T32" fmla="*/ 2 w 22"/>
              <a:gd name="T33" fmla="*/ 18 h 41"/>
              <a:gd name="T34" fmla="*/ 0 w 22"/>
              <a:gd name="T35" fmla="*/ 12 h 41"/>
              <a:gd name="T36" fmla="*/ 0 w 22"/>
              <a:gd name="T37" fmla="*/ 11 h 41"/>
              <a:gd name="T38" fmla="*/ 6 w 22"/>
              <a:gd name="T39" fmla="*/ 12 h 41"/>
              <a:gd name="T40" fmla="*/ 7 w 22"/>
              <a:gd name="T41" fmla="*/ 11 h 41"/>
              <a:gd name="T42" fmla="*/ 9 w 22"/>
              <a:gd name="T43" fmla="*/ 4 h 41"/>
              <a:gd name="T44" fmla="*/ 13 w 22"/>
              <a:gd name="T45" fmla="*/ 0 h 41"/>
              <a:gd name="T46" fmla="*/ 15 w 22"/>
              <a:gd name="T47" fmla="*/ 0 h 41"/>
              <a:gd name="T48" fmla="*/ 15 w 22"/>
              <a:gd name="T49" fmla="*/ 7 h 41"/>
              <a:gd name="T50" fmla="*/ 17 w 22"/>
              <a:gd name="T51" fmla="*/ 12 h 41"/>
              <a:gd name="T52" fmla="*/ 18 w 22"/>
              <a:gd name="T53" fmla="*/ 13 h 41"/>
              <a:gd name="T54" fmla="*/ 20 w 22"/>
              <a:gd name="T55" fmla="*/ 1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2" h="41">
                <a:moveTo>
                  <a:pt x="20" y="12"/>
                </a:moveTo>
                <a:lnTo>
                  <a:pt x="20" y="13"/>
                </a:lnTo>
                <a:lnTo>
                  <a:pt x="22" y="16"/>
                </a:lnTo>
                <a:lnTo>
                  <a:pt x="21" y="19"/>
                </a:lnTo>
                <a:lnTo>
                  <a:pt x="21" y="20"/>
                </a:lnTo>
                <a:lnTo>
                  <a:pt x="17" y="26"/>
                </a:lnTo>
                <a:lnTo>
                  <a:pt x="11" y="27"/>
                </a:lnTo>
                <a:lnTo>
                  <a:pt x="13" y="31"/>
                </a:lnTo>
                <a:lnTo>
                  <a:pt x="13" y="33"/>
                </a:lnTo>
                <a:lnTo>
                  <a:pt x="11" y="35"/>
                </a:lnTo>
                <a:lnTo>
                  <a:pt x="11" y="37"/>
                </a:lnTo>
                <a:lnTo>
                  <a:pt x="9" y="41"/>
                </a:lnTo>
                <a:lnTo>
                  <a:pt x="7" y="41"/>
                </a:lnTo>
                <a:lnTo>
                  <a:pt x="6" y="35"/>
                </a:lnTo>
                <a:lnTo>
                  <a:pt x="5" y="31"/>
                </a:lnTo>
                <a:lnTo>
                  <a:pt x="5" y="26"/>
                </a:lnTo>
                <a:lnTo>
                  <a:pt x="2" y="18"/>
                </a:lnTo>
                <a:lnTo>
                  <a:pt x="0" y="12"/>
                </a:lnTo>
                <a:lnTo>
                  <a:pt x="0" y="11"/>
                </a:lnTo>
                <a:lnTo>
                  <a:pt x="6" y="12"/>
                </a:lnTo>
                <a:lnTo>
                  <a:pt x="7" y="11"/>
                </a:lnTo>
                <a:lnTo>
                  <a:pt x="9" y="4"/>
                </a:lnTo>
                <a:lnTo>
                  <a:pt x="13" y="0"/>
                </a:lnTo>
                <a:lnTo>
                  <a:pt x="15" y="0"/>
                </a:lnTo>
                <a:lnTo>
                  <a:pt x="15" y="7"/>
                </a:lnTo>
                <a:lnTo>
                  <a:pt x="17" y="12"/>
                </a:lnTo>
                <a:lnTo>
                  <a:pt x="18" y="13"/>
                </a:lnTo>
                <a:lnTo>
                  <a:pt x="20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9" name="Freeform 159"/>
          <p:cNvSpPr>
            <a:spLocks/>
          </p:cNvSpPr>
          <p:nvPr/>
        </p:nvSpPr>
        <p:spPr bwMode="auto">
          <a:xfrm>
            <a:off x="5338763" y="4073525"/>
            <a:ext cx="184150" cy="112713"/>
          </a:xfrm>
          <a:custGeom>
            <a:avLst/>
            <a:gdLst>
              <a:gd name="T0" fmla="*/ 116 w 116"/>
              <a:gd name="T1" fmla="*/ 3 h 71"/>
              <a:gd name="T2" fmla="*/ 93 w 116"/>
              <a:gd name="T3" fmla="*/ 33 h 71"/>
              <a:gd name="T4" fmla="*/ 91 w 116"/>
              <a:gd name="T5" fmla="*/ 35 h 71"/>
              <a:gd name="T6" fmla="*/ 90 w 116"/>
              <a:gd name="T7" fmla="*/ 36 h 71"/>
              <a:gd name="T8" fmla="*/ 90 w 116"/>
              <a:gd name="T9" fmla="*/ 36 h 71"/>
              <a:gd name="T10" fmla="*/ 90 w 116"/>
              <a:gd name="T11" fmla="*/ 37 h 71"/>
              <a:gd name="T12" fmla="*/ 89 w 116"/>
              <a:gd name="T13" fmla="*/ 41 h 71"/>
              <a:gd name="T14" fmla="*/ 85 w 116"/>
              <a:gd name="T15" fmla="*/ 52 h 71"/>
              <a:gd name="T16" fmla="*/ 79 w 116"/>
              <a:gd name="T17" fmla="*/ 71 h 71"/>
              <a:gd name="T18" fmla="*/ 65 w 116"/>
              <a:gd name="T19" fmla="*/ 69 h 71"/>
              <a:gd name="T20" fmla="*/ 48 w 116"/>
              <a:gd name="T21" fmla="*/ 65 h 71"/>
              <a:gd name="T22" fmla="*/ 20 w 116"/>
              <a:gd name="T23" fmla="*/ 69 h 71"/>
              <a:gd name="T24" fmla="*/ 8 w 116"/>
              <a:gd name="T25" fmla="*/ 63 h 71"/>
              <a:gd name="T26" fmla="*/ 8 w 116"/>
              <a:gd name="T27" fmla="*/ 47 h 71"/>
              <a:gd name="T28" fmla="*/ 8 w 116"/>
              <a:gd name="T29" fmla="*/ 40 h 71"/>
              <a:gd name="T30" fmla="*/ 8 w 116"/>
              <a:gd name="T31" fmla="*/ 39 h 71"/>
              <a:gd name="T32" fmla="*/ 14 w 116"/>
              <a:gd name="T33" fmla="*/ 36 h 71"/>
              <a:gd name="T34" fmla="*/ 16 w 116"/>
              <a:gd name="T35" fmla="*/ 36 h 71"/>
              <a:gd name="T36" fmla="*/ 18 w 116"/>
              <a:gd name="T37" fmla="*/ 29 h 71"/>
              <a:gd name="T38" fmla="*/ 4 w 116"/>
              <a:gd name="T39" fmla="*/ 26 h 71"/>
              <a:gd name="T40" fmla="*/ 0 w 116"/>
              <a:gd name="T41" fmla="*/ 22 h 71"/>
              <a:gd name="T42" fmla="*/ 1 w 116"/>
              <a:gd name="T43" fmla="*/ 14 h 71"/>
              <a:gd name="T44" fmla="*/ 7 w 116"/>
              <a:gd name="T45" fmla="*/ 9 h 71"/>
              <a:gd name="T46" fmla="*/ 14 w 116"/>
              <a:gd name="T47" fmla="*/ 7 h 71"/>
              <a:gd name="T48" fmla="*/ 16 w 116"/>
              <a:gd name="T49" fmla="*/ 5 h 71"/>
              <a:gd name="T50" fmla="*/ 20 w 116"/>
              <a:gd name="T51" fmla="*/ 5 h 71"/>
              <a:gd name="T52" fmla="*/ 29 w 116"/>
              <a:gd name="T53" fmla="*/ 5 h 71"/>
              <a:gd name="T54" fmla="*/ 72 w 116"/>
              <a:gd name="T55" fmla="*/ 3 h 71"/>
              <a:gd name="T56" fmla="*/ 79 w 116"/>
              <a:gd name="T57" fmla="*/ 7 h 71"/>
              <a:gd name="T58" fmla="*/ 91 w 116"/>
              <a:gd name="T59" fmla="*/ 2 h 71"/>
              <a:gd name="T60" fmla="*/ 93 w 116"/>
              <a:gd name="T61" fmla="*/ 2 h 71"/>
              <a:gd name="T62" fmla="*/ 95 w 116"/>
              <a:gd name="T63" fmla="*/ 0 h 71"/>
              <a:gd name="T64" fmla="*/ 98 w 116"/>
              <a:gd name="T65" fmla="*/ 3 h 71"/>
              <a:gd name="T66" fmla="*/ 101 w 116"/>
              <a:gd name="T67" fmla="*/ 3 h 71"/>
              <a:gd name="T68" fmla="*/ 104 w 116"/>
              <a:gd name="T69" fmla="*/ 2 h 71"/>
              <a:gd name="T70" fmla="*/ 105 w 116"/>
              <a:gd name="T71" fmla="*/ 2 h 71"/>
              <a:gd name="T72" fmla="*/ 112 w 116"/>
              <a:gd name="T73" fmla="*/ 3 h 71"/>
              <a:gd name="T74" fmla="*/ 115 w 116"/>
              <a:gd name="T75" fmla="*/ 3 h 71"/>
              <a:gd name="T76" fmla="*/ 116 w 116"/>
              <a:gd name="T77" fmla="*/ 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" h="71">
                <a:moveTo>
                  <a:pt x="116" y="3"/>
                </a:moveTo>
                <a:lnTo>
                  <a:pt x="93" y="33"/>
                </a:lnTo>
                <a:lnTo>
                  <a:pt x="91" y="35"/>
                </a:lnTo>
                <a:lnTo>
                  <a:pt x="90" y="36"/>
                </a:lnTo>
                <a:lnTo>
                  <a:pt x="90" y="36"/>
                </a:lnTo>
                <a:lnTo>
                  <a:pt x="90" y="37"/>
                </a:lnTo>
                <a:lnTo>
                  <a:pt x="89" y="41"/>
                </a:lnTo>
                <a:lnTo>
                  <a:pt x="85" y="52"/>
                </a:lnTo>
                <a:lnTo>
                  <a:pt x="79" y="71"/>
                </a:lnTo>
                <a:lnTo>
                  <a:pt x="65" y="69"/>
                </a:lnTo>
                <a:lnTo>
                  <a:pt x="48" y="65"/>
                </a:lnTo>
                <a:lnTo>
                  <a:pt x="20" y="69"/>
                </a:lnTo>
                <a:lnTo>
                  <a:pt x="8" y="63"/>
                </a:lnTo>
                <a:lnTo>
                  <a:pt x="8" y="47"/>
                </a:lnTo>
                <a:lnTo>
                  <a:pt x="8" y="40"/>
                </a:lnTo>
                <a:lnTo>
                  <a:pt x="8" y="39"/>
                </a:lnTo>
                <a:lnTo>
                  <a:pt x="14" y="36"/>
                </a:lnTo>
                <a:lnTo>
                  <a:pt x="16" y="36"/>
                </a:lnTo>
                <a:lnTo>
                  <a:pt x="18" y="29"/>
                </a:lnTo>
                <a:lnTo>
                  <a:pt x="4" y="26"/>
                </a:lnTo>
                <a:lnTo>
                  <a:pt x="0" y="22"/>
                </a:lnTo>
                <a:lnTo>
                  <a:pt x="1" y="14"/>
                </a:lnTo>
                <a:lnTo>
                  <a:pt x="7" y="9"/>
                </a:lnTo>
                <a:lnTo>
                  <a:pt x="14" y="7"/>
                </a:lnTo>
                <a:lnTo>
                  <a:pt x="16" y="5"/>
                </a:lnTo>
                <a:lnTo>
                  <a:pt x="20" y="5"/>
                </a:lnTo>
                <a:lnTo>
                  <a:pt x="29" y="5"/>
                </a:lnTo>
                <a:lnTo>
                  <a:pt x="72" y="3"/>
                </a:lnTo>
                <a:lnTo>
                  <a:pt x="79" y="7"/>
                </a:lnTo>
                <a:lnTo>
                  <a:pt x="91" y="2"/>
                </a:lnTo>
                <a:lnTo>
                  <a:pt x="93" y="2"/>
                </a:lnTo>
                <a:lnTo>
                  <a:pt x="95" y="0"/>
                </a:lnTo>
                <a:lnTo>
                  <a:pt x="98" y="3"/>
                </a:lnTo>
                <a:lnTo>
                  <a:pt x="101" y="3"/>
                </a:lnTo>
                <a:lnTo>
                  <a:pt x="104" y="2"/>
                </a:lnTo>
                <a:lnTo>
                  <a:pt x="105" y="2"/>
                </a:lnTo>
                <a:lnTo>
                  <a:pt x="112" y="3"/>
                </a:lnTo>
                <a:lnTo>
                  <a:pt x="115" y="3"/>
                </a:lnTo>
                <a:lnTo>
                  <a:pt x="116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0" name="Freeform 160"/>
          <p:cNvSpPr>
            <a:spLocks/>
          </p:cNvSpPr>
          <p:nvPr/>
        </p:nvSpPr>
        <p:spPr bwMode="auto">
          <a:xfrm>
            <a:off x="5291138" y="3713163"/>
            <a:ext cx="100013" cy="112713"/>
          </a:xfrm>
          <a:custGeom>
            <a:avLst/>
            <a:gdLst>
              <a:gd name="T0" fmla="*/ 18 w 63"/>
              <a:gd name="T1" fmla="*/ 0 h 71"/>
              <a:gd name="T2" fmla="*/ 21 w 63"/>
              <a:gd name="T3" fmla="*/ 2 h 71"/>
              <a:gd name="T4" fmla="*/ 31 w 63"/>
              <a:gd name="T5" fmla="*/ 15 h 71"/>
              <a:gd name="T6" fmla="*/ 37 w 63"/>
              <a:gd name="T7" fmla="*/ 13 h 71"/>
              <a:gd name="T8" fmla="*/ 38 w 63"/>
              <a:gd name="T9" fmla="*/ 16 h 71"/>
              <a:gd name="T10" fmla="*/ 37 w 63"/>
              <a:gd name="T11" fmla="*/ 23 h 71"/>
              <a:gd name="T12" fmla="*/ 38 w 63"/>
              <a:gd name="T13" fmla="*/ 27 h 71"/>
              <a:gd name="T14" fmla="*/ 42 w 63"/>
              <a:gd name="T15" fmla="*/ 32 h 71"/>
              <a:gd name="T16" fmla="*/ 63 w 63"/>
              <a:gd name="T17" fmla="*/ 42 h 71"/>
              <a:gd name="T18" fmla="*/ 61 w 63"/>
              <a:gd name="T19" fmla="*/ 47 h 71"/>
              <a:gd name="T20" fmla="*/ 59 w 63"/>
              <a:gd name="T21" fmla="*/ 56 h 71"/>
              <a:gd name="T22" fmla="*/ 57 w 63"/>
              <a:gd name="T23" fmla="*/ 62 h 71"/>
              <a:gd name="T24" fmla="*/ 40 w 63"/>
              <a:gd name="T25" fmla="*/ 68 h 71"/>
              <a:gd name="T26" fmla="*/ 22 w 63"/>
              <a:gd name="T27" fmla="*/ 71 h 71"/>
              <a:gd name="T28" fmla="*/ 25 w 63"/>
              <a:gd name="T29" fmla="*/ 64 h 71"/>
              <a:gd name="T30" fmla="*/ 8 w 63"/>
              <a:gd name="T31" fmla="*/ 52 h 71"/>
              <a:gd name="T32" fmla="*/ 3 w 63"/>
              <a:gd name="T33" fmla="*/ 47 h 71"/>
              <a:gd name="T34" fmla="*/ 1 w 63"/>
              <a:gd name="T35" fmla="*/ 42 h 71"/>
              <a:gd name="T36" fmla="*/ 0 w 63"/>
              <a:gd name="T37" fmla="*/ 35 h 71"/>
              <a:gd name="T38" fmla="*/ 1 w 63"/>
              <a:gd name="T39" fmla="*/ 38 h 71"/>
              <a:gd name="T40" fmla="*/ 4 w 63"/>
              <a:gd name="T41" fmla="*/ 41 h 71"/>
              <a:gd name="T42" fmla="*/ 12 w 63"/>
              <a:gd name="T43" fmla="*/ 34 h 71"/>
              <a:gd name="T44" fmla="*/ 15 w 63"/>
              <a:gd name="T45" fmla="*/ 32 h 71"/>
              <a:gd name="T46" fmla="*/ 10 w 63"/>
              <a:gd name="T47" fmla="*/ 22 h 71"/>
              <a:gd name="T48" fmla="*/ 16 w 63"/>
              <a:gd name="T49" fmla="*/ 17 h 71"/>
              <a:gd name="T50" fmla="*/ 16 w 63"/>
              <a:gd name="T51" fmla="*/ 16 h 71"/>
              <a:gd name="T52" fmla="*/ 25 w 63"/>
              <a:gd name="T53" fmla="*/ 26 h 71"/>
              <a:gd name="T54" fmla="*/ 30 w 63"/>
              <a:gd name="T55" fmla="*/ 20 h 71"/>
              <a:gd name="T56" fmla="*/ 21 w 63"/>
              <a:gd name="T57" fmla="*/ 9 h 71"/>
              <a:gd name="T58" fmla="*/ 19 w 63"/>
              <a:gd name="T59" fmla="*/ 9 h 71"/>
              <a:gd name="T60" fmla="*/ 14 w 63"/>
              <a:gd name="T61" fmla="*/ 11 h 71"/>
              <a:gd name="T62" fmla="*/ 8 w 63"/>
              <a:gd name="T63" fmla="*/ 5 h 71"/>
              <a:gd name="T64" fmla="*/ 16 w 63"/>
              <a:gd name="T65" fmla="*/ 0 h 71"/>
              <a:gd name="T66" fmla="*/ 18 w 63"/>
              <a:gd name="T67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3" h="71">
                <a:moveTo>
                  <a:pt x="18" y="0"/>
                </a:moveTo>
                <a:lnTo>
                  <a:pt x="21" y="2"/>
                </a:lnTo>
                <a:lnTo>
                  <a:pt x="31" y="15"/>
                </a:lnTo>
                <a:lnTo>
                  <a:pt x="37" y="13"/>
                </a:lnTo>
                <a:lnTo>
                  <a:pt x="38" y="16"/>
                </a:lnTo>
                <a:lnTo>
                  <a:pt x="37" y="23"/>
                </a:lnTo>
                <a:lnTo>
                  <a:pt x="38" y="27"/>
                </a:lnTo>
                <a:lnTo>
                  <a:pt x="42" y="32"/>
                </a:lnTo>
                <a:lnTo>
                  <a:pt x="63" y="42"/>
                </a:lnTo>
                <a:lnTo>
                  <a:pt x="61" y="47"/>
                </a:lnTo>
                <a:lnTo>
                  <a:pt x="59" y="56"/>
                </a:lnTo>
                <a:lnTo>
                  <a:pt x="57" y="62"/>
                </a:lnTo>
                <a:lnTo>
                  <a:pt x="40" y="68"/>
                </a:lnTo>
                <a:lnTo>
                  <a:pt x="22" y="71"/>
                </a:lnTo>
                <a:lnTo>
                  <a:pt x="25" y="64"/>
                </a:lnTo>
                <a:lnTo>
                  <a:pt x="8" y="52"/>
                </a:lnTo>
                <a:lnTo>
                  <a:pt x="3" y="47"/>
                </a:lnTo>
                <a:lnTo>
                  <a:pt x="1" y="42"/>
                </a:lnTo>
                <a:lnTo>
                  <a:pt x="0" y="35"/>
                </a:lnTo>
                <a:lnTo>
                  <a:pt x="1" y="38"/>
                </a:lnTo>
                <a:lnTo>
                  <a:pt x="4" y="41"/>
                </a:lnTo>
                <a:lnTo>
                  <a:pt x="12" y="34"/>
                </a:lnTo>
                <a:lnTo>
                  <a:pt x="15" y="32"/>
                </a:lnTo>
                <a:lnTo>
                  <a:pt x="10" y="22"/>
                </a:lnTo>
                <a:lnTo>
                  <a:pt x="16" y="17"/>
                </a:lnTo>
                <a:lnTo>
                  <a:pt x="16" y="16"/>
                </a:lnTo>
                <a:lnTo>
                  <a:pt x="25" y="26"/>
                </a:lnTo>
                <a:lnTo>
                  <a:pt x="30" y="20"/>
                </a:lnTo>
                <a:lnTo>
                  <a:pt x="21" y="9"/>
                </a:lnTo>
                <a:lnTo>
                  <a:pt x="19" y="9"/>
                </a:lnTo>
                <a:lnTo>
                  <a:pt x="14" y="11"/>
                </a:lnTo>
                <a:lnTo>
                  <a:pt x="8" y="5"/>
                </a:lnTo>
                <a:lnTo>
                  <a:pt x="16" y="0"/>
                </a:lnTo>
                <a:lnTo>
                  <a:pt x="18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1" name="Freeform 161"/>
          <p:cNvSpPr>
            <a:spLocks/>
          </p:cNvSpPr>
          <p:nvPr/>
        </p:nvSpPr>
        <p:spPr bwMode="auto">
          <a:xfrm>
            <a:off x="5283200" y="3838575"/>
            <a:ext cx="168275" cy="161925"/>
          </a:xfrm>
          <a:custGeom>
            <a:avLst/>
            <a:gdLst>
              <a:gd name="T0" fmla="*/ 94 w 106"/>
              <a:gd name="T1" fmla="*/ 4 h 102"/>
              <a:gd name="T2" fmla="*/ 94 w 106"/>
              <a:gd name="T3" fmla="*/ 5 h 102"/>
              <a:gd name="T4" fmla="*/ 96 w 106"/>
              <a:gd name="T5" fmla="*/ 9 h 102"/>
              <a:gd name="T6" fmla="*/ 106 w 106"/>
              <a:gd name="T7" fmla="*/ 12 h 102"/>
              <a:gd name="T8" fmla="*/ 99 w 106"/>
              <a:gd name="T9" fmla="*/ 18 h 102"/>
              <a:gd name="T10" fmla="*/ 95 w 106"/>
              <a:gd name="T11" fmla="*/ 20 h 102"/>
              <a:gd name="T12" fmla="*/ 94 w 106"/>
              <a:gd name="T13" fmla="*/ 30 h 102"/>
              <a:gd name="T14" fmla="*/ 94 w 106"/>
              <a:gd name="T15" fmla="*/ 34 h 102"/>
              <a:gd name="T16" fmla="*/ 87 w 106"/>
              <a:gd name="T17" fmla="*/ 39 h 102"/>
              <a:gd name="T18" fmla="*/ 83 w 106"/>
              <a:gd name="T19" fmla="*/ 42 h 102"/>
              <a:gd name="T20" fmla="*/ 75 w 106"/>
              <a:gd name="T21" fmla="*/ 48 h 102"/>
              <a:gd name="T22" fmla="*/ 68 w 106"/>
              <a:gd name="T23" fmla="*/ 53 h 102"/>
              <a:gd name="T24" fmla="*/ 61 w 106"/>
              <a:gd name="T25" fmla="*/ 58 h 102"/>
              <a:gd name="T26" fmla="*/ 51 w 106"/>
              <a:gd name="T27" fmla="*/ 65 h 102"/>
              <a:gd name="T28" fmla="*/ 46 w 106"/>
              <a:gd name="T29" fmla="*/ 69 h 102"/>
              <a:gd name="T30" fmla="*/ 39 w 106"/>
              <a:gd name="T31" fmla="*/ 69 h 102"/>
              <a:gd name="T32" fmla="*/ 31 w 106"/>
              <a:gd name="T33" fmla="*/ 76 h 102"/>
              <a:gd name="T34" fmla="*/ 24 w 106"/>
              <a:gd name="T35" fmla="*/ 80 h 102"/>
              <a:gd name="T36" fmla="*/ 23 w 106"/>
              <a:gd name="T37" fmla="*/ 83 h 102"/>
              <a:gd name="T38" fmla="*/ 21 w 106"/>
              <a:gd name="T39" fmla="*/ 84 h 102"/>
              <a:gd name="T40" fmla="*/ 27 w 106"/>
              <a:gd name="T41" fmla="*/ 84 h 102"/>
              <a:gd name="T42" fmla="*/ 26 w 106"/>
              <a:gd name="T43" fmla="*/ 84 h 102"/>
              <a:gd name="T44" fmla="*/ 28 w 106"/>
              <a:gd name="T45" fmla="*/ 90 h 102"/>
              <a:gd name="T46" fmla="*/ 2 w 106"/>
              <a:gd name="T47" fmla="*/ 102 h 102"/>
              <a:gd name="T48" fmla="*/ 1 w 106"/>
              <a:gd name="T49" fmla="*/ 98 h 102"/>
              <a:gd name="T50" fmla="*/ 0 w 106"/>
              <a:gd name="T51" fmla="*/ 91 h 102"/>
              <a:gd name="T52" fmla="*/ 2 w 106"/>
              <a:gd name="T53" fmla="*/ 88 h 102"/>
              <a:gd name="T54" fmla="*/ 4 w 106"/>
              <a:gd name="T55" fmla="*/ 94 h 102"/>
              <a:gd name="T56" fmla="*/ 24 w 106"/>
              <a:gd name="T57" fmla="*/ 60 h 102"/>
              <a:gd name="T58" fmla="*/ 38 w 106"/>
              <a:gd name="T59" fmla="*/ 53 h 102"/>
              <a:gd name="T60" fmla="*/ 45 w 106"/>
              <a:gd name="T61" fmla="*/ 41 h 102"/>
              <a:gd name="T62" fmla="*/ 45 w 106"/>
              <a:gd name="T63" fmla="*/ 28 h 102"/>
              <a:gd name="T64" fmla="*/ 50 w 106"/>
              <a:gd name="T65" fmla="*/ 23 h 102"/>
              <a:gd name="T66" fmla="*/ 51 w 106"/>
              <a:gd name="T67" fmla="*/ 22 h 102"/>
              <a:gd name="T68" fmla="*/ 53 w 106"/>
              <a:gd name="T69" fmla="*/ 13 h 102"/>
              <a:gd name="T70" fmla="*/ 54 w 106"/>
              <a:gd name="T71" fmla="*/ 13 h 102"/>
              <a:gd name="T72" fmla="*/ 60 w 106"/>
              <a:gd name="T73" fmla="*/ 12 h 102"/>
              <a:gd name="T74" fmla="*/ 69 w 106"/>
              <a:gd name="T75" fmla="*/ 7 h 102"/>
              <a:gd name="T76" fmla="*/ 75 w 106"/>
              <a:gd name="T77" fmla="*/ 3 h 102"/>
              <a:gd name="T78" fmla="*/ 81 w 106"/>
              <a:gd name="T79" fmla="*/ 0 h 102"/>
              <a:gd name="T80" fmla="*/ 94 w 106"/>
              <a:gd name="T81" fmla="*/ 4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6" h="102">
                <a:moveTo>
                  <a:pt x="94" y="4"/>
                </a:moveTo>
                <a:lnTo>
                  <a:pt x="94" y="5"/>
                </a:lnTo>
                <a:lnTo>
                  <a:pt x="96" y="9"/>
                </a:lnTo>
                <a:lnTo>
                  <a:pt x="106" y="12"/>
                </a:lnTo>
                <a:lnTo>
                  <a:pt x="99" y="18"/>
                </a:lnTo>
                <a:lnTo>
                  <a:pt x="95" y="20"/>
                </a:lnTo>
                <a:lnTo>
                  <a:pt x="94" y="30"/>
                </a:lnTo>
                <a:lnTo>
                  <a:pt x="94" y="34"/>
                </a:lnTo>
                <a:lnTo>
                  <a:pt x="87" y="39"/>
                </a:lnTo>
                <a:lnTo>
                  <a:pt x="83" y="42"/>
                </a:lnTo>
                <a:lnTo>
                  <a:pt x="75" y="48"/>
                </a:lnTo>
                <a:lnTo>
                  <a:pt x="68" y="53"/>
                </a:lnTo>
                <a:lnTo>
                  <a:pt x="61" y="58"/>
                </a:lnTo>
                <a:lnTo>
                  <a:pt x="51" y="65"/>
                </a:lnTo>
                <a:lnTo>
                  <a:pt x="46" y="69"/>
                </a:lnTo>
                <a:lnTo>
                  <a:pt x="39" y="69"/>
                </a:lnTo>
                <a:lnTo>
                  <a:pt x="31" y="76"/>
                </a:lnTo>
                <a:lnTo>
                  <a:pt x="24" y="80"/>
                </a:lnTo>
                <a:lnTo>
                  <a:pt x="23" y="83"/>
                </a:lnTo>
                <a:lnTo>
                  <a:pt x="21" y="84"/>
                </a:lnTo>
                <a:lnTo>
                  <a:pt x="27" y="84"/>
                </a:lnTo>
                <a:lnTo>
                  <a:pt x="26" y="84"/>
                </a:lnTo>
                <a:lnTo>
                  <a:pt x="28" y="90"/>
                </a:lnTo>
                <a:lnTo>
                  <a:pt x="2" y="102"/>
                </a:lnTo>
                <a:lnTo>
                  <a:pt x="1" y="98"/>
                </a:lnTo>
                <a:lnTo>
                  <a:pt x="0" y="91"/>
                </a:lnTo>
                <a:lnTo>
                  <a:pt x="2" y="88"/>
                </a:lnTo>
                <a:lnTo>
                  <a:pt x="4" y="94"/>
                </a:lnTo>
                <a:lnTo>
                  <a:pt x="24" y="60"/>
                </a:lnTo>
                <a:lnTo>
                  <a:pt x="38" y="53"/>
                </a:lnTo>
                <a:lnTo>
                  <a:pt x="45" y="41"/>
                </a:lnTo>
                <a:lnTo>
                  <a:pt x="45" y="28"/>
                </a:lnTo>
                <a:lnTo>
                  <a:pt x="50" y="23"/>
                </a:lnTo>
                <a:lnTo>
                  <a:pt x="51" y="22"/>
                </a:lnTo>
                <a:lnTo>
                  <a:pt x="53" y="13"/>
                </a:lnTo>
                <a:lnTo>
                  <a:pt x="54" y="13"/>
                </a:lnTo>
                <a:lnTo>
                  <a:pt x="60" y="12"/>
                </a:lnTo>
                <a:lnTo>
                  <a:pt x="69" y="7"/>
                </a:lnTo>
                <a:lnTo>
                  <a:pt x="75" y="3"/>
                </a:lnTo>
                <a:lnTo>
                  <a:pt x="81" y="0"/>
                </a:lnTo>
                <a:lnTo>
                  <a:pt x="94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2" name="Freeform 162"/>
          <p:cNvSpPr>
            <a:spLocks noEditPoints="1"/>
          </p:cNvSpPr>
          <p:nvPr/>
        </p:nvSpPr>
        <p:spPr bwMode="auto">
          <a:xfrm>
            <a:off x="5665788" y="3162300"/>
            <a:ext cx="127000" cy="115888"/>
          </a:xfrm>
          <a:custGeom>
            <a:avLst/>
            <a:gdLst>
              <a:gd name="T0" fmla="*/ 0 w 80"/>
              <a:gd name="T1" fmla="*/ 36 h 73"/>
              <a:gd name="T2" fmla="*/ 4 w 80"/>
              <a:gd name="T3" fmla="*/ 25 h 73"/>
              <a:gd name="T4" fmla="*/ 11 w 80"/>
              <a:gd name="T5" fmla="*/ 21 h 73"/>
              <a:gd name="T6" fmla="*/ 16 w 80"/>
              <a:gd name="T7" fmla="*/ 17 h 73"/>
              <a:gd name="T8" fmla="*/ 13 w 80"/>
              <a:gd name="T9" fmla="*/ 24 h 73"/>
              <a:gd name="T10" fmla="*/ 7 w 80"/>
              <a:gd name="T11" fmla="*/ 33 h 73"/>
              <a:gd name="T12" fmla="*/ 76 w 80"/>
              <a:gd name="T13" fmla="*/ 30 h 73"/>
              <a:gd name="T14" fmla="*/ 58 w 80"/>
              <a:gd name="T15" fmla="*/ 70 h 73"/>
              <a:gd name="T16" fmla="*/ 46 w 80"/>
              <a:gd name="T17" fmla="*/ 71 h 73"/>
              <a:gd name="T18" fmla="*/ 38 w 80"/>
              <a:gd name="T19" fmla="*/ 56 h 73"/>
              <a:gd name="T20" fmla="*/ 35 w 80"/>
              <a:gd name="T21" fmla="*/ 52 h 73"/>
              <a:gd name="T22" fmla="*/ 27 w 80"/>
              <a:gd name="T23" fmla="*/ 44 h 73"/>
              <a:gd name="T24" fmla="*/ 15 w 80"/>
              <a:gd name="T25" fmla="*/ 48 h 73"/>
              <a:gd name="T26" fmla="*/ 18 w 80"/>
              <a:gd name="T27" fmla="*/ 58 h 73"/>
              <a:gd name="T28" fmla="*/ 11 w 80"/>
              <a:gd name="T29" fmla="*/ 58 h 73"/>
              <a:gd name="T30" fmla="*/ 9 w 80"/>
              <a:gd name="T31" fmla="*/ 54 h 73"/>
              <a:gd name="T32" fmla="*/ 7 w 80"/>
              <a:gd name="T33" fmla="*/ 48 h 73"/>
              <a:gd name="T34" fmla="*/ 12 w 80"/>
              <a:gd name="T35" fmla="*/ 29 h 73"/>
              <a:gd name="T36" fmla="*/ 20 w 80"/>
              <a:gd name="T37" fmla="*/ 21 h 73"/>
              <a:gd name="T38" fmla="*/ 31 w 80"/>
              <a:gd name="T39" fmla="*/ 25 h 73"/>
              <a:gd name="T40" fmla="*/ 33 w 80"/>
              <a:gd name="T41" fmla="*/ 30 h 73"/>
              <a:gd name="T42" fmla="*/ 35 w 80"/>
              <a:gd name="T43" fmla="*/ 37 h 73"/>
              <a:gd name="T44" fmla="*/ 38 w 80"/>
              <a:gd name="T45" fmla="*/ 40 h 73"/>
              <a:gd name="T46" fmla="*/ 46 w 80"/>
              <a:gd name="T47" fmla="*/ 43 h 73"/>
              <a:gd name="T48" fmla="*/ 58 w 80"/>
              <a:gd name="T49" fmla="*/ 51 h 73"/>
              <a:gd name="T50" fmla="*/ 53 w 80"/>
              <a:gd name="T51" fmla="*/ 40 h 73"/>
              <a:gd name="T52" fmla="*/ 45 w 80"/>
              <a:gd name="T53" fmla="*/ 36 h 73"/>
              <a:gd name="T54" fmla="*/ 41 w 80"/>
              <a:gd name="T55" fmla="*/ 33 h 73"/>
              <a:gd name="T56" fmla="*/ 42 w 80"/>
              <a:gd name="T57" fmla="*/ 25 h 73"/>
              <a:gd name="T58" fmla="*/ 28 w 80"/>
              <a:gd name="T59" fmla="*/ 10 h 73"/>
              <a:gd name="T60" fmla="*/ 35 w 80"/>
              <a:gd name="T61" fmla="*/ 0 h 73"/>
              <a:gd name="T62" fmla="*/ 46 w 80"/>
              <a:gd name="T63" fmla="*/ 17 h 73"/>
              <a:gd name="T64" fmla="*/ 63 w 80"/>
              <a:gd name="T65" fmla="*/ 21 h 73"/>
              <a:gd name="T66" fmla="*/ 67 w 80"/>
              <a:gd name="T67" fmla="*/ 2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0" h="73">
                <a:moveTo>
                  <a:pt x="4" y="36"/>
                </a:moveTo>
                <a:lnTo>
                  <a:pt x="0" y="36"/>
                </a:lnTo>
                <a:lnTo>
                  <a:pt x="1" y="32"/>
                </a:lnTo>
                <a:lnTo>
                  <a:pt x="4" y="25"/>
                </a:lnTo>
                <a:lnTo>
                  <a:pt x="11" y="24"/>
                </a:lnTo>
                <a:lnTo>
                  <a:pt x="11" y="21"/>
                </a:lnTo>
                <a:lnTo>
                  <a:pt x="13" y="18"/>
                </a:lnTo>
                <a:lnTo>
                  <a:pt x="16" y="17"/>
                </a:lnTo>
                <a:lnTo>
                  <a:pt x="16" y="19"/>
                </a:lnTo>
                <a:lnTo>
                  <a:pt x="13" y="24"/>
                </a:lnTo>
                <a:lnTo>
                  <a:pt x="11" y="28"/>
                </a:lnTo>
                <a:lnTo>
                  <a:pt x="7" y="33"/>
                </a:lnTo>
                <a:lnTo>
                  <a:pt x="4" y="36"/>
                </a:lnTo>
                <a:close/>
                <a:moveTo>
                  <a:pt x="76" y="30"/>
                </a:moveTo>
                <a:lnTo>
                  <a:pt x="80" y="67"/>
                </a:lnTo>
                <a:lnTo>
                  <a:pt x="58" y="70"/>
                </a:lnTo>
                <a:lnTo>
                  <a:pt x="53" y="71"/>
                </a:lnTo>
                <a:lnTo>
                  <a:pt x="46" y="71"/>
                </a:lnTo>
                <a:lnTo>
                  <a:pt x="43" y="73"/>
                </a:lnTo>
                <a:lnTo>
                  <a:pt x="38" y="56"/>
                </a:lnTo>
                <a:lnTo>
                  <a:pt x="43" y="52"/>
                </a:lnTo>
                <a:lnTo>
                  <a:pt x="35" y="52"/>
                </a:lnTo>
                <a:lnTo>
                  <a:pt x="31" y="49"/>
                </a:lnTo>
                <a:lnTo>
                  <a:pt x="27" y="44"/>
                </a:lnTo>
                <a:lnTo>
                  <a:pt x="24" y="44"/>
                </a:lnTo>
                <a:lnTo>
                  <a:pt x="15" y="48"/>
                </a:lnTo>
                <a:lnTo>
                  <a:pt x="20" y="51"/>
                </a:lnTo>
                <a:lnTo>
                  <a:pt x="18" y="58"/>
                </a:lnTo>
                <a:lnTo>
                  <a:pt x="11" y="62"/>
                </a:lnTo>
                <a:lnTo>
                  <a:pt x="11" y="58"/>
                </a:lnTo>
                <a:lnTo>
                  <a:pt x="11" y="56"/>
                </a:lnTo>
                <a:lnTo>
                  <a:pt x="9" y="54"/>
                </a:lnTo>
                <a:lnTo>
                  <a:pt x="9" y="54"/>
                </a:lnTo>
                <a:lnTo>
                  <a:pt x="7" y="48"/>
                </a:lnTo>
                <a:lnTo>
                  <a:pt x="7" y="40"/>
                </a:lnTo>
                <a:lnTo>
                  <a:pt x="12" y="29"/>
                </a:lnTo>
                <a:lnTo>
                  <a:pt x="19" y="21"/>
                </a:lnTo>
                <a:lnTo>
                  <a:pt x="20" y="21"/>
                </a:lnTo>
                <a:lnTo>
                  <a:pt x="24" y="17"/>
                </a:lnTo>
                <a:lnTo>
                  <a:pt x="31" y="25"/>
                </a:lnTo>
                <a:lnTo>
                  <a:pt x="33" y="26"/>
                </a:lnTo>
                <a:lnTo>
                  <a:pt x="33" y="30"/>
                </a:lnTo>
                <a:lnTo>
                  <a:pt x="35" y="36"/>
                </a:lnTo>
                <a:lnTo>
                  <a:pt x="35" y="37"/>
                </a:lnTo>
                <a:lnTo>
                  <a:pt x="37" y="37"/>
                </a:lnTo>
                <a:lnTo>
                  <a:pt x="38" y="40"/>
                </a:lnTo>
                <a:lnTo>
                  <a:pt x="45" y="41"/>
                </a:lnTo>
                <a:lnTo>
                  <a:pt x="46" y="43"/>
                </a:lnTo>
                <a:lnTo>
                  <a:pt x="50" y="52"/>
                </a:lnTo>
                <a:lnTo>
                  <a:pt x="58" y="51"/>
                </a:lnTo>
                <a:lnTo>
                  <a:pt x="53" y="45"/>
                </a:lnTo>
                <a:lnTo>
                  <a:pt x="53" y="40"/>
                </a:lnTo>
                <a:lnTo>
                  <a:pt x="48" y="37"/>
                </a:lnTo>
                <a:lnTo>
                  <a:pt x="45" y="36"/>
                </a:lnTo>
                <a:lnTo>
                  <a:pt x="41" y="34"/>
                </a:lnTo>
                <a:lnTo>
                  <a:pt x="41" y="33"/>
                </a:lnTo>
                <a:lnTo>
                  <a:pt x="42" y="26"/>
                </a:lnTo>
                <a:lnTo>
                  <a:pt x="42" y="25"/>
                </a:lnTo>
                <a:lnTo>
                  <a:pt x="35" y="19"/>
                </a:lnTo>
                <a:lnTo>
                  <a:pt x="28" y="10"/>
                </a:lnTo>
                <a:lnTo>
                  <a:pt x="34" y="3"/>
                </a:lnTo>
                <a:lnTo>
                  <a:pt x="35" y="0"/>
                </a:lnTo>
                <a:lnTo>
                  <a:pt x="41" y="2"/>
                </a:lnTo>
                <a:lnTo>
                  <a:pt x="46" y="17"/>
                </a:lnTo>
                <a:lnTo>
                  <a:pt x="58" y="19"/>
                </a:lnTo>
                <a:lnTo>
                  <a:pt x="63" y="21"/>
                </a:lnTo>
                <a:lnTo>
                  <a:pt x="68" y="25"/>
                </a:lnTo>
                <a:lnTo>
                  <a:pt x="67" y="29"/>
                </a:lnTo>
                <a:lnTo>
                  <a:pt x="76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3" name="Freeform 163"/>
          <p:cNvSpPr>
            <a:spLocks/>
          </p:cNvSpPr>
          <p:nvPr/>
        </p:nvSpPr>
        <p:spPr bwMode="auto">
          <a:xfrm>
            <a:off x="5656263" y="2417763"/>
            <a:ext cx="17463" cy="20638"/>
          </a:xfrm>
          <a:custGeom>
            <a:avLst/>
            <a:gdLst>
              <a:gd name="T0" fmla="*/ 11 w 11"/>
              <a:gd name="T1" fmla="*/ 10 h 13"/>
              <a:gd name="T2" fmla="*/ 0 w 11"/>
              <a:gd name="T3" fmla="*/ 13 h 13"/>
              <a:gd name="T4" fmla="*/ 0 w 11"/>
              <a:gd name="T5" fmla="*/ 8 h 13"/>
              <a:gd name="T6" fmla="*/ 6 w 11"/>
              <a:gd name="T7" fmla="*/ 0 h 13"/>
              <a:gd name="T8" fmla="*/ 10 w 11"/>
              <a:gd name="T9" fmla="*/ 6 h 13"/>
              <a:gd name="T10" fmla="*/ 11 w 11"/>
              <a:gd name="T11" fmla="*/ 1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3">
                <a:moveTo>
                  <a:pt x="11" y="10"/>
                </a:moveTo>
                <a:lnTo>
                  <a:pt x="0" y="13"/>
                </a:lnTo>
                <a:lnTo>
                  <a:pt x="0" y="8"/>
                </a:lnTo>
                <a:lnTo>
                  <a:pt x="6" y="0"/>
                </a:lnTo>
                <a:lnTo>
                  <a:pt x="10" y="6"/>
                </a:lnTo>
                <a:lnTo>
                  <a:pt x="11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4" name="Freeform 164"/>
          <p:cNvSpPr>
            <a:spLocks noEditPoints="1"/>
          </p:cNvSpPr>
          <p:nvPr/>
        </p:nvSpPr>
        <p:spPr bwMode="auto">
          <a:xfrm>
            <a:off x="6096000" y="2244725"/>
            <a:ext cx="184150" cy="149225"/>
          </a:xfrm>
          <a:custGeom>
            <a:avLst/>
            <a:gdLst>
              <a:gd name="T0" fmla="*/ 87 w 116"/>
              <a:gd name="T1" fmla="*/ 82 h 94"/>
              <a:gd name="T2" fmla="*/ 75 w 116"/>
              <a:gd name="T3" fmla="*/ 90 h 94"/>
              <a:gd name="T4" fmla="*/ 64 w 116"/>
              <a:gd name="T5" fmla="*/ 85 h 94"/>
              <a:gd name="T6" fmla="*/ 44 w 116"/>
              <a:gd name="T7" fmla="*/ 94 h 94"/>
              <a:gd name="T8" fmla="*/ 50 w 116"/>
              <a:gd name="T9" fmla="*/ 82 h 94"/>
              <a:gd name="T10" fmla="*/ 52 w 116"/>
              <a:gd name="T11" fmla="*/ 78 h 94"/>
              <a:gd name="T12" fmla="*/ 53 w 116"/>
              <a:gd name="T13" fmla="*/ 71 h 94"/>
              <a:gd name="T14" fmla="*/ 76 w 116"/>
              <a:gd name="T15" fmla="*/ 77 h 94"/>
              <a:gd name="T16" fmla="*/ 90 w 116"/>
              <a:gd name="T17" fmla="*/ 78 h 94"/>
              <a:gd name="T18" fmla="*/ 71 w 116"/>
              <a:gd name="T19" fmla="*/ 67 h 94"/>
              <a:gd name="T20" fmla="*/ 84 w 116"/>
              <a:gd name="T21" fmla="*/ 62 h 94"/>
              <a:gd name="T22" fmla="*/ 87 w 116"/>
              <a:gd name="T23" fmla="*/ 72 h 94"/>
              <a:gd name="T24" fmla="*/ 93 w 116"/>
              <a:gd name="T25" fmla="*/ 17 h 94"/>
              <a:gd name="T26" fmla="*/ 105 w 116"/>
              <a:gd name="T27" fmla="*/ 38 h 94"/>
              <a:gd name="T28" fmla="*/ 116 w 116"/>
              <a:gd name="T29" fmla="*/ 47 h 94"/>
              <a:gd name="T30" fmla="*/ 102 w 116"/>
              <a:gd name="T31" fmla="*/ 55 h 94"/>
              <a:gd name="T32" fmla="*/ 95 w 116"/>
              <a:gd name="T33" fmla="*/ 62 h 94"/>
              <a:gd name="T34" fmla="*/ 74 w 116"/>
              <a:gd name="T35" fmla="*/ 49 h 94"/>
              <a:gd name="T36" fmla="*/ 69 w 116"/>
              <a:gd name="T37" fmla="*/ 36 h 94"/>
              <a:gd name="T38" fmla="*/ 65 w 116"/>
              <a:gd name="T39" fmla="*/ 33 h 94"/>
              <a:gd name="T40" fmla="*/ 61 w 116"/>
              <a:gd name="T41" fmla="*/ 40 h 94"/>
              <a:gd name="T42" fmla="*/ 60 w 116"/>
              <a:gd name="T43" fmla="*/ 49 h 94"/>
              <a:gd name="T44" fmla="*/ 44 w 116"/>
              <a:gd name="T45" fmla="*/ 68 h 94"/>
              <a:gd name="T46" fmla="*/ 30 w 116"/>
              <a:gd name="T47" fmla="*/ 79 h 94"/>
              <a:gd name="T48" fmla="*/ 7 w 116"/>
              <a:gd name="T49" fmla="*/ 87 h 94"/>
              <a:gd name="T50" fmla="*/ 8 w 116"/>
              <a:gd name="T51" fmla="*/ 74 h 94"/>
              <a:gd name="T52" fmla="*/ 25 w 116"/>
              <a:gd name="T53" fmla="*/ 64 h 94"/>
              <a:gd name="T54" fmla="*/ 34 w 116"/>
              <a:gd name="T55" fmla="*/ 63 h 94"/>
              <a:gd name="T56" fmla="*/ 29 w 116"/>
              <a:gd name="T57" fmla="*/ 56 h 94"/>
              <a:gd name="T58" fmla="*/ 19 w 116"/>
              <a:gd name="T59" fmla="*/ 55 h 94"/>
              <a:gd name="T60" fmla="*/ 0 w 116"/>
              <a:gd name="T61" fmla="*/ 51 h 94"/>
              <a:gd name="T62" fmla="*/ 14 w 116"/>
              <a:gd name="T63" fmla="*/ 42 h 94"/>
              <a:gd name="T64" fmla="*/ 29 w 116"/>
              <a:gd name="T65" fmla="*/ 36 h 94"/>
              <a:gd name="T66" fmla="*/ 38 w 116"/>
              <a:gd name="T67" fmla="*/ 36 h 94"/>
              <a:gd name="T68" fmla="*/ 38 w 116"/>
              <a:gd name="T69" fmla="*/ 30 h 94"/>
              <a:gd name="T70" fmla="*/ 15 w 116"/>
              <a:gd name="T71" fmla="*/ 34 h 94"/>
              <a:gd name="T72" fmla="*/ 15 w 116"/>
              <a:gd name="T73" fmla="*/ 25 h 94"/>
              <a:gd name="T74" fmla="*/ 34 w 116"/>
              <a:gd name="T75" fmla="*/ 21 h 94"/>
              <a:gd name="T76" fmla="*/ 46 w 116"/>
              <a:gd name="T77" fmla="*/ 29 h 94"/>
              <a:gd name="T78" fmla="*/ 64 w 116"/>
              <a:gd name="T79" fmla="*/ 17 h 94"/>
              <a:gd name="T80" fmla="*/ 80 w 116"/>
              <a:gd name="T81" fmla="*/ 15 h 94"/>
              <a:gd name="T82" fmla="*/ 95 w 116"/>
              <a:gd name="T83" fmla="*/ 8 h 94"/>
              <a:gd name="T84" fmla="*/ 35 w 116"/>
              <a:gd name="T85" fmla="*/ 2 h 94"/>
              <a:gd name="T86" fmla="*/ 49 w 116"/>
              <a:gd name="T87" fmla="*/ 10 h 94"/>
              <a:gd name="T88" fmla="*/ 42 w 116"/>
              <a:gd name="T89" fmla="*/ 19 h 94"/>
              <a:gd name="T90" fmla="*/ 20 w 116"/>
              <a:gd name="T91" fmla="*/ 14 h 94"/>
              <a:gd name="T92" fmla="*/ 19 w 116"/>
              <a:gd name="T93" fmla="*/ 4 h 94"/>
              <a:gd name="T94" fmla="*/ 34 w 116"/>
              <a:gd name="T95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6" h="94">
                <a:moveTo>
                  <a:pt x="98" y="75"/>
                </a:moveTo>
                <a:lnTo>
                  <a:pt x="97" y="83"/>
                </a:lnTo>
                <a:lnTo>
                  <a:pt x="87" y="82"/>
                </a:lnTo>
                <a:lnTo>
                  <a:pt x="82" y="90"/>
                </a:lnTo>
                <a:lnTo>
                  <a:pt x="78" y="87"/>
                </a:lnTo>
                <a:lnTo>
                  <a:pt x="75" y="90"/>
                </a:lnTo>
                <a:lnTo>
                  <a:pt x="74" y="92"/>
                </a:lnTo>
                <a:lnTo>
                  <a:pt x="72" y="93"/>
                </a:lnTo>
                <a:lnTo>
                  <a:pt x="64" y="85"/>
                </a:lnTo>
                <a:lnTo>
                  <a:pt x="59" y="93"/>
                </a:lnTo>
                <a:lnTo>
                  <a:pt x="52" y="87"/>
                </a:lnTo>
                <a:lnTo>
                  <a:pt x="44" y="94"/>
                </a:lnTo>
                <a:lnTo>
                  <a:pt x="42" y="94"/>
                </a:lnTo>
                <a:lnTo>
                  <a:pt x="45" y="83"/>
                </a:lnTo>
                <a:lnTo>
                  <a:pt x="50" y="82"/>
                </a:lnTo>
                <a:lnTo>
                  <a:pt x="57" y="81"/>
                </a:lnTo>
                <a:lnTo>
                  <a:pt x="55" y="78"/>
                </a:lnTo>
                <a:lnTo>
                  <a:pt x="52" y="78"/>
                </a:lnTo>
                <a:lnTo>
                  <a:pt x="52" y="78"/>
                </a:lnTo>
                <a:lnTo>
                  <a:pt x="52" y="77"/>
                </a:lnTo>
                <a:lnTo>
                  <a:pt x="53" y="71"/>
                </a:lnTo>
                <a:lnTo>
                  <a:pt x="60" y="72"/>
                </a:lnTo>
                <a:lnTo>
                  <a:pt x="71" y="78"/>
                </a:lnTo>
                <a:lnTo>
                  <a:pt x="76" y="77"/>
                </a:lnTo>
                <a:lnTo>
                  <a:pt x="79" y="75"/>
                </a:lnTo>
                <a:lnTo>
                  <a:pt x="87" y="81"/>
                </a:lnTo>
                <a:lnTo>
                  <a:pt x="90" y="78"/>
                </a:lnTo>
                <a:lnTo>
                  <a:pt x="82" y="72"/>
                </a:lnTo>
                <a:lnTo>
                  <a:pt x="74" y="70"/>
                </a:lnTo>
                <a:lnTo>
                  <a:pt x="71" y="67"/>
                </a:lnTo>
                <a:lnTo>
                  <a:pt x="65" y="62"/>
                </a:lnTo>
                <a:lnTo>
                  <a:pt x="74" y="60"/>
                </a:lnTo>
                <a:lnTo>
                  <a:pt x="84" y="62"/>
                </a:lnTo>
                <a:lnTo>
                  <a:pt x="86" y="63"/>
                </a:lnTo>
                <a:lnTo>
                  <a:pt x="86" y="64"/>
                </a:lnTo>
                <a:lnTo>
                  <a:pt x="87" y="72"/>
                </a:lnTo>
                <a:lnTo>
                  <a:pt x="98" y="75"/>
                </a:lnTo>
                <a:close/>
                <a:moveTo>
                  <a:pt x="99" y="14"/>
                </a:moveTo>
                <a:lnTo>
                  <a:pt x="93" y="17"/>
                </a:lnTo>
                <a:lnTo>
                  <a:pt x="101" y="32"/>
                </a:lnTo>
                <a:lnTo>
                  <a:pt x="98" y="37"/>
                </a:lnTo>
                <a:lnTo>
                  <a:pt x="105" y="38"/>
                </a:lnTo>
                <a:lnTo>
                  <a:pt x="106" y="38"/>
                </a:lnTo>
                <a:lnTo>
                  <a:pt x="112" y="42"/>
                </a:lnTo>
                <a:lnTo>
                  <a:pt x="116" y="47"/>
                </a:lnTo>
                <a:lnTo>
                  <a:pt x="112" y="55"/>
                </a:lnTo>
                <a:lnTo>
                  <a:pt x="108" y="55"/>
                </a:lnTo>
                <a:lnTo>
                  <a:pt x="102" y="55"/>
                </a:lnTo>
                <a:lnTo>
                  <a:pt x="97" y="55"/>
                </a:lnTo>
                <a:lnTo>
                  <a:pt x="95" y="60"/>
                </a:lnTo>
                <a:lnTo>
                  <a:pt x="95" y="62"/>
                </a:lnTo>
                <a:lnTo>
                  <a:pt x="94" y="60"/>
                </a:lnTo>
                <a:lnTo>
                  <a:pt x="84" y="57"/>
                </a:lnTo>
                <a:lnTo>
                  <a:pt x="74" y="49"/>
                </a:lnTo>
                <a:lnTo>
                  <a:pt x="69" y="47"/>
                </a:lnTo>
                <a:lnTo>
                  <a:pt x="68" y="42"/>
                </a:lnTo>
                <a:lnTo>
                  <a:pt x="69" y="36"/>
                </a:lnTo>
                <a:lnTo>
                  <a:pt x="68" y="36"/>
                </a:lnTo>
                <a:lnTo>
                  <a:pt x="67" y="32"/>
                </a:lnTo>
                <a:lnTo>
                  <a:pt x="65" y="33"/>
                </a:lnTo>
                <a:lnTo>
                  <a:pt x="63" y="33"/>
                </a:lnTo>
                <a:lnTo>
                  <a:pt x="61" y="36"/>
                </a:lnTo>
                <a:lnTo>
                  <a:pt x="61" y="40"/>
                </a:lnTo>
                <a:lnTo>
                  <a:pt x="61" y="44"/>
                </a:lnTo>
                <a:lnTo>
                  <a:pt x="61" y="47"/>
                </a:lnTo>
                <a:lnTo>
                  <a:pt x="60" y="49"/>
                </a:lnTo>
                <a:lnTo>
                  <a:pt x="57" y="53"/>
                </a:lnTo>
                <a:lnTo>
                  <a:pt x="49" y="62"/>
                </a:lnTo>
                <a:lnTo>
                  <a:pt x="44" y="68"/>
                </a:lnTo>
                <a:lnTo>
                  <a:pt x="42" y="70"/>
                </a:lnTo>
                <a:lnTo>
                  <a:pt x="34" y="75"/>
                </a:lnTo>
                <a:lnTo>
                  <a:pt x="30" y="79"/>
                </a:lnTo>
                <a:lnTo>
                  <a:pt x="22" y="81"/>
                </a:lnTo>
                <a:lnTo>
                  <a:pt x="18" y="85"/>
                </a:lnTo>
                <a:lnTo>
                  <a:pt x="7" y="87"/>
                </a:lnTo>
                <a:lnTo>
                  <a:pt x="0" y="85"/>
                </a:lnTo>
                <a:lnTo>
                  <a:pt x="3" y="79"/>
                </a:lnTo>
                <a:lnTo>
                  <a:pt x="8" y="74"/>
                </a:lnTo>
                <a:lnTo>
                  <a:pt x="8" y="67"/>
                </a:lnTo>
                <a:lnTo>
                  <a:pt x="15" y="64"/>
                </a:lnTo>
                <a:lnTo>
                  <a:pt x="25" y="64"/>
                </a:lnTo>
                <a:lnTo>
                  <a:pt x="26" y="64"/>
                </a:lnTo>
                <a:lnTo>
                  <a:pt x="30" y="64"/>
                </a:lnTo>
                <a:lnTo>
                  <a:pt x="34" y="63"/>
                </a:lnTo>
                <a:lnTo>
                  <a:pt x="38" y="59"/>
                </a:lnTo>
                <a:lnTo>
                  <a:pt x="30" y="57"/>
                </a:lnTo>
                <a:lnTo>
                  <a:pt x="29" y="56"/>
                </a:lnTo>
                <a:lnTo>
                  <a:pt x="29" y="53"/>
                </a:lnTo>
                <a:lnTo>
                  <a:pt x="22" y="55"/>
                </a:lnTo>
                <a:lnTo>
                  <a:pt x="19" y="55"/>
                </a:lnTo>
                <a:lnTo>
                  <a:pt x="7" y="56"/>
                </a:lnTo>
                <a:lnTo>
                  <a:pt x="8" y="52"/>
                </a:lnTo>
                <a:lnTo>
                  <a:pt x="0" y="51"/>
                </a:lnTo>
                <a:lnTo>
                  <a:pt x="3" y="42"/>
                </a:lnTo>
                <a:lnTo>
                  <a:pt x="8" y="38"/>
                </a:lnTo>
                <a:lnTo>
                  <a:pt x="14" y="42"/>
                </a:lnTo>
                <a:lnTo>
                  <a:pt x="19" y="38"/>
                </a:lnTo>
                <a:lnTo>
                  <a:pt x="20" y="37"/>
                </a:lnTo>
                <a:lnTo>
                  <a:pt x="29" y="36"/>
                </a:lnTo>
                <a:lnTo>
                  <a:pt x="33" y="36"/>
                </a:lnTo>
                <a:lnTo>
                  <a:pt x="34" y="36"/>
                </a:lnTo>
                <a:lnTo>
                  <a:pt x="38" y="36"/>
                </a:lnTo>
                <a:lnTo>
                  <a:pt x="38" y="33"/>
                </a:lnTo>
                <a:lnTo>
                  <a:pt x="40" y="30"/>
                </a:lnTo>
                <a:lnTo>
                  <a:pt x="38" y="30"/>
                </a:lnTo>
                <a:lnTo>
                  <a:pt x="22" y="32"/>
                </a:lnTo>
                <a:lnTo>
                  <a:pt x="20" y="32"/>
                </a:lnTo>
                <a:lnTo>
                  <a:pt x="15" y="34"/>
                </a:lnTo>
                <a:lnTo>
                  <a:pt x="11" y="30"/>
                </a:lnTo>
                <a:lnTo>
                  <a:pt x="14" y="27"/>
                </a:lnTo>
                <a:lnTo>
                  <a:pt x="15" y="25"/>
                </a:lnTo>
                <a:lnTo>
                  <a:pt x="22" y="22"/>
                </a:lnTo>
                <a:lnTo>
                  <a:pt x="25" y="22"/>
                </a:lnTo>
                <a:lnTo>
                  <a:pt x="34" y="21"/>
                </a:lnTo>
                <a:lnTo>
                  <a:pt x="41" y="23"/>
                </a:lnTo>
                <a:lnTo>
                  <a:pt x="45" y="26"/>
                </a:lnTo>
                <a:lnTo>
                  <a:pt x="46" y="29"/>
                </a:lnTo>
                <a:lnTo>
                  <a:pt x="52" y="27"/>
                </a:lnTo>
                <a:lnTo>
                  <a:pt x="56" y="23"/>
                </a:lnTo>
                <a:lnTo>
                  <a:pt x="64" y="17"/>
                </a:lnTo>
                <a:lnTo>
                  <a:pt x="76" y="12"/>
                </a:lnTo>
                <a:lnTo>
                  <a:pt x="78" y="14"/>
                </a:lnTo>
                <a:lnTo>
                  <a:pt x="80" y="15"/>
                </a:lnTo>
                <a:lnTo>
                  <a:pt x="83" y="14"/>
                </a:lnTo>
                <a:lnTo>
                  <a:pt x="87" y="10"/>
                </a:lnTo>
                <a:lnTo>
                  <a:pt x="95" y="8"/>
                </a:lnTo>
                <a:lnTo>
                  <a:pt x="95" y="10"/>
                </a:lnTo>
                <a:lnTo>
                  <a:pt x="99" y="14"/>
                </a:lnTo>
                <a:close/>
                <a:moveTo>
                  <a:pt x="35" y="2"/>
                </a:moveTo>
                <a:lnTo>
                  <a:pt x="37" y="10"/>
                </a:lnTo>
                <a:lnTo>
                  <a:pt x="37" y="10"/>
                </a:lnTo>
                <a:lnTo>
                  <a:pt x="49" y="10"/>
                </a:lnTo>
                <a:lnTo>
                  <a:pt x="50" y="11"/>
                </a:lnTo>
                <a:lnTo>
                  <a:pt x="52" y="14"/>
                </a:lnTo>
                <a:lnTo>
                  <a:pt x="42" y="19"/>
                </a:lnTo>
                <a:lnTo>
                  <a:pt x="37" y="18"/>
                </a:lnTo>
                <a:lnTo>
                  <a:pt x="31" y="17"/>
                </a:lnTo>
                <a:lnTo>
                  <a:pt x="20" y="14"/>
                </a:lnTo>
                <a:lnTo>
                  <a:pt x="20" y="11"/>
                </a:lnTo>
                <a:lnTo>
                  <a:pt x="20" y="10"/>
                </a:lnTo>
                <a:lnTo>
                  <a:pt x="19" y="4"/>
                </a:lnTo>
                <a:lnTo>
                  <a:pt x="23" y="4"/>
                </a:lnTo>
                <a:lnTo>
                  <a:pt x="27" y="6"/>
                </a:lnTo>
                <a:lnTo>
                  <a:pt x="34" y="0"/>
                </a:lnTo>
                <a:lnTo>
                  <a:pt x="35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5" name="Freeform 165"/>
          <p:cNvSpPr>
            <a:spLocks/>
          </p:cNvSpPr>
          <p:nvPr/>
        </p:nvSpPr>
        <p:spPr bwMode="auto">
          <a:xfrm>
            <a:off x="6035675" y="1892300"/>
            <a:ext cx="77788" cy="93663"/>
          </a:xfrm>
          <a:custGeom>
            <a:avLst/>
            <a:gdLst>
              <a:gd name="T0" fmla="*/ 35 w 49"/>
              <a:gd name="T1" fmla="*/ 14 h 59"/>
              <a:gd name="T2" fmla="*/ 39 w 49"/>
              <a:gd name="T3" fmla="*/ 15 h 59"/>
              <a:gd name="T4" fmla="*/ 43 w 49"/>
              <a:gd name="T5" fmla="*/ 15 h 59"/>
              <a:gd name="T6" fmla="*/ 46 w 49"/>
              <a:gd name="T7" fmla="*/ 16 h 59"/>
              <a:gd name="T8" fmla="*/ 49 w 49"/>
              <a:gd name="T9" fmla="*/ 26 h 59"/>
              <a:gd name="T10" fmla="*/ 45 w 49"/>
              <a:gd name="T11" fmla="*/ 24 h 59"/>
              <a:gd name="T12" fmla="*/ 45 w 49"/>
              <a:gd name="T13" fmla="*/ 30 h 59"/>
              <a:gd name="T14" fmla="*/ 43 w 49"/>
              <a:gd name="T15" fmla="*/ 39 h 59"/>
              <a:gd name="T16" fmla="*/ 41 w 49"/>
              <a:gd name="T17" fmla="*/ 41 h 59"/>
              <a:gd name="T18" fmla="*/ 28 w 49"/>
              <a:gd name="T19" fmla="*/ 42 h 59"/>
              <a:gd name="T20" fmla="*/ 27 w 49"/>
              <a:gd name="T21" fmla="*/ 46 h 59"/>
              <a:gd name="T22" fmla="*/ 26 w 49"/>
              <a:gd name="T23" fmla="*/ 52 h 59"/>
              <a:gd name="T24" fmla="*/ 18 w 49"/>
              <a:gd name="T25" fmla="*/ 56 h 59"/>
              <a:gd name="T26" fmla="*/ 9 w 49"/>
              <a:gd name="T27" fmla="*/ 59 h 59"/>
              <a:gd name="T28" fmla="*/ 0 w 49"/>
              <a:gd name="T29" fmla="*/ 35 h 59"/>
              <a:gd name="T30" fmla="*/ 16 w 49"/>
              <a:gd name="T31" fmla="*/ 26 h 59"/>
              <a:gd name="T32" fmla="*/ 8 w 49"/>
              <a:gd name="T33" fmla="*/ 16 h 59"/>
              <a:gd name="T34" fmla="*/ 19 w 49"/>
              <a:gd name="T35" fmla="*/ 5 h 59"/>
              <a:gd name="T36" fmla="*/ 22 w 49"/>
              <a:gd name="T37" fmla="*/ 14 h 59"/>
              <a:gd name="T38" fmla="*/ 26 w 49"/>
              <a:gd name="T39" fmla="*/ 0 h 59"/>
              <a:gd name="T40" fmla="*/ 30 w 49"/>
              <a:gd name="T41" fmla="*/ 1 h 59"/>
              <a:gd name="T42" fmla="*/ 28 w 49"/>
              <a:gd name="T43" fmla="*/ 16 h 59"/>
              <a:gd name="T44" fmla="*/ 35 w 49"/>
              <a:gd name="T45" fmla="*/ 14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9" h="59">
                <a:moveTo>
                  <a:pt x="35" y="14"/>
                </a:moveTo>
                <a:lnTo>
                  <a:pt x="39" y="15"/>
                </a:lnTo>
                <a:lnTo>
                  <a:pt x="43" y="15"/>
                </a:lnTo>
                <a:lnTo>
                  <a:pt x="46" y="16"/>
                </a:lnTo>
                <a:lnTo>
                  <a:pt x="49" y="26"/>
                </a:lnTo>
                <a:lnTo>
                  <a:pt x="45" y="24"/>
                </a:lnTo>
                <a:lnTo>
                  <a:pt x="45" y="30"/>
                </a:lnTo>
                <a:lnTo>
                  <a:pt x="43" y="39"/>
                </a:lnTo>
                <a:lnTo>
                  <a:pt x="41" y="41"/>
                </a:lnTo>
                <a:lnTo>
                  <a:pt x="28" y="42"/>
                </a:lnTo>
                <a:lnTo>
                  <a:pt x="27" y="46"/>
                </a:lnTo>
                <a:lnTo>
                  <a:pt x="26" y="52"/>
                </a:lnTo>
                <a:lnTo>
                  <a:pt x="18" y="56"/>
                </a:lnTo>
                <a:lnTo>
                  <a:pt x="9" y="59"/>
                </a:lnTo>
                <a:lnTo>
                  <a:pt x="0" y="35"/>
                </a:lnTo>
                <a:lnTo>
                  <a:pt x="16" y="26"/>
                </a:lnTo>
                <a:lnTo>
                  <a:pt x="8" y="16"/>
                </a:lnTo>
                <a:lnTo>
                  <a:pt x="19" y="5"/>
                </a:lnTo>
                <a:lnTo>
                  <a:pt x="22" y="14"/>
                </a:lnTo>
                <a:lnTo>
                  <a:pt x="26" y="0"/>
                </a:lnTo>
                <a:lnTo>
                  <a:pt x="30" y="1"/>
                </a:lnTo>
                <a:lnTo>
                  <a:pt x="28" y="16"/>
                </a:lnTo>
                <a:lnTo>
                  <a:pt x="35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6" name="Freeform 166"/>
          <p:cNvSpPr>
            <a:spLocks noEditPoints="1"/>
          </p:cNvSpPr>
          <p:nvPr/>
        </p:nvSpPr>
        <p:spPr bwMode="auto">
          <a:xfrm>
            <a:off x="6103938" y="1831975"/>
            <a:ext cx="182563" cy="180975"/>
          </a:xfrm>
          <a:custGeom>
            <a:avLst/>
            <a:gdLst>
              <a:gd name="T0" fmla="*/ 55 w 115"/>
              <a:gd name="T1" fmla="*/ 42 h 114"/>
              <a:gd name="T2" fmla="*/ 47 w 115"/>
              <a:gd name="T3" fmla="*/ 53 h 114"/>
              <a:gd name="T4" fmla="*/ 47 w 115"/>
              <a:gd name="T5" fmla="*/ 56 h 114"/>
              <a:gd name="T6" fmla="*/ 58 w 115"/>
              <a:gd name="T7" fmla="*/ 69 h 114"/>
              <a:gd name="T8" fmla="*/ 58 w 115"/>
              <a:gd name="T9" fmla="*/ 75 h 114"/>
              <a:gd name="T10" fmla="*/ 39 w 115"/>
              <a:gd name="T11" fmla="*/ 90 h 114"/>
              <a:gd name="T12" fmla="*/ 37 w 115"/>
              <a:gd name="T13" fmla="*/ 88 h 114"/>
              <a:gd name="T14" fmla="*/ 22 w 115"/>
              <a:gd name="T15" fmla="*/ 90 h 114"/>
              <a:gd name="T16" fmla="*/ 24 w 115"/>
              <a:gd name="T17" fmla="*/ 77 h 114"/>
              <a:gd name="T18" fmla="*/ 24 w 115"/>
              <a:gd name="T19" fmla="*/ 76 h 114"/>
              <a:gd name="T20" fmla="*/ 29 w 115"/>
              <a:gd name="T21" fmla="*/ 57 h 114"/>
              <a:gd name="T22" fmla="*/ 11 w 115"/>
              <a:gd name="T23" fmla="*/ 72 h 114"/>
              <a:gd name="T24" fmla="*/ 2 w 115"/>
              <a:gd name="T25" fmla="*/ 68 h 114"/>
              <a:gd name="T26" fmla="*/ 6 w 115"/>
              <a:gd name="T27" fmla="*/ 64 h 114"/>
              <a:gd name="T28" fmla="*/ 13 w 115"/>
              <a:gd name="T29" fmla="*/ 64 h 114"/>
              <a:gd name="T30" fmla="*/ 25 w 115"/>
              <a:gd name="T31" fmla="*/ 47 h 114"/>
              <a:gd name="T32" fmla="*/ 29 w 115"/>
              <a:gd name="T33" fmla="*/ 47 h 114"/>
              <a:gd name="T34" fmla="*/ 40 w 115"/>
              <a:gd name="T35" fmla="*/ 47 h 114"/>
              <a:gd name="T36" fmla="*/ 47 w 115"/>
              <a:gd name="T37" fmla="*/ 41 h 114"/>
              <a:gd name="T38" fmla="*/ 44 w 115"/>
              <a:gd name="T39" fmla="*/ 37 h 114"/>
              <a:gd name="T40" fmla="*/ 50 w 115"/>
              <a:gd name="T41" fmla="*/ 30 h 114"/>
              <a:gd name="T42" fmla="*/ 56 w 115"/>
              <a:gd name="T43" fmla="*/ 31 h 114"/>
              <a:gd name="T44" fmla="*/ 103 w 115"/>
              <a:gd name="T45" fmla="*/ 47 h 114"/>
              <a:gd name="T46" fmla="*/ 96 w 115"/>
              <a:gd name="T47" fmla="*/ 60 h 114"/>
              <a:gd name="T48" fmla="*/ 101 w 115"/>
              <a:gd name="T49" fmla="*/ 56 h 114"/>
              <a:gd name="T50" fmla="*/ 108 w 115"/>
              <a:gd name="T51" fmla="*/ 52 h 114"/>
              <a:gd name="T52" fmla="*/ 111 w 115"/>
              <a:gd name="T53" fmla="*/ 47 h 114"/>
              <a:gd name="T54" fmla="*/ 115 w 115"/>
              <a:gd name="T55" fmla="*/ 45 h 114"/>
              <a:gd name="T56" fmla="*/ 105 w 115"/>
              <a:gd name="T57" fmla="*/ 62 h 114"/>
              <a:gd name="T58" fmla="*/ 99 w 115"/>
              <a:gd name="T59" fmla="*/ 68 h 114"/>
              <a:gd name="T60" fmla="*/ 97 w 115"/>
              <a:gd name="T61" fmla="*/ 76 h 114"/>
              <a:gd name="T62" fmla="*/ 94 w 115"/>
              <a:gd name="T63" fmla="*/ 80 h 114"/>
              <a:gd name="T64" fmla="*/ 93 w 115"/>
              <a:gd name="T65" fmla="*/ 84 h 114"/>
              <a:gd name="T66" fmla="*/ 81 w 115"/>
              <a:gd name="T67" fmla="*/ 88 h 114"/>
              <a:gd name="T68" fmla="*/ 82 w 115"/>
              <a:gd name="T69" fmla="*/ 91 h 114"/>
              <a:gd name="T70" fmla="*/ 78 w 115"/>
              <a:gd name="T71" fmla="*/ 105 h 114"/>
              <a:gd name="T72" fmla="*/ 73 w 115"/>
              <a:gd name="T73" fmla="*/ 113 h 114"/>
              <a:gd name="T74" fmla="*/ 55 w 115"/>
              <a:gd name="T75" fmla="*/ 107 h 114"/>
              <a:gd name="T76" fmla="*/ 48 w 115"/>
              <a:gd name="T77" fmla="*/ 102 h 114"/>
              <a:gd name="T78" fmla="*/ 71 w 115"/>
              <a:gd name="T79" fmla="*/ 94 h 114"/>
              <a:gd name="T80" fmla="*/ 75 w 115"/>
              <a:gd name="T81" fmla="*/ 94 h 114"/>
              <a:gd name="T82" fmla="*/ 74 w 115"/>
              <a:gd name="T83" fmla="*/ 86 h 114"/>
              <a:gd name="T84" fmla="*/ 64 w 115"/>
              <a:gd name="T85" fmla="*/ 73 h 114"/>
              <a:gd name="T86" fmla="*/ 64 w 115"/>
              <a:gd name="T87" fmla="*/ 68 h 114"/>
              <a:gd name="T88" fmla="*/ 70 w 115"/>
              <a:gd name="T89" fmla="*/ 67 h 114"/>
              <a:gd name="T90" fmla="*/ 79 w 115"/>
              <a:gd name="T91" fmla="*/ 72 h 114"/>
              <a:gd name="T92" fmla="*/ 81 w 115"/>
              <a:gd name="T93" fmla="*/ 73 h 114"/>
              <a:gd name="T94" fmla="*/ 79 w 115"/>
              <a:gd name="T95" fmla="*/ 56 h 114"/>
              <a:gd name="T96" fmla="*/ 67 w 115"/>
              <a:gd name="T97" fmla="*/ 60 h 114"/>
              <a:gd name="T98" fmla="*/ 64 w 115"/>
              <a:gd name="T99" fmla="*/ 41 h 114"/>
              <a:gd name="T100" fmla="*/ 73 w 115"/>
              <a:gd name="T101" fmla="*/ 41 h 114"/>
              <a:gd name="T102" fmla="*/ 78 w 115"/>
              <a:gd name="T103" fmla="*/ 37 h 114"/>
              <a:gd name="T104" fmla="*/ 85 w 115"/>
              <a:gd name="T105" fmla="*/ 41 h 114"/>
              <a:gd name="T106" fmla="*/ 88 w 115"/>
              <a:gd name="T107" fmla="*/ 47 h 114"/>
              <a:gd name="T108" fmla="*/ 88 w 115"/>
              <a:gd name="T109" fmla="*/ 52 h 114"/>
              <a:gd name="T110" fmla="*/ 92 w 115"/>
              <a:gd name="T111" fmla="*/ 53 h 114"/>
              <a:gd name="T112" fmla="*/ 94 w 115"/>
              <a:gd name="T113" fmla="*/ 45 h 114"/>
              <a:gd name="T114" fmla="*/ 96 w 115"/>
              <a:gd name="T115" fmla="*/ 38 h 114"/>
              <a:gd name="T116" fmla="*/ 101 w 115"/>
              <a:gd name="T117" fmla="*/ 20 h 114"/>
              <a:gd name="T118" fmla="*/ 103 w 115"/>
              <a:gd name="T119" fmla="*/ 2 h 114"/>
              <a:gd name="T120" fmla="*/ 105 w 115"/>
              <a:gd name="T121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5" h="114">
                <a:moveTo>
                  <a:pt x="56" y="31"/>
                </a:moveTo>
                <a:lnTo>
                  <a:pt x="55" y="42"/>
                </a:lnTo>
                <a:lnTo>
                  <a:pt x="47" y="46"/>
                </a:lnTo>
                <a:lnTo>
                  <a:pt x="47" y="53"/>
                </a:lnTo>
                <a:lnTo>
                  <a:pt x="45" y="54"/>
                </a:lnTo>
                <a:lnTo>
                  <a:pt x="47" y="56"/>
                </a:lnTo>
                <a:lnTo>
                  <a:pt x="58" y="61"/>
                </a:lnTo>
                <a:lnTo>
                  <a:pt x="58" y="69"/>
                </a:lnTo>
                <a:lnTo>
                  <a:pt x="58" y="71"/>
                </a:lnTo>
                <a:lnTo>
                  <a:pt x="58" y="75"/>
                </a:lnTo>
                <a:lnTo>
                  <a:pt x="54" y="77"/>
                </a:lnTo>
                <a:lnTo>
                  <a:pt x="39" y="90"/>
                </a:lnTo>
                <a:lnTo>
                  <a:pt x="39" y="88"/>
                </a:lnTo>
                <a:lnTo>
                  <a:pt x="37" y="88"/>
                </a:lnTo>
                <a:lnTo>
                  <a:pt x="33" y="83"/>
                </a:lnTo>
                <a:lnTo>
                  <a:pt x="22" y="90"/>
                </a:lnTo>
                <a:lnTo>
                  <a:pt x="24" y="80"/>
                </a:lnTo>
                <a:lnTo>
                  <a:pt x="24" y="77"/>
                </a:lnTo>
                <a:lnTo>
                  <a:pt x="22" y="76"/>
                </a:lnTo>
                <a:lnTo>
                  <a:pt x="24" y="76"/>
                </a:lnTo>
                <a:lnTo>
                  <a:pt x="32" y="64"/>
                </a:lnTo>
                <a:lnTo>
                  <a:pt x="29" y="57"/>
                </a:lnTo>
                <a:lnTo>
                  <a:pt x="18" y="72"/>
                </a:lnTo>
                <a:lnTo>
                  <a:pt x="11" y="72"/>
                </a:lnTo>
                <a:lnTo>
                  <a:pt x="0" y="77"/>
                </a:lnTo>
                <a:lnTo>
                  <a:pt x="2" y="68"/>
                </a:lnTo>
                <a:lnTo>
                  <a:pt x="2" y="62"/>
                </a:lnTo>
                <a:lnTo>
                  <a:pt x="6" y="64"/>
                </a:lnTo>
                <a:lnTo>
                  <a:pt x="7" y="64"/>
                </a:lnTo>
                <a:lnTo>
                  <a:pt x="13" y="64"/>
                </a:lnTo>
                <a:lnTo>
                  <a:pt x="24" y="49"/>
                </a:lnTo>
                <a:lnTo>
                  <a:pt x="25" y="47"/>
                </a:lnTo>
                <a:lnTo>
                  <a:pt x="28" y="49"/>
                </a:lnTo>
                <a:lnTo>
                  <a:pt x="29" y="47"/>
                </a:lnTo>
                <a:lnTo>
                  <a:pt x="30" y="47"/>
                </a:lnTo>
                <a:lnTo>
                  <a:pt x="40" y="47"/>
                </a:lnTo>
                <a:lnTo>
                  <a:pt x="40" y="43"/>
                </a:lnTo>
                <a:lnTo>
                  <a:pt x="47" y="41"/>
                </a:lnTo>
                <a:lnTo>
                  <a:pt x="44" y="38"/>
                </a:lnTo>
                <a:lnTo>
                  <a:pt x="44" y="37"/>
                </a:lnTo>
                <a:lnTo>
                  <a:pt x="45" y="38"/>
                </a:lnTo>
                <a:lnTo>
                  <a:pt x="50" y="30"/>
                </a:lnTo>
                <a:lnTo>
                  <a:pt x="51" y="27"/>
                </a:lnTo>
                <a:lnTo>
                  <a:pt x="56" y="31"/>
                </a:lnTo>
                <a:close/>
                <a:moveTo>
                  <a:pt x="112" y="19"/>
                </a:moveTo>
                <a:lnTo>
                  <a:pt x="103" y="47"/>
                </a:lnTo>
                <a:lnTo>
                  <a:pt x="99" y="56"/>
                </a:lnTo>
                <a:lnTo>
                  <a:pt x="96" y="60"/>
                </a:lnTo>
                <a:lnTo>
                  <a:pt x="99" y="57"/>
                </a:lnTo>
                <a:lnTo>
                  <a:pt x="101" y="56"/>
                </a:lnTo>
                <a:lnTo>
                  <a:pt x="107" y="52"/>
                </a:lnTo>
                <a:lnTo>
                  <a:pt x="108" y="52"/>
                </a:lnTo>
                <a:lnTo>
                  <a:pt x="108" y="50"/>
                </a:lnTo>
                <a:lnTo>
                  <a:pt x="111" y="47"/>
                </a:lnTo>
                <a:lnTo>
                  <a:pt x="112" y="45"/>
                </a:lnTo>
                <a:lnTo>
                  <a:pt x="115" y="45"/>
                </a:lnTo>
                <a:lnTo>
                  <a:pt x="115" y="57"/>
                </a:lnTo>
                <a:lnTo>
                  <a:pt x="105" y="62"/>
                </a:lnTo>
                <a:lnTo>
                  <a:pt x="104" y="68"/>
                </a:lnTo>
                <a:lnTo>
                  <a:pt x="99" y="68"/>
                </a:lnTo>
                <a:lnTo>
                  <a:pt x="94" y="68"/>
                </a:lnTo>
                <a:lnTo>
                  <a:pt x="97" y="76"/>
                </a:lnTo>
                <a:lnTo>
                  <a:pt x="96" y="79"/>
                </a:lnTo>
                <a:lnTo>
                  <a:pt x="94" y="80"/>
                </a:lnTo>
                <a:lnTo>
                  <a:pt x="94" y="83"/>
                </a:lnTo>
                <a:lnTo>
                  <a:pt x="93" y="84"/>
                </a:lnTo>
                <a:lnTo>
                  <a:pt x="92" y="84"/>
                </a:lnTo>
                <a:lnTo>
                  <a:pt x="81" y="88"/>
                </a:lnTo>
                <a:lnTo>
                  <a:pt x="82" y="90"/>
                </a:lnTo>
                <a:lnTo>
                  <a:pt x="82" y="91"/>
                </a:lnTo>
                <a:lnTo>
                  <a:pt x="84" y="98"/>
                </a:lnTo>
                <a:lnTo>
                  <a:pt x="78" y="105"/>
                </a:lnTo>
                <a:lnTo>
                  <a:pt x="79" y="112"/>
                </a:lnTo>
                <a:lnTo>
                  <a:pt x="73" y="113"/>
                </a:lnTo>
                <a:lnTo>
                  <a:pt x="60" y="114"/>
                </a:lnTo>
                <a:lnTo>
                  <a:pt x="55" y="107"/>
                </a:lnTo>
                <a:lnTo>
                  <a:pt x="54" y="106"/>
                </a:lnTo>
                <a:lnTo>
                  <a:pt x="48" y="102"/>
                </a:lnTo>
                <a:lnTo>
                  <a:pt x="63" y="91"/>
                </a:lnTo>
                <a:lnTo>
                  <a:pt x="71" y="94"/>
                </a:lnTo>
                <a:lnTo>
                  <a:pt x="75" y="95"/>
                </a:lnTo>
                <a:lnTo>
                  <a:pt x="75" y="94"/>
                </a:lnTo>
                <a:lnTo>
                  <a:pt x="78" y="90"/>
                </a:lnTo>
                <a:lnTo>
                  <a:pt x="74" y="86"/>
                </a:lnTo>
                <a:lnTo>
                  <a:pt x="66" y="79"/>
                </a:lnTo>
                <a:lnTo>
                  <a:pt x="64" y="73"/>
                </a:lnTo>
                <a:lnTo>
                  <a:pt x="64" y="71"/>
                </a:lnTo>
                <a:lnTo>
                  <a:pt x="64" y="68"/>
                </a:lnTo>
                <a:lnTo>
                  <a:pt x="67" y="68"/>
                </a:lnTo>
                <a:lnTo>
                  <a:pt x="70" y="67"/>
                </a:lnTo>
                <a:lnTo>
                  <a:pt x="75" y="67"/>
                </a:lnTo>
                <a:lnTo>
                  <a:pt x="79" y="72"/>
                </a:lnTo>
                <a:lnTo>
                  <a:pt x="81" y="73"/>
                </a:lnTo>
                <a:lnTo>
                  <a:pt x="81" y="73"/>
                </a:lnTo>
                <a:lnTo>
                  <a:pt x="85" y="69"/>
                </a:lnTo>
                <a:lnTo>
                  <a:pt x="79" y="56"/>
                </a:lnTo>
                <a:lnTo>
                  <a:pt x="70" y="60"/>
                </a:lnTo>
                <a:lnTo>
                  <a:pt x="67" y="60"/>
                </a:lnTo>
                <a:lnTo>
                  <a:pt x="62" y="53"/>
                </a:lnTo>
                <a:lnTo>
                  <a:pt x="64" y="41"/>
                </a:lnTo>
                <a:lnTo>
                  <a:pt x="71" y="42"/>
                </a:lnTo>
                <a:lnTo>
                  <a:pt x="73" y="41"/>
                </a:lnTo>
                <a:lnTo>
                  <a:pt x="74" y="39"/>
                </a:lnTo>
                <a:lnTo>
                  <a:pt x="78" y="37"/>
                </a:lnTo>
                <a:lnTo>
                  <a:pt x="84" y="41"/>
                </a:lnTo>
                <a:lnTo>
                  <a:pt x="85" y="41"/>
                </a:lnTo>
                <a:lnTo>
                  <a:pt x="88" y="43"/>
                </a:lnTo>
                <a:lnTo>
                  <a:pt x="88" y="47"/>
                </a:lnTo>
                <a:lnTo>
                  <a:pt x="88" y="49"/>
                </a:lnTo>
                <a:lnTo>
                  <a:pt x="88" y="52"/>
                </a:lnTo>
                <a:lnTo>
                  <a:pt x="90" y="53"/>
                </a:lnTo>
                <a:lnTo>
                  <a:pt x="92" y="53"/>
                </a:lnTo>
                <a:lnTo>
                  <a:pt x="96" y="45"/>
                </a:lnTo>
                <a:lnTo>
                  <a:pt x="94" y="45"/>
                </a:lnTo>
                <a:lnTo>
                  <a:pt x="92" y="41"/>
                </a:lnTo>
                <a:lnTo>
                  <a:pt x="96" y="38"/>
                </a:lnTo>
                <a:lnTo>
                  <a:pt x="99" y="39"/>
                </a:lnTo>
                <a:lnTo>
                  <a:pt x="101" y="20"/>
                </a:lnTo>
                <a:lnTo>
                  <a:pt x="101" y="15"/>
                </a:lnTo>
                <a:lnTo>
                  <a:pt x="103" y="2"/>
                </a:lnTo>
                <a:lnTo>
                  <a:pt x="101" y="1"/>
                </a:lnTo>
                <a:lnTo>
                  <a:pt x="105" y="0"/>
                </a:lnTo>
                <a:lnTo>
                  <a:pt x="112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7" name="Freeform 167"/>
          <p:cNvSpPr>
            <a:spLocks/>
          </p:cNvSpPr>
          <p:nvPr/>
        </p:nvSpPr>
        <p:spPr bwMode="auto">
          <a:xfrm>
            <a:off x="6227763" y="1873250"/>
            <a:ext cx="123825" cy="179388"/>
          </a:xfrm>
          <a:custGeom>
            <a:avLst/>
            <a:gdLst>
              <a:gd name="T0" fmla="*/ 60 w 78"/>
              <a:gd name="T1" fmla="*/ 9 h 113"/>
              <a:gd name="T2" fmla="*/ 70 w 78"/>
              <a:gd name="T3" fmla="*/ 19 h 113"/>
              <a:gd name="T4" fmla="*/ 72 w 78"/>
              <a:gd name="T5" fmla="*/ 23 h 113"/>
              <a:gd name="T6" fmla="*/ 72 w 78"/>
              <a:gd name="T7" fmla="*/ 28 h 113"/>
              <a:gd name="T8" fmla="*/ 76 w 78"/>
              <a:gd name="T9" fmla="*/ 43 h 113"/>
              <a:gd name="T10" fmla="*/ 78 w 78"/>
              <a:gd name="T11" fmla="*/ 50 h 113"/>
              <a:gd name="T12" fmla="*/ 64 w 78"/>
              <a:gd name="T13" fmla="*/ 61 h 113"/>
              <a:gd name="T14" fmla="*/ 40 w 78"/>
              <a:gd name="T15" fmla="*/ 77 h 113"/>
              <a:gd name="T16" fmla="*/ 31 w 78"/>
              <a:gd name="T17" fmla="*/ 77 h 113"/>
              <a:gd name="T18" fmla="*/ 22 w 78"/>
              <a:gd name="T19" fmla="*/ 87 h 113"/>
              <a:gd name="T20" fmla="*/ 16 w 78"/>
              <a:gd name="T21" fmla="*/ 94 h 113"/>
              <a:gd name="T22" fmla="*/ 11 w 78"/>
              <a:gd name="T23" fmla="*/ 103 h 113"/>
              <a:gd name="T24" fmla="*/ 1 w 78"/>
              <a:gd name="T25" fmla="*/ 110 h 113"/>
              <a:gd name="T26" fmla="*/ 7 w 78"/>
              <a:gd name="T27" fmla="*/ 101 h 113"/>
              <a:gd name="T28" fmla="*/ 4 w 78"/>
              <a:gd name="T29" fmla="*/ 94 h 113"/>
              <a:gd name="T30" fmla="*/ 1 w 78"/>
              <a:gd name="T31" fmla="*/ 86 h 113"/>
              <a:gd name="T32" fmla="*/ 6 w 78"/>
              <a:gd name="T33" fmla="*/ 72 h 113"/>
              <a:gd name="T34" fmla="*/ 4 w 78"/>
              <a:gd name="T35" fmla="*/ 64 h 113"/>
              <a:gd name="T36" fmla="*/ 14 w 78"/>
              <a:gd name="T37" fmla="*/ 58 h 113"/>
              <a:gd name="T38" fmla="*/ 16 w 78"/>
              <a:gd name="T39" fmla="*/ 57 h 113"/>
              <a:gd name="T40" fmla="*/ 18 w 78"/>
              <a:gd name="T41" fmla="*/ 53 h 113"/>
              <a:gd name="T42" fmla="*/ 16 w 78"/>
              <a:gd name="T43" fmla="*/ 42 h 113"/>
              <a:gd name="T44" fmla="*/ 26 w 78"/>
              <a:gd name="T45" fmla="*/ 42 h 113"/>
              <a:gd name="T46" fmla="*/ 37 w 78"/>
              <a:gd name="T47" fmla="*/ 31 h 113"/>
              <a:gd name="T48" fmla="*/ 34 w 78"/>
              <a:gd name="T49" fmla="*/ 45 h 113"/>
              <a:gd name="T50" fmla="*/ 25 w 78"/>
              <a:gd name="T51" fmla="*/ 56 h 113"/>
              <a:gd name="T52" fmla="*/ 18 w 78"/>
              <a:gd name="T53" fmla="*/ 57 h 113"/>
              <a:gd name="T54" fmla="*/ 16 w 78"/>
              <a:gd name="T55" fmla="*/ 79 h 113"/>
              <a:gd name="T56" fmla="*/ 12 w 78"/>
              <a:gd name="T57" fmla="*/ 86 h 113"/>
              <a:gd name="T58" fmla="*/ 21 w 78"/>
              <a:gd name="T59" fmla="*/ 83 h 113"/>
              <a:gd name="T60" fmla="*/ 21 w 78"/>
              <a:gd name="T61" fmla="*/ 66 h 113"/>
              <a:gd name="T62" fmla="*/ 42 w 78"/>
              <a:gd name="T63" fmla="*/ 54 h 113"/>
              <a:gd name="T64" fmla="*/ 46 w 78"/>
              <a:gd name="T65" fmla="*/ 60 h 113"/>
              <a:gd name="T66" fmla="*/ 44 w 78"/>
              <a:gd name="T67" fmla="*/ 47 h 113"/>
              <a:gd name="T68" fmla="*/ 44 w 78"/>
              <a:gd name="T69" fmla="*/ 32 h 113"/>
              <a:gd name="T70" fmla="*/ 61 w 78"/>
              <a:gd name="T71" fmla="*/ 35 h 113"/>
              <a:gd name="T72" fmla="*/ 67 w 78"/>
              <a:gd name="T73" fmla="*/ 42 h 113"/>
              <a:gd name="T74" fmla="*/ 66 w 78"/>
              <a:gd name="T75" fmla="*/ 32 h 113"/>
              <a:gd name="T76" fmla="*/ 63 w 78"/>
              <a:gd name="T77" fmla="*/ 27 h 113"/>
              <a:gd name="T78" fmla="*/ 49 w 78"/>
              <a:gd name="T79" fmla="*/ 20 h 113"/>
              <a:gd name="T80" fmla="*/ 46 w 78"/>
              <a:gd name="T81" fmla="*/ 15 h 113"/>
              <a:gd name="T82" fmla="*/ 56 w 78"/>
              <a:gd name="T83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" h="113">
                <a:moveTo>
                  <a:pt x="60" y="1"/>
                </a:moveTo>
                <a:lnTo>
                  <a:pt x="60" y="9"/>
                </a:lnTo>
                <a:lnTo>
                  <a:pt x="61" y="13"/>
                </a:lnTo>
                <a:lnTo>
                  <a:pt x="70" y="19"/>
                </a:lnTo>
                <a:lnTo>
                  <a:pt x="71" y="21"/>
                </a:lnTo>
                <a:lnTo>
                  <a:pt x="72" y="23"/>
                </a:lnTo>
                <a:lnTo>
                  <a:pt x="68" y="27"/>
                </a:lnTo>
                <a:lnTo>
                  <a:pt x="72" y="28"/>
                </a:lnTo>
                <a:lnTo>
                  <a:pt x="72" y="41"/>
                </a:lnTo>
                <a:lnTo>
                  <a:pt x="76" y="43"/>
                </a:lnTo>
                <a:lnTo>
                  <a:pt x="75" y="46"/>
                </a:lnTo>
                <a:lnTo>
                  <a:pt x="78" y="50"/>
                </a:lnTo>
                <a:lnTo>
                  <a:pt x="76" y="51"/>
                </a:lnTo>
                <a:lnTo>
                  <a:pt x="64" y="61"/>
                </a:lnTo>
                <a:lnTo>
                  <a:pt x="45" y="69"/>
                </a:lnTo>
                <a:lnTo>
                  <a:pt x="40" y="77"/>
                </a:lnTo>
                <a:lnTo>
                  <a:pt x="34" y="66"/>
                </a:lnTo>
                <a:lnTo>
                  <a:pt x="31" y="77"/>
                </a:lnTo>
                <a:lnTo>
                  <a:pt x="29" y="87"/>
                </a:lnTo>
                <a:lnTo>
                  <a:pt x="22" y="87"/>
                </a:lnTo>
                <a:lnTo>
                  <a:pt x="21" y="90"/>
                </a:lnTo>
                <a:lnTo>
                  <a:pt x="16" y="94"/>
                </a:lnTo>
                <a:lnTo>
                  <a:pt x="12" y="101"/>
                </a:lnTo>
                <a:lnTo>
                  <a:pt x="11" y="103"/>
                </a:lnTo>
                <a:lnTo>
                  <a:pt x="4" y="113"/>
                </a:lnTo>
                <a:lnTo>
                  <a:pt x="1" y="110"/>
                </a:lnTo>
                <a:lnTo>
                  <a:pt x="7" y="102"/>
                </a:lnTo>
                <a:lnTo>
                  <a:pt x="7" y="101"/>
                </a:lnTo>
                <a:lnTo>
                  <a:pt x="6" y="98"/>
                </a:lnTo>
                <a:lnTo>
                  <a:pt x="4" y="94"/>
                </a:lnTo>
                <a:lnTo>
                  <a:pt x="1" y="87"/>
                </a:lnTo>
                <a:lnTo>
                  <a:pt x="1" y="86"/>
                </a:lnTo>
                <a:lnTo>
                  <a:pt x="0" y="79"/>
                </a:lnTo>
                <a:lnTo>
                  <a:pt x="6" y="72"/>
                </a:lnTo>
                <a:lnTo>
                  <a:pt x="4" y="65"/>
                </a:lnTo>
                <a:lnTo>
                  <a:pt x="4" y="64"/>
                </a:lnTo>
                <a:lnTo>
                  <a:pt x="3" y="62"/>
                </a:lnTo>
                <a:lnTo>
                  <a:pt x="14" y="58"/>
                </a:lnTo>
                <a:lnTo>
                  <a:pt x="15" y="58"/>
                </a:lnTo>
                <a:lnTo>
                  <a:pt x="16" y="57"/>
                </a:lnTo>
                <a:lnTo>
                  <a:pt x="16" y="54"/>
                </a:lnTo>
                <a:lnTo>
                  <a:pt x="18" y="53"/>
                </a:lnTo>
                <a:lnTo>
                  <a:pt x="19" y="50"/>
                </a:lnTo>
                <a:lnTo>
                  <a:pt x="16" y="42"/>
                </a:lnTo>
                <a:lnTo>
                  <a:pt x="21" y="42"/>
                </a:lnTo>
                <a:lnTo>
                  <a:pt x="26" y="42"/>
                </a:lnTo>
                <a:lnTo>
                  <a:pt x="27" y="36"/>
                </a:lnTo>
                <a:lnTo>
                  <a:pt x="37" y="31"/>
                </a:lnTo>
                <a:lnTo>
                  <a:pt x="37" y="34"/>
                </a:lnTo>
                <a:lnTo>
                  <a:pt x="34" y="45"/>
                </a:lnTo>
                <a:lnTo>
                  <a:pt x="30" y="50"/>
                </a:lnTo>
                <a:lnTo>
                  <a:pt x="25" y="56"/>
                </a:lnTo>
                <a:lnTo>
                  <a:pt x="23" y="56"/>
                </a:lnTo>
                <a:lnTo>
                  <a:pt x="18" y="57"/>
                </a:lnTo>
                <a:lnTo>
                  <a:pt x="15" y="65"/>
                </a:lnTo>
                <a:lnTo>
                  <a:pt x="16" y="79"/>
                </a:lnTo>
                <a:lnTo>
                  <a:pt x="11" y="84"/>
                </a:lnTo>
                <a:lnTo>
                  <a:pt x="12" y="86"/>
                </a:lnTo>
                <a:lnTo>
                  <a:pt x="16" y="90"/>
                </a:lnTo>
                <a:lnTo>
                  <a:pt x="21" y="83"/>
                </a:lnTo>
                <a:lnTo>
                  <a:pt x="22" y="80"/>
                </a:lnTo>
                <a:lnTo>
                  <a:pt x="21" y="66"/>
                </a:lnTo>
                <a:lnTo>
                  <a:pt x="38" y="50"/>
                </a:lnTo>
                <a:lnTo>
                  <a:pt x="42" y="54"/>
                </a:lnTo>
                <a:lnTo>
                  <a:pt x="45" y="58"/>
                </a:lnTo>
                <a:lnTo>
                  <a:pt x="46" y="60"/>
                </a:lnTo>
                <a:lnTo>
                  <a:pt x="45" y="53"/>
                </a:lnTo>
                <a:lnTo>
                  <a:pt x="44" y="47"/>
                </a:lnTo>
                <a:lnTo>
                  <a:pt x="42" y="47"/>
                </a:lnTo>
                <a:lnTo>
                  <a:pt x="44" y="32"/>
                </a:lnTo>
                <a:lnTo>
                  <a:pt x="51" y="32"/>
                </a:lnTo>
                <a:lnTo>
                  <a:pt x="61" y="35"/>
                </a:lnTo>
                <a:lnTo>
                  <a:pt x="66" y="39"/>
                </a:lnTo>
                <a:lnTo>
                  <a:pt x="67" y="42"/>
                </a:lnTo>
                <a:lnTo>
                  <a:pt x="67" y="36"/>
                </a:lnTo>
                <a:lnTo>
                  <a:pt x="66" y="32"/>
                </a:lnTo>
                <a:lnTo>
                  <a:pt x="63" y="28"/>
                </a:lnTo>
                <a:lnTo>
                  <a:pt x="63" y="27"/>
                </a:lnTo>
                <a:lnTo>
                  <a:pt x="53" y="24"/>
                </a:lnTo>
                <a:lnTo>
                  <a:pt x="49" y="20"/>
                </a:lnTo>
                <a:lnTo>
                  <a:pt x="48" y="16"/>
                </a:lnTo>
                <a:lnTo>
                  <a:pt x="46" y="15"/>
                </a:lnTo>
                <a:lnTo>
                  <a:pt x="45" y="12"/>
                </a:lnTo>
                <a:lnTo>
                  <a:pt x="56" y="0"/>
                </a:lnTo>
                <a:lnTo>
                  <a:pt x="60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8" name="Freeform 168"/>
          <p:cNvSpPr>
            <a:spLocks/>
          </p:cNvSpPr>
          <p:nvPr/>
        </p:nvSpPr>
        <p:spPr bwMode="auto">
          <a:xfrm>
            <a:off x="6834188" y="1376363"/>
            <a:ext cx="80963" cy="242888"/>
          </a:xfrm>
          <a:custGeom>
            <a:avLst/>
            <a:gdLst>
              <a:gd name="T0" fmla="*/ 38 w 51"/>
              <a:gd name="T1" fmla="*/ 149 h 153"/>
              <a:gd name="T2" fmla="*/ 32 w 51"/>
              <a:gd name="T3" fmla="*/ 150 h 153"/>
              <a:gd name="T4" fmla="*/ 15 w 51"/>
              <a:gd name="T5" fmla="*/ 153 h 153"/>
              <a:gd name="T6" fmla="*/ 13 w 51"/>
              <a:gd name="T7" fmla="*/ 145 h 153"/>
              <a:gd name="T8" fmla="*/ 12 w 51"/>
              <a:gd name="T9" fmla="*/ 137 h 153"/>
              <a:gd name="T10" fmla="*/ 12 w 51"/>
              <a:gd name="T11" fmla="*/ 135 h 153"/>
              <a:gd name="T12" fmla="*/ 26 w 51"/>
              <a:gd name="T13" fmla="*/ 114 h 153"/>
              <a:gd name="T14" fmla="*/ 26 w 51"/>
              <a:gd name="T15" fmla="*/ 109 h 153"/>
              <a:gd name="T16" fmla="*/ 26 w 51"/>
              <a:gd name="T17" fmla="*/ 105 h 153"/>
              <a:gd name="T18" fmla="*/ 34 w 51"/>
              <a:gd name="T19" fmla="*/ 104 h 153"/>
              <a:gd name="T20" fmla="*/ 31 w 51"/>
              <a:gd name="T21" fmla="*/ 101 h 153"/>
              <a:gd name="T22" fmla="*/ 20 w 51"/>
              <a:gd name="T23" fmla="*/ 101 h 153"/>
              <a:gd name="T24" fmla="*/ 12 w 51"/>
              <a:gd name="T25" fmla="*/ 99 h 153"/>
              <a:gd name="T26" fmla="*/ 12 w 51"/>
              <a:gd name="T27" fmla="*/ 99 h 153"/>
              <a:gd name="T28" fmla="*/ 7 w 51"/>
              <a:gd name="T29" fmla="*/ 94 h 153"/>
              <a:gd name="T30" fmla="*/ 4 w 51"/>
              <a:gd name="T31" fmla="*/ 88 h 153"/>
              <a:gd name="T32" fmla="*/ 1 w 51"/>
              <a:gd name="T33" fmla="*/ 85 h 153"/>
              <a:gd name="T34" fmla="*/ 0 w 51"/>
              <a:gd name="T35" fmla="*/ 81 h 153"/>
              <a:gd name="T36" fmla="*/ 1 w 51"/>
              <a:gd name="T37" fmla="*/ 70 h 153"/>
              <a:gd name="T38" fmla="*/ 5 w 51"/>
              <a:gd name="T39" fmla="*/ 66 h 153"/>
              <a:gd name="T40" fmla="*/ 5 w 51"/>
              <a:gd name="T41" fmla="*/ 56 h 153"/>
              <a:gd name="T42" fmla="*/ 12 w 51"/>
              <a:gd name="T43" fmla="*/ 37 h 153"/>
              <a:gd name="T44" fmla="*/ 15 w 51"/>
              <a:gd name="T45" fmla="*/ 41 h 153"/>
              <a:gd name="T46" fmla="*/ 13 w 51"/>
              <a:gd name="T47" fmla="*/ 54 h 153"/>
              <a:gd name="T48" fmla="*/ 16 w 51"/>
              <a:gd name="T49" fmla="*/ 52 h 153"/>
              <a:gd name="T50" fmla="*/ 17 w 51"/>
              <a:gd name="T51" fmla="*/ 52 h 153"/>
              <a:gd name="T52" fmla="*/ 19 w 51"/>
              <a:gd name="T53" fmla="*/ 39 h 153"/>
              <a:gd name="T54" fmla="*/ 22 w 51"/>
              <a:gd name="T55" fmla="*/ 26 h 153"/>
              <a:gd name="T56" fmla="*/ 24 w 51"/>
              <a:gd name="T57" fmla="*/ 17 h 153"/>
              <a:gd name="T58" fmla="*/ 27 w 51"/>
              <a:gd name="T59" fmla="*/ 11 h 153"/>
              <a:gd name="T60" fmla="*/ 27 w 51"/>
              <a:gd name="T61" fmla="*/ 10 h 153"/>
              <a:gd name="T62" fmla="*/ 28 w 51"/>
              <a:gd name="T63" fmla="*/ 14 h 153"/>
              <a:gd name="T64" fmla="*/ 32 w 51"/>
              <a:gd name="T65" fmla="*/ 13 h 153"/>
              <a:gd name="T66" fmla="*/ 36 w 51"/>
              <a:gd name="T67" fmla="*/ 2 h 153"/>
              <a:gd name="T68" fmla="*/ 38 w 51"/>
              <a:gd name="T69" fmla="*/ 0 h 153"/>
              <a:gd name="T70" fmla="*/ 45 w 51"/>
              <a:gd name="T71" fmla="*/ 6 h 153"/>
              <a:gd name="T72" fmla="*/ 49 w 51"/>
              <a:gd name="T73" fmla="*/ 15 h 153"/>
              <a:gd name="T74" fmla="*/ 50 w 51"/>
              <a:gd name="T75" fmla="*/ 25 h 153"/>
              <a:gd name="T76" fmla="*/ 47 w 51"/>
              <a:gd name="T77" fmla="*/ 39 h 153"/>
              <a:gd name="T78" fmla="*/ 45 w 51"/>
              <a:gd name="T79" fmla="*/ 55 h 153"/>
              <a:gd name="T80" fmla="*/ 45 w 51"/>
              <a:gd name="T81" fmla="*/ 59 h 153"/>
              <a:gd name="T82" fmla="*/ 45 w 51"/>
              <a:gd name="T83" fmla="*/ 70 h 153"/>
              <a:gd name="T84" fmla="*/ 45 w 51"/>
              <a:gd name="T85" fmla="*/ 78 h 153"/>
              <a:gd name="T86" fmla="*/ 49 w 51"/>
              <a:gd name="T87" fmla="*/ 85 h 153"/>
              <a:gd name="T88" fmla="*/ 51 w 51"/>
              <a:gd name="T89" fmla="*/ 94 h 153"/>
              <a:gd name="T90" fmla="*/ 47 w 51"/>
              <a:gd name="T91" fmla="*/ 101 h 153"/>
              <a:gd name="T92" fmla="*/ 45 w 51"/>
              <a:gd name="T93" fmla="*/ 104 h 153"/>
              <a:gd name="T94" fmla="*/ 43 w 51"/>
              <a:gd name="T95" fmla="*/ 112 h 153"/>
              <a:gd name="T96" fmla="*/ 45 w 51"/>
              <a:gd name="T97" fmla="*/ 122 h 153"/>
              <a:gd name="T98" fmla="*/ 46 w 51"/>
              <a:gd name="T99" fmla="*/ 130 h 153"/>
              <a:gd name="T100" fmla="*/ 42 w 51"/>
              <a:gd name="T101" fmla="*/ 134 h 153"/>
              <a:gd name="T102" fmla="*/ 39 w 51"/>
              <a:gd name="T103" fmla="*/ 145 h 153"/>
              <a:gd name="T104" fmla="*/ 38 w 51"/>
              <a:gd name="T105" fmla="*/ 149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1" h="153">
                <a:moveTo>
                  <a:pt x="38" y="149"/>
                </a:moveTo>
                <a:lnTo>
                  <a:pt x="32" y="150"/>
                </a:lnTo>
                <a:lnTo>
                  <a:pt x="15" y="153"/>
                </a:lnTo>
                <a:lnTo>
                  <a:pt x="13" y="145"/>
                </a:lnTo>
                <a:lnTo>
                  <a:pt x="12" y="137"/>
                </a:lnTo>
                <a:lnTo>
                  <a:pt x="12" y="135"/>
                </a:lnTo>
                <a:lnTo>
                  <a:pt x="26" y="114"/>
                </a:lnTo>
                <a:lnTo>
                  <a:pt x="26" y="109"/>
                </a:lnTo>
                <a:lnTo>
                  <a:pt x="26" y="105"/>
                </a:lnTo>
                <a:lnTo>
                  <a:pt x="34" y="104"/>
                </a:lnTo>
                <a:lnTo>
                  <a:pt x="31" y="101"/>
                </a:lnTo>
                <a:lnTo>
                  <a:pt x="20" y="101"/>
                </a:lnTo>
                <a:lnTo>
                  <a:pt x="12" y="99"/>
                </a:lnTo>
                <a:lnTo>
                  <a:pt x="12" y="99"/>
                </a:lnTo>
                <a:lnTo>
                  <a:pt x="7" y="94"/>
                </a:lnTo>
                <a:lnTo>
                  <a:pt x="4" y="88"/>
                </a:lnTo>
                <a:lnTo>
                  <a:pt x="1" y="85"/>
                </a:lnTo>
                <a:lnTo>
                  <a:pt x="0" y="81"/>
                </a:lnTo>
                <a:lnTo>
                  <a:pt x="1" y="70"/>
                </a:lnTo>
                <a:lnTo>
                  <a:pt x="5" y="66"/>
                </a:lnTo>
                <a:lnTo>
                  <a:pt x="5" y="56"/>
                </a:lnTo>
                <a:lnTo>
                  <a:pt x="12" y="37"/>
                </a:lnTo>
                <a:lnTo>
                  <a:pt x="15" y="41"/>
                </a:lnTo>
                <a:lnTo>
                  <a:pt x="13" y="54"/>
                </a:lnTo>
                <a:lnTo>
                  <a:pt x="16" y="52"/>
                </a:lnTo>
                <a:lnTo>
                  <a:pt x="17" y="52"/>
                </a:lnTo>
                <a:lnTo>
                  <a:pt x="19" y="39"/>
                </a:lnTo>
                <a:lnTo>
                  <a:pt x="22" y="26"/>
                </a:lnTo>
                <a:lnTo>
                  <a:pt x="24" y="17"/>
                </a:lnTo>
                <a:lnTo>
                  <a:pt x="27" y="11"/>
                </a:lnTo>
                <a:lnTo>
                  <a:pt x="27" y="10"/>
                </a:lnTo>
                <a:lnTo>
                  <a:pt x="28" y="14"/>
                </a:lnTo>
                <a:lnTo>
                  <a:pt x="32" y="13"/>
                </a:lnTo>
                <a:lnTo>
                  <a:pt x="36" y="2"/>
                </a:lnTo>
                <a:lnTo>
                  <a:pt x="38" y="0"/>
                </a:lnTo>
                <a:lnTo>
                  <a:pt x="45" y="6"/>
                </a:lnTo>
                <a:lnTo>
                  <a:pt x="49" y="15"/>
                </a:lnTo>
                <a:lnTo>
                  <a:pt x="50" y="25"/>
                </a:lnTo>
                <a:lnTo>
                  <a:pt x="47" y="39"/>
                </a:lnTo>
                <a:lnTo>
                  <a:pt x="45" y="55"/>
                </a:lnTo>
                <a:lnTo>
                  <a:pt x="45" y="59"/>
                </a:lnTo>
                <a:lnTo>
                  <a:pt x="45" y="70"/>
                </a:lnTo>
                <a:lnTo>
                  <a:pt x="45" y="78"/>
                </a:lnTo>
                <a:lnTo>
                  <a:pt x="49" y="85"/>
                </a:lnTo>
                <a:lnTo>
                  <a:pt x="51" y="94"/>
                </a:lnTo>
                <a:lnTo>
                  <a:pt x="47" y="101"/>
                </a:lnTo>
                <a:lnTo>
                  <a:pt x="45" y="104"/>
                </a:lnTo>
                <a:lnTo>
                  <a:pt x="43" y="112"/>
                </a:lnTo>
                <a:lnTo>
                  <a:pt x="45" y="122"/>
                </a:lnTo>
                <a:lnTo>
                  <a:pt x="46" y="130"/>
                </a:lnTo>
                <a:lnTo>
                  <a:pt x="42" y="134"/>
                </a:lnTo>
                <a:lnTo>
                  <a:pt x="39" y="145"/>
                </a:lnTo>
                <a:lnTo>
                  <a:pt x="38" y="14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9" name="Freeform 169"/>
          <p:cNvSpPr>
            <a:spLocks noEditPoints="1"/>
          </p:cNvSpPr>
          <p:nvPr/>
        </p:nvSpPr>
        <p:spPr bwMode="auto">
          <a:xfrm>
            <a:off x="6902450" y="1263650"/>
            <a:ext cx="100013" cy="171450"/>
          </a:xfrm>
          <a:custGeom>
            <a:avLst/>
            <a:gdLst>
              <a:gd name="T0" fmla="*/ 36 w 63"/>
              <a:gd name="T1" fmla="*/ 104 h 108"/>
              <a:gd name="T2" fmla="*/ 32 w 63"/>
              <a:gd name="T3" fmla="*/ 108 h 108"/>
              <a:gd name="T4" fmla="*/ 26 w 63"/>
              <a:gd name="T5" fmla="*/ 99 h 108"/>
              <a:gd name="T6" fmla="*/ 21 w 63"/>
              <a:gd name="T7" fmla="*/ 97 h 108"/>
              <a:gd name="T8" fmla="*/ 23 w 63"/>
              <a:gd name="T9" fmla="*/ 88 h 108"/>
              <a:gd name="T10" fmla="*/ 34 w 63"/>
              <a:gd name="T11" fmla="*/ 84 h 108"/>
              <a:gd name="T12" fmla="*/ 37 w 63"/>
              <a:gd name="T13" fmla="*/ 88 h 108"/>
              <a:gd name="T14" fmla="*/ 33 w 63"/>
              <a:gd name="T15" fmla="*/ 96 h 108"/>
              <a:gd name="T16" fmla="*/ 36 w 63"/>
              <a:gd name="T17" fmla="*/ 104 h 108"/>
              <a:gd name="T18" fmla="*/ 55 w 63"/>
              <a:gd name="T19" fmla="*/ 59 h 108"/>
              <a:gd name="T20" fmla="*/ 53 w 63"/>
              <a:gd name="T21" fmla="*/ 62 h 108"/>
              <a:gd name="T22" fmla="*/ 56 w 63"/>
              <a:gd name="T23" fmla="*/ 60 h 108"/>
              <a:gd name="T24" fmla="*/ 60 w 63"/>
              <a:gd name="T25" fmla="*/ 59 h 108"/>
              <a:gd name="T26" fmla="*/ 63 w 63"/>
              <a:gd name="T27" fmla="*/ 65 h 108"/>
              <a:gd name="T28" fmla="*/ 55 w 63"/>
              <a:gd name="T29" fmla="*/ 69 h 108"/>
              <a:gd name="T30" fmla="*/ 55 w 63"/>
              <a:gd name="T31" fmla="*/ 71 h 108"/>
              <a:gd name="T32" fmla="*/ 47 w 63"/>
              <a:gd name="T33" fmla="*/ 74 h 108"/>
              <a:gd name="T34" fmla="*/ 41 w 63"/>
              <a:gd name="T35" fmla="*/ 78 h 108"/>
              <a:gd name="T36" fmla="*/ 36 w 63"/>
              <a:gd name="T37" fmla="*/ 71 h 108"/>
              <a:gd name="T38" fmla="*/ 32 w 63"/>
              <a:gd name="T39" fmla="*/ 58 h 108"/>
              <a:gd name="T40" fmla="*/ 43 w 63"/>
              <a:gd name="T41" fmla="*/ 50 h 108"/>
              <a:gd name="T42" fmla="*/ 48 w 63"/>
              <a:gd name="T43" fmla="*/ 59 h 108"/>
              <a:gd name="T44" fmla="*/ 49 w 63"/>
              <a:gd name="T45" fmla="*/ 58 h 108"/>
              <a:gd name="T46" fmla="*/ 52 w 63"/>
              <a:gd name="T47" fmla="*/ 52 h 108"/>
              <a:gd name="T48" fmla="*/ 58 w 63"/>
              <a:gd name="T49" fmla="*/ 41 h 108"/>
              <a:gd name="T50" fmla="*/ 60 w 63"/>
              <a:gd name="T51" fmla="*/ 48 h 108"/>
              <a:gd name="T52" fmla="*/ 59 w 63"/>
              <a:gd name="T53" fmla="*/ 51 h 108"/>
              <a:gd name="T54" fmla="*/ 55 w 63"/>
              <a:gd name="T55" fmla="*/ 59 h 108"/>
              <a:gd name="T56" fmla="*/ 30 w 63"/>
              <a:gd name="T57" fmla="*/ 32 h 108"/>
              <a:gd name="T58" fmla="*/ 33 w 63"/>
              <a:gd name="T59" fmla="*/ 43 h 108"/>
              <a:gd name="T60" fmla="*/ 25 w 63"/>
              <a:gd name="T61" fmla="*/ 50 h 108"/>
              <a:gd name="T62" fmla="*/ 18 w 63"/>
              <a:gd name="T63" fmla="*/ 54 h 108"/>
              <a:gd name="T64" fmla="*/ 18 w 63"/>
              <a:gd name="T65" fmla="*/ 43 h 108"/>
              <a:gd name="T66" fmla="*/ 14 w 63"/>
              <a:gd name="T67" fmla="*/ 39 h 108"/>
              <a:gd name="T68" fmla="*/ 8 w 63"/>
              <a:gd name="T69" fmla="*/ 48 h 108"/>
              <a:gd name="T70" fmla="*/ 7 w 63"/>
              <a:gd name="T71" fmla="*/ 51 h 108"/>
              <a:gd name="T72" fmla="*/ 4 w 63"/>
              <a:gd name="T73" fmla="*/ 48 h 108"/>
              <a:gd name="T74" fmla="*/ 2 w 63"/>
              <a:gd name="T75" fmla="*/ 45 h 108"/>
              <a:gd name="T76" fmla="*/ 0 w 63"/>
              <a:gd name="T77" fmla="*/ 43 h 108"/>
              <a:gd name="T78" fmla="*/ 0 w 63"/>
              <a:gd name="T79" fmla="*/ 29 h 108"/>
              <a:gd name="T80" fmla="*/ 0 w 63"/>
              <a:gd name="T81" fmla="*/ 28 h 108"/>
              <a:gd name="T82" fmla="*/ 0 w 63"/>
              <a:gd name="T83" fmla="*/ 18 h 108"/>
              <a:gd name="T84" fmla="*/ 8 w 63"/>
              <a:gd name="T85" fmla="*/ 9 h 108"/>
              <a:gd name="T86" fmla="*/ 10 w 63"/>
              <a:gd name="T87" fmla="*/ 3 h 108"/>
              <a:gd name="T88" fmla="*/ 10 w 63"/>
              <a:gd name="T89" fmla="*/ 2 h 108"/>
              <a:gd name="T90" fmla="*/ 25 w 63"/>
              <a:gd name="T91" fmla="*/ 0 h 108"/>
              <a:gd name="T92" fmla="*/ 30 w 63"/>
              <a:gd name="T93" fmla="*/ 3 h 108"/>
              <a:gd name="T94" fmla="*/ 34 w 63"/>
              <a:gd name="T95" fmla="*/ 6 h 108"/>
              <a:gd name="T96" fmla="*/ 30 w 63"/>
              <a:gd name="T97" fmla="*/ 32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3" h="108">
                <a:moveTo>
                  <a:pt x="36" y="104"/>
                </a:moveTo>
                <a:lnTo>
                  <a:pt x="32" y="108"/>
                </a:lnTo>
                <a:lnTo>
                  <a:pt x="26" y="99"/>
                </a:lnTo>
                <a:lnTo>
                  <a:pt x="21" y="97"/>
                </a:lnTo>
                <a:lnTo>
                  <a:pt x="23" y="88"/>
                </a:lnTo>
                <a:lnTo>
                  <a:pt x="34" y="84"/>
                </a:lnTo>
                <a:lnTo>
                  <a:pt x="37" y="88"/>
                </a:lnTo>
                <a:lnTo>
                  <a:pt x="33" y="96"/>
                </a:lnTo>
                <a:lnTo>
                  <a:pt x="36" y="104"/>
                </a:lnTo>
                <a:close/>
                <a:moveTo>
                  <a:pt x="55" y="59"/>
                </a:moveTo>
                <a:lnTo>
                  <a:pt x="53" y="62"/>
                </a:lnTo>
                <a:lnTo>
                  <a:pt x="56" y="60"/>
                </a:lnTo>
                <a:lnTo>
                  <a:pt x="60" y="59"/>
                </a:lnTo>
                <a:lnTo>
                  <a:pt x="63" y="65"/>
                </a:lnTo>
                <a:lnTo>
                  <a:pt x="55" y="69"/>
                </a:lnTo>
                <a:lnTo>
                  <a:pt x="55" y="71"/>
                </a:lnTo>
                <a:lnTo>
                  <a:pt x="47" y="74"/>
                </a:lnTo>
                <a:lnTo>
                  <a:pt x="41" y="78"/>
                </a:lnTo>
                <a:lnTo>
                  <a:pt x="36" y="71"/>
                </a:lnTo>
                <a:lnTo>
                  <a:pt x="32" y="58"/>
                </a:lnTo>
                <a:lnTo>
                  <a:pt x="43" y="50"/>
                </a:lnTo>
                <a:lnTo>
                  <a:pt x="48" y="59"/>
                </a:lnTo>
                <a:lnTo>
                  <a:pt x="49" y="58"/>
                </a:lnTo>
                <a:lnTo>
                  <a:pt x="52" y="52"/>
                </a:lnTo>
                <a:lnTo>
                  <a:pt x="58" y="41"/>
                </a:lnTo>
                <a:lnTo>
                  <a:pt x="60" y="48"/>
                </a:lnTo>
                <a:lnTo>
                  <a:pt x="59" y="51"/>
                </a:lnTo>
                <a:lnTo>
                  <a:pt x="55" y="59"/>
                </a:lnTo>
                <a:close/>
                <a:moveTo>
                  <a:pt x="30" y="32"/>
                </a:moveTo>
                <a:lnTo>
                  <a:pt x="33" y="43"/>
                </a:lnTo>
                <a:lnTo>
                  <a:pt x="25" y="50"/>
                </a:lnTo>
                <a:lnTo>
                  <a:pt x="18" y="54"/>
                </a:lnTo>
                <a:lnTo>
                  <a:pt x="18" y="43"/>
                </a:lnTo>
                <a:lnTo>
                  <a:pt x="14" y="39"/>
                </a:lnTo>
                <a:lnTo>
                  <a:pt x="8" y="48"/>
                </a:lnTo>
                <a:lnTo>
                  <a:pt x="7" y="51"/>
                </a:lnTo>
                <a:lnTo>
                  <a:pt x="4" y="48"/>
                </a:lnTo>
                <a:lnTo>
                  <a:pt x="2" y="45"/>
                </a:lnTo>
                <a:lnTo>
                  <a:pt x="0" y="43"/>
                </a:lnTo>
                <a:lnTo>
                  <a:pt x="0" y="29"/>
                </a:lnTo>
                <a:lnTo>
                  <a:pt x="0" y="28"/>
                </a:lnTo>
                <a:lnTo>
                  <a:pt x="0" y="18"/>
                </a:lnTo>
                <a:lnTo>
                  <a:pt x="8" y="9"/>
                </a:lnTo>
                <a:lnTo>
                  <a:pt x="10" y="3"/>
                </a:lnTo>
                <a:lnTo>
                  <a:pt x="10" y="2"/>
                </a:lnTo>
                <a:lnTo>
                  <a:pt x="25" y="0"/>
                </a:lnTo>
                <a:lnTo>
                  <a:pt x="30" y="3"/>
                </a:lnTo>
                <a:lnTo>
                  <a:pt x="34" y="6"/>
                </a:lnTo>
                <a:lnTo>
                  <a:pt x="30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0" name="Freeform 170"/>
          <p:cNvSpPr>
            <a:spLocks/>
          </p:cNvSpPr>
          <p:nvPr/>
        </p:nvSpPr>
        <p:spPr bwMode="auto">
          <a:xfrm>
            <a:off x="7013575" y="1257300"/>
            <a:ext cx="274638" cy="292100"/>
          </a:xfrm>
          <a:custGeom>
            <a:avLst/>
            <a:gdLst>
              <a:gd name="T0" fmla="*/ 97 w 173"/>
              <a:gd name="T1" fmla="*/ 45 h 184"/>
              <a:gd name="T2" fmla="*/ 128 w 173"/>
              <a:gd name="T3" fmla="*/ 67 h 184"/>
              <a:gd name="T4" fmla="*/ 135 w 173"/>
              <a:gd name="T5" fmla="*/ 86 h 184"/>
              <a:gd name="T6" fmla="*/ 142 w 173"/>
              <a:gd name="T7" fmla="*/ 124 h 184"/>
              <a:gd name="T8" fmla="*/ 173 w 173"/>
              <a:gd name="T9" fmla="*/ 134 h 184"/>
              <a:gd name="T10" fmla="*/ 161 w 173"/>
              <a:gd name="T11" fmla="*/ 164 h 184"/>
              <a:gd name="T12" fmla="*/ 162 w 173"/>
              <a:gd name="T13" fmla="*/ 174 h 184"/>
              <a:gd name="T14" fmla="*/ 122 w 173"/>
              <a:gd name="T15" fmla="*/ 184 h 184"/>
              <a:gd name="T16" fmla="*/ 106 w 173"/>
              <a:gd name="T17" fmla="*/ 167 h 184"/>
              <a:gd name="T18" fmla="*/ 71 w 173"/>
              <a:gd name="T19" fmla="*/ 175 h 184"/>
              <a:gd name="T20" fmla="*/ 61 w 173"/>
              <a:gd name="T21" fmla="*/ 141 h 184"/>
              <a:gd name="T22" fmla="*/ 65 w 173"/>
              <a:gd name="T23" fmla="*/ 111 h 184"/>
              <a:gd name="T24" fmla="*/ 48 w 173"/>
              <a:gd name="T25" fmla="*/ 85 h 184"/>
              <a:gd name="T26" fmla="*/ 30 w 173"/>
              <a:gd name="T27" fmla="*/ 66 h 184"/>
              <a:gd name="T28" fmla="*/ 11 w 173"/>
              <a:gd name="T29" fmla="*/ 64 h 184"/>
              <a:gd name="T30" fmla="*/ 24 w 173"/>
              <a:gd name="T31" fmla="*/ 51 h 184"/>
              <a:gd name="T32" fmla="*/ 39 w 173"/>
              <a:gd name="T33" fmla="*/ 67 h 184"/>
              <a:gd name="T34" fmla="*/ 49 w 173"/>
              <a:gd name="T35" fmla="*/ 82 h 184"/>
              <a:gd name="T36" fmla="*/ 69 w 173"/>
              <a:gd name="T37" fmla="*/ 94 h 184"/>
              <a:gd name="T38" fmla="*/ 86 w 173"/>
              <a:gd name="T39" fmla="*/ 116 h 184"/>
              <a:gd name="T40" fmla="*/ 94 w 173"/>
              <a:gd name="T41" fmla="*/ 122 h 184"/>
              <a:gd name="T42" fmla="*/ 92 w 173"/>
              <a:gd name="T43" fmla="*/ 111 h 184"/>
              <a:gd name="T44" fmla="*/ 82 w 173"/>
              <a:gd name="T45" fmla="*/ 99 h 184"/>
              <a:gd name="T46" fmla="*/ 73 w 173"/>
              <a:gd name="T47" fmla="*/ 93 h 184"/>
              <a:gd name="T48" fmla="*/ 87 w 173"/>
              <a:gd name="T49" fmla="*/ 90 h 184"/>
              <a:gd name="T50" fmla="*/ 72 w 173"/>
              <a:gd name="T51" fmla="*/ 77 h 184"/>
              <a:gd name="T52" fmla="*/ 69 w 173"/>
              <a:gd name="T53" fmla="*/ 56 h 184"/>
              <a:gd name="T54" fmla="*/ 86 w 173"/>
              <a:gd name="T55" fmla="*/ 69 h 184"/>
              <a:gd name="T56" fmla="*/ 82 w 173"/>
              <a:gd name="T57" fmla="*/ 47 h 184"/>
              <a:gd name="T58" fmla="*/ 82 w 173"/>
              <a:gd name="T59" fmla="*/ 43 h 184"/>
              <a:gd name="T60" fmla="*/ 60 w 173"/>
              <a:gd name="T61" fmla="*/ 43 h 184"/>
              <a:gd name="T62" fmla="*/ 83 w 173"/>
              <a:gd name="T63" fmla="*/ 22 h 184"/>
              <a:gd name="T64" fmla="*/ 61 w 173"/>
              <a:gd name="T65" fmla="*/ 30 h 184"/>
              <a:gd name="T66" fmla="*/ 38 w 173"/>
              <a:gd name="T67" fmla="*/ 26 h 184"/>
              <a:gd name="T68" fmla="*/ 24 w 173"/>
              <a:gd name="T69" fmla="*/ 18 h 184"/>
              <a:gd name="T70" fmla="*/ 13 w 173"/>
              <a:gd name="T71" fmla="*/ 14 h 184"/>
              <a:gd name="T72" fmla="*/ 0 w 173"/>
              <a:gd name="T73" fmla="*/ 2 h 184"/>
              <a:gd name="T74" fmla="*/ 19 w 173"/>
              <a:gd name="T75" fmla="*/ 7 h 184"/>
              <a:gd name="T76" fmla="*/ 33 w 173"/>
              <a:gd name="T77" fmla="*/ 7 h 184"/>
              <a:gd name="T78" fmla="*/ 42 w 173"/>
              <a:gd name="T79" fmla="*/ 10 h 184"/>
              <a:gd name="T80" fmla="*/ 52 w 173"/>
              <a:gd name="T81" fmla="*/ 21 h 184"/>
              <a:gd name="T82" fmla="*/ 65 w 173"/>
              <a:gd name="T83" fmla="*/ 24 h 184"/>
              <a:gd name="T84" fmla="*/ 73 w 173"/>
              <a:gd name="T85" fmla="*/ 11 h 184"/>
              <a:gd name="T86" fmla="*/ 86 w 173"/>
              <a:gd name="T87" fmla="*/ 17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3" h="184">
                <a:moveTo>
                  <a:pt x="98" y="40"/>
                </a:moveTo>
                <a:lnTo>
                  <a:pt x="97" y="44"/>
                </a:lnTo>
                <a:lnTo>
                  <a:pt x="97" y="45"/>
                </a:lnTo>
                <a:lnTo>
                  <a:pt x="103" y="59"/>
                </a:lnTo>
                <a:lnTo>
                  <a:pt x="120" y="67"/>
                </a:lnTo>
                <a:lnTo>
                  <a:pt x="128" y="67"/>
                </a:lnTo>
                <a:lnTo>
                  <a:pt x="131" y="73"/>
                </a:lnTo>
                <a:lnTo>
                  <a:pt x="125" y="79"/>
                </a:lnTo>
                <a:lnTo>
                  <a:pt x="135" y="86"/>
                </a:lnTo>
                <a:lnTo>
                  <a:pt x="128" y="103"/>
                </a:lnTo>
                <a:lnTo>
                  <a:pt x="136" y="107"/>
                </a:lnTo>
                <a:lnTo>
                  <a:pt x="142" y="124"/>
                </a:lnTo>
                <a:lnTo>
                  <a:pt x="161" y="137"/>
                </a:lnTo>
                <a:lnTo>
                  <a:pt x="166" y="130"/>
                </a:lnTo>
                <a:lnTo>
                  <a:pt x="173" y="134"/>
                </a:lnTo>
                <a:lnTo>
                  <a:pt x="163" y="146"/>
                </a:lnTo>
                <a:lnTo>
                  <a:pt x="162" y="161"/>
                </a:lnTo>
                <a:lnTo>
                  <a:pt x="161" y="164"/>
                </a:lnTo>
                <a:lnTo>
                  <a:pt x="159" y="164"/>
                </a:lnTo>
                <a:lnTo>
                  <a:pt x="161" y="165"/>
                </a:lnTo>
                <a:lnTo>
                  <a:pt x="162" y="174"/>
                </a:lnTo>
                <a:lnTo>
                  <a:pt x="161" y="174"/>
                </a:lnTo>
                <a:lnTo>
                  <a:pt x="142" y="174"/>
                </a:lnTo>
                <a:lnTo>
                  <a:pt x="122" y="184"/>
                </a:lnTo>
                <a:lnTo>
                  <a:pt x="117" y="179"/>
                </a:lnTo>
                <a:lnTo>
                  <a:pt x="114" y="168"/>
                </a:lnTo>
                <a:lnTo>
                  <a:pt x="106" y="167"/>
                </a:lnTo>
                <a:lnTo>
                  <a:pt x="87" y="176"/>
                </a:lnTo>
                <a:lnTo>
                  <a:pt x="76" y="174"/>
                </a:lnTo>
                <a:lnTo>
                  <a:pt x="71" y="175"/>
                </a:lnTo>
                <a:lnTo>
                  <a:pt x="61" y="167"/>
                </a:lnTo>
                <a:lnTo>
                  <a:pt x="54" y="146"/>
                </a:lnTo>
                <a:lnTo>
                  <a:pt x="61" y="141"/>
                </a:lnTo>
                <a:lnTo>
                  <a:pt x="64" y="126"/>
                </a:lnTo>
                <a:lnTo>
                  <a:pt x="62" y="112"/>
                </a:lnTo>
                <a:lnTo>
                  <a:pt x="65" y="111"/>
                </a:lnTo>
                <a:lnTo>
                  <a:pt x="64" y="104"/>
                </a:lnTo>
                <a:lnTo>
                  <a:pt x="46" y="97"/>
                </a:lnTo>
                <a:lnTo>
                  <a:pt x="48" y="85"/>
                </a:lnTo>
                <a:lnTo>
                  <a:pt x="43" y="82"/>
                </a:lnTo>
                <a:lnTo>
                  <a:pt x="35" y="77"/>
                </a:lnTo>
                <a:lnTo>
                  <a:pt x="30" y="66"/>
                </a:lnTo>
                <a:lnTo>
                  <a:pt x="19" y="64"/>
                </a:lnTo>
                <a:lnTo>
                  <a:pt x="13" y="63"/>
                </a:lnTo>
                <a:lnTo>
                  <a:pt x="11" y="64"/>
                </a:lnTo>
                <a:lnTo>
                  <a:pt x="11" y="55"/>
                </a:lnTo>
                <a:lnTo>
                  <a:pt x="18" y="54"/>
                </a:lnTo>
                <a:lnTo>
                  <a:pt x="24" y="51"/>
                </a:lnTo>
                <a:lnTo>
                  <a:pt x="30" y="55"/>
                </a:lnTo>
                <a:lnTo>
                  <a:pt x="37" y="62"/>
                </a:lnTo>
                <a:lnTo>
                  <a:pt x="39" y="67"/>
                </a:lnTo>
                <a:lnTo>
                  <a:pt x="39" y="69"/>
                </a:lnTo>
                <a:lnTo>
                  <a:pt x="42" y="75"/>
                </a:lnTo>
                <a:lnTo>
                  <a:pt x="49" y="82"/>
                </a:lnTo>
                <a:lnTo>
                  <a:pt x="56" y="84"/>
                </a:lnTo>
                <a:lnTo>
                  <a:pt x="62" y="85"/>
                </a:lnTo>
                <a:lnTo>
                  <a:pt x="69" y="94"/>
                </a:lnTo>
                <a:lnTo>
                  <a:pt x="71" y="96"/>
                </a:lnTo>
                <a:lnTo>
                  <a:pt x="76" y="105"/>
                </a:lnTo>
                <a:lnTo>
                  <a:pt x="86" y="116"/>
                </a:lnTo>
                <a:lnTo>
                  <a:pt x="91" y="119"/>
                </a:lnTo>
                <a:lnTo>
                  <a:pt x="86" y="120"/>
                </a:lnTo>
                <a:lnTo>
                  <a:pt x="94" y="122"/>
                </a:lnTo>
                <a:lnTo>
                  <a:pt x="98" y="119"/>
                </a:lnTo>
                <a:lnTo>
                  <a:pt x="99" y="115"/>
                </a:lnTo>
                <a:lnTo>
                  <a:pt x="92" y="111"/>
                </a:lnTo>
                <a:lnTo>
                  <a:pt x="95" y="108"/>
                </a:lnTo>
                <a:lnTo>
                  <a:pt x="95" y="108"/>
                </a:lnTo>
                <a:lnTo>
                  <a:pt x="82" y="99"/>
                </a:lnTo>
                <a:lnTo>
                  <a:pt x="76" y="94"/>
                </a:lnTo>
                <a:lnTo>
                  <a:pt x="75" y="94"/>
                </a:lnTo>
                <a:lnTo>
                  <a:pt x="73" y="93"/>
                </a:lnTo>
                <a:lnTo>
                  <a:pt x="76" y="93"/>
                </a:lnTo>
                <a:lnTo>
                  <a:pt x="83" y="93"/>
                </a:lnTo>
                <a:lnTo>
                  <a:pt x="87" y="90"/>
                </a:lnTo>
                <a:lnTo>
                  <a:pt x="88" y="90"/>
                </a:lnTo>
                <a:lnTo>
                  <a:pt x="76" y="86"/>
                </a:lnTo>
                <a:lnTo>
                  <a:pt x="72" y="77"/>
                </a:lnTo>
                <a:lnTo>
                  <a:pt x="71" y="66"/>
                </a:lnTo>
                <a:lnTo>
                  <a:pt x="73" y="63"/>
                </a:lnTo>
                <a:lnTo>
                  <a:pt x="69" y="56"/>
                </a:lnTo>
                <a:lnTo>
                  <a:pt x="77" y="54"/>
                </a:lnTo>
                <a:lnTo>
                  <a:pt x="79" y="64"/>
                </a:lnTo>
                <a:lnTo>
                  <a:pt x="86" y="69"/>
                </a:lnTo>
                <a:lnTo>
                  <a:pt x="86" y="62"/>
                </a:lnTo>
                <a:lnTo>
                  <a:pt x="84" y="52"/>
                </a:lnTo>
                <a:lnTo>
                  <a:pt x="82" y="47"/>
                </a:lnTo>
                <a:lnTo>
                  <a:pt x="83" y="45"/>
                </a:lnTo>
                <a:lnTo>
                  <a:pt x="87" y="43"/>
                </a:lnTo>
                <a:lnTo>
                  <a:pt x="82" y="43"/>
                </a:lnTo>
                <a:lnTo>
                  <a:pt x="75" y="44"/>
                </a:lnTo>
                <a:lnTo>
                  <a:pt x="65" y="48"/>
                </a:lnTo>
                <a:lnTo>
                  <a:pt x="60" y="43"/>
                </a:lnTo>
                <a:lnTo>
                  <a:pt x="69" y="36"/>
                </a:lnTo>
                <a:lnTo>
                  <a:pt x="79" y="32"/>
                </a:lnTo>
                <a:lnTo>
                  <a:pt x="83" y="22"/>
                </a:lnTo>
                <a:lnTo>
                  <a:pt x="82" y="17"/>
                </a:lnTo>
                <a:lnTo>
                  <a:pt x="71" y="30"/>
                </a:lnTo>
                <a:lnTo>
                  <a:pt x="61" y="30"/>
                </a:lnTo>
                <a:lnTo>
                  <a:pt x="53" y="41"/>
                </a:lnTo>
                <a:lnTo>
                  <a:pt x="41" y="33"/>
                </a:lnTo>
                <a:lnTo>
                  <a:pt x="38" y="26"/>
                </a:lnTo>
                <a:lnTo>
                  <a:pt x="34" y="33"/>
                </a:lnTo>
                <a:lnTo>
                  <a:pt x="28" y="30"/>
                </a:lnTo>
                <a:lnTo>
                  <a:pt x="24" y="18"/>
                </a:lnTo>
                <a:lnTo>
                  <a:pt x="30" y="11"/>
                </a:lnTo>
                <a:lnTo>
                  <a:pt x="27" y="10"/>
                </a:lnTo>
                <a:lnTo>
                  <a:pt x="13" y="14"/>
                </a:lnTo>
                <a:lnTo>
                  <a:pt x="5" y="10"/>
                </a:lnTo>
                <a:lnTo>
                  <a:pt x="3" y="7"/>
                </a:lnTo>
                <a:lnTo>
                  <a:pt x="0" y="2"/>
                </a:lnTo>
                <a:lnTo>
                  <a:pt x="1" y="0"/>
                </a:lnTo>
                <a:lnTo>
                  <a:pt x="7" y="2"/>
                </a:lnTo>
                <a:lnTo>
                  <a:pt x="19" y="7"/>
                </a:lnTo>
                <a:lnTo>
                  <a:pt x="24" y="10"/>
                </a:lnTo>
                <a:lnTo>
                  <a:pt x="30" y="7"/>
                </a:lnTo>
                <a:lnTo>
                  <a:pt x="33" y="7"/>
                </a:lnTo>
                <a:lnTo>
                  <a:pt x="41" y="6"/>
                </a:lnTo>
                <a:lnTo>
                  <a:pt x="41" y="7"/>
                </a:lnTo>
                <a:lnTo>
                  <a:pt x="42" y="10"/>
                </a:lnTo>
                <a:lnTo>
                  <a:pt x="48" y="14"/>
                </a:lnTo>
                <a:lnTo>
                  <a:pt x="52" y="17"/>
                </a:lnTo>
                <a:lnTo>
                  <a:pt x="52" y="21"/>
                </a:lnTo>
                <a:lnTo>
                  <a:pt x="56" y="24"/>
                </a:lnTo>
                <a:lnTo>
                  <a:pt x="62" y="26"/>
                </a:lnTo>
                <a:lnTo>
                  <a:pt x="65" y="24"/>
                </a:lnTo>
                <a:lnTo>
                  <a:pt x="68" y="10"/>
                </a:lnTo>
                <a:lnTo>
                  <a:pt x="72" y="11"/>
                </a:lnTo>
                <a:lnTo>
                  <a:pt x="73" y="11"/>
                </a:lnTo>
                <a:lnTo>
                  <a:pt x="86" y="6"/>
                </a:lnTo>
                <a:lnTo>
                  <a:pt x="86" y="10"/>
                </a:lnTo>
                <a:lnTo>
                  <a:pt x="86" y="17"/>
                </a:lnTo>
                <a:lnTo>
                  <a:pt x="95" y="34"/>
                </a:lnTo>
                <a:lnTo>
                  <a:pt x="98" y="4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1" name="Freeform 171"/>
          <p:cNvSpPr>
            <a:spLocks/>
          </p:cNvSpPr>
          <p:nvPr/>
        </p:nvSpPr>
        <p:spPr bwMode="auto">
          <a:xfrm>
            <a:off x="4168775" y="5838825"/>
            <a:ext cx="71438" cy="92075"/>
          </a:xfrm>
          <a:custGeom>
            <a:avLst/>
            <a:gdLst>
              <a:gd name="T0" fmla="*/ 43 w 45"/>
              <a:gd name="T1" fmla="*/ 30 h 58"/>
              <a:gd name="T2" fmla="*/ 43 w 45"/>
              <a:gd name="T3" fmla="*/ 37 h 58"/>
              <a:gd name="T4" fmla="*/ 45 w 45"/>
              <a:gd name="T5" fmla="*/ 38 h 58"/>
              <a:gd name="T6" fmla="*/ 42 w 45"/>
              <a:gd name="T7" fmla="*/ 39 h 58"/>
              <a:gd name="T8" fmla="*/ 23 w 45"/>
              <a:gd name="T9" fmla="*/ 49 h 58"/>
              <a:gd name="T10" fmla="*/ 18 w 45"/>
              <a:gd name="T11" fmla="*/ 58 h 58"/>
              <a:gd name="T12" fmla="*/ 13 w 45"/>
              <a:gd name="T13" fmla="*/ 50 h 58"/>
              <a:gd name="T14" fmla="*/ 11 w 45"/>
              <a:gd name="T15" fmla="*/ 43 h 58"/>
              <a:gd name="T16" fmla="*/ 11 w 45"/>
              <a:gd name="T17" fmla="*/ 42 h 58"/>
              <a:gd name="T18" fmla="*/ 22 w 45"/>
              <a:gd name="T19" fmla="*/ 38 h 58"/>
              <a:gd name="T20" fmla="*/ 20 w 45"/>
              <a:gd name="T21" fmla="*/ 35 h 58"/>
              <a:gd name="T22" fmla="*/ 18 w 45"/>
              <a:gd name="T23" fmla="*/ 31 h 58"/>
              <a:gd name="T24" fmla="*/ 7 w 45"/>
              <a:gd name="T25" fmla="*/ 27 h 58"/>
              <a:gd name="T26" fmla="*/ 3 w 45"/>
              <a:gd name="T27" fmla="*/ 22 h 58"/>
              <a:gd name="T28" fmla="*/ 3 w 45"/>
              <a:gd name="T29" fmla="*/ 18 h 58"/>
              <a:gd name="T30" fmla="*/ 1 w 45"/>
              <a:gd name="T31" fmla="*/ 16 h 58"/>
              <a:gd name="T32" fmla="*/ 0 w 45"/>
              <a:gd name="T33" fmla="*/ 15 h 58"/>
              <a:gd name="T34" fmla="*/ 3 w 45"/>
              <a:gd name="T35" fmla="*/ 9 h 58"/>
              <a:gd name="T36" fmla="*/ 15 w 45"/>
              <a:gd name="T37" fmla="*/ 3 h 58"/>
              <a:gd name="T38" fmla="*/ 20 w 45"/>
              <a:gd name="T39" fmla="*/ 5 h 58"/>
              <a:gd name="T40" fmla="*/ 28 w 45"/>
              <a:gd name="T41" fmla="*/ 3 h 58"/>
              <a:gd name="T42" fmla="*/ 32 w 45"/>
              <a:gd name="T43" fmla="*/ 1 h 58"/>
              <a:gd name="T44" fmla="*/ 35 w 45"/>
              <a:gd name="T45" fmla="*/ 0 h 58"/>
              <a:gd name="T46" fmla="*/ 37 w 45"/>
              <a:gd name="T47" fmla="*/ 5 h 58"/>
              <a:gd name="T48" fmla="*/ 37 w 45"/>
              <a:gd name="T49" fmla="*/ 7 h 58"/>
              <a:gd name="T50" fmla="*/ 37 w 45"/>
              <a:gd name="T51" fmla="*/ 9 h 58"/>
              <a:gd name="T52" fmla="*/ 31 w 45"/>
              <a:gd name="T53" fmla="*/ 12 h 58"/>
              <a:gd name="T54" fmla="*/ 30 w 45"/>
              <a:gd name="T55" fmla="*/ 15 h 58"/>
              <a:gd name="T56" fmla="*/ 31 w 45"/>
              <a:gd name="T57" fmla="*/ 16 h 58"/>
              <a:gd name="T58" fmla="*/ 32 w 45"/>
              <a:gd name="T59" fmla="*/ 22 h 58"/>
              <a:gd name="T60" fmla="*/ 35 w 45"/>
              <a:gd name="T61" fmla="*/ 22 h 58"/>
              <a:gd name="T62" fmla="*/ 41 w 45"/>
              <a:gd name="T63" fmla="*/ 24 h 58"/>
              <a:gd name="T64" fmla="*/ 43 w 45"/>
              <a:gd name="T65" fmla="*/ 3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5" h="58">
                <a:moveTo>
                  <a:pt x="43" y="30"/>
                </a:moveTo>
                <a:lnTo>
                  <a:pt x="43" y="37"/>
                </a:lnTo>
                <a:lnTo>
                  <a:pt x="45" y="38"/>
                </a:lnTo>
                <a:lnTo>
                  <a:pt x="42" y="39"/>
                </a:lnTo>
                <a:lnTo>
                  <a:pt x="23" y="49"/>
                </a:lnTo>
                <a:lnTo>
                  <a:pt x="18" y="58"/>
                </a:lnTo>
                <a:lnTo>
                  <a:pt x="13" y="50"/>
                </a:lnTo>
                <a:lnTo>
                  <a:pt x="11" y="43"/>
                </a:lnTo>
                <a:lnTo>
                  <a:pt x="11" y="42"/>
                </a:lnTo>
                <a:lnTo>
                  <a:pt x="22" y="38"/>
                </a:lnTo>
                <a:lnTo>
                  <a:pt x="20" y="35"/>
                </a:lnTo>
                <a:lnTo>
                  <a:pt x="18" y="31"/>
                </a:lnTo>
                <a:lnTo>
                  <a:pt x="7" y="27"/>
                </a:lnTo>
                <a:lnTo>
                  <a:pt x="3" y="22"/>
                </a:lnTo>
                <a:lnTo>
                  <a:pt x="3" y="18"/>
                </a:lnTo>
                <a:lnTo>
                  <a:pt x="1" y="16"/>
                </a:lnTo>
                <a:lnTo>
                  <a:pt x="0" y="15"/>
                </a:lnTo>
                <a:lnTo>
                  <a:pt x="3" y="9"/>
                </a:lnTo>
                <a:lnTo>
                  <a:pt x="15" y="3"/>
                </a:lnTo>
                <a:lnTo>
                  <a:pt x="20" y="5"/>
                </a:lnTo>
                <a:lnTo>
                  <a:pt x="28" y="3"/>
                </a:lnTo>
                <a:lnTo>
                  <a:pt x="32" y="1"/>
                </a:lnTo>
                <a:lnTo>
                  <a:pt x="35" y="0"/>
                </a:lnTo>
                <a:lnTo>
                  <a:pt x="37" y="5"/>
                </a:lnTo>
                <a:lnTo>
                  <a:pt x="37" y="7"/>
                </a:lnTo>
                <a:lnTo>
                  <a:pt x="37" y="9"/>
                </a:lnTo>
                <a:lnTo>
                  <a:pt x="31" y="12"/>
                </a:lnTo>
                <a:lnTo>
                  <a:pt x="30" y="15"/>
                </a:lnTo>
                <a:lnTo>
                  <a:pt x="31" y="16"/>
                </a:lnTo>
                <a:lnTo>
                  <a:pt x="32" y="22"/>
                </a:lnTo>
                <a:lnTo>
                  <a:pt x="35" y="22"/>
                </a:lnTo>
                <a:lnTo>
                  <a:pt x="41" y="24"/>
                </a:lnTo>
                <a:lnTo>
                  <a:pt x="43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2" name="Freeform 172"/>
          <p:cNvSpPr>
            <a:spLocks/>
          </p:cNvSpPr>
          <p:nvPr/>
        </p:nvSpPr>
        <p:spPr bwMode="auto">
          <a:xfrm>
            <a:off x="4216400" y="5043488"/>
            <a:ext cx="122238" cy="122238"/>
          </a:xfrm>
          <a:custGeom>
            <a:avLst/>
            <a:gdLst>
              <a:gd name="T0" fmla="*/ 72 w 77"/>
              <a:gd name="T1" fmla="*/ 15 h 77"/>
              <a:gd name="T2" fmla="*/ 69 w 77"/>
              <a:gd name="T3" fmla="*/ 28 h 77"/>
              <a:gd name="T4" fmla="*/ 77 w 77"/>
              <a:gd name="T5" fmla="*/ 36 h 77"/>
              <a:gd name="T6" fmla="*/ 50 w 77"/>
              <a:gd name="T7" fmla="*/ 55 h 77"/>
              <a:gd name="T8" fmla="*/ 45 w 77"/>
              <a:gd name="T9" fmla="*/ 54 h 77"/>
              <a:gd name="T10" fmla="*/ 39 w 77"/>
              <a:gd name="T11" fmla="*/ 59 h 77"/>
              <a:gd name="T12" fmla="*/ 27 w 77"/>
              <a:gd name="T13" fmla="*/ 56 h 77"/>
              <a:gd name="T14" fmla="*/ 20 w 77"/>
              <a:gd name="T15" fmla="*/ 66 h 77"/>
              <a:gd name="T16" fmla="*/ 15 w 77"/>
              <a:gd name="T17" fmla="*/ 71 h 77"/>
              <a:gd name="T18" fmla="*/ 9 w 77"/>
              <a:gd name="T19" fmla="*/ 77 h 77"/>
              <a:gd name="T20" fmla="*/ 4 w 77"/>
              <a:gd name="T21" fmla="*/ 74 h 77"/>
              <a:gd name="T22" fmla="*/ 8 w 77"/>
              <a:gd name="T23" fmla="*/ 71 h 77"/>
              <a:gd name="T24" fmla="*/ 12 w 77"/>
              <a:gd name="T25" fmla="*/ 67 h 77"/>
              <a:gd name="T26" fmla="*/ 19 w 77"/>
              <a:gd name="T27" fmla="*/ 59 h 77"/>
              <a:gd name="T28" fmla="*/ 20 w 77"/>
              <a:gd name="T29" fmla="*/ 56 h 77"/>
              <a:gd name="T30" fmla="*/ 20 w 77"/>
              <a:gd name="T31" fmla="*/ 55 h 77"/>
              <a:gd name="T32" fmla="*/ 20 w 77"/>
              <a:gd name="T33" fmla="*/ 52 h 77"/>
              <a:gd name="T34" fmla="*/ 20 w 77"/>
              <a:gd name="T35" fmla="*/ 54 h 77"/>
              <a:gd name="T36" fmla="*/ 13 w 77"/>
              <a:gd name="T37" fmla="*/ 59 h 77"/>
              <a:gd name="T38" fmla="*/ 7 w 77"/>
              <a:gd name="T39" fmla="*/ 66 h 77"/>
              <a:gd name="T40" fmla="*/ 2 w 77"/>
              <a:gd name="T41" fmla="*/ 73 h 77"/>
              <a:gd name="T42" fmla="*/ 0 w 77"/>
              <a:gd name="T43" fmla="*/ 66 h 77"/>
              <a:gd name="T44" fmla="*/ 2 w 77"/>
              <a:gd name="T45" fmla="*/ 63 h 77"/>
              <a:gd name="T46" fmla="*/ 4 w 77"/>
              <a:gd name="T47" fmla="*/ 62 h 77"/>
              <a:gd name="T48" fmla="*/ 5 w 77"/>
              <a:gd name="T49" fmla="*/ 59 h 77"/>
              <a:gd name="T50" fmla="*/ 9 w 77"/>
              <a:gd name="T51" fmla="*/ 55 h 77"/>
              <a:gd name="T52" fmla="*/ 11 w 77"/>
              <a:gd name="T53" fmla="*/ 44 h 77"/>
              <a:gd name="T54" fmla="*/ 20 w 77"/>
              <a:gd name="T55" fmla="*/ 39 h 77"/>
              <a:gd name="T56" fmla="*/ 26 w 77"/>
              <a:gd name="T57" fmla="*/ 36 h 77"/>
              <a:gd name="T58" fmla="*/ 34 w 77"/>
              <a:gd name="T59" fmla="*/ 19 h 77"/>
              <a:gd name="T60" fmla="*/ 37 w 77"/>
              <a:gd name="T61" fmla="*/ 19 h 77"/>
              <a:gd name="T62" fmla="*/ 45 w 77"/>
              <a:gd name="T63" fmla="*/ 6 h 77"/>
              <a:gd name="T64" fmla="*/ 57 w 77"/>
              <a:gd name="T65" fmla="*/ 0 h 77"/>
              <a:gd name="T66" fmla="*/ 57 w 77"/>
              <a:gd name="T67" fmla="*/ 0 h 77"/>
              <a:gd name="T68" fmla="*/ 62 w 77"/>
              <a:gd name="T69" fmla="*/ 11 h 77"/>
              <a:gd name="T70" fmla="*/ 72 w 77"/>
              <a:gd name="T71" fmla="*/ 1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7" h="77">
                <a:moveTo>
                  <a:pt x="72" y="15"/>
                </a:moveTo>
                <a:lnTo>
                  <a:pt x="69" y="28"/>
                </a:lnTo>
                <a:lnTo>
                  <a:pt x="77" y="36"/>
                </a:lnTo>
                <a:lnTo>
                  <a:pt x="50" y="55"/>
                </a:lnTo>
                <a:lnTo>
                  <a:pt x="45" y="54"/>
                </a:lnTo>
                <a:lnTo>
                  <a:pt x="39" y="59"/>
                </a:lnTo>
                <a:lnTo>
                  <a:pt x="27" y="56"/>
                </a:lnTo>
                <a:lnTo>
                  <a:pt x="20" y="66"/>
                </a:lnTo>
                <a:lnTo>
                  <a:pt x="15" y="71"/>
                </a:lnTo>
                <a:lnTo>
                  <a:pt x="9" y="77"/>
                </a:lnTo>
                <a:lnTo>
                  <a:pt x="4" y="74"/>
                </a:lnTo>
                <a:lnTo>
                  <a:pt x="8" y="71"/>
                </a:lnTo>
                <a:lnTo>
                  <a:pt x="12" y="67"/>
                </a:lnTo>
                <a:lnTo>
                  <a:pt x="19" y="59"/>
                </a:lnTo>
                <a:lnTo>
                  <a:pt x="20" y="56"/>
                </a:lnTo>
                <a:lnTo>
                  <a:pt x="20" y="55"/>
                </a:lnTo>
                <a:lnTo>
                  <a:pt x="20" y="52"/>
                </a:lnTo>
                <a:lnTo>
                  <a:pt x="20" y="54"/>
                </a:lnTo>
                <a:lnTo>
                  <a:pt x="13" y="59"/>
                </a:lnTo>
                <a:lnTo>
                  <a:pt x="7" y="66"/>
                </a:lnTo>
                <a:lnTo>
                  <a:pt x="2" y="73"/>
                </a:lnTo>
                <a:lnTo>
                  <a:pt x="0" y="66"/>
                </a:lnTo>
                <a:lnTo>
                  <a:pt x="2" y="63"/>
                </a:lnTo>
                <a:lnTo>
                  <a:pt x="4" y="62"/>
                </a:lnTo>
                <a:lnTo>
                  <a:pt x="5" y="59"/>
                </a:lnTo>
                <a:lnTo>
                  <a:pt x="9" y="55"/>
                </a:lnTo>
                <a:lnTo>
                  <a:pt x="11" y="44"/>
                </a:lnTo>
                <a:lnTo>
                  <a:pt x="20" y="39"/>
                </a:lnTo>
                <a:lnTo>
                  <a:pt x="26" y="36"/>
                </a:lnTo>
                <a:lnTo>
                  <a:pt x="34" y="19"/>
                </a:lnTo>
                <a:lnTo>
                  <a:pt x="37" y="19"/>
                </a:lnTo>
                <a:lnTo>
                  <a:pt x="45" y="6"/>
                </a:lnTo>
                <a:lnTo>
                  <a:pt x="57" y="0"/>
                </a:lnTo>
                <a:lnTo>
                  <a:pt x="57" y="0"/>
                </a:lnTo>
                <a:lnTo>
                  <a:pt x="62" y="11"/>
                </a:lnTo>
                <a:lnTo>
                  <a:pt x="72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3" name="Freeform 173"/>
          <p:cNvSpPr>
            <a:spLocks noEditPoints="1"/>
          </p:cNvSpPr>
          <p:nvPr/>
        </p:nvSpPr>
        <p:spPr bwMode="auto">
          <a:xfrm>
            <a:off x="4397375" y="4452938"/>
            <a:ext cx="52388" cy="25400"/>
          </a:xfrm>
          <a:custGeom>
            <a:avLst/>
            <a:gdLst>
              <a:gd name="T0" fmla="*/ 29 w 33"/>
              <a:gd name="T1" fmla="*/ 16 h 16"/>
              <a:gd name="T2" fmla="*/ 8 w 33"/>
              <a:gd name="T3" fmla="*/ 16 h 16"/>
              <a:gd name="T4" fmla="*/ 8 w 33"/>
              <a:gd name="T5" fmla="*/ 15 h 16"/>
              <a:gd name="T6" fmla="*/ 7 w 33"/>
              <a:gd name="T7" fmla="*/ 14 h 16"/>
              <a:gd name="T8" fmla="*/ 2 w 33"/>
              <a:gd name="T9" fmla="*/ 8 h 16"/>
              <a:gd name="T10" fmla="*/ 0 w 33"/>
              <a:gd name="T11" fmla="*/ 6 h 16"/>
              <a:gd name="T12" fmla="*/ 18 w 33"/>
              <a:gd name="T13" fmla="*/ 6 h 16"/>
              <a:gd name="T14" fmla="*/ 26 w 33"/>
              <a:gd name="T15" fmla="*/ 12 h 16"/>
              <a:gd name="T16" fmla="*/ 33 w 33"/>
              <a:gd name="T17" fmla="*/ 16 h 16"/>
              <a:gd name="T18" fmla="*/ 29 w 33"/>
              <a:gd name="T19" fmla="*/ 16 h 16"/>
              <a:gd name="T20" fmla="*/ 21 w 33"/>
              <a:gd name="T21" fmla="*/ 1 h 16"/>
              <a:gd name="T22" fmla="*/ 15 w 33"/>
              <a:gd name="T23" fmla="*/ 1 h 16"/>
              <a:gd name="T24" fmla="*/ 13 w 33"/>
              <a:gd name="T25" fmla="*/ 0 h 16"/>
              <a:gd name="T26" fmla="*/ 21 w 33"/>
              <a:gd name="T27" fmla="*/ 1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16">
                <a:moveTo>
                  <a:pt x="29" y="16"/>
                </a:moveTo>
                <a:lnTo>
                  <a:pt x="8" y="16"/>
                </a:lnTo>
                <a:lnTo>
                  <a:pt x="8" y="15"/>
                </a:lnTo>
                <a:lnTo>
                  <a:pt x="7" y="14"/>
                </a:lnTo>
                <a:lnTo>
                  <a:pt x="2" y="8"/>
                </a:lnTo>
                <a:lnTo>
                  <a:pt x="0" y="6"/>
                </a:lnTo>
                <a:lnTo>
                  <a:pt x="18" y="6"/>
                </a:lnTo>
                <a:lnTo>
                  <a:pt x="26" y="12"/>
                </a:lnTo>
                <a:lnTo>
                  <a:pt x="33" y="16"/>
                </a:lnTo>
                <a:lnTo>
                  <a:pt x="29" y="16"/>
                </a:lnTo>
                <a:close/>
                <a:moveTo>
                  <a:pt x="21" y="1"/>
                </a:moveTo>
                <a:lnTo>
                  <a:pt x="15" y="1"/>
                </a:lnTo>
                <a:lnTo>
                  <a:pt x="13" y="0"/>
                </a:lnTo>
                <a:lnTo>
                  <a:pt x="21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4" name="Freeform 174"/>
          <p:cNvSpPr>
            <a:spLocks/>
          </p:cNvSpPr>
          <p:nvPr/>
        </p:nvSpPr>
        <p:spPr bwMode="auto">
          <a:xfrm>
            <a:off x="4614863" y="6232525"/>
            <a:ext cx="73025" cy="84138"/>
          </a:xfrm>
          <a:custGeom>
            <a:avLst/>
            <a:gdLst>
              <a:gd name="T0" fmla="*/ 35 w 46"/>
              <a:gd name="T1" fmla="*/ 1 h 53"/>
              <a:gd name="T2" fmla="*/ 46 w 46"/>
              <a:gd name="T3" fmla="*/ 11 h 53"/>
              <a:gd name="T4" fmla="*/ 44 w 46"/>
              <a:gd name="T5" fmla="*/ 15 h 53"/>
              <a:gd name="T6" fmla="*/ 43 w 46"/>
              <a:gd name="T7" fmla="*/ 18 h 53"/>
              <a:gd name="T8" fmla="*/ 42 w 46"/>
              <a:gd name="T9" fmla="*/ 20 h 53"/>
              <a:gd name="T10" fmla="*/ 43 w 46"/>
              <a:gd name="T11" fmla="*/ 23 h 53"/>
              <a:gd name="T12" fmla="*/ 42 w 46"/>
              <a:gd name="T13" fmla="*/ 23 h 53"/>
              <a:gd name="T14" fmla="*/ 36 w 46"/>
              <a:gd name="T15" fmla="*/ 22 h 53"/>
              <a:gd name="T16" fmla="*/ 34 w 46"/>
              <a:gd name="T17" fmla="*/ 26 h 53"/>
              <a:gd name="T18" fmla="*/ 30 w 46"/>
              <a:gd name="T19" fmla="*/ 27 h 53"/>
              <a:gd name="T20" fmla="*/ 28 w 46"/>
              <a:gd name="T21" fmla="*/ 29 h 53"/>
              <a:gd name="T22" fmla="*/ 24 w 46"/>
              <a:gd name="T23" fmla="*/ 30 h 53"/>
              <a:gd name="T24" fmla="*/ 16 w 46"/>
              <a:gd name="T25" fmla="*/ 33 h 53"/>
              <a:gd name="T26" fmla="*/ 23 w 46"/>
              <a:gd name="T27" fmla="*/ 38 h 53"/>
              <a:gd name="T28" fmla="*/ 15 w 46"/>
              <a:gd name="T29" fmla="*/ 45 h 53"/>
              <a:gd name="T30" fmla="*/ 10 w 46"/>
              <a:gd name="T31" fmla="*/ 42 h 53"/>
              <a:gd name="T32" fmla="*/ 15 w 46"/>
              <a:gd name="T33" fmla="*/ 52 h 53"/>
              <a:gd name="T34" fmla="*/ 6 w 46"/>
              <a:gd name="T35" fmla="*/ 53 h 53"/>
              <a:gd name="T36" fmla="*/ 6 w 46"/>
              <a:gd name="T37" fmla="*/ 52 h 53"/>
              <a:gd name="T38" fmla="*/ 6 w 46"/>
              <a:gd name="T39" fmla="*/ 45 h 53"/>
              <a:gd name="T40" fmla="*/ 2 w 46"/>
              <a:gd name="T41" fmla="*/ 46 h 53"/>
              <a:gd name="T42" fmla="*/ 2 w 46"/>
              <a:gd name="T43" fmla="*/ 49 h 53"/>
              <a:gd name="T44" fmla="*/ 2 w 46"/>
              <a:gd name="T45" fmla="*/ 48 h 53"/>
              <a:gd name="T46" fmla="*/ 0 w 46"/>
              <a:gd name="T47" fmla="*/ 41 h 53"/>
              <a:gd name="T48" fmla="*/ 4 w 46"/>
              <a:gd name="T49" fmla="*/ 34 h 53"/>
              <a:gd name="T50" fmla="*/ 10 w 46"/>
              <a:gd name="T51" fmla="*/ 22 h 53"/>
              <a:gd name="T52" fmla="*/ 10 w 46"/>
              <a:gd name="T53" fmla="*/ 19 h 53"/>
              <a:gd name="T54" fmla="*/ 16 w 46"/>
              <a:gd name="T55" fmla="*/ 20 h 53"/>
              <a:gd name="T56" fmla="*/ 27 w 46"/>
              <a:gd name="T57" fmla="*/ 8 h 53"/>
              <a:gd name="T58" fmla="*/ 23 w 46"/>
              <a:gd name="T59" fmla="*/ 3 h 53"/>
              <a:gd name="T60" fmla="*/ 27 w 46"/>
              <a:gd name="T61" fmla="*/ 0 h 53"/>
              <a:gd name="T62" fmla="*/ 35 w 46"/>
              <a:gd name="T63" fmla="*/ 1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6" h="53">
                <a:moveTo>
                  <a:pt x="35" y="1"/>
                </a:moveTo>
                <a:lnTo>
                  <a:pt x="46" y="11"/>
                </a:lnTo>
                <a:lnTo>
                  <a:pt x="44" y="15"/>
                </a:lnTo>
                <a:lnTo>
                  <a:pt x="43" y="18"/>
                </a:lnTo>
                <a:lnTo>
                  <a:pt x="42" y="20"/>
                </a:lnTo>
                <a:lnTo>
                  <a:pt x="43" y="23"/>
                </a:lnTo>
                <a:lnTo>
                  <a:pt x="42" y="23"/>
                </a:lnTo>
                <a:lnTo>
                  <a:pt x="36" y="22"/>
                </a:lnTo>
                <a:lnTo>
                  <a:pt x="34" y="26"/>
                </a:lnTo>
                <a:lnTo>
                  <a:pt x="30" y="27"/>
                </a:lnTo>
                <a:lnTo>
                  <a:pt x="28" y="29"/>
                </a:lnTo>
                <a:lnTo>
                  <a:pt x="24" y="30"/>
                </a:lnTo>
                <a:lnTo>
                  <a:pt x="16" y="33"/>
                </a:lnTo>
                <a:lnTo>
                  <a:pt x="23" y="38"/>
                </a:lnTo>
                <a:lnTo>
                  <a:pt x="15" y="45"/>
                </a:lnTo>
                <a:lnTo>
                  <a:pt x="10" y="42"/>
                </a:lnTo>
                <a:lnTo>
                  <a:pt x="15" y="52"/>
                </a:lnTo>
                <a:lnTo>
                  <a:pt x="6" y="53"/>
                </a:lnTo>
                <a:lnTo>
                  <a:pt x="6" y="52"/>
                </a:lnTo>
                <a:lnTo>
                  <a:pt x="6" y="45"/>
                </a:lnTo>
                <a:lnTo>
                  <a:pt x="2" y="46"/>
                </a:lnTo>
                <a:lnTo>
                  <a:pt x="2" y="49"/>
                </a:lnTo>
                <a:lnTo>
                  <a:pt x="2" y="48"/>
                </a:lnTo>
                <a:lnTo>
                  <a:pt x="0" y="41"/>
                </a:lnTo>
                <a:lnTo>
                  <a:pt x="4" y="34"/>
                </a:lnTo>
                <a:lnTo>
                  <a:pt x="10" y="22"/>
                </a:lnTo>
                <a:lnTo>
                  <a:pt x="10" y="19"/>
                </a:lnTo>
                <a:lnTo>
                  <a:pt x="16" y="20"/>
                </a:lnTo>
                <a:lnTo>
                  <a:pt x="27" y="8"/>
                </a:lnTo>
                <a:lnTo>
                  <a:pt x="23" y="3"/>
                </a:lnTo>
                <a:lnTo>
                  <a:pt x="27" y="0"/>
                </a:lnTo>
                <a:lnTo>
                  <a:pt x="35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5" name="Freeform 175"/>
          <p:cNvSpPr>
            <a:spLocks noEditPoints="1"/>
          </p:cNvSpPr>
          <p:nvPr/>
        </p:nvSpPr>
        <p:spPr bwMode="auto">
          <a:xfrm>
            <a:off x="4552950" y="4303713"/>
            <a:ext cx="52388" cy="47625"/>
          </a:xfrm>
          <a:custGeom>
            <a:avLst/>
            <a:gdLst>
              <a:gd name="T0" fmla="*/ 30 w 33"/>
              <a:gd name="T1" fmla="*/ 22 h 30"/>
              <a:gd name="T2" fmla="*/ 33 w 33"/>
              <a:gd name="T3" fmla="*/ 30 h 30"/>
              <a:gd name="T4" fmla="*/ 28 w 33"/>
              <a:gd name="T5" fmla="*/ 30 h 30"/>
              <a:gd name="T6" fmla="*/ 28 w 33"/>
              <a:gd name="T7" fmla="*/ 27 h 30"/>
              <a:gd name="T8" fmla="*/ 29 w 33"/>
              <a:gd name="T9" fmla="*/ 22 h 30"/>
              <a:gd name="T10" fmla="*/ 30 w 33"/>
              <a:gd name="T11" fmla="*/ 22 h 30"/>
              <a:gd name="T12" fmla="*/ 19 w 33"/>
              <a:gd name="T13" fmla="*/ 19 h 30"/>
              <a:gd name="T14" fmla="*/ 15 w 33"/>
              <a:gd name="T15" fmla="*/ 25 h 30"/>
              <a:gd name="T16" fmla="*/ 2 w 33"/>
              <a:gd name="T17" fmla="*/ 11 h 30"/>
              <a:gd name="T18" fmla="*/ 0 w 33"/>
              <a:gd name="T19" fmla="*/ 10 h 30"/>
              <a:gd name="T20" fmla="*/ 6 w 33"/>
              <a:gd name="T21" fmla="*/ 0 h 30"/>
              <a:gd name="T22" fmla="*/ 21 w 33"/>
              <a:gd name="T23" fmla="*/ 5 h 30"/>
              <a:gd name="T24" fmla="*/ 19 w 33"/>
              <a:gd name="T25" fmla="*/ 1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30">
                <a:moveTo>
                  <a:pt x="30" y="22"/>
                </a:moveTo>
                <a:lnTo>
                  <a:pt x="33" y="30"/>
                </a:lnTo>
                <a:lnTo>
                  <a:pt x="28" y="30"/>
                </a:lnTo>
                <a:lnTo>
                  <a:pt x="28" y="27"/>
                </a:lnTo>
                <a:lnTo>
                  <a:pt x="29" y="22"/>
                </a:lnTo>
                <a:lnTo>
                  <a:pt x="30" y="22"/>
                </a:lnTo>
                <a:close/>
                <a:moveTo>
                  <a:pt x="19" y="19"/>
                </a:moveTo>
                <a:lnTo>
                  <a:pt x="15" y="25"/>
                </a:lnTo>
                <a:lnTo>
                  <a:pt x="2" y="11"/>
                </a:lnTo>
                <a:lnTo>
                  <a:pt x="0" y="10"/>
                </a:lnTo>
                <a:lnTo>
                  <a:pt x="6" y="0"/>
                </a:lnTo>
                <a:lnTo>
                  <a:pt x="21" y="5"/>
                </a:lnTo>
                <a:lnTo>
                  <a:pt x="19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6" name="Freeform 176"/>
          <p:cNvSpPr>
            <a:spLocks/>
          </p:cNvSpPr>
          <p:nvPr/>
        </p:nvSpPr>
        <p:spPr bwMode="auto">
          <a:xfrm>
            <a:off x="4773613" y="4076700"/>
            <a:ext cx="77788" cy="58738"/>
          </a:xfrm>
          <a:custGeom>
            <a:avLst/>
            <a:gdLst>
              <a:gd name="T0" fmla="*/ 49 w 49"/>
              <a:gd name="T1" fmla="*/ 27 h 37"/>
              <a:gd name="T2" fmla="*/ 37 w 49"/>
              <a:gd name="T3" fmla="*/ 37 h 37"/>
              <a:gd name="T4" fmla="*/ 24 w 49"/>
              <a:gd name="T5" fmla="*/ 34 h 37"/>
              <a:gd name="T6" fmla="*/ 18 w 49"/>
              <a:gd name="T7" fmla="*/ 27 h 37"/>
              <a:gd name="T8" fmla="*/ 2 w 49"/>
              <a:gd name="T9" fmla="*/ 20 h 37"/>
              <a:gd name="T10" fmla="*/ 0 w 49"/>
              <a:gd name="T11" fmla="*/ 19 h 37"/>
              <a:gd name="T12" fmla="*/ 4 w 49"/>
              <a:gd name="T13" fmla="*/ 8 h 37"/>
              <a:gd name="T14" fmla="*/ 14 w 49"/>
              <a:gd name="T15" fmla="*/ 3 h 37"/>
              <a:gd name="T16" fmla="*/ 43 w 49"/>
              <a:gd name="T17" fmla="*/ 0 h 37"/>
              <a:gd name="T18" fmla="*/ 49 w 49"/>
              <a:gd name="T19" fmla="*/ 2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" h="37">
                <a:moveTo>
                  <a:pt x="49" y="27"/>
                </a:moveTo>
                <a:lnTo>
                  <a:pt x="37" y="37"/>
                </a:lnTo>
                <a:lnTo>
                  <a:pt x="24" y="34"/>
                </a:lnTo>
                <a:lnTo>
                  <a:pt x="18" y="27"/>
                </a:lnTo>
                <a:lnTo>
                  <a:pt x="2" y="20"/>
                </a:lnTo>
                <a:lnTo>
                  <a:pt x="0" y="19"/>
                </a:lnTo>
                <a:lnTo>
                  <a:pt x="4" y="8"/>
                </a:lnTo>
                <a:lnTo>
                  <a:pt x="14" y="3"/>
                </a:lnTo>
                <a:lnTo>
                  <a:pt x="43" y="0"/>
                </a:lnTo>
                <a:lnTo>
                  <a:pt x="49" y="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7" name="Freeform 177"/>
          <p:cNvSpPr>
            <a:spLocks noEditPoints="1"/>
          </p:cNvSpPr>
          <p:nvPr/>
        </p:nvSpPr>
        <p:spPr bwMode="auto">
          <a:xfrm>
            <a:off x="4899025" y="5924550"/>
            <a:ext cx="98425" cy="82550"/>
          </a:xfrm>
          <a:custGeom>
            <a:avLst/>
            <a:gdLst>
              <a:gd name="T0" fmla="*/ 44 w 62"/>
              <a:gd name="T1" fmla="*/ 17 h 52"/>
              <a:gd name="T2" fmla="*/ 49 w 62"/>
              <a:gd name="T3" fmla="*/ 22 h 52"/>
              <a:gd name="T4" fmla="*/ 52 w 62"/>
              <a:gd name="T5" fmla="*/ 24 h 52"/>
              <a:gd name="T6" fmla="*/ 54 w 62"/>
              <a:gd name="T7" fmla="*/ 24 h 52"/>
              <a:gd name="T8" fmla="*/ 59 w 62"/>
              <a:gd name="T9" fmla="*/ 30 h 52"/>
              <a:gd name="T10" fmla="*/ 62 w 62"/>
              <a:gd name="T11" fmla="*/ 37 h 52"/>
              <a:gd name="T12" fmla="*/ 54 w 62"/>
              <a:gd name="T13" fmla="*/ 36 h 52"/>
              <a:gd name="T14" fmla="*/ 52 w 62"/>
              <a:gd name="T15" fmla="*/ 40 h 52"/>
              <a:gd name="T16" fmla="*/ 49 w 62"/>
              <a:gd name="T17" fmla="*/ 44 h 52"/>
              <a:gd name="T18" fmla="*/ 44 w 62"/>
              <a:gd name="T19" fmla="*/ 48 h 52"/>
              <a:gd name="T20" fmla="*/ 40 w 62"/>
              <a:gd name="T21" fmla="*/ 49 h 52"/>
              <a:gd name="T22" fmla="*/ 32 w 62"/>
              <a:gd name="T23" fmla="*/ 52 h 52"/>
              <a:gd name="T24" fmla="*/ 26 w 62"/>
              <a:gd name="T25" fmla="*/ 49 h 52"/>
              <a:gd name="T26" fmla="*/ 25 w 62"/>
              <a:gd name="T27" fmla="*/ 49 h 52"/>
              <a:gd name="T28" fmla="*/ 21 w 62"/>
              <a:gd name="T29" fmla="*/ 48 h 52"/>
              <a:gd name="T30" fmla="*/ 15 w 62"/>
              <a:gd name="T31" fmla="*/ 49 h 52"/>
              <a:gd name="T32" fmla="*/ 14 w 62"/>
              <a:gd name="T33" fmla="*/ 47 h 52"/>
              <a:gd name="T34" fmla="*/ 9 w 62"/>
              <a:gd name="T35" fmla="*/ 37 h 52"/>
              <a:gd name="T36" fmla="*/ 0 w 62"/>
              <a:gd name="T37" fmla="*/ 30 h 52"/>
              <a:gd name="T38" fmla="*/ 15 w 62"/>
              <a:gd name="T39" fmla="*/ 18 h 52"/>
              <a:gd name="T40" fmla="*/ 18 w 62"/>
              <a:gd name="T41" fmla="*/ 19 h 52"/>
              <a:gd name="T42" fmla="*/ 28 w 62"/>
              <a:gd name="T43" fmla="*/ 13 h 52"/>
              <a:gd name="T44" fmla="*/ 26 w 62"/>
              <a:gd name="T45" fmla="*/ 7 h 52"/>
              <a:gd name="T46" fmla="*/ 33 w 62"/>
              <a:gd name="T47" fmla="*/ 0 h 52"/>
              <a:gd name="T48" fmla="*/ 40 w 62"/>
              <a:gd name="T49" fmla="*/ 7 h 52"/>
              <a:gd name="T50" fmla="*/ 44 w 62"/>
              <a:gd name="T51" fmla="*/ 11 h 52"/>
              <a:gd name="T52" fmla="*/ 44 w 62"/>
              <a:gd name="T53" fmla="*/ 17 h 52"/>
              <a:gd name="T54" fmla="*/ 34 w 62"/>
              <a:gd name="T55" fmla="*/ 0 h 52"/>
              <a:gd name="T56" fmla="*/ 34 w 62"/>
              <a:gd name="T57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2" h="52">
                <a:moveTo>
                  <a:pt x="44" y="17"/>
                </a:moveTo>
                <a:lnTo>
                  <a:pt x="49" y="22"/>
                </a:lnTo>
                <a:lnTo>
                  <a:pt x="52" y="24"/>
                </a:lnTo>
                <a:lnTo>
                  <a:pt x="54" y="24"/>
                </a:lnTo>
                <a:lnTo>
                  <a:pt x="59" y="30"/>
                </a:lnTo>
                <a:lnTo>
                  <a:pt x="62" y="37"/>
                </a:lnTo>
                <a:lnTo>
                  <a:pt x="54" y="36"/>
                </a:lnTo>
                <a:lnTo>
                  <a:pt x="52" y="40"/>
                </a:lnTo>
                <a:lnTo>
                  <a:pt x="49" y="44"/>
                </a:lnTo>
                <a:lnTo>
                  <a:pt x="44" y="48"/>
                </a:lnTo>
                <a:lnTo>
                  <a:pt x="40" y="49"/>
                </a:lnTo>
                <a:lnTo>
                  <a:pt x="32" y="52"/>
                </a:lnTo>
                <a:lnTo>
                  <a:pt x="26" y="49"/>
                </a:lnTo>
                <a:lnTo>
                  <a:pt x="25" y="49"/>
                </a:lnTo>
                <a:lnTo>
                  <a:pt x="21" y="48"/>
                </a:lnTo>
                <a:lnTo>
                  <a:pt x="15" y="49"/>
                </a:lnTo>
                <a:lnTo>
                  <a:pt x="14" y="47"/>
                </a:lnTo>
                <a:lnTo>
                  <a:pt x="9" y="37"/>
                </a:lnTo>
                <a:lnTo>
                  <a:pt x="0" y="30"/>
                </a:lnTo>
                <a:lnTo>
                  <a:pt x="15" y="18"/>
                </a:lnTo>
                <a:lnTo>
                  <a:pt x="18" y="19"/>
                </a:lnTo>
                <a:lnTo>
                  <a:pt x="28" y="13"/>
                </a:lnTo>
                <a:lnTo>
                  <a:pt x="26" y="7"/>
                </a:lnTo>
                <a:lnTo>
                  <a:pt x="33" y="0"/>
                </a:lnTo>
                <a:lnTo>
                  <a:pt x="40" y="7"/>
                </a:lnTo>
                <a:lnTo>
                  <a:pt x="44" y="11"/>
                </a:lnTo>
                <a:lnTo>
                  <a:pt x="44" y="17"/>
                </a:lnTo>
                <a:close/>
                <a:moveTo>
                  <a:pt x="34" y="0"/>
                </a:moveTo>
                <a:lnTo>
                  <a:pt x="34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8" name="Freeform 178"/>
          <p:cNvSpPr>
            <a:spLocks noEditPoints="1"/>
          </p:cNvSpPr>
          <p:nvPr/>
        </p:nvSpPr>
        <p:spPr bwMode="auto">
          <a:xfrm>
            <a:off x="4899025" y="5924550"/>
            <a:ext cx="98425" cy="82550"/>
          </a:xfrm>
          <a:custGeom>
            <a:avLst/>
            <a:gdLst>
              <a:gd name="T0" fmla="*/ 44 w 62"/>
              <a:gd name="T1" fmla="*/ 17 h 52"/>
              <a:gd name="T2" fmla="*/ 49 w 62"/>
              <a:gd name="T3" fmla="*/ 22 h 52"/>
              <a:gd name="T4" fmla="*/ 52 w 62"/>
              <a:gd name="T5" fmla="*/ 24 h 52"/>
              <a:gd name="T6" fmla="*/ 54 w 62"/>
              <a:gd name="T7" fmla="*/ 24 h 52"/>
              <a:gd name="T8" fmla="*/ 59 w 62"/>
              <a:gd name="T9" fmla="*/ 30 h 52"/>
              <a:gd name="T10" fmla="*/ 62 w 62"/>
              <a:gd name="T11" fmla="*/ 37 h 52"/>
              <a:gd name="T12" fmla="*/ 54 w 62"/>
              <a:gd name="T13" fmla="*/ 36 h 52"/>
              <a:gd name="T14" fmla="*/ 52 w 62"/>
              <a:gd name="T15" fmla="*/ 40 h 52"/>
              <a:gd name="T16" fmla="*/ 49 w 62"/>
              <a:gd name="T17" fmla="*/ 44 h 52"/>
              <a:gd name="T18" fmla="*/ 44 w 62"/>
              <a:gd name="T19" fmla="*/ 48 h 52"/>
              <a:gd name="T20" fmla="*/ 40 w 62"/>
              <a:gd name="T21" fmla="*/ 49 h 52"/>
              <a:gd name="T22" fmla="*/ 32 w 62"/>
              <a:gd name="T23" fmla="*/ 52 h 52"/>
              <a:gd name="T24" fmla="*/ 26 w 62"/>
              <a:gd name="T25" fmla="*/ 49 h 52"/>
              <a:gd name="T26" fmla="*/ 25 w 62"/>
              <a:gd name="T27" fmla="*/ 49 h 52"/>
              <a:gd name="T28" fmla="*/ 21 w 62"/>
              <a:gd name="T29" fmla="*/ 48 h 52"/>
              <a:gd name="T30" fmla="*/ 15 w 62"/>
              <a:gd name="T31" fmla="*/ 49 h 52"/>
              <a:gd name="T32" fmla="*/ 14 w 62"/>
              <a:gd name="T33" fmla="*/ 47 h 52"/>
              <a:gd name="T34" fmla="*/ 9 w 62"/>
              <a:gd name="T35" fmla="*/ 37 h 52"/>
              <a:gd name="T36" fmla="*/ 0 w 62"/>
              <a:gd name="T37" fmla="*/ 30 h 52"/>
              <a:gd name="T38" fmla="*/ 15 w 62"/>
              <a:gd name="T39" fmla="*/ 18 h 52"/>
              <a:gd name="T40" fmla="*/ 18 w 62"/>
              <a:gd name="T41" fmla="*/ 19 h 52"/>
              <a:gd name="T42" fmla="*/ 28 w 62"/>
              <a:gd name="T43" fmla="*/ 13 h 52"/>
              <a:gd name="T44" fmla="*/ 26 w 62"/>
              <a:gd name="T45" fmla="*/ 7 h 52"/>
              <a:gd name="T46" fmla="*/ 33 w 62"/>
              <a:gd name="T47" fmla="*/ 0 h 52"/>
              <a:gd name="T48" fmla="*/ 40 w 62"/>
              <a:gd name="T49" fmla="*/ 7 h 52"/>
              <a:gd name="T50" fmla="*/ 44 w 62"/>
              <a:gd name="T51" fmla="*/ 11 h 52"/>
              <a:gd name="T52" fmla="*/ 44 w 62"/>
              <a:gd name="T53" fmla="*/ 17 h 52"/>
              <a:gd name="T54" fmla="*/ 34 w 62"/>
              <a:gd name="T55" fmla="*/ 0 h 52"/>
              <a:gd name="T56" fmla="*/ 34 w 62"/>
              <a:gd name="T57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2" h="52">
                <a:moveTo>
                  <a:pt x="44" y="17"/>
                </a:moveTo>
                <a:lnTo>
                  <a:pt x="49" y="22"/>
                </a:lnTo>
                <a:lnTo>
                  <a:pt x="52" y="24"/>
                </a:lnTo>
                <a:lnTo>
                  <a:pt x="54" y="24"/>
                </a:lnTo>
                <a:lnTo>
                  <a:pt x="59" y="30"/>
                </a:lnTo>
                <a:lnTo>
                  <a:pt x="62" y="37"/>
                </a:lnTo>
                <a:lnTo>
                  <a:pt x="54" y="36"/>
                </a:lnTo>
                <a:lnTo>
                  <a:pt x="52" y="40"/>
                </a:lnTo>
                <a:lnTo>
                  <a:pt x="49" y="44"/>
                </a:lnTo>
                <a:lnTo>
                  <a:pt x="44" y="48"/>
                </a:lnTo>
                <a:lnTo>
                  <a:pt x="40" y="49"/>
                </a:lnTo>
                <a:lnTo>
                  <a:pt x="32" y="52"/>
                </a:lnTo>
                <a:lnTo>
                  <a:pt x="26" y="49"/>
                </a:lnTo>
                <a:lnTo>
                  <a:pt x="25" y="49"/>
                </a:lnTo>
                <a:lnTo>
                  <a:pt x="21" y="48"/>
                </a:lnTo>
                <a:lnTo>
                  <a:pt x="15" y="49"/>
                </a:lnTo>
                <a:lnTo>
                  <a:pt x="14" y="47"/>
                </a:lnTo>
                <a:lnTo>
                  <a:pt x="9" y="37"/>
                </a:lnTo>
                <a:lnTo>
                  <a:pt x="0" y="30"/>
                </a:lnTo>
                <a:lnTo>
                  <a:pt x="15" y="18"/>
                </a:lnTo>
                <a:lnTo>
                  <a:pt x="18" y="19"/>
                </a:lnTo>
                <a:lnTo>
                  <a:pt x="28" y="13"/>
                </a:lnTo>
                <a:lnTo>
                  <a:pt x="26" y="7"/>
                </a:lnTo>
                <a:lnTo>
                  <a:pt x="33" y="0"/>
                </a:lnTo>
                <a:lnTo>
                  <a:pt x="40" y="7"/>
                </a:lnTo>
                <a:lnTo>
                  <a:pt x="44" y="11"/>
                </a:lnTo>
                <a:lnTo>
                  <a:pt x="44" y="17"/>
                </a:lnTo>
                <a:moveTo>
                  <a:pt x="34" y="0"/>
                </a:moveTo>
                <a:lnTo>
                  <a:pt x="3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9" name="Freeform 179"/>
          <p:cNvSpPr>
            <a:spLocks/>
          </p:cNvSpPr>
          <p:nvPr/>
        </p:nvSpPr>
        <p:spPr bwMode="auto">
          <a:xfrm>
            <a:off x="4851400" y="4233863"/>
            <a:ext cx="200025" cy="176213"/>
          </a:xfrm>
          <a:custGeom>
            <a:avLst/>
            <a:gdLst>
              <a:gd name="T0" fmla="*/ 88 w 126"/>
              <a:gd name="T1" fmla="*/ 7 h 111"/>
              <a:gd name="T2" fmla="*/ 85 w 126"/>
              <a:gd name="T3" fmla="*/ 15 h 111"/>
              <a:gd name="T4" fmla="*/ 99 w 126"/>
              <a:gd name="T5" fmla="*/ 13 h 111"/>
              <a:gd name="T6" fmla="*/ 100 w 126"/>
              <a:gd name="T7" fmla="*/ 29 h 111"/>
              <a:gd name="T8" fmla="*/ 105 w 126"/>
              <a:gd name="T9" fmla="*/ 34 h 111"/>
              <a:gd name="T10" fmla="*/ 108 w 126"/>
              <a:gd name="T11" fmla="*/ 39 h 111"/>
              <a:gd name="T12" fmla="*/ 100 w 126"/>
              <a:gd name="T13" fmla="*/ 55 h 111"/>
              <a:gd name="T14" fmla="*/ 109 w 126"/>
              <a:gd name="T15" fmla="*/ 59 h 111"/>
              <a:gd name="T16" fmla="*/ 120 w 126"/>
              <a:gd name="T17" fmla="*/ 64 h 111"/>
              <a:gd name="T18" fmla="*/ 123 w 126"/>
              <a:gd name="T19" fmla="*/ 75 h 111"/>
              <a:gd name="T20" fmla="*/ 122 w 126"/>
              <a:gd name="T21" fmla="*/ 85 h 111"/>
              <a:gd name="T22" fmla="*/ 126 w 126"/>
              <a:gd name="T23" fmla="*/ 94 h 111"/>
              <a:gd name="T24" fmla="*/ 94 w 126"/>
              <a:gd name="T25" fmla="*/ 100 h 111"/>
              <a:gd name="T26" fmla="*/ 70 w 126"/>
              <a:gd name="T27" fmla="*/ 111 h 111"/>
              <a:gd name="T28" fmla="*/ 47 w 126"/>
              <a:gd name="T29" fmla="*/ 99 h 111"/>
              <a:gd name="T30" fmla="*/ 32 w 126"/>
              <a:gd name="T31" fmla="*/ 75 h 111"/>
              <a:gd name="T32" fmla="*/ 36 w 126"/>
              <a:gd name="T33" fmla="*/ 74 h 111"/>
              <a:gd name="T34" fmla="*/ 40 w 126"/>
              <a:gd name="T35" fmla="*/ 78 h 111"/>
              <a:gd name="T36" fmla="*/ 45 w 126"/>
              <a:gd name="T37" fmla="*/ 71 h 111"/>
              <a:gd name="T38" fmla="*/ 40 w 126"/>
              <a:gd name="T39" fmla="*/ 64 h 111"/>
              <a:gd name="T40" fmla="*/ 29 w 126"/>
              <a:gd name="T41" fmla="*/ 60 h 111"/>
              <a:gd name="T42" fmla="*/ 19 w 126"/>
              <a:gd name="T43" fmla="*/ 47 h 111"/>
              <a:gd name="T44" fmla="*/ 22 w 126"/>
              <a:gd name="T45" fmla="*/ 43 h 111"/>
              <a:gd name="T46" fmla="*/ 34 w 126"/>
              <a:gd name="T47" fmla="*/ 41 h 111"/>
              <a:gd name="T48" fmla="*/ 40 w 126"/>
              <a:gd name="T49" fmla="*/ 39 h 111"/>
              <a:gd name="T50" fmla="*/ 43 w 126"/>
              <a:gd name="T51" fmla="*/ 34 h 111"/>
              <a:gd name="T52" fmla="*/ 41 w 126"/>
              <a:gd name="T53" fmla="*/ 33 h 111"/>
              <a:gd name="T54" fmla="*/ 30 w 126"/>
              <a:gd name="T55" fmla="*/ 34 h 111"/>
              <a:gd name="T56" fmla="*/ 22 w 126"/>
              <a:gd name="T57" fmla="*/ 34 h 111"/>
              <a:gd name="T58" fmla="*/ 37 w 126"/>
              <a:gd name="T59" fmla="*/ 26 h 111"/>
              <a:gd name="T60" fmla="*/ 34 w 126"/>
              <a:gd name="T61" fmla="*/ 25 h 111"/>
              <a:gd name="T62" fmla="*/ 26 w 126"/>
              <a:gd name="T63" fmla="*/ 24 h 111"/>
              <a:gd name="T64" fmla="*/ 13 w 126"/>
              <a:gd name="T65" fmla="*/ 33 h 111"/>
              <a:gd name="T66" fmla="*/ 11 w 126"/>
              <a:gd name="T67" fmla="*/ 26 h 111"/>
              <a:gd name="T68" fmla="*/ 2 w 126"/>
              <a:gd name="T69" fmla="*/ 24 h 111"/>
              <a:gd name="T70" fmla="*/ 7 w 126"/>
              <a:gd name="T71" fmla="*/ 15 h 111"/>
              <a:gd name="T72" fmla="*/ 15 w 126"/>
              <a:gd name="T73" fmla="*/ 14 h 111"/>
              <a:gd name="T74" fmla="*/ 18 w 126"/>
              <a:gd name="T75" fmla="*/ 15 h 111"/>
              <a:gd name="T76" fmla="*/ 21 w 126"/>
              <a:gd name="T77" fmla="*/ 13 h 111"/>
              <a:gd name="T78" fmla="*/ 28 w 126"/>
              <a:gd name="T79" fmla="*/ 17 h 111"/>
              <a:gd name="T80" fmla="*/ 47 w 126"/>
              <a:gd name="T81" fmla="*/ 14 h 111"/>
              <a:gd name="T82" fmla="*/ 52 w 126"/>
              <a:gd name="T83" fmla="*/ 10 h 111"/>
              <a:gd name="T84" fmla="*/ 81 w 126"/>
              <a:gd name="T85" fmla="*/ 3 h 111"/>
              <a:gd name="T86" fmla="*/ 88 w 126"/>
              <a:gd name="T87" fmla="*/ 4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6" h="111">
                <a:moveTo>
                  <a:pt x="88" y="4"/>
                </a:moveTo>
                <a:lnTo>
                  <a:pt x="88" y="7"/>
                </a:lnTo>
                <a:lnTo>
                  <a:pt x="84" y="10"/>
                </a:lnTo>
                <a:lnTo>
                  <a:pt x="85" y="15"/>
                </a:lnTo>
                <a:lnTo>
                  <a:pt x="94" y="13"/>
                </a:lnTo>
                <a:lnTo>
                  <a:pt x="99" y="13"/>
                </a:lnTo>
                <a:lnTo>
                  <a:pt x="100" y="19"/>
                </a:lnTo>
                <a:lnTo>
                  <a:pt x="100" y="29"/>
                </a:lnTo>
                <a:lnTo>
                  <a:pt x="105" y="33"/>
                </a:lnTo>
                <a:lnTo>
                  <a:pt x="105" y="34"/>
                </a:lnTo>
                <a:lnTo>
                  <a:pt x="104" y="36"/>
                </a:lnTo>
                <a:lnTo>
                  <a:pt x="108" y="39"/>
                </a:lnTo>
                <a:lnTo>
                  <a:pt x="100" y="43"/>
                </a:lnTo>
                <a:lnTo>
                  <a:pt x="100" y="55"/>
                </a:lnTo>
                <a:lnTo>
                  <a:pt x="105" y="59"/>
                </a:lnTo>
                <a:lnTo>
                  <a:pt x="109" y="59"/>
                </a:lnTo>
                <a:lnTo>
                  <a:pt x="116" y="58"/>
                </a:lnTo>
                <a:lnTo>
                  <a:pt x="120" y="64"/>
                </a:lnTo>
                <a:lnTo>
                  <a:pt x="118" y="70"/>
                </a:lnTo>
                <a:lnTo>
                  <a:pt x="123" y="75"/>
                </a:lnTo>
                <a:lnTo>
                  <a:pt x="122" y="79"/>
                </a:lnTo>
                <a:lnTo>
                  <a:pt x="122" y="85"/>
                </a:lnTo>
                <a:lnTo>
                  <a:pt x="120" y="89"/>
                </a:lnTo>
                <a:lnTo>
                  <a:pt x="126" y="94"/>
                </a:lnTo>
                <a:lnTo>
                  <a:pt x="99" y="100"/>
                </a:lnTo>
                <a:lnTo>
                  <a:pt x="94" y="100"/>
                </a:lnTo>
                <a:lnTo>
                  <a:pt x="89" y="99"/>
                </a:lnTo>
                <a:lnTo>
                  <a:pt x="70" y="111"/>
                </a:lnTo>
                <a:lnTo>
                  <a:pt x="60" y="101"/>
                </a:lnTo>
                <a:lnTo>
                  <a:pt x="47" y="99"/>
                </a:lnTo>
                <a:lnTo>
                  <a:pt x="34" y="89"/>
                </a:lnTo>
                <a:lnTo>
                  <a:pt x="32" y="75"/>
                </a:lnTo>
                <a:lnTo>
                  <a:pt x="34" y="74"/>
                </a:lnTo>
                <a:lnTo>
                  <a:pt x="36" y="74"/>
                </a:lnTo>
                <a:lnTo>
                  <a:pt x="40" y="77"/>
                </a:lnTo>
                <a:lnTo>
                  <a:pt x="40" y="78"/>
                </a:lnTo>
                <a:lnTo>
                  <a:pt x="41" y="78"/>
                </a:lnTo>
                <a:lnTo>
                  <a:pt x="45" y="71"/>
                </a:lnTo>
                <a:lnTo>
                  <a:pt x="40" y="69"/>
                </a:lnTo>
                <a:lnTo>
                  <a:pt x="40" y="64"/>
                </a:lnTo>
                <a:lnTo>
                  <a:pt x="37" y="59"/>
                </a:lnTo>
                <a:lnTo>
                  <a:pt x="29" y="60"/>
                </a:lnTo>
                <a:lnTo>
                  <a:pt x="24" y="54"/>
                </a:lnTo>
                <a:lnTo>
                  <a:pt x="19" y="47"/>
                </a:lnTo>
                <a:lnTo>
                  <a:pt x="18" y="43"/>
                </a:lnTo>
                <a:lnTo>
                  <a:pt x="22" y="43"/>
                </a:lnTo>
                <a:lnTo>
                  <a:pt x="26" y="43"/>
                </a:lnTo>
                <a:lnTo>
                  <a:pt x="34" y="41"/>
                </a:lnTo>
                <a:lnTo>
                  <a:pt x="39" y="40"/>
                </a:lnTo>
                <a:lnTo>
                  <a:pt x="40" y="39"/>
                </a:lnTo>
                <a:lnTo>
                  <a:pt x="43" y="37"/>
                </a:lnTo>
                <a:lnTo>
                  <a:pt x="43" y="34"/>
                </a:lnTo>
                <a:lnTo>
                  <a:pt x="44" y="33"/>
                </a:lnTo>
                <a:lnTo>
                  <a:pt x="41" y="33"/>
                </a:lnTo>
                <a:lnTo>
                  <a:pt x="36" y="33"/>
                </a:lnTo>
                <a:lnTo>
                  <a:pt x="30" y="34"/>
                </a:lnTo>
                <a:lnTo>
                  <a:pt x="29" y="34"/>
                </a:lnTo>
                <a:lnTo>
                  <a:pt x="22" y="34"/>
                </a:lnTo>
                <a:lnTo>
                  <a:pt x="24" y="32"/>
                </a:lnTo>
                <a:lnTo>
                  <a:pt x="37" y="26"/>
                </a:lnTo>
                <a:lnTo>
                  <a:pt x="37" y="25"/>
                </a:lnTo>
                <a:lnTo>
                  <a:pt x="34" y="25"/>
                </a:lnTo>
                <a:lnTo>
                  <a:pt x="30" y="22"/>
                </a:lnTo>
                <a:lnTo>
                  <a:pt x="26" y="24"/>
                </a:lnTo>
                <a:lnTo>
                  <a:pt x="24" y="25"/>
                </a:lnTo>
                <a:lnTo>
                  <a:pt x="13" y="33"/>
                </a:lnTo>
                <a:lnTo>
                  <a:pt x="7" y="30"/>
                </a:lnTo>
                <a:lnTo>
                  <a:pt x="11" y="26"/>
                </a:lnTo>
                <a:lnTo>
                  <a:pt x="10" y="22"/>
                </a:lnTo>
                <a:lnTo>
                  <a:pt x="2" y="24"/>
                </a:lnTo>
                <a:lnTo>
                  <a:pt x="0" y="21"/>
                </a:lnTo>
                <a:lnTo>
                  <a:pt x="7" y="15"/>
                </a:lnTo>
                <a:lnTo>
                  <a:pt x="9" y="18"/>
                </a:lnTo>
                <a:lnTo>
                  <a:pt x="15" y="14"/>
                </a:lnTo>
                <a:lnTo>
                  <a:pt x="17" y="13"/>
                </a:lnTo>
                <a:lnTo>
                  <a:pt x="18" y="15"/>
                </a:lnTo>
                <a:lnTo>
                  <a:pt x="19" y="15"/>
                </a:lnTo>
                <a:lnTo>
                  <a:pt x="21" y="13"/>
                </a:lnTo>
                <a:lnTo>
                  <a:pt x="26" y="7"/>
                </a:lnTo>
                <a:lnTo>
                  <a:pt x="28" y="17"/>
                </a:lnTo>
                <a:lnTo>
                  <a:pt x="30" y="13"/>
                </a:lnTo>
                <a:lnTo>
                  <a:pt x="47" y="14"/>
                </a:lnTo>
                <a:lnTo>
                  <a:pt x="49" y="13"/>
                </a:lnTo>
                <a:lnTo>
                  <a:pt x="52" y="10"/>
                </a:lnTo>
                <a:lnTo>
                  <a:pt x="67" y="0"/>
                </a:lnTo>
                <a:lnTo>
                  <a:pt x="81" y="3"/>
                </a:lnTo>
                <a:lnTo>
                  <a:pt x="85" y="0"/>
                </a:lnTo>
                <a:lnTo>
                  <a:pt x="88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0" name="Freeform 180"/>
          <p:cNvSpPr>
            <a:spLocks/>
          </p:cNvSpPr>
          <p:nvPr/>
        </p:nvSpPr>
        <p:spPr bwMode="auto">
          <a:xfrm>
            <a:off x="5075238" y="5643563"/>
            <a:ext cx="65088" cy="73025"/>
          </a:xfrm>
          <a:custGeom>
            <a:avLst/>
            <a:gdLst>
              <a:gd name="T0" fmla="*/ 31 w 41"/>
              <a:gd name="T1" fmla="*/ 21 h 46"/>
              <a:gd name="T2" fmla="*/ 27 w 41"/>
              <a:gd name="T3" fmla="*/ 22 h 46"/>
              <a:gd name="T4" fmla="*/ 27 w 41"/>
              <a:gd name="T5" fmla="*/ 23 h 46"/>
              <a:gd name="T6" fmla="*/ 28 w 41"/>
              <a:gd name="T7" fmla="*/ 25 h 46"/>
              <a:gd name="T8" fmla="*/ 31 w 41"/>
              <a:gd name="T9" fmla="*/ 27 h 46"/>
              <a:gd name="T10" fmla="*/ 41 w 41"/>
              <a:gd name="T11" fmla="*/ 36 h 46"/>
              <a:gd name="T12" fmla="*/ 39 w 41"/>
              <a:gd name="T13" fmla="*/ 37 h 46"/>
              <a:gd name="T14" fmla="*/ 39 w 41"/>
              <a:gd name="T15" fmla="*/ 41 h 46"/>
              <a:gd name="T16" fmla="*/ 35 w 41"/>
              <a:gd name="T17" fmla="*/ 40 h 46"/>
              <a:gd name="T18" fmla="*/ 34 w 41"/>
              <a:gd name="T19" fmla="*/ 40 h 46"/>
              <a:gd name="T20" fmla="*/ 28 w 41"/>
              <a:gd name="T21" fmla="*/ 41 h 46"/>
              <a:gd name="T22" fmla="*/ 26 w 41"/>
              <a:gd name="T23" fmla="*/ 41 h 46"/>
              <a:gd name="T24" fmla="*/ 19 w 41"/>
              <a:gd name="T25" fmla="*/ 40 h 46"/>
              <a:gd name="T26" fmla="*/ 13 w 41"/>
              <a:gd name="T27" fmla="*/ 38 h 46"/>
              <a:gd name="T28" fmla="*/ 9 w 41"/>
              <a:gd name="T29" fmla="*/ 46 h 46"/>
              <a:gd name="T30" fmla="*/ 3 w 41"/>
              <a:gd name="T31" fmla="*/ 46 h 46"/>
              <a:gd name="T32" fmla="*/ 0 w 41"/>
              <a:gd name="T33" fmla="*/ 40 h 46"/>
              <a:gd name="T34" fmla="*/ 3 w 41"/>
              <a:gd name="T35" fmla="*/ 37 h 46"/>
              <a:gd name="T36" fmla="*/ 8 w 41"/>
              <a:gd name="T37" fmla="*/ 30 h 46"/>
              <a:gd name="T38" fmla="*/ 9 w 41"/>
              <a:gd name="T39" fmla="*/ 23 h 46"/>
              <a:gd name="T40" fmla="*/ 11 w 41"/>
              <a:gd name="T41" fmla="*/ 23 h 46"/>
              <a:gd name="T42" fmla="*/ 12 w 41"/>
              <a:gd name="T43" fmla="*/ 22 h 46"/>
              <a:gd name="T44" fmla="*/ 16 w 41"/>
              <a:gd name="T45" fmla="*/ 19 h 46"/>
              <a:gd name="T46" fmla="*/ 13 w 41"/>
              <a:gd name="T47" fmla="*/ 16 h 46"/>
              <a:gd name="T48" fmla="*/ 13 w 41"/>
              <a:gd name="T49" fmla="*/ 12 h 46"/>
              <a:gd name="T50" fmla="*/ 13 w 41"/>
              <a:gd name="T51" fmla="*/ 0 h 46"/>
              <a:gd name="T52" fmla="*/ 27 w 41"/>
              <a:gd name="T53" fmla="*/ 15 h 46"/>
              <a:gd name="T54" fmla="*/ 31 w 41"/>
              <a:gd name="T55" fmla="*/ 2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1" h="46">
                <a:moveTo>
                  <a:pt x="31" y="21"/>
                </a:moveTo>
                <a:lnTo>
                  <a:pt x="27" y="22"/>
                </a:lnTo>
                <a:lnTo>
                  <a:pt x="27" y="23"/>
                </a:lnTo>
                <a:lnTo>
                  <a:pt x="28" y="25"/>
                </a:lnTo>
                <a:lnTo>
                  <a:pt x="31" y="27"/>
                </a:lnTo>
                <a:lnTo>
                  <a:pt x="41" y="36"/>
                </a:lnTo>
                <a:lnTo>
                  <a:pt x="39" y="37"/>
                </a:lnTo>
                <a:lnTo>
                  <a:pt x="39" y="41"/>
                </a:lnTo>
                <a:lnTo>
                  <a:pt x="35" y="40"/>
                </a:lnTo>
                <a:lnTo>
                  <a:pt x="34" y="40"/>
                </a:lnTo>
                <a:lnTo>
                  <a:pt x="28" y="41"/>
                </a:lnTo>
                <a:lnTo>
                  <a:pt x="26" y="41"/>
                </a:lnTo>
                <a:lnTo>
                  <a:pt x="19" y="40"/>
                </a:lnTo>
                <a:lnTo>
                  <a:pt x="13" y="38"/>
                </a:lnTo>
                <a:lnTo>
                  <a:pt x="9" y="46"/>
                </a:lnTo>
                <a:lnTo>
                  <a:pt x="3" y="46"/>
                </a:lnTo>
                <a:lnTo>
                  <a:pt x="0" y="40"/>
                </a:lnTo>
                <a:lnTo>
                  <a:pt x="3" y="37"/>
                </a:lnTo>
                <a:lnTo>
                  <a:pt x="8" y="30"/>
                </a:lnTo>
                <a:lnTo>
                  <a:pt x="9" y="23"/>
                </a:lnTo>
                <a:lnTo>
                  <a:pt x="11" y="23"/>
                </a:lnTo>
                <a:lnTo>
                  <a:pt x="12" y="22"/>
                </a:lnTo>
                <a:lnTo>
                  <a:pt x="16" y="19"/>
                </a:lnTo>
                <a:lnTo>
                  <a:pt x="13" y="16"/>
                </a:lnTo>
                <a:lnTo>
                  <a:pt x="13" y="12"/>
                </a:lnTo>
                <a:lnTo>
                  <a:pt x="13" y="0"/>
                </a:lnTo>
                <a:lnTo>
                  <a:pt x="27" y="15"/>
                </a:lnTo>
                <a:lnTo>
                  <a:pt x="31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1" name="Freeform 181"/>
          <p:cNvSpPr>
            <a:spLocks noEditPoints="1"/>
          </p:cNvSpPr>
          <p:nvPr/>
        </p:nvSpPr>
        <p:spPr bwMode="auto">
          <a:xfrm>
            <a:off x="5189538" y="5784850"/>
            <a:ext cx="42863" cy="38100"/>
          </a:xfrm>
          <a:custGeom>
            <a:avLst/>
            <a:gdLst>
              <a:gd name="T0" fmla="*/ 27 w 27"/>
              <a:gd name="T1" fmla="*/ 2 h 24"/>
              <a:gd name="T2" fmla="*/ 27 w 27"/>
              <a:gd name="T3" fmla="*/ 9 h 24"/>
              <a:gd name="T4" fmla="*/ 27 w 27"/>
              <a:gd name="T5" fmla="*/ 11 h 24"/>
              <a:gd name="T6" fmla="*/ 26 w 27"/>
              <a:gd name="T7" fmla="*/ 23 h 24"/>
              <a:gd name="T8" fmla="*/ 19 w 27"/>
              <a:gd name="T9" fmla="*/ 24 h 24"/>
              <a:gd name="T10" fmla="*/ 22 w 27"/>
              <a:gd name="T11" fmla="*/ 17 h 24"/>
              <a:gd name="T12" fmla="*/ 16 w 27"/>
              <a:gd name="T13" fmla="*/ 19 h 24"/>
              <a:gd name="T14" fmla="*/ 12 w 27"/>
              <a:gd name="T15" fmla="*/ 22 h 24"/>
              <a:gd name="T16" fmla="*/ 10 w 27"/>
              <a:gd name="T17" fmla="*/ 23 h 24"/>
              <a:gd name="T18" fmla="*/ 10 w 27"/>
              <a:gd name="T19" fmla="*/ 22 h 24"/>
              <a:gd name="T20" fmla="*/ 11 w 27"/>
              <a:gd name="T21" fmla="*/ 19 h 24"/>
              <a:gd name="T22" fmla="*/ 12 w 27"/>
              <a:gd name="T23" fmla="*/ 17 h 24"/>
              <a:gd name="T24" fmla="*/ 15 w 27"/>
              <a:gd name="T25" fmla="*/ 9 h 24"/>
              <a:gd name="T26" fmla="*/ 16 w 27"/>
              <a:gd name="T27" fmla="*/ 7 h 24"/>
              <a:gd name="T28" fmla="*/ 16 w 27"/>
              <a:gd name="T29" fmla="*/ 7 h 24"/>
              <a:gd name="T30" fmla="*/ 15 w 27"/>
              <a:gd name="T31" fmla="*/ 4 h 24"/>
              <a:gd name="T32" fmla="*/ 16 w 27"/>
              <a:gd name="T33" fmla="*/ 4 h 24"/>
              <a:gd name="T34" fmla="*/ 18 w 27"/>
              <a:gd name="T35" fmla="*/ 4 h 24"/>
              <a:gd name="T36" fmla="*/ 20 w 27"/>
              <a:gd name="T37" fmla="*/ 8 h 24"/>
              <a:gd name="T38" fmla="*/ 22 w 27"/>
              <a:gd name="T39" fmla="*/ 7 h 24"/>
              <a:gd name="T40" fmla="*/ 27 w 27"/>
              <a:gd name="T41" fmla="*/ 2 h 24"/>
              <a:gd name="T42" fmla="*/ 8 w 27"/>
              <a:gd name="T43" fmla="*/ 19 h 24"/>
              <a:gd name="T44" fmla="*/ 0 w 27"/>
              <a:gd name="T45" fmla="*/ 22 h 24"/>
              <a:gd name="T46" fmla="*/ 4 w 27"/>
              <a:gd name="T47" fmla="*/ 9 h 24"/>
              <a:gd name="T48" fmla="*/ 8 w 27"/>
              <a:gd name="T49" fmla="*/ 0 h 24"/>
              <a:gd name="T50" fmla="*/ 12 w 27"/>
              <a:gd name="T51" fmla="*/ 4 h 24"/>
              <a:gd name="T52" fmla="*/ 11 w 27"/>
              <a:gd name="T53" fmla="*/ 9 h 24"/>
              <a:gd name="T54" fmla="*/ 8 w 27"/>
              <a:gd name="T55" fmla="*/ 19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7" h="24">
                <a:moveTo>
                  <a:pt x="27" y="2"/>
                </a:moveTo>
                <a:lnTo>
                  <a:pt x="27" y="9"/>
                </a:lnTo>
                <a:lnTo>
                  <a:pt x="27" y="11"/>
                </a:lnTo>
                <a:lnTo>
                  <a:pt x="26" y="23"/>
                </a:lnTo>
                <a:lnTo>
                  <a:pt x="19" y="24"/>
                </a:lnTo>
                <a:lnTo>
                  <a:pt x="22" y="17"/>
                </a:lnTo>
                <a:lnTo>
                  <a:pt x="16" y="19"/>
                </a:lnTo>
                <a:lnTo>
                  <a:pt x="12" y="22"/>
                </a:lnTo>
                <a:lnTo>
                  <a:pt x="10" y="23"/>
                </a:lnTo>
                <a:lnTo>
                  <a:pt x="10" y="22"/>
                </a:lnTo>
                <a:lnTo>
                  <a:pt x="11" y="19"/>
                </a:lnTo>
                <a:lnTo>
                  <a:pt x="12" y="17"/>
                </a:lnTo>
                <a:lnTo>
                  <a:pt x="15" y="9"/>
                </a:lnTo>
                <a:lnTo>
                  <a:pt x="16" y="7"/>
                </a:lnTo>
                <a:lnTo>
                  <a:pt x="16" y="7"/>
                </a:lnTo>
                <a:lnTo>
                  <a:pt x="15" y="4"/>
                </a:lnTo>
                <a:lnTo>
                  <a:pt x="16" y="4"/>
                </a:lnTo>
                <a:lnTo>
                  <a:pt x="18" y="4"/>
                </a:lnTo>
                <a:lnTo>
                  <a:pt x="20" y="8"/>
                </a:lnTo>
                <a:lnTo>
                  <a:pt x="22" y="7"/>
                </a:lnTo>
                <a:lnTo>
                  <a:pt x="27" y="2"/>
                </a:lnTo>
                <a:close/>
                <a:moveTo>
                  <a:pt x="8" y="19"/>
                </a:moveTo>
                <a:lnTo>
                  <a:pt x="0" y="22"/>
                </a:lnTo>
                <a:lnTo>
                  <a:pt x="4" y="9"/>
                </a:lnTo>
                <a:lnTo>
                  <a:pt x="8" y="0"/>
                </a:lnTo>
                <a:lnTo>
                  <a:pt x="12" y="4"/>
                </a:lnTo>
                <a:lnTo>
                  <a:pt x="11" y="9"/>
                </a:lnTo>
                <a:lnTo>
                  <a:pt x="8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2" name="Freeform 182"/>
          <p:cNvSpPr>
            <a:spLocks/>
          </p:cNvSpPr>
          <p:nvPr/>
        </p:nvSpPr>
        <p:spPr bwMode="auto">
          <a:xfrm>
            <a:off x="5187950" y="5519738"/>
            <a:ext cx="95250" cy="134938"/>
          </a:xfrm>
          <a:custGeom>
            <a:avLst/>
            <a:gdLst>
              <a:gd name="T0" fmla="*/ 27 w 60"/>
              <a:gd name="T1" fmla="*/ 0 h 85"/>
              <a:gd name="T2" fmla="*/ 30 w 60"/>
              <a:gd name="T3" fmla="*/ 3 h 85"/>
              <a:gd name="T4" fmla="*/ 36 w 60"/>
              <a:gd name="T5" fmla="*/ 7 h 85"/>
              <a:gd name="T6" fmla="*/ 36 w 60"/>
              <a:gd name="T7" fmla="*/ 10 h 85"/>
              <a:gd name="T8" fmla="*/ 38 w 60"/>
              <a:gd name="T9" fmla="*/ 14 h 85"/>
              <a:gd name="T10" fmla="*/ 42 w 60"/>
              <a:gd name="T11" fmla="*/ 19 h 85"/>
              <a:gd name="T12" fmla="*/ 42 w 60"/>
              <a:gd name="T13" fmla="*/ 26 h 85"/>
              <a:gd name="T14" fmla="*/ 43 w 60"/>
              <a:gd name="T15" fmla="*/ 30 h 85"/>
              <a:gd name="T16" fmla="*/ 45 w 60"/>
              <a:gd name="T17" fmla="*/ 37 h 85"/>
              <a:gd name="T18" fmla="*/ 54 w 60"/>
              <a:gd name="T19" fmla="*/ 43 h 85"/>
              <a:gd name="T20" fmla="*/ 57 w 60"/>
              <a:gd name="T21" fmla="*/ 43 h 85"/>
              <a:gd name="T22" fmla="*/ 57 w 60"/>
              <a:gd name="T23" fmla="*/ 44 h 85"/>
              <a:gd name="T24" fmla="*/ 60 w 60"/>
              <a:gd name="T25" fmla="*/ 51 h 85"/>
              <a:gd name="T26" fmla="*/ 58 w 60"/>
              <a:gd name="T27" fmla="*/ 52 h 85"/>
              <a:gd name="T28" fmla="*/ 57 w 60"/>
              <a:gd name="T29" fmla="*/ 54 h 85"/>
              <a:gd name="T30" fmla="*/ 57 w 60"/>
              <a:gd name="T31" fmla="*/ 56 h 85"/>
              <a:gd name="T32" fmla="*/ 56 w 60"/>
              <a:gd name="T33" fmla="*/ 59 h 85"/>
              <a:gd name="T34" fmla="*/ 51 w 60"/>
              <a:gd name="T35" fmla="*/ 69 h 85"/>
              <a:gd name="T36" fmla="*/ 54 w 60"/>
              <a:gd name="T37" fmla="*/ 81 h 85"/>
              <a:gd name="T38" fmla="*/ 56 w 60"/>
              <a:gd name="T39" fmla="*/ 81 h 85"/>
              <a:gd name="T40" fmla="*/ 49 w 60"/>
              <a:gd name="T41" fmla="*/ 85 h 85"/>
              <a:gd name="T42" fmla="*/ 42 w 60"/>
              <a:gd name="T43" fmla="*/ 85 h 85"/>
              <a:gd name="T44" fmla="*/ 41 w 60"/>
              <a:gd name="T45" fmla="*/ 85 h 85"/>
              <a:gd name="T46" fmla="*/ 36 w 60"/>
              <a:gd name="T47" fmla="*/ 82 h 85"/>
              <a:gd name="T48" fmla="*/ 34 w 60"/>
              <a:gd name="T49" fmla="*/ 81 h 85"/>
              <a:gd name="T50" fmla="*/ 32 w 60"/>
              <a:gd name="T51" fmla="*/ 79 h 85"/>
              <a:gd name="T52" fmla="*/ 34 w 60"/>
              <a:gd name="T53" fmla="*/ 77 h 85"/>
              <a:gd name="T54" fmla="*/ 34 w 60"/>
              <a:gd name="T55" fmla="*/ 74 h 85"/>
              <a:gd name="T56" fmla="*/ 32 w 60"/>
              <a:gd name="T57" fmla="*/ 67 h 85"/>
              <a:gd name="T58" fmla="*/ 31 w 60"/>
              <a:gd name="T59" fmla="*/ 63 h 85"/>
              <a:gd name="T60" fmla="*/ 26 w 60"/>
              <a:gd name="T61" fmla="*/ 60 h 85"/>
              <a:gd name="T62" fmla="*/ 21 w 60"/>
              <a:gd name="T63" fmla="*/ 59 h 85"/>
              <a:gd name="T64" fmla="*/ 20 w 60"/>
              <a:gd name="T65" fmla="*/ 58 h 85"/>
              <a:gd name="T66" fmla="*/ 17 w 60"/>
              <a:gd name="T67" fmla="*/ 62 h 85"/>
              <a:gd name="T68" fmla="*/ 16 w 60"/>
              <a:gd name="T69" fmla="*/ 58 h 85"/>
              <a:gd name="T70" fmla="*/ 16 w 60"/>
              <a:gd name="T71" fmla="*/ 56 h 85"/>
              <a:gd name="T72" fmla="*/ 15 w 60"/>
              <a:gd name="T73" fmla="*/ 55 h 85"/>
              <a:gd name="T74" fmla="*/ 17 w 60"/>
              <a:gd name="T75" fmla="*/ 49 h 85"/>
              <a:gd name="T76" fmla="*/ 12 w 60"/>
              <a:gd name="T77" fmla="*/ 43 h 85"/>
              <a:gd name="T78" fmla="*/ 11 w 60"/>
              <a:gd name="T79" fmla="*/ 39 h 85"/>
              <a:gd name="T80" fmla="*/ 0 w 60"/>
              <a:gd name="T81" fmla="*/ 29 h 85"/>
              <a:gd name="T82" fmla="*/ 15 w 60"/>
              <a:gd name="T83" fmla="*/ 14 h 85"/>
              <a:gd name="T84" fmla="*/ 12 w 60"/>
              <a:gd name="T85" fmla="*/ 4 h 85"/>
              <a:gd name="T86" fmla="*/ 16 w 60"/>
              <a:gd name="T87" fmla="*/ 0 h 85"/>
              <a:gd name="T88" fmla="*/ 27 w 60"/>
              <a:gd name="T89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0" h="85">
                <a:moveTo>
                  <a:pt x="27" y="0"/>
                </a:moveTo>
                <a:lnTo>
                  <a:pt x="30" y="3"/>
                </a:lnTo>
                <a:lnTo>
                  <a:pt x="36" y="7"/>
                </a:lnTo>
                <a:lnTo>
                  <a:pt x="36" y="10"/>
                </a:lnTo>
                <a:lnTo>
                  <a:pt x="38" y="14"/>
                </a:lnTo>
                <a:lnTo>
                  <a:pt x="42" y="19"/>
                </a:lnTo>
                <a:lnTo>
                  <a:pt x="42" y="26"/>
                </a:lnTo>
                <a:lnTo>
                  <a:pt x="43" y="30"/>
                </a:lnTo>
                <a:lnTo>
                  <a:pt x="45" y="37"/>
                </a:lnTo>
                <a:lnTo>
                  <a:pt x="54" y="43"/>
                </a:lnTo>
                <a:lnTo>
                  <a:pt x="57" y="43"/>
                </a:lnTo>
                <a:lnTo>
                  <a:pt x="57" y="44"/>
                </a:lnTo>
                <a:lnTo>
                  <a:pt x="60" y="51"/>
                </a:lnTo>
                <a:lnTo>
                  <a:pt x="58" y="52"/>
                </a:lnTo>
                <a:lnTo>
                  <a:pt x="57" y="54"/>
                </a:lnTo>
                <a:lnTo>
                  <a:pt x="57" y="56"/>
                </a:lnTo>
                <a:lnTo>
                  <a:pt x="56" y="59"/>
                </a:lnTo>
                <a:lnTo>
                  <a:pt x="51" y="69"/>
                </a:lnTo>
                <a:lnTo>
                  <a:pt x="54" y="81"/>
                </a:lnTo>
                <a:lnTo>
                  <a:pt x="56" y="81"/>
                </a:lnTo>
                <a:lnTo>
                  <a:pt x="49" y="85"/>
                </a:lnTo>
                <a:lnTo>
                  <a:pt x="42" y="85"/>
                </a:lnTo>
                <a:lnTo>
                  <a:pt x="41" y="85"/>
                </a:lnTo>
                <a:lnTo>
                  <a:pt x="36" y="82"/>
                </a:lnTo>
                <a:lnTo>
                  <a:pt x="34" y="81"/>
                </a:lnTo>
                <a:lnTo>
                  <a:pt x="32" y="79"/>
                </a:lnTo>
                <a:lnTo>
                  <a:pt x="34" y="77"/>
                </a:lnTo>
                <a:lnTo>
                  <a:pt x="34" y="74"/>
                </a:lnTo>
                <a:lnTo>
                  <a:pt x="32" y="67"/>
                </a:lnTo>
                <a:lnTo>
                  <a:pt x="31" y="63"/>
                </a:lnTo>
                <a:lnTo>
                  <a:pt x="26" y="60"/>
                </a:lnTo>
                <a:lnTo>
                  <a:pt x="21" y="59"/>
                </a:lnTo>
                <a:lnTo>
                  <a:pt x="20" y="58"/>
                </a:lnTo>
                <a:lnTo>
                  <a:pt x="17" y="62"/>
                </a:lnTo>
                <a:lnTo>
                  <a:pt x="16" y="58"/>
                </a:lnTo>
                <a:lnTo>
                  <a:pt x="16" y="56"/>
                </a:lnTo>
                <a:lnTo>
                  <a:pt x="15" y="55"/>
                </a:lnTo>
                <a:lnTo>
                  <a:pt x="17" y="49"/>
                </a:lnTo>
                <a:lnTo>
                  <a:pt x="12" y="43"/>
                </a:lnTo>
                <a:lnTo>
                  <a:pt x="11" y="39"/>
                </a:lnTo>
                <a:lnTo>
                  <a:pt x="0" y="29"/>
                </a:lnTo>
                <a:lnTo>
                  <a:pt x="15" y="14"/>
                </a:lnTo>
                <a:lnTo>
                  <a:pt x="12" y="4"/>
                </a:lnTo>
                <a:lnTo>
                  <a:pt x="16" y="0"/>
                </a:lnTo>
                <a:lnTo>
                  <a:pt x="27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3" name="Freeform 183"/>
          <p:cNvSpPr>
            <a:spLocks/>
          </p:cNvSpPr>
          <p:nvPr/>
        </p:nvSpPr>
        <p:spPr bwMode="auto">
          <a:xfrm>
            <a:off x="5119688" y="3927475"/>
            <a:ext cx="125413" cy="95250"/>
          </a:xfrm>
          <a:custGeom>
            <a:avLst/>
            <a:gdLst>
              <a:gd name="T0" fmla="*/ 78 w 79"/>
              <a:gd name="T1" fmla="*/ 11 h 60"/>
              <a:gd name="T2" fmla="*/ 74 w 79"/>
              <a:gd name="T3" fmla="*/ 12 h 60"/>
              <a:gd name="T4" fmla="*/ 67 w 79"/>
              <a:gd name="T5" fmla="*/ 7 h 60"/>
              <a:gd name="T6" fmla="*/ 63 w 79"/>
              <a:gd name="T7" fmla="*/ 7 h 60"/>
              <a:gd name="T8" fmla="*/ 55 w 79"/>
              <a:gd name="T9" fmla="*/ 5 h 60"/>
              <a:gd name="T10" fmla="*/ 54 w 79"/>
              <a:gd name="T11" fmla="*/ 2 h 60"/>
              <a:gd name="T12" fmla="*/ 52 w 79"/>
              <a:gd name="T13" fmla="*/ 4 h 60"/>
              <a:gd name="T14" fmla="*/ 47 w 79"/>
              <a:gd name="T15" fmla="*/ 0 h 60"/>
              <a:gd name="T16" fmla="*/ 40 w 79"/>
              <a:gd name="T17" fmla="*/ 0 h 60"/>
              <a:gd name="T18" fmla="*/ 40 w 79"/>
              <a:gd name="T19" fmla="*/ 5 h 60"/>
              <a:gd name="T20" fmla="*/ 41 w 79"/>
              <a:gd name="T21" fmla="*/ 8 h 60"/>
              <a:gd name="T22" fmla="*/ 43 w 79"/>
              <a:gd name="T23" fmla="*/ 9 h 60"/>
              <a:gd name="T24" fmla="*/ 41 w 79"/>
              <a:gd name="T25" fmla="*/ 13 h 60"/>
              <a:gd name="T26" fmla="*/ 33 w 79"/>
              <a:gd name="T27" fmla="*/ 17 h 60"/>
              <a:gd name="T28" fmla="*/ 30 w 79"/>
              <a:gd name="T29" fmla="*/ 17 h 60"/>
              <a:gd name="T30" fmla="*/ 22 w 79"/>
              <a:gd name="T31" fmla="*/ 19 h 60"/>
              <a:gd name="T32" fmla="*/ 11 w 79"/>
              <a:gd name="T33" fmla="*/ 20 h 60"/>
              <a:gd name="T34" fmla="*/ 4 w 79"/>
              <a:gd name="T35" fmla="*/ 31 h 60"/>
              <a:gd name="T36" fmla="*/ 22 w 79"/>
              <a:gd name="T37" fmla="*/ 31 h 60"/>
              <a:gd name="T38" fmla="*/ 26 w 79"/>
              <a:gd name="T39" fmla="*/ 34 h 60"/>
              <a:gd name="T40" fmla="*/ 15 w 79"/>
              <a:gd name="T41" fmla="*/ 37 h 60"/>
              <a:gd name="T42" fmla="*/ 3 w 79"/>
              <a:gd name="T43" fmla="*/ 41 h 60"/>
              <a:gd name="T44" fmla="*/ 0 w 79"/>
              <a:gd name="T45" fmla="*/ 60 h 60"/>
              <a:gd name="T46" fmla="*/ 11 w 79"/>
              <a:gd name="T47" fmla="*/ 57 h 60"/>
              <a:gd name="T48" fmla="*/ 15 w 79"/>
              <a:gd name="T49" fmla="*/ 50 h 60"/>
              <a:gd name="T50" fmla="*/ 22 w 79"/>
              <a:gd name="T51" fmla="*/ 50 h 60"/>
              <a:gd name="T52" fmla="*/ 30 w 79"/>
              <a:gd name="T53" fmla="*/ 47 h 60"/>
              <a:gd name="T54" fmla="*/ 33 w 79"/>
              <a:gd name="T55" fmla="*/ 45 h 60"/>
              <a:gd name="T56" fmla="*/ 44 w 79"/>
              <a:gd name="T57" fmla="*/ 41 h 60"/>
              <a:gd name="T58" fmla="*/ 55 w 79"/>
              <a:gd name="T59" fmla="*/ 35 h 60"/>
              <a:gd name="T60" fmla="*/ 69 w 79"/>
              <a:gd name="T61" fmla="*/ 32 h 60"/>
              <a:gd name="T62" fmla="*/ 64 w 79"/>
              <a:gd name="T63" fmla="*/ 35 h 60"/>
              <a:gd name="T64" fmla="*/ 73 w 79"/>
              <a:gd name="T65" fmla="*/ 31 h 60"/>
              <a:gd name="T66" fmla="*/ 78 w 79"/>
              <a:gd name="T67" fmla="*/ 30 h 60"/>
              <a:gd name="T68" fmla="*/ 79 w 79"/>
              <a:gd name="T69" fmla="*/ 22 h 60"/>
              <a:gd name="T70" fmla="*/ 79 w 79"/>
              <a:gd name="T71" fmla="*/ 15 h 60"/>
              <a:gd name="T72" fmla="*/ 78 w 79"/>
              <a:gd name="T73" fmla="*/ 1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9" h="60">
                <a:moveTo>
                  <a:pt x="78" y="11"/>
                </a:moveTo>
                <a:lnTo>
                  <a:pt x="74" y="12"/>
                </a:lnTo>
                <a:lnTo>
                  <a:pt x="67" y="7"/>
                </a:lnTo>
                <a:lnTo>
                  <a:pt x="63" y="7"/>
                </a:lnTo>
                <a:lnTo>
                  <a:pt x="55" y="5"/>
                </a:lnTo>
                <a:lnTo>
                  <a:pt x="54" y="2"/>
                </a:lnTo>
                <a:lnTo>
                  <a:pt x="52" y="4"/>
                </a:lnTo>
                <a:lnTo>
                  <a:pt x="47" y="0"/>
                </a:lnTo>
                <a:lnTo>
                  <a:pt x="40" y="0"/>
                </a:lnTo>
                <a:lnTo>
                  <a:pt x="40" y="5"/>
                </a:lnTo>
                <a:lnTo>
                  <a:pt x="41" y="8"/>
                </a:lnTo>
                <a:lnTo>
                  <a:pt x="43" y="9"/>
                </a:lnTo>
                <a:lnTo>
                  <a:pt x="41" y="13"/>
                </a:lnTo>
                <a:lnTo>
                  <a:pt x="33" y="17"/>
                </a:lnTo>
                <a:lnTo>
                  <a:pt x="30" y="17"/>
                </a:lnTo>
                <a:lnTo>
                  <a:pt x="22" y="19"/>
                </a:lnTo>
                <a:lnTo>
                  <a:pt x="11" y="20"/>
                </a:lnTo>
                <a:lnTo>
                  <a:pt x="4" y="31"/>
                </a:lnTo>
                <a:lnTo>
                  <a:pt x="22" y="31"/>
                </a:lnTo>
                <a:lnTo>
                  <a:pt x="26" y="34"/>
                </a:lnTo>
                <a:lnTo>
                  <a:pt x="15" y="37"/>
                </a:lnTo>
                <a:lnTo>
                  <a:pt x="3" y="41"/>
                </a:lnTo>
                <a:lnTo>
                  <a:pt x="0" y="60"/>
                </a:lnTo>
                <a:lnTo>
                  <a:pt x="11" y="57"/>
                </a:lnTo>
                <a:lnTo>
                  <a:pt x="15" y="50"/>
                </a:lnTo>
                <a:lnTo>
                  <a:pt x="22" y="50"/>
                </a:lnTo>
                <a:lnTo>
                  <a:pt x="30" y="47"/>
                </a:lnTo>
                <a:lnTo>
                  <a:pt x="33" y="45"/>
                </a:lnTo>
                <a:lnTo>
                  <a:pt x="44" y="41"/>
                </a:lnTo>
                <a:lnTo>
                  <a:pt x="55" y="35"/>
                </a:lnTo>
                <a:lnTo>
                  <a:pt x="69" y="32"/>
                </a:lnTo>
                <a:lnTo>
                  <a:pt x="64" y="35"/>
                </a:lnTo>
                <a:lnTo>
                  <a:pt x="73" y="31"/>
                </a:lnTo>
                <a:lnTo>
                  <a:pt x="78" y="30"/>
                </a:lnTo>
                <a:lnTo>
                  <a:pt x="79" y="22"/>
                </a:lnTo>
                <a:lnTo>
                  <a:pt x="79" y="15"/>
                </a:lnTo>
                <a:lnTo>
                  <a:pt x="78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4" name="Freeform 184"/>
          <p:cNvSpPr>
            <a:spLocks noEditPoints="1"/>
          </p:cNvSpPr>
          <p:nvPr/>
        </p:nvSpPr>
        <p:spPr bwMode="auto">
          <a:xfrm>
            <a:off x="5316538" y="3643313"/>
            <a:ext cx="109538" cy="136525"/>
          </a:xfrm>
          <a:custGeom>
            <a:avLst/>
            <a:gdLst>
              <a:gd name="T0" fmla="*/ 0 w 69"/>
              <a:gd name="T1" fmla="*/ 44 h 86"/>
              <a:gd name="T2" fmla="*/ 2 w 69"/>
              <a:gd name="T3" fmla="*/ 44 h 86"/>
              <a:gd name="T4" fmla="*/ 0 w 69"/>
              <a:gd name="T5" fmla="*/ 44 h 86"/>
              <a:gd name="T6" fmla="*/ 0 w 69"/>
              <a:gd name="T7" fmla="*/ 44 h 86"/>
              <a:gd name="T8" fmla="*/ 62 w 69"/>
              <a:gd name="T9" fmla="*/ 25 h 86"/>
              <a:gd name="T10" fmla="*/ 60 w 69"/>
              <a:gd name="T11" fmla="*/ 33 h 86"/>
              <a:gd name="T12" fmla="*/ 60 w 69"/>
              <a:gd name="T13" fmla="*/ 34 h 86"/>
              <a:gd name="T14" fmla="*/ 66 w 69"/>
              <a:gd name="T15" fmla="*/ 42 h 86"/>
              <a:gd name="T16" fmla="*/ 60 w 69"/>
              <a:gd name="T17" fmla="*/ 46 h 86"/>
              <a:gd name="T18" fmla="*/ 60 w 69"/>
              <a:gd name="T19" fmla="*/ 52 h 86"/>
              <a:gd name="T20" fmla="*/ 63 w 69"/>
              <a:gd name="T21" fmla="*/ 52 h 86"/>
              <a:gd name="T22" fmla="*/ 69 w 69"/>
              <a:gd name="T23" fmla="*/ 52 h 86"/>
              <a:gd name="T24" fmla="*/ 69 w 69"/>
              <a:gd name="T25" fmla="*/ 64 h 86"/>
              <a:gd name="T26" fmla="*/ 69 w 69"/>
              <a:gd name="T27" fmla="*/ 66 h 86"/>
              <a:gd name="T28" fmla="*/ 63 w 69"/>
              <a:gd name="T29" fmla="*/ 66 h 86"/>
              <a:gd name="T30" fmla="*/ 59 w 69"/>
              <a:gd name="T31" fmla="*/ 66 h 86"/>
              <a:gd name="T32" fmla="*/ 51 w 69"/>
              <a:gd name="T33" fmla="*/ 78 h 86"/>
              <a:gd name="T34" fmla="*/ 49 w 69"/>
              <a:gd name="T35" fmla="*/ 82 h 86"/>
              <a:gd name="T36" fmla="*/ 47 w 69"/>
              <a:gd name="T37" fmla="*/ 86 h 86"/>
              <a:gd name="T38" fmla="*/ 26 w 69"/>
              <a:gd name="T39" fmla="*/ 76 h 86"/>
              <a:gd name="T40" fmla="*/ 22 w 69"/>
              <a:gd name="T41" fmla="*/ 71 h 86"/>
              <a:gd name="T42" fmla="*/ 21 w 69"/>
              <a:gd name="T43" fmla="*/ 67 h 86"/>
              <a:gd name="T44" fmla="*/ 22 w 69"/>
              <a:gd name="T45" fmla="*/ 60 h 86"/>
              <a:gd name="T46" fmla="*/ 21 w 69"/>
              <a:gd name="T47" fmla="*/ 57 h 86"/>
              <a:gd name="T48" fmla="*/ 15 w 69"/>
              <a:gd name="T49" fmla="*/ 59 h 86"/>
              <a:gd name="T50" fmla="*/ 5 w 69"/>
              <a:gd name="T51" fmla="*/ 46 h 86"/>
              <a:gd name="T52" fmla="*/ 6 w 69"/>
              <a:gd name="T53" fmla="*/ 48 h 86"/>
              <a:gd name="T54" fmla="*/ 9 w 69"/>
              <a:gd name="T55" fmla="*/ 46 h 86"/>
              <a:gd name="T56" fmla="*/ 5 w 69"/>
              <a:gd name="T57" fmla="*/ 41 h 86"/>
              <a:gd name="T58" fmla="*/ 9 w 69"/>
              <a:gd name="T59" fmla="*/ 38 h 86"/>
              <a:gd name="T60" fmla="*/ 10 w 69"/>
              <a:gd name="T61" fmla="*/ 40 h 86"/>
              <a:gd name="T62" fmla="*/ 25 w 69"/>
              <a:gd name="T63" fmla="*/ 55 h 86"/>
              <a:gd name="T64" fmla="*/ 26 w 69"/>
              <a:gd name="T65" fmla="*/ 56 h 86"/>
              <a:gd name="T66" fmla="*/ 32 w 69"/>
              <a:gd name="T67" fmla="*/ 60 h 86"/>
              <a:gd name="T68" fmla="*/ 39 w 69"/>
              <a:gd name="T69" fmla="*/ 56 h 86"/>
              <a:gd name="T70" fmla="*/ 37 w 69"/>
              <a:gd name="T71" fmla="*/ 52 h 86"/>
              <a:gd name="T72" fmla="*/ 34 w 69"/>
              <a:gd name="T73" fmla="*/ 45 h 86"/>
              <a:gd name="T74" fmla="*/ 34 w 69"/>
              <a:gd name="T75" fmla="*/ 44 h 86"/>
              <a:gd name="T76" fmla="*/ 24 w 69"/>
              <a:gd name="T77" fmla="*/ 40 h 86"/>
              <a:gd name="T78" fmla="*/ 25 w 69"/>
              <a:gd name="T79" fmla="*/ 33 h 86"/>
              <a:gd name="T80" fmla="*/ 33 w 69"/>
              <a:gd name="T81" fmla="*/ 36 h 86"/>
              <a:gd name="T82" fmla="*/ 39 w 69"/>
              <a:gd name="T83" fmla="*/ 36 h 86"/>
              <a:gd name="T84" fmla="*/ 36 w 69"/>
              <a:gd name="T85" fmla="*/ 26 h 86"/>
              <a:gd name="T86" fmla="*/ 44 w 69"/>
              <a:gd name="T87" fmla="*/ 27 h 86"/>
              <a:gd name="T88" fmla="*/ 48 w 69"/>
              <a:gd name="T89" fmla="*/ 27 h 86"/>
              <a:gd name="T90" fmla="*/ 49 w 69"/>
              <a:gd name="T91" fmla="*/ 26 h 86"/>
              <a:gd name="T92" fmla="*/ 55 w 69"/>
              <a:gd name="T93" fmla="*/ 29 h 86"/>
              <a:gd name="T94" fmla="*/ 56 w 69"/>
              <a:gd name="T95" fmla="*/ 21 h 86"/>
              <a:gd name="T96" fmla="*/ 55 w 69"/>
              <a:gd name="T97" fmla="*/ 12 h 86"/>
              <a:gd name="T98" fmla="*/ 51 w 69"/>
              <a:gd name="T99" fmla="*/ 6 h 86"/>
              <a:gd name="T100" fmla="*/ 56 w 69"/>
              <a:gd name="T101" fmla="*/ 0 h 86"/>
              <a:gd name="T102" fmla="*/ 60 w 69"/>
              <a:gd name="T103" fmla="*/ 4 h 86"/>
              <a:gd name="T104" fmla="*/ 67 w 69"/>
              <a:gd name="T105" fmla="*/ 12 h 86"/>
              <a:gd name="T106" fmla="*/ 67 w 69"/>
              <a:gd name="T107" fmla="*/ 16 h 86"/>
              <a:gd name="T108" fmla="*/ 63 w 69"/>
              <a:gd name="T109" fmla="*/ 18 h 86"/>
              <a:gd name="T110" fmla="*/ 62 w 69"/>
              <a:gd name="T111" fmla="*/ 2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9" h="86">
                <a:moveTo>
                  <a:pt x="0" y="44"/>
                </a:moveTo>
                <a:lnTo>
                  <a:pt x="2" y="44"/>
                </a:lnTo>
                <a:lnTo>
                  <a:pt x="0" y="44"/>
                </a:lnTo>
                <a:lnTo>
                  <a:pt x="0" y="44"/>
                </a:lnTo>
                <a:close/>
                <a:moveTo>
                  <a:pt x="62" y="25"/>
                </a:moveTo>
                <a:lnTo>
                  <a:pt x="60" y="33"/>
                </a:lnTo>
                <a:lnTo>
                  <a:pt x="60" y="34"/>
                </a:lnTo>
                <a:lnTo>
                  <a:pt x="66" y="42"/>
                </a:lnTo>
                <a:lnTo>
                  <a:pt x="60" y="46"/>
                </a:lnTo>
                <a:lnTo>
                  <a:pt x="60" y="52"/>
                </a:lnTo>
                <a:lnTo>
                  <a:pt x="63" y="52"/>
                </a:lnTo>
                <a:lnTo>
                  <a:pt x="69" y="52"/>
                </a:lnTo>
                <a:lnTo>
                  <a:pt x="69" y="64"/>
                </a:lnTo>
                <a:lnTo>
                  <a:pt x="69" y="66"/>
                </a:lnTo>
                <a:lnTo>
                  <a:pt x="63" y="66"/>
                </a:lnTo>
                <a:lnTo>
                  <a:pt x="59" y="66"/>
                </a:lnTo>
                <a:lnTo>
                  <a:pt x="51" y="78"/>
                </a:lnTo>
                <a:lnTo>
                  <a:pt x="49" y="82"/>
                </a:lnTo>
                <a:lnTo>
                  <a:pt x="47" y="86"/>
                </a:lnTo>
                <a:lnTo>
                  <a:pt x="26" y="76"/>
                </a:lnTo>
                <a:lnTo>
                  <a:pt x="22" y="71"/>
                </a:lnTo>
                <a:lnTo>
                  <a:pt x="21" y="67"/>
                </a:lnTo>
                <a:lnTo>
                  <a:pt x="22" y="60"/>
                </a:lnTo>
                <a:lnTo>
                  <a:pt x="21" y="57"/>
                </a:lnTo>
                <a:lnTo>
                  <a:pt x="15" y="59"/>
                </a:lnTo>
                <a:lnTo>
                  <a:pt x="5" y="46"/>
                </a:lnTo>
                <a:lnTo>
                  <a:pt x="6" y="48"/>
                </a:lnTo>
                <a:lnTo>
                  <a:pt x="9" y="46"/>
                </a:lnTo>
                <a:lnTo>
                  <a:pt x="5" y="41"/>
                </a:lnTo>
                <a:lnTo>
                  <a:pt x="9" y="38"/>
                </a:lnTo>
                <a:lnTo>
                  <a:pt x="10" y="40"/>
                </a:lnTo>
                <a:lnTo>
                  <a:pt x="25" y="55"/>
                </a:lnTo>
                <a:lnTo>
                  <a:pt x="26" y="56"/>
                </a:lnTo>
                <a:lnTo>
                  <a:pt x="32" y="60"/>
                </a:lnTo>
                <a:lnTo>
                  <a:pt x="39" y="56"/>
                </a:lnTo>
                <a:lnTo>
                  <a:pt x="37" y="52"/>
                </a:lnTo>
                <a:lnTo>
                  <a:pt x="34" y="45"/>
                </a:lnTo>
                <a:lnTo>
                  <a:pt x="34" y="44"/>
                </a:lnTo>
                <a:lnTo>
                  <a:pt x="24" y="40"/>
                </a:lnTo>
                <a:lnTo>
                  <a:pt x="25" y="33"/>
                </a:lnTo>
                <a:lnTo>
                  <a:pt x="33" y="36"/>
                </a:lnTo>
                <a:lnTo>
                  <a:pt x="39" y="36"/>
                </a:lnTo>
                <a:lnTo>
                  <a:pt x="36" y="26"/>
                </a:lnTo>
                <a:lnTo>
                  <a:pt x="44" y="27"/>
                </a:lnTo>
                <a:lnTo>
                  <a:pt x="48" y="27"/>
                </a:lnTo>
                <a:lnTo>
                  <a:pt x="49" y="26"/>
                </a:lnTo>
                <a:lnTo>
                  <a:pt x="55" y="29"/>
                </a:lnTo>
                <a:lnTo>
                  <a:pt x="56" y="21"/>
                </a:lnTo>
                <a:lnTo>
                  <a:pt x="55" y="12"/>
                </a:lnTo>
                <a:lnTo>
                  <a:pt x="51" y="6"/>
                </a:lnTo>
                <a:lnTo>
                  <a:pt x="56" y="0"/>
                </a:lnTo>
                <a:lnTo>
                  <a:pt x="60" y="4"/>
                </a:lnTo>
                <a:lnTo>
                  <a:pt x="67" y="12"/>
                </a:lnTo>
                <a:lnTo>
                  <a:pt x="67" y="16"/>
                </a:lnTo>
                <a:lnTo>
                  <a:pt x="63" y="18"/>
                </a:lnTo>
                <a:lnTo>
                  <a:pt x="62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5" name="Freeform 185"/>
          <p:cNvSpPr>
            <a:spLocks/>
          </p:cNvSpPr>
          <p:nvPr/>
        </p:nvSpPr>
        <p:spPr bwMode="auto">
          <a:xfrm>
            <a:off x="5370513" y="3486150"/>
            <a:ext cx="98425" cy="63500"/>
          </a:xfrm>
          <a:custGeom>
            <a:avLst/>
            <a:gdLst>
              <a:gd name="T0" fmla="*/ 45 w 62"/>
              <a:gd name="T1" fmla="*/ 2 h 40"/>
              <a:gd name="T2" fmla="*/ 62 w 62"/>
              <a:gd name="T3" fmla="*/ 24 h 40"/>
              <a:gd name="T4" fmla="*/ 62 w 62"/>
              <a:gd name="T5" fmla="*/ 27 h 40"/>
              <a:gd name="T6" fmla="*/ 60 w 62"/>
              <a:gd name="T7" fmla="*/ 30 h 40"/>
              <a:gd name="T8" fmla="*/ 56 w 62"/>
              <a:gd name="T9" fmla="*/ 34 h 40"/>
              <a:gd name="T10" fmla="*/ 48 w 62"/>
              <a:gd name="T11" fmla="*/ 40 h 40"/>
              <a:gd name="T12" fmla="*/ 36 w 62"/>
              <a:gd name="T13" fmla="*/ 34 h 40"/>
              <a:gd name="T14" fmla="*/ 35 w 62"/>
              <a:gd name="T15" fmla="*/ 30 h 40"/>
              <a:gd name="T16" fmla="*/ 32 w 62"/>
              <a:gd name="T17" fmla="*/ 25 h 40"/>
              <a:gd name="T18" fmla="*/ 25 w 62"/>
              <a:gd name="T19" fmla="*/ 30 h 40"/>
              <a:gd name="T20" fmla="*/ 15 w 62"/>
              <a:gd name="T21" fmla="*/ 36 h 40"/>
              <a:gd name="T22" fmla="*/ 0 w 62"/>
              <a:gd name="T23" fmla="*/ 35 h 40"/>
              <a:gd name="T24" fmla="*/ 0 w 62"/>
              <a:gd name="T25" fmla="*/ 34 h 40"/>
              <a:gd name="T26" fmla="*/ 2 w 62"/>
              <a:gd name="T27" fmla="*/ 30 h 40"/>
              <a:gd name="T28" fmla="*/ 3 w 62"/>
              <a:gd name="T29" fmla="*/ 16 h 40"/>
              <a:gd name="T30" fmla="*/ 14 w 62"/>
              <a:gd name="T31" fmla="*/ 10 h 40"/>
              <a:gd name="T32" fmla="*/ 15 w 62"/>
              <a:gd name="T33" fmla="*/ 15 h 40"/>
              <a:gd name="T34" fmla="*/ 44 w 62"/>
              <a:gd name="T35" fmla="*/ 0 h 40"/>
              <a:gd name="T36" fmla="*/ 45 w 62"/>
              <a:gd name="T37" fmla="*/ 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2" h="40">
                <a:moveTo>
                  <a:pt x="45" y="2"/>
                </a:moveTo>
                <a:lnTo>
                  <a:pt x="62" y="24"/>
                </a:lnTo>
                <a:lnTo>
                  <a:pt x="62" y="27"/>
                </a:lnTo>
                <a:lnTo>
                  <a:pt x="60" y="30"/>
                </a:lnTo>
                <a:lnTo>
                  <a:pt x="56" y="34"/>
                </a:lnTo>
                <a:lnTo>
                  <a:pt x="48" y="40"/>
                </a:lnTo>
                <a:lnTo>
                  <a:pt x="36" y="34"/>
                </a:lnTo>
                <a:lnTo>
                  <a:pt x="35" y="30"/>
                </a:lnTo>
                <a:lnTo>
                  <a:pt x="32" y="25"/>
                </a:lnTo>
                <a:lnTo>
                  <a:pt x="25" y="30"/>
                </a:lnTo>
                <a:lnTo>
                  <a:pt x="15" y="36"/>
                </a:lnTo>
                <a:lnTo>
                  <a:pt x="0" y="35"/>
                </a:lnTo>
                <a:lnTo>
                  <a:pt x="0" y="34"/>
                </a:lnTo>
                <a:lnTo>
                  <a:pt x="2" y="30"/>
                </a:lnTo>
                <a:lnTo>
                  <a:pt x="3" y="16"/>
                </a:lnTo>
                <a:lnTo>
                  <a:pt x="14" y="10"/>
                </a:lnTo>
                <a:lnTo>
                  <a:pt x="15" y="15"/>
                </a:lnTo>
                <a:lnTo>
                  <a:pt x="44" y="0"/>
                </a:lnTo>
                <a:lnTo>
                  <a:pt x="45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6" name="Freeform 186"/>
          <p:cNvSpPr>
            <a:spLocks noEditPoints="1"/>
          </p:cNvSpPr>
          <p:nvPr/>
        </p:nvSpPr>
        <p:spPr bwMode="auto">
          <a:xfrm>
            <a:off x="5829300" y="2751138"/>
            <a:ext cx="396875" cy="288925"/>
          </a:xfrm>
          <a:custGeom>
            <a:avLst/>
            <a:gdLst>
              <a:gd name="T0" fmla="*/ 58 w 250"/>
              <a:gd name="T1" fmla="*/ 142 h 182"/>
              <a:gd name="T2" fmla="*/ 216 w 250"/>
              <a:gd name="T3" fmla="*/ 44 h 182"/>
              <a:gd name="T4" fmla="*/ 225 w 250"/>
              <a:gd name="T5" fmla="*/ 55 h 182"/>
              <a:gd name="T6" fmla="*/ 250 w 250"/>
              <a:gd name="T7" fmla="*/ 59 h 182"/>
              <a:gd name="T8" fmla="*/ 237 w 250"/>
              <a:gd name="T9" fmla="*/ 71 h 182"/>
              <a:gd name="T10" fmla="*/ 236 w 250"/>
              <a:gd name="T11" fmla="*/ 93 h 182"/>
              <a:gd name="T12" fmla="*/ 240 w 250"/>
              <a:gd name="T13" fmla="*/ 116 h 182"/>
              <a:gd name="T14" fmla="*/ 240 w 250"/>
              <a:gd name="T15" fmla="*/ 135 h 182"/>
              <a:gd name="T16" fmla="*/ 225 w 250"/>
              <a:gd name="T17" fmla="*/ 146 h 182"/>
              <a:gd name="T18" fmla="*/ 206 w 250"/>
              <a:gd name="T19" fmla="*/ 160 h 182"/>
              <a:gd name="T20" fmla="*/ 178 w 250"/>
              <a:gd name="T21" fmla="*/ 169 h 182"/>
              <a:gd name="T22" fmla="*/ 158 w 250"/>
              <a:gd name="T23" fmla="*/ 171 h 182"/>
              <a:gd name="T24" fmla="*/ 141 w 250"/>
              <a:gd name="T25" fmla="*/ 172 h 182"/>
              <a:gd name="T26" fmla="*/ 115 w 250"/>
              <a:gd name="T27" fmla="*/ 164 h 182"/>
              <a:gd name="T28" fmla="*/ 77 w 250"/>
              <a:gd name="T29" fmla="*/ 150 h 182"/>
              <a:gd name="T30" fmla="*/ 82 w 250"/>
              <a:gd name="T31" fmla="*/ 143 h 182"/>
              <a:gd name="T32" fmla="*/ 101 w 250"/>
              <a:gd name="T33" fmla="*/ 120 h 182"/>
              <a:gd name="T34" fmla="*/ 92 w 250"/>
              <a:gd name="T35" fmla="*/ 122 h 182"/>
              <a:gd name="T36" fmla="*/ 66 w 250"/>
              <a:gd name="T37" fmla="*/ 135 h 182"/>
              <a:gd name="T38" fmla="*/ 56 w 250"/>
              <a:gd name="T39" fmla="*/ 135 h 182"/>
              <a:gd name="T40" fmla="*/ 48 w 250"/>
              <a:gd name="T41" fmla="*/ 128 h 182"/>
              <a:gd name="T42" fmla="*/ 26 w 250"/>
              <a:gd name="T43" fmla="*/ 139 h 182"/>
              <a:gd name="T44" fmla="*/ 13 w 250"/>
              <a:gd name="T45" fmla="*/ 138 h 182"/>
              <a:gd name="T46" fmla="*/ 17 w 250"/>
              <a:gd name="T47" fmla="*/ 127 h 182"/>
              <a:gd name="T48" fmla="*/ 40 w 250"/>
              <a:gd name="T49" fmla="*/ 123 h 182"/>
              <a:gd name="T50" fmla="*/ 26 w 250"/>
              <a:gd name="T51" fmla="*/ 113 h 182"/>
              <a:gd name="T52" fmla="*/ 4 w 250"/>
              <a:gd name="T53" fmla="*/ 122 h 182"/>
              <a:gd name="T54" fmla="*/ 2 w 250"/>
              <a:gd name="T55" fmla="*/ 115 h 182"/>
              <a:gd name="T56" fmla="*/ 7 w 250"/>
              <a:gd name="T57" fmla="*/ 103 h 182"/>
              <a:gd name="T58" fmla="*/ 37 w 250"/>
              <a:gd name="T59" fmla="*/ 85 h 182"/>
              <a:gd name="T60" fmla="*/ 60 w 250"/>
              <a:gd name="T61" fmla="*/ 79 h 182"/>
              <a:gd name="T62" fmla="*/ 66 w 250"/>
              <a:gd name="T63" fmla="*/ 64 h 182"/>
              <a:gd name="T64" fmla="*/ 74 w 250"/>
              <a:gd name="T65" fmla="*/ 41 h 182"/>
              <a:gd name="T66" fmla="*/ 100 w 250"/>
              <a:gd name="T67" fmla="*/ 29 h 182"/>
              <a:gd name="T68" fmla="*/ 109 w 250"/>
              <a:gd name="T69" fmla="*/ 33 h 182"/>
              <a:gd name="T70" fmla="*/ 124 w 250"/>
              <a:gd name="T71" fmla="*/ 28 h 182"/>
              <a:gd name="T72" fmla="*/ 128 w 250"/>
              <a:gd name="T73" fmla="*/ 26 h 182"/>
              <a:gd name="T74" fmla="*/ 137 w 250"/>
              <a:gd name="T75" fmla="*/ 28 h 182"/>
              <a:gd name="T76" fmla="*/ 153 w 250"/>
              <a:gd name="T77" fmla="*/ 14 h 182"/>
              <a:gd name="T78" fmla="*/ 165 w 250"/>
              <a:gd name="T79" fmla="*/ 34 h 182"/>
              <a:gd name="T80" fmla="*/ 175 w 250"/>
              <a:gd name="T81" fmla="*/ 30 h 182"/>
              <a:gd name="T82" fmla="*/ 191 w 250"/>
              <a:gd name="T83" fmla="*/ 26 h 182"/>
              <a:gd name="T84" fmla="*/ 194 w 250"/>
              <a:gd name="T85" fmla="*/ 2 h 182"/>
              <a:gd name="T86" fmla="*/ 212 w 250"/>
              <a:gd name="T87" fmla="*/ 17 h 182"/>
              <a:gd name="T88" fmla="*/ 209 w 250"/>
              <a:gd name="T89" fmla="*/ 3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50" h="182">
                <a:moveTo>
                  <a:pt x="58" y="142"/>
                </a:moveTo>
                <a:lnTo>
                  <a:pt x="56" y="142"/>
                </a:lnTo>
                <a:lnTo>
                  <a:pt x="58" y="142"/>
                </a:lnTo>
                <a:lnTo>
                  <a:pt x="58" y="142"/>
                </a:lnTo>
                <a:close/>
                <a:moveTo>
                  <a:pt x="209" y="30"/>
                </a:moveTo>
                <a:lnTo>
                  <a:pt x="216" y="44"/>
                </a:lnTo>
                <a:lnTo>
                  <a:pt x="214" y="51"/>
                </a:lnTo>
                <a:lnTo>
                  <a:pt x="218" y="56"/>
                </a:lnTo>
                <a:lnTo>
                  <a:pt x="225" y="55"/>
                </a:lnTo>
                <a:lnTo>
                  <a:pt x="227" y="55"/>
                </a:lnTo>
                <a:lnTo>
                  <a:pt x="229" y="55"/>
                </a:lnTo>
                <a:lnTo>
                  <a:pt x="250" y="59"/>
                </a:lnTo>
                <a:lnTo>
                  <a:pt x="247" y="62"/>
                </a:lnTo>
                <a:lnTo>
                  <a:pt x="240" y="68"/>
                </a:lnTo>
                <a:lnTo>
                  <a:pt x="237" y="71"/>
                </a:lnTo>
                <a:lnTo>
                  <a:pt x="232" y="79"/>
                </a:lnTo>
                <a:lnTo>
                  <a:pt x="233" y="83"/>
                </a:lnTo>
                <a:lnTo>
                  <a:pt x="236" y="93"/>
                </a:lnTo>
                <a:lnTo>
                  <a:pt x="239" y="104"/>
                </a:lnTo>
                <a:lnTo>
                  <a:pt x="239" y="109"/>
                </a:lnTo>
                <a:lnTo>
                  <a:pt x="240" y="116"/>
                </a:lnTo>
                <a:lnTo>
                  <a:pt x="243" y="127"/>
                </a:lnTo>
                <a:lnTo>
                  <a:pt x="244" y="133"/>
                </a:lnTo>
                <a:lnTo>
                  <a:pt x="240" y="135"/>
                </a:lnTo>
                <a:lnTo>
                  <a:pt x="237" y="137"/>
                </a:lnTo>
                <a:lnTo>
                  <a:pt x="229" y="143"/>
                </a:lnTo>
                <a:lnTo>
                  <a:pt x="225" y="146"/>
                </a:lnTo>
                <a:lnTo>
                  <a:pt x="217" y="152"/>
                </a:lnTo>
                <a:lnTo>
                  <a:pt x="214" y="154"/>
                </a:lnTo>
                <a:lnTo>
                  <a:pt x="206" y="160"/>
                </a:lnTo>
                <a:lnTo>
                  <a:pt x="195" y="167"/>
                </a:lnTo>
                <a:lnTo>
                  <a:pt x="184" y="168"/>
                </a:lnTo>
                <a:lnTo>
                  <a:pt x="178" y="169"/>
                </a:lnTo>
                <a:lnTo>
                  <a:pt x="172" y="169"/>
                </a:lnTo>
                <a:lnTo>
                  <a:pt x="165" y="171"/>
                </a:lnTo>
                <a:lnTo>
                  <a:pt x="158" y="171"/>
                </a:lnTo>
                <a:lnTo>
                  <a:pt x="152" y="172"/>
                </a:lnTo>
                <a:lnTo>
                  <a:pt x="149" y="172"/>
                </a:lnTo>
                <a:lnTo>
                  <a:pt x="141" y="172"/>
                </a:lnTo>
                <a:lnTo>
                  <a:pt x="142" y="182"/>
                </a:lnTo>
                <a:lnTo>
                  <a:pt x="115" y="176"/>
                </a:lnTo>
                <a:lnTo>
                  <a:pt x="115" y="164"/>
                </a:lnTo>
                <a:lnTo>
                  <a:pt x="104" y="153"/>
                </a:lnTo>
                <a:lnTo>
                  <a:pt x="78" y="156"/>
                </a:lnTo>
                <a:lnTo>
                  <a:pt x="77" y="150"/>
                </a:lnTo>
                <a:lnTo>
                  <a:pt x="75" y="149"/>
                </a:lnTo>
                <a:lnTo>
                  <a:pt x="74" y="148"/>
                </a:lnTo>
                <a:lnTo>
                  <a:pt x="82" y="143"/>
                </a:lnTo>
                <a:lnTo>
                  <a:pt x="85" y="135"/>
                </a:lnTo>
                <a:lnTo>
                  <a:pt x="99" y="126"/>
                </a:lnTo>
                <a:lnTo>
                  <a:pt x="101" y="120"/>
                </a:lnTo>
                <a:lnTo>
                  <a:pt x="101" y="119"/>
                </a:lnTo>
                <a:lnTo>
                  <a:pt x="99" y="116"/>
                </a:lnTo>
                <a:lnTo>
                  <a:pt x="92" y="122"/>
                </a:lnTo>
                <a:lnTo>
                  <a:pt x="79" y="126"/>
                </a:lnTo>
                <a:lnTo>
                  <a:pt x="75" y="133"/>
                </a:lnTo>
                <a:lnTo>
                  <a:pt x="66" y="135"/>
                </a:lnTo>
                <a:lnTo>
                  <a:pt x="58" y="133"/>
                </a:lnTo>
                <a:lnTo>
                  <a:pt x="56" y="134"/>
                </a:lnTo>
                <a:lnTo>
                  <a:pt x="56" y="135"/>
                </a:lnTo>
                <a:lnTo>
                  <a:pt x="45" y="141"/>
                </a:lnTo>
                <a:lnTo>
                  <a:pt x="41" y="138"/>
                </a:lnTo>
                <a:lnTo>
                  <a:pt x="48" y="128"/>
                </a:lnTo>
                <a:lnTo>
                  <a:pt x="39" y="128"/>
                </a:lnTo>
                <a:lnTo>
                  <a:pt x="30" y="138"/>
                </a:lnTo>
                <a:lnTo>
                  <a:pt x="26" y="139"/>
                </a:lnTo>
                <a:lnTo>
                  <a:pt x="21" y="141"/>
                </a:lnTo>
                <a:lnTo>
                  <a:pt x="14" y="138"/>
                </a:lnTo>
                <a:lnTo>
                  <a:pt x="13" y="138"/>
                </a:lnTo>
                <a:lnTo>
                  <a:pt x="11" y="133"/>
                </a:lnTo>
                <a:lnTo>
                  <a:pt x="11" y="130"/>
                </a:lnTo>
                <a:lnTo>
                  <a:pt x="17" y="127"/>
                </a:lnTo>
                <a:lnTo>
                  <a:pt x="30" y="126"/>
                </a:lnTo>
                <a:lnTo>
                  <a:pt x="39" y="126"/>
                </a:lnTo>
                <a:lnTo>
                  <a:pt x="40" y="123"/>
                </a:lnTo>
                <a:lnTo>
                  <a:pt x="30" y="120"/>
                </a:lnTo>
                <a:lnTo>
                  <a:pt x="30" y="116"/>
                </a:lnTo>
                <a:lnTo>
                  <a:pt x="26" y="113"/>
                </a:lnTo>
                <a:lnTo>
                  <a:pt x="21" y="116"/>
                </a:lnTo>
                <a:lnTo>
                  <a:pt x="18" y="119"/>
                </a:lnTo>
                <a:lnTo>
                  <a:pt x="4" y="122"/>
                </a:lnTo>
                <a:lnTo>
                  <a:pt x="0" y="123"/>
                </a:lnTo>
                <a:lnTo>
                  <a:pt x="0" y="119"/>
                </a:lnTo>
                <a:lnTo>
                  <a:pt x="2" y="115"/>
                </a:lnTo>
                <a:lnTo>
                  <a:pt x="7" y="115"/>
                </a:lnTo>
                <a:lnTo>
                  <a:pt x="3" y="105"/>
                </a:lnTo>
                <a:lnTo>
                  <a:pt x="7" y="103"/>
                </a:lnTo>
                <a:lnTo>
                  <a:pt x="6" y="100"/>
                </a:lnTo>
                <a:lnTo>
                  <a:pt x="30" y="83"/>
                </a:lnTo>
                <a:lnTo>
                  <a:pt x="37" y="85"/>
                </a:lnTo>
                <a:lnTo>
                  <a:pt x="40" y="85"/>
                </a:lnTo>
                <a:lnTo>
                  <a:pt x="51" y="82"/>
                </a:lnTo>
                <a:lnTo>
                  <a:pt x="60" y="79"/>
                </a:lnTo>
                <a:lnTo>
                  <a:pt x="66" y="83"/>
                </a:lnTo>
                <a:lnTo>
                  <a:pt x="69" y="67"/>
                </a:lnTo>
                <a:lnTo>
                  <a:pt x="66" y="64"/>
                </a:lnTo>
                <a:lnTo>
                  <a:pt x="63" y="62"/>
                </a:lnTo>
                <a:lnTo>
                  <a:pt x="64" y="58"/>
                </a:lnTo>
                <a:lnTo>
                  <a:pt x="74" y="41"/>
                </a:lnTo>
                <a:lnTo>
                  <a:pt x="88" y="40"/>
                </a:lnTo>
                <a:lnTo>
                  <a:pt x="99" y="30"/>
                </a:lnTo>
                <a:lnTo>
                  <a:pt x="100" y="29"/>
                </a:lnTo>
                <a:lnTo>
                  <a:pt x="100" y="30"/>
                </a:lnTo>
                <a:lnTo>
                  <a:pt x="107" y="32"/>
                </a:lnTo>
                <a:lnTo>
                  <a:pt x="109" y="33"/>
                </a:lnTo>
                <a:lnTo>
                  <a:pt x="109" y="43"/>
                </a:lnTo>
                <a:lnTo>
                  <a:pt x="123" y="30"/>
                </a:lnTo>
                <a:lnTo>
                  <a:pt x="124" y="28"/>
                </a:lnTo>
                <a:lnTo>
                  <a:pt x="126" y="23"/>
                </a:lnTo>
                <a:lnTo>
                  <a:pt x="127" y="25"/>
                </a:lnTo>
                <a:lnTo>
                  <a:pt x="128" y="26"/>
                </a:lnTo>
                <a:lnTo>
                  <a:pt x="133" y="29"/>
                </a:lnTo>
                <a:lnTo>
                  <a:pt x="135" y="28"/>
                </a:lnTo>
                <a:lnTo>
                  <a:pt x="137" y="28"/>
                </a:lnTo>
                <a:lnTo>
                  <a:pt x="153" y="21"/>
                </a:lnTo>
                <a:lnTo>
                  <a:pt x="153" y="18"/>
                </a:lnTo>
                <a:lnTo>
                  <a:pt x="153" y="14"/>
                </a:lnTo>
                <a:lnTo>
                  <a:pt x="161" y="7"/>
                </a:lnTo>
                <a:lnTo>
                  <a:pt x="163" y="18"/>
                </a:lnTo>
                <a:lnTo>
                  <a:pt x="165" y="34"/>
                </a:lnTo>
                <a:lnTo>
                  <a:pt x="168" y="36"/>
                </a:lnTo>
                <a:lnTo>
                  <a:pt x="169" y="36"/>
                </a:lnTo>
                <a:lnTo>
                  <a:pt x="175" y="30"/>
                </a:lnTo>
                <a:lnTo>
                  <a:pt x="180" y="34"/>
                </a:lnTo>
                <a:lnTo>
                  <a:pt x="183" y="29"/>
                </a:lnTo>
                <a:lnTo>
                  <a:pt x="191" y="26"/>
                </a:lnTo>
                <a:lnTo>
                  <a:pt x="191" y="18"/>
                </a:lnTo>
                <a:lnTo>
                  <a:pt x="190" y="3"/>
                </a:lnTo>
                <a:lnTo>
                  <a:pt x="194" y="2"/>
                </a:lnTo>
                <a:lnTo>
                  <a:pt x="209" y="0"/>
                </a:lnTo>
                <a:lnTo>
                  <a:pt x="214" y="13"/>
                </a:lnTo>
                <a:lnTo>
                  <a:pt x="212" y="17"/>
                </a:lnTo>
                <a:lnTo>
                  <a:pt x="212" y="18"/>
                </a:lnTo>
                <a:lnTo>
                  <a:pt x="209" y="22"/>
                </a:lnTo>
                <a:lnTo>
                  <a:pt x="209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7" name="Freeform 187"/>
          <p:cNvSpPr>
            <a:spLocks noEditPoints="1"/>
          </p:cNvSpPr>
          <p:nvPr/>
        </p:nvSpPr>
        <p:spPr bwMode="auto">
          <a:xfrm>
            <a:off x="5907088" y="2584450"/>
            <a:ext cx="130175" cy="171450"/>
          </a:xfrm>
          <a:custGeom>
            <a:avLst/>
            <a:gdLst>
              <a:gd name="T0" fmla="*/ 56 w 82"/>
              <a:gd name="T1" fmla="*/ 52 h 108"/>
              <a:gd name="T2" fmla="*/ 64 w 82"/>
              <a:gd name="T3" fmla="*/ 49 h 108"/>
              <a:gd name="T4" fmla="*/ 70 w 82"/>
              <a:gd name="T5" fmla="*/ 38 h 108"/>
              <a:gd name="T6" fmla="*/ 70 w 82"/>
              <a:gd name="T7" fmla="*/ 30 h 108"/>
              <a:gd name="T8" fmla="*/ 81 w 82"/>
              <a:gd name="T9" fmla="*/ 29 h 108"/>
              <a:gd name="T10" fmla="*/ 78 w 82"/>
              <a:gd name="T11" fmla="*/ 36 h 108"/>
              <a:gd name="T12" fmla="*/ 73 w 82"/>
              <a:gd name="T13" fmla="*/ 56 h 108"/>
              <a:gd name="T14" fmla="*/ 73 w 82"/>
              <a:gd name="T15" fmla="*/ 90 h 108"/>
              <a:gd name="T16" fmla="*/ 75 w 82"/>
              <a:gd name="T17" fmla="*/ 101 h 108"/>
              <a:gd name="T18" fmla="*/ 62 w 82"/>
              <a:gd name="T19" fmla="*/ 108 h 108"/>
              <a:gd name="T20" fmla="*/ 56 w 82"/>
              <a:gd name="T21" fmla="*/ 103 h 108"/>
              <a:gd name="T22" fmla="*/ 52 w 82"/>
              <a:gd name="T23" fmla="*/ 90 h 108"/>
              <a:gd name="T24" fmla="*/ 41 w 82"/>
              <a:gd name="T25" fmla="*/ 88 h 108"/>
              <a:gd name="T26" fmla="*/ 32 w 82"/>
              <a:gd name="T27" fmla="*/ 66 h 108"/>
              <a:gd name="T28" fmla="*/ 9 w 82"/>
              <a:gd name="T29" fmla="*/ 66 h 108"/>
              <a:gd name="T30" fmla="*/ 0 w 82"/>
              <a:gd name="T31" fmla="*/ 60 h 108"/>
              <a:gd name="T32" fmla="*/ 3 w 82"/>
              <a:gd name="T33" fmla="*/ 59 h 108"/>
              <a:gd name="T34" fmla="*/ 15 w 82"/>
              <a:gd name="T35" fmla="*/ 59 h 108"/>
              <a:gd name="T36" fmla="*/ 13 w 82"/>
              <a:gd name="T37" fmla="*/ 52 h 108"/>
              <a:gd name="T38" fmla="*/ 24 w 82"/>
              <a:gd name="T39" fmla="*/ 51 h 108"/>
              <a:gd name="T40" fmla="*/ 39 w 82"/>
              <a:gd name="T41" fmla="*/ 47 h 108"/>
              <a:gd name="T42" fmla="*/ 30 w 82"/>
              <a:gd name="T43" fmla="*/ 58 h 108"/>
              <a:gd name="T44" fmla="*/ 36 w 82"/>
              <a:gd name="T45" fmla="*/ 58 h 108"/>
              <a:gd name="T46" fmla="*/ 43 w 82"/>
              <a:gd name="T47" fmla="*/ 53 h 108"/>
              <a:gd name="T48" fmla="*/ 41 w 82"/>
              <a:gd name="T49" fmla="*/ 36 h 108"/>
              <a:gd name="T50" fmla="*/ 50 w 82"/>
              <a:gd name="T51" fmla="*/ 43 h 108"/>
              <a:gd name="T52" fmla="*/ 73 w 82"/>
              <a:gd name="T53" fmla="*/ 22 h 108"/>
              <a:gd name="T54" fmla="*/ 73 w 82"/>
              <a:gd name="T55" fmla="*/ 15 h 108"/>
              <a:gd name="T56" fmla="*/ 79 w 82"/>
              <a:gd name="T57" fmla="*/ 10 h 108"/>
              <a:gd name="T58" fmla="*/ 75 w 82"/>
              <a:gd name="T59" fmla="*/ 22 h 108"/>
              <a:gd name="T60" fmla="*/ 66 w 82"/>
              <a:gd name="T61" fmla="*/ 7 h 108"/>
              <a:gd name="T62" fmla="*/ 62 w 82"/>
              <a:gd name="T63" fmla="*/ 22 h 108"/>
              <a:gd name="T64" fmla="*/ 56 w 82"/>
              <a:gd name="T65" fmla="*/ 43 h 108"/>
              <a:gd name="T66" fmla="*/ 50 w 82"/>
              <a:gd name="T67" fmla="*/ 28 h 108"/>
              <a:gd name="T68" fmla="*/ 40 w 82"/>
              <a:gd name="T69" fmla="*/ 23 h 108"/>
              <a:gd name="T70" fmla="*/ 41 w 82"/>
              <a:gd name="T71" fmla="*/ 21 h 108"/>
              <a:gd name="T72" fmla="*/ 48 w 82"/>
              <a:gd name="T73" fmla="*/ 8 h 108"/>
              <a:gd name="T74" fmla="*/ 56 w 82"/>
              <a:gd name="T75" fmla="*/ 11 h 108"/>
              <a:gd name="T76" fmla="*/ 66 w 82"/>
              <a:gd name="T77" fmla="*/ 7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2" h="108">
                <a:moveTo>
                  <a:pt x="52" y="45"/>
                </a:moveTo>
                <a:lnTo>
                  <a:pt x="56" y="52"/>
                </a:lnTo>
                <a:lnTo>
                  <a:pt x="58" y="51"/>
                </a:lnTo>
                <a:lnTo>
                  <a:pt x="64" y="49"/>
                </a:lnTo>
                <a:lnTo>
                  <a:pt x="70" y="40"/>
                </a:lnTo>
                <a:lnTo>
                  <a:pt x="70" y="38"/>
                </a:lnTo>
                <a:lnTo>
                  <a:pt x="69" y="30"/>
                </a:lnTo>
                <a:lnTo>
                  <a:pt x="70" y="30"/>
                </a:lnTo>
                <a:lnTo>
                  <a:pt x="74" y="29"/>
                </a:lnTo>
                <a:lnTo>
                  <a:pt x="81" y="29"/>
                </a:lnTo>
                <a:lnTo>
                  <a:pt x="82" y="32"/>
                </a:lnTo>
                <a:lnTo>
                  <a:pt x="78" y="36"/>
                </a:lnTo>
                <a:lnTo>
                  <a:pt x="75" y="40"/>
                </a:lnTo>
                <a:lnTo>
                  <a:pt x="73" y="56"/>
                </a:lnTo>
                <a:lnTo>
                  <a:pt x="74" y="67"/>
                </a:lnTo>
                <a:lnTo>
                  <a:pt x="73" y="90"/>
                </a:lnTo>
                <a:lnTo>
                  <a:pt x="79" y="96"/>
                </a:lnTo>
                <a:lnTo>
                  <a:pt x="75" y="101"/>
                </a:lnTo>
                <a:lnTo>
                  <a:pt x="67" y="101"/>
                </a:lnTo>
                <a:lnTo>
                  <a:pt x="62" y="108"/>
                </a:lnTo>
                <a:lnTo>
                  <a:pt x="56" y="107"/>
                </a:lnTo>
                <a:lnTo>
                  <a:pt x="56" y="103"/>
                </a:lnTo>
                <a:lnTo>
                  <a:pt x="51" y="98"/>
                </a:lnTo>
                <a:lnTo>
                  <a:pt x="52" y="90"/>
                </a:lnTo>
                <a:lnTo>
                  <a:pt x="41" y="90"/>
                </a:lnTo>
                <a:lnTo>
                  <a:pt x="41" y="88"/>
                </a:lnTo>
                <a:lnTo>
                  <a:pt x="35" y="83"/>
                </a:lnTo>
                <a:lnTo>
                  <a:pt x="32" y="66"/>
                </a:lnTo>
                <a:lnTo>
                  <a:pt x="14" y="66"/>
                </a:lnTo>
                <a:lnTo>
                  <a:pt x="9" y="66"/>
                </a:lnTo>
                <a:lnTo>
                  <a:pt x="2" y="60"/>
                </a:lnTo>
                <a:lnTo>
                  <a:pt x="0" y="60"/>
                </a:lnTo>
                <a:lnTo>
                  <a:pt x="0" y="59"/>
                </a:lnTo>
                <a:lnTo>
                  <a:pt x="3" y="59"/>
                </a:lnTo>
                <a:lnTo>
                  <a:pt x="11" y="59"/>
                </a:lnTo>
                <a:lnTo>
                  <a:pt x="15" y="59"/>
                </a:lnTo>
                <a:lnTo>
                  <a:pt x="18" y="58"/>
                </a:lnTo>
                <a:lnTo>
                  <a:pt x="13" y="52"/>
                </a:lnTo>
                <a:lnTo>
                  <a:pt x="15" y="52"/>
                </a:lnTo>
                <a:lnTo>
                  <a:pt x="24" y="51"/>
                </a:lnTo>
                <a:lnTo>
                  <a:pt x="33" y="45"/>
                </a:lnTo>
                <a:lnTo>
                  <a:pt x="39" y="47"/>
                </a:lnTo>
                <a:lnTo>
                  <a:pt x="33" y="56"/>
                </a:lnTo>
                <a:lnTo>
                  <a:pt x="30" y="58"/>
                </a:lnTo>
                <a:lnTo>
                  <a:pt x="29" y="59"/>
                </a:lnTo>
                <a:lnTo>
                  <a:pt x="36" y="58"/>
                </a:lnTo>
                <a:lnTo>
                  <a:pt x="43" y="55"/>
                </a:lnTo>
                <a:lnTo>
                  <a:pt x="43" y="53"/>
                </a:lnTo>
                <a:lnTo>
                  <a:pt x="44" y="48"/>
                </a:lnTo>
                <a:lnTo>
                  <a:pt x="41" y="36"/>
                </a:lnTo>
                <a:lnTo>
                  <a:pt x="43" y="28"/>
                </a:lnTo>
                <a:lnTo>
                  <a:pt x="50" y="43"/>
                </a:lnTo>
                <a:lnTo>
                  <a:pt x="52" y="45"/>
                </a:lnTo>
                <a:close/>
                <a:moveTo>
                  <a:pt x="73" y="22"/>
                </a:moveTo>
                <a:lnTo>
                  <a:pt x="69" y="23"/>
                </a:lnTo>
                <a:lnTo>
                  <a:pt x="73" y="15"/>
                </a:lnTo>
                <a:lnTo>
                  <a:pt x="78" y="7"/>
                </a:lnTo>
                <a:lnTo>
                  <a:pt x="79" y="10"/>
                </a:lnTo>
                <a:lnTo>
                  <a:pt x="79" y="11"/>
                </a:lnTo>
                <a:lnTo>
                  <a:pt x="75" y="22"/>
                </a:lnTo>
                <a:lnTo>
                  <a:pt x="73" y="22"/>
                </a:lnTo>
                <a:close/>
                <a:moveTo>
                  <a:pt x="66" y="7"/>
                </a:moveTo>
                <a:lnTo>
                  <a:pt x="62" y="15"/>
                </a:lnTo>
                <a:lnTo>
                  <a:pt x="62" y="22"/>
                </a:lnTo>
                <a:lnTo>
                  <a:pt x="60" y="38"/>
                </a:lnTo>
                <a:lnTo>
                  <a:pt x="56" y="43"/>
                </a:lnTo>
                <a:lnTo>
                  <a:pt x="54" y="29"/>
                </a:lnTo>
                <a:lnTo>
                  <a:pt x="50" y="28"/>
                </a:lnTo>
                <a:lnTo>
                  <a:pt x="41" y="23"/>
                </a:lnTo>
                <a:lnTo>
                  <a:pt x="40" y="23"/>
                </a:lnTo>
                <a:lnTo>
                  <a:pt x="41" y="22"/>
                </a:lnTo>
                <a:lnTo>
                  <a:pt x="41" y="21"/>
                </a:lnTo>
                <a:lnTo>
                  <a:pt x="43" y="19"/>
                </a:lnTo>
                <a:lnTo>
                  <a:pt x="48" y="8"/>
                </a:lnTo>
                <a:lnTo>
                  <a:pt x="51" y="10"/>
                </a:lnTo>
                <a:lnTo>
                  <a:pt x="56" y="11"/>
                </a:lnTo>
                <a:lnTo>
                  <a:pt x="66" y="0"/>
                </a:lnTo>
                <a:lnTo>
                  <a:pt x="66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8" name="Freeform 188"/>
          <p:cNvSpPr>
            <a:spLocks noEditPoints="1"/>
          </p:cNvSpPr>
          <p:nvPr/>
        </p:nvSpPr>
        <p:spPr bwMode="auto">
          <a:xfrm>
            <a:off x="5986463" y="2070100"/>
            <a:ext cx="180975" cy="106363"/>
          </a:xfrm>
          <a:custGeom>
            <a:avLst/>
            <a:gdLst>
              <a:gd name="T0" fmla="*/ 12 w 114"/>
              <a:gd name="T1" fmla="*/ 19 h 67"/>
              <a:gd name="T2" fmla="*/ 14 w 114"/>
              <a:gd name="T3" fmla="*/ 20 h 67"/>
              <a:gd name="T4" fmla="*/ 20 w 114"/>
              <a:gd name="T5" fmla="*/ 20 h 67"/>
              <a:gd name="T6" fmla="*/ 23 w 114"/>
              <a:gd name="T7" fmla="*/ 26 h 67"/>
              <a:gd name="T8" fmla="*/ 21 w 114"/>
              <a:gd name="T9" fmla="*/ 35 h 67"/>
              <a:gd name="T10" fmla="*/ 20 w 114"/>
              <a:gd name="T11" fmla="*/ 35 h 67"/>
              <a:gd name="T12" fmla="*/ 16 w 114"/>
              <a:gd name="T13" fmla="*/ 38 h 67"/>
              <a:gd name="T14" fmla="*/ 12 w 114"/>
              <a:gd name="T15" fmla="*/ 35 h 67"/>
              <a:gd name="T16" fmla="*/ 10 w 114"/>
              <a:gd name="T17" fmla="*/ 34 h 67"/>
              <a:gd name="T18" fmla="*/ 8 w 114"/>
              <a:gd name="T19" fmla="*/ 30 h 67"/>
              <a:gd name="T20" fmla="*/ 10 w 114"/>
              <a:gd name="T21" fmla="*/ 24 h 67"/>
              <a:gd name="T22" fmla="*/ 2 w 114"/>
              <a:gd name="T23" fmla="*/ 26 h 67"/>
              <a:gd name="T24" fmla="*/ 0 w 114"/>
              <a:gd name="T25" fmla="*/ 20 h 67"/>
              <a:gd name="T26" fmla="*/ 5 w 114"/>
              <a:gd name="T27" fmla="*/ 22 h 67"/>
              <a:gd name="T28" fmla="*/ 4 w 114"/>
              <a:gd name="T29" fmla="*/ 16 h 67"/>
              <a:gd name="T30" fmla="*/ 10 w 114"/>
              <a:gd name="T31" fmla="*/ 15 h 67"/>
              <a:gd name="T32" fmla="*/ 12 w 114"/>
              <a:gd name="T33" fmla="*/ 19 h 67"/>
              <a:gd name="T34" fmla="*/ 114 w 114"/>
              <a:gd name="T35" fmla="*/ 13 h 67"/>
              <a:gd name="T36" fmla="*/ 107 w 114"/>
              <a:gd name="T37" fmla="*/ 22 h 67"/>
              <a:gd name="T38" fmla="*/ 106 w 114"/>
              <a:gd name="T39" fmla="*/ 22 h 67"/>
              <a:gd name="T40" fmla="*/ 92 w 114"/>
              <a:gd name="T41" fmla="*/ 23 h 67"/>
              <a:gd name="T42" fmla="*/ 95 w 114"/>
              <a:gd name="T43" fmla="*/ 19 h 67"/>
              <a:gd name="T44" fmla="*/ 99 w 114"/>
              <a:gd name="T45" fmla="*/ 19 h 67"/>
              <a:gd name="T46" fmla="*/ 107 w 114"/>
              <a:gd name="T47" fmla="*/ 13 h 67"/>
              <a:gd name="T48" fmla="*/ 114 w 114"/>
              <a:gd name="T49" fmla="*/ 13 h 67"/>
              <a:gd name="T50" fmla="*/ 43 w 114"/>
              <a:gd name="T51" fmla="*/ 0 h 67"/>
              <a:gd name="T52" fmla="*/ 49 w 114"/>
              <a:gd name="T53" fmla="*/ 7 h 67"/>
              <a:gd name="T54" fmla="*/ 51 w 114"/>
              <a:gd name="T55" fmla="*/ 4 h 67"/>
              <a:gd name="T56" fmla="*/ 54 w 114"/>
              <a:gd name="T57" fmla="*/ 9 h 67"/>
              <a:gd name="T58" fmla="*/ 55 w 114"/>
              <a:gd name="T59" fmla="*/ 9 h 67"/>
              <a:gd name="T60" fmla="*/ 66 w 114"/>
              <a:gd name="T61" fmla="*/ 8 h 67"/>
              <a:gd name="T62" fmla="*/ 69 w 114"/>
              <a:gd name="T63" fmla="*/ 9 h 67"/>
              <a:gd name="T64" fmla="*/ 70 w 114"/>
              <a:gd name="T65" fmla="*/ 9 h 67"/>
              <a:gd name="T66" fmla="*/ 77 w 114"/>
              <a:gd name="T67" fmla="*/ 15 h 67"/>
              <a:gd name="T68" fmla="*/ 77 w 114"/>
              <a:gd name="T69" fmla="*/ 19 h 67"/>
              <a:gd name="T70" fmla="*/ 81 w 114"/>
              <a:gd name="T71" fmla="*/ 20 h 67"/>
              <a:gd name="T72" fmla="*/ 66 w 114"/>
              <a:gd name="T73" fmla="*/ 30 h 67"/>
              <a:gd name="T74" fmla="*/ 65 w 114"/>
              <a:gd name="T75" fmla="*/ 19 h 67"/>
              <a:gd name="T76" fmla="*/ 64 w 114"/>
              <a:gd name="T77" fmla="*/ 20 h 67"/>
              <a:gd name="T78" fmla="*/ 64 w 114"/>
              <a:gd name="T79" fmla="*/ 22 h 67"/>
              <a:gd name="T80" fmla="*/ 57 w 114"/>
              <a:gd name="T81" fmla="*/ 35 h 67"/>
              <a:gd name="T82" fmla="*/ 58 w 114"/>
              <a:gd name="T83" fmla="*/ 43 h 67"/>
              <a:gd name="T84" fmla="*/ 55 w 114"/>
              <a:gd name="T85" fmla="*/ 46 h 67"/>
              <a:gd name="T86" fmla="*/ 51 w 114"/>
              <a:gd name="T87" fmla="*/ 43 h 67"/>
              <a:gd name="T88" fmla="*/ 50 w 114"/>
              <a:gd name="T89" fmla="*/ 42 h 67"/>
              <a:gd name="T90" fmla="*/ 49 w 114"/>
              <a:gd name="T91" fmla="*/ 42 h 67"/>
              <a:gd name="T92" fmla="*/ 47 w 114"/>
              <a:gd name="T93" fmla="*/ 41 h 67"/>
              <a:gd name="T94" fmla="*/ 47 w 114"/>
              <a:gd name="T95" fmla="*/ 46 h 67"/>
              <a:gd name="T96" fmla="*/ 42 w 114"/>
              <a:gd name="T97" fmla="*/ 53 h 67"/>
              <a:gd name="T98" fmla="*/ 14 w 114"/>
              <a:gd name="T99" fmla="*/ 67 h 67"/>
              <a:gd name="T100" fmla="*/ 13 w 114"/>
              <a:gd name="T101" fmla="*/ 60 h 67"/>
              <a:gd name="T102" fmla="*/ 13 w 114"/>
              <a:gd name="T103" fmla="*/ 43 h 67"/>
              <a:gd name="T104" fmla="*/ 14 w 114"/>
              <a:gd name="T105" fmla="*/ 41 h 67"/>
              <a:gd name="T106" fmla="*/ 23 w 114"/>
              <a:gd name="T107" fmla="*/ 39 h 67"/>
              <a:gd name="T108" fmla="*/ 24 w 114"/>
              <a:gd name="T109" fmla="*/ 39 h 67"/>
              <a:gd name="T110" fmla="*/ 24 w 114"/>
              <a:gd name="T111" fmla="*/ 34 h 67"/>
              <a:gd name="T112" fmla="*/ 27 w 114"/>
              <a:gd name="T113" fmla="*/ 17 h 67"/>
              <a:gd name="T114" fmla="*/ 31 w 114"/>
              <a:gd name="T115" fmla="*/ 15 h 67"/>
              <a:gd name="T116" fmla="*/ 35 w 114"/>
              <a:gd name="T117" fmla="*/ 19 h 67"/>
              <a:gd name="T118" fmla="*/ 40 w 114"/>
              <a:gd name="T119" fmla="*/ 15 h 67"/>
              <a:gd name="T120" fmla="*/ 34 w 114"/>
              <a:gd name="T121" fmla="*/ 5 h 67"/>
              <a:gd name="T122" fmla="*/ 43 w 114"/>
              <a:gd name="T123" fmla="*/ 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4" h="67">
                <a:moveTo>
                  <a:pt x="12" y="19"/>
                </a:moveTo>
                <a:lnTo>
                  <a:pt x="14" y="20"/>
                </a:lnTo>
                <a:lnTo>
                  <a:pt x="20" y="20"/>
                </a:lnTo>
                <a:lnTo>
                  <a:pt x="23" y="26"/>
                </a:lnTo>
                <a:lnTo>
                  <a:pt x="21" y="35"/>
                </a:lnTo>
                <a:lnTo>
                  <a:pt x="20" y="35"/>
                </a:lnTo>
                <a:lnTo>
                  <a:pt x="16" y="38"/>
                </a:lnTo>
                <a:lnTo>
                  <a:pt x="12" y="35"/>
                </a:lnTo>
                <a:lnTo>
                  <a:pt x="10" y="34"/>
                </a:lnTo>
                <a:lnTo>
                  <a:pt x="8" y="30"/>
                </a:lnTo>
                <a:lnTo>
                  <a:pt x="10" y="24"/>
                </a:lnTo>
                <a:lnTo>
                  <a:pt x="2" y="26"/>
                </a:lnTo>
                <a:lnTo>
                  <a:pt x="0" y="20"/>
                </a:lnTo>
                <a:lnTo>
                  <a:pt x="5" y="22"/>
                </a:lnTo>
                <a:lnTo>
                  <a:pt x="4" y="16"/>
                </a:lnTo>
                <a:lnTo>
                  <a:pt x="10" y="15"/>
                </a:lnTo>
                <a:lnTo>
                  <a:pt x="12" y="19"/>
                </a:lnTo>
                <a:close/>
                <a:moveTo>
                  <a:pt x="114" y="13"/>
                </a:moveTo>
                <a:lnTo>
                  <a:pt x="107" y="22"/>
                </a:lnTo>
                <a:lnTo>
                  <a:pt x="106" y="22"/>
                </a:lnTo>
                <a:lnTo>
                  <a:pt x="92" y="23"/>
                </a:lnTo>
                <a:lnTo>
                  <a:pt x="95" y="19"/>
                </a:lnTo>
                <a:lnTo>
                  <a:pt x="99" y="19"/>
                </a:lnTo>
                <a:lnTo>
                  <a:pt x="107" y="13"/>
                </a:lnTo>
                <a:lnTo>
                  <a:pt x="114" y="13"/>
                </a:lnTo>
                <a:close/>
                <a:moveTo>
                  <a:pt x="43" y="0"/>
                </a:moveTo>
                <a:lnTo>
                  <a:pt x="49" y="7"/>
                </a:lnTo>
                <a:lnTo>
                  <a:pt x="51" y="4"/>
                </a:lnTo>
                <a:lnTo>
                  <a:pt x="54" y="9"/>
                </a:lnTo>
                <a:lnTo>
                  <a:pt x="55" y="9"/>
                </a:lnTo>
                <a:lnTo>
                  <a:pt x="66" y="8"/>
                </a:lnTo>
                <a:lnTo>
                  <a:pt x="69" y="9"/>
                </a:lnTo>
                <a:lnTo>
                  <a:pt x="70" y="9"/>
                </a:lnTo>
                <a:lnTo>
                  <a:pt x="77" y="15"/>
                </a:lnTo>
                <a:lnTo>
                  <a:pt x="77" y="19"/>
                </a:lnTo>
                <a:lnTo>
                  <a:pt x="81" y="20"/>
                </a:lnTo>
                <a:lnTo>
                  <a:pt x="66" y="30"/>
                </a:lnTo>
                <a:lnTo>
                  <a:pt x="65" y="19"/>
                </a:lnTo>
                <a:lnTo>
                  <a:pt x="64" y="20"/>
                </a:lnTo>
                <a:lnTo>
                  <a:pt x="64" y="22"/>
                </a:lnTo>
                <a:lnTo>
                  <a:pt x="57" y="35"/>
                </a:lnTo>
                <a:lnTo>
                  <a:pt x="58" y="43"/>
                </a:lnTo>
                <a:lnTo>
                  <a:pt x="55" y="46"/>
                </a:lnTo>
                <a:lnTo>
                  <a:pt x="51" y="43"/>
                </a:lnTo>
                <a:lnTo>
                  <a:pt x="50" y="42"/>
                </a:lnTo>
                <a:lnTo>
                  <a:pt x="49" y="42"/>
                </a:lnTo>
                <a:lnTo>
                  <a:pt x="47" y="41"/>
                </a:lnTo>
                <a:lnTo>
                  <a:pt x="47" y="46"/>
                </a:lnTo>
                <a:lnTo>
                  <a:pt x="42" y="53"/>
                </a:lnTo>
                <a:lnTo>
                  <a:pt x="14" y="67"/>
                </a:lnTo>
                <a:lnTo>
                  <a:pt x="13" y="60"/>
                </a:lnTo>
                <a:lnTo>
                  <a:pt x="13" y="43"/>
                </a:lnTo>
                <a:lnTo>
                  <a:pt x="14" y="41"/>
                </a:lnTo>
                <a:lnTo>
                  <a:pt x="23" y="39"/>
                </a:lnTo>
                <a:lnTo>
                  <a:pt x="24" y="39"/>
                </a:lnTo>
                <a:lnTo>
                  <a:pt x="24" y="34"/>
                </a:lnTo>
                <a:lnTo>
                  <a:pt x="27" y="17"/>
                </a:lnTo>
                <a:lnTo>
                  <a:pt x="31" y="15"/>
                </a:lnTo>
                <a:lnTo>
                  <a:pt x="35" y="19"/>
                </a:lnTo>
                <a:lnTo>
                  <a:pt x="40" y="15"/>
                </a:lnTo>
                <a:lnTo>
                  <a:pt x="34" y="5"/>
                </a:lnTo>
                <a:lnTo>
                  <a:pt x="43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9" name="Freeform 189"/>
          <p:cNvSpPr>
            <a:spLocks noEditPoints="1"/>
          </p:cNvSpPr>
          <p:nvPr/>
        </p:nvSpPr>
        <p:spPr bwMode="auto">
          <a:xfrm>
            <a:off x="6064250" y="1952625"/>
            <a:ext cx="134938" cy="149225"/>
          </a:xfrm>
          <a:custGeom>
            <a:avLst/>
            <a:gdLst>
              <a:gd name="T0" fmla="*/ 46 w 85"/>
              <a:gd name="T1" fmla="*/ 79 h 94"/>
              <a:gd name="T2" fmla="*/ 38 w 85"/>
              <a:gd name="T3" fmla="*/ 89 h 94"/>
              <a:gd name="T4" fmla="*/ 28 w 85"/>
              <a:gd name="T5" fmla="*/ 93 h 94"/>
              <a:gd name="T6" fmla="*/ 21 w 85"/>
              <a:gd name="T7" fmla="*/ 83 h 94"/>
              <a:gd name="T8" fmla="*/ 17 w 85"/>
              <a:gd name="T9" fmla="*/ 82 h 94"/>
              <a:gd name="T10" fmla="*/ 5 w 85"/>
              <a:gd name="T11" fmla="*/ 83 h 94"/>
              <a:gd name="T12" fmla="*/ 1 w 85"/>
              <a:gd name="T13" fmla="*/ 72 h 94"/>
              <a:gd name="T14" fmla="*/ 5 w 85"/>
              <a:gd name="T15" fmla="*/ 67 h 94"/>
              <a:gd name="T16" fmla="*/ 6 w 85"/>
              <a:gd name="T17" fmla="*/ 66 h 94"/>
              <a:gd name="T18" fmla="*/ 13 w 85"/>
              <a:gd name="T19" fmla="*/ 72 h 94"/>
              <a:gd name="T20" fmla="*/ 15 w 85"/>
              <a:gd name="T21" fmla="*/ 64 h 94"/>
              <a:gd name="T22" fmla="*/ 28 w 85"/>
              <a:gd name="T23" fmla="*/ 68 h 94"/>
              <a:gd name="T24" fmla="*/ 28 w 85"/>
              <a:gd name="T25" fmla="*/ 75 h 94"/>
              <a:gd name="T26" fmla="*/ 36 w 85"/>
              <a:gd name="T27" fmla="*/ 66 h 94"/>
              <a:gd name="T28" fmla="*/ 42 w 85"/>
              <a:gd name="T29" fmla="*/ 63 h 94"/>
              <a:gd name="T30" fmla="*/ 58 w 85"/>
              <a:gd name="T31" fmla="*/ 57 h 94"/>
              <a:gd name="T32" fmla="*/ 13 w 85"/>
              <a:gd name="T33" fmla="*/ 26 h 94"/>
              <a:gd name="T34" fmla="*/ 31 w 85"/>
              <a:gd name="T35" fmla="*/ 30 h 94"/>
              <a:gd name="T36" fmla="*/ 38 w 85"/>
              <a:gd name="T37" fmla="*/ 33 h 94"/>
              <a:gd name="T38" fmla="*/ 43 w 85"/>
              <a:gd name="T39" fmla="*/ 38 h 94"/>
              <a:gd name="T40" fmla="*/ 32 w 85"/>
              <a:gd name="T41" fmla="*/ 49 h 94"/>
              <a:gd name="T42" fmla="*/ 20 w 85"/>
              <a:gd name="T43" fmla="*/ 52 h 94"/>
              <a:gd name="T44" fmla="*/ 10 w 85"/>
              <a:gd name="T45" fmla="*/ 44 h 94"/>
              <a:gd name="T46" fmla="*/ 13 w 85"/>
              <a:gd name="T47" fmla="*/ 26 h 94"/>
              <a:gd name="T48" fmla="*/ 85 w 85"/>
              <a:gd name="T49" fmla="*/ 53 h 94"/>
              <a:gd name="T50" fmla="*/ 85 w 85"/>
              <a:gd name="T51" fmla="*/ 60 h 94"/>
              <a:gd name="T52" fmla="*/ 75 w 85"/>
              <a:gd name="T53" fmla="*/ 63 h 94"/>
              <a:gd name="T54" fmla="*/ 70 w 85"/>
              <a:gd name="T55" fmla="*/ 72 h 94"/>
              <a:gd name="T56" fmla="*/ 58 w 85"/>
              <a:gd name="T57" fmla="*/ 87 h 94"/>
              <a:gd name="T58" fmla="*/ 46 w 85"/>
              <a:gd name="T59" fmla="*/ 93 h 94"/>
              <a:gd name="T60" fmla="*/ 69 w 85"/>
              <a:gd name="T61" fmla="*/ 60 h 94"/>
              <a:gd name="T62" fmla="*/ 64 w 85"/>
              <a:gd name="T63" fmla="*/ 46 h 94"/>
              <a:gd name="T64" fmla="*/ 76 w 85"/>
              <a:gd name="T65" fmla="*/ 49 h 94"/>
              <a:gd name="T66" fmla="*/ 76 w 85"/>
              <a:gd name="T67" fmla="*/ 45 h 94"/>
              <a:gd name="T68" fmla="*/ 65 w 85"/>
              <a:gd name="T69" fmla="*/ 37 h 94"/>
              <a:gd name="T70" fmla="*/ 73 w 85"/>
              <a:gd name="T71" fmla="*/ 26 h 94"/>
              <a:gd name="T72" fmla="*/ 80 w 85"/>
              <a:gd name="T73" fmla="*/ 31 h 94"/>
              <a:gd name="T74" fmla="*/ 85 w 85"/>
              <a:gd name="T75" fmla="*/ 44 h 94"/>
              <a:gd name="T76" fmla="*/ 47 w 85"/>
              <a:gd name="T77" fmla="*/ 14 h 94"/>
              <a:gd name="T78" fmla="*/ 62 w 85"/>
              <a:gd name="T79" fmla="*/ 12 h 94"/>
              <a:gd name="T80" fmla="*/ 64 w 85"/>
              <a:gd name="T81" fmla="*/ 14 h 94"/>
              <a:gd name="T82" fmla="*/ 45 w 85"/>
              <a:gd name="T83" fmla="*/ 27 h 94"/>
              <a:gd name="T84" fmla="*/ 31 w 85"/>
              <a:gd name="T85" fmla="*/ 26 h 94"/>
              <a:gd name="T86" fmla="*/ 31 w 85"/>
              <a:gd name="T87" fmla="*/ 8 h 94"/>
              <a:gd name="T88" fmla="*/ 49 w 85"/>
              <a:gd name="T89" fmla="*/ 1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5" h="94">
                <a:moveTo>
                  <a:pt x="57" y="59"/>
                </a:moveTo>
                <a:lnTo>
                  <a:pt x="46" y="79"/>
                </a:lnTo>
                <a:lnTo>
                  <a:pt x="39" y="82"/>
                </a:lnTo>
                <a:lnTo>
                  <a:pt x="38" y="89"/>
                </a:lnTo>
                <a:lnTo>
                  <a:pt x="32" y="94"/>
                </a:lnTo>
                <a:lnTo>
                  <a:pt x="28" y="93"/>
                </a:lnTo>
                <a:lnTo>
                  <a:pt x="28" y="89"/>
                </a:lnTo>
                <a:lnTo>
                  <a:pt x="21" y="83"/>
                </a:lnTo>
                <a:lnTo>
                  <a:pt x="20" y="83"/>
                </a:lnTo>
                <a:lnTo>
                  <a:pt x="17" y="82"/>
                </a:lnTo>
                <a:lnTo>
                  <a:pt x="6" y="83"/>
                </a:lnTo>
                <a:lnTo>
                  <a:pt x="5" y="83"/>
                </a:lnTo>
                <a:lnTo>
                  <a:pt x="2" y="78"/>
                </a:lnTo>
                <a:lnTo>
                  <a:pt x="1" y="72"/>
                </a:lnTo>
                <a:lnTo>
                  <a:pt x="0" y="70"/>
                </a:lnTo>
                <a:lnTo>
                  <a:pt x="5" y="67"/>
                </a:lnTo>
                <a:lnTo>
                  <a:pt x="6" y="67"/>
                </a:lnTo>
                <a:lnTo>
                  <a:pt x="6" y="66"/>
                </a:lnTo>
                <a:lnTo>
                  <a:pt x="8" y="67"/>
                </a:lnTo>
                <a:lnTo>
                  <a:pt x="13" y="72"/>
                </a:lnTo>
                <a:lnTo>
                  <a:pt x="15" y="66"/>
                </a:lnTo>
                <a:lnTo>
                  <a:pt x="15" y="64"/>
                </a:lnTo>
                <a:lnTo>
                  <a:pt x="23" y="63"/>
                </a:lnTo>
                <a:lnTo>
                  <a:pt x="28" y="68"/>
                </a:lnTo>
                <a:lnTo>
                  <a:pt x="30" y="70"/>
                </a:lnTo>
                <a:lnTo>
                  <a:pt x="28" y="75"/>
                </a:lnTo>
                <a:lnTo>
                  <a:pt x="34" y="76"/>
                </a:lnTo>
                <a:lnTo>
                  <a:pt x="36" y="66"/>
                </a:lnTo>
                <a:lnTo>
                  <a:pt x="36" y="64"/>
                </a:lnTo>
                <a:lnTo>
                  <a:pt x="42" y="63"/>
                </a:lnTo>
                <a:lnTo>
                  <a:pt x="51" y="57"/>
                </a:lnTo>
                <a:lnTo>
                  <a:pt x="58" y="57"/>
                </a:lnTo>
                <a:lnTo>
                  <a:pt x="57" y="59"/>
                </a:lnTo>
                <a:close/>
                <a:moveTo>
                  <a:pt x="13" y="26"/>
                </a:moveTo>
                <a:lnTo>
                  <a:pt x="24" y="33"/>
                </a:lnTo>
                <a:lnTo>
                  <a:pt x="31" y="30"/>
                </a:lnTo>
                <a:lnTo>
                  <a:pt x="35" y="33"/>
                </a:lnTo>
                <a:lnTo>
                  <a:pt x="38" y="33"/>
                </a:lnTo>
                <a:lnTo>
                  <a:pt x="39" y="36"/>
                </a:lnTo>
                <a:lnTo>
                  <a:pt x="43" y="38"/>
                </a:lnTo>
                <a:lnTo>
                  <a:pt x="38" y="44"/>
                </a:lnTo>
                <a:lnTo>
                  <a:pt x="32" y="49"/>
                </a:lnTo>
                <a:lnTo>
                  <a:pt x="25" y="51"/>
                </a:lnTo>
                <a:lnTo>
                  <a:pt x="20" y="52"/>
                </a:lnTo>
                <a:lnTo>
                  <a:pt x="15" y="51"/>
                </a:lnTo>
                <a:lnTo>
                  <a:pt x="10" y="44"/>
                </a:lnTo>
                <a:lnTo>
                  <a:pt x="5" y="34"/>
                </a:lnTo>
                <a:lnTo>
                  <a:pt x="13" y="26"/>
                </a:lnTo>
                <a:close/>
                <a:moveTo>
                  <a:pt x="85" y="44"/>
                </a:moveTo>
                <a:lnTo>
                  <a:pt x="85" y="53"/>
                </a:lnTo>
                <a:lnTo>
                  <a:pt x="85" y="57"/>
                </a:lnTo>
                <a:lnTo>
                  <a:pt x="85" y="60"/>
                </a:lnTo>
                <a:lnTo>
                  <a:pt x="85" y="61"/>
                </a:lnTo>
                <a:lnTo>
                  <a:pt x="75" y="63"/>
                </a:lnTo>
                <a:lnTo>
                  <a:pt x="72" y="71"/>
                </a:lnTo>
                <a:lnTo>
                  <a:pt x="70" y="72"/>
                </a:lnTo>
                <a:lnTo>
                  <a:pt x="61" y="79"/>
                </a:lnTo>
                <a:lnTo>
                  <a:pt x="58" y="87"/>
                </a:lnTo>
                <a:lnTo>
                  <a:pt x="50" y="93"/>
                </a:lnTo>
                <a:lnTo>
                  <a:pt x="46" y="93"/>
                </a:lnTo>
                <a:lnTo>
                  <a:pt x="47" y="90"/>
                </a:lnTo>
                <a:lnTo>
                  <a:pt x="69" y="60"/>
                </a:lnTo>
                <a:lnTo>
                  <a:pt x="70" y="56"/>
                </a:lnTo>
                <a:lnTo>
                  <a:pt x="64" y="46"/>
                </a:lnTo>
                <a:lnTo>
                  <a:pt x="66" y="45"/>
                </a:lnTo>
                <a:lnTo>
                  <a:pt x="76" y="49"/>
                </a:lnTo>
                <a:lnTo>
                  <a:pt x="77" y="46"/>
                </a:lnTo>
                <a:lnTo>
                  <a:pt x="76" y="45"/>
                </a:lnTo>
                <a:lnTo>
                  <a:pt x="75" y="44"/>
                </a:lnTo>
                <a:lnTo>
                  <a:pt x="65" y="37"/>
                </a:lnTo>
                <a:lnTo>
                  <a:pt x="66" y="30"/>
                </a:lnTo>
                <a:lnTo>
                  <a:pt x="73" y="26"/>
                </a:lnTo>
                <a:lnTo>
                  <a:pt x="79" y="30"/>
                </a:lnTo>
                <a:lnTo>
                  <a:pt x="80" y="31"/>
                </a:lnTo>
                <a:lnTo>
                  <a:pt x="85" y="38"/>
                </a:lnTo>
                <a:lnTo>
                  <a:pt x="85" y="44"/>
                </a:lnTo>
                <a:close/>
                <a:moveTo>
                  <a:pt x="49" y="4"/>
                </a:moveTo>
                <a:lnTo>
                  <a:pt x="47" y="14"/>
                </a:lnTo>
                <a:lnTo>
                  <a:pt x="58" y="7"/>
                </a:lnTo>
                <a:lnTo>
                  <a:pt x="62" y="12"/>
                </a:lnTo>
                <a:lnTo>
                  <a:pt x="64" y="12"/>
                </a:lnTo>
                <a:lnTo>
                  <a:pt x="64" y="14"/>
                </a:lnTo>
                <a:lnTo>
                  <a:pt x="51" y="22"/>
                </a:lnTo>
                <a:lnTo>
                  <a:pt x="45" y="27"/>
                </a:lnTo>
                <a:lnTo>
                  <a:pt x="39" y="27"/>
                </a:lnTo>
                <a:lnTo>
                  <a:pt x="31" y="26"/>
                </a:lnTo>
                <a:lnTo>
                  <a:pt x="21" y="12"/>
                </a:lnTo>
                <a:lnTo>
                  <a:pt x="31" y="8"/>
                </a:lnTo>
                <a:lnTo>
                  <a:pt x="47" y="0"/>
                </a:lnTo>
                <a:lnTo>
                  <a:pt x="49" y="1"/>
                </a:lnTo>
                <a:lnTo>
                  <a:pt x="49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0" name="Freeform 190"/>
          <p:cNvSpPr>
            <a:spLocks/>
          </p:cNvSpPr>
          <p:nvPr/>
        </p:nvSpPr>
        <p:spPr bwMode="auto">
          <a:xfrm>
            <a:off x="6505575" y="1879600"/>
            <a:ext cx="95250" cy="96838"/>
          </a:xfrm>
          <a:custGeom>
            <a:avLst/>
            <a:gdLst>
              <a:gd name="T0" fmla="*/ 55 w 60"/>
              <a:gd name="T1" fmla="*/ 23 h 61"/>
              <a:gd name="T2" fmla="*/ 55 w 60"/>
              <a:gd name="T3" fmla="*/ 27 h 61"/>
              <a:gd name="T4" fmla="*/ 57 w 60"/>
              <a:gd name="T5" fmla="*/ 31 h 61"/>
              <a:gd name="T6" fmla="*/ 60 w 60"/>
              <a:gd name="T7" fmla="*/ 34 h 61"/>
              <a:gd name="T8" fmla="*/ 60 w 60"/>
              <a:gd name="T9" fmla="*/ 37 h 61"/>
              <a:gd name="T10" fmla="*/ 60 w 60"/>
              <a:gd name="T11" fmla="*/ 42 h 61"/>
              <a:gd name="T12" fmla="*/ 60 w 60"/>
              <a:gd name="T13" fmla="*/ 45 h 61"/>
              <a:gd name="T14" fmla="*/ 55 w 60"/>
              <a:gd name="T15" fmla="*/ 46 h 61"/>
              <a:gd name="T16" fmla="*/ 58 w 60"/>
              <a:gd name="T17" fmla="*/ 57 h 61"/>
              <a:gd name="T18" fmla="*/ 38 w 60"/>
              <a:gd name="T19" fmla="*/ 61 h 61"/>
              <a:gd name="T20" fmla="*/ 39 w 60"/>
              <a:gd name="T21" fmla="*/ 45 h 61"/>
              <a:gd name="T22" fmla="*/ 39 w 60"/>
              <a:gd name="T23" fmla="*/ 43 h 61"/>
              <a:gd name="T24" fmla="*/ 40 w 60"/>
              <a:gd name="T25" fmla="*/ 41 h 61"/>
              <a:gd name="T26" fmla="*/ 40 w 60"/>
              <a:gd name="T27" fmla="*/ 37 h 61"/>
              <a:gd name="T28" fmla="*/ 32 w 60"/>
              <a:gd name="T29" fmla="*/ 35 h 61"/>
              <a:gd name="T30" fmla="*/ 27 w 60"/>
              <a:gd name="T31" fmla="*/ 34 h 61"/>
              <a:gd name="T32" fmla="*/ 17 w 60"/>
              <a:gd name="T33" fmla="*/ 32 h 61"/>
              <a:gd name="T34" fmla="*/ 17 w 60"/>
              <a:gd name="T35" fmla="*/ 24 h 61"/>
              <a:gd name="T36" fmla="*/ 17 w 60"/>
              <a:gd name="T37" fmla="*/ 20 h 61"/>
              <a:gd name="T38" fmla="*/ 13 w 60"/>
              <a:gd name="T39" fmla="*/ 19 h 61"/>
              <a:gd name="T40" fmla="*/ 4 w 60"/>
              <a:gd name="T41" fmla="*/ 13 h 61"/>
              <a:gd name="T42" fmla="*/ 0 w 60"/>
              <a:gd name="T43" fmla="*/ 11 h 61"/>
              <a:gd name="T44" fmla="*/ 0 w 60"/>
              <a:gd name="T45" fmla="*/ 11 h 61"/>
              <a:gd name="T46" fmla="*/ 1 w 60"/>
              <a:gd name="T47" fmla="*/ 7 h 61"/>
              <a:gd name="T48" fmla="*/ 4 w 60"/>
              <a:gd name="T49" fmla="*/ 9 h 61"/>
              <a:gd name="T50" fmla="*/ 8 w 60"/>
              <a:gd name="T51" fmla="*/ 11 h 61"/>
              <a:gd name="T52" fmla="*/ 20 w 60"/>
              <a:gd name="T53" fmla="*/ 15 h 61"/>
              <a:gd name="T54" fmla="*/ 25 w 60"/>
              <a:gd name="T55" fmla="*/ 17 h 61"/>
              <a:gd name="T56" fmla="*/ 34 w 60"/>
              <a:gd name="T57" fmla="*/ 20 h 61"/>
              <a:gd name="T58" fmla="*/ 35 w 60"/>
              <a:gd name="T59" fmla="*/ 16 h 61"/>
              <a:gd name="T60" fmla="*/ 34 w 60"/>
              <a:gd name="T61" fmla="*/ 12 h 61"/>
              <a:gd name="T62" fmla="*/ 27 w 60"/>
              <a:gd name="T63" fmla="*/ 9 h 61"/>
              <a:gd name="T64" fmla="*/ 21 w 60"/>
              <a:gd name="T65" fmla="*/ 8 h 61"/>
              <a:gd name="T66" fmla="*/ 19 w 60"/>
              <a:gd name="T67" fmla="*/ 8 h 61"/>
              <a:gd name="T68" fmla="*/ 17 w 60"/>
              <a:gd name="T69" fmla="*/ 7 h 61"/>
              <a:gd name="T70" fmla="*/ 19 w 60"/>
              <a:gd name="T71" fmla="*/ 2 h 61"/>
              <a:gd name="T72" fmla="*/ 30 w 60"/>
              <a:gd name="T73" fmla="*/ 0 h 61"/>
              <a:gd name="T74" fmla="*/ 34 w 60"/>
              <a:gd name="T75" fmla="*/ 4 h 61"/>
              <a:gd name="T76" fmla="*/ 35 w 60"/>
              <a:gd name="T77" fmla="*/ 1 h 61"/>
              <a:gd name="T78" fmla="*/ 35 w 60"/>
              <a:gd name="T79" fmla="*/ 0 h 61"/>
              <a:gd name="T80" fmla="*/ 39 w 60"/>
              <a:gd name="T81" fmla="*/ 2 h 61"/>
              <a:gd name="T82" fmla="*/ 45 w 60"/>
              <a:gd name="T83" fmla="*/ 7 h 61"/>
              <a:gd name="T84" fmla="*/ 53 w 60"/>
              <a:gd name="T85" fmla="*/ 11 h 61"/>
              <a:gd name="T86" fmla="*/ 50 w 60"/>
              <a:gd name="T87" fmla="*/ 20 h 61"/>
              <a:gd name="T88" fmla="*/ 55 w 60"/>
              <a:gd name="T89" fmla="*/ 2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0" h="61">
                <a:moveTo>
                  <a:pt x="55" y="23"/>
                </a:moveTo>
                <a:lnTo>
                  <a:pt x="55" y="27"/>
                </a:lnTo>
                <a:lnTo>
                  <a:pt x="57" y="31"/>
                </a:lnTo>
                <a:lnTo>
                  <a:pt x="60" y="34"/>
                </a:lnTo>
                <a:lnTo>
                  <a:pt x="60" y="37"/>
                </a:lnTo>
                <a:lnTo>
                  <a:pt x="60" y="42"/>
                </a:lnTo>
                <a:lnTo>
                  <a:pt x="60" y="45"/>
                </a:lnTo>
                <a:lnTo>
                  <a:pt x="55" y="46"/>
                </a:lnTo>
                <a:lnTo>
                  <a:pt x="58" y="57"/>
                </a:lnTo>
                <a:lnTo>
                  <a:pt x="38" y="61"/>
                </a:lnTo>
                <a:lnTo>
                  <a:pt x="39" y="45"/>
                </a:lnTo>
                <a:lnTo>
                  <a:pt x="39" y="43"/>
                </a:lnTo>
                <a:lnTo>
                  <a:pt x="40" y="41"/>
                </a:lnTo>
                <a:lnTo>
                  <a:pt x="40" y="37"/>
                </a:lnTo>
                <a:lnTo>
                  <a:pt x="32" y="35"/>
                </a:lnTo>
                <a:lnTo>
                  <a:pt x="27" y="34"/>
                </a:lnTo>
                <a:lnTo>
                  <a:pt x="17" y="32"/>
                </a:lnTo>
                <a:lnTo>
                  <a:pt x="17" y="24"/>
                </a:lnTo>
                <a:lnTo>
                  <a:pt x="17" y="20"/>
                </a:lnTo>
                <a:lnTo>
                  <a:pt x="13" y="19"/>
                </a:lnTo>
                <a:lnTo>
                  <a:pt x="4" y="13"/>
                </a:lnTo>
                <a:lnTo>
                  <a:pt x="0" y="11"/>
                </a:lnTo>
                <a:lnTo>
                  <a:pt x="0" y="11"/>
                </a:lnTo>
                <a:lnTo>
                  <a:pt x="1" y="7"/>
                </a:lnTo>
                <a:lnTo>
                  <a:pt x="4" y="9"/>
                </a:lnTo>
                <a:lnTo>
                  <a:pt x="8" y="11"/>
                </a:lnTo>
                <a:lnTo>
                  <a:pt x="20" y="15"/>
                </a:lnTo>
                <a:lnTo>
                  <a:pt x="25" y="17"/>
                </a:lnTo>
                <a:lnTo>
                  <a:pt x="34" y="20"/>
                </a:lnTo>
                <a:lnTo>
                  <a:pt x="35" y="16"/>
                </a:lnTo>
                <a:lnTo>
                  <a:pt x="34" y="12"/>
                </a:lnTo>
                <a:lnTo>
                  <a:pt x="27" y="9"/>
                </a:lnTo>
                <a:lnTo>
                  <a:pt x="21" y="8"/>
                </a:lnTo>
                <a:lnTo>
                  <a:pt x="19" y="8"/>
                </a:lnTo>
                <a:lnTo>
                  <a:pt x="17" y="7"/>
                </a:lnTo>
                <a:lnTo>
                  <a:pt x="19" y="2"/>
                </a:lnTo>
                <a:lnTo>
                  <a:pt x="30" y="0"/>
                </a:lnTo>
                <a:lnTo>
                  <a:pt x="34" y="4"/>
                </a:lnTo>
                <a:lnTo>
                  <a:pt x="35" y="1"/>
                </a:lnTo>
                <a:lnTo>
                  <a:pt x="35" y="0"/>
                </a:lnTo>
                <a:lnTo>
                  <a:pt x="39" y="2"/>
                </a:lnTo>
                <a:lnTo>
                  <a:pt x="45" y="7"/>
                </a:lnTo>
                <a:lnTo>
                  <a:pt x="53" y="11"/>
                </a:lnTo>
                <a:lnTo>
                  <a:pt x="50" y="20"/>
                </a:lnTo>
                <a:lnTo>
                  <a:pt x="55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1" name="Freeform 191"/>
          <p:cNvSpPr>
            <a:spLocks/>
          </p:cNvSpPr>
          <p:nvPr/>
        </p:nvSpPr>
        <p:spPr bwMode="auto">
          <a:xfrm>
            <a:off x="6569075" y="1712913"/>
            <a:ext cx="85725" cy="101600"/>
          </a:xfrm>
          <a:custGeom>
            <a:avLst/>
            <a:gdLst>
              <a:gd name="T0" fmla="*/ 47 w 54"/>
              <a:gd name="T1" fmla="*/ 45 h 64"/>
              <a:gd name="T2" fmla="*/ 40 w 54"/>
              <a:gd name="T3" fmla="*/ 52 h 64"/>
              <a:gd name="T4" fmla="*/ 33 w 54"/>
              <a:gd name="T5" fmla="*/ 58 h 64"/>
              <a:gd name="T6" fmla="*/ 15 w 54"/>
              <a:gd name="T7" fmla="*/ 64 h 64"/>
              <a:gd name="T8" fmla="*/ 10 w 54"/>
              <a:gd name="T9" fmla="*/ 54 h 64"/>
              <a:gd name="T10" fmla="*/ 3 w 54"/>
              <a:gd name="T11" fmla="*/ 49 h 64"/>
              <a:gd name="T12" fmla="*/ 2 w 54"/>
              <a:gd name="T13" fmla="*/ 46 h 64"/>
              <a:gd name="T14" fmla="*/ 2 w 54"/>
              <a:gd name="T15" fmla="*/ 43 h 64"/>
              <a:gd name="T16" fmla="*/ 5 w 54"/>
              <a:gd name="T17" fmla="*/ 30 h 64"/>
              <a:gd name="T18" fmla="*/ 2 w 54"/>
              <a:gd name="T19" fmla="*/ 26 h 64"/>
              <a:gd name="T20" fmla="*/ 0 w 54"/>
              <a:gd name="T21" fmla="*/ 23 h 64"/>
              <a:gd name="T22" fmla="*/ 6 w 54"/>
              <a:gd name="T23" fmla="*/ 19 h 64"/>
              <a:gd name="T24" fmla="*/ 7 w 54"/>
              <a:gd name="T25" fmla="*/ 19 h 64"/>
              <a:gd name="T26" fmla="*/ 15 w 54"/>
              <a:gd name="T27" fmla="*/ 19 h 64"/>
              <a:gd name="T28" fmla="*/ 21 w 54"/>
              <a:gd name="T29" fmla="*/ 19 h 64"/>
              <a:gd name="T30" fmla="*/ 22 w 54"/>
              <a:gd name="T31" fmla="*/ 20 h 64"/>
              <a:gd name="T32" fmla="*/ 26 w 54"/>
              <a:gd name="T33" fmla="*/ 26 h 64"/>
              <a:gd name="T34" fmla="*/ 28 w 54"/>
              <a:gd name="T35" fmla="*/ 24 h 64"/>
              <a:gd name="T36" fmla="*/ 29 w 54"/>
              <a:gd name="T37" fmla="*/ 23 h 64"/>
              <a:gd name="T38" fmla="*/ 28 w 54"/>
              <a:gd name="T39" fmla="*/ 23 h 64"/>
              <a:gd name="T40" fmla="*/ 24 w 54"/>
              <a:gd name="T41" fmla="*/ 19 h 64"/>
              <a:gd name="T42" fmla="*/ 24 w 54"/>
              <a:gd name="T43" fmla="*/ 17 h 64"/>
              <a:gd name="T44" fmla="*/ 24 w 54"/>
              <a:gd name="T45" fmla="*/ 17 h 64"/>
              <a:gd name="T46" fmla="*/ 14 w 54"/>
              <a:gd name="T47" fmla="*/ 12 h 64"/>
              <a:gd name="T48" fmla="*/ 15 w 54"/>
              <a:gd name="T49" fmla="*/ 4 h 64"/>
              <a:gd name="T50" fmla="*/ 18 w 54"/>
              <a:gd name="T51" fmla="*/ 2 h 64"/>
              <a:gd name="T52" fmla="*/ 35 w 54"/>
              <a:gd name="T53" fmla="*/ 0 h 64"/>
              <a:gd name="T54" fmla="*/ 41 w 54"/>
              <a:gd name="T55" fmla="*/ 2 h 64"/>
              <a:gd name="T56" fmla="*/ 41 w 54"/>
              <a:gd name="T57" fmla="*/ 8 h 64"/>
              <a:gd name="T58" fmla="*/ 39 w 54"/>
              <a:gd name="T59" fmla="*/ 11 h 64"/>
              <a:gd name="T60" fmla="*/ 39 w 54"/>
              <a:gd name="T61" fmla="*/ 9 h 64"/>
              <a:gd name="T62" fmla="*/ 28 w 54"/>
              <a:gd name="T63" fmla="*/ 9 h 64"/>
              <a:gd name="T64" fmla="*/ 28 w 54"/>
              <a:gd name="T65" fmla="*/ 12 h 64"/>
              <a:gd name="T66" fmla="*/ 30 w 54"/>
              <a:gd name="T67" fmla="*/ 15 h 64"/>
              <a:gd name="T68" fmla="*/ 41 w 54"/>
              <a:gd name="T69" fmla="*/ 20 h 64"/>
              <a:gd name="T70" fmla="*/ 44 w 54"/>
              <a:gd name="T71" fmla="*/ 22 h 64"/>
              <a:gd name="T72" fmla="*/ 51 w 54"/>
              <a:gd name="T73" fmla="*/ 22 h 64"/>
              <a:gd name="T74" fmla="*/ 51 w 54"/>
              <a:gd name="T75" fmla="*/ 23 h 64"/>
              <a:gd name="T76" fmla="*/ 51 w 54"/>
              <a:gd name="T77" fmla="*/ 35 h 64"/>
              <a:gd name="T78" fmla="*/ 51 w 54"/>
              <a:gd name="T79" fmla="*/ 37 h 64"/>
              <a:gd name="T80" fmla="*/ 54 w 54"/>
              <a:gd name="T81" fmla="*/ 42 h 64"/>
              <a:gd name="T82" fmla="*/ 54 w 54"/>
              <a:gd name="T83" fmla="*/ 46 h 64"/>
              <a:gd name="T84" fmla="*/ 47 w 54"/>
              <a:gd name="T85" fmla="*/ 4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4" h="64">
                <a:moveTo>
                  <a:pt x="47" y="45"/>
                </a:moveTo>
                <a:lnTo>
                  <a:pt x="40" y="52"/>
                </a:lnTo>
                <a:lnTo>
                  <a:pt x="33" y="58"/>
                </a:lnTo>
                <a:lnTo>
                  <a:pt x="15" y="64"/>
                </a:lnTo>
                <a:lnTo>
                  <a:pt x="10" y="54"/>
                </a:lnTo>
                <a:lnTo>
                  <a:pt x="3" y="49"/>
                </a:lnTo>
                <a:lnTo>
                  <a:pt x="2" y="46"/>
                </a:lnTo>
                <a:lnTo>
                  <a:pt x="2" y="43"/>
                </a:lnTo>
                <a:lnTo>
                  <a:pt x="5" y="30"/>
                </a:lnTo>
                <a:lnTo>
                  <a:pt x="2" y="26"/>
                </a:lnTo>
                <a:lnTo>
                  <a:pt x="0" y="23"/>
                </a:lnTo>
                <a:lnTo>
                  <a:pt x="6" y="19"/>
                </a:lnTo>
                <a:lnTo>
                  <a:pt x="7" y="19"/>
                </a:lnTo>
                <a:lnTo>
                  <a:pt x="15" y="19"/>
                </a:lnTo>
                <a:lnTo>
                  <a:pt x="21" y="19"/>
                </a:lnTo>
                <a:lnTo>
                  <a:pt x="22" y="20"/>
                </a:lnTo>
                <a:lnTo>
                  <a:pt x="26" y="26"/>
                </a:lnTo>
                <a:lnTo>
                  <a:pt x="28" y="24"/>
                </a:lnTo>
                <a:lnTo>
                  <a:pt x="29" y="23"/>
                </a:lnTo>
                <a:lnTo>
                  <a:pt x="28" y="23"/>
                </a:lnTo>
                <a:lnTo>
                  <a:pt x="24" y="19"/>
                </a:lnTo>
                <a:lnTo>
                  <a:pt x="24" y="17"/>
                </a:lnTo>
                <a:lnTo>
                  <a:pt x="24" y="17"/>
                </a:lnTo>
                <a:lnTo>
                  <a:pt x="14" y="12"/>
                </a:lnTo>
                <a:lnTo>
                  <a:pt x="15" y="4"/>
                </a:lnTo>
                <a:lnTo>
                  <a:pt x="18" y="2"/>
                </a:lnTo>
                <a:lnTo>
                  <a:pt x="35" y="0"/>
                </a:lnTo>
                <a:lnTo>
                  <a:pt x="41" y="2"/>
                </a:lnTo>
                <a:lnTo>
                  <a:pt x="41" y="8"/>
                </a:lnTo>
                <a:lnTo>
                  <a:pt x="39" y="11"/>
                </a:lnTo>
                <a:lnTo>
                  <a:pt x="39" y="9"/>
                </a:lnTo>
                <a:lnTo>
                  <a:pt x="28" y="9"/>
                </a:lnTo>
                <a:lnTo>
                  <a:pt x="28" y="12"/>
                </a:lnTo>
                <a:lnTo>
                  <a:pt x="30" y="15"/>
                </a:lnTo>
                <a:lnTo>
                  <a:pt x="41" y="20"/>
                </a:lnTo>
                <a:lnTo>
                  <a:pt x="44" y="22"/>
                </a:lnTo>
                <a:lnTo>
                  <a:pt x="51" y="22"/>
                </a:lnTo>
                <a:lnTo>
                  <a:pt x="51" y="23"/>
                </a:lnTo>
                <a:lnTo>
                  <a:pt x="51" y="35"/>
                </a:lnTo>
                <a:lnTo>
                  <a:pt x="51" y="37"/>
                </a:lnTo>
                <a:lnTo>
                  <a:pt x="54" y="42"/>
                </a:lnTo>
                <a:lnTo>
                  <a:pt x="54" y="46"/>
                </a:lnTo>
                <a:lnTo>
                  <a:pt x="47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2" name="Freeform 192"/>
          <p:cNvSpPr>
            <a:spLocks/>
          </p:cNvSpPr>
          <p:nvPr/>
        </p:nvSpPr>
        <p:spPr bwMode="auto">
          <a:xfrm>
            <a:off x="7848600" y="739775"/>
            <a:ext cx="131763" cy="309563"/>
          </a:xfrm>
          <a:custGeom>
            <a:avLst/>
            <a:gdLst>
              <a:gd name="T0" fmla="*/ 76 w 83"/>
              <a:gd name="T1" fmla="*/ 99 h 195"/>
              <a:gd name="T2" fmla="*/ 75 w 83"/>
              <a:gd name="T3" fmla="*/ 111 h 195"/>
              <a:gd name="T4" fmla="*/ 54 w 83"/>
              <a:gd name="T5" fmla="*/ 144 h 195"/>
              <a:gd name="T6" fmla="*/ 34 w 83"/>
              <a:gd name="T7" fmla="*/ 159 h 195"/>
              <a:gd name="T8" fmla="*/ 27 w 83"/>
              <a:gd name="T9" fmla="*/ 186 h 195"/>
              <a:gd name="T10" fmla="*/ 26 w 83"/>
              <a:gd name="T11" fmla="*/ 190 h 195"/>
              <a:gd name="T12" fmla="*/ 20 w 83"/>
              <a:gd name="T13" fmla="*/ 195 h 195"/>
              <a:gd name="T14" fmla="*/ 15 w 83"/>
              <a:gd name="T15" fmla="*/ 182 h 195"/>
              <a:gd name="T16" fmla="*/ 13 w 83"/>
              <a:gd name="T17" fmla="*/ 179 h 195"/>
              <a:gd name="T18" fmla="*/ 4 w 83"/>
              <a:gd name="T19" fmla="*/ 156 h 195"/>
              <a:gd name="T20" fmla="*/ 4 w 83"/>
              <a:gd name="T21" fmla="*/ 146 h 195"/>
              <a:gd name="T22" fmla="*/ 4 w 83"/>
              <a:gd name="T23" fmla="*/ 137 h 195"/>
              <a:gd name="T24" fmla="*/ 24 w 83"/>
              <a:gd name="T25" fmla="*/ 88 h 195"/>
              <a:gd name="T26" fmla="*/ 24 w 83"/>
              <a:gd name="T27" fmla="*/ 84 h 195"/>
              <a:gd name="T28" fmla="*/ 9 w 83"/>
              <a:gd name="T29" fmla="*/ 37 h 195"/>
              <a:gd name="T30" fmla="*/ 1 w 83"/>
              <a:gd name="T31" fmla="*/ 24 h 195"/>
              <a:gd name="T32" fmla="*/ 4 w 83"/>
              <a:gd name="T33" fmla="*/ 11 h 195"/>
              <a:gd name="T34" fmla="*/ 0 w 83"/>
              <a:gd name="T35" fmla="*/ 2 h 195"/>
              <a:gd name="T36" fmla="*/ 11 w 83"/>
              <a:gd name="T37" fmla="*/ 3 h 195"/>
              <a:gd name="T38" fmla="*/ 7 w 83"/>
              <a:gd name="T39" fmla="*/ 17 h 195"/>
              <a:gd name="T40" fmla="*/ 16 w 83"/>
              <a:gd name="T41" fmla="*/ 13 h 195"/>
              <a:gd name="T42" fmla="*/ 19 w 83"/>
              <a:gd name="T43" fmla="*/ 17 h 195"/>
              <a:gd name="T44" fmla="*/ 20 w 83"/>
              <a:gd name="T45" fmla="*/ 20 h 195"/>
              <a:gd name="T46" fmla="*/ 33 w 83"/>
              <a:gd name="T47" fmla="*/ 7 h 195"/>
              <a:gd name="T48" fmla="*/ 38 w 83"/>
              <a:gd name="T49" fmla="*/ 11 h 195"/>
              <a:gd name="T50" fmla="*/ 45 w 83"/>
              <a:gd name="T51" fmla="*/ 2 h 195"/>
              <a:gd name="T52" fmla="*/ 46 w 83"/>
              <a:gd name="T53" fmla="*/ 0 h 195"/>
              <a:gd name="T54" fmla="*/ 56 w 83"/>
              <a:gd name="T55" fmla="*/ 5 h 195"/>
              <a:gd name="T56" fmla="*/ 56 w 83"/>
              <a:gd name="T57" fmla="*/ 6 h 195"/>
              <a:gd name="T58" fmla="*/ 52 w 83"/>
              <a:gd name="T59" fmla="*/ 14 h 195"/>
              <a:gd name="T60" fmla="*/ 52 w 83"/>
              <a:gd name="T61" fmla="*/ 30 h 195"/>
              <a:gd name="T62" fmla="*/ 61 w 83"/>
              <a:gd name="T63" fmla="*/ 21 h 195"/>
              <a:gd name="T64" fmla="*/ 79 w 83"/>
              <a:gd name="T65" fmla="*/ 21 h 195"/>
              <a:gd name="T66" fmla="*/ 83 w 83"/>
              <a:gd name="T67" fmla="*/ 35 h 195"/>
              <a:gd name="T68" fmla="*/ 76 w 83"/>
              <a:gd name="T69" fmla="*/ 50 h 195"/>
              <a:gd name="T70" fmla="*/ 80 w 83"/>
              <a:gd name="T71" fmla="*/ 52 h 195"/>
              <a:gd name="T72" fmla="*/ 78 w 83"/>
              <a:gd name="T73" fmla="*/ 66 h 195"/>
              <a:gd name="T74" fmla="*/ 65 w 83"/>
              <a:gd name="T75" fmla="*/ 69 h 195"/>
              <a:gd name="T76" fmla="*/ 71 w 83"/>
              <a:gd name="T77" fmla="*/ 74 h 195"/>
              <a:gd name="T78" fmla="*/ 54 w 83"/>
              <a:gd name="T79" fmla="*/ 80 h 195"/>
              <a:gd name="T80" fmla="*/ 45 w 83"/>
              <a:gd name="T81" fmla="*/ 75 h 195"/>
              <a:gd name="T82" fmla="*/ 33 w 83"/>
              <a:gd name="T83" fmla="*/ 82 h 195"/>
              <a:gd name="T84" fmla="*/ 30 w 83"/>
              <a:gd name="T85" fmla="*/ 89 h 195"/>
              <a:gd name="T86" fmla="*/ 30 w 83"/>
              <a:gd name="T87" fmla="*/ 96 h 195"/>
              <a:gd name="T88" fmla="*/ 42 w 83"/>
              <a:gd name="T89" fmla="*/ 90 h 195"/>
              <a:gd name="T90" fmla="*/ 58 w 83"/>
              <a:gd name="T91" fmla="*/ 92 h 195"/>
              <a:gd name="T92" fmla="*/ 60 w 83"/>
              <a:gd name="T93" fmla="*/ 96 h 195"/>
              <a:gd name="T94" fmla="*/ 52 w 83"/>
              <a:gd name="T95" fmla="*/ 107 h 195"/>
              <a:gd name="T96" fmla="*/ 43 w 83"/>
              <a:gd name="T97" fmla="*/ 118 h 195"/>
              <a:gd name="T98" fmla="*/ 34 w 83"/>
              <a:gd name="T99" fmla="*/ 127 h 195"/>
              <a:gd name="T100" fmla="*/ 26 w 83"/>
              <a:gd name="T101" fmla="*/ 134 h 195"/>
              <a:gd name="T102" fmla="*/ 24 w 83"/>
              <a:gd name="T103" fmla="*/ 134 h 195"/>
              <a:gd name="T104" fmla="*/ 28 w 83"/>
              <a:gd name="T105" fmla="*/ 134 h 195"/>
              <a:gd name="T106" fmla="*/ 34 w 83"/>
              <a:gd name="T107" fmla="*/ 134 h 195"/>
              <a:gd name="T108" fmla="*/ 54 w 83"/>
              <a:gd name="T109" fmla="*/ 119 h 195"/>
              <a:gd name="T110" fmla="*/ 67 w 83"/>
              <a:gd name="T111" fmla="*/ 107 h 195"/>
              <a:gd name="T112" fmla="*/ 75 w 83"/>
              <a:gd name="T113" fmla="*/ 96 h 195"/>
              <a:gd name="T114" fmla="*/ 76 w 83"/>
              <a:gd name="T115" fmla="*/ 99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3" h="195">
                <a:moveTo>
                  <a:pt x="76" y="99"/>
                </a:moveTo>
                <a:lnTo>
                  <a:pt x="75" y="111"/>
                </a:lnTo>
                <a:lnTo>
                  <a:pt x="54" y="144"/>
                </a:lnTo>
                <a:lnTo>
                  <a:pt x="34" y="159"/>
                </a:lnTo>
                <a:lnTo>
                  <a:pt x="27" y="186"/>
                </a:lnTo>
                <a:lnTo>
                  <a:pt x="26" y="190"/>
                </a:lnTo>
                <a:lnTo>
                  <a:pt x="20" y="195"/>
                </a:lnTo>
                <a:lnTo>
                  <a:pt x="15" y="182"/>
                </a:lnTo>
                <a:lnTo>
                  <a:pt x="13" y="179"/>
                </a:lnTo>
                <a:lnTo>
                  <a:pt x="4" y="156"/>
                </a:lnTo>
                <a:lnTo>
                  <a:pt x="4" y="146"/>
                </a:lnTo>
                <a:lnTo>
                  <a:pt x="4" y="137"/>
                </a:lnTo>
                <a:lnTo>
                  <a:pt x="24" y="88"/>
                </a:lnTo>
                <a:lnTo>
                  <a:pt x="24" y="84"/>
                </a:lnTo>
                <a:lnTo>
                  <a:pt x="9" y="37"/>
                </a:lnTo>
                <a:lnTo>
                  <a:pt x="1" y="24"/>
                </a:lnTo>
                <a:lnTo>
                  <a:pt x="4" y="11"/>
                </a:lnTo>
                <a:lnTo>
                  <a:pt x="0" y="2"/>
                </a:lnTo>
                <a:lnTo>
                  <a:pt x="11" y="3"/>
                </a:lnTo>
                <a:lnTo>
                  <a:pt x="7" y="17"/>
                </a:lnTo>
                <a:lnTo>
                  <a:pt x="16" y="13"/>
                </a:lnTo>
                <a:lnTo>
                  <a:pt x="19" y="17"/>
                </a:lnTo>
                <a:lnTo>
                  <a:pt x="20" y="20"/>
                </a:lnTo>
                <a:lnTo>
                  <a:pt x="33" y="7"/>
                </a:lnTo>
                <a:lnTo>
                  <a:pt x="38" y="11"/>
                </a:lnTo>
                <a:lnTo>
                  <a:pt x="45" y="2"/>
                </a:lnTo>
                <a:lnTo>
                  <a:pt x="46" y="0"/>
                </a:lnTo>
                <a:lnTo>
                  <a:pt x="56" y="5"/>
                </a:lnTo>
                <a:lnTo>
                  <a:pt x="56" y="6"/>
                </a:lnTo>
                <a:lnTo>
                  <a:pt x="52" y="14"/>
                </a:lnTo>
                <a:lnTo>
                  <a:pt x="52" y="30"/>
                </a:lnTo>
                <a:lnTo>
                  <a:pt x="61" y="21"/>
                </a:lnTo>
                <a:lnTo>
                  <a:pt x="79" y="21"/>
                </a:lnTo>
                <a:lnTo>
                  <a:pt x="83" y="35"/>
                </a:lnTo>
                <a:lnTo>
                  <a:pt x="76" y="50"/>
                </a:lnTo>
                <a:lnTo>
                  <a:pt x="80" y="52"/>
                </a:lnTo>
                <a:lnTo>
                  <a:pt x="78" y="66"/>
                </a:lnTo>
                <a:lnTo>
                  <a:pt x="65" y="69"/>
                </a:lnTo>
                <a:lnTo>
                  <a:pt x="71" y="74"/>
                </a:lnTo>
                <a:lnTo>
                  <a:pt x="54" y="80"/>
                </a:lnTo>
                <a:lnTo>
                  <a:pt x="45" y="75"/>
                </a:lnTo>
                <a:lnTo>
                  <a:pt x="33" y="82"/>
                </a:lnTo>
                <a:lnTo>
                  <a:pt x="30" y="89"/>
                </a:lnTo>
                <a:lnTo>
                  <a:pt x="30" y="96"/>
                </a:lnTo>
                <a:lnTo>
                  <a:pt x="42" y="90"/>
                </a:lnTo>
                <a:lnTo>
                  <a:pt x="58" y="92"/>
                </a:lnTo>
                <a:lnTo>
                  <a:pt x="60" y="96"/>
                </a:lnTo>
                <a:lnTo>
                  <a:pt x="52" y="107"/>
                </a:lnTo>
                <a:lnTo>
                  <a:pt x="43" y="118"/>
                </a:lnTo>
                <a:lnTo>
                  <a:pt x="34" y="127"/>
                </a:lnTo>
                <a:lnTo>
                  <a:pt x="26" y="134"/>
                </a:lnTo>
                <a:lnTo>
                  <a:pt x="24" y="134"/>
                </a:lnTo>
                <a:lnTo>
                  <a:pt x="28" y="134"/>
                </a:lnTo>
                <a:lnTo>
                  <a:pt x="34" y="134"/>
                </a:lnTo>
                <a:lnTo>
                  <a:pt x="54" y="119"/>
                </a:lnTo>
                <a:lnTo>
                  <a:pt x="67" y="107"/>
                </a:lnTo>
                <a:lnTo>
                  <a:pt x="75" y="96"/>
                </a:lnTo>
                <a:lnTo>
                  <a:pt x="76" y="9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3" name="Freeform 193"/>
          <p:cNvSpPr>
            <a:spLocks noEditPoints="1"/>
          </p:cNvSpPr>
          <p:nvPr/>
        </p:nvSpPr>
        <p:spPr bwMode="auto">
          <a:xfrm>
            <a:off x="4079875" y="5899150"/>
            <a:ext cx="38100" cy="60325"/>
          </a:xfrm>
          <a:custGeom>
            <a:avLst/>
            <a:gdLst>
              <a:gd name="T0" fmla="*/ 9 w 24"/>
              <a:gd name="T1" fmla="*/ 4 h 38"/>
              <a:gd name="T2" fmla="*/ 14 w 24"/>
              <a:gd name="T3" fmla="*/ 12 h 38"/>
              <a:gd name="T4" fmla="*/ 18 w 24"/>
              <a:gd name="T5" fmla="*/ 10 h 38"/>
              <a:gd name="T6" fmla="*/ 24 w 24"/>
              <a:gd name="T7" fmla="*/ 8 h 38"/>
              <a:gd name="T8" fmla="*/ 20 w 24"/>
              <a:gd name="T9" fmla="*/ 14 h 38"/>
              <a:gd name="T10" fmla="*/ 22 w 24"/>
              <a:gd name="T11" fmla="*/ 19 h 38"/>
              <a:gd name="T12" fmla="*/ 18 w 24"/>
              <a:gd name="T13" fmla="*/ 23 h 38"/>
              <a:gd name="T14" fmla="*/ 8 w 24"/>
              <a:gd name="T15" fmla="*/ 34 h 38"/>
              <a:gd name="T16" fmla="*/ 7 w 24"/>
              <a:gd name="T17" fmla="*/ 38 h 38"/>
              <a:gd name="T18" fmla="*/ 0 w 24"/>
              <a:gd name="T19" fmla="*/ 33 h 38"/>
              <a:gd name="T20" fmla="*/ 0 w 24"/>
              <a:gd name="T21" fmla="*/ 33 h 38"/>
              <a:gd name="T22" fmla="*/ 5 w 24"/>
              <a:gd name="T23" fmla="*/ 22 h 38"/>
              <a:gd name="T24" fmla="*/ 5 w 24"/>
              <a:gd name="T25" fmla="*/ 16 h 38"/>
              <a:gd name="T26" fmla="*/ 5 w 24"/>
              <a:gd name="T27" fmla="*/ 8 h 38"/>
              <a:gd name="T28" fmla="*/ 7 w 24"/>
              <a:gd name="T29" fmla="*/ 1 h 38"/>
              <a:gd name="T30" fmla="*/ 9 w 24"/>
              <a:gd name="T31" fmla="*/ 4 h 38"/>
              <a:gd name="T32" fmla="*/ 12 w 24"/>
              <a:gd name="T33" fmla="*/ 0 h 38"/>
              <a:gd name="T34" fmla="*/ 14 w 24"/>
              <a:gd name="T35" fmla="*/ 1 h 38"/>
              <a:gd name="T36" fmla="*/ 11 w 24"/>
              <a:gd name="T37" fmla="*/ 0 h 38"/>
              <a:gd name="T38" fmla="*/ 12 w 24"/>
              <a:gd name="T3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4" h="38">
                <a:moveTo>
                  <a:pt x="9" y="4"/>
                </a:moveTo>
                <a:lnTo>
                  <a:pt x="14" y="12"/>
                </a:lnTo>
                <a:lnTo>
                  <a:pt x="18" y="10"/>
                </a:lnTo>
                <a:lnTo>
                  <a:pt x="24" y="8"/>
                </a:lnTo>
                <a:lnTo>
                  <a:pt x="20" y="14"/>
                </a:lnTo>
                <a:lnTo>
                  <a:pt x="22" y="19"/>
                </a:lnTo>
                <a:lnTo>
                  <a:pt x="18" y="23"/>
                </a:lnTo>
                <a:lnTo>
                  <a:pt x="8" y="34"/>
                </a:lnTo>
                <a:lnTo>
                  <a:pt x="7" y="38"/>
                </a:lnTo>
                <a:lnTo>
                  <a:pt x="0" y="33"/>
                </a:lnTo>
                <a:lnTo>
                  <a:pt x="0" y="33"/>
                </a:lnTo>
                <a:lnTo>
                  <a:pt x="5" y="22"/>
                </a:lnTo>
                <a:lnTo>
                  <a:pt x="5" y="16"/>
                </a:lnTo>
                <a:lnTo>
                  <a:pt x="5" y="8"/>
                </a:lnTo>
                <a:lnTo>
                  <a:pt x="7" y="1"/>
                </a:lnTo>
                <a:lnTo>
                  <a:pt x="9" y="4"/>
                </a:lnTo>
                <a:close/>
                <a:moveTo>
                  <a:pt x="12" y="0"/>
                </a:moveTo>
                <a:lnTo>
                  <a:pt x="14" y="1"/>
                </a:lnTo>
                <a:lnTo>
                  <a:pt x="11" y="0"/>
                </a:lnTo>
                <a:lnTo>
                  <a:pt x="12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4" name="Freeform 194"/>
          <p:cNvSpPr>
            <a:spLocks/>
          </p:cNvSpPr>
          <p:nvPr/>
        </p:nvSpPr>
        <p:spPr bwMode="auto">
          <a:xfrm>
            <a:off x="4097338" y="5237163"/>
            <a:ext cx="106363" cy="130175"/>
          </a:xfrm>
          <a:custGeom>
            <a:avLst/>
            <a:gdLst>
              <a:gd name="T0" fmla="*/ 63 w 67"/>
              <a:gd name="T1" fmla="*/ 28 h 82"/>
              <a:gd name="T2" fmla="*/ 61 w 67"/>
              <a:gd name="T3" fmla="*/ 37 h 82"/>
              <a:gd name="T4" fmla="*/ 50 w 67"/>
              <a:gd name="T5" fmla="*/ 52 h 82"/>
              <a:gd name="T6" fmla="*/ 39 w 67"/>
              <a:gd name="T7" fmla="*/ 68 h 82"/>
              <a:gd name="T8" fmla="*/ 28 w 67"/>
              <a:gd name="T9" fmla="*/ 71 h 82"/>
              <a:gd name="T10" fmla="*/ 16 w 67"/>
              <a:gd name="T11" fmla="*/ 79 h 82"/>
              <a:gd name="T12" fmla="*/ 5 w 67"/>
              <a:gd name="T13" fmla="*/ 80 h 82"/>
              <a:gd name="T14" fmla="*/ 4 w 67"/>
              <a:gd name="T15" fmla="*/ 75 h 82"/>
              <a:gd name="T16" fmla="*/ 11 w 67"/>
              <a:gd name="T17" fmla="*/ 72 h 82"/>
              <a:gd name="T18" fmla="*/ 15 w 67"/>
              <a:gd name="T19" fmla="*/ 65 h 82"/>
              <a:gd name="T20" fmla="*/ 4 w 67"/>
              <a:gd name="T21" fmla="*/ 72 h 82"/>
              <a:gd name="T22" fmla="*/ 0 w 67"/>
              <a:gd name="T23" fmla="*/ 71 h 82"/>
              <a:gd name="T24" fmla="*/ 0 w 67"/>
              <a:gd name="T25" fmla="*/ 68 h 82"/>
              <a:gd name="T26" fmla="*/ 0 w 67"/>
              <a:gd name="T27" fmla="*/ 57 h 82"/>
              <a:gd name="T28" fmla="*/ 5 w 67"/>
              <a:gd name="T29" fmla="*/ 53 h 82"/>
              <a:gd name="T30" fmla="*/ 11 w 67"/>
              <a:gd name="T31" fmla="*/ 54 h 82"/>
              <a:gd name="T32" fmla="*/ 16 w 67"/>
              <a:gd name="T33" fmla="*/ 57 h 82"/>
              <a:gd name="T34" fmla="*/ 19 w 67"/>
              <a:gd name="T35" fmla="*/ 54 h 82"/>
              <a:gd name="T36" fmla="*/ 15 w 67"/>
              <a:gd name="T37" fmla="*/ 50 h 82"/>
              <a:gd name="T38" fmla="*/ 4 w 67"/>
              <a:gd name="T39" fmla="*/ 45 h 82"/>
              <a:gd name="T40" fmla="*/ 0 w 67"/>
              <a:gd name="T41" fmla="*/ 39 h 82"/>
              <a:gd name="T42" fmla="*/ 3 w 67"/>
              <a:gd name="T43" fmla="*/ 34 h 82"/>
              <a:gd name="T44" fmla="*/ 15 w 67"/>
              <a:gd name="T45" fmla="*/ 35 h 82"/>
              <a:gd name="T46" fmla="*/ 20 w 67"/>
              <a:gd name="T47" fmla="*/ 32 h 82"/>
              <a:gd name="T48" fmla="*/ 19 w 67"/>
              <a:gd name="T49" fmla="*/ 26 h 82"/>
              <a:gd name="T50" fmla="*/ 16 w 67"/>
              <a:gd name="T51" fmla="*/ 22 h 82"/>
              <a:gd name="T52" fmla="*/ 15 w 67"/>
              <a:gd name="T53" fmla="*/ 9 h 82"/>
              <a:gd name="T54" fmla="*/ 20 w 67"/>
              <a:gd name="T55" fmla="*/ 1 h 82"/>
              <a:gd name="T56" fmla="*/ 28 w 67"/>
              <a:gd name="T57" fmla="*/ 4 h 82"/>
              <a:gd name="T58" fmla="*/ 37 w 67"/>
              <a:gd name="T59" fmla="*/ 20 h 82"/>
              <a:gd name="T60" fmla="*/ 46 w 67"/>
              <a:gd name="T61" fmla="*/ 31 h 82"/>
              <a:gd name="T62" fmla="*/ 54 w 67"/>
              <a:gd name="T63" fmla="*/ 31 h 82"/>
              <a:gd name="T64" fmla="*/ 60 w 67"/>
              <a:gd name="T65" fmla="*/ 3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7" h="82">
                <a:moveTo>
                  <a:pt x="61" y="28"/>
                </a:moveTo>
                <a:lnTo>
                  <a:pt x="63" y="28"/>
                </a:lnTo>
                <a:lnTo>
                  <a:pt x="67" y="30"/>
                </a:lnTo>
                <a:lnTo>
                  <a:pt x="61" y="37"/>
                </a:lnTo>
                <a:lnTo>
                  <a:pt x="52" y="43"/>
                </a:lnTo>
                <a:lnTo>
                  <a:pt x="50" y="52"/>
                </a:lnTo>
                <a:lnTo>
                  <a:pt x="49" y="56"/>
                </a:lnTo>
                <a:lnTo>
                  <a:pt x="39" y="68"/>
                </a:lnTo>
                <a:lnTo>
                  <a:pt x="35" y="65"/>
                </a:lnTo>
                <a:lnTo>
                  <a:pt x="28" y="71"/>
                </a:lnTo>
                <a:lnTo>
                  <a:pt x="16" y="80"/>
                </a:lnTo>
                <a:lnTo>
                  <a:pt x="16" y="79"/>
                </a:lnTo>
                <a:lnTo>
                  <a:pt x="7" y="82"/>
                </a:lnTo>
                <a:lnTo>
                  <a:pt x="5" y="80"/>
                </a:lnTo>
                <a:lnTo>
                  <a:pt x="3" y="79"/>
                </a:lnTo>
                <a:lnTo>
                  <a:pt x="4" y="75"/>
                </a:lnTo>
                <a:lnTo>
                  <a:pt x="7" y="75"/>
                </a:lnTo>
                <a:lnTo>
                  <a:pt x="11" y="72"/>
                </a:lnTo>
                <a:lnTo>
                  <a:pt x="15" y="69"/>
                </a:lnTo>
                <a:lnTo>
                  <a:pt x="15" y="65"/>
                </a:lnTo>
                <a:lnTo>
                  <a:pt x="9" y="65"/>
                </a:lnTo>
                <a:lnTo>
                  <a:pt x="4" y="72"/>
                </a:lnTo>
                <a:lnTo>
                  <a:pt x="1" y="72"/>
                </a:lnTo>
                <a:lnTo>
                  <a:pt x="0" y="71"/>
                </a:lnTo>
                <a:lnTo>
                  <a:pt x="1" y="69"/>
                </a:lnTo>
                <a:lnTo>
                  <a:pt x="0" y="68"/>
                </a:lnTo>
                <a:lnTo>
                  <a:pt x="0" y="62"/>
                </a:lnTo>
                <a:lnTo>
                  <a:pt x="0" y="57"/>
                </a:lnTo>
                <a:lnTo>
                  <a:pt x="1" y="52"/>
                </a:lnTo>
                <a:lnTo>
                  <a:pt x="5" y="53"/>
                </a:lnTo>
                <a:lnTo>
                  <a:pt x="8" y="53"/>
                </a:lnTo>
                <a:lnTo>
                  <a:pt x="11" y="54"/>
                </a:lnTo>
                <a:lnTo>
                  <a:pt x="13" y="56"/>
                </a:lnTo>
                <a:lnTo>
                  <a:pt x="16" y="57"/>
                </a:lnTo>
                <a:lnTo>
                  <a:pt x="18" y="57"/>
                </a:lnTo>
                <a:lnTo>
                  <a:pt x="19" y="54"/>
                </a:lnTo>
                <a:lnTo>
                  <a:pt x="20" y="49"/>
                </a:lnTo>
                <a:lnTo>
                  <a:pt x="15" y="50"/>
                </a:lnTo>
                <a:lnTo>
                  <a:pt x="8" y="49"/>
                </a:lnTo>
                <a:lnTo>
                  <a:pt x="4" y="45"/>
                </a:lnTo>
                <a:lnTo>
                  <a:pt x="0" y="43"/>
                </a:lnTo>
                <a:lnTo>
                  <a:pt x="0" y="39"/>
                </a:lnTo>
                <a:lnTo>
                  <a:pt x="1" y="38"/>
                </a:lnTo>
                <a:lnTo>
                  <a:pt x="3" y="34"/>
                </a:lnTo>
                <a:lnTo>
                  <a:pt x="8" y="34"/>
                </a:lnTo>
                <a:lnTo>
                  <a:pt x="15" y="35"/>
                </a:lnTo>
                <a:lnTo>
                  <a:pt x="19" y="32"/>
                </a:lnTo>
                <a:lnTo>
                  <a:pt x="20" y="32"/>
                </a:lnTo>
                <a:lnTo>
                  <a:pt x="19" y="27"/>
                </a:lnTo>
                <a:lnTo>
                  <a:pt x="19" y="26"/>
                </a:lnTo>
                <a:lnTo>
                  <a:pt x="18" y="26"/>
                </a:lnTo>
                <a:lnTo>
                  <a:pt x="16" y="22"/>
                </a:lnTo>
                <a:lnTo>
                  <a:pt x="16" y="15"/>
                </a:lnTo>
                <a:lnTo>
                  <a:pt x="15" y="9"/>
                </a:lnTo>
                <a:lnTo>
                  <a:pt x="16" y="4"/>
                </a:lnTo>
                <a:lnTo>
                  <a:pt x="20" y="1"/>
                </a:lnTo>
                <a:lnTo>
                  <a:pt x="20" y="0"/>
                </a:lnTo>
                <a:lnTo>
                  <a:pt x="28" y="4"/>
                </a:lnTo>
                <a:lnTo>
                  <a:pt x="33" y="12"/>
                </a:lnTo>
                <a:lnTo>
                  <a:pt x="37" y="20"/>
                </a:lnTo>
                <a:lnTo>
                  <a:pt x="41" y="28"/>
                </a:lnTo>
                <a:lnTo>
                  <a:pt x="46" y="31"/>
                </a:lnTo>
                <a:lnTo>
                  <a:pt x="49" y="31"/>
                </a:lnTo>
                <a:lnTo>
                  <a:pt x="54" y="31"/>
                </a:lnTo>
                <a:lnTo>
                  <a:pt x="58" y="30"/>
                </a:lnTo>
                <a:lnTo>
                  <a:pt x="60" y="30"/>
                </a:lnTo>
                <a:lnTo>
                  <a:pt x="61" y="2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5" name="Freeform 195"/>
          <p:cNvSpPr>
            <a:spLocks noEditPoints="1"/>
          </p:cNvSpPr>
          <p:nvPr/>
        </p:nvSpPr>
        <p:spPr bwMode="auto">
          <a:xfrm>
            <a:off x="4054475" y="4999038"/>
            <a:ext cx="169863" cy="103188"/>
          </a:xfrm>
          <a:custGeom>
            <a:avLst/>
            <a:gdLst>
              <a:gd name="T0" fmla="*/ 12 w 107"/>
              <a:gd name="T1" fmla="*/ 56 h 65"/>
              <a:gd name="T2" fmla="*/ 6 w 107"/>
              <a:gd name="T3" fmla="*/ 46 h 65"/>
              <a:gd name="T4" fmla="*/ 0 w 107"/>
              <a:gd name="T5" fmla="*/ 42 h 65"/>
              <a:gd name="T6" fmla="*/ 2 w 107"/>
              <a:gd name="T7" fmla="*/ 39 h 65"/>
              <a:gd name="T8" fmla="*/ 13 w 107"/>
              <a:gd name="T9" fmla="*/ 45 h 65"/>
              <a:gd name="T10" fmla="*/ 25 w 107"/>
              <a:gd name="T11" fmla="*/ 45 h 65"/>
              <a:gd name="T12" fmla="*/ 20 w 107"/>
              <a:gd name="T13" fmla="*/ 57 h 65"/>
              <a:gd name="T14" fmla="*/ 12 w 107"/>
              <a:gd name="T15" fmla="*/ 34 h 65"/>
              <a:gd name="T16" fmla="*/ 25 w 107"/>
              <a:gd name="T17" fmla="*/ 45 h 65"/>
              <a:gd name="T18" fmla="*/ 84 w 107"/>
              <a:gd name="T19" fmla="*/ 20 h 65"/>
              <a:gd name="T20" fmla="*/ 90 w 107"/>
              <a:gd name="T21" fmla="*/ 22 h 65"/>
              <a:gd name="T22" fmla="*/ 91 w 107"/>
              <a:gd name="T23" fmla="*/ 28 h 65"/>
              <a:gd name="T24" fmla="*/ 94 w 107"/>
              <a:gd name="T25" fmla="*/ 19 h 65"/>
              <a:gd name="T26" fmla="*/ 95 w 107"/>
              <a:gd name="T27" fmla="*/ 13 h 65"/>
              <a:gd name="T28" fmla="*/ 103 w 107"/>
              <a:gd name="T29" fmla="*/ 11 h 65"/>
              <a:gd name="T30" fmla="*/ 104 w 107"/>
              <a:gd name="T31" fmla="*/ 13 h 65"/>
              <a:gd name="T32" fmla="*/ 103 w 107"/>
              <a:gd name="T33" fmla="*/ 22 h 65"/>
              <a:gd name="T34" fmla="*/ 104 w 107"/>
              <a:gd name="T35" fmla="*/ 28 h 65"/>
              <a:gd name="T36" fmla="*/ 91 w 107"/>
              <a:gd name="T37" fmla="*/ 47 h 65"/>
              <a:gd name="T38" fmla="*/ 80 w 107"/>
              <a:gd name="T39" fmla="*/ 45 h 65"/>
              <a:gd name="T40" fmla="*/ 66 w 107"/>
              <a:gd name="T41" fmla="*/ 47 h 65"/>
              <a:gd name="T42" fmla="*/ 62 w 107"/>
              <a:gd name="T43" fmla="*/ 39 h 65"/>
              <a:gd name="T44" fmla="*/ 54 w 107"/>
              <a:gd name="T45" fmla="*/ 42 h 65"/>
              <a:gd name="T46" fmla="*/ 45 w 107"/>
              <a:gd name="T47" fmla="*/ 47 h 65"/>
              <a:gd name="T48" fmla="*/ 38 w 107"/>
              <a:gd name="T49" fmla="*/ 65 h 65"/>
              <a:gd name="T50" fmla="*/ 31 w 107"/>
              <a:gd name="T51" fmla="*/ 61 h 65"/>
              <a:gd name="T52" fmla="*/ 31 w 107"/>
              <a:gd name="T53" fmla="*/ 53 h 65"/>
              <a:gd name="T54" fmla="*/ 30 w 107"/>
              <a:gd name="T55" fmla="*/ 34 h 65"/>
              <a:gd name="T56" fmla="*/ 40 w 107"/>
              <a:gd name="T57" fmla="*/ 34 h 65"/>
              <a:gd name="T58" fmla="*/ 43 w 107"/>
              <a:gd name="T59" fmla="*/ 38 h 65"/>
              <a:gd name="T60" fmla="*/ 45 w 107"/>
              <a:gd name="T61" fmla="*/ 35 h 65"/>
              <a:gd name="T62" fmla="*/ 49 w 107"/>
              <a:gd name="T63" fmla="*/ 32 h 65"/>
              <a:gd name="T64" fmla="*/ 61 w 107"/>
              <a:gd name="T65" fmla="*/ 32 h 65"/>
              <a:gd name="T66" fmla="*/ 55 w 107"/>
              <a:gd name="T67" fmla="*/ 28 h 65"/>
              <a:gd name="T68" fmla="*/ 51 w 107"/>
              <a:gd name="T69" fmla="*/ 26 h 65"/>
              <a:gd name="T70" fmla="*/ 51 w 107"/>
              <a:gd name="T71" fmla="*/ 23 h 65"/>
              <a:gd name="T72" fmla="*/ 38 w 107"/>
              <a:gd name="T73" fmla="*/ 27 h 65"/>
              <a:gd name="T74" fmla="*/ 35 w 107"/>
              <a:gd name="T75" fmla="*/ 23 h 65"/>
              <a:gd name="T76" fmla="*/ 35 w 107"/>
              <a:gd name="T77" fmla="*/ 9 h 65"/>
              <a:gd name="T78" fmla="*/ 39 w 107"/>
              <a:gd name="T79" fmla="*/ 4 h 65"/>
              <a:gd name="T80" fmla="*/ 53 w 107"/>
              <a:gd name="T81" fmla="*/ 0 h 65"/>
              <a:gd name="T82" fmla="*/ 58 w 107"/>
              <a:gd name="T83" fmla="*/ 2 h 65"/>
              <a:gd name="T84" fmla="*/ 65 w 107"/>
              <a:gd name="T85" fmla="*/ 8 h 65"/>
              <a:gd name="T86" fmla="*/ 69 w 107"/>
              <a:gd name="T87" fmla="*/ 9 h 65"/>
              <a:gd name="T88" fmla="*/ 83 w 107"/>
              <a:gd name="T89" fmla="*/ 2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7" h="65">
                <a:moveTo>
                  <a:pt x="13" y="56"/>
                </a:moveTo>
                <a:lnTo>
                  <a:pt x="12" y="56"/>
                </a:lnTo>
                <a:lnTo>
                  <a:pt x="6" y="52"/>
                </a:lnTo>
                <a:lnTo>
                  <a:pt x="6" y="46"/>
                </a:lnTo>
                <a:lnTo>
                  <a:pt x="2" y="45"/>
                </a:lnTo>
                <a:lnTo>
                  <a:pt x="0" y="42"/>
                </a:lnTo>
                <a:lnTo>
                  <a:pt x="0" y="41"/>
                </a:lnTo>
                <a:lnTo>
                  <a:pt x="2" y="39"/>
                </a:lnTo>
                <a:lnTo>
                  <a:pt x="12" y="41"/>
                </a:lnTo>
                <a:lnTo>
                  <a:pt x="13" y="45"/>
                </a:lnTo>
                <a:lnTo>
                  <a:pt x="13" y="56"/>
                </a:lnTo>
                <a:close/>
                <a:moveTo>
                  <a:pt x="25" y="45"/>
                </a:moveTo>
                <a:lnTo>
                  <a:pt x="27" y="57"/>
                </a:lnTo>
                <a:lnTo>
                  <a:pt x="20" y="57"/>
                </a:lnTo>
                <a:lnTo>
                  <a:pt x="17" y="45"/>
                </a:lnTo>
                <a:lnTo>
                  <a:pt x="12" y="34"/>
                </a:lnTo>
                <a:lnTo>
                  <a:pt x="25" y="35"/>
                </a:lnTo>
                <a:lnTo>
                  <a:pt x="25" y="45"/>
                </a:lnTo>
                <a:close/>
                <a:moveTo>
                  <a:pt x="83" y="20"/>
                </a:moveTo>
                <a:lnTo>
                  <a:pt x="84" y="20"/>
                </a:lnTo>
                <a:lnTo>
                  <a:pt x="90" y="19"/>
                </a:lnTo>
                <a:lnTo>
                  <a:pt x="90" y="22"/>
                </a:lnTo>
                <a:lnTo>
                  <a:pt x="90" y="28"/>
                </a:lnTo>
                <a:lnTo>
                  <a:pt x="91" y="28"/>
                </a:lnTo>
                <a:lnTo>
                  <a:pt x="92" y="28"/>
                </a:lnTo>
                <a:lnTo>
                  <a:pt x="94" y="19"/>
                </a:lnTo>
                <a:lnTo>
                  <a:pt x="94" y="13"/>
                </a:lnTo>
                <a:lnTo>
                  <a:pt x="95" y="13"/>
                </a:lnTo>
                <a:lnTo>
                  <a:pt x="99" y="12"/>
                </a:lnTo>
                <a:lnTo>
                  <a:pt x="103" y="11"/>
                </a:lnTo>
                <a:lnTo>
                  <a:pt x="107" y="9"/>
                </a:lnTo>
                <a:lnTo>
                  <a:pt x="104" y="13"/>
                </a:lnTo>
                <a:lnTo>
                  <a:pt x="107" y="16"/>
                </a:lnTo>
                <a:lnTo>
                  <a:pt x="103" y="22"/>
                </a:lnTo>
                <a:lnTo>
                  <a:pt x="104" y="26"/>
                </a:lnTo>
                <a:lnTo>
                  <a:pt x="104" y="28"/>
                </a:lnTo>
                <a:lnTo>
                  <a:pt x="106" y="37"/>
                </a:lnTo>
                <a:lnTo>
                  <a:pt x="91" y="47"/>
                </a:lnTo>
                <a:lnTo>
                  <a:pt x="90" y="47"/>
                </a:lnTo>
                <a:lnTo>
                  <a:pt x="80" y="45"/>
                </a:lnTo>
                <a:lnTo>
                  <a:pt x="68" y="47"/>
                </a:lnTo>
                <a:lnTo>
                  <a:pt x="66" y="47"/>
                </a:lnTo>
                <a:lnTo>
                  <a:pt x="64" y="42"/>
                </a:lnTo>
                <a:lnTo>
                  <a:pt x="62" y="39"/>
                </a:lnTo>
                <a:lnTo>
                  <a:pt x="61" y="42"/>
                </a:lnTo>
                <a:lnTo>
                  <a:pt x="54" y="42"/>
                </a:lnTo>
                <a:lnTo>
                  <a:pt x="46" y="47"/>
                </a:lnTo>
                <a:lnTo>
                  <a:pt x="45" y="47"/>
                </a:lnTo>
                <a:lnTo>
                  <a:pt x="40" y="57"/>
                </a:lnTo>
                <a:lnTo>
                  <a:pt x="38" y="65"/>
                </a:lnTo>
                <a:lnTo>
                  <a:pt x="36" y="65"/>
                </a:lnTo>
                <a:lnTo>
                  <a:pt x="31" y="61"/>
                </a:lnTo>
                <a:lnTo>
                  <a:pt x="31" y="60"/>
                </a:lnTo>
                <a:lnTo>
                  <a:pt x="31" y="53"/>
                </a:lnTo>
                <a:lnTo>
                  <a:pt x="32" y="42"/>
                </a:lnTo>
                <a:lnTo>
                  <a:pt x="30" y="34"/>
                </a:lnTo>
                <a:lnTo>
                  <a:pt x="30" y="30"/>
                </a:lnTo>
                <a:lnTo>
                  <a:pt x="40" y="34"/>
                </a:lnTo>
                <a:lnTo>
                  <a:pt x="42" y="39"/>
                </a:lnTo>
                <a:lnTo>
                  <a:pt x="43" y="38"/>
                </a:lnTo>
                <a:lnTo>
                  <a:pt x="45" y="38"/>
                </a:lnTo>
                <a:lnTo>
                  <a:pt x="45" y="35"/>
                </a:lnTo>
                <a:lnTo>
                  <a:pt x="45" y="32"/>
                </a:lnTo>
                <a:lnTo>
                  <a:pt x="49" y="32"/>
                </a:lnTo>
                <a:lnTo>
                  <a:pt x="50" y="32"/>
                </a:lnTo>
                <a:lnTo>
                  <a:pt x="61" y="32"/>
                </a:lnTo>
                <a:lnTo>
                  <a:pt x="61" y="30"/>
                </a:lnTo>
                <a:lnTo>
                  <a:pt x="55" y="28"/>
                </a:lnTo>
                <a:lnTo>
                  <a:pt x="54" y="28"/>
                </a:lnTo>
                <a:lnTo>
                  <a:pt x="51" y="26"/>
                </a:lnTo>
                <a:lnTo>
                  <a:pt x="51" y="24"/>
                </a:lnTo>
                <a:lnTo>
                  <a:pt x="51" y="23"/>
                </a:lnTo>
                <a:lnTo>
                  <a:pt x="40" y="24"/>
                </a:lnTo>
                <a:lnTo>
                  <a:pt x="38" y="27"/>
                </a:lnTo>
                <a:lnTo>
                  <a:pt x="34" y="26"/>
                </a:lnTo>
                <a:lnTo>
                  <a:pt x="35" y="23"/>
                </a:lnTo>
                <a:lnTo>
                  <a:pt x="36" y="12"/>
                </a:lnTo>
                <a:lnTo>
                  <a:pt x="35" y="9"/>
                </a:lnTo>
                <a:lnTo>
                  <a:pt x="35" y="8"/>
                </a:lnTo>
                <a:lnTo>
                  <a:pt x="39" y="4"/>
                </a:lnTo>
                <a:lnTo>
                  <a:pt x="40" y="2"/>
                </a:lnTo>
                <a:lnTo>
                  <a:pt x="53" y="0"/>
                </a:lnTo>
                <a:lnTo>
                  <a:pt x="55" y="1"/>
                </a:lnTo>
                <a:lnTo>
                  <a:pt x="58" y="2"/>
                </a:lnTo>
                <a:lnTo>
                  <a:pt x="64" y="7"/>
                </a:lnTo>
                <a:lnTo>
                  <a:pt x="65" y="8"/>
                </a:lnTo>
                <a:lnTo>
                  <a:pt x="68" y="9"/>
                </a:lnTo>
                <a:lnTo>
                  <a:pt x="69" y="9"/>
                </a:lnTo>
                <a:lnTo>
                  <a:pt x="73" y="16"/>
                </a:lnTo>
                <a:lnTo>
                  <a:pt x="83" y="2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6" name="Freeform 196"/>
          <p:cNvSpPr>
            <a:spLocks noEditPoints="1"/>
          </p:cNvSpPr>
          <p:nvPr/>
        </p:nvSpPr>
        <p:spPr bwMode="auto">
          <a:xfrm>
            <a:off x="4098925" y="4833938"/>
            <a:ext cx="138113" cy="63500"/>
          </a:xfrm>
          <a:custGeom>
            <a:avLst/>
            <a:gdLst>
              <a:gd name="T0" fmla="*/ 17 w 87"/>
              <a:gd name="T1" fmla="*/ 34 h 40"/>
              <a:gd name="T2" fmla="*/ 10 w 87"/>
              <a:gd name="T3" fmla="*/ 40 h 40"/>
              <a:gd name="T4" fmla="*/ 0 w 87"/>
              <a:gd name="T5" fmla="*/ 29 h 40"/>
              <a:gd name="T6" fmla="*/ 7 w 87"/>
              <a:gd name="T7" fmla="*/ 21 h 40"/>
              <a:gd name="T8" fmla="*/ 15 w 87"/>
              <a:gd name="T9" fmla="*/ 23 h 40"/>
              <a:gd name="T10" fmla="*/ 18 w 87"/>
              <a:gd name="T11" fmla="*/ 34 h 40"/>
              <a:gd name="T12" fmla="*/ 17 w 87"/>
              <a:gd name="T13" fmla="*/ 34 h 40"/>
              <a:gd name="T14" fmla="*/ 52 w 87"/>
              <a:gd name="T15" fmla="*/ 0 h 40"/>
              <a:gd name="T16" fmla="*/ 64 w 87"/>
              <a:gd name="T17" fmla="*/ 8 h 40"/>
              <a:gd name="T18" fmla="*/ 66 w 87"/>
              <a:gd name="T19" fmla="*/ 4 h 40"/>
              <a:gd name="T20" fmla="*/ 72 w 87"/>
              <a:gd name="T21" fmla="*/ 7 h 40"/>
              <a:gd name="T22" fmla="*/ 72 w 87"/>
              <a:gd name="T23" fmla="*/ 12 h 40"/>
              <a:gd name="T24" fmla="*/ 72 w 87"/>
              <a:gd name="T25" fmla="*/ 14 h 40"/>
              <a:gd name="T26" fmla="*/ 78 w 87"/>
              <a:gd name="T27" fmla="*/ 15 h 40"/>
              <a:gd name="T28" fmla="*/ 83 w 87"/>
              <a:gd name="T29" fmla="*/ 16 h 40"/>
              <a:gd name="T30" fmla="*/ 87 w 87"/>
              <a:gd name="T31" fmla="*/ 21 h 40"/>
              <a:gd name="T32" fmla="*/ 70 w 87"/>
              <a:gd name="T33" fmla="*/ 21 h 40"/>
              <a:gd name="T34" fmla="*/ 70 w 87"/>
              <a:gd name="T35" fmla="*/ 23 h 40"/>
              <a:gd name="T36" fmla="*/ 68 w 87"/>
              <a:gd name="T37" fmla="*/ 27 h 40"/>
              <a:gd name="T38" fmla="*/ 67 w 87"/>
              <a:gd name="T39" fmla="*/ 27 h 40"/>
              <a:gd name="T40" fmla="*/ 60 w 87"/>
              <a:gd name="T41" fmla="*/ 30 h 40"/>
              <a:gd name="T42" fmla="*/ 57 w 87"/>
              <a:gd name="T43" fmla="*/ 30 h 40"/>
              <a:gd name="T44" fmla="*/ 49 w 87"/>
              <a:gd name="T45" fmla="*/ 30 h 40"/>
              <a:gd name="T46" fmla="*/ 38 w 87"/>
              <a:gd name="T47" fmla="*/ 30 h 40"/>
              <a:gd name="T48" fmla="*/ 36 w 87"/>
              <a:gd name="T49" fmla="*/ 36 h 40"/>
              <a:gd name="T50" fmla="*/ 29 w 87"/>
              <a:gd name="T51" fmla="*/ 37 h 40"/>
              <a:gd name="T52" fmla="*/ 25 w 87"/>
              <a:gd name="T53" fmla="*/ 37 h 40"/>
              <a:gd name="T54" fmla="*/ 27 w 87"/>
              <a:gd name="T55" fmla="*/ 33 h 40"/>
              <a:gd name="T56" fmla="*/ 21 w 87"/>
              <a:gd name="T57" fmla="*/ 33 h 40"/>
              <a:gd name="T58" fmla="*/ 21 w 87"/>
              <a:gd name="T59" fmla="*/ 21 h 40"/>
              <a:gd name="T60" fmla="*/ 32 w 87"/>
              <a:gd name="T61" fmla="*/ 25 h 40"/>
              <a:gd name="T62" fmla="*/ 33 w 87"/>
              <a:gd name="T63" fmla="*/ 16 h 40"/>
              <a:gd name="T64" fmla="*/ 38 w 87"/>
              <a:gd name="T65" fmla="*/ 15 h 40"/>
              <a:gd name="T66" fmla="*/ 37 w 87"/>
              <a:gd name="T67" fmla="*/ 15 h 40"/>
              <a:gd name="T68" fmla="*/ 37 w 87"/>
              <a:gd name="T69" fmla="*/ 11 h 40"/>
              <a:gd name="T70" fmla="*/ 33 w 87"/>
              <a:gd name="T71" fmla="*/ 12 h 40"/>
              <a:gd name="T72" fmla="*/ 19 w 87"/>
              <a:gd name="T73" fmla="*/ 15 h 40"/>
              <a:gd name="T74" fmla="*/ 18 w 87"/>
              <a:gd name="T75" fmla="*/ 11 h 40"/>
              <a:gd name="T76" fmla="*/ 29 w 87"/>
              <a:gd name="T77" fmla="*/ 6 h 40"/>
              <a:gd name="T78" fmla="*/ 34 w 87"/>
              <a:gd name="T79" fmla="*/ 6 h 40"/>
              <a:gd name="T80" fmla="*/ 41 w 87"/>
              <a:gd name="T81" fmla="*/ 6 h 40"/>
              <a:gd name="T82" fmla="*/ 42 w 87"/>
              <a:gd name="T83" fmla="*/ 6 h 40"/>
              <a:gd name="T84" fmla="*/ 49 w 87"/>
              <a:gd name="T85" fmla="*/ 7 h 40"/>
              <a:gd name="T86" fmla="*/ 52 w 87"/>
              <a:gd name="T8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7" h="40">
                <a:moveTo>
                  <a:pt x="17" y="34"/>
                </a:moveTo>
                <a:lnTo>
                  <a:pt x="10" y="40"/>
                </a:lnTo>
                <a:lnTo>
                  <a:pt x="0" y="29"/>
                </a:lnTo>
                <a:lnTo>
                  <a:pt x="7" y="21"/>
                </a:lnTo>
                <a:lnTo>
                  <a:pt x="15" y="23"/>
                </a:lnTo>
                <a:lnTo>
                  <a:pt x="18" y="34"/>
                </a:lnTo>
                <a:lnTo>
                  <a:pt x="17" y="34"/>
                </a:lnTo>
                <a:close/>
                <a:moveTo>
                  <a:pt x="52" y="0"/>
                </a:moveTo>
                <a:lnTo>
                  <a:pt x="64" y="8"/>
                </a:lnTo>
                <a:lnTo>
                  <a:pt x="66" y="4"/>
                </a:lnTo>
                <a:lnTo>
                  <a:pt x="72" y="7"/>
                </a:lnTo>
                <a:lnTo>
                  <a:pt x="72" y="12"/>
                </a:lnTo>
                <a:lnTo>
                  <a:pt x="72" y="14"/>
                </a:lnTo>
                <a:lnTo>
                  <a:pt x="78" y="15"/>
                </a:lnTo>
                <a:lnTo>
                  <a:pt x="83" y="16"/>
                </a:lnTo>
                <a:lnTo>
                  <a:pt x="87" y="21"/>
                </a:lnTo>
                <a:lnTo>
                  <a:pt x="70" y="21"/>
                </a:lnTo>
                <a:lnTo>
                  <a:pt x="70" y="23"/>
                </a:lnTo>
                <a:lnTo>
                  <a:pt x="68" y="27"/>
                </a:lnTo>
                <a:lnTo>
                  <a:pt x="67" y="27"/>
                </a:lnTo>
                <a:lnTo>
                  <a:pt x="60" y="30"/>
                </a:lnTo>
                <a:lnTo>
                  <a:pt x="57" y="30"/>
                </a:lnTo>
                <a:lnTo>
                  <a:pt x="49" y="30"/>
                </a:lnTo>
                <a:lnTo>
                  <a:pt x="38" y="30"/>
                </a:lnTo>
                <a:lnTo>
                  <a:pt x="36" y="36"/>
                </a:lnTo>
                <a:lnTo>
                  <a:pt x="29" y="37"/>
                </a:lnTo>
                <a:lnTo>
                  <a:pt x="25" y="37"/>
                </a:lnTo>
                <a:lnTo>
                  <a:pt x="27" y="33"/>
                </a:lnTo>
                <a:lnTo>
                  <a:pt x="21" y="33"/>
                </a:lnTo>
                <a:lnTo>
                  <a:pt x="21" y="21"/>
                </a:lnTo>
                <a:lnTo>
                  <a:pt x="32" y="25"/>
                </a:lnTo>
                <a:lnTo>
                  <a:pt x="33" y="16"/>
                </a:lnTo>
                <a:lnTo>
                  <a:pt x="38" y="15"/>
                </a:lnTo>
                <a:lnTo>
                  <a:pt x="37" y="15"/>
                </a:lnTo>
                <a:lnTo>
                  <a:pt x="37" y="11"/>
                </a:lnTo>
                <a:lnTo>
                  <a:pt x="33" y="12"/>
                </a:lnTo>
                <a:lnTo>
                  <a:pt x="19" y="15"/>
                </a:lnTo>
                <a:lnTo>
                  <a:pt x="18" y="11"/>
                </a:lnTo>
                <a:lnTo>
                  <a:pt x="29" y="6"/>
                </a:lnTo>
                <a:lnTo>
                  <a:pt x="34" y="6"/>
                </a:lnTo>
                <a:lnTo>
                  <a:pt x="41" y="6"/>
                </a:lnTo>
                <a:lnTo>
                  <a:pt x="42" y="6"/>
                </a:lnTo>
                <a:lnTo>
                  <a:pt x="49" y="7"/>
                </a:lnTo>
                <a:lnTo>
                  <a:pt x="52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7" name="Freeform 197"/>
          <p:cNvSpPr>
            <a:spLocks noEditPoints="1"/>
          </p:cNvSpPr>
          <p:nvPr/>
        </p:nvSpPr>
        <p:spPr bwMode="auto">
          <a:xfrm>
            <a:off x="4230688" y="6096000"/>
            <a:ext cx="123825" cy="153988"/>
          </a:xfrm>
          <a:custGeom>
            <a:avLst/>
            <a:gdLst>
              <a:gd name="T0" fmla="*/ 30 w 78"/>
              <a:gd name="T1" fmla="*/ 86 h 97"/>
              <a:gd name="T2" fmla="*/ 33 w 78"/>
              <a:gd name="T3" fmla="*/ 90 h 97"/>
              <a:gd name="T4" fmla="*/ 32 w 78"/>
              <a:gd name="T5" fmla="*/ 97 h 97"/>
              <a:gd name="T6" fmla="*/ 25 w 78"/>
              <a:gd name="T7" fmla="*/ 93 h 97"/>
              <a:gd name="T8" fmla="*/ 23 w 78"/>
              <a:gd name="T9" fmla="*/ 89 h 97"/>
              <a:gd name="T10" fmla="*/ 22 w 78"/>
              <a:gd name="T11" fmla="*/ 90 h 97"/>
              <a:gd name="T12" fmla="*/ 18 w 78"/>
              <a:gd name="T13" fmla="*/ 90 h 97"/>
              <a:gd name="T14" fmla="*/ 18 w 78"/>
              <a:gd name="T15" fmla="*/ 83 h 97"/>
              <a:gd name="T16" fmla="*/ 18 w 78"/>
              <a:gd name="T17" fmla="*/ 82 h 97"/>
              <a:gd name="T18" fmla="*/ 30 w 78"/>
              <a:gd name="T19" fmla="*/ 86 h 97"/>
              <a:gd name="T20" fmla="*/ 53 w 78"/>
              <a:gd name="T21" fmla="*/ 1 h 97"/>
              <a:gd name="T22" fmla="*/ 48 w 78"/>
              <a:gd name="T23" fmla="*/ 16 h 97"/>
              <a:gd name="T24" fmla="*/ 49 w 78"/>
              <a:gd name="T25" fmla="*/ 16 h 97"/>
              <a:gd name="T26" fmla="*/ 60 w 78"/>
              <a:gd name="T27" fmla="*/ 15 h 97"/>
              <a:gd name="T28" fmla="*/ 70 w 78"/>
              <a:gd name="T29" fmla="*/ 15 h 97"/>
              <a:gd name="T30" fmla="*/ 74 w 78"/>
              <a:gd name="T31" fmla="*/ 19 h 97"/>
              <a:gd name="T32" fmla="*/ 75 w 78"/>
              <a:gd name="T33" fmla="*/ 21 h 97"/>
              <a:gd name="T34" fmla="*/ 73 w 78"/>
              <a:gd name="T35" fmla="*/ 44 h 97"/>
              <a:gd name="T36" fmla="*/ 75 w 78"/>
              <a:gd name="T37" fmla="*/ 51 h 97"/>
              <a:gd name="T38" fmla="*/ 78 w 78"/>
              <a:gd name="T39" fmla="*/ 63 h 97"/>
              <a:gd name="T40" fmla="*/ 63 w 78"/>
              <a:gd name="T41" fmla="*/ 66 h 97"/>
              <a:gd name="T42" fmla="*/ 58 w 78"/>
              <a:gd name="T43" fmla="*/ 60 h 97"/>
              <a:gd name="T44" fmla="*/ 55 w 78"/>
              <a:gd name="T45" fmla="*/ 72 h 97"/>
              <a:gd name="T46" fmla="*/ 52 w 78"/>
              <a:gd name="T47" fmla="*/ 79 h 97"/>
              <a:gd name="T48" fmla="*/ 52 w 78"/>
              <a:gd name="T49" fmla="*/ 81 h 97"/>
              <a:gd name="T50" fmla="*/ 45 w 78"/>
              <a:gd name="T51" fmla="*/ 86 h 97"/>
              <a:gd name="T52" fmla="*/ 47 w 78"/>
              <a:gd name="T53" fmla="*/ 90 h 97"/>
              <a:gd name="T54" fmla="*/ 45 w 78"/>
              <a:gd name="T55" fmla="*/ 90 h 97"/>
              <a:gd name="T56" fmla="*/ 41 w 78"/>
              <a:gd name="T57" fmla="*/ 79 h 97"/>
              <a:gd name="T58" fmla="*/ 38 w 78"/>
              <a:gd name="T59" fmla="*/ 72 h 97"/>
              <a:gd name="T60" fmla="*/ 37 w 78"/>
              <a:gd name="T61" fmla="*/ 75 h 97"/>
              <a:gd name="T62" fmla="*/ 36 w 78"/>
              <a:gd name="T63" fmla="*/ 76 h 97"/>
              <a:gd name="T64" fmla="*/ 37 w 78"/>
              <a:gd name="T65" fmla="*/ 83 h 97"/>
              <a:gd name="T66" fmla="*/ 30 w 78"/>
              <a:gd name="T67" fmla="*/ 82 h 97"/>
              <a:gd name="T68" fmla="*/ 28 w 78"/>
              <a:gd name="T69" fmla="*/ 82 h 97"/>
              <a:gd name="T70" fmla="*/ 21 w 78"/>
              <a:gd name="T71" fmla="*/ 79 h 97"/>
              <a:gd name="T72" fmla="*/ 15 w 78"/>
              <a:gd name="T73" fmla="*/ 76 h 97"/>
              <a:gd name="T74" fmla="*/ 11 w 78"/>
              <a:gd name="T75" fmla="*/ 75 h 97"/>
              <a:gd name="T76" fmla="*/ 4 w 78"/>
              <a:gd name="T77" fmla="*/ 72 h 97"/>
              <a:gd name="T78" fmla="*/ 0 w 78"/>
              <a:gd name="T79" fmla="*/ 71 h 97"/>
              <a:gd name="T80" fmla="*/ 8 w 78"/>
              <a:gd name="T81" fmla="*/ 68 h 97"/>
              <a:gd name="T82" fmla="*/ 11 w 78"/>
              <a:gd name="T83" fmla="*/ 67 h 97"/>
              <a:gd name="T84" fmla="*/ 14 w 78"/>
              <a:gd name="T85" fmla="*/ 67 h 97"/>
              <a:gd name="T86" fmla="*/ 17 w 78"/>
              <a:gd name="T87" fmla="*/ 64 h 97"/>
              <a:gd name="T88" fmla="*/ 25 w 78"/>
              <a:gd name="T89" fmla="*/ 61 h 97"/>
              <a:gd name="T90" fmla="*/ 34 w 78"/>
              <a:gd name="T91" fmla="*/ 49 h 97"/>
              <a:gd name="T92" fmla="*/ 34 w 78"/>
              <a:gd name="T93" fmla="*/ 38 h 97"/>
              <a:gd name="T94" fmla="*/ 34 w 78"/>
              <a:gd name="T95" fmla="*/ 37 h 97"/>
              <a:gd name="T96" fmla="*/ 37 w 78"/>
              <a:gd name="T97" fmla="*/ 34 h 97"/>
              <a:gd name="T98" fmla="*/ 38 w 78"/>
              <a:gd name="T99" fmla="*/ 33 h 97"/>
              <a:gd name="T100" fmla="*/ 41 w 78"/>
              <a:gd name="T101" fmla="*/ 29 h 97"/>
              <a:gd name="T102" fmla="*/ 38 w 78"/>
              <a:gd name="T103" fmla="*/ 25 h 97"/>
              <a:gd name="T104" fmla="*/ 36 w 78"/>
              <a:gd name="T105" fmla="*/ 16 h 97"/>
              <a:gd name="T106" fmla="*/ 41 w 78"/>
              <a:gd name="T107" fmla="*/ 0 h 97"/>
              <a:gd name="T108" fmla="*/ 45 w 78"/>
              <a:gd name="T109" fmla="*/ 0 h 97"/>
              <a:gd name="T110" fmla="*/ 49 w 78"/>
              <a:gd name="T111" fmla="*/ 1 h 97"/>
              <a:gd name="T112" fmla="*/ 53 w 78"/>
              <a:gd name="T113" fmla="*/ 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8" h="97">
                <a:moveTo>
                  <a:pt x="30" y="86"/>
                </a:moveTo>
                <a:lnTo>
                  <a:pt x="33" y="90"/>
                </a:lnTo>
                <a:lnTo>
                  <a:pt x="32" y="97"/>
                </a:lnTo>
                <a:lnTo>
                  <a:pt x="25" y="93"/>
                </a:lnTo>
                <a:lnTo>
                  <a:pt x="23" y="89"/>
                </a:lnTo>
                <a:lnTo>
                  <a:pt x="22" y="90"/>
                </a:lnTo>
                <a:lnTo>
                  <a:pt x="18" y="90"/>
                </a:lnTo>
                <a:lnTo>
                  <a:pt x="18" y="83"/>
                </a:lnTo>
                <a:lnTo>
                  <a:pt x="18" y="82"/>
                </a:lnTo>
                <a:lnTo>
                  <a:pt x="30" y="86"/>
                </a:lnTo>
                <a:close/>
                <a:moveTo>
                  <a:pt x="53" y="1"/>
                </a:moveTo>
                <a:lnTo>
                  <a:pt x="48" y="16"/>
                </a:lnTo>
                <a:lnTo>
                  <a:pt x="49" y="16"/>
                </a:lnTo>
                <a:lnTo>
                  <a:pt x="60" y="15"/>
                </a:lnTo>
                <a:lnTo>
                  <a:pt x="70" y="15"/>
                </a:lnTo>
                <a:lnTo>
                  <a:pt x="74" y="19"/>
                </a:lnTo>
                <a:lnTo>
                  <a:pt x="75" y="21"/>
                </a:lnTo>
                <a:lnTo>
                  <a:pt x="73" y="44"/>
                </a:lnTo>
                <a:lnTo>
                  <a:pt x="75" y="51"/>
                </a:lnTo>
                <a:lnTo>
                  <a:pt x="78" y="63"/>
                </a:lnTo>
                <a:lnTo>
                  <a:pt x="63" y="66"/>
                </a:lnTo>
                <a:lnTo>
                  <a:pt x="58" y="60"/>
                </a:lnTo>
                <a:lnTo>
                  <a:pt x="55" y="72"/>
                </a:lnTo>
                <a:lnTo>
                  <a:pt x="52" y="79"/>
                </a:lnTo>
                <a:lnTo>
                  <a:pt x="52" y="81"/>
                </a:lnTo>
                <a:lnTo>
                  <a:pt x="45" y="86"/>
                </a:lnTo>
                <a:lnTo>
                  <a:pt x="47" y="90"/>
                </a:lnTo>
                <a:lnTo>
                  <a:pt x="45" y="90"/>
                </a:lnTo>
                <a:lnTo>
                  <a:pt x="41" y="79"/>
                </a:lnTo>
                <a:lnTo>
                  <a:pt x="38" y="72"/>
                </a:lnTo>
                <a:lnTo>
                  <a:pt x="37" y="75"/>
                </a:lnTo>
                <a:lnTo>
                  <a:pt x="36" y="76"/>
                </a:lnTo>
                <a:lnTo>
                  <a:pt x="37" y="83"/>
                </a:lnTo>
                <a:lnTo>
                  <a:pt x="30" y="82"/>
                </a:lnTo>
                <a:lnTo>
                  <a:pt x="28" y="82"/>
                </a:lnTo>
                <a:lnTo>
                  <a:pt x="21" y="79"/>
                </a:lnTo>
                <a:lnTo>
                  <a:pt x="15" y="76"/>
                </a:lnTo>
                <a:lnTo>
                  <a:pt x="11" y="75"/>
                </a:lnTo>
                <a:lnTo>
                  <a:pt x="4" y="72"/>
                </a:lnTo>
                <a:lnTo>
                  <a:pt x="0" y="71"/>
                </a:lnTo>
                <a:lnTo>
                  <a:pt x="8" y="68"/>
                </a:lnTo>
                <a:lnTo>
                  <a:pt x="11" y="67"/>
                </a:lnTo>
                <a:lnTo>
                  <a:pt x="14" y="67"/>
                </a:lnTo>
                <a:lnTo>
                  <a:pt x="17" y="64"/>
                </a:lnTo>
                <a:lnTo>
                  <a:pt x="25" y="61"/>
                </a:lnTo>
                <a:lnTo>
                  <a:pt x="34" y="49"/>
                </a:lnTo>
                <a:lnTo>
                  <a:pt x="34" y="38"/>
                </a:lnTo>
                <a:lnTo>
                  <a:pt x="34" y="37"/>
                </a:lnTo>
                <a:lnTo>
                  <a:pt x="37" y="34"/>
                </a:lnTo>
                <a:lnTo>
                  <a:pt x="38" y="33"/>
                </a:lnTo>
                <a:lnTo>
                  <a:pt x="41" y="29"/>
                </a:lnTo>
                <a:lnTo>
                  <a:pt x="38" y="25"/>
                </a:lnTo>
                <a:lnTo>
                  <a:pt x="36" y="16"/>
                </a:lnTo>
                <a:lnTo>
                  <a:pt x="41" y="0"/>
                </a:lnTo>
                <a:lnTo>
                  <a:pt x="45" y="0"/>
                </a:lnTo>
                <a:lnTo>
                  <a:pt x="49" y="1"/>
                </a:lnTo>
                <a:lnTo>
                  <a:pt x="53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8" name="Freeform 198"/>
          <p:cNvSpPr>
            <a:spLocks/>
          </p:cNvSpPr>
          <p:nvPr/>
        </p:nvSpPr>
        <p:spPr bwMode="auto">
          <a:xfrm>
            <a:off x="4129088" y="5918200"/>
            <a:ext cx="201613" cy="111125"/>
          </a:xfrm>
          <a:custGeom>
            <a:avLst/>
            <a:gdLst>
              <a:gd name="T0" fmla="*/ 100 w 127"/>
              <a:gd name="T1" fmla="*/ 55 h 70"/>
              <a:gd name="T2" fmla="*/ 79 w 127"/>
              <a:gd name="T3" fmla="*/ 62 h 70"/>
              <a:gd name="T4" fmla="*/ 75 w 127"/>
              <a:gd name="T5" fmla="*/ 62 h 70"/>
              <a:gd name="T6" fmla="*/ 70 w 127"/>
              <a:gd name="T7" fmla="*/ 60 h 70"/>
              <a:gd name="T8" fmla="*/ 64 w 127"/>
              <a:gd name="T9" fmla="*/ 58 h 70"/>
              <a:gd name="T10" fmla="*/ 64 w 127"/>
              <a:gd name="T11" fmla="*/ 49 h 70"/>
              <a:gd name="T12" fmla="*/ 52 w 127"/>
              <a:gd name="T13" fmla="*/ 43 h 70"/>
              <a:gd name="T14" fmla="*/ 47 w 127"/>
              <a:gd name="T15" fmla="*/ 56 h 70"/>
              <a:gd name="T16" fmla="*/ 37 w 127"/>
              <a:gd name="T17" fmla="*/ 53 h 70"/>
              <a:gd name="T18" fmla="*/ 32 w 127"/>
              <a:gd name="T19" fmla="*/ 59 h 70"/>
              <a:gd name="T20" fmla="*/ 26 w 127"/>
              <a:gd name="T21" fmla="*/ 66 h 70"/>
              <a:gd name="T22" fmla="*/ 28 w 127"/>
              <a:gd name="T23" fmla="*/ 68 h 70"/>
              <a:gd name="T24" fmla="*/ 22 w 127"/>
              <a:gd name="T25" fmla="*/ 70 h 70"/>
              <a:gd name="T26" fmla="*/ 18 w 127"/>
              <a:gd name="T27" fmla="*/ 70 h 70"/>
              <a:gd name="T28" fmla="*/ 15 w 127"/>
              <a:gd name="T29" fmla="*/ 67 h 70"/>
              <a:gd name="T30" fmla="*/ 7 w 127"/>
              <a:gd name="T31" fmla="*/ 63 h 70"/>
              <a:gd name="T32" fmla="*/ 10 w 127"/>
              <a:gd name="T33" fmla="*/ 59 h 70"/>
              <a:gd name="T34" fmla="*/ 7 w 127"/>
              <a:gd name="T35" fmla="*/ 52 h 70"/>
              <a:gd name="T36" fmla="*/ 6 w 127"/>
              <a:gd name="T37" fmla="*/ 47 h 70"/>
              <a:gd name="T38" fmla="*/ 0 w 127"/>
              <a:gd name="T39" fmla="*/ 47 h 70"/>
              <a:gd name="T40" fmla="*/ 4 w 127"/>
              <a:gd name="T41" fmla="*/ 40 h 70"/>
              <a:gd name="T42" fmla="*/ 6 w 127"/>
              <a:gd name="T43" fmla="*/ 40 h 70"/>
              <a:gd name="T44" fmla="*/ 25 w 127"/>
              <a:gd name="T45" fmla="*/ 32 h 70"/>
              <a:gd name="T46" fmla="*/ 25 w 127"/>
              <a:gd name="T47" fmla="*/ 33 h 70"/>
              <a:gd name="T48" fmla="*/ 28 w 127"/>
              <a:gd name="T49" fmla="*/ 34 h 70"/>
              <a:gd name="T50" fmla="*/ 29 w 127"/>
              <a:gd name="T51" fmla="*/ 33 h 70"/>
              <a:gd name="T52" fmla="*/ 32 w 127"/>
              <a:gd name="T53" fmla="*/ 29 h 70"/>
              <a:gd name="T54" fmla="*/ 34 w 127"/>
              <a:gd name="T55" fmla="*/ 26 h 70"/>
              <a:gd name="T56" fmla="*/ 41 w 127"/>
              <a:gd name="T57" fmla="*/ 23 h 70"/>
              <a:gd name="T58" fmla="*/ 45 w 127"/>
              <a:gd name="T59" fmla="*/ 22 h 70"/>
              <a:gd name="T60" fmla="*/ 47 w 127"/>
              <a:gd name="T61" fmla="*/ 28 h 70"/>
              <a:gd name="T62" fmla="*/ 56 w 127"/>
              <a:gd name="T63" fmla="*/ 32 h 70"/>
              <a:gd name="T64" fmla="*/ 62 w 127"/>
              <a:gd name="T65" fmla="*/ 33 h 70"/>
              <a:gd name="T66" fmla="*/ 68 w 127"/>
              <a:gd name="T67" fmla="*/ 32 h 70"/>
              <a:gd name="T68" fmla="*/ 67 w 127"/>
              <a:gd name="T69" fmla="*/ 29 h 70"/>
              <a:gd name="T70" fmla="*/ 63 w 127"/>
              <a:gd name="T71" fmla="*/ 28 h 70"/>
              <a:gd name="T72" fmla="*/ 59 w 127"/>
              <a:gd name="T73" fmla="*/ 26 h 70"/>
              <a:gd name="T74" fmla="*/ 74 w 127"/>
              <a:gd name="T75" fmla="*/ 21 h 70"/>
              <a:gd name="T76" fmla="*/ 75 w 127"/>
              <a:gd name="T77" fmla="*/ 21 h 70"/>
              <a:gd name="T78" fmla="*/ 90 w 127"/>
              <a:gd name="T79" fmla="*/ 21 h 70"/>
              <a:gd name="T80" fmla="*/ 102 w 127"/>
              <a:gd name="T81" fmla="*/ 14 h 70"/>
              <a:gd name="T82" fmla="*/ 111 w 127"/>
              <a:gd name="T83" fmla="*/ 0 h 70"/>
              <a:gd name="T84" fmla="*/ 127 w 127"/>
              <a:gd name="T85" fmla="*/ 0 h 70"/>
              <a:gd name="T86" fmla="*/ 120 w 127"/>
              <a:gd name="T87" fmla="*/ 13 h 70"/>
              <a:gd name="T88" fmla="*/ 111 w 127"/>
              <a:gd name="T89" fmla="*/ 19 h 70"/>
              <a:gd name="T90" fmla="*/ 111 w 127"/>
              <a:gd name="T91" fmla="*/ 25 h 70"/>
              <a:gd name="T92" fmla="*/ 115 w 127"/>
              <a:gd name="T93" fmla="*/ 28 h 70"/>
              <a:gd name="T94" fmla="*/ 100 w 127"/>
              <a:gd name="T95" fmla="*/ 55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7" h="70">
                <a:moveTo>
                  <a:pt x="100" y="55"/>
                </a:moveTo>
                <a:lnTo>
                  <a:pt x="79" y="62"/>
                </a:lnTo>
                <a:lnTo>
                  <a:pt x="75" y="62"/>
                </a:lnTo>
                <a:lnTo>
                  <a:pt x="70" y="60"/>
                </a:lnTo>
                <a:lnTo>
                  <a:pt x="64" y="58"/>
                </a:lnTo>
                <a:lnTo>
                  <a:pt x="64" y="49"/>
                </a:lnTo>
                <a:lnTo>
                  <a:pt x="52" y="43"/>
                </a:lnTo>
                <a:lnTo>
                  <a:pt x="47" y="56"/>
                </a:lnTo>
                <a:lnTo>
                  <a:pt x="37" y="53"/>
                </a:lnTo>
                <a:lnTo>
                  <a:pt x="32" y="59"/>
                </a:lnTo>
                <a:lnTo>
                  <a:pt x="26" y="66"/>
                </a:lnTo>
                <a:lnTo>
                  <a:pt x="28" y="68"/>
                </a:lnTo>
                <a:lnTo>
                  <a:pt x="22" y="70"/>
                </a:lnTo>
                <a:lnTo>
                  <a:pt x="18" y="70"/>
                </a:lnTo>
                <a:lnTo>
                  <a:pt x="15" y="67"/>
                </a:lnTo>
                <a:lnTo>
                  <a:pt x="7" y="63"/>
                </a:lnTo>
                <a:lnTo>
                  <a:pt x="10" y="59"/>
                </a:lnTo>
                <a:lnTo>
                  <a:pt x="7" y="52"/>
                </a:lnTo>
                <a:lnTo>
                  <a:pt x="6" y="47"/>
                </a:lnTo>
                <a:lnTo>
                  <a:pt x="0" y="47"/>
                </a:lnTo>
                <a:lnTo>
                  <a:pt x="4" y="40"/>
                </a:lnTo>
                <a:lnTo>
                  <a:pt x="6" y="40"/>
                </a:lnTo>
                <a:lnTo>
                  <a:pt x="25" y="32"/>
                </a:lnTo>
                <a:lnTo>
                  <a:pt x="25" y="33"/>
                </a:lnTo>
                <a:lnTo>
                  <a:pt x="28" y="34"/>
                </a:lnTo>
                <a:lnTo>
                  <a:pt x="29" y="33"/>
                </a:lnTo>
                <a:lnTo>
                  <a:pt x="32" y="29"/>
                </a:lnTo>
                <a:lnTo>
                  <a:pt x="34" y="26"/>
                </a:lnTo>
                <a:lnTo>
                  <a:pt x="41" y="23"/>
                </a:lnTo>
                <a:lnTo>
                  <a:pt x="45" y="22"/>
                </a:lnTo>
                <a:lnTo>
                  <a:pt x="47" y="28"/>
                </a:lnTo>
                <a:lnTo>
                  <a:pt x="56" y="32"/>
                </a:lnTo>
                <a:lnTo>
                  <a:pt x="62" y="33"/>
                </a:lnTo>
                <a:lnTo>
                  <a:pt x="68" y="32"/>
                </a:lnTo>
                <a:lnTo>
                  <a:pt x="67" y="29"/>
                </a:lnTo>
                <a:lnTo>
                  <a:pt x="63" y="28"/>
                </a:lnTo>
                <a:lnTo>
                  <a:pt x="59" y="26"/>
                </a:lnTo>
                <a:lnTo>
                  <a:pt x="74" y="21"/>
                </a:lnTo>
                <a:lnTo>
                  <a:pt x="75" y="21"/>
                </a:lnTo>
                <a:lnTo>
                  <a:pt x="90" y="21"/>
                </a:lnTo>
                <a:lnTo>
                  <a:pt x="102" y="14"/>
                </a:lnTo>
                <a:lnTo>
                  <a:pt x="111" y="0"/>
                </a:lnTo>
                <a:lnTo>
                  <a:pt x="127" y="0"/>
                </a:lnTo>
                <a:lnTo>
                  <a:pt x="120" y="13"/>
                </a:lnTo>
                <a:lnTo>
                  <a:pt x="111" y="19"/>
                </a:lnTo>
                <a:lnTo>
                  <a:pt x="111" y="25"/>
                </a:lnTo>
                <a:lnTo>
                  <a:pt x="115" y="28"/>
                </a:lnTo>
                <a:lnTo>
                  <a:pt x="100" y="5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9" name="Freeform 199"/>
          <p:cNvSpPr>
            <a:spLocks noEditPoints="1"/>
          </p:cNvSpPr>
          <p:nvPr/>
        </p:nvSpPr>
        <p:spPr bwMode="auto">
          <a:xfrm>
            <a:off x="4197350" y="5749925"/>
            <a:ext cx="196850" cy="136525"/>
          </a:xfrm>
          <a:custGeom>
            <a:avLst/>
            <a:gdLst>
              <a:gd name="T0" fmla="*/ 17 w 124"/>
              <a:gd name="T1" fmla="*/ 24 h 86"/>
              <a:gd name="T2" fmla="*/ 0 w 124"/>
              <a:gd name="T3" fmla="*/ 24 h 86"/>
              <a:gd name="T4" fmla="*/ 12 w 124"/>
              <a:gd name="T5" fmla="*/ 15 h 86"/>
              <a:gd name="T6" fmla="*/ 58 w 124"/>
              <a:gd name="T7" fmla="*/ 0 h 86"/>
              <a:gd name="T8" fmla="*/ 68 w 124"/>
              <a:gd name="T9" fmla="*/ 3 h 86"/>
              <a:gd name="T10" fmla="*/ 83 w 124"/>
              <a:gd name="T11" fmla="*/ 7 h 86"/>
              <a:gd name="T12" fmla="*/ 87 w 124"/>
              <a:gd name="T13" fmla="*/ 4 h 86"/>
              <a:gd name="T14" fmla="*/ 109 w 124"/>
              <a:gd name="T15" fmla="*/ 5 h 86"/>
              <a:gd name="T16" fmla="*/ 115 w 124"/>
              <a:gd name="T17" fmla="*/ 31 h 86"/>
              <a:gd name="T18" fmla="*/ 114 w 124"/>
              <a:gd name="T19" fmla="*/ 56 h 86"/>
              <a:gd name="T20" fmla="*/ 89 w 124"/>
              <a:gd name="T21" fmla="*/ 54 h 86"/>
              <a:gd name="T22" fmla="*/ 70 w 124"/>
              <a:gd name="T23" fmla="*/ 75 h 86"/>
              <a:gd name="T24" fmla="*/ 32 w 124"/>
              <a:gd name="T25" fmla="*/ 82 h 86"/>
              <a:gd name="T26" fmla="*/ 25 w 124"/>
              <a:gd name="T27" fmla="*/ 86 h 86"/>
              <a:gd name="T28" fmla="*/ 17 w 124"/>
              <a:gd name="T29" fmla="*/ 78 h 86"/>
              <a:gd name="T30" fmla="*/ 13 w 124"/>
              <a:gd name="T31" fmla="*/ 72 h 86"/>
              <a:gd name="T32" fmla="*/ 13 w 124"/>
              <a:gd name="T33" fmla="*/ 68 h 86"/>
              <a:gd name="T34" fmla="*/ 19 w 124"/>
              <a:gd name="T35" fmla="*/ 63 h 86"/>
              <a:gd name="T36" fmla="*/ 17 w 124"/>
              <a:gd name="T37" fmla="*/ 56 h 86"/>
              <a:gd name="T38" fmla="*/ 12 w 124"/>
              <a:gd name="T39" fmla="*/ 53 h 86"/>
              <a:gd name="T40" fmla="*/ 5 w 124"/>
              <a:gd name="T41" fmla="*/ 52 h 86"/>
              <a:gd name="T42" fmla="*/ 9 w 124"/>
              <a:gd name="T43" fmla="*/ 45 h 86"/>
              <a:gd name="T44" fmla="*/ 12 w 124"/>
              <a:gd name="T45" fmla="*/ 44 h 86"/>
              <a:gd name="T46" fmla="*/ 24 w 124"/>
              <a:gd name="T47" fmla="*/ 31 h 86"/>
              <a:gd name="T48" fmla="*/ 32 w 124"/>
              <a:gd name="T49" fmla="*/ 29 h 86"/>
              <a:gd name="T50" fmla="*/ 36 w 124"/>
              <a:gd name="T51" fmla="*/ 27 h 86"/>
              <a:gd name="T52" fmla="*/ 43 w 124"/>
              <a:gd name="T53" fmla="*/ 26 h 86"/>
              <a:gd name="T54" fmla="*/ 66 w 124"/>
              <a:gd name="T55" fmla="*/ 19 h 86"/>
              <a:gd name="T56" fmla="*/ 65 w 124"/>
              <a:gd name="T57" fmla="*/ 15 h 86"/>
              <a:gd name="T58" fmla="*/ 54 w 124"/>
              <a:gd name="T59" fmla="*/ 15 h 86"/>
              <a:gd name="T60" fmla="*/ 47 w 124"/>
              <a:gd name="T61" fmla="*/ 19 h 86"/>
              <a:gd name="T62" fmla="*/ 39 w 124"/>
              <a:gd name="T63" fmla="*/ 20 h 86"/>
              <a:gd name="T64" fmla="*/ 34 w 124"/>
              <a:gd name="T65" fmla="*/ 22 h 86"/>
              <a:gd name="T66" fmla="*/ 27 w 124"/>
              <a:gd name="T67" fmla="*/ 24 h 86"/>
              <a:gd name="T68" fmla="*/ 24 w 124"/>
              <a:gd name="T69" fmla="*/ 14 h 86"/>
              <a:gd name="T70" fmla="*/ 28 w 124"/>
              <a:gd name="T71" fmla="*/ 14 h 86"/>
              <a:gd name="T72" fmla="*/ 32 w 124"/>
              <a:gd name="T73" fmla="*/ 15 h 86"/>
              <a:gd name="T74" fmla="*/ 38 w 124"/>
              <a:gd name="T75" fmla="*/ 15 h 86"/>
              <a:gd name="T76" fmla="*/ 44 w 124"/>
              <a:gd name="T77" fmla="*/ 18 h 86"/>
              <a:gd name="T78" fmla="*/ 50 w 124"/>
              <a:gd name="T79" fmla="*/ 9 h 86"/>
              <a:gd name="T80" fmla="*/ 53 w 124"/>
              <a:gd name="T81" fmla="*/ 7 h 86"/>
              <a:gd name="T82" fmla="*/ 58 w 124"/>
              <a:gd name="T83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4" h="86">
                <a:moveTo>
                  <a:pt x="13" y="15"/>
                </a:moveTo>
                <a:lnTo>
                  <a:pt x="17" y="24"/>
                </a:lnTo>
                <a:lnTo>
                  <a:pt x="1" y="27"/>
                </a:lnTo>
                <a:lnTo>
                  <a:pt x="0" y="24"/>
                </a:lnTo>
                <a:lnTo>
                  <a:pt x="6" y="24"/>
                </a:lnTo>
                <a:lnTo>
                  <a:pt x="12" y="15"/>
                </a:lnTo>
                <a:lnTo>
                  <a:pt x="13" y="15"/>
                </a:lnTo>
                <a:close/>
                <a:moveTo>
                  <a:pt x="58" y="0"/>
                </a:moveTo>
                <a:lnTo>
                  <a:pt x="64" y="3"/>
                </a:lnTo>
                <a:lnTo>
                  <a:pt x="68" y="3"/>
                </a:lnTo>
                <a:lnTo>
                  <a:pt x="69" y="0"/>
                </a:lnTo>
                <a:lnTo>
                  <a:pt x="83" y="7"/>
                </a:lnTo>
                <a:lnTo>
                  <a:pt x="87" y="3"/>
                </a:lnTo>
                <a:lnTo>
                  <a:pt x="87" y="4"/>
                </a:lnTo>
                <a:lnTo>
                  <a:pt x="89" y="12"/>
                </a:lnTo>
                <a:lnTo>
                  <a:pt x="109" y="5"/>
                </a:lnTo>
                <a:lnTo>
                  <a:pt x="124" y="9"/>
                </a:lnTo>
                <a:lnTo>
                  <a:pt x="115" y="31"/>
                </a:lnTo>
                <a:lnTo>
                  <a:pt x="114" y="31"/>
                </a:lnTo>
                <a:lnTo>
                  <a:pt x="114" y="56"/>
                </a:lnTo>
                <a:lnTo>
                  <a:pt x="102" y="60"/>
                </a:lnTo>
                <a:lnTo>
                  <a:pt x="89" y="54"/>
                </a:lnTo>
                <a:lnTo>
                  <a:pt x="76" y="64"/>
                </a:lnTo>
                <a:lnTo>
                  <a:pt x="70" y="75"/>
                </a:lnTo>
                <a:lnTo>
                  <a:pt x="42" y="75"/>
                </a:lnTo>
                <a:lnTo>
                  <a:pt x="32" y="82"/>
                </a:lnTo>
                <a:lnTo>
                  <a:pt x="28" y="84"/>
                </a:lnTo>
                <a:lnTo>
                  <a:pt x="25" y="86"/>
                </a:lnTo>
                <a:lnTo>
                  <a:pt x="23" y="80"/>
                </a:lnTo>
                <a:lnTo>
                  <a:pt x="17" y="78"/>
                </a:lnTo>
                <a:lnTo>
                  <a:pt x="14" y="78"/>
                </a:lnTo>
                <a:lnTo>
                  <a:pt x="13" y="72"/>
                </a:lnTo>
                <a:lnTo>
                  <a:pt x="12" y="71"/>
                </a:lnTo>
                <a:lnTo>
                  <a:pt x="13" y="68"/>
                </a:lnTo>
                <a:lnTo>
                  <a:pt x="19" y="65"/>
                </a:lnTo>
                <a:lnTo>
                  <a:pt x="19" y="63"/>
                </a:lnTo>
                <a:lnTo>
                  <a:pt x="19" y="61"/>
                </a:lnTo>
                <a:lnTo>
                  <a:pt x="17" y="56"/>
                </a:lnTo>
                <a:lnTo>
                  <a:pt x="14" y="57"/>
                </a:lnTo>
                <a:lnTo>
                  <a:pt x="12" y="53"/>
                </a:lnTo>
                <a:lnTo>
                  <a:pt x="6" y="53"/>
                </a:lnTo>
                <a:lnTo>
                  <a:pt x="5" y="52"/>
                </a:lnTo>
                <a:lnTo>
                  <a:pt x="4" y="50"/>
                </a:lnTo>
                <a:lnTo>
                  <a:pt x="9" y="45"/>
                </a:lnTo>
                <a:lnTo>
                  <a:pt x="10" y="45"/>
                </a:lnTo>
                <a:lnTo>
                  <a:pt x="12" y="44"/>
                </a:lnTo>
                <a:lnTo>
                  <a:pt x="16" y="35"/>
                </a:lnTo>
                <a:lnTo>
                  <a:pt x="24" y="31"/>
                </a:lnTo>
                <a:lnTo>
                  <a:pt x="29" y="29"/>
                </a:lnTo>
                <a:lnTo>
                  <a:pt x="32" y="29"/>
                </a:lnTo>
                <a:lnTo>
                  <a:pt x="34" y="27"/>
                </a:lnTo>
                <a:lnTo>
                  <a:pt x="36" y="27"/>
                </a:lnTo>
                <a:lnTo>
                  <a:pt x="40" y="27"/>
                </a:lnTo>
                <a:lnTo>
                  <a:pt x="43" y="26"/>
                </a:lnTo>
                <a:lnTo>
                  <a:pt x="50" y="23"/>
                </a:lnTo>
                <a:lnTo>
                  <a:pt x="66" y="19"/>
                </a:lnTo>
                <a:lnTo>
                  <a:pt x="69" y="18"/>
                </a:lnTo>
                <a:lnTo>
                  <a:pt x="65" y="15"/>
                </a:lnTo>
                <a:lnTo>
                  <a:pt x="61" y="15"/>
                </a:lnTo>
                <a:lnTo>
                  <a:pt x="54" y="15"/>
                </a:lnTo>
                <a:lnTo>
                  <a:pt x="51" y="16"/>
                </a:lnTo>
                <a:lnTo>
                  <a:pt x="47" y="19"/>
                </a:lnTo>
                <a:lnTo>
                  <a:pt x="42" y="20"/>
                </a:lnTo>
                <a:lnTo>
                  <a:pt x="39" y="20"/>
                </a:lnTo>
                <a:lnTo>
                  <a:pt x="35" y="22"/>
                </a:lnTo>
                <a:lnTo>
                  <a:pt x="34" y="22"/>
                </a:lnTo>
                <a:lnTo>
                  <a:pt x="32" y="23"/>
                </a:lnTo>
                <a:lnTo>
                  <a:pt x="27" y="24"/>
                </a:lnTo>
                <a:lnTo>
                  <a:pt x="21" y="15"/>
                </a:lnTo>
                <a:lnTo>
                  <a:pt x="24" y="14"/>
                </a:lnTo>
                <a:lnTo>
                  <a:pt x="25" y="14"/>
                </a:lnTo>
                <a:lnTo>
                  <a:pt x="28" y="14"/>
                </a:lnTo>
                <a:lnTo>
                  <a:pt x="31" y="15"/>
                </a:lnTo>
                <a:lnTo>
                  <a:pt x="32" y="15"/>
                </a:lnTo>
                <a:lnTo>
                  <a:pt x="36" y="15"/>
                </a:lnTo>
                <a:lnTo>
                  <a:pt x="38" y="15"/>
                </a:lnTo>
                <a:lnTo>
                  <a:pt x="38" y="16"/>
                </a:lnTo>
                <a:lnTo>
                  <a:pt x="44" y="18"/>
                </a:lnTo>
                <a:lnTo>
                  <a:pt x="46" y="15"/>
                </a:lnTo>
                <a:lnTo>
                  <a:pt x="50" y="9"/>
                </a:lnTo>
                <a:lnTo>
                  <a:pt x="50" y="8"/>
                </a:lnTo>
                <a:lnTo>
                  <a:pt x="53" y="7"/>
                </a:lnTo>
                <a:lnTo>
                  <a:pt x="55" y="3"/>
                </a:lnTo>
                <a:lnTo>
                  <a:pt x="58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0" name="Freeform 200"/>
          <p:cNvSpPr>
            <a:spLocks/>
          </p:cNvSpPr>
          <p:nvPr/>
        </p:nvSpPr>
        <p:spPr bwMode="auto">
          <a:xfrm>
            <a:off x="4144963" y="5176838"/>
            <a:ext cx="71438" cy="101600"/>
          </a:xfrm>
          <a:custGeom>
            <a:avLst/>
            <a:gdLst>
              <a:gd name="T0" fmla="*/ 45 w 45"/>
              <a:gd name="T1" fmla="*/ 0 h 64"/>
              <a:gd name="T2" fmla="*/ 37 w 45"/>
              <a:gd name="T3" fmla="*/ 15 h 64"/>
              <a:gd name="T4" fmla="*/ 38 w 45"/>
              <a:gd name="T5" fmla="*/ 16 h 64"/>
              <a:gd name="T6" fmla="*/ 42 w 45"/>
              <a:gd name="T7" fmla="*/ 20 h 64"/>
              <a:gd name="T8" fmla="*/ 42 w 45"/>
              <a:gd name="T9" fmla="*/ 25 h 64"/>
              <a:gd name="T10" fmla="*/ 37 w 45"/>
              <a:gd name="T11" fmla="*/ 28 h 64"/>
              <a:gd name="T12" fmla="*/ 34 w 45"/>
              <a:gd name="T13" fmla="*/ 28 h 64"/>
              <a:gd name="T14" fmla="*/ 33 w 45"/>
              <a:gd name="T15" fmla="*/ 28 h 64"/>
              <a:gd name="T16" fmla="*/ 30 w 45"/>
              <a:gd name="T17" fmla="*/ 28 h 64"/>
              <a:gd name="T18" fmla="*/ 31 w 45"/>
              <a:gd name="T19" fmla="*/ 32 h 64"/>
              <a:gd name="T20" fmla="*/ 35 w 45"/>
              <a:gd name="T21" fmla="*/ 40 h 64"/>
              <a:gd name="T22" fmla="*/ 37 w 45"/>
              <a:gd name="T23" fmla="*/ 42 h 64"/>
              <a:gd name="T24" fmla="*/ 39 w 45"/>
              <a:gd name="T25" fmla="*/ 42 h 64"/>
              <a:gd name="T26" fmla="*/ 39 w 45"/>
              <a:gd name="T27" fmla="*/ 55 h 64"/>
              <a:gd name="T28" fmla="*/ 30 w 45"/>
              <a:gd name="T29" fmla="*/ 58 h 64"/>
              <a:gd name="T30" fmla="*/ 28 w 45"/>
              <a:gd name="T31" fmla="*/ 62 h 64"/>
              <a:gd name="T32" fmla="*/ 23 w 45"/>
              <a:gd name="T33" fmla="*/ 64 h 64"/>
              <a:gd name="T34" fmla="*/ 19 w 45"/>
              <a:gd name="T35" fmla="*/ 61 h 64"/>
              <a:gd name="T36" fmla="*/ 5 w 45"/>
              <a:gd name="T37" fmla="*/ 46 h 64"/>
              <a:gd name="T38" fmla="*/ 0 w 45"/>
              <a:gd name="T39" fmla="*/ 35 h 64"/>
              <a:gd name="T40" fmla="*/ 13 w 45"/>
              <a:gd name="T41" fmla="*/ 31 h 64"/>
              <a:gd name="T42" fmla="*/ 13 w 45"/>
              <a:gd name="T43" fmla="*/ 25 h 64"/>
              <a:gd name="T44" fmla="*/ 33 w 45"/>
              <a:gd name="T45" fmla="*/ 19 h 64"/>
              <a:gd name="T46" fmla="*/ 43 w 45"/>
              <a:gd name="T47" fmla="*/ 0 h 64"/>
              <a:gd name="T48" fmla="*/ 45 w 45"/>
              <a:gd name="T4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5" h="64">
                <a:moveTo>
                  <a:pt x="45" y="0"/>
                </a:moveTo>
                <a:lnTo>
                  <a:pt x="37" y="15"/>
                </a:lnTo>
                <a:lnTo>
                  <a:pt x="38" y="16"/>
                </a:lnTo>
                <a:lnTo>
                  <a:pt x="42" y="20"/>
                </a:lnTo>
                <a:lnTo>
                  <a:pt x="42" y="25"/>
                </a:lnTo>
                <a:lnTo>
                  <a:pt x="37" y="28"/>
                </a:lnTo>
                <a:lnTo>
                  <a:pt x="34" y="28"/>
                </a:lnTo>
                <a:lnTo>
                  <a:pt x="33" y="28"/>
                </a:lnTo>
                <a:lnTo>
                  <a:pt x="30" y="28"/>
                </a:lnTo>
                <a:lnTo>
                  <a:pt x="31" y="32"/>
                </a:lnTo>
                <a:lnTo>
                  <a:pt x="35" y="40"/>
                </a:lnTo>
                <a:lnTo>
                  <a:pt x="37" y="42"/>
                </a:lnTo>
                <a:lnTo>
                  <a:pt x="39" y="42"/>
                </a:lnTo>
                <a:lnTo>
                  <a:pt x="39" y="55"/>
                </a:lnTo>
                <a:lnTo>
                  <a:pt x="30" y="58"/>
                </a:lnTo>
                <a:lnTo>
                  <a:pt x="28" y="62"/>
                </a:lnTo>
                <a:lnTo>
                  <a:pt x="23" y="64"/>
                </a:lnTo>
                <a:lnTo>
                  <a:pt x="19" y="61"/>
                </a:lnTo>
                <a:lnTo>
                  <a:pt x="5" y="46"/>
                </a:lnTo>
                <a:lnTo>
                  <a:pt x="0" y="35"/>
                </a:lnTo>
                <a:lnTo>
                  <a:pt x="13" y="31"/>
                </a:lnTo>
                <a:lnTo>
                  <a:pt x="13" y="25"/>
                </a:lnTo>
                <a:lnTo>
                  <a:pt x="33" y="19"/>
                </a:lnTo>
                <a:lnTo>
                  <a:pt x="43" y="0"/>
                </a:lnTo>
                <a:lnTo>
                  <a:pt x="4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1" name="Freeform 201"/>
          <p:cNvSpPr>
            <a:spLocks/>
          </p:cNvSpPr>
          <p:nvPr/>
        </p:nvSpPr>
        <p:spPr bwMode="auto">
          <a:xfrm>
            <a:off x="4271963" y="5302250"/>
            <a:ext cx="290513" cy="319088"/>
          </a:xfrm>
          <a:custGeom>
            <a:avLst/>
            <a:gdLst>
              <a:gd name="T0" fmla="*/ 149 w 183"/>
              <a:gd name="T1" fmla="*/ 95 h 201"/>
              <a:gd name="T2" fmla="*/ 143 w 183"/>
              <a:gd name="T3" fmla="*/ 72 h 201"/>
              <a:gd name="T4" fmla="*/ 154 w 183"/>
              <a:gd name="T5" fmla="*/ 64 h 201"/>
              <a:gd name="T6" fmla="*/ 142 w 183"/>
              <a:gd name="T7" fmla="*/ 51 h 201"/>
              <a:gd name="T8" fmla="*/ 141 w 183"/>
              <a:gd name="T9" fmla="*/ 38 h 201"/>
              <a:gd name="T10" fmla="*/ 134 w 183"/>
              <a:gd name="T11" fmla="*/ 35 h 201"/>
              <a:gd name="T12" fmla="*/ 126 w 183"/>
              <a:gd name="T13" fmla="*/ 31 h 201"/>
              <a:gd name="T14" fmla="*/ 117 w 183"/>
              <a:gd name="T15" fmla="*/ 15 h 201"/>
              <a:gd name="T16" fmla="*/ 109 w 183"/>
              <a:gd name="T17" fmla="*/ 5 h 201"/>
              <a:gd name="T18" fmla="*/ 111 w 183"/>
              <a:gd name="T19" fmla="*/ 0 h 201"/>
              <a:gd name="T20" fmla="*/ 96 w 183"/>
              <a:gd name="T21" fmla="*/ 9 h 201"/>
              <a:gd name="T22" fmla="*/ 89 w 183"/>
              <a:gd name="T23" fmla="*/ 16 h 201"/>
              <a:gd name="T24" fmla="*/ 90 w 183"/>
              <a:gd name="T25" fmla="*/ 24 h 201"/>
              <a:gd name="T26" fmla="*/ 85 w 183"/>
              <a:gd name="T27" fmla="*/ 23 h 201"/>
              <a:gd name="T28" fmla="*/ 75 w 183"/>
              <a:gd name="T29" fmla="*/ 46 h 201"/>
              <a:gd name="T30" fmla="*/ 63 w 183"/>
              <a:gd name="T31" fmla="*/ 75 h 201"/>
              <a:gd name="T32" fmla="*/ 63 w 183"/>
              <a:gd name="T33" fmla="*/ 81 h 201"/>
              <a:gd name="T34" fmla="*/ 56 w 183"/>
              <a:gd name="T35" fmla="*/ 96 h 201"/>
              <a:gd name="T36" fmla="*/ 55 w 183"/>
              <a:gd name="T37" fmla="*/ 91 h 201"/>
              <a:gd name="T38" fmla="*/ 55 w 183"/>
              <a:gd name="T39" fmla="*/ 84 h 201"/>
              <a:gd name="T40" fmla="*/ 60 w 183"/>
              <a:gd name="T41" fmla="*/ 73 h 201"/>
              <a:gd name="T42" fmla="*/ 63 w 183"/>
              <a:gd name="T43" fmla="*/ 65 h 201"/>
              <a:gd name="T44" fmla="*/ 68 w 183"/>
              <a:gd name="T45" fmla="*/ 47 h 201"/>
              <a:gd name="T46" fmla="*/ 77 w 183"/>
              <a:gd name="T47" fmla="*/ 27 h 201"/>
              <a:gd name="T48" fmla="*/ 85 w 183"/>
              <a:gd name="T49" fmla="*/ 15 h 201"/>
              <a:gd name="T50" fmla="*/ 72 w 183"/>
              <a:gd name="T51" fmla="*/ 5 h 201"/>
              <a:gd name="T52" fmla="*/ 63 w 183"/>
              <a:gd name="T53" fmla="*/ 13 h 201"/>
              <a:gd name="T54" fmla="*/ 53 w 183"/>
              <a:gd name="T55" fmla="*/ 19 h 201"/>
              <a:gd name="T56" fmla="*/ 45 w 183"/>
              <a:gd name="T57" fmla="*/ 19 h 201"/>
              <a:gd name="T58" fmla="*/ 41 w 183"/>
              <a:gd name="T59" fmla="*/ 26 h 201"/>
              <a:gd name="T60" fmla="*/ 34 w 183"/>
              <a:gd name="T61" fmla="*/ 32 h 201"/>
              <a:gd name="T62" fmla="*/ 22 w 183"/>
              <a:gd name="T63" fmla="*/ 43 h 201"/>
              <a:gd name="T64" fmla="*/ 18 w 183"/>
              <a:gd name="T65" fmla="*/ 51 h 201"/>
              <a:gd name="T66" fmla="*/ 8 w 183"/>
              <a:gd name="T67" fmla="*/ 56 h 201"/>
              <a:gd name="T68" fmla="*/ 0 w 183"/>
              <a:gd name="T69" fmla="*/ 61 h 201"/>
              <a:gd name="T70" fmla="*/ 4 w 183"/>
              <a:gd name="T71" fmla="*/ 73 h 201"/>
              <a:gd name="T72" fmla="*/ 12 w 183"/>
              <a:gd name="T73" fmla="*/ 76 h 201"/>
              <a:gd name="T74" fmla="*/ 18 w 183"/>
              <a:gd name="T75" fmla="*/ 66 h 201"/>
              <a:gd name="T76" fmla="*/ 42 w 183"/>
              <a:gd name="T77" fmla="*/ 61 h 201"/>
              <a:gd name="T78" fmla="*/ 48 w 183"/>
              <a:gd name="T79" fmla="*/ 62 h 201"/>
              <a:gd name="T80" fmla="*/ 52 w 183"/>
              <a:gd name="T81" fmla="*/ 62 h 201"/>
              <a:gd name="T82" fmla="*/ 48 w 183"/>
              <a:gd name="T83" fmla="*/ 86 h 201"/>
              <a:gd name="T84" fmla="*/ 45 w 183"/>
              <a:gd name="T85" fmla="*/ 91 h 201"/>
              <a:gd name="T86" fmla="*/ 37 w 183"/>
              <a:gd name="T87" fmla="*/ 124 h 201"/>
              <a:gd name="T88" fmla="*/ 45 w 183"/>
              <a:gd name="T89" fmla="*/ 139 h 201"/>
              <a:gd name="T90" fmla="*/ 45 w 183"/>
              <a:gd name="T91" fmla="*/ 144 h 201"/>
              <a:gd name="T92" fmla="*/ 47 w 183"/>
              <a:gd name="T93" fmla="*/ 162 h 201"/>
              <a:gd name="T94" fmla="*/ 67 w 183"/>
              <a:gd name="T95" fmla="*/ 166 h 201"/>
              <a:gd name="T96" fmla="*/ 59 w 183"/>
              <a:gd name="T97" fmla="*/ 197 h 201"/>
              <a:gd name="T98" fmla="*/ 67 w 183"/>
              <a:gd name="T99" fmla="*/ 201 h 201"/>
              <a:gd name="T100" fmla="*/ 74 w 183"/>
              <a:gd name="T101" fmla="*/ 201 h 201"/>
              <a:gd name="T102" fmla="*/ 104 w 183"/>
              <a:gd name="T103" fmla="*/ 186 h 201"/>
              <a:gd name="T104" fmla="*/ 130 w 183"/>
              <a:gd name="T105" fmla="*/ 176 h 201"/>
              <a:gd name="T106" fmla="*/ 130 w 183"/>
              <a:gd name="T107" fmla="*/ 161 h 201"/>
              <a:gd name="T108" fmla="*/ 145 w 183"/>
              <a:gd name="T109" fmla="*/ 140 h 201"/>
              <a:gd name="T110" fmla="*/ 164 w 183"/>
              <a:gd name="T111" fmla="*/ 133 h 201"/>
              <a:gd name="T112" fmla="*/ 183 w 183"/>
              <a:gd name="T113" fmla="*/ 109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3" h="201">
                <a:moveTo>
                  <a:pt x="166" y="99"/>
                </a:moveTo>
                <a:lnTo>
                  <a:pt x="149" y="95"/>
                </a:lnTo>
                <a:lnTo>
                  <a:pt x="150" y="80"/>
                </a:lnTo>
                <a:lnTo>
                  <a:pt x="143" y="72"/>
                </a:lnTo>
                <a:lnTo>
                  <a:pt x="145" y="61"/>
                </a:lnTo>
                <a:lnTo>
                  <a:pt x="154" y="64"/>
                </a:lnTo>
                <a:lnTo>
                  <a:pt x="154" y="60"/>
                </a:lnTo>
                <a:lnTo>
                  <a:pt x="142" y="51"/>
                </a:lnTo>
                <a:lnTo>
                  <a:pt x="139" y="43"/>
                </a:lnTo>
                <a:lnTo>
                  <a:pt x="141" y="38"/>
                </a:lnTo>
                <a:lnTo>
                  <a:pt x="141" y="35"/>
                </a:lnTo>
                <a:lnTo>
                  <a:pt x="134" y="35"/>
                </a:lnTo>
                <a:lnTo>
                  <a:pt x="123" y="35"/>
                </a:lnTo>
                <a:lnTo>
                  <a:pt x="126" y="31"/>
                </a:lnTo>
                <a:lnTo>
                  <a:pt x="132" y="19"/>
                </a:lnTo>
                <a:lnTo>
                  <a:pt x="117" y="15"/>
                </a:lnTo>
                <a:lnTo>
                  <a:pt x="115" y="8"/>
                </a:lnTo>
                <a:lnTo>
                  <a:pt x="109" y="5"/>
                </a:lnTo>
                <a:lnTo>
                  <a:pt x="109" y="4"/>
                </a:lnTo>
                <a:lnTo>
                  <a:pt x="111" y="0"/>
                </a:lnTo>
                <a:lnTo>
                  <a:pt x="109" y="0"/>
                </a:lnTo>
                <a:lnTo>
                  <a:pt x="96" y="9"/>
                </a:lnTo>
                <a:lnTo>
                  <a:pt x="93" y="13"/>
                </a:lnTo>
                <a:lnTo>
                  <a:pt x="89" y="16"/>
                </a:lnTo>
                <a:lnTo>
                  <a:pt x="89" y="19"/>
                </a:lnTo>
                <a:lnTo>
                  <a:pt x="90" y="24"/>
                </a:lnTo>
                <a:lnTo>
                  <a:pt x="86" y="19"/>
                </a:lnTo>
                <a:lnTo>
                  <a:pt x="85" y="23"/>
                </a:lnTo>
                <a:lnTo>
                  <a:pt x="81" y="31"/>
                </a:lnTo>
                <a:lnTo>
                  <a:pt x="75" y="46"/>
                </a:lnTo>
                <a:lnTo>
                  <a:pt x="72" y="56"/>
                </a:lnTo>
                <a:lnTo>
                  <a:pt x="63" y="75"/>
                </a:lnTo>
                <a:lnTo>
                  <a:pt x="63" y="76"/>
                </a:lnTo>
                <a:lnTo>
                  <a:pt x="63" y="81"/>
                </a:lnTo>
                <a:lnTo>
                  <a:pt x="60" y="86"/>
                </a:lnTo>
                <a:lnTo>
                  <a:pt x="56" y="96"/>
                </a:lnTo>
                <a:lnTo>
                  <a:pt x="55" y="95"/>
                </a:lnTo>
                <a:lnTo>
                  <a:pt x="55" y="91"/>
                </a:lnTo>
                <a:lnTo>
                  <a:pt x="55" y="90"/>
                </a:lnTo>
                <a:lnTo>
                  <a:pt x="55" y="84"/>
                </a:lnTo>
                <a:lnTo>
                  <a:pt x="57" y="80"/>
                </a:lnTo>
                <a:lnTo>
                  <a:pt x="60" y="73"/>
                </a:lnTo>
                <a:lnTo>
                  <a:pt x="60" y="72"/>
                </a:lnTo>
                <a:lnTo>
                  <a:pt x="63" y="65"/>
                </a:lnTo>
                <a:lnTo>
                  <a:pt x="64" y="57"/>
                </a:lnTo>
                <a:lnTo>
                  <a:pt x="68" y="47"/>
                </a:lnTo>
                <a:lnTo>
                  <a:pt x="72" y="41"/>
                </a:lnTo>
                <a:lnTo>
                  <a:pt x="77" y="27"/>
                </a:lnTo>
                <a:lnTo>
                  <a:pt x="83" y="15"/>
                </a:lnTo>
                <a:lnTo>
                  <a:pt x="85" y="15"/>
                </a:lnTo>
                <a:lnTo>
                  <a:pt x="78" y="8"/>
                </a:lnTo>
                <a:lnTo>
                  <a:pt x="72" y="5"/>
                </a:lnTo>
                <a:lnTo>
                  <a:pt x="70" y="6"/>
                </a:lnTo>
                <a:lnTo>
                  <a:pt x="63" y="13"/>
                </a:lnTo>
                <a:lnTo>
                  <a:pt x="59" y="16"/>
                </a:lnTo>
                <a:lnTo>
                  <a:pt x="53" y="19"/>
                </a:lnTo>
                <a:lnTo>
                  <a:pt x="47" y="19"/>
                </a:lnTo>
                <a:lnTo>
                  <a:pt x="45" y="19"/>
                </a:lnTo>
                <a:lnTo>
                  <a:pt x="42" y="19"/>
                </a:lnTo>
                <a:lnTo>
                  <a:pt x="41" y="26"/>
                </a:lnTo>
                <a:lnTo>
                  <a:pt x="41" y="28"/>
                </a:lnTo>
                <a:lnTo>
                  <a:pt x="34" y="32"/>
                </a:lnTo>
                <a:lnTo>
                  <a:pt x="25" y="35"/>
                </a:lnTo>
                <a:lnTo>
                  <a:pt x="22" y="43"/>
                </a:lnTo>
                <a:lnTo>
                  <a:pt x="19" y="47"/>
                </a:lnTo>
                <a:lnTo>
                  <a:pt x="18" y="51"/>
                </a:lnTo>
                <a:lnTo>
                  <a:pt x="11" y="54"/>
                </a:lnTo>
                <a:lnTo>
                  <a:pt x="8" y="56"/>
                </a:lnTo>
                <a:lnTo>
                  <a:pt x="4" y="56"/>
                </a:lnTo>
                <a:lnTo>
                  <a:pt x="0" y="61"/>
                </a:lnTo>
                <a:lnTo>
                  <a:pt x="2" y="62"/>
                </a:lnTo>
                <a:lnTo>
                  <a:pt x="4" y="73"/>
                </a:lnTo>
                <a:lnTo>
                  <a:pt x="8" y="79"/>
                </a:lnTo>
                <a:lnTo>
                  <a:pt x="12" y="76"/>
                </a:lnTo>
                <a:lnTo>
                  <a:pt x="14" y="71"/>
                </a:lnTo>
                <a:lnTo>
                  <a:pt x="18" y="66"/>
                </a:lnTo>
                <a:lnTo>
                  <a:pt x="26" y="60"/>
                </a:lnTo>
                <a:lnTo>
                  <a:pt x="42" y="61"/>
                </a:lnTo>
                <a:lnTo>
                  <a:pt x="45" y="62"/>
                </a:lnTo>
                <a:lnTo>
                  <a:pt x="48" y="62"/>
                </a:lnTo>
                <a:lnTo>
                  <a:pt x="49" y="62"/>
                </a:lnTo>
                <a:lnTo>
                  <a:pt x="52" y="62"/>
                </a:lnTo>
                <a:lnTo>
                  <a:pt x="51" y="65"/>
                </a:lnTo>
                <a:lnTo>
                  <a:pt x="48" y="86"/>
                </a:lnTo>
                <a:lnTo>
                  <a:pt x="48" y="88"/>
                </a:lnTo>
                <a:lnTo>
                  <a:pt x="45" y="91"/>
                </a:lnTo>
                <a:lnTo>
                  <a:pt x="26" y="111"/>
                </a:lnTo>
                <a:lnTo>
                  <a:pt x="37" y="124"/>
                </a:lnTo>
                <a:lnTo>
                  <a:pt x="45" y="135"/>
                </a:lnTo>
                <a:lnTo>
                  <a:pt x="45" y="139"/>
                </a:lnTo>
                <a:lnTo>
                  <a:pt x="45" y="143"/>
                </a:lnTo>
                <a:lnTo>
                  <a:pt x="45" y="144"/>
                </a:lnTo>
                <a:lnTo>
                  <a:pt x="45" y="146"/>
                </a:lnTo>
                <a:lnTo>
                  <a:pt x="47" y="162"/>
                </a:lnTo>
                <a:lnTo>
                  <a:pt x="63" y="162"/>
                </a:lnTo>
                <a:lnTo>
                  <a:pt x="67" y="166"/>
                </a:lnTo>
                <a:lnTo>
                  <a:pt x="66" y="182"/>
                </a:lnTo>
                <a:lnTo>
                  <a:pt x="59" y="197"/>
                </a:lnTo>
                <a:lnTo>
                  <a:pt x="63" y="201"/>
                </a:lnTo>
                <a:lnTo>
                  <a:pt x="67" y="201"/>
                </a:lnTo>
                <a:lnTo>
                  <a:pt x="71" y="201"/>
                </a:lnTo>
                <a:lnTo>
                  <a:pt x="74" y="201"/>
                </a:lnTo>
                <a:lnTo>
                  <a:pt x="75" y="201"/>
                </a:lnTo>
                <a:lnTo>
                  <a:pt x="104" y="186"/>
                </a:lnTo>
                <a:lnTo>
                  <a:pt x="120" y="185"/>
                </a:lnTo>
                <a:lnTo>
                  <a:pt x="130" y="176"/>
                </a:lnTo>
                <a:lnTo>
                  <a:pt x="130" y="170"/>
                </a:lnTo>
                <a:lnTo>
                  <a:pt x="130" y="161"/>
                </a:lnTo>
                <a:lnTo>
                  <a:pt x="130" y="159"/>
                </a:lnTo>
                <a:lnTo>
                  <a:pt x="145" y="140"/>
                </a:lnTo>
                <a:lnTo>
                  <a:pt x="150" y="135"/>
                </a:lnTo>
                <a:lnTo>
                  <a:pt x="164" y="133"/>
                </a:lnTo>
                <a:lnTo>
                  <a:pt x="172" y="128"/>
                </a:lnTo>
                <a:lnTo>
                  <a:pt x="183" y="109"/>
                </a:lnTo>
                <a:lnTo>
                  <a:pt x="166" y="9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2" name="Freeform 202"/>
          <p:cNvSpPr>
            <a:spLocks noEditPoints="1"/>
          </p:cNvSpPr>
          <p:nvPr/>
        </p:nvSpPr>
        <p:spPr bwMode="auto">
          <a:xfrm>
            <a:off x="4187825" y="4935538"/>
            <a:ext cx="215900" cy="138113"/>
          </a:xfrm>
          <a:custGeom>
            <a:avLst/>
            <a:gdLst>
              <a:gd name="T0" fmla="*/ 82 w 136"/>
              <a:gd name="T1" fmla="*/ 49 h 87"/>
              <a:gd name="T2" fmla="*/ 93 w 136"/>
              <a:gd name="T3" fmla="*/ 49 h 87"/>
              <a:gd name="T4" fmla="*/ 100 w 136"/>
              <a:gd name="T5" fmla="*/ 52 h 87"/>
              <a:gd name="T6" fmla="*/ 90 w 136"/>
              <a:gd name="T7" fmla="*/ 83 h 87"/>
              <a:gd name="T8" fmla="*/ 75 w 136"/>
              <a:gd name="T9" fmla="*/ 68 h 87"/>
              <a:gd name="T10" fmla="*/ 63 w 136"/>
              <a:gd name="T11" fmla="*/ 74 h 87"/>
              <a:gd name="T12" fmla="*/ 52 w 136"/>
              <a:gd name="T13" fmla="*/ 87 h 87"/>
              <a:gd name="T14" fmla="*/ 38 w 136"/>
              <a:gd name="T15" fmla="*/ 82 h 87"/>
              <a:gd name="T16" fmla="*/ 22 w 136"/>
              <a:gd name="T17" fmla="*/ 77 h 87"/>
              <a:gd name="T18" fmla="*/ 20 w 136"/>
              <a:gd name="T19" fmla="*/ 66 h 87"/>
              <a:gd name="T20" fmla="*/ 23 w 136"/>
              <a:gd name="T21" fmla="*/ 56 h 87"/>
              <a:gd name="T22" fmla="*/ 23 w 136"/>
              <a:gd name="T23" fmla="*/ 49 h 87"/>
              <a:gd name="T24" fmla="*/ 29 w 136"/>
              <a:gd name="T25" fmla="*/ 53 h 87"/>
              <a:gd name="T26" fmla="*/ 31 w 136"/>
              <a:gd name="T27" fmla="*/ 51 h 87"/>
              <a:gd name="T28" fmla="*/ 34 w 136"/>
              <a:gd name="T29" fmla="*/ 44 h 87"/>
              <a:gd name="T30" fmla="*/ 40 w 136"/>
              <a:gd name="T31" fmla="*/ 47 h 87"/>
              <a:gd name="T32" fmla="*/ 49 w 136"/>
              <a:gd name="T33" fmla="*/ 42 h 87"/>
              <a:gd name="T34" fmla="*/ 50 w 136"/>
              <a:gd name="T35" fmla="*/ 51 h 87"/>
              <a:gd name="T36" fmla="*/ 49 w 136"/>
              <a:gd name="T37" fmla="*/ 57 h 87"/>
              <a:gd name="T38" fmla="*/ 56 w 136"/>
              <a:gd name="T39" fmla="*/ 51 h 87"/>
              <a:gd name="T40" fmla="*/ 60 w 136"/>
              <a:gd name="T41" fmla="*/ 49 h 87"/>
              <a:gd name="T42" fmla="*/ 64 w 136"/>
              <a:gd name="T43" fmla="*/ 41 h 87"/>
              <a:gd name="T44" fmla="*/ 75 w 136"/>
              <a:gd name="T45" fmla="*/ 44 h 87"/>
              <a:gd name="T46" fmla="*/ 104 w 136"/>
              <a:gd name="T47" fmla="*/ 11 h 87"/>
              <a:gd name="T48" fmla="*/ 125 w 136"/>
              <a:gd name="T49" fmla="*/ 6 h 87"/>
              <a:gd name="T50" fmla="*/ 134 w 136"/>
              <a:gd name="T51" fmla="*/ 17 h 87"/>
              <a:gd name="T52" fmla="*/ 120 w 136"/>
              <a:gd name="T53" fmla="*/ 19 h 87"/>
              <a:gd name="T54" fmla="*/ 113 w 136"/>
              <a:gd name="T55" fmla="*/ 23 h 87"/>
              <a:gd name="T56" fmla="*/ 127 w 136"/>
              <a:gd name="T57" fmla="*/ 44 h 87"/>
              <a:gd name="T58" fmla="*/ 123 w 136"/>
              <a:gd name="T59" fmla="*/ 52 h 87"/>
              <a:gd name="T60" fmla="*/ 108 w 136"/>
              <a:gd name="T61" fmla="*/ 32 h 87"/>
              <a:gd name="T62" fmla="*/ 94 w 136"/>
              <a:gd name="T63" fmla="*/ 37 h 87"/>
              <a:gd name="T64" fmla="*/ 87 w 136"/>
              <a:gd name="T65" fmla="*/ 38 h 87"/>
              <a:gd name="T66" fmla="*/ 79 w 136"/>
              <a:gd name="T67" fmla="*/ 34 h 87"/>
              <a:gd name="T68" fmla="*/ 91 w 136"/>
              <a:gd name="T69" fmla="*/ 25 h 87"/>
              <a:gd name="T70" fmla="*/ 86 w 136"/>
              <a:gd name="T71" fmla="*/ 21 h 87"/>
              <a:gd name="T72" fmla="*/ 78 w 136"/>
              <a:gd name="T73" fmla="*/ 29 h 87"/>
              <a:gd name="T74" fmla="*/ 64 w 136"/>
              <a:gd name="T75" fmla="*/ 34 h 87"/>
              <a:gd name="T76" fmla="*/ 57 w 136"/>
              <a:gd name="T77" fmla="*/ 25 h 87"/>
              <a:gd name="T78" fmla="*/ 52 w 136"/>
              <a:gd name="T79" fmla="*/ 25 h 87"/>
              <a:gd name="T80" fmla="*/ 49 w 136"/>
              <a:gd name="T81" fmla="*/ 30 h 87"/>
              <a:gd name="T82" fmla="*/ 41 w 136"/>
              <a:gd name="T83" fmla="*/ 34 h 87"/>
              <a:gd name="T84" fmla="*/ 30 w 136"/>
              <a:gd name="T85" fmla="*/ 30 h 87"/>
              <a:gd name="T86" fmla="*/ 14 w 136"/>
              <a:gd name="T87" fmla="*/ 44 h 87"/>
              <a:gd name="T88" fmla="*/ 6 w 136"/>
              <a:gd name="T89" fmla="*/ 45 h 87"/>
              <a:gd name="T90" fmla="*/ 0 w 136"/>
              <a:gd name="T91" fmla="*/ 45 h 87"/>
              <a:gd name="T92" fmla="*/ 7 w 136"/>
              <a:gd name="T93" fmla="*/ 32 h 87"/>
              <a:gd name="T94" fmla="*/ 10 w 136"/>
              <a:gd name="T95" fmla="*/ 14 h 87"/>
              <a:gd name="T96" fmla="*/ 30 w 136"/>
              <a:gd name="T97" fmla="*/ 21 h 87"/>
              <a:gd name="T98" fmla="*/ 37 w 136"/>
              <a:gd name="T99" fmla="*/ 12 h 87"/>
              <a:gd name="T100" fmla="*/ 42 w 136"/>
              <a:gd name="T101" fmla="*/ 10 h 87"/>
              <a:gd name="T102" fmla="*/ 56 w 136"/>
              <a:gd name="T103" fmla="*/ 11 h 87"/>
              <a:gd name="T104" fmla="*/ 67 w 136"/>
              <a:gd name="T105" fmla="*/ 6 h 87"/>
              <a:gd name="T106" fmla="*/ 101 w 136"/>
              <a:gd name="T107" fmla="*/ 3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6" h="87">
                <a:moveTo>
                  <a:pt x="75" y="44"/>
                </a:moveTo>
                <a:lnTo>
                  <a:pt x="82" y="49"/>
                </a:lnTo>
                <a:lnTo>
                  <a:pt x="85" y="49"/>
                </a:lnTo>
                <a:lnTo>
                  <a:pt x="93" y="49"/>
                </a:lnTo>
                <a:lnTo>
                  <a:pt x="97" y="51"/>
                </a:lnTo>
                <a:lnTo>
                  <a:pt x="100" y="52"/>
                </a:lnTo>
                <a:lnTo>
                  <a:pt x="94" y="68"/>
                </a:lnTo>
                <a:lnTo>
                  <a:pt x="90" y="83"/>
                </a:lnTo>
                <a:lnTo>
                  <a:pt x="80" y="79"/>
                </a:lnTo>
                <a:lnTo>
                  <a:pt x="75" y="68"/>
                </a:lnTo>
                <a:lnTo>
                  <a:pt x="75" y="68"/>
                </a:lnTo>
                <a:lnTo>
                  <a:pt x="63" y="74"/>
                </a:lnTo>
                <a:lnTo>
                  <a:pt x="55" y="87"/>
                </a:lnTo>
                <a:lnTo>
                  <a:pt x="52" y="87"/>
                </a:lnTo>
                <a:lnTo>
                  <a:pt x="45" y="78"/>
                </a:lnTo>
                <a:lnTo>
                  <a:pt x="38" y="82"/>
                </a:lnTo>
                <a:lnTo>
                  <a:pt x="33" y="83"/>
                </a:lnTo>
                <a:lnTo>
                  <a:pt x="22" y="77"/>
                </a:lnTo>
                <a:lnTo>
                  <a:pt x="20" y="68"/>
                </a:lnTo>
                <a:lnTo>
                  <a:pt x="20" y="66"/>
                </a:lnTo>
                <a:lnTo>
                  <a:pt x="19" y="62"/>
                </a:lnTo>
                <a:lnTo>
                  <a:pt x="23" y="56"/>
                </a:lnTo>
                <a:lnTo>
                  <a:pt x="20" y="53"/>
                </a:lnTo>
                <a:lnTo>
                  <a:pt x="23" y="49"/>
                </a:lnTo>
                <a:lnTo>
                  <a:pt x="27" y="52"/>
                </a:lnTo>
                <a:lnTo>
                  <a:pt x="29" y="53"/>
                </a:lnTo>
                <a:lnTo>
                  <a:pt x="33" y="52"/>
                </a:lnTo>
                <a:lnTo>
                  <a:pt x="31" y="51"/>
                </a:lnTo>
                <a:lnTo>
                  <a:pt x="29" y="48"/>
                </a:lnTo>
                <a:lnTo>
                  <a:pt x="34" y="44"/>
                </a:lnTo>
                <a:lnTo>
                  <a:pt x="38" y="47"/>
                </a:lnTo>
                <a:lnTo>
                  <a:pt x="40" y="47"/>
                </a:lnTo>
                <a:lnTo>
                  <a:pt x="46" y="45"/>
                </a:lnTo>
                <a:lnTo>
                  <a:pt x="49" y="42"/>
                </a:lnTo>
                <a:lnTo>
                  <a:pt x="53" y="44"/>
                </a:lnTo>
                <a:lnTo>
                  <a:pt x="50" y="51"/>
                </a:lnTo>
                <a:lnTo>
                  <a:pt x="49" y="55"/>
                </a:lnTo>
                <a:lnTo>
                  <a:pt x="49" y="57"/>
                </a:lnTo>
                <a:lnTo>
                  <a:pt x="53" y="55"/>
                </a:lnTo>
                <a:lnTo>
                  <a:pt x="56" y="51"/>
                </a:lnTo>
                <a:lnTo>
                  <a:pt x="59" y="49"/>
                </a:lnTo>
                <a:lnTo>
                  <a:pt x="60" y="49"/>
                </a:lnTo>
                <a:lnTo>
                  <a:pt x="60" y="47"/>
                </a:lnTo>
                <a:lnTo>
                  <a:pt x="64" y="41"/>
                </a:lnTo>
                <a:lnTo>
                  <a:pt x="75" y="44"/>
                </a:lnTo>
                <a:lnTo>
                  <a:pt x="75" y="44"/>
                </a:lnTo>
                <a:close/>
                <a:moveTo>
                  <a:pt x="101" y="3"/>
                </a:moveTo>
                <a:lnTo>
                  <a:pt x="104" y="11"/>
                </a:lnTo>
                <a:lnTo>
                  <a:pt x="112" y="6"/>
                </a:lnTo>
                <a:lnTo>
                  <a:pt x="125" y="6"/>
                </a:lnTo>
                <a:lnTo>
                  <a:pt x="125" y="11"/>
                </a:lnTo>
                <a:lnTo>
                  <a:pt x="134" y="17"/>
                </a:lnTo>
                <a:lnTo>
                  <a:pt x="130" y="21"/>
                </a:lnTo>
                <a:lnTo>
                  <a:pt x="120" y="19"/>
                </a:lnTo>
                <a:lnTo>
                  <a:pt x="113" y="21"/>
                </a:lnTo>
                <a:lnTo>
                  <a:pt x="113" y="23"/>
                </a:lnTo>
                <a:lnTo>
                  <a:pt x="136" y="36"/>
                </a:lnTo>
                <a:lnTo>
                  <a:pt x="127" y="44"/>
                </a:lnTo>
                <a:lnTo>
                  <a:pt x="124" y="49"/>
                </a:lnTo>
                <a:lnTo>
                  <a:pt x="123" y="52"/>
                </a:lnTo>
                <a:lnTo>
                  <a:pt x="108" y="41"/>
                </a:lnTo>
                <a:lnTo>
                  <a:pt x="108" y="32"/>
                </a:lnTo>
                <a:lnTo>
                  <a:pt x="100" y="36"/>
                </a:lnTo>
                <a:lnTo>
                  <a:pt x="94" y="37"/>
                </a:lnTo>
                <a:lnTo>
                  <a:pt x="91" y="37"/>
                </a:lnTo>
                <a:lnTo>
                  <a:pt x="87" y="38"/>
                </a:lnTo>
                <a:lnTo>
                  <a:pt x="86" y="38"/>
                </a:lnTo>
                <a:lnTo>
                  <a:pt x="79" y="34"/>
                </a:lnTo>
                <a:lnTo>
                  <a:pt x="87" y="29"/>
                </a:lnTo>
                <a:lnTo>
                  <a:pt x="91" y="25"/>
                </a:lnTo>
                <a:lnTo>
                  <a:pt x="90" y="22"/>
                </a:lnTo>
                <a:lnTo>
                  <a:pt x="86" y="21"/>
                </a:lnTo>
                <a:lnTo>
                  <a:pt x="85" y="25"/>
                </a:lnTo>
                <a:lnTo>
                  <a:pt x="78" y="29"/>
                </a:lnTo>
                <a:lnTo>
                  <a:pt x="72" y="34"/>
                </a:lnTo>
                <a:lnTo>
                  <a:pt x="64" y="34"/>
                </a:lnTo>
                <a:lnTo>
                  <a:pt x="57" y="30"/>
                </a:lnTo>
                <a:lnTo>
                  <a:pt x="57" y="25"/>
                </a:lnTo>
                <a:lnTo>
                  <a:pt x="56" y="19"/>
                </a:lnTo>
                <a:lnTo>
                  <a:pt x="52" y="25"/>
                </a:lnTo>
                <a:lnTo>
                  <a:pt x="50" y="26"/>
                </a:lnTo>
                <a:lnTo>
                  <a:pt x="49" y="30"/>
                </a:lnTo>
                <a:lnTo>
                  <a:pt x="42" y="26"/>
                </a:lnTo>
                <a:lnTo>
                  <a:pt x="41" y="34"/>
                </a:lnTo>
                <a:lnTo>
                  <a:pt x="38" y="33"/>
                </a:lnTo>
                <a:lnTo>
                  <a:pt x="30" y="30"/>
                </a:lnTo>
                <a:lnTo>
                  <a:pt x="25" y="37"/>
                </a:lnTo>
                <a:lnTo>
                  <a:pt x="14" y="44"/>
                </a:lnTo>
                <a:lnTo>
                  <a:pt x="12" y="45"/>
                </a:lnTo>
                <a:lnTo>
                  <a:pt x="6" y="45"/>
                </a:lnTo>
                <a:lnTo>
                  <a:pt x="4" y="45"/>
                </a:lnTo>
                <a:lnTo>
                  <a:pt x="0" y="45"/>
                </a:lnTo>
                <a:lnTo>
                  <a:pt x="6" y="38"/>
                </a:lnTo>
                <a:lnTo>
                  <a:pt x="7" y="32"/>
                </a:lnTo>
                <a:lnTo>
                  <a:pt x="8" y="23"/>
                </a:lnTo>
                <a:lnTo>
                  <a:pt x="10" y="14"/>
                </a:lnTo>
                <a:lnTo>
                  <a:pt x="30" y="22"/>
                </a:lnTo>
                <a:lnTo>
                  <a:pt x="30" y="21"/>
                </a:lnTo>
                <a:lnTo>
                  <a:pt x="33" y="18"/>
                </a:lnTo>
                <a:lnTo>
                  <a:pt x="37" y="12"/>
                </a:lnTo>
                <a:lnTo>
                  <a:pt x="38" y="12"/>
                </a:lnTo>
                <a:lnTo>
                  <a:pt x="42" y="10"/>
                </a:lnTo>
                <a:lnTo>
                  <a:pt x="46" y="8"/>
                </a:lnTo>
                <a:lnTo>
                  <a:pt x="56" y="11"/>
                </a:lnTo>
                <a:lnTo>
                  <a:pt x="59" y="11"/>
                </a:lnTo>
                <a:lnTo>
                  <a:pt x="67" y="6"/>
                </a:lnTo>
                <a:lnTo>
                  <a:pt x="72" y="0"/>
                </a:lnTo>
                <a:lnTo>
                  <a:pt x="101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3" name="Freeform 203"/>
          <p:cNvSpPr>
            <a:spLocks noEditPoints="1"/>
          </p:cNvSpPr>
          <p:nvPr/>
        </p:nvSpPr>
        <p:spPr bwMode="auto">
          <a:xfrm>
            <a:off x="4284663" y="4470400"/>
            <a:ext cx="63500" cy="76200"/>
          </a:xfrm>
          <a:custGeom>
            <a:avLst/>
            <a:gdLst>
              <a:gd name="T0" fmla="*/ 40 w 40"/>
              <a:gd name="T1" fmla="*/ 30 h 48"/>
              <a:gd name="T2" fmla="*/ 39 w 40"/>
              <a:gd name="T3" fmla="*/ 31 h 48"/>
              <a:gd name="T4" fmla="*/ 40 w 40"/>
              <a:gd name="T5" fmla="*/ 30 h 48"/>
              <a:gd name="T6" fmla="*/ 40 w 40"/>
              <a:gd name="T7" fmla="*/ 30 h 48"/>
              <a:gd name="T8" fmla="*/ 36 w 40"/>
              <a:gd name="T9" fmla="*/ 30 h 48"/>
              <a:gd name="T10" fmla="*/ 25 w 40"/>
              <a:gd name="T11" fmla="*/ 48 h 48"/>
              <a:gd name="T12" fmla="*/ 21 w 40"/>
              <a:gd name="T13" fmla="*/ 48 h 48"/>
              <a:gd name="T14" fmla="*/ 25 w 40"/>
              <a:gd name="T15" fmla="*/ 41 h 48"/>
              <a:gd name="T16" fmla="*/ 24 w 40"/>
              <a:gd name="T17" fmla="*/ 41 h 48"/>
              <a:gd name="T18" fmla="*/ 11 w 40"/>
              <a:gd name="T19" fmla="*/ 33 h 48"/>
              <a:gd name="T20" fmla="*/ 7 w 40"/>
              <a:gd name="T21" fmla="*/ 23 h 48"/>
              <a:gd name="T22" fmla="*/ 13 w 40"/>
              <a:gd name="T23" fmla="*/ 22 h 48"/>
              <a:gd name="T24" fmla="*/ 25 w 40"/>
              <a:gd name="T25" fmla="*/ 25 h 48"/>
              <a:gd name="T26" fmla="*/ 36 w 40"/>
              <a:gd name="T27" fmla="*/ 30 h 48"/>
              <a:gd name="T28" fmla="*/ 36 w 40"/>
              <a:gd name="T29" fmla="*/ 30 h 48"/>
              <a:gd name="T30" fmla="*/ 2 w 40"/>
              <a:gd name="T31" fmla="*/ 0 h 48"/>
              <a:gd name="T32" fmla="*/ 17 w 40"/>
              <a:gd name="T33" fmla="*/ 1 h 48"/>
              <a:gd name="T34" fmla="*/ 29 w 40"/>
              <a:gd name="T35" fmla="*/ 1 h 48"/>
              <a:gd name="T36" fmla="*/ 30 w 40"/>
              <a:gd name="T37" fmla="*/ 5 h 48"/>
              <a:gd name="T38" fmla="*/ 29 w 40"/>
              <a:gd name="T39" fmla="*/ 12 h 48"/>
              <a:gd name="T40" fmla="*/ 29 w 40"/>
              <a:gd name="T41" fmla="*/ 14 h 48"/>
              <a:gd name="T42" fmla="*/ 28 w 40"/>
              <a:gd name="T43" fmla="*/ 16 h 48"/>
              <a:gd name="T44" fmla="*/ 15 w 40"/>
              <a:gd name="T45" fmla="*/ 16 h 48"/>
              <a:gd name="T46" fmla="*/ 10 w 40"/>
              <a:gd name="T47" fmla="*/ 12 h 48"/>
              <a:gd name="T48" fmla="*/ 0 w 40"/>
              <a:gd name="T49" fmla="*/ 12 h 48"/>
              <a:gd name="T50" fmla="*/ 2 w 40"/>
              <a:gd name="T51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0" h="48">
                <a:moveTo>
                  <a:pt x="40" y="30"/>
                </a:moveTo>
                <a:lnTo>
                  <a:pt x="39" y="31"/>
                </a:lnTo>
                <a:lnTo>
                  <a:pt x="40" y="30"/>
                </a:lnTo>
                <a:lnTo>
                  <a:pt x="40" y="30"/>
                </a:lnTo>
                <a:close/>
                <a:moveTo>
                  <a:pt x="36" y="30"/>
                </a:moveTo>
                <a:lnTo>
                  <a:pt x="25" y="48"/>
                </a:lnTo>
                <a:lnTo>
                  <a:pt x="21" y="48"/>
                </a:lnTo>
                <a:lnTo>
                  <a:pt x="25" y="41"/>
                </a:lnTo>
                <a:lnTo>
                  <a:pt x="24" y="41"/>
                </a:lnTo>
                <a:lnTo>
                  <a:pt x="11" y="33"/>
                </a:lnTo>
                <a:lnTo>
                  <a:pt x="7" y="23"/>
                </a:lnTo>
                <a:lnTo>
                  <a:pt x="13" y="22"/>
                </a:lnTo>
                <a:lnTo>
                  <a:pt x="25" y="25"/>
                </a:lnTo>
                <a:lnTo>
                  <a:pt x="36" y="30"/>
                </a:lnTo>
                <a:lnTo>
                  <a:pt x="36" y="30"/>
                </a:lnTo>
                <a:close/>
                <a:moveTo>
                  <a:pt x="2" y="0"/>
                </a:moveTo>
                <a:lnTo>
                  <a:pt x="17" y="1"/>
                </a:lnTo>
                <a:lnTo>
                  <a:pt x="29" y="1"/>
                </a:lnTo>
                <a:lnTo>
                  <a:pt x="30" y="5"/>
                </a:lnTo>
                <a:lnTo>
                  <a:pt x="29" y="12"/>
                </a:lnTo>
                <a:lnTo>
                  <a:pt x="29" y="14"/>
                </a:lnTo>
                <a:lnTo>
                  <a:pt x="28" y="16"/>
                </a:lnTo>
                <a:lnTo>
                  <a:pt x="15" y="16"/>
                </a:lnTo>
                <a:lnTo>
                  <a:pt x="10" y="12"/>
                </a:lnTo>
                <a:lnTo>
                  <a:pt x="0" y="12"/>
                </a:lnTo>
                <a:lnTo>
                  <a:pt x="2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4" name="Freeform 204"/>
          <p:cNvSpPr>
            <a:spLocks/>
          </p:cNvSpPr>
          <p:nvPr/>
        </p:nvSpPr>
        <p:spPr bwMode="auto">
          <a:xfrm>
            <a:off x="4460875" y="4475163"/>
            <a:ext cx="90488" cy="90488"/>
          </a:xfrm>
          <a:custGeom>
            <a:avLst/>
            <a:gdLst>
              <a:gd name="T0" fmla="*/ 57 w 57"/>
              <a:gd name="T1" fmla="*/ 9 h 57"/>
              <a:gd name="T2" fmla="*/ 52 w 57"/>
              <a:gd name="T3" fmla="*/ 12 h 57"/>
              <a:gd name="T4" fmla="*/ 53 w 57"/>
              <a:gd name="T5" fmla="*/ 16 h 57"/>
              <a:gd name="T6" fmla="*/ 54 w 57"/>
              <a:gd name="T7" fmla="*/ 20 h 57"/>
              <a:gd name="T8" fmla="*/ 49 w 57"/>
              <a:gd name="T9" fmla="*/ 26 h 57"/>
              <a:gd name="T10" fmla="*/ 49 w 57"/>
              <a:gd name="T11" fmla="*/ 27 h 57"/>
              <a:gd name="T12" fmla="*/ 50 w 57"/>
              <a:gd name="T13" fmla="*/ 37 h 57"/>
              <a:gd name="T14" fmla="*/ 46 w 57"/>
              <a:gd name="T15" fmla="*/ 38 h 57"/>
              <a:gd name="T16" fmla="*/ 42 w 57"/>
              <a:gd name="T17" fmla="*/ 38 h 57"/>
              <a:gd name="T18" fmla="*/ 41 w 57"/>
              <a:gd name="T19" fmla="*/ 41 h 57"/>
              <a:gd name="T20" fmla="*/ 35 w 57"/>
              <a:gd name="T21" fmla="*/ 47 h 57"/>
              <a:gd name="T22" fmla="*/ 37 w 57"/>
              <a:gd name="T23" fmla="*/ 54 h 57"/>
              <a:gd name="T24" fmla="*/ 31 w 57"/>
              <a:gd name="T25" fmla="*/ 57 h 57"/>
              <a:gd name="T26" fmla="*/ 23 w 57"/>
              <a:gd name="T27" fmla="*/ 45 h 57"/>
              <a:gd name="T28" fmla="*/ 19 w 57"/>
              <a:gd name="T29" fmla="*/ 45 h 57"/>
              <a:gd name="T30" fmla="*/ 15 w 57"/>
              <a:gd name="T31" fmla="*/ 34 h 57"/>
              <a:gd name="T32" fmla="*/ 7 w 57"/>
              <a:gd name="T33" fmla="*/ 32 h 57"/>
              <a:gd name="T34" fmla="*/ 7 w 57"/>
              <a:gd name="T35" fmla="*/ 23 h 57"/>
              <a:gd name="T36" fmla="*/ 4 w 57"/>
              <a:gd name="T37" fmla="*/ 24 h 57"/>
              <a:gd name="T38" fmla="*/ 2 w 57"/>
              <a:gd name="T39" fmla="*/ 22 h 57"/>
              <a:gd name="T40" fmla="*/ 0 w 57"/>
              <a:gd name="T41" fmla="*/ 15 h 57"/>
              <a:gd name="T42" fmla="*/ 1 w 57"/>
              <a:gd name="T43" fmla="*/ 9 h 57"/>
              <a:gd name="T44" fmla="*/ 8 w 57"/>
              <a:gd name="T45" fmla="*/ 7 h 57"/>
              <a:gd name="T46" fmla="*/ 19 w 57"/>
              <a:gd name="T47" fmla="*/ 11 h 57"/>
              <a:gd name="T48" fmla="*/ 19 w 57"/>
              <a:gd name="T49" fmla="*/ 15 h 57"/>
              <a:gd name="T50" fmla="*/ 17 w 57"/>
              <a:gd name="T51" fmla="*/ 19 h 57"/>
              <a:gd name="T52" fmla="*/ 19 w 57"/>
              <a:gd name="T53" fmla="*/ 17 h 57"/>
              <a:gd name="T54" fmla="*/ 22 w 57"/>
              <a:gd name="T55" fmla="*/ 17 h 57"/>
              <a:gd name="T56" fmla="*/ 23 w 57"/>
              <a:gd name="T57" fmla="*/ 12 h 57"/>
              <a:gd name="T58" fmla="*/ 23 w 57"/>
              <a:gd name="T59" fmla="*/ 9 h 57"/>
              <a:gd name="T60" fmla="*/ 20 w 57"/>
              <a:gd name="T61" fmla="*/ 4 h 57"/>
              <a:gd name="T62" fmla="*/ 22 w 57"/>
              <a:gd name="T63" fmla="*/ 4 h 57"/>
              <a:gd name="T64" fmla="*/ 35 w 57"/>
              <a:gd name="T65" fmla="*/ 0 h 57"/>
              <a:gd name="T66" fmla="*/ 41 w 57"/>
              <a:gd name="T67" fmla="*/ 0 h 57"/>
              <a:gd name="T68" fmla="*/ 43 w 57"/>
              <a:gd name="T69" fmla="*/ 5 h 57"/>
              <a:gd name="T70" fmla="*/ 52 w 57"/>
              <a:gd name="T71" fmla="*/ 7 h 57"/>
              <a:gd name="T72" fmla="*/ 56 w 57"/>
              <a:gd name="T73" fmla="*/ 7 h 57"/>
              <a:gd name="T74" fmla="*/ 57 w 57"/>
              <a:gd name="T75" fmla="*/ 9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7" h="57">
                <a:moveTo>
                  <a:pt x="57" y="9"/>
                </a:moveTo>
                <a:lnTo>
                  <a:pt x="52" y="12"/>
                </a:lnTo>
                <a:lnTo>
                  <a:pt x="53" y="16"/>
                </a:lnTo>
                <a:lnTo>
                  <a:pt x="54" y="20"/>
                </a:lnTo>
                <a:lnTo>
                  <a:pt x="49" y="26"/>
                </a:lnTo>
                <a:lnTo>
                  <a:pt x="49" y="27"/>
                </a:lnTo>
                <a:lnTo>
                  <a:pt x="50" y="37"/>
                </a:lnTo>
                <a:lnTo>
                  <a:pt x="46" y="38"/>
                </a:lnTo>
                <a:lnTo>
                  <a:pt x="42" y="38"/>
                </a:lnTo>
                <a:lnTo>
                  <a:pt x="41" y="41"/>
                </a:lnTo>
                <a:lnTo>
                  <a:pt x="35" y="47"/>
                </a:lnTo>
                <a:lnTo>
                  <a:pt x="37" y="54"/>
                </a:lnTo>
                <a:lnTo>
                  <a:pt x="31" y="57"/>
                </a:lnTo>
                <a:lnTo>
                  <a:pt x="23" y="45"/>
                </a:lnTo>
                <a:lnTo>
                  <a:pt x="19" y="45"/>
                </a:lnTo>
                <a:lnTo>
                  <a:pt x="15" y="34"/>
                </a:lnTo>
                <a:lnTo>
                  <a:pt x="7" y="32"/>
                </a:lnTo>
                <a:lnTo>
                  <a:pt x="7" y="23"/>
                </a:lnTo>
                <a:lnTo>
                  <a:pt x="4" y="24"/>
                </a:lnTo>
                <a:lnTo>
                  <a:pt x="2" y="22"/>
                </a:lnTo>
                <a:lnTo>
                  <a:pt x="0" y="15"/>
                </a:lnTo>
                <a:lnTo>
                  <a:pt x="1" y="9"/>
                </a:lnTo>
                <a:lnTo>
                  <a:pt x="8" y="7"/>
                </a:lnTo>
                <a:lnTo>
                  <a:pt x="19" y="11"/>
                </a:lnTo>
                <a:lnTo>
                  <a:pt x="19" y="15"/>
                </a:lnTo>
                <a:lnTo>
                  <a:pt x="17" y="19"/>
                </a:lnTo>
                <a:lnTo>
                  <a:pt x="19" y="17"/>
                </a:lnTo>
                <a:lnTo>
                  <a:pt x="22" y="17"/>
                </a:lnTo>
                <a:lnTo>
                  <a:pt x="23" y="12"/>
                </a:lnTo>
                <a:lnTo>
                  <a:pt x="23" y="9"/>
                </a:lnTo>
                <a:lnTo>
                  <a:pt x="20" y="4"/>
                </a:lnTo>
                <a:lnTo>
                  <a:pt x="22" y="4"/>
                </a:lnTo>
                <a:lnTo>
                  <a:pt x="35" y="0"/>
                </a:lnTo>
                <a:lnTo>
                  <a:pt x="41" y="0"/>
                </a:lnTo>
                <a:lnTo>
                  <a:pt x="43" y="5"/>
                </a:lnTo>
                <a:lnTo>
                  <a:pt x="52" y="7"/>
                </a:lnTo>
                <a:lnTo>
                  <a:pt x="56" y="7"/>
                </a:lnTo>
                <a:lnTo>
                  <a:pt x="57" y="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5" name="Freeform 206"/>
          <p:cNvSpPr>
            <a:spLocks/>
          </p:cNvSpPr>
          <p:nvPr/>
        </p:nvSpPr>
        <p:spPr bwMode="auto">
          <a:xfrm>
            <a:off x="4581525" y="4251325"/>
            <a:ext cx="138113" cy="100013"/>
          </a:xfrm>
          <a:custGeom>
            <a:avLst/>
            <a:gdLst>
              <a:gd name="T0" fmla="*/ 85 w 87"/>
              <a:gd name="T1" fmla="*/ 25 h 63"/>
              <a:gd name="T2" fmla="*/ 78 w 87"/>
              <a:gd name="T3" fmla="*/ 30 h 63"/>
              <a:gd name="T4" fmla="*/ 67 w 87"/>
              <a:gd name="T5" fmla="*/ 29 h 63"/>
              <a:gd name="T6" fmla="*/ 65 w 87"/>
              <a:gd name="T7" fmla="*/ 26 h 63"/>
              <a:gd name="T8" fmla="*/ 64 w 87"/>
              <a:gd name="T9" fmla="*/ 23 h 63"/>
              <a:gd name="T10" fmla="*/ 61 w 87"/>
              <a:gd name="T11" fmla="*/ 19 h 63"/>
              <a:gd name="T12" fmla="*/ 60 w 87"/>
              <a:gd name="T13" fmla="*/ 18 h 63"/>
              <a:gd name="T14" fmla="*/ 56 w 87"/>
              <a:gd name="T15" fmla="*/ 10 h 63"/>
              <a:gd name="T16" fmla="*/ 53 w 87"/>
              <a:gd name="T17" fmla="*/ 7 h 63"/>
              <a:gd name="T18" fmla="*/ 51 w 87"/>
              <a:gd name="T19" fmla="*/ 2 h 63"/>
              <a:gd name="T20" fmla="*/ 51 w 87"/>
              <a:gd name="T21" fmla="*/ 0 h 63"/>
              <a:gd name="T22" fmla="*/ 46 w 87"/>
              <a:gd name="T23" fmla="*/ 0 h 63"/>
              <a:gd name="T24" fmla="*/ 36 w 87"/>
              <a:gd name="T25" fmla="*/ 0 h 63"/>
              <a:gd name="T26" fmla="*/ 25 w 87"/>
              <a:gd name="T27" fmla="*/ 6 h 63"/>
              <a:gd name="T28" fmla="*/ 0 w 87"/>
              <a:gd name="T29" fmla="*/ 21 h 63"/>
              <a:gd name="T30" fmla="*/ 6 w 87"/>
              <a:gd name="T31" fmla="*/ 23 h 63"/>
              <a:gd name="T32" fmla="*/ 8 w 87"/>
              <a:gd name="T33" fmla="*/ 25 h 63"/>
              <a:gd name="T34" fmla="*/ 14 w 87"/>
              <a:gd name="T35" fmla="*/ 30 h 63"/>
              <a:gd name="T36" fmla="*/ 12 w 87"/>
              <a:gd name="T37" fmla="*/ 41 h 63"/>
              <a:gd name="T38" fmla="*/ 19 w 87"/>
              <a:gd name="T39" fmla="*/ 41 h 63"/>
              <a:gd name="T40" fmla="*/ 25 w 87"/>
              <a:gd name="T41" fmla="*/ 38 h 63"/>
              <a:gd name="T42" fmla="*/ 33 w 87"/>
              <a:gd name="T43" fmla="*/ 40 h 63"/>
              <a:gd name="T44" fmla="*/ 33 w 87"/>
              <a:gd name="T45" fmla="*/ 45 h 63"/>
              <a:gd name="T46" fmla="*/ 33 w 87"/>
              <a:gd name="T47" fmla="*/ 49 h 63"/>
              <a:gd name="T48" fmla="*/ 27 w 87"/>
              <a:gd name="T49" fmla="*/ 49 h 63"/>
              <a:gd name="T50" fmla="*/ 25 w 87"/>
              <a:gd name="T51" fmla="*/ 48 h 63"/>
              <a:gd name="T52" fmla="*/ 22 w 87"/>
              <a:gd name="T53" fmla="*/ 48 h 63"/>
              <a:gd name="T54" fmla="*/ 15 w 87"/>
              <a:gd name="T55" fmla="*/ 47 h 63"/>
              <a:gd name="T56" fmla="*/ 11 w 87"/>
              <a:gd name="T57" fmla="*/ 53 h 63"/>
              <a:gd name="T58" fmla="*/ 11 w 87"/>
              <a:gd name="T59" fmla="*/ 55 h 63"/>
              <a:gd name="T60" fmla="*/ 12 w 87"/>
              <a:gd name="T61" fmla="*/ 55 h 63"/>
              <a:gd name="T62" fmla="*/ 15 w 87"/>
              <a:gd name="T63" fmla="*/ 63 h 63"/>
              <a:gd name="T64" fmla="*/ 18 w 87"/>
              <a:gd name="T65" fmla="*/ 62 h 63"/>
              <a:gd name="T66" fmla="*/ 33 w 87"/>
              <a:gd name="T67" fmla="*/ 58 h 63"/>
              <a:gd name="T68" fmla="*/ 36 w 87"/>
              <a:gd name="T69" fmla="*/ 56 h 63"/>
              <a:gd name="T70" fmla="*/ 40 w 87"/>
              <a:gd name="T71" fmla="*/ 56 h 63"/>
              <a:gd name="T72" fmla="*/ 49 w 87"/>
              <a:gd name="T73" fmla="*/ 56 h 63"/>
              <a:gd name="T74" fmla="*/ 55 w 87"/>
              <a:gd name="T75" fmla="*/ 56 h 63"/>
              <a:gd name="T76" fmla="*/ 56 w 87"/>
              <a:gd name="T77" fmla="*/ 56 h 63"/>
              <a:gd name="T78" fmla="*/ 59 w 87"/>
              <a:gd name="T79" fmla="*/ 55 h 63"/>
              <a:gd name="T80" fmla="*/ 63 w 87"/>
              <a:gd name="T81" fmla="*/ 49 h 63"/>
              <a:gd name="T82" fmla="*/ 57 w 87"/>
              <a:gd name="T83" fmla="*/ 45 h 63"/>
              <a:gd name="T84" fmla="*/ 60 w 87"/>
              <a:gd name="T85" fmla="*/ 43 h 63"/>
              <a:gd name="T86" fmla="*/ 85 w 87"/>
              <a:gd name="T87" fmla="*/ 38 h 63"/>
              <a:gd name="T88" fmla="*/ 87 w 87"/>
              <a:gd name="T89" fmla="*/ 28 h 63"/>
              <a:gd name="T90" fmla="*/ 87 w 87"/>
              <a:gd name="T91" fmla="*/ 26 h 63"/>
              <a:gd name="T92" fmla="*/ 85 w 87"/>
              <a:gd name="T93" fmla="*/ 2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7" h="63">
                <a:moveTo>
                  <a:pt x="85" y="25"/>
                </a:moveTo>
                <a:lnTo>
                  <a:pt x="78" y="30"/>
                </a:lnTo>
                <a:lnTo>
                  <a:pt x="67" y="29"/>
                </a:lnTo>
                <a:lnTo>
                  <a:pt x="65" y="26"/>
                </a:lnTo>
                <a:lnTo>
                  <a:pt x="64" y="23"/>
                </a:lnTo>
                <a:lnTo>
                  <a:pt x="61" y="19"/>
                </a:lnTo>
                <a:lnTo>
                  <a:pt x="60" y="18"/>
                </a:lnTo>
                <a:lnTo>
                  <a:pt x="56" y="10"/>
                </a:lnTo>
                <a:lnTo>
                  <a:pt x="53" y="7"/>
                </a:lnTo>
                <a:lnTo>
                  <a:pt x="51" y="2"/>
                </a:lnTo>
                <a:lnTo>
                  <a:pt x="51" y="0"/>
                </a:lnTo>
                <a:lnTo>
                  <a:pt x="46" y="0"/>
                </a:lnTo>
                <a:lnTo>
                  <a:pt x="36" y="0"/>
                </a:lnTo>
                <a:lnTo>
                  <a:pt x="25" y="6"/>
                </a:lnTo>
                <a:lnTo>
                  <a:pt x="0" y="21"/>
                </a:lnTo>
                <a:lnTo>
                  <a:pt x="6" y="23"/>
                </a:lnTo>
                <a:lnTo>
                  <a:pt x="8" y="25"/>
                </a:lnTo>
                <a:lnTo>
                  <a:pt x="14" y="30"/>
                </a:lnTo>
                <a:lnTo>
                  <a:pt x="12" y="41"/>
                </a:lnTo>
                <a:lnTo>
                  <a:pt x="19" y="41"/>
                </a:lnTo>
                <a:lnTo>
                  <a:pt x="25" y="38"/>
                </a:lnTo>
                <a:lnTo>
                  <a:pt x="33" y="40"/>
                </a:lnTo>
                <a:lnTo>
                  <a:pt x="33" y="45"/>
                </a:lnTo>
                <a:lnTo>
                  <a:pt x="33" y="49"/>
                </a:lnTo>
                <a:lnTo>
                  <a:pt x="27" y="49"/>
                </a:lnTo>
                <a:lnTo>
                  <a:pt x="25" y="48"/>
                </a:lnTo>
                <a:lnTo>
                  <a:pt x="22" y="48"/>
                </a:lnTo>
                <a:lnTo>
                  <a:pt x="15" y="47"/>
                </a:lnTo>
                <a:lnTo>
                  <a:pt x="11" y="53"/>
                </a:lnTo>
                <a:lnTo>
                  <a:pt x="11" y="55"/>
                </a:lnTo>
                <a:lnTo>
                  <a:pt x="12" y="55"/>
                </a:lnTo>
                <a:lnTo>
                  <a:pt x="15" y="63"/>
                </a:lnTo>
                <a:lnTo>
                  <a:pt x="18" y="62"/>
                </a:lnTo>
                <a:lnTo>
                  <a:pt x="33" y="58"/>
                </a:lnTo>
                <a:lnTo>
                  <a:pt x="36" y="56"/>
                </a:lnTo>
                <a:lnTo>
                  <a:pt x="40" y="56"/>
                </a:lnTo>
                <a:lnTo>
                  <a:pt x="49" y="56"/>
                </a:lnTo>
                <a:lnTo>
                  <a:pt x="55" y="56"/>
                </a:lnTo>
                <a:lnTo>
                  <a:pt x="56" y="56"/>
                </a:lnTo>
                <a:lnTo>
                  <a:pt x="59" y="55"/>
                </a:lnTo>
                <a:lnTo>
                  <a:pt x="63" y="49"/>
                </a:lnTo>
                <a:lnTo>
                  <a:pt x="57" y="45"/>
                </a:lnTo>
                <a:lnTo>
                  <a:pt x="60" y="43"/>
                </a:lnTo>
                <a:lnTo>
                  <a:pt x="85" y="38"/>
                </a:lnTo>
                <a:lnTo>
                  <a:pt x="87" y="28"/>
                </a:lnTo>
                <a:lnTo>
                  <a:pt x="87" y="26"/>
                </a:lnTo>
                <a:lnTo>
                  <a:pt x="85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6" name="Freeform 207"/>
          <p:cNvSpPr>
            <a:spLocks noEditPoints="1"/>
          </p:cNvSpPr>
          <p:nvPr/>
        </p:nvSpPr>
        <p:spPr bwMode="auto">
          <a:xfrm>
            <a:off x="4746625" y="4208463"/>
            <a:ext cx="31750" cy="47625"/>
          </a:xfrm>
          <a:custGeom>
            <a:avLst/>
            <a:gdLst>
              <a:gd name="T0" fmla="*/ 5 w 20"/>
              <a:gd name="T1" fmla="*/ 30 h 30"/>
              <a:gd name="T2" fmla="*/ 4 w 20"/>
              <a:gd name="T3" fmla="*/ 30 h 30"/>
              <a:gd name="T4" fmla="*/ 2 w 20"/>
              <a:gd name="T5" fmla="*/ 30 h 30"/>
              <a:gd name="T6" fmla="*/ 2 w 20"/>
              <a:gd name="T7" fmla="*/ 23 h 30"/>
              <a:gd name="T8" fmla="*/ 4 w 20"/>
              <a:gd name="T9" fmla="*/ 14 h 30"/>
              <a:gd name="T10" fmla="*/ 13 w 20"/>
              <a:gd name="T11" fmla="*/ 12 h 30"/>
              <a:gd name="T12" fmla="*/ 20 w 20"/>
              <a:gd name="T13" fmla="*/ 11 h 30"/>
              <a:gd name="T14" fmla="*/ 17 w 20"/>
              <a:gd name="T15" fmla="*/ 22 h 30"/>
              <a:gd name="T16" fmla="*/ 8 w 20"/>
              <a:gd name="T17" fmla="*/ 29 h 30"/>
              <a:gd name="T18" fmla="*/ 5 w 20"/>
              <a:gd name="T19" fmla="*/ 30 h 30"/>
              <a:gd name="T20" fmla="*/ 15 w 20"/>
              <a:gd name="T21" fmla="*/ 8 h 30"/>
              <a:gd name="T22" fmla="*/ 6 w 20"/>
              <a:gd name="T23" fmla="*/ 8 h 30"/>
              <a:gd name="T24" fmla="*/ 4 w 20"/>
              <a:gd name="T25" fmla="*/ 7 h 30"/>
              <a:gd name="T26" fmla="*/ 4 w 20"/>
              <a:gd name="T27" fmla="*/ 5 h 30"/>
              <a:gd name="T28" fmla="*/ 0 w 20"/>
              <a:gd name="T29" fmla="*/ 4 h 30"/>
              <a:gd name="T30" fmla="*/ 2 w 20"/>
              <a:gd name="T31" fmla="*/ 1 h 30"/>
              <a:gd name="T32" fmla="*/ 5 w 20"/>
              <a:gd name="T33" fmla="*/ 0 h 30"/>
              <a:gd name="T34" fmla="*/ 17 w 20"/>
              <a:gd name="T35" fmla="*/ 0 h 30"/>
              <a:gd name="T36" fmla="*/ 19 w 20"/>
              <a:gd name="T37" fmla="*/ 8 h 30"/>
              <a:gd name="T38" fmla="*/ 15 w 20"/>
              <a:gd name="T39" fmla="*/ 8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" h="30">
                <a:moveTo>
                  <a:pt x="5" y="30"/>
                </a:moveTo>
                <a:lnTo>
                  <a:pt x="4" y="30"/>
                </a:lnTo>
                <a:lnTo>
                  <a:pt x="2" y="30"/>
                </a:lnTo>
                <a:lnTo>
                  <a:pt x="2" y="23"/>
                </a:lnTo>
                <a:lnTo>
                  <a:pt x="4" y="14"/>
                </a:lnTo>
                <a:lnTo>
                  <a:pt x="13" y="12"/>
                </a:lnTo>
                <a:lnTo>
                  <a:pt x="20" y="11"/>
                </a:lnTo>
                <a:lnTo>
                  <a:pt x="17" y="22"/>
                </a:lnTo>
                <a:lnTo>
                  <a:pt x="8" y="29"/>
                </a:lnTo>
                <a:lnTo>
                  <a:pt x="5" y="30"/>
                </a:lnTo>
                <a:close/>
                <a:moveTo>
                  <a:pt x="15" y="8"/>
                </a:moveTo>
                <a:lnTo>
                  <a:pt x="6" y="8"/>
                </a:lnTo>
                <a:lnTo>
                  <a:pt x="4" y="7"/>
                </a:lnTo>
                <a:lnTo>
                  <a:pt x="4" y="5"/>
                </a:lnTo>
                <a:lnTo>
                  <a:pt x="0" y="4"/>
                </a:lnTo>
                <a:lnTo>
                  <a:pt x="2" y="1"/>
                </a:lnTo>
                <a:lnTo>
                  <a:pt x="5" y="0"/>
                </a:lnTo>
                <a:lnTo>
                  <a:pt x="17" y="0"/>
                </a:lnTo>
                <a:lnTo>
                  <a:pt x="19" y="8"/>
                </a:lnTo>
                <a:lnTo>
                  <a:pt x="15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7" name="Freeform 208"/>
          <p:cNvSpPr>
            <a:spLocks noEditPoints="1"/>
          </p:cNvSpPr>
          <p:nvPr/>
        </p:nvSpPr>
        <p:spPr bwMode="auto">
          <a:xfrm>
            <a:off x="5011738" y="5846763"/>
            <a:ext cx="88900" cy="153988"/>
          </a:xfrm>
          <a:custGeom>
            <a:avLst/>
            <a:gdLst>
              <a:gd name="T0" fmla="*/ 33 w 56"/>
              <a:gd name="T1" fmla="*/ 0 h 97"/>
              <a:gd name="T2" fmla="*/ 33 w 56"/>
              <a:gd name="T3" fmla="*/ 8 h 97"/>
              <a:gd name="T4" fmla="*/ 29 w 56"/>
              <a:gd name="T5" fmla="*/ 17 h 97"/>
              <a:gd name="T6" fmla="*/ 40 w 56"/>
              <a:gd name="T7" fmla="*/ 33 h 97"/>
              <a:gd name="T8" fmla="*/ 47 w 56"/>
              <a:gd name="T9" fmla="*/ 40 h 97"/>
              <a:gd name="T10" fmla="*/ 47 w 56"/>
              <a:gd name="T11" fmla="*/ 53 h 97"/>
              <a:gd name="T12" fmla="*/ 47 w 56"/>
              <a:gd name="T13" fmla="*/ 58 h 97"/>
              <a:gd name="T14" fmla="*/ 47 w 56"/>
              <a:gd name="T15" fmla="*/ 59 h 97"/>
              <a:gd name="T16" fmla="*/ 49 w 56"/>
              <a:gd name="T17" fmla="*/ 62 h 97"/>
              <a:gd name="T18" fmla="*/ 52 w 56"/>
              <a:gd name="T19" fmla="*/ 64 h 97"/>
              <a:gd name="T20" fmla="*/ 53 w 56"/>
              <a:gd name="T21" fmla="*/ 66 h 97"/>
              <a:gd name="T22" fmla="*/ 53 w 56"/>
              <a:gd name="T23" fmla="*/ 70 h 97"/>
              <a:gd name="T24" fmla="*/ 55 w 56"/>
              <a:gd name="T25" fmla="*/ 73 h 97"/>
              <a:gd name="T26" fmla="*/ 55 w 56"/>
              <a:gd name="T27" fmla="*/ 75 h 97"/>
              <a:gd name="T28" fmla="*/ 56 w 56"/>
              <a:gd name="T29" fmla="*/ 79 h 97"/>
              <a:gd name="T30" fmla="*/ 52 w 56"/>
              <a:gd name="T31" fmla="*/ 83 h 97"/>
              <a:gd name="T32" fmla="*/ 47 w 56"/>
              <a:gd name="T33" fmla="*/ 86 h 97"/>
              <a:gd name="T34" fmla="*/ 44 w 56"/>
              <a:gd name="T35" fmla="*/ 83 h 97"/>
              <a:gd name="T36" fmla="*/ 45 w 56"/>
              <a:gd name="T37" fmla="*/ 82 h 97"/>
              <a:gd name="T38" fmla="*/ 47 w 56"/>
              <a:gd name="T39" fmla="*/ 81 h 97"/>
              <a:gd name="T40" fmla="*/ 45 w 56"/>
              <a:gd name="T41" fmla="*/ 78 h 97"/>
              <a:gd name="T42" fmla="*/ 41 w 56"/>
              <a:gd name="T43" fmla="*/ 79 h 97"/>
              <a:gd name="T44" fmla="*/ 36 w 56"/>
              <a:gd name="T45" fmla="*/ 83 h 97"/>
              <a:gd name="T46" fmla="*/ 34 w 56"/>
              <a:gd name="T47" fmla="*/ 77 h 97"/>
              <a:gd name="T48" fmla="*/ 33 w 56"/>
              <a:gd name="T49" fmla="*/ 77 h 97"/>
              <a:gd name="T50" fmla="*/ 28 w 56"/>
              <a:gd name="T51" fmla="*/ 75 h 97"/>
              <a:gd name="T52" fmla="*/ 32 w 56"/>
              <a:gd name="T53" fmla="*/ 86 h 97"/>
              <a:gd name="T54" fmla="*/ 32 w 56"/>
              <a:gd name="T55" fmla="*/ 89 h 97"/>
              <a:gd name="T56" fmla="*/ 29 w 56"/>
              <a:gd name="T57" fmla="*/ 93 h 97"/>
              <a:gd name="T58" fmla="*/ 6 w 56"/>
              <a:gd name="T59" fmla="*/ 97 h 97"/>
              <a:gd name="T60" fmla="*/ 0 w 56"/>
              <a:gd name="T61" fmla="*/ 93 h 97"/>
              <a:gd name="T62" fmla="*/ 6 w 56"/>
              <a:gd name="T63" fmla="*/ 85 h 97"/>
              <a:gd name="T64" fmla="*/ 2 w 56"/>
              <a:gd name="T65" fmla="*/ 75 h 97"/>
              <a:gd name="T66" fmla="*/ 3 w 56"/>
              <a:gd name="T67" fmla="*/ 75 h 97"/>
              <a:gd name="T68" fmla="*/ 6 w 56"/>
              <a:gd name="T69" fmla="*/ 66 h 97"/>
              <a:gd name="T70" fmla="*/ 7 w 56"/>
              <a:gd name="T71" fmla="*/ 60 h 97"/>
              <a:gd name="T72" fmla="*/ 3 w 56"/>
              <a:gd name="T73" fmla="*/ 51 h 97"/>
              <a:gd name="T74" fmla="*/ 4 w 56"/>
              <a:gd name="T75" fmla="*/ 44 h 97"/>
              <a:gd name="T76" fmla="*/ 8 w 56"/>
              <a:gd name="T77" fmla="*/ 41 h 97"/>
              <a:gd name="T78" fmla="*/ 14 w 56"/>
              <a:gd name="T79" fmla="*/ 38 h 97"/>
              <a:gd name="T80" fmla="*/ 13 w 56"/>
              <a:gd name="T81" fmla="*/ 33 h 97"/>
              <a:gd name="T82" fmla="*/ 11 w 56"/>
              <a:gd name="T83" fmla="*/ 18 h 97"/>
              <a:gd name="T84" fmla="*/ 17 w 56"/>
              <a:gd name="T85" fmla="*/ 11 h 97"/>
              <a:gd name="T86" fmla="*/ 18 w 56"/>
              <a:gd name="T87" fmla="*/ 10 h 97"/>
              <a:gd name="T88" fmla="*/ 15 w 56"/>
              <a:gd name="T89" fmla="*/ 6 h 97"/>
              <a:gd name="T90" fmla="*/ 15 w 56"/>
              <a:gd name="T91" fmla="*/ 4 h 97"/>
              <a:gd name="T92" fmla="*/ 17 w 56"/>
              <a:gd name="T93" fmla="*/ 2 h 97"/>
              <a:gd name="T94" fmla="*/ 18 w 56"/>
              <a:gd name="T95" fmla="*/ 0 h 97"/>
              <a:gd name="T96" fmla="*/ 33 w 56"/>
              <a:gd name="T97" fmla="*/ 0 h 97"/>
              <a:gd name="T98" fmla="*/ 47 w 56"/>
              <a:gd name="T99" fmla="*/ 60 h 97"/>
              <a:gd name="T100" fmla="*/ 44 w 56"/>
              <a:gd name="T101" fmla="*/ 63 h 97"/>
              <a:gd name="T102" fmla="*/ 47 w 56"/>
              <a:gd name="T103" fmla="*/ 63 h 97"/>
              <a:gd name="T104" fmla="*/ 47 w 56"/>
              <a:gd name="T105" fmla="*/ 6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6" h="97">
                <a:moveTo>
                  <a:pt x="33" y="0"/>
                </a:moveTo>
                <a:lnTo>
                  <a:pt x="33" y="8"/>
                </a:lnTo>
                <a:lnTo>
                  <a:pt x="29" y="17"/>
                </a:lnTo>
                <a:lnTo>
                  <a:pt x="40" y="33"/>
                </a:lnTo>
                <a:lnTo>
                  <a:pt x="47" y="40"/>
                </a:lnTo>
                <a:lnTo>
                  <a:pt x="47" y="53"/>
                </a:lnTo>
                <a:lnTo>
                  <a:pt x="47" y="58"/>
                </a:lnTo>
                <a:lnTo>
                  <a:pt x="47" y="59"/>
                </a:lnTo>
                <a:lnTo>
                  <a:pt x="49" y="62"/>
                </a:lnTo>
                <a:lnTo>
                  <a:pt x="52" y="64"/>
                </a:lnTo>
                <a:lnTo>
                  <a:pt x="53" y="66"/>
                </a:lnTo>
                <a:lnTo>
                  <a:pt x="53" y="70"/>
                </a:lnTo>
                <a:lnTo>
                  <a:pt x="55" y="73"/>
                </a:lnTo>
                <a:lnTo>
                  <a:pt x="55" y="75"/>
                </a:lnTo>
                <a:lnTo>
                  <a:pt x="56" y="79"/>
                </a:lnTo>
                <a:lnTo>
                  <a:pt x="52" y="83"/>
                </a:lnTo>
                <a:lnTo>
                  <a:pt x="47" y="86"/>
                </a:lnTo>
                <a:lnTo>
                  <a:pt x="44" y="83"/>
                </a:lnTo>
                <a:lnTo>
                  <a:pt x="45" y="82"/>
                </a:lnTo>
                <a:lnTo>
                  <a:pt x="47" y="81"/>
                </a:lnTo>
                <a:lnTo>
                  <a:pt x="45" y="78"/>
                </a:lnTo>
                <a:lnTo>
                  <a:pt x="41" y="79"/>
                </a:lnTo>
                <a:lnTo>
                  <a:pt x="36" y="83"/>
                </a:lnTo>
                <a:lnTo>
                  <a:pt x="34" y="77"/>
                </a:lnTo>
                <a:lnTo>
                  <a:pt x="33" y="77"/>
                </a:lnTo>
                <a:lnTo>
                  <a:pt x="28" y="75"/>
                </a:lnTo>
                <a:lnTo>
                  <a:pt x="32" y="86"/>
                </a:lnTo>
                <a:lnTo>
                  <a:pt x="32" y="89"/>
                </a:lnTo>
                <a:lnTo>
                  <a:pt x="29" y="93"/>
                </a:lnTo>
                <a:lnTo>
                  <a:pt x="6" y="97"/>
                </a:lnTo>
                <a:lnTo>
                  <a:pt x="0" y="93"/>
                </a:lnTo>
                <a:lnTo>
                  <a:pt x="6" y="85"/>
                </a:lnTo>
                <a:lnTo>
                  <a:pt x="2" y="75"/>
                </a:lnTo>
                <a:lnTo>
                  <a:pt x="3" y="75"/>
                </a:lnTo>
                <a:lnTo>
                  <a:pt x="6" y="66"/>
                </a:lnTo>
                <a:lnTo>
                  <a:pt x="7" y="60"/>
                </a:lnTo>
                <a:lnTo>
                  <a:pt x="3" y="51"/>
                </a:lnTo>
                <a:lnTo>
                  <a:pt x="4" y="44"/>
                </a:lnTo>
                <a:lnTo>
                  <a:pt x="8" y="41"/>
                </a:lnTo>
                <a:lnTo>
                  <a:pt x="14" y="38"/>
                </a:lnTo>
                <a:lnTo>
                  <a:pt x="13" y="33"/>
                </a:lnTo>
                <a:lnTo>
                  <a:pt x="11" y="18"/>
                </a:lnTo>
                <a:lnTo>
                  <a:pt x="17" y="11"/>
                </a:lnTo>
                <a:lnTo>
                  <a:pt x="18" y="10"/>
                </a:lnTo>
                <a:lnTo>
                  <a:pt x="15" y="6"/>
                </a:lnTo>
                <a:lnTo>
                  <a:pt x="15" y="4"/>
                </a:lnTo>
                <a:lnTo>
                  <a:pt x="17" y="2"/>
                </a:lnTo>
                <a:lnTo>
                  <a:pt x="18" y="0"/>
                </a:lnTo>
                <a:lnTo>
                  <a:pt x="33" y="0"/>
                </a:lnTo>
                <a:close/>
                <a:moveTo>
                  <a:pt x="47" y="60"/>
                </a:moveTo>
                <a:lnTo>
                  <a:pt x="44" y="63"/>
                </a:lnTo>
                <a:lnTo>
                  <a:pt x="47" y="63"/>
                </a:lnTo>
                <a:lnTo>
                  <a:pt x="47" y="6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8" name="Freeform 209"/>
          <p:cNvSpPr>
            <a:spLocks/>
          </p:cNvSpPr>
          <p:nvPr/>
        </p:nvSpPr>
        <p:spPr bwMode="auto">
          <a:xfrm>
            <a:off x="4821238" y="4325938"/>
            <a:ext cx="196850" cy="233363"/>
          </a:xfrm>
          <a:custGeom>
            <a:avLst/>
            <a:gdLst>
              <a:gd name="T0" fmla="*/ 55 w 124"/>
              <a:gd name="T1" fmla="*/ 16 h 147"/>
              <a:gd name="T2" fmla="*/ 53 w 124"/>
              <a:gd name="T3" fmla="*/ 16 h 147"/>
              <a:gd name="T4" fmla="*/ 51 w 124"/>
              <a:gd name="T5" fmla="*/ 17 h 147"/>
              <a:gd name="T6" fmla="*/ 53 w 124"/>
              <a:gd name="T7" fmla="*/ 31 h 147"/>
              <a:gd name="T8" fmla="*/ 66 w 124"/>
              <a:gd name="T9" fmla="*/ 41 h 147"/>
              <a:gd name="T10" fmla="*/ 79 w 124"/>
              <a:gd name="T11" fmla="*/ 43 h 147"/>
              <a:gd name="T12" fmla="*/ 89 w 124"/>
              <a:gd name="T13" fmla="*/ 53 h 147"/>
              <a:gd name="T14" fmla="*/ 112 w 124"/>
              <a:gd name="T15" fmla="*/ 90 h 147"/>
              <a:gd name="T16" fmla="*/ 113 w 124"/>
              <a:gd name="T17" fmla="*/ 92 h 147"/>
              <a:gd name="T18" fmla="*/ 120 w 124"/>
              <a:gd name="T19" fmla="*/ 92 h 147"/>
              <a:gd name="T20" fmla="*/ 122 w 124"/>
              <a:gd name="T21" fmla="*/ 92 h 147"/>
              <a:gd name="T22" fmla="*/ 124 w 124"/>
              <a:gd name="T23" fmla="*/ 98 h 147"/>
              <a:gd name="T24" fmla="*/ 119 w 124"/>
              <a:gd name="T25" fmla="*/ 106 h 147"/>
              <a:gd name="T26" fmla="*/ 118 w 124"/>
              <a:gd name="T27" fmla="*/ 113 h 147"/>
              <a:gd name="T28" fmla="*/ 118 w 124"/>
              <a:gd name="T29" fmla="*/ 116 h 147"/>
              <a:gd name="T30" fmla="*/ 113 w 124"/>
              <a:gd name="T31" fmla="*/ 131 h 147"/>
              <a:gd name="T32" fmla="*/ 98 w 124"/>
              <a:gd name="T33" fmla="*/ 143 h 147"/>
              <a:gd name="T34" fmla="*/ 81 w 124"/>
              <a:gd name="T35" fmla="*/ 147 h 147"/>
              <a:gd name="T36" fmla="*/ 77 w 124"/>
              <a:gd name="T37" fmla="*/ 140 h 147"/>
              <a:gd name="T38" fmla="*/ 58 w 124"/>
              <a:gd name="T39" fmla="*/ 139 h 147"/>
              <a:gd name="T40" fmla="*/ 49 w 124"/>
              <a:gd name="T41" fmla="*/ 131 h 147"/>
              <a:gd name="T42" fmla="*/ 45 w 124"/>
              <a:gd name="T43" fmla="*/ 131 h 147"/>
              <a:gd name="T44" fmla="*/ 40 w 124"/>
              <a:gd name="T45" fmla="*/ 129 h 147"/>
              <a:gd name="T46" fmla="*/ 33 w 124"/>
              <a:gd name="T47" fmla="*/ 121 h 147"/>
              <a:gd name="T48" fmla="*/ 33 w 124"/>
              <a:gd name="T49" fmla="*/ 114 h 147"/>
              <a:gd name="T50" fmla="*/ 14 w 124"/>
              <a:gd name="T51" fmla="*/ 99 h 147"/>
              <a:gd name="T52" fmla="*/ 17 w 124"/>
              <a:gd name="T53" fmla="*/ 94 h 147"/>
              <a:gd name="T54" fmla="*/ 11 w 124"/>
              <a:gd name="T55" fmla="*/ 81 h 147"/>
              <a:gd name="T56" fmla="*/ 4 w 124"/>
              <a:gd name="T57" fmla="*/ 80 h 147"/>
              <a:gd name="T58" fmla="*/ 3 w 124"/>
              <a:gd name="T59" fmla="*/ 83 h 147"/>
              <a:gd name="T60" fmla="*/ 0 w 124"/>
              <a:gd name="T61" fmla="*/ 79 h 147"/>
              <a:gd name="T62" fmla="*/ 11 w 124"/>
              <a:gd name="T63" fmla="*/ 54 h 147"/>
              <a:gd name="T64" fmla="*/ 3 w 124"/>
              <a:gd name="T65" fmla="*/ 38 h 147"/>
              <a:gd name="T66" fmla="*/ 10 w 124"/>
              <a:gd name="T67" fmla="*/ 32 h 147"/>
              <a:gd name="T68" fmla="*/ 13 w 124"/>
              <a:gd name="T69" fmla="*/ 30 h 147"/>
              <a:gd name="T70" fmla="*/ 14 w 124"/>
              <a:gd name="T71" fmla="*/ 28 h 147"/>
              <a:gd name="T72" fmla="*/ 17 w 124"/>
              <a:gd name="T73" fmla="*/ 30 h 147"/>
              <a:gd name="T74" fmla="*/ 24 w 124"/>
              <a:gd name="T75" fmla="*/ 38 h 147"/>
              <a:gd name="T76" fmla="*/ 36 w 124"/>
              <a:gd name="T77" fmla="*/ 46 h 147"/>
              <a:gd name="T78" fmla="*/ 38 w 124"/>
              <a:gd name="T79" fmla="*/ 56 h 147"/>
              <a:gd name="T80" fmla="*/ 43 w 124"/>
              <a:gd name="T81" fmla="*/ 60 h 147"/>
              <a:gd name="T82" fmla="*/ 44 w 124"/>
              <a:gd name="T83" fmla="*/ 54 h 147"/>
              <a:gd name="T84" fmla="*/ 44 w 124"/>
              <a:gd name="T85" fmla="*/ 45 h 147"/>
              <a:gd name="T86" fmla="*/ 43 w 124"/>
              <a:gd name="T87" fmla="*/ 43 h 147"/>
              <a:gd name="T88" fmla="*/ 36 w 124"/>
              <a:gd name="T89" fmla="*/ 38 h 147"/>
              <a:gd name="T90" fmla="*/ 36 w 124"/>
              <a:gd name="T91" fmla="*/ 36 h 147"/>
              <a:gd name="T92" fmla="*/ 30 w 124"/>
              <a:gd name="T93" fmla="*/ 32 h 147"/>
              <a:gd name="T94" fmla="*/ 22 w 124"/>
              <a:gd name="T95" fmla="*/ 24 h 147"/>
              <a:gd name="T96" fmla="*/ 26 w 124"/>
              <a:gd name="T97" fmla="*/ 23 h 147"/>
              <a:gd name="T98" fmla="*/ 33 w 124"/>
              <a:gd name="T99" fmla="*/ 28 h 147"/>
              <a:gd name="T100" fmla="*/ 29 w 124"/>
              <a:gd name="T101" fmla="*/ 16 h 147"/>
              <a:gd name="T102" fmla="*/ 26 w 124"/>
              <a:gd name="T103" fmla="*/ 8 h 147"/>
              <a:gd name="T104" fmla="*/ 29 w 124"/>
              <a:gd name="T105" fmla="*/ 8 h 147"/>
              <a:gd name="T106" fmla="*/ 30 w 124"/>
              <a:gd name="T107" fmla="*/ 6 h 147"/>
              <a:gd name="T108" fmla="*/ 37 w 124"/>
              <a:gd name="T109" fmla="*/ 13 h 147"/>
              <a:gd name="T110" fmla="*/ 41 w 124"/>
              <a:gd name="T111" fmla="*/ 12 h 147"/>
              <a:gd name="T112" fmla="*/ 36 w 124"/>
              <a:gd name="T113" fmla="*/ 2 h 147"/>
              <a:gd name="T114" fmla="*/ 37 w 124"/>
              <a:gd name="T115" fmla="*/ 0 h 147"/>
              <a:gd name="T116" fmla="*/ 44 w 124"/>
              <a:gd name="T117" fmla="*/ 6 h 147"/>
              <a:gd name="T118" fmla="*/ 49 w 124"/>
              <a:gd name="T119" fmla="*/ 9 h 147"/>
              <a:gd name="T120" fmla="*/ 55 w 124"/>
              <a:gd name="T121" fmla="*/ 16 h 147"/>
              <a:gd name="T122" fmla="*/ 55 w 124"/>
              <a:gd name="T123" fmla="*/ 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4" h="147">
                <a:moveTo>
                  <a:pt x="55" y="16"/>
                </a:moveTo>
                <a:lnTo>
                  <a:pt x="53" y="16"/>
                </a:lnTo>
                <a:lnTo>
                  <a:pt x="51" y="17"/>
                </a:lnTo>
                <a:lnTo>
                  <a:pt x="53" y="31"/>
                </a:lnTo>
                <a:lnTo>
                  <a:pt x="66" y="41"/>
                </a:lnTo>
                <a:lnTo>
                  <a:pt x="79" y="43"/>
                </a:lnTo>
                <a:lnTo>
                  <a:pt x="89" y="53"/>
                </a:lnTo>
                <a:lnTo>
                  <a:pt x="112" y="90"/>
                </a:lnTo>
                <a:lnTo>
                  <a:pt x="113" y="92"/>
                </a:lnTo>
                <a:lnTo>
                  <a:pt x="120" y="92"/>
                </a:lnTo>
                <a:lnTo>
                  <a:pt x="122" y="92"/>
                </a:lnTo>
                <a:lnTo>
                  <a:pt x="124" y="98"/>
                </a:lnTo>
                <a:lnTo>
                  <a:pt x="119" y="106"/>
                </a:lnTo>
                <a:lnTo>
                  <a:pt x="118" y="113"/>
                </a:lnTo>
                <a:lnTo>
                  <a:pt x="118" y="116"/>
                </a:lnTo>
                <a:lnTo>
                  <a:pt x="113" y="131"/>
                </a:lnTo>
                <a:lnTo>
                  <a:pt x="98" y="143"/>
                </a:lnTo>
                <a:lnTo>
                  <a:pt x="81" y="147"/>
                </a:lnTo>
                <a:lnTo>
                  <a:pt x="77" y="140"/>
                </a:lnTo>
                <a:lnTo>
                  <a:pt x="58" y="139"/>
                </a:lnTo>
                <a:lnTo>
                  <a:pt x="49" y="131"/>
                </a:lnTo>
                <a:lnTo>
                  <a:pt x="45" y="131"/>
                </a:lnTo>
                <a:lnTo>
                  <a:pt x="40" y="129"/>
                </a:lnTo>
                <a:lnTo>
                  <a:pt x="33" y="121"/>
                </a:lnTo>
                <a:lnTo>
                  <a:pt x="33" y="114"/>
                </a:lnTo>
                <a:lnTo>
                  <a:pt x="14" y="99"/>
                </a:lnTo>
                <a:lnTo>
                  <a:pt x="17" y="94"/>
                </a:lnTo>
                <a:lnTo>
                  <a:pt x="11" y="81"/>
                </a:lnTo>
                <a:lnTo>
                  <a:pt x="4" y="80"/>
                </a:lnTo>
                <a:lnTo>
                  <a:pt x="3" y="83"/>
                </a:lnTo>
                <a:lnTo>
                  <a:pt x="0" y="79"/>
                </a:lnTo>
                <a:lnTo>
                  <a:pt x="11" y="54"/>
                </a:lnTo>
                <a:lnTo>
                  <a:pt x="3" y="38"/>
                </a:lnTo>
                <a:lnTo>
                  <a:pt x="10" y="32"/>
                </a:lnTo>
                <a:lnTo>
                  <a:pt x="13" y="30"/>
                </a:lnTo>
                <a:lnTo>
                  <a:pt x="14" y="28"/>
                </a:lnTo>
                <a:lnTo>
                  <a:pt x="17" y="30"/>
                </a:lnTo>
                <a:lnTo>
                  <a:pt x="24" y="38"/>
                </a:lnTo>
                <a:lnTo>
                  <a:pt x="36" y="46"/>
                </a:lnTo>
                <a:lnTo>
                  <a:pt x="38" y="56"/>
                </a:lnTo>
                <a:lnTo>
                  <a:pt x="43" y="60"/>
                </a:lnTo>
                <a:lnTo>
                  <a:pt x="44" y="54"/>
                </a:lnTo>
                <a:lnTo>
                  <a:pt x="44" y="45"/>
                </a:lnTo>
                <a:lnTo>
                  <a:pt x="43" y="43"/>
                </a:lnTo>
                <a:lnTo>
                  <a:pt x="36" y="38"/>
                </a:lnTo>
                <a:lnTo>
                  <a:pt x="36" y="36"/>
                </a:lnTo>
                <a:lnTo>
                  <a:pt x="30" y="32"/>
                </a:lnTo>
                <a:lnTo>
                  <a:pt x="22" y="24"/>
                </a:lnTo>
                <a:lnTo>
                  <a:pt x="26" y="23"/>
                </a:lnTo>
                <a:lnTo>
                  <a:pt x="33" y="28"/>
                </a:lnTo>
                <a:lnTo>
                  <a:pt x="29" y="16"/>
                </a:lnTo>
                <a:lnTo>
                  <a:pt x="26" y="8"/>
                </a:lnTo>
                <a:lnTo>
                  <a:pt x="29" y="8"/>
                </a:lnTo>
                <a:lnTo>
                  <a:pt x="30" y="6"/>
                </a:lnTo>
                <a:lnTo>
                  <a:pt x="37" y="13"/>
                </a:lnTo>
                <a:lnTo>
                  <a:pt x="41" y="12"/>
                </a:lnTo>
                <a:lnTo>
                  <a:pt x="36" y="2"/>
                </a:lnTo>
                <a:lnTo>
                  <a:pt x="37" y="0"/>
                </a:lnTo>
                <a:lnTo>
                  <a:pt x="44" y="6"/>
                </a:lnTo>
                <a:lnTo>
                  <a:pt x="49" y="9"/>
                </a:lnTo>
                <a:lnTo>
                  <a:pt x="55" y="16"/>
                </a:lnTo>
                <a:lnTo>
                  <a:pt x="55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9" name="Freeform 210"/>
          <p:cNvSpPr>
            <a:spLocks/>
          </p:cNvSpPr>
          <p:nvPr/>
        </p:nvSpPr>
        <p:spPr bwMode="auto">
          <a:xfrm>
            <a:off x="5214938" y="5864225"/>
            <a:ext cx="85725" cy="87313"/>
          </a:xfrm>
          <a:custGeom>
            <a:avLst/>
            <a:gdLst>
              <a:gd name="T0" fmla="*/ 51 w 54"/>
              <a:gd name="T1" fmla="*/ 48 h 55"/>
              <a:gd name="T2" fmla="*/ 45 w 54"/>
              <a:gd name="T3" fmla="*/ 55 h 55"/>
              <a:gd name="T4" fmla="*/ 44 w 54"/>
              <a:gd name="T5" fmla="*/ 53 h 55"/>
              <a:gd name="T6" fmla="*/ 41 w 54"/>
              <a:gd name="T7" fmla="*/ 49 h 55"/>
              <a:gd name="T8" fmla="*/ 40 w 54"/>
              <a:gd name="T9" fmla="*/ 48 h 55"/>
              <a:gd name="T10" fmla="*/ 37 w 54"/>
              <a:gd name="T11" fmla="*/ 41 h 55"/>
              <a:gd name="T12" fmla="*/ 36 w 54"/>
              <a:gd name="T13" fmla="*/ 38 h 55"/>
              <a:gd name="T14" fmla="*/ 30 w 54"/>
              <a:gd name="T15" fmla="*/ 38 h 55"/>
              <a:gd name="T16" fmla="*/ 26 w 54"/>
              <a:gd name="T17" fmla="*/ 47 h 55"/>
              <a:gd name="T18" fmla="*/ 25 w 54"/>
              <a:gd name="T19" fmla="*/ 49 h 55"/>
              <a:gd name="T20" fmla="*/ 22 w 54"/>
              <a:gd name="T21" fmla="*/ 48 h 55"/>
              <a:gd name="T22" fmla="*/ 22 w 54"/>
              <a:gd name="T23" fmla="*/ 42 h 55"/>
              <a:gd name="T24" fmla="*/ 22 w 54"/>
              <a:gd name="T25" fmla="*/ 37 h 55"/>
              <a:gd name="T26" fmla="*/ 22 w 54"/>
              <a:gd name="T27" fmla="*/ 33 h 55"/>
              <a:gd name="T28" fmla="*/ 19 w 54"/>
              <a:gd name="T29" fmla="*/ 33 h 55"/>
              <a:gd name="T30" fmla="*/ 19 w 54"/>
              <a:gd name="T31" fmla="*/ 34 h 55"/>
              <a:gd name="T32" fmla="*/ 18 w 54"/>
              <a:gd name="T33" fmla="*/ 36 h 55"/>
              <a:gd name="T34" fmla="*/ 17 w 54"/>
              <a:gd name="T35" fmla="*/ 40 h 55"/>
              <a:gd name="T36" fmla="*/ 14 w 54"/>
              <a:gd name="T37" fmla="*/ 41 h 55"/>
              <a:gd name="T38" fmla="*/ 11 w 54"/>
              <a:gd name="T39" fmla="*/ 38 h 55"/>
              <a:gd name="T40" fmla="*/ 10 w 54"/>
              <a:gd name="T41" fmla="*/ 37 h 55"/>
              <a:gd name="T42" fmla="*/ 10 w 54"/>
              <a:gd name="T43" fmla="*/ 33 h 55"/>
              <a:gd name="T44" fmla="*/ 10 w 54"/>
              <a:gd name="T45" fmla="*/ 32 h 55"/>
              <a:gd name="T46" fmla="*/ 7 w 54"/>
              <a:gd name="T47" fmla="*/ 25 h 55"/>
              <a:gd name="T48" fmla="*/ 0 w 54"/>
              <a:gd name="T49" fmla="*/ 22 h 55"/>
              <a:gd name="T50" fmla="*/ 0 w 54"/>
              <a:gd name="T51" fmla="*/ 15 h 55"/>
              <a:gd name="T52" fmla="*/ 2 w 54"/>
              <a:gd name="T53" fmla="*/ 11 h 55"/>
              <a:gd name="T54" fmla="*/ 4 w 54"/>
              <a:gd name="T55" fmla="*/ 7 h 55"/>
              <a:gd name="T56" fmla="*/ 10 w 54"/>
              <a:gd name="T57" fmla="*/ 7 h 55"/>
              <a:gd name="T58" fmla="*/ 11 w 54"/>
              <a:gd name="T59" fmla="*/ 3 h 55"/>
              <a:gd name="T60" fmla="*/ 17 w 54"/>
              <a:gd name="T61" fmla="*/ 7 h 55"/>
              <a:gd name="T62" fmla="*/ 19 w 54"/>
              <a:gd name="T63" fmla="*/ 4 h 55"/>
              <a:gd name="T64" fmla="*/ 22 w 54"/>
              <a:gd name="T65" fmla="*/ 2 h 55"/>
              <a:gd name="T66" fmla="*/ 25 w 54"/>
              <a:gd name="T67" fmla="*/ 7 h 55"/>
              <a:gd name="T68" fmla="*/ 25 w 54"/>
              <a:gd name="T69" fmla="*/ 8 h 55"/>
              <a:gd name="T70" fmla="*/ 26 w 54"/>
              <a:gd name="T71" fmla="*/ 10 h 55"/>
              <a:gd name="T72" fmla="*/ 26 w 54"/>
              <a:gd name="T73" fmla="*/ 6 h 55"/>
              <a:gd name="T74" fmla="*/ 25 w 54"/>
              <a:gd name="T75" fmla="*/ 3 h 55"/>
              <a:gd name="T76" fmla="*/ 32 w 54"/>
              <a:gd name="T77" fmla="*/ 0 h 55"/>
              <a:gd name="T78" fmla="*/ 37 w 54"/>
              <a:gd name="T79" fmla="*/ 6 h 55"/>
              <a:gd name="T80" fmla="*/ 39 w 54"/>
              <a:gd name="T81" fmla="*/ 6 h 55"/>
              <a:gd name="T82" fmla="*/ 41 w 54"/>
              <a:gd name="T83" fmla="*/ 15 h 55"/>
              <a:gd name="T84" fmla="*/ 43 w 54"/>
              <a:gd name="T85" fmla="*/ 17 h 55"/>
              <a:gd name="T86" fmla="*/ 49 w 54"/>
              <a:gd name="T87" fmla="*/ 15 h 55"/>
              <a:gd name="T88" fmla="*/ 52 w 54"/>
              <a:gd name="T89" fmla="*/ 18 h 55"/>
              <a:gd name="T90" fmla="*/ 54 w 54"/>
              <a:gd name="T91" fmla="*/ 22 h 55"/>
              <a:gd name="T92" fmla="*/ 51 w 54"/>
              <a:gd name="T93" fmla="*/ 23 h 55"/>
              <a:gd name="T94" fmla="*/ 51 w 54"/>
              <a:gd name="T95" fmla="*/ 25 h 55"/>
              <a:gd name="T96" fmla="*/ 47 w 54"/>
              <a:gd name="T97" fmla="*/ 32 h 55"/>
              <a:gd name="T98" fmla="*/ 49 w 54"/>
              <a:gd name="T99" fmla="*/ 42 h 55"/>
              <a:gd name="T100" fmla="*/ 51 w 54"/>
              <a:gd name="T101" fmla="*/ 4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4" h="55">
                <a:moveTo>
                  <a:pt x="51" y="48"/>
                </a:moveTo>
                <a:lnTo>
                  <a:pt x="45" y="55"/>
                </a:lnTo>
                <a:lnTo>
                  <a:pt x="44" y="53"/>
                </a:lnTo>
                <a:lnTo>
                  <a:pt x="41" y="49"/>
                </a:lnTo>
                <a:lnTo>
                  <a:pt x="40" y="48"/>
                </a:lnTo>
                <a:lnTo>
                  <a:pt x="37" y="41"/>
                </a:lnTo>
                <a:lnTo>
                  <a:pt x="36" y="38"/>
                </a:lnTo>
                <a:lnTo>
                  <a:pt x="30" y="38"/>
                </a:lnTo>
                <a:lnTo>
                  <a:pt x="26" y="47"/>
                </a:lnTo>
                <a:lnTo>
                  <a:pt x="25" y="49"/>
                </a:lnTo>
                <a:lnTo>
                  <a:pt x="22" y="48"/>
                </a:lnTo>
                <a:lnTo>
                  <a:pt x="22" y="42"/>
                </a:lnTo>
                <a:lnTo>
                  <a:pt x="22" y="37"/>
                </a:lnTo>
                <a:lnTo>
                  <a:pt x="22" y="33"/>
                </a:lnTo>
                <a:lnTo>
                  <a:pt x="19" y="33"/>
                </a:lnTo>
                <a:lnTo>
                  <a:pt x="19" y="34"/>
                </a:lnTo>
                <a:lnTo>
                  <a:pt x="18" y="36"/>
                </a:lnTo>
                <a:lnTo>
                  <a:pt x="17" y="40"/>
                </a:lnTo>
                <a:lnTo>
                  <a:pt x="14" y="41"/>
                </a:lnTo>
                <a:lnTo>
                  <a:pt x="11" y="38"/>
                </a:lnTo>
                <a:lnTo>
                  <a:pt x="10" y="37"/>
                </a:lnTo>
                <a:lnTo>
                  <a:pt x="10" y="33"/>
                </a:lnTo>
                <a:lnTo>
                  <a:pt x="10" y="32"/>
                </a:lnTo>
                <a:lnTo>
                  <a:pt x="7" y="25"/>
                </a:lnTo>
                <a:lnTo>
                  <a:pt x="0" y="22"/>
                </a:lnTo>
                <a:lnTo>
                  <a:pt x="0" y="15"/>
                </a:lnTo>
                <a:lnTo>
                  <a:pt x="2" y="11"/>
                </a:lnTo>
                <a:lnTo>
                  <a:pt x="4" y="7"/>
                </a:lnTo>
                <a:lnTo>
                  <a:pt x="10" y="7"/>
                </a:lnTo>
                <a:lnTo>
                  <a:pt x="11" y="3"/>
                </a:lnTo>
                <a:lnTo>
                  <a:pt x="17" y="7"/>
                </a:lnTo>
                <a:lnTo>
                  <a:pt x="19" y="4"/>
                </a:lnTo>
                <a:lnTo>
                  <a:pt x="22" y="2"/>
                </a:lnTo>
                <a:lnTo>
                  <a:pt x="25" y="7"/>
                </a:lnTo>
                <a:lnTo>
                  <a:pt x="25" y="8"/>
                </a:lnTo>
                <a:lnTo>
                  <a:pt x="26" y="10"/>
                </a:lnTo>
                <a:lnTo>
                  <a:pt x="26" y="6"/>
                </a:lnTo>
                <a:lnTo>
                  <a:pt x="25" y="3"/>
                </a:lnTo>
                <a:lnTo>
                  <a:pt x="32" y="0"/>
                </a:lnTo>
                <a:lnTo>
                  <a:pt x="37" y="6"/>
                </a:lnTo>
                <a:lnTo>
                  <a:pt x="39" y="6"/>
                </a:lnTo>
                <a:lnTo>
                  <a:pt x="41" y="15"/>
                </a:lnTo>
                <a:lnTo>
                  <a:pt x="43" y="17"/>
                </a:lnTo>
                <a:lnTo>
                  <a:pt x="49" y="15"/>
                </a:lnTo>
                <a:lnTo>
                  <a:pt x="52" y="18"/>
                </a:lnTo>
                <a:lnTo>
                  <a:pt x="54" y="22"/>
                </a:lnTo>
                <a:lnTo>
                  <a:pt x="51" y="23"/>
                </a:lnTo>
                <a:lnTo>
                  <a:pt x="51" y="25"/>
                </a:lnTo>
                <a:lnTo>
                  <a:pt x="47" y="32"/>
                </a:lnTo>
                <a:lnTo>
                  <a:pt x="49" y="42"/>
                </a:lnTo>
                <a:lnTo>
                  <a:pt x="51" y="4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0" name="Freeform 211"/>
          <p:cNvSpPr>
            <a:spLocks noEditPoints="1"/>
          </p:cNvSpPr>
          <p:nvPr/>
        </p:nvSpPr>
        <p:spPr bwMode="auto">
          <a:xfrm>
            <a:off x="5235575" y="5946775"/>
            <a:ext cx="55563" cy="46038"/>
          </a:xfrm>
          <a:custGeom>
            <a:avLst/>
            <a:gdLst>
              <a:gd name="T0" fmla="*/ 27 w 35"/>
              <a:gd name="T1" fmla="*/ 10 h 29"/>
              <a:gd name="T2" fmla="*/ 27 w 35"/>
              <a:gd name="T3" fmla="*/ 14 h 29"/>
              <a:gd name="T4" fmla="*/ 31 w 35"/>
              <a:gd name="T5" fmla="*/ 14 h 29"/>
              <a:gd name="T6" fmla="*/ 31 w 35"/>
              <a:gd name="T7" fmla="*/ 11 h 29"/>
              <a:gd name="T8" fmla="*/ 32 w 35"/>
              <a:gd name="T9" fmla="*/ 11 h 29"/>
              <a:gd name="T10" fmla="*/ 34 w 35"/>
              <a:gd name="T11" fmla="*/ 12 h 29"/>
              <a:gd name="T12" fmla="*/ 35 w 35"/>
              <a:gd name="T13" fmla="*/ 14 h 29"/>
              <a:gd name="T14" fmla="*/ 34 w 35"/>
              <a:gd name="T15" fmla="*/ 15 h 29"/>
              <a:gd name="T16" fmla="*/ 30 w 35"/>
              <a:gd name="T17" fmla="*/ 20 h 29"/>
              <a:gd name="T18" fmla="*/ 28 w 35"/>
              <a:gd name="T19" fmla="*/ 25 h 29"/>
              <a:gd name="T20" fmla="*/ 24 w 35"/>
              <a:gd name="T21" fmla="*/ 29 h 29"/>
              <a:gd name="T22" fmla="*/ 21 w 35"/>
              <a:gd name="T23" fmla="*/ 29 h 29"/>
              <a:gd name="T24" fmla="*/ 20 w 35"/>
              <a:gd name="T25" fmla="*/ 29 h 29"/>
              <a:gd name="T26" fmla="*/ 20 w 35"/>
              <a:gd name="T27" fmla="*/ 27 h 29"/>
              <a:gd name="T28" fmla="*/ 20 w 35"/>
              <a:gd name="T29" fmla="*/ 26 h 29"/>
              <a:gd name="T30" fmla="*/ 19 w 35"/>
              <a:gd name="T31" fmla="*/ 25 h 29"/>
              <a:gd name="T32" fmla="*/ 19 w 35"/>
              <a:gd name="T33" fmla="*/ 19 h 29"/>
              <a:gd name="T34" fmla="*/ 19 w 35"/>
              <a:gd name="T35" fmla="*/ 18 h 29"/>
              <a:gd name="T36" fmla="*/ 19 w 35"/>
              <a:gd name="T37" fmla="*/ 12 h 29"/>
              <a:gd name="T38" fmla="*/ 26 w 35"/>
              <a:gd name="T39" fmla="*/ 10 h 29"/>
              <a:gd name="T40" fmla="*/ 26 w 35"/>
              <a:gd name="T41" fmla="*/ 8 h 29"/>
              <a:gd name="T42" fmla="*/ 27 w 35"/>
              <a:gd name="T43" fmla="*/ 10 h 29"/>
              <a:gd name="T44" fmla="*/ 15 w 35"/>
              <a:gd name="T45" fmla="*/ 11 h 29"/>
              <a:gd name="T46" fmla="*/ 15 w 35"/>
              <a:gd name="T47" fmla="*/ 23 h 29"/>
              <a:gd name="T48" fmla="*/ 13 w 35"/>
              <a:gd name="T49" fmla="*/ 23 h 29"/>
              <a:gd name="T50" fmla="*/ 1 w 35"/>
              <a:gd name="T51" fmla="*/ 12 h 29"/>
              <a:gd name="T52" fmla="*/ 0 w 35"/>
              <a:gd name="T53" fmla="*/ 4 h 29"/>
              <a:gd name="T54" fmla="*/ 0 w 35"/>
              <a:gd name="T55" fmla="*/ 3 h 29"/>
              <a:gd name="T56" fmla="*/ 4 w 35"/>
              <a:gd name="T57" fmla="*/ 0 h 29"/>
              <a:gd name="T58" fmla="*/ 13 w 35"/>
              <a:gd name="T59" fmla="*/ 5 h 29"/>
              <a:gd name="T60" fmla="*/ 15 w 35"/>
              <a:gd name="T61" fmla="*/ 11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5" h="29">
                <a:moveTo>
                  <a:pt x="27" y="10"/>
                </a:moveTo>
                <a:lnTo>
                  <a:pt x="27" y="14"/>
                </a:lnTo>
                <a:lnTo>
                  <a:pt x="31" y="14"/>
                </a:lnTo>
                <a:lnTo>
                  <a:pt x="31" y="11"/>
                </a:lnTo>
                <a:lnTo>
                  <a:pt x="32" y="11"/>
                </a:lnTo>
                <a:lnTo>
                  <a:pt x="34" y="12"/>
                </a:lnTo>
                <a:lnTo>
                  <a:pt x="35" y="14"/>
                </a:lnTo>
                <a:lnTo>
                  <a:pt x="34" y="15"/>
                </a:lnTo>
                <a:lnTo>
                  <a:pt x="30" y="20"/>
                </a:lnTo>
                <a:lnTo>
                  <a:pt x="28" y="25"/>
                </a:lnTo>
                <a:lnTo>
                  <a:pt x="24" y="29"/>
                </a:lnTo>
                <a:lnTo>
                  <a:pt x="21" y="29"/>
                </a:lnTo>
                <a:lnTo>
                  <a:pt x="20" y="29"/>
                </a:lnTo>
                <a:lnTo>
                  <a:pt x="20" y="27"/>
                </a:lnTo>
                <a:lnTo>
                  <a:pt x="20" y="26"/>
                </a:lnTo>
                <a:lnTo>
                  <a:pt x="19" y="25"/>
                </a:lnTo>
                <a:lnTo>
                  <a:pt x="19" y="19"/>
                </a:lnTo>
                <a:lnTo>
                  <a:pt x="19" y="18"/>
                </a:lnTo>
                <a:lnTo>
                  <a:pt x="19" y="12"/>
                </a:lnTo>
                <a:lnTo>
                  <a:pt x="26" y="10"/>
                </a:lnTo>
                <a:lnTo>
                  <a:pt x="26" y="8"/>
                </a:lnTo>
                <a:lnTo>
                  <a:pt x="27" y="10"/>
                </a:lnTo>
                <a:close/>
                <a:moveTo>
                  <a:pt x="15" y="11"/>
                </a:moveTo>
                <a:lnTo>
                  <a:pt x="15" y="23"/>
                </a:lnTo>
                <a:lnTo>
                  <a:pt x="13" y="23"/>
                </a:lnTo>
                <a:lnTo>
                  <a:pt x="1" y="12"/>
                </a:lnTo>
                <a:lnTo>
                  <a:pt x="0" y="4"/>
                </a:lnTo>
                <a:lnTo>
                  <a:pt x="0" y="3"/>
                </a:lnTo>
                <a:lnTo>
                  <a:pt x="4" y="0"/>
                </a:lnTo>
                <a:lnTo>
                  <a:pt x="13" y="5"/>
                </a:lnTo>
                <a:lnTo>
                  <a:pt x="15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1" name="Freeform 212"/>
          <p:cNvSpPr>
            <a:spLocks/>
          </p:cNvSpPr>
          <p:nvPr/>
        </p:nvSpPr>
        <p:spPr bwMode="auto">
          <a:xfrm>
            <a:off x="5314950" y="5897563"/>
            <a:ext cx="107950" cy="160338"/>
          </a:xfrm>
          <a:custGeom>
            <a:avLst/>
            <a:gdLst>
              <a:gd name="T0" fmla="*/ 52 w 68"/>
              <a:gd name="T1" fmla="*/ 15 h 101"/>
              <a:gd name="T2" fmla="*/ 56 w 68"/>
              <a:gd name="T3" fmla="*/ 31 h 101"/>
              <a:gd name="T4" fmla="*/ 57 w 68"/>
              <a:gd name="T5" fmla="*/ 34 h 101"/>
              <a:gd name="T6" fmla="*/ 61 w 68"/>
              <a:gd name="T7" fmla="*/ 56 h 101"/>
              <a:gd name="T8" fmla="*/ 67 w 68"/>
              <a:gd name="T9" fmla="*/ 66 h 101"/>
              <a:gd name="T10" fmla="*/ 65 w 68"/>
              <a:gd name="T11" fmla="*/ 69 h 101"/>
              <a:gd name="T12" fmla="*/ 64 w 68"/>
              <a:gd name="T13" fmla="*/ 72 h 101"/>
              <a:gd name="T14" fmla="*/ 64 w 68"/>
              <a:gd name="T15" fmla="*/ 73 h 101"/>
              <a:gd name="T16" fmla="*/ 64 w 68"/>
              <a:gd name="T17" fmla="*/ 76 h 101"/>
              <a:gd name="T18" fmla="*/ 64 w 68"/>
              <a:gd name="T19" fmla="*/ 81 h 101"/>
              <a:gd name="T20" fmla="*/ 61 w 68"/>
              <a:gd name="T21" fmla="*/ 86 h 101"/>
              <a:gd name="T22" fmla="*/ 60 w 68"/>
              <a:gd name="T23" fmla="*/ 87 h 101"/>
              <a:gd name="T24" fmla="*/ 57 w 68"/>
              <a:gd name="T25" fmla="*/ 95 h 101"/>
              <a:gd name="T26" fmla="*/ 53 w 68"/>
              <a:gd name="T27" fmla="*/ 95 h 101"/>
              <a:gd name="T28" fmla="*/ 52 w 68"/>
              <a:gd name="T29" fmla="*/ 96 h 101"/>
              <a:gd name="T30" fmla="*/ 49 w 68"/>
              <a:gd name="T31" fmla="*/ 98 h 101"/>
              <a:gd name="T32" fmla="*/ 48 w 68"/>
              <a:gd name="T33" fmla="*/ 99 h 101"/>
              <a:gd name="T34" fmla="*/ 45 w 68"/>
              <a:gd name="T35" fmla="*/ 96 h 101"/>
              <a:gd name="T36" fmla="*/ 42 w 68"/>
              <a:gd name="T37" fmla="*/ 99 h 101"/>
              <a:gd name="T38" fmla="*/ 42 w 68"/>
              <a:gd name="T39" fmla="*/ 101 h 101"/>
              <a:gd name="T40" fmla="*/ 40 w 68"/>
              <a:gd name="T41" fmla="*/ 99 h 101"/>
              <a:gd name="T42" fmla="*/ 37 w 68"/>
              <a:gd name="T43" fmla="*/ 98 h 101"/>
              <a:gd name="T44" fmla="*/ 34 w 68"/>
              <a:gd name="T45" fmla="*/ 98 h 101"/>
              <a:gd name="T46" fmla="*/ 31 w 68"/>
              <a:gd name="T47" fmla="*/ 91 h 101"/>
              <a:gd name="T48" fmla="*/ 33 w 68"/>
              <a:gd name="T49" fmla="*/ 84 h 101"/>
              <a:gd name="T50" fmla="*/ 33 w 68"/>
              <a:gd name="T51" fmla="*/ 80 h 101"/>
              <a:gd name="T52" fmla="*/ 33 w 68"/>
              <a:gd name="T53" fmla="*/ 73 h 101"/>
              <a:gd name="T54" fmla="*/ 33 w 68"/>
              <a:gd name="T55" fmla="*/ 71 h 101"/>
              <a:gd name="T56" fmla="*/ 35 w 68"/>
              <a:gd name="T57" fmla="*/ 72 h 101"/>
              <a:gd name="T58" fmla="*/ 35 w 68"/>
              <a:gd name="T59" fmla="*/ 69 h 101"/>
              <a:gd name="T60" fmla="*/ 33 w 68"/>
              <a:gd name="T61" fmla="*/ 64 h 101"/>
              <a:gd name="T62" fmla="*/ 29 w 68"/>
              <a:gd name="T63" fmla="*/ 56 h 101"/>
              <a:gd name="T64" fmla="*/ 26 w 68"/>
              <a:gd name="T65" fmla="*/ 49 h 101"/>
              <a:gd name="T66" fmla="*/ 25 w 68"/>
              <a:gd name="T67" fmla="*/ 38 h 101"/>
              <a:gd name="T68" fmla="*/ 19 w 68"/>
              <a:gd name="T69" fmla="*/ 35 h 101"/>
              <a:gd name="T70" fmla="*/ 11 w 68"/>
              <a:gd name="T71" fmla="*/ 38 h 101"/>
              <a:gd name="T72" fmla="*/ 6 w 68"/>
              <a:gd name="T73" fmla="*/ 39 h 101"/>
              <a:gd name="T74" fmla="*/ 3 w 68"/>
              <a:gd name="T75" fmla="*/ 42 h 101"/>
              <a:gd name="T76" fmla="*/ 0 w 68"/>
              <a:gd name="T77" fmla="*/ 41 h 101"/>
              <a:gd name="T78" fmla="*/ 4 w 68"/>
              <a:gd name="T79" fmla="*/ 30 h 101"/>
              <a:gd name="T80" fmla="*/ 6 w 68"/>
              <a:gd name="T81" fmla="*/ 23 h 101"/>
              <a:gd name="T82" fmla="*/ 7 w 68"/>
              <a:gd name="T83" fmla="*/ 20 h 101"/>
              <a:gd name="T84" fmla="*/ 26 w 68"/>
              <a:gd name="T85" fmla="*/ 1 h 101"/>
              <a:gd name="T86" fmla="*/ 34 w 68"/>
              <a:gd name="T87" fmla="*/ 4 h 101"/>
              <a:gd name="T88" fmla="*/ 40 w 68"/>
              <a:gd name="T89" fmla="*/ 1 h 101"/>
              <a:gd name="T90" fmla="*/ 49 w 68"/>
              <a:gd name="T91" fmla="*/ 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8" h="101">
                <a:moveTo>
                  <a:pt x="50" y="1"/>
                </a:moveTo>
                <a:lnTo>
                  <a:pt x="52" y="15"/>
                </a:lnTo>
                <a:lnTo>
                  <a:pt x="52" y="19"/>
                </a:lnTo>
                <a:lnTo>
                  <a:pt x="56" y="31"/>
                </a:lnTo>
                <a:lnTo>
                  <a:pt x="57" y="32"/>
                </a:lnTo>
                <a:lnTo>
                  <a:pt x="57" y="34"/>
                </a:lnTo>
                <a:lnTo>
                  <a:pt x="63" y="43"/>
                </a:lnTo>
                <a:lnTo>
                  <a:pt x="61" y="56"/>
                </a:lnTo>
                <a:lnTo>
                  <a:pt x="68" y="61"/>
                </a:lnTo>
                <a:lnTo>
                  <a:pt x="67" y="66"/>
                </a:lnTo>
                <a:lnTo>
                  <a:pt x="67" y="66"/>
                </a:lnTo>
                <a:lnTo>
                  <a:pt x="65" y="69"/>
                </a:lnTo>
                <a:lnTo>
                  <a:pt x="64" y="71"/>
                </a:lnTo>
                <a:lnTo>
                  <a:pt x="64" y="72"/>
                </a:lnTo>
                <a:lnTo>
                  <a:pt x="63" y="72"/>
                </a:lnTo>
                <a:lnTo>
                  <a:pt x="64" y="73"/>
                </a:lnTo>
                <a:lnTo>
                  <a:pt x="64" y="75"/>
                </a:lnTo>
                <a:lnTo>
                  <a:pt x="64" y="76"/>
                </a:lnTo>
                <a:lnTo>
                  <a:pt x="63" y="76"/>
                </a:lnTo>
                <a:lnTo>
                  <a:pt x="64" y="81"/>
                </a:lnTo>
                <a:lnTo>
                  <a:pt x="63" y="83"/>
                </a:lnTo>
                <a:lnTo>
                  <a:pt x="61" y="86"/>
                </a:lnTo>
                <a:lnTo>
                  <a:pt x="61" y="87"/>
                </a:lnTo>
                <a:lnTo>
                  <a:pt x="60" y="87"/>
                </a:lnTo>
                <a:lnTo>
                  <a:pt x="59" y="88"/>
                </a:lnTo>
                <a:lnTo>
                  <a:pt x="57" y="95"/>
                </a:lnTo>
                <a:lnTo>
                  <a:pt x="55" y="94"/>
                </a:lnTo>
                <a:lnTo>
                  <a:pt x="53" y="95"/>
                </a:lnTo>
                <a:lnTo>
                  <a:pt x="52" y="96"/>
                </a:lnTo>
                <a:lnTo>
                  <a:pt x="52" y="96"/>
                </a:lnTo>
                <a:lnTo>
                  <a:pt x="50" y="98"/>
                </a:lnTo>
                <a:lnTo>
                  <a:pt x="49" y="98"/>
                </a:lnTo>
                <a:lnTo>
                  <a:pt x="48" y="96"/>
                </a:lnTo>
                <a:lnTo>
                  <a:pt x="48" y="99"/>
                </a:lnTo>
                <a:lnTo>
                  <a:pt x="46" y="99"/>
                </a:lnTo>
                <a:lnTo>
                  <a:pt x="45" y="96"/>
                </a:lnTo>
                <a:lnTo>
                  <a:pt x="44" y="98"/>
                </a:lnTo>
                <a:lnTo>
                  <a:pt x="42" y="99"/>
                </a:lnTo>
                <a:lnTo>
                  <a:pt x="42" y="99"/>
                </a:lnTo>
                <a:lnTo>
                  <a:pt x="42" y="101"/>
                </a:lnTo>
                <a:lnTo>
                  <a:pt x="41" y="101"/>
                </a:lnTo>
                <a:lnTo>
                  <a:pt x="40" y="99"/>
                </a:lnTo>
                <a:lnTo>
                  <a:pt x="38" y="99"/>
                </a:lnTo>
                <a:lnTo>
                  <a:pt x="37" y="98"/>
                </a:lnTo>
                <a:lnTo>
                  <a:pt x="35" y="98"/>
                </a:lnTo>
                <a:lnTo>
                  <a:pt x="34" y="98"/>
                </a:lnTo>
                <a:lnTo>
                  <a:pt x="31" y="98"/>
                </a:lnTo>
                <a:lnTo>
                  <a:pt x="31" y="91"/>
                </a:lnTo>
                <a:lnTo>
                  <a:pt x="33" y="86"/>
                </a:lnTo>
                <a:lnTo>
                  <a:pt x="33" y="84"/>
                </a:lnTo>
                <a:lnTo>
                  <a:pt x="33" y="83"/>
                </a:lnTo>
                <a:lnTo>
                  <a:pt x="33" y="80"/>
                </a:lnTo>
                <a:lnTo>
                  <a:pt x="33" y="75"/>
                </a:lnTo>
                <a:lnTo>
                  <a:pt x="33" y="73"/>
                </a:lnTo>
                <a:lnTo>
                  <a:pt x="31" y="72"/>
                </a:lnTo>
                <a:lnTo>
                  <a:pt x="33" y="71"/>
                </a:lnTo>
                <a:lnTo>
                  <a:pt x="34" y="72"/>
                </a:lnTo>
                <a:lnTo>
                  <a:pt x="35" y="72"/>
                </a:lnTo>
                <a:lnTo>
                  <a:pt x="35" y="71"/>
                </a:lnTo>
                <a:lnTo>
                  <a:pt x="35" y="69"/>
                </a:lnTo>
                <a:lnTo>
                  <a:pt x="35" y="68"/>
                </a:lnTo>
                <a:lnTo>
                  <a:pt x="33" y="64"/>
                </a:lnTo>
                <a:lnTo>
                  <a:pt x="30" y="57"/>
                </a:lnTo>
                <a:lnTo>
                  <a:pt x="29" y="56"/>
                </a:lnTo>
                <a:lnTo>
                  <a:pt x="29" y="54"/>
                </a:lnTo>
                <a:lnTo>
                  <a:pt x="26" y="49"/>
                </a:lnTo>
                <a:lnTo>
                  <a:pt x="25" y="41"/>
                </a:lnTo>
                <a:lnTo>
                  <a:pt x="25" y="38"/>
                </a:lnTo>
                <a:lnTo>
                  <a:pt x="23" y="35"/>
                </a:lnTo>
                <a:lnTo>
                  <a:pt x="19" y="35"/>
                </a:lnTo>
                <a:lnTo>
                  <a:pt x="14" y="36"/>
                </a:lnTo>
                <a:lnTo>
                  <a:pt x="11" y="38"/>
                </a:lnTo>
                <a:lnTo>
                  <a:pt x="7" y="39"/>
                </a:lnTo>
                <a:lnTo>
                  <a:pt x="6" y="39"/>
                </a:lnTo>
                <a:lnTo>
                  <a:pt x="4" y="42"/>
                </a:lnTo>
                <a:lnTo>
                  <a:pt x="3" y="42"/>
                </a:lnTo>
                <a:lnTo>
                  <a:pt x="1" y="42"/>
                </a:lnTo>
                <a:lnTo>
                  <a:pt x="0" y="41"/>
                </a:lnTo>
                <a:lnTo>
                  <a:pt x="0" y="34"/>
                </a:lnTo>
                <a:lnTo>
                  <a:pt x="4" y="30"/>
                </a:lnTo>
                <a:lnTo>
                  <a:pt x="6" y="28"/>
                </a:lnTo>
                <a:lnTo>
                  <a:pt x="6" y="23"/>
                </a:lnTo>
                <a:lnTo>
                  <a:pt x="7" y="21"/>
                </a:lnTo>
                <a:lnTo>
                  <a:pt x="7" y="20"/>
                </a:lnTo>
                <a:lnTo>
                  <a:pt x="20" y="0"/>
                </a:lnTo>
                <a:lnTo>
                  <a:pt x="26" y="1"/>
                </a:lnTo>
                <a:lnTo>
                  <a:pt x="29" y="5"/>
                </a:lnTo>
                <a:lnTo>
                  <a:pt x="34" y="4"/>
                </a:lnTo>
                <a:lnTo>
                  <a:pt x="35" y="2"/>
                </a:lnTo>
                <a:lnTo>
                  <a:pt x="40" y="1"/>
                </a:lnTo>
                <a:lnTo>
                  <a:pt x="46" y="2"/>
                </a:lnTo>
                <a:lnTo>
                  <a:pt x="49" y="1"/>
                </a:lnTo>
                <a:lnTo>
                  <a:pt x="50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2" name="Freeform 213"/>
          <p:cNvSpPr>
            <a:spLocks/>
          </p:cNvSpPr>
          <p:nvPr/>
        </p:nvSpPr>
        <p:spPr bwMode="auto">
          <a:xfrm>
            <a:off x="5137150" y="5700713"/>
            <a:ext cx="20638" cy="63500"/>
          </a:xfrm>
          <a:custGeom>
            <a:avLst/>
            <a:gdLst>
              <a:gd name="T0" fmla="*/ 8 w 13"/>
              <a:gd name="T1" fmla="*/ 40 h 40"/>
              <a:gd name="T2" fmla="*/ 6 w 13"/>
              <a:gd name="T3" fmla="*/ 38 h 40"/>
              <a:gd name="T4" fmla="*/ 4 w 13"/>
              <a:gd name="T5" fmla="*/ 36 h 40"/>
              <a:gd name="T6" fmla="*/ 2 w 13"/>
              <a:gd name="T7" fmla="*/ 23 h 40"/>
              <a:gd name="T8" fmla="*/ 3 w 13"/>
              <a:gd name="T9" fmla="*/ 16 h 40"/>
              <a:gd name="T10" fmla="*/ 0 w 13"/>
              <a:gd name="T11" fmla="*/ 5 h 40"/>
              <a:gd name="T12" fmla="*/ 0 w 13"/>
              <a:gd name="T13" fmla="*/ 1 h 40"/>
              <a:gd name="T14" fmla="*/ 2 w 13"/>
              <a:gd name="T15" fmla="*/ 0 h 40"/>
              <a:gd name="T16" fmla="*/ 4 w 13"/>
              <a:gd name="T17" fmla="*/ 1 h 40"/>
              <a:gd name="T18" fmla="*/ 8 w 13"/>
              <a:gd name="T19" fmla="*/ 4 h 40"/>
              <a:gd name="T20" fmla="*/ 11 w 13"/>
              <a:gd name="T21" fmla="*/ 10 h 40"/>
              <a:gd name="T22" fmla="*/ 13 w 13"/>
              <a:gd name="T23" fmla="*/ 19 h 40"/>
              <a:gd name="T24" fmla="*/ 8 w 13"/>
              <a:gd name="T25" fmla="*/ 32 h 40"/>
              <a:gd name="T26" fmla="*/ 10 w 13"/>
              <a:gd name="T27" fmla="*/ 39 h 40"/>
              <a:gd name="T28" fmla="*/ 8 w 13"/>
              <a:gd name="T2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" h="40">
                <a:moveTo>
                  <a:pt x="8" y="40"/>
                </a:moveTo>
                <a:lnTo>
                  <a:pt x="6" y="38"/>
                </a:lnTo>
                <a:lnTo>
                  <a:pt x="4" y="36"/>
                </a:lnTo>
                <a:lnTo>
                  <a:pt x="2" y="23"/>
                </a:lnTo>
                <a:lnTo>
                  <a:pt x="3" y="16"/>
                </a:lnTo>
                <a:lnTo>
                  <a:pt x="0" y="5"/>
                </a:lnTo>
                <a:lnTo>
                  <a:pt x="0" y="1"/>
                </a:lnTo>
                <a:lnTo>
                  <a:pt x="2" y="0"/>
                </a:lnTo>
                <a:lnTo>
                  <a:pt x="4" y="1"/>
                </a:lnTo>
                <a:lnTo>
                  <a:pt x="8" y="4"/>
                </a:lnTo>
                <a:lnTo>
                  <a:pt x="11" y="10"/>
                </a:lnTo>
                <a:lnTo>
                  <a:pt x="13" y="19"/>
                </a:lnTo>
                <a:lnTo>
                  <a:pt x="8" y="32"/>
                </a:lnTo>
                <a:lnTo>
                  <a:pt x="10" y="39"/>
                </a:lnTo>
                <a:lnTo>
                  <a:pt x="8" y="4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3" name="Freeform 214"/>
          <p:cNvSpPr>
            <a:spLocks/>
          </p:cNvSpPr>
          <p:nvPr/>
        </p:nvSpPr>
        <p:spPr bwMode="auto">
          <a:xfrm>
            <a:off x="5195888" y="5630863"/>
            <a:ext cx="28575" cy="60325"/>
          </a:xfrm>
          <a:custGeom>
            <a:avLst/>
            <a:gdLst>
              <a:gd name="T0" fmla="*/ 16 w 18"/>
              <a:gd name="T1" fmla="*/ 26 h 38"/>
              <a:gd name="T2" fmla="*/ 14 w 18"/>
              <a:gd name="T3" fmla="*/ 26 h 38"/>
              <a:gd name="T4" fmla="*/ 10 w 18"/>
              <a:gd name="T5" fmla="*/ 30 h 38"/>
              <a:gd name="T6" fmla="*/ 8 w 18"/>
              <a:gd name="T7" fmla="*/ 37 h 38"/>
              <a:gd name="T8" fmla="*/ 7 w 18"/>
              <a:gd name="T9" fmla="*/ 38 h 38"/>
              <a:gd name="T10" fmla="*/ 1 w 18"/>
              <a:gd name="T11" fmla="*/ 37 h 38"/>
              <a:gd name="T12" fmla="*/ 1 w 18"/>
              <a:gd name="T13" fmla="*/ 34 h 38"/>
              <a:gd name="T14" fmla="*/ 0 w 18"/>
              <a:gd name="T15" fmla="*/ 31 h 38"/>
              <a:gd name="T16" fmla="*/ 3 w 18"/>
              <a:gd name="T17" fmla="*/ 24 h 38"/>
              <a:gd name="T18" fmla="*/ 6 w 18"/>
              <a:gd name="T19" fmla="*/ 15 h 38"/>
              <a:gd name="T20" fmla="*/ 7 w 18"/>
              <a:gd name="T21" fmla="*/ 14 h 38"/>
              <a:gd name="T22" fmla="*/ 8 w 18"/>
              <a:gd name="T23" fmla="*/ 8 h 38"/>
              <a:gd name="T24" fmla="*/ 11 w 18"/>
              <a:gd name="T25" fmla="*/ 5 h 38"/>
              <a:gd name="T26" fmla="*/ 12 w 18"/>
              <a:gd name="T27" fmla="*/ 0 h 38"/>
              <a:gd name="T28" fmla="*/ 16 w 18"/>
              <a:gd name="T29" fmla="*/ 0 h 38"/>
              <a:gd name="T30" fmla="*/ 16 w 18"/>
              <a:gd name="T31" fmla="*/ 3 h 38"/>
              <a:gd name="T32" fmla="*/ 18 w 18"/>
              <a:gd name="T33" fmla="*/ 8 h 38"/>
              <a:gd name="T34" fmla="*/ 18 w 18"/>
              <a:gd name="T35" fmla="*/ 14 h 38"/>
              <a:gd name="T36" fmla="*/ 18 w 18"/>
              <a:gd name="T37" fmla="*/ 15 h 38"/>
              <a:gd name="T38" fmla="*/ 16 w 18"/>
              <a:gd name="T39" fmla="*/ 24 h 38"/>
              <a:gd name="T40" fmla="*/ 16 w 18"/>
              <a:gd name="T41" fmla="*/ 2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8" h="38">
                <a:moveTo>
                  <a:pt x="16" y="26"/>
                </a:moveTo>
                <a:lnTo>
                  <a:pt x="14" y="26"/>
                </a:lnTo>
                <a:lnTo>
                  <a:pt x="10" y="30"/>
                </a:lnTo>
                <a:lnTo>
                  <a:pt x="8" y="37"/>
                </a:lnTo>
                <a:lnTo>
                  <a:pt x="7" y="38"/>
                </a:lnTo>
                <a:lnTo>
                  <a:pt x="1" y="37"/>
                </a:lnTo>
                <a:lnTo>
                  <a:pt x="1" y="34"/>
                </a:lnTo>
                <a:lnTo>
                  <a:pt x="0" y="31"/>
                </a:lnTo>
                <a:lnTo>
                  <a:pt x="3" y="24"/>
                </a:lnTo>
                <a:lnTo>
                  <a:pt x="6" y="15"/>
                </a:lnTo>
                <a:lnTo>
                  <a:pt x="7" y="14"/>
                </a:lnTo>
                <a:lnTo>
                  <a:pt x="8" y="8"/>
                </a:lnTo>
                <a:lnTo>
                  <a:pt x="11" y="5"/>
                </a:lnTo>
                <a:lnTo>
                  <a:pt x="12" y="0"/>
                </a:lnTo>
                <a:lnTo>
                  <a:pt x="16" y="0"/>
                </a:lnTo>
                <a:lnTo>
                  <a:pt x="16" y="3"/>
                </a:lnTo>
                <a:lnTo>
                  <a:pt x="18" y="8"/>
                </a:lnTo>
                <a:lnTo>
                  <a:pt x="18" y="14"/>
                </a:lnTo>
                <a:lnTo>
                  <a:pt x="18" y="15"/>
                </a:lnTo>
                <a:lnTo>
                  <a:pt x="16" y="24"/>
                </a:lnTo>
                <a:lnTo>
                  <a:pt x="16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4" name="Freeform 215"/>
          <p:cNvSpPr>
            <a:spLocks/>
          </p:cNvSpPr>
          <p:nvPr/>
        </p:nvSpPr>
        <p:spPr bwMode="auto">
          <a:xfrm>
            <a:off x="5205413" y="5724525"/>
            <a:ext cx="47625" cy="73025"/>
          </a:xfrm>
          <a:custGeom>
            <a:avLst/>
            <a:gdLst>
              <a:gd name="T0" fmla="*/ 30 w 30"/>
              <a:gd name="T1" fmla="*/ 15 h 46"/>
              <a:gd name="T2" fmla="*/ 27 w 30"/>
              <a:gd name="T3" fmla="*/ 17 h 46"/>
              <a:gd name="T4" fmla="*/ 28 w 30"/>
              <a:gd name="T5" fmla="*/ 19 h 46"/>
              <a:gd name="T6" fmla="*/ 25 w 30"/>
              <a:gd name="T7" fmla="*/ 21 h 46"/>
              <a:gd name="T8" fmla="*/ 25 w 30"/>
              <a:gd name="T9" fmla="*/ 23 h 46"/>
              <a:gd name="T10" fmla="*/ 20 w 30"/>
              <a:gd name="T11" fmla="*/ 24 h 46"/>
              <a:gd name="T12" fmla="*/ 19 w 30"/>
              <a:gd name="T13" fmla="*/ 28 h 46"/>
              <a:gd name="T14" fmla="*/ 19 w 30"/>
              <a:gd name="T15" fmla="*/ 32 h 46"/>
              <a:gd name="T16" fmla="*/ 19 w 30"/>
              <a:gd name="T17" fmla="*/ 34 h 46"/>
              <a:gd name="T18" fmla="*/ 17 w 30"/>
              <a:gd name="T19" fmla="*/ 40 h 46"/>
              <a:gd name="T20" fmla="*/ 12 w 30"/>
              <a:gd name="T21" fmla="*/ 45 h 46"/>
              <a:gd name="T22" fmla="*/ 10 w 30"/>
              <a:gd name="T23" fmla="*/ 46 h 46"/>
              <a:gd name="T24" fmla="*/ 8 w 30"/>
              <a:gd name="T25" fmla="*/ 42 h 46"/>
              <a:gd name="T26" fmla="*/ 6 w 30"/>
              <a:gd name="T27" fmla="*/ 42 h 46"/>
              <a:gd name="T28" fmla="*/ 5 w 30"/>
              <a:gd name="T29" fmla="*/ 42 h 46"/>
              <a:gd name="T30" fmla="*/ 5 w 30"/>
              <a:gd name="T31" fmla="*/ 36 h 46"/>
              <a:gd name="T32" fmla="*/ 4 w 30"/>
              <a:gd name="T33" fmla="*/ 34 h 46"/>
              <a:gd name="T34" fmla="*/ 0 w 30"/>
              <a:gd name="T35" fmla="*/ 25 h 46"/>
              <a:gd name="T36" fmla="*/ 1 w 30"/>
              <a:gd name="T37" fmla="*/ 19 h 46"/>
              <a:gd name="T38" fmla="*/ 2 w 30"/>
              <a:gd name="T39" fmla="*/ 13 h 46"/>
              <a:gd name="T40" fmla="*/ 2 w 30"/>
              <a:gd name="T41" fmla="*/ 8 h 46"/>
              <a:gd name="T42" fmla="*/ 4 w 30"/>
              <a:gd name="T43" fmla="*/ 8 h 46"/>
              <a:gd name="T44" fmla="*/ 6 w 30"/>
              <a:gd name="T45" fmla="*/ 4 h 46"/>
              <a:gd name="T46" fmla="*/ 6 w 30"/>
              <a:gd name="T47" fmla="*/ 2 h 46"/>
              <a:gd name="T48" fmla="*/ 8 w 30"/>
              <a:gd name="T49" fmla="*/ 0 h 46"/>
              <a:gd name="T50" fmla="*/ 13 w 30"/>
              <a:gd name="T51" fmla="*/ 4 h 46"/>
              <a:gd name="T52" fmla="*/ 15 w 30"/>
              <a:gd name="T53" fmla="*/ 5 h 46"/>
              <a:gd name="T54" fmla="*/ 16 w 30"/>
              <a:gd name="T55" fmla="*/ 6 h 46"/>
              <a:gd name="T56" fmla="*/ 20 w 30"/>
              <a:gd name="T57" fmla="*/ 5 h 46"/>
              <a:gd name="T58" fmla="*/ 21 w 30"/>
              <a:gd name="T59" fmla="*/ 5 h 46"/>
              <a:gd name="T60" fmla="*/ 23 w 30"/>
              <a:gd name="T61" fmla="*/ 6 h 46"/>
              <a:gd name="T62" fmla="*/ 24 w 30"/>
              <a:gd name="T63" fmla="*/ 10 h 46"/>
              <a:gd name="T64" fmla="*/ 27 w 30"/>
              <a:gd name="T65" fmla="*/ 13 h 46"/>
              <a:gd name="T66" fmla="*/ 30 w 30"/>
              <a:gd name="T67" fmla="*/ 1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0" h="46">
                <a:moveTo>
                  <a:pt x="30" y="15"/>
                </a:moveTo>
                <a:lnTo>
                  <a:pt x="27" y="17"/>
                </a:lnTo>
                <a:lnTo>
                  <a:pt x="28" y="19"/>
                </a:lnTo>
                <a:lnTo>
                  <a:pt x="25" y="21"/>
                </a:lnTo>
                <a:lnTo>
                  <a:pt x="25" y="23"/>
                </a:lnTo>
                <a:lnTo>
                  <a:pt x="20" y="24"/>
                </a:lnTo>
                <a:lnTo>
                  <a:pt x="19" y="28"/>
                </a:lnTo>
                <a:lnTo>
                  <a:pt x="19" y="32"/>
                </a:lnTo>
                <a:lnTo>
                  <a:pt x="19" y="34"/>
                </a:lnTo>
                <a:lnTo>
                  <a:pt x="17" y="40"/>
                </a:lnTo>
                <a:lnTo>
                  <a:pt x="12" y="45"/>
                </a:lnTo>
                <a:lnTo>
                  <a:pt x="10" y="46"/>
                </a:lnTo>
                <a:lnTo>
                  <a:pt x="8" y="42"/>
                </a:lnTo>
                <a:lnTo>
                  <a:pt x="6" y="42"/>
                </a:lnTo>
                <a:lnTo>
                  <a:pt x="5" y="42"/>
                </a:lnTo>
                <a:lnTo>
                  <a:pt x="5" y="36"/>
                </a:lnTo>
                <a:lnTo>
                  <a:pt x="4" y="34"/>
                </a:lnTo>
                <a:lnTo>
                  <a:pt x="0" y="25"/>
                </a:lnTo>
                <a:lnTo>
                  <a:pt x="1" y="19"/>
                </a:lnTo>
                <a:lnTo>
                  <a:pt x="2" y="13"/>
                </a:lnTo>
                <a:lnTo>
                  <a:pt x="2" y="8"/>
                </a:lnTo>
                <a:lnTo>
                  <a:pt x="4" y="8"/>
                </a:lnTo>
                <a:lnTo>
                  <a:pt x="6" y="4"/>
                </a:lnTo>
                <a:lnTo>
                  <a:pt x="6" y="2"/>
                </a:lnTo>
                <a:lnTo>
                  <a:pt x="8" y="0"/>
                </a:lnTo>
                <a:lnTo>
                  <a:pt x="13" y="4"/>
                </a:lnTo>
                <a:lnTo>
                  <a:pt x="15" y="5"/>
                </a:lnTo>
                <a:lnTo>
                  <a:pt x="16" y="6"/>
                </a:lnTo>
                <a:lnTo>
                  <a:pt x="20" y="5"/>
                </a:lnTo>
                <a:lnTo>
                  <a:pt x="21" y="5"/>
                </a:lnTo>
                <a:lnTo>
                  <a:pt x="23" y="6"/>
                </a:lnTo>
                <a:lnTo>
                  <a:pt x="24" y="10"/>
                </a:lnTo>
                <a:lnTo>
                  <a:pt x="27" y="13"/>
                </a:lnTo>
                <a:lnTo>
                  <a:pt x="30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5" name="Freeform 216"/>
          <p:cNvSpPr>
            <a:spLocks/>
          </p:cNvSpPr>
          <p:nvPr/>
        </p:nvSpPr>
        <p:spPr bwMode="auto">
          <a:xfrm>
            <a:off x="5167313" y="4160838"/>
            <a:ext cx="68263" cy="73025"/>
          </a:xfrm>
          <a:custGeom>
            <a:avLst/>
            <a:gdLst>
              <a:gd name="T0" fmla="*/ 39 w 43"/>
              <a:gd name="T1" fmla="*/ 7 h 46"/>
              <a:gd name="T2" fmla="*/ 40 w 43"/>
              <a:gd name="T3" fmla="*/ 10 h 46"/>
              <a:gd name="T4" fmla="*/ 43 w 43"/>
              <a:gd name="T5" fmla="*/ 11 h 46"/>
              <a:gd name="T6" fmla="*/ 37 w 43"/>
              <a:gd name="T7" fmla="*/ 19 h 46"/>
              <a:gd name="T8" fmla="*/ 36 w 43"/>
              <a:gd name="T9" fmla="*/ 22 h 46"/>
              <a:gd name="T10" fmla="*/ 29 w 43"/>
              <a:gd name="T11" fmla="*/ 38 h 46"/>
              <a:gd name="T12" fmla="*/ 24 w 43"/>
              <a:gd name="T13" fmla="*/ 41 h 46"/>
              <a:gd name="T14" fmla="*/ 22 w 43"/>
              <a:gd name="T15" fmla="*/ 38 h 46"/>
              <a:gd name="T16" fmla="*/ 10 w 43"/>
              <a:gd name="T17" fmla="*/ 46 h 46"/>
              <a:gd name="T18" fmla="*/ 2 w 43"/>
              <a:gd name="T19" fmla="*/ 45 h 46"/>
              <a:gd name="T20" fmla="*/ 3 w 43"/>
              <a:gd name="T21" fmla="*/ 35 h 46"/>
              <a:gd name="T22" fmla="*/ 0 w 43"/>
              <a:gd name="T23" fmla="*/ 22 h 46"/>
              <a:gd name="T24" fmla="*/ 2 w 43"/>
              <a:gd name="T25" fmla="*/ 19 h 46"/>
              <a:gd name="T26" fmla="*/ 4 w 43"/>
              <a:gd name="T27" fmla="*/ 14 h 46"/>
              <a:gd name="T28" fmla="*/ 2 w 43"/>
              <a:gd name="T29" fmla="*/ 14 h 46"/>
              <a:gd name="T30" fmla="*/ 2 w 43"/>
              <a:gd name="T31" fmla="*/ 8 h 46"/>
              <a:gd name="T32" fmla="*/ 2 w 43"/>
              <a:gd name="T33" fmla="*/ 7 h 46"/>
              <a:gd name="T34" fmla="*/ 3 w 43"/>
              <a:gd name="T35" fmla="*/ 5 h 46"/>
              <a:gd name="T36" fmla="*/ 10 w 43"/>
              <a:gd name="T37" fmla="*/ 1 h 46"/>
              <a:gd name="T38" fmla="*/ 17 w 43"/>
              <a:gd name="T39" fmla="*/ 0 h 46"/>
              <a:gd name="T40" fmla="*/ 18 w 43"/>
              <a:gd name="T41" fmla="*/ 1 h 46"/>
              <a:gd name="T42" fmla="*/ 22 w 43"/>
              <a:gd name="T43" fmla="*/ 5 h 46"/>
              <a:gd name="T44" fmla="*/ 30 w 43"/>
              <a:gd name="T45" fmla="*/ 10 h 46"/>
              <a:gd name="T46" fmla="*/ 36 w 43"/>
              <a:gd name="T47" fmla="*/ 8 h 46"/>
              <a:gd name="T48" fmla="*/ 39 w 43"/>
              <a:gd name="T49" fmla="*/ 8 h 46"/>
              <a:gd name="T50" fmla="*/ 39 w 43"/>
              <a:gd name="T51" fmla="*/ 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3" h="46">
                <a:moveTo>
                  <a:pt x="39" y="7"/>
                </a:moveTo>
                <a:lnTo>
                  <a:pt x="40" y="10"/>
                </a:lnTo>
                <a:lnTo>
                  <a:pt x="43" y="11"/>
                </a:lnTo>
                <a:lnTo>
                  <a:pt x="37" y="19"/>
                </a:lnTo>
                <a:lnTo>
                  <a:pt x="36" y="22"/>
                </a:lnTo>
                <a:lnTo>
                  <a:pt x="29" y="38"/>
                </a:lnTo>
                <a:lnTo>
                  <a:pt x="24" y="41"/>
                </a:lnTo>
                <a:lnTo>
                  <a:pt x="22" y="38"/>
                </a:lnTo>
                <a:lnTo>
                  <a:pt x="10" y="46"/>
                </a:lnTo>
                <a:lnTo>
                  <a:pt x="2" y="45"/>
                </a:lnTo>
                <a:lnTo>
                  <a:pt x="3" y="35"/>
                </a:lnTo>
                <a:lnTo>
                  <a:pt x="0" y="22"/>
                </a:lnTo>
                <a:lnTo>
                  <a:pt x="2" y="19"/>
                </a:lnTo>
                <a:lnTo>
                  <a:pt x="4" y="14"/>
                </a:lnTo>
                <a:lnTo>
                  <a:pt x="2" y="14"/>
                </a:lnTo>
                <a:lnTo>
                  <a:pt x="2" y="8"/>
                </a:lnTo>
                <a:lnTo>
                  <a:pt x="2" y="7"/>
                </a:lnTo>
                <a:lnTo>
                  <a:pt x="3" y="5"/>
                </a:lnTo>
                <a:lnTo>
                  <a:pt x="10" y="1"/>
                </a:lnTo>
                <a:lnTo>
                  <a:pt x="17" y="0"/>
                </a:lnTo>
                <a:lnTo>
                  <a:pt x="18" y="1"/>
                </a:lnTo>
                <a:lnTo>
                  <a:pt x="22" y="5"/>
                </a:lnTo>
                <a:lnTo>
                  <a:pt x="30" y="10"/>
                </a:lnTo>
                <a:lnTo>
                  <a:pt x="36" y="8"/>
                </a:lnTo>
                <a:lnTo>
                  <a:pt x="39" y="8"/>
                </a:lnTo>
                <a:lnTo>
                  <a:pt x="39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6" name="Freeform 217"/>
          <p:cNvSpPr>
            <a:spLocks/>
          </p:cNvSpPr>
          <p:nvPr/>
        </p:nvSpPr>
        <p:spPr bwMode="auto">
          <a:xfrm>
            <a:off x="5314950" y="4035425"/>
            <a:ext cx="63500" cy="46038"/>
          </a:xfrm>
          <a:custGeom>
            <a:avLst/>
            <a:gdLst>
              <a:gd name="T0" fmla="*/ 34 w 40"/>
              <a:gd name="T1" fmla="*/ 16 h 29"/>
              <a:gd name="T2" fmla="*/ 31 w 40"/>
              <a:gd name="T3" fmla="*/ 15 h 29"/>
              <a:gd name="T4" fmla="*/ 30 w 40"/>
              <a:gd name="T5" fmla="*/ 15 h 29"/>
              <a:gd name="T6" fmla="*/ 23 w 40"/>
              <a:gd name="T7" fmla="*/ 19 h 29"/>
              <a:gd name="T8" fmla="*/ 18 w 40"/>
              <a:gd name="T9" fmla="*/ 23 h 29"/>
              <a:gd name="T10" fmla="*/ 12 w 40"/>
              <a:gd name="T11" fmla="*/ 26 h 29"/>
              <a:gd name="T12" fmla="*/ 6 w 40"/>
              <a:gd name="T13" fmla="*/ 29 h 29"/>
              <a:gd name="T14" fmla="*/ 1 w 40"/>
              <a:gd name="T15" fmla="*/ 27 h 29"/>
              <a:gd name="T16" fmla="*/ 0 w 40"/>
              <a:gd name="T17" fmla="*/ 24 h 29"/>
              <a:gd name="T18" fmla="*/ 6 w 40"/>
              <a:gd name="T19" fmla="*/ 19 h 29"/>
              <a:gd name="T20" fmla="*/ 7 w 40"/>
              <a:gd name="T21" fmla="*/ 18 h 29"/>
              <a:gd name="T22" fmla="*/ 11 w 40"/>
              <a:gd name="T23" fmla="*/ 15 h 29"/>
              <a:gd name="T24" fmla="*/ 18 w 40"/>
              <a:gd name="T25" fmla="*/ 12 h 29"/>
              <a:gd name="T26" fmla="*/ 19 w 40"/>
              <a:gd name="T27" fmla="*/ 9 h 29"/>
              <a:gd name="T28" fmla="*/ 27 w 40"/>
              <a:gd name="T29" fmla="*/ 8 h 29"/>
              <a:gd name="T30" fmla="*/ 29 w 40"/>
              <a:gd name="T31" fmla="*/ 7 h 29"/>
              <a:gd name="T32" fmla="*/ 31 w 40"/>
              <a:gd name="T33" fmla="*/ 1 h 29"/>
              <a:gd name="T34" fmla="*/ 33 w 40"/>
              <a:gd name="T35" fmla="*/ 0 h 29"/>
              <a:gd name="T36" fmla="*/ 40 w 40"/>
              <a:gd name="T37" fmla="*/ 9 h 29"/>
              <a:gd name="T38" fmla="*/ 34 w 40"/>
              <a:gd name="T39" fmla="*/ 1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0" h="29">
                <a:moveTo>
                  <a:pt x="34" y="16"/>
                </a:moveTo>
                <a:lnTo>
                  <a:pt x="31" y="15"/>
                </a:lnTo>
                <a:lnTo>
                  <a:pt x="30" y="15"/>
                </a:lnTo>
                <a:lnTo>
                  <a:pt x="23" y="19"/>
                </a:lnTo>
                <a:lnTo>
                  <a:pt x="18" y="23"/>
                </a:lnTo>
                <a:lnTo>
                  <a:pt x="12" y="26"/>
                </a:lnTo>
                <a:lnTo>
                  <a:pt x="6" y="29"/>
                </a:lnTo>
                <a:lnTo>
                  <a:pt x="1" y="27"/>
                </a:lnTo>
                <a:lnTo>
                  <a:pt x="0" y="24"/>
                </a:lnTo>
                <a:lnTo>
                  <a:pt x="6" y="19"/>
                </a:lnTo>
                <a:lnTo>
                  <a:pt x="7" y="18"/>
                </a:lnTo>
                <a:lnTo>
                  <a:pt x="11" y="15"/>
                </a:lnTo>
                <a:lnTo>
                  <a:pt x="18" y="12"/>
                </a:lnTo>
                <a:lnTo>
                  <a:pt x="19" y="9"/>
                </a:lnTo>
                <a:lnTo>
                  <a:pt x="27" y="8"/>
                </a:lnTo>
                <a:lnTo>
                  <a:pt x="29" y="7"/>
                </a:lnTo>
                <a:lnTo>
                  <a:pt x="31" y="1"/>
                </a:lnTo>
                <a:lnTo>
                  <a:pt x="33" y="0"/>
                </a:lnTo>
                <a:lnTo>
                  <a:pt x="40" y="9"/>
                </a:lnTo>
                <a:lnTo>
                  <a:pt x="34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7" name="Freeform 218"/>
          <p:cNvSpPr>
            <a:spLocks noEditPoints="1"/>
          </p:cNvSpPr>
          <p:nvPr/>
        </p:nvSpPr>
        <p:spPr bwMode="auto">
          <a:xfrm>
            <a:off x="5451475" y="3454400"/>
            <a:ext cx="252413" cy="139700"/>
          </a:xfrm>
          <a:custGeom>
            <a:avLst/>
            <a:gdLst>
              <a:gd name="T0" fmla="*/ 114 w 159"/>
              <a:gd name="T1" fmla="*/ 74 h 88"/>
              <a:gd name="T2" fmla="*/ 105 w 159"/>
              <a:gd name="T3" fmla="*/ 66 h 88"/>
              <a:gd name="T4" fmla="*/ 90 w 159"/>
              <a:gd name="T5" fmla="*/ 77 h 88"/>
              <a:gd name="T6" fmla="*/ 82 w 159"/>
              <a:gd name="T7" fmla="*/ 81 h 88"/>
              <a:gd name="T8" fmla="*/ 64 w 159"/>
              <a:gd name="T9" fmla="*/ 80 h 88"/>
              <a:gd name="T10" fmla="*/ 64 w 159"/>
              <a:gd name="T11" fmla="*/ 71 h 88"/>
              <a:gd name="T12" fmla="*/ 61 w 159"/>
              <a:gd name="T13" fmla="*/ 59 h 88"/>
              <a:gd name="T14" fmla="*/ 83 w 159"/>
              <a:gd name="T15" fmla="*/ 44 h 88"/>
              <a:gd name="T16" fmla="*/ 101 w 159"/>
              <a:gd name="T17" fmla="*/ 36 h 88"/>
              <a:gd name="T18" fmla="*/ 112 w 159"/>
              <a:gd name="T19" fmla="*/ 39 h 88"/>
              <a:gd name="T20" fmla="*/ 129 w 159"/>
              <a:gd name="T21" fmla="*/ 45 h 88"/>
              <a:gd name="T22" fmla="*/ 99 w 159"/>
              <a:gd name="T23" fmla="*/ 6 h 88"/>
              <a:gd name="T24" fmla="*/ 109 w 159"/>
              <a:gd name="T25" fmla="*/ 22 h 88"/>
              <a:gd name="T26" fmla="*/ 113 w 159"/>
              <a:gd name="T27" fmla="*/ 21 h 88"/>
              <a:gd name="T28" fmla="*/ 116 w 159"/>
              <a:gd name="T29" fmla="*/ 24 h 88"/>
              <a:gd name="T30" fmla="*/ 127 w 159"/>
              <a:gd name="T31" fmla="*/ 33 h 88"/>
              <a:gd name="T32" fmla="*/ 159 w 159"/>
              <a:gd name="T33" fmla="*/ 29 h 88"/>
              <a:gd name="T34" fmla="*/ 139 w 159"/>
              <a:gd name="T35" fmla="*/ 48 h 88"/>
              <a:gd name="T36" fmla="*/ 131 w 159"/>
              <a:gd name="T37" fmla="*/ 40 h 88"/>
              <a:gd name="T38" fmla="*/ 116 w 159"/>
              <a:gd name="T39" fmla="*/ 35 h 88"/>
              <a:gd name="T40" fmla="*/ 94 w 159"/>
              <a:gd name="T41" fmla="*/ 35 h 88"/>
              <a:gd name="T42" fmla="*/ 71 w 159"/>
              <a:gd name="T43" fmla="*/ 43 h 88"/>
              <a:gd name="T44" fmla="*/ 59 w 159"/>
              <a:gd name="T45" fmla="*/ 50 h 88"/>
              <a:gd name="T46" fmla="*/ 44 w 159"/>
              <a:gd name="T47" fmla="*/ 66 h 88"/>
              <a:gd name="T48" fmla="*/ 31 w 159"/>
              <a:gd name="T49" fmla="*/ 69 h 88"/>
              <a:gd name="T50" fmla="*/ 9 w 159"/>
              <a:gd name="T51" fmla="*/ 86 h 88"/>
              <a:gd name="T52" fmla="*/ 7 w 159"/>
              <a:gd name="T53" fmla="*/ 82 h 88"/>
              <a:gd name="T54" fmla="*/ 8 w 159"/>
              <a:gd name="T55" fmla="*/ 67 h 88"/>
              <a:gd name="T56" fmla="*/ 31 w 159"/>
              <a:gd name="T57" fmla="*/ 55 h 88"/>
              <a:gd name="T58" fmla="*/ 26 w 159"/>
              <a:gd name="T59" fmla="*/ 52 h 88"/>
              <a:gd name="T60" fmla="*/ 15 w 159"/>
              <a:gd name="T61" fmla="*/ 50 h 88"/>
              <a:gd name="T62" fmla="*/ 33 w 159"/>
              <a:gd name="T63" fmla="*/ 39 h 88"/>
              <a:gd name="T64" fmla="*/ 38 w 159"/>
              <a:gd name="T65" fmla="*/ 35 h 88"/>
              <a:gd name="T66" fmla="*/ 45 w 159"/>
              <a:gd name="T67" fmla="*/ 32 h 88"/>
              <a:gd name="T68" fmla="*/ 65 w 159"/>
              <a:gd name="T69" fmla="*/ 26 h 88"/>
              <a:gd name="T70" fmla="*/ 49 w 159"/>
              <a:gd name="T71" fmla="*/ 25 h 88"/>
              <a:gd name="T72" fmla="*/ 52 w 159"/>
              <a:gd name="T73" fmla="*/ 18 h 88"/>
              <a:gd name="T74" fmla="*/ 61 w 159"/>
              <a:gd name="T75" fmla="*/ 15 h 88"/>
              <a:gd name="T76" fmla="*/ 76 w 159"/>
              <a:gd name="T77" fmla="*/ 15 h 88"/>
              <a:gd name="T78" fmla="*/ 78 w 159"/>
              <a:gd name="T79" fmla="*/ 9 h 88"/>
              <a:gd name="T80" fmla="*/ 64 w 159"/>
              <a:gd name="T81" fmla="*/ 13 h 88"/>
              <a:gd name="T82" fmla="*/ 71 w 159"/>
              <a:gd name="T83" fmla="*/ 9 h 88"/>
              <a:gd name="T84" fmla="*/ 91 w 159"/>
              <a:gd name="T85" fmla="*/ 0 h 88"/>
              <a:gd name="T86" fmla="*/ 99 w 159"/>
              <a:gd name="T87" fmla="*/ 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9" h="88">
                <a:moveTo>
                  <a:pt x="128" y="50"/>
                </a:moveTo>
                <a:lnTo>
                  <a:pt x="120" y="73"/>
                </a:lnTo>
                <a:lnTo>
                  <a:pt x="114" y="74"/>
                </a:lnTo>
                <a:lnTo>
                  <a:pt x="112" y="71"/>
                </a:lnTo>
                <a:lnTo>
                  <a:pt x="108" y="69"/>
                </a:lnTo>
                <a:lnTo>
                  <a:pt x="105" y="66"/>
                </a:lnTo>
                <a:lnTo>
                  <a:pt x="94" y="70"/>
                </a:lnTo>
                <a:lnTo>
                  <a:pt x="93" y="70"/>
                </a:lnTo>
                <a:lnTo>
                  <a:pt x="90" y="77"/>
                </a:lnTo>
                <a:lnTo>
                  <a:pt x="88" y="80"/>
                </a:lnTo>
                <a:lnTo>
                  <a:pt x="87" y="80"/>
                </a:lnTo>
                <a:lnTo>
                  <a:pt x="82" y="81"/>
                </a:lnTo>
                <a:lnTo>
                  <a:pt x="80" y="81"/>
                </a:lnTo>
                <a:lnTo>
                  <a:pt x="68" y="85"/>
                </a:lnTo>
                <a:lnTo>
                  <a:pt x="64" y="80"/>
                </a:lnTo>
                <a:lnTo>
                  <a:pt x="72" y="77"/>
                </a:lnTo>
                <a:lnTo>
                  <a:pt x="73" y="73"/>
                </a:lnTo>
                <a:lnTo>
                  <a:pt x="64" y="71"/>
                </a:lnTo>
                <a:lnTo>
                  <a:pt x="53" y="66"/>
                </a:lnTo>
                <a:lnTo>
                  <a:pt x="64" y="65"/>
                </a:lnTo>
                <a:lnTo>
                  <a:pt x="61" y="59"/>
                </a:lnTo>
                <a:lnTo>
                  <a:pt x="67" y="52"/>
                </a:lnTo>
                <a:lnTo>
                  <a:pt x="71" y="50"/>
                </a:lnTo>
                <a:lnTo>
                  <a:pt x="83" y="44"/>
                </a:lnTo>
                <a:lnTo>
                  <a:pt x="88" y="41"/>
                </a:lnTo>
                <a:lnTo>
                  <a:pt x="97" y="40"/>
                </a:lnTo>
                <a:lnTo>
                  <a:pt x="101" y="36"/>
                </a:lnTo>
                <a:lnTo>
                  <a:pt x="106" y="36"/>
                </a:lnTo>
                <a:lnTo>
                  <a:pt x="108" y="36"/>
                </a:lnTo>
                <a:lnTo>
                  <a:pt x="112" y="39"/>
                </a:lnTo>
                <a:lnTo>
                  <a:pt x="118" y="41"/>
                </a:lnTo>
                <a:lnTo>
                  <a:pt x="125" y="41"/>
                </a:lnTo>
                <a:lnTo>
                  <a:pt x="129" y="45"/>
                </a:lnTo>
                <a:lnTo>
                  <a:pt x="128" y="48"/>
                </a:lnTo>
                <a:lnTo>
                  <a:pt x="128" y="50"/>
                </a:lnTo>
                <a:close/>
                <a:moveTo>
                  <a:pt x="99" y="6"/>
                </a:moveTo>
                <a:lnTo>
                  <a:pt x="99" y="18"/>
                </a:lnTo>
                <a:lnTo>
                  <a:pt x="103" y="22"/>
                </a:lnTo>
                <a:lnTo>
                  <a:pt x="109" y="22"/>
                </a:lnTo>
                <a:lnTo>
                  <a:pt x="108" y="20"/>
                </a:lnTo>
                <a:lnTo>
                  <a:pt x="112" y="18"/>
                </a:lnTo>
                <a:lnTo>
                  <a:pt x="113" y="21"/>
                </a:lnTo>
                <a:lnTo>
                  <a:pt x="114" y="21"/>
                </a:lnTo>
                <a:lnTo>
                  <a:pt x="113" y="24"/>
                </a:lnTo>
                <a:lnTo>
                  <a:pt x="116" y="24"/>
                </a:lnTo>
                <a:lnTo>
                  <a:pt x="114" y="29"/>
                </a:lnTo>
                <a:lnTo>
                  <a:pt x="125" y="33"/>
                </a:lnTo>
                <a:lnTo>
                  <a:pt x="127" y="33"/>
                </a:lnTo>
                <a:lnTo>
                  <a:pt x="138" y="26"/>
                </a:lnTo>
                <a:lnTo>
                  <a:pt x="151" y="30"/>
                </a:lnTo>
                <a:lnTo>
                  <a:pt x="159" y="29"/>
                </a:lnTo>
                <a:lnTo>
                  <a:pt x="151" y="40"/>
                </a:lnTo>
                <a:lnTo>
                  <a:pt x="143" y="47"/>
                </a:lnTo>
                <a:lnTo>
                  <a:pt x="139" y="48"/>
                </a:lnTo>
                <a:lnTo>
                  <a:pt x="136" y="47"/>
                </a:lnTo>
                <a:lnTo>
                  <a:pt x="138" y="45"/>
                </a:lnTo>
                <a:lnTo>
                  <a:pt x="131" y="40"/>
                </a:lnTo>
                <a:lnTo>
                  <a:pt x="125" y="35"/>
                </a:lnTo>
                <a:lnTo>
                  <a:pt x="118" y="36"/>
                </a:lnTo>
                <a:lnTo>
                  <a:pt x="116" y="35"/>
                </a:lnTo>
                <a:lnTo>
                  <a:pt x="106" y="30"/>
                </a:lnTo>
                <a:lnTo>
                  <a:pt x="101" y="32"/>
                </a:lnTo>
                <a:lnTo>
                  <a:pt x="94" y="35"/>
                </a:lnTo>
                <a:lnTo>
                  <a:pt x="88" y="36"/>
                </a:lnTo>
                <a:lnTo>
                  <a:pt x="79" y="40"/>
                </a:lnTo>
                <a:lnTo>
                  <a:pt x="71" y="43"/>
                </a:lnTo>
                <a:lnTo>
                  <a:pt x="65" y="45"/>
                </a:lnTo>
                <a:lnTo>
                  <a:pt x="60" y="50"/>
                </a:lnTo>
                <a:lnTo>
                  <a:pt x="59" y="50"/>
                </a:lnTo>
                <a:lnTo>
                  <a:pt x="52" y="54"/>
                </a:lnTo>
                <a:lnTo>
                  <a:pt x="50" y="62"/>
                </a:lnTo>
                <a:lnTo>
                  <a:pt x="44" y="66"/>
                </a:lnTo>
                <a:lnTo>
                  <a:pt x="33" y="67"/>
                </a:lnTo>
                <a:lnTo>
                  <a:pt x="31" y="67"/>
                </a:lnTo>
                <a:lnTo>
                  <a:pt x="31" y="69"/>
                </a:lnTo>
                <a:lnTo>
                  <a:pt x="30" y="75"/>
                </a:lnTo>
                <a:lnTo>
                  <a:pt x="23" y="82"/>
                </a:lnTo>
                <a:lnTo>
                  <a:pt x="9" y="86"/>
                </a:lnTo>
                <a:lnTo>
                  <a:pt x="8" y="88"/>
                </a:lnTo>
                <a:lnTo>
                  <a:pt x="0" y="86"/>
                </a:lnTo>
                <a:lnTo>
                  <a:pt x="7" y="82"/>
                </a:lnTo>
                <a:lnTo>
                  <a:pt x="22" y="75"/>
                </a:lnTo>
                <a:lnTo>
                  <a:pt x="23" y="69"/>
                </a:lnTo>
                <a:lnTo>
                  <a:pt x="8" y="67"/>
                </a:lnTo>
                <a:lnTo>
                  <a:pt x="11" y="62"/>
                </a:lnTo>
                <a:lnTo>
                  <a:pt x="15" y="60"/>
                </a:lnTo>
                <a:lnTo>
                  <a:pt x="31" y="55"/>
                </a:lnTo>
                <a:lnTo>
                  <a:pt x="42" y="51"/>
                </a:lnTo>
                <a:lnTo>
                  <a:pt x="34" y="51"/>
                </a:lnTo>
                <a:lnTo>
                  <a:pt x="26" y="52"/>
                </a:lnTo>
                <a:lnTo>
                  <a:pt x="14" y="55"/>
                </a:lnTo>
                <a:lnTo>
                  <a:pt x="11" y="55"/>
                </a:lnTo>
                <a:lnTo>
                  <a:pt x="15" y="50"/>
                </a:lnTo>
                <a:lnTo>
                  <a:pt x="26" y="40"/>
                </a:lnTo>
                <a:lnTo>
                  <a:pt x="31" y="37"/>
                </a:lnTo>
                <a:lnTo>
                  <a:pt x="33" y="39"/>
                </a:lnTo>
                <a:lnTo>
                  <a:pt x="37" y="43"/>
                </a:lnTo>
                <a:lnTo>
                  <a:pt x="42" y="41"/>
                </a:lnTo>
                <a:lnTo>
                  <a:pt x="38" y="35"/>
                </a:lnTo>
                <a:lnTo>
                  <a:pt x="38" y="33"/>
                </a:lnTo>
                <a:lnTo>
                  <a:pt x="42" y="33"/>
                </a:lnTo>
                <a:lnTo>
                  <a:pt x="45" y="32"/>
                </a:lnTo>
                <a:lnTo>
                  <a:pt x="53" y="32"/>
                </a:lnTo>
                <a:lnTo>
                  <a:pt x="60" y="32"/>
                </a:lnTo>
                <a:lnTo>
                  <a:pt x="65" y="26"/>
                </a:lnTo>
                <a:lnTo>
                  <a:pt x="60" y="25"/>
                </a:lnTo>
                <a:lnTo>
                  <a:pt x="50" y="25"/>
                </a:lnTo>
                <a:lnTo>
                  <a:pt x="49" y="25"/>
                </a:lnTo>
                <a:lnTo>
                  <a:pt x="49" y="26"/>
                </a:lnTo>
                <a:lnTo>
                  <a:pt x="50" y="22"/>
                </a:lnTo>
                <a:lnTo>
                  <a:pt x="52" y="18"/>
                </a:lnTo>
                <a:lnTo>
                  <a:pt x="56" y="17"/>
                </a:lnTo>
                <a:lnTo>
                  <a:pt x="60" y="15"/>
                </a:lnTo>
                <a:lnTo>
                  <a:pt x="61" y="15"/>
                </a:lnTo>
                <a:lnTo>
                  <a:pt x="69" y="21"/>
                </a:lnTo>
                <a:lnTo>
                  <a:pt x="72" y="18"/>
                </a:lnTo>
                <a:lnTo>
                  <a:pt x="76" y="15"/>
                </a:lnTo>
                <a:lnTo>
                  <a:pt x="82" y="11"/>
                </a:lnTo>
                <a:lnTo>
                  <a:pt x="79" y="7"/>
                </a:lnTo>
                <a:lnTo>
                  <a:pt x="78" y="9"/>
                </a:lnTo>
                <a:lnTo>
                  <a:pt x="72" y="11"/>
                </a:lnTo>
                <a:lnTo>
                  <a:pt x="68" y="15"/>
                </a:lnTo>
                <a:lnTo>
                  <a:pt x="64" y="13"/>
                </a:lnTo>
                <a:lnTo>
                  <a:pt x="65" y="10"/>
                </a:lnTo>
                <a:lnTo>
                  <a:pt x="67" y="10"/>
                </a:lnTo>
                <a:lnTo>
                  <a:pt x="71" y="9"/>
                </a:lnTo>
                <a:lnTo>
                  <a:pt x="82" y="2"/>
                </a:lnTo>
                <a:lnTo>
                  <a:pt x="86" y="2"/>
                </a:lnTo>
                <a:lnTo>
                  <a:pt x="91" y="0"/>
                </a:lnTo>
                <a:lnTo>
                  <a:pt x="94" y="2"/>
                </a:lnTo>
                <a:lnTo>
                  <a:pt x="99" y="3"/>
                </a:lnTo>
                <a:lnTo>
                  <a:pt x="99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8" name="Freeform 219"/>
          <p:cNvSpPr>
            <a:spLocks/>
          </p:cNvSpPr>
          <p:nvPr/>
        </p:nvSpPr>
        <p:spPr bwMode="auto">
          <a:xfrm>
            <a:off x="6142038" y="2468563"/>
            <a:ext cx="222250" cy="184150"/>
          </a:xfrm>
          <a:custGeom>
            <a:avLst/>
            <a:gdLst>
              <a:gd name="T0" fmla="*/ 136 w 140"/>
              <a:gd name="T1" fmla="*/ 57 h 116"/>
              <a:gd name="T2" fmla="*/ 140 w 140"/>
              <a:gd name="T3" fmla="*/ 71 h 116"/>
              <a:gd name="T4" fmla="*/ 140 w 140"/>
              <a:gd name="T5" fmla="*/ 77 h 116"/>
              <a:gd name="T6" fmla="*/ 139 w 140"/>
              <a:gd name="T7" fmla="*/ 92 h 116"/>
              <a:gd name="T8" fmla="*/ 139 w 140"/>
              <a:gd name="T9" fmla="*/ 101 h 116"/>
              <a:gd name="T10" fmla="*/ 137 w 140"/>
              <a:gd name="T11" fmla="*/ 109 h 116"/>
              <a:gd name="T12" fmla="*/ 130 w 140"/>
              <a:gd name="T13" fmla="*/ 114 h 116"/>
              <a:gd name="T14" fmla="*/ 107 w 140"/>
              <a:gd name="T15" fmla="*/ 110 h 116"/>
              <a:gd name="T16" fmla="*/ 98 w 140"/>
              <a:gd name="T17" fmla="*/ 106 h 116"/>
              <a:gd name="T18" fmla="*/ 95 w 140"/>
              <a:gd name="T19" fmla="*/ 103 h 116"/>
              <a:gd name="T20" fmla="*/ 83 w 140"/>
              <a:gd name="T21" fmla="*/ 94 h 116"/>
              <a:gd name="T22" fmla="*/ 64 w 140"/>
              <a:gd name="T23" fmla="*/ 79 h 116"/>
              <a:gd name="T24" fmla="*/ 55 w 140"/>
              <a:gd name="T25" fmla="*/ 66 h 116"/>
              <a:gd name="T26" fmla="*/ 47 w 140"/>
              <a:gd name="T27" fmla="*/ 66 h 116"/>
              <a:gd name="T28" fmla="*/ 42 w 140"/>
              <a:gd name="T29" fmla="*/ 69 h 116"/>
              <a:gd name="T30" fmla="*/ 35 w 140"/>
              <a:gd name="T31" fmla="*/ 62 h 116"/>
              <a:gd name="T32" fmla="*/ 38 w 140"/>
              <a:gd name="T33" fmla="*/ 56 h 116"/>
              <a:gd name="T34" fmla="*/ 36 w 140"/>
              <a:gd name="T35" fmla="*/ 54 h 116"/>
              <a:gd name="T36" fmla="*/ 28 w 140"/>
              <a:gd name="T37" fmla="*/ 51 h 116"/>
              <a:gd name="T38" fmla="*/ 13 w 140"/>
              <a:gd name="T39" fmla="*/ 51 h 116"/>
              <a:gd name="T40" fmla="*/ 13 w 140"/>
              <a:gd name="T41" fmla="*/ 45 h 116"/>
              <a:gd name="T42" fmla="*/ 12 w 140"/>
              <a:gd name="T43" fmla="*/ 35 h 116"/>
              <a:gd name="T44" fmla="*/ 1 w 140"/>
              <a:gd name="T45" fmla="*/ 35 h 116"/>
              <a:gd name="T46" fmla="*/ 0 w 140"/>
              <a:gd name="T47" fmla="*/ 32 h 116"/>
              <a:gd name="T48" fmla="*/ 13 w 140"/>
              <a:gd name="T49" fmla="*/ 21 h 116"/>
              <a:gd name="T50" fmla="*/ 17 w 140"/>
              <a:gd name="T51" fmla="*/ 9 h 116"/>
              <a:gd name="T52" fmla="*/ 16 w 140"/>
              <a:gd name="T53" fmla="*/ 4 h 116"/>
              <a:gd name="T54" fmla="*/ 24 w 140"/>
              <a:gd name="T55" fmla="*/ 0 h 116"/>
              <a:gd name="T56" fmla="*/ 31 w 140"/>
              <a:gd name="T57" fmla="*/ 2 h 116"/>
              <a:gd name="T58" fmla="*/ 40 w 140"/>
              <a:gd name="T59" fmla="*/ 5 h 116"/>
              <a:gd name="T60" fmla="*/ 43 w 140"/>
              <a:gd name="T61" fmla="*/ 24 h 116"/>
              <a:gd name="T62" fmla="*/ 54 w 140"/>
              <a:gd name="T63" fmla="*/ 30 h 116"/>
              <a:gd name="T64" fmla="*/ 55 w 140"/>
              <a:gd name="T65" fmla="*/ 35 h 116"/>
              <a:gd name="T66" fmla="*/ 54 w 140"/>
              <a:gd name="T67" fmla="*/ 50 h 116"/>
              <a:gd name="T68" fmla="*/ 64 w 140"/>
              <a:gd name="T69" fmla="*/ 46 h 116"/>
              <a:gd name="T70" fmla="*/ 76 w 140"/>
              <a:gd name="T71" fmla="*/ 36 h 116"/>
              <a:gd name="T72" fmla="*/ 81 w 140"/>
              <a:gd name="T73" fmla="*/ 45 h 116"/>
              <a:gd name="T74" fmla="*/ 121 w 140"/>
              <a:gd name="T75" fmla="*/ 49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0" h="116">
                <a:moveTo>
                  <a:pt x="132" y="50"/>
                </a:moveTo>
                <a:lnTo>
                  <a:pt x="136" y="57"/>
                </a:lnTo>
                <a:lnTo>
                  <a:pt x="140" y="65"/>
                </a:lnTo>
                <a:lnTo>
                  <a:pt x="140" y="71"/>
                </a:lnTo>
                <a:lnTo>
                  <a:pt x="140" y="72"/>
                </a:lnTo>
                <a:lnTo>
                  <a:pt x="140" y="77"/>
                </a:lnTo>
                <a:lnTo>
                  <a:pt x="139" y="90"/>
                </a:lnTo>
                <a:lnTo>
                  <a:pt x="139" y="92"/>
                </a:lnTo>
                <a:lnTo>
                  <a:pt x="139" y="98"/>
                </a:lnTo>
                <a:lnTo>
                  <a:pt x="139" y="101"/>
                </a:lnTo>
                <a:lnTo>
                  <a:pt x="139" y="106"/>
                </a:lnTo>
                <a:lnTo>
                  <a:pt x="137" y="109"/>
                </a:lnTo>
                <a:lnTo>
                  <a:pt x="136" y="109"/>
                </a:lnTo>
                <a:lnTo>
                  <a:pt x="130" y="114"/>
                </a:lnTo>
                <a:lnTo>
                  <a:pt x="117" y="116"/>
                </a:lnTo>
                <a:lnTo>
                  <a:pt x="107" y="110"/>
                </a:lnTo>
                <a:lnTo>
                  <a:pt x="105" y="109"/>
                </a:lnTo>
                <a:lnTo>
                  <a:pt x="98" y="106"/>
                </a:lnTo>
                <a:lnTo>
                  <a:pt x="96" y="105"/>
                </a:lnTo>
                <a:lnTo>
                  <a:pt x="95" y="103"/>
                </a:lnTo>
                <a:lnTo>
                  <a:pt x="84" y="95"/>
                </a:lnTo>
                <a:lnTo>
                  <a:pt x="83" y="94"/>
                </a:lnTo>
                <a:lnTo>
                  <a:pt x="65" y="84"/>
                </a:lnTo>
                <a:lnTo>
                  <a:pt x="64" y="79"/>
                </a:lnTo>
                <a:lnTo>
                  <a:pt x="57" y="69"/>
                </a:lnTo>
                <a:lnTo>
                  <a:pt x="55" y="66"/>
                </a:lnTo>
                <a:lnTo>
                  <a:pt x="47" y="65"/>
                </a:lnTo>
                <a:lnTo>
                  <a:pt x="47" y="66"/>
                </a:lnTo>
                <a:lnTo>
                  <a:pt x="43" y="68"/>
                </a:lnTo>
                <a:lnTo>
                  <a:pt x="42" y="69"/>
                </a:lnTo>
                <a:lnTo>
                  <a:pt x="38" y="65"/>
                </a:lnTo>
                <a:lnTo>
                  <a:pt x="35" y="62"/>
                </a:lnTo>
                <a:lnTo>
                  <a:pt x="36" y="58"/>
                </a:lnTo>
                <a:lnTo>
                  <a:pt x="38" y="56"/>
                </a:lnTo>
                <a:lnTo>
                  <a:pt x="39" y="53"/>
                </a:lnTo>
                <a:lnTo>
                  <a:pt x="36" y="54"/>
                </a:lnTo>
                <a:lnTo>
                  <a:pt x="26" y="58"/>
                </a:lnTo>
                <a:lnTo>
                  <a:pt x="28" y="51"/>
                </a:lnTo>
                <a:lnTo>
                  <a:pt x="17" y="51"/>
                </a:lnTo>
                <a:lnTo>
                  <a:pt x="13" y="51"/>
                </a:lnTo>
                <a:lnTo>
                  <a:pt x="2" y="49"/>
                </a:lnTo>
                <a:lnTo>
                  <a:pt x="13" y="45"/>
                </a:lnTo>
                <a:lnTo>
                  <a:pt x="13" y="43"/>
                </a:lnTo>
                <a:lnTo>
                  <a:pt x="12" y="35"/>
                </a:lnTo>
                <a:lnTo>
                  <a:pt x="2" y="36"/>
                </a:lnTo>
                <a:lnTo>
                  <a:pt x="1" y="35"/>
                </a:lnTo>
                <a:lnTo>
                  <a:pt x="1" y="34"/>
                </a:lnTo>
                <a:lnTo>
                  <a:pt x="0" y="32"/>
                </a:lnTo>
                <a:lnTo>
                  <a:pt x="0" y="30"/>
                </a:lnTo>
                <a:lnTo>
                  <a:pt x="13" y="21"/>
                </a:lnTo>
                <a:lnTo>
                  <a:pt x="13" y="12"/>
                </a:lnTo>
                <a:lnTo>
                  <a:pt x="17" y="9"/>
                </a:lnTo>
                <a:lnTo>
                  <a:pt x="17" y="5"/>
                </a:lnTo>
                <a:lnTo>
                  <a:pt x="16" y="4"/>
                </a:lnTo>
                <a:lnTo>
                  <a:pt x="19" y="2"/>
                </a:lnTo>
                <a:lnTo>
                  <a:pt x="24" y="0"/>
                </a:lnTo>
                <a:lnTo>
                  <a:pt x="27" y="2"/>
                </a:lnTo>
                <a:lnTo>
                  <a:pt x="31" y="2"/>
                </a:lnTo>
                <a:lnTo>
                  <a:pt x="39" y="2"/>
                </a:lnTo>
                <a:lnTo>
                  <a:pt x="40" y="5"/>
                </a:lnTo>
                <a:lnTo>
                  <a:pt x="46" y="16"/>
                </a:lnTo>
                <a:lnTo>
                  <a:pt x="43" y="24"/>
                </a:lnTo>
                <a:lnTo>
                  <a:pt x="46" y="26"/>
                </a:lnTo>
                <a:lnTo>
                  <a:pt x="54" y="30"/>
                </a:lnTo>
                <a:lnTo>
                  <a:pt x="55" y="30"/>
                </a:lnTo>
                <a:lnTo>
                  <a:pt x="55" y="35"/>
                </a:lnTo>
                <a:lnTo>
                  <a:pt x="55" y="42"/>
                </a:lnTo>
                <a:lnTo>
                  <a:pt x="54" y="50"/>
                </a:lnTo>
                <a:lnTo>
                  <a:pt x="55" y="53"/>
                </a:lnTo>
                <a:lnTo>
                  <a:pt x="64" y="46"/>
                </a:lnTo>
                <a:lnTo>
                  <a:pt x="68" y="43"/>
                </a:lnTo>
                <a:lnTo>
                  <a:pt x="76" y="36"/>
                </a:lnTo>
                <a:lnTo>
                  <a:pt x="80" y="38"/>
                </a:lnTo>
                <a:lnTo>
                  <a:pt x="81" y="45"/>
                </a:lnTo>
                <a:lnTo>
                  <a:pt x="88" y="45"/>
                </a:lnTo>
                <a:lnTo>
                  <a:pt x="121" y="49"/>
                </a:lnTo>
                <a:lnTo>
                  <a:pt x="132" y="5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9" name="Freeform 220"/>
          <p:cNvSpPr>
            <a:spLocks noEditPoints="1"/>
          </p:cNvSpPr>
          <p:nvPr/>
        </p:nvSpPr>
        <p:spPr bwMode="auto">
          <a:xfrm>
            <a:off x="6156325" y="1978025"/>
            <a:ext cx="153988" cy="128588"/>
          </a:xfrm>
          <a:custGeom>
            <a:avLst/>
            <a:gdLst>
              <a:gd name="T0" fmla="*/ 0 w 97"/>
              <a:gd name="T1" fmla="*/ 71 h 81"/>
              <a:gd name="T2" fmla="*/ 12 w 97"/>
              <a:gd name="T3" fmla="*/ 56 h 81"/>
              <a:gd name="T4" fmla="*/ 17 w 97"/>
              <a:gd name="T5" fmla="*/ 47 h 81"/>
              <a:gd name="T6" fmla="*/ 14 w 97"/>
              <a:gd name="T7" fmla="*/ 62 h 81"/>
              <a:gd name="T8" fmla="*/ 86 w 97"/>
              <a:gd name="T9" fmla="*/ 21 h 81"/>
              <a:gd name="T10" fmla="*/ 96 w 97"/>
              <a:gd name="T11" fmla="*/ 20 h 81"/>
              <a:gd name="T12" fmla="*/ 96 w 97"/>
              <a:gd name="T13" fmla="*/ 21 h 81"/>
              <a:gd name="T14" fmla="*/ 90 w 97"/>
              <a:gd name="T15" fmla="*/ 39 h 81"/>
              <a:gd name="T16" fmla="*/ 83 w 97"/>
              <a:gd name="T17" fmla="*/ 51 h 81"/>
              <a:gd name="T18" fmla="*/ 82 w 97"/>
              <a:gd name="T19" fmla="*/ 55 h 81"/>
              <a:gd name="T20" fmla="*/ 74 w 97"/>
              <a:gd name="T21" fmla="*/ 47 h 81"/>
              <a:gd name="T22" fmla="*/ 67 w 97"/>
              <a:gd name="T23" fmla="*/ 36 h 81"/>
              <a:gd name="T24" fmla="*/ 64 w 97"/>
              <a:gd name="T25" fmla="*/ 52 h 81"/>
              <a:gd name="T26" fmla="*/ 59 w 97"/>
              <a:gd name="T27" fmla="*/ 66 h 81"/>
              <a:gd name="T28" fmla="*/ 46 w 97"/>
              <a:gd name="T29" fmla="*/ 80 h 81"/>
              <a:gd name="T30" fmla="*/ 38 w 97"/>
              <a:gd name="T31" fmla="*/ 78 h 81"/>
              <a:gd name="T32" fmla="*/ 25 w 97"/>
              <a:gd name="T33" fmla="*/ 71 h 81"/>
              <a:gd name="T34" fmla="*/ 29 w 97"/>
              <a:gd name="T35" fmla="*/ 56 h 81"/>
              <a:gd name="T36" fmla="*/ 45 w 97"/>
              <a:gd name="T37" fmla="*/ 33 h 81"/>
              <a:gd name="T38" fmla="*/ 36 w 97"/>
              <a:gd name="T39" fmla="*/ 35 h 81"/>
              <a:gd name="T40" fmla="*/ 27 w 97"/>
              <a:gd name="T41" fmla="*/ 44 h 81"/>
              <a:gd name="T42" fmla="*/ 27 w 97"/>
              <a:gd name="T43" fmla="*/ 37 h 81"/>
              <a:gd name="T44" fmla="*/ 27 w 97"/>
              <a:gd name="T45" fmla="*/ 22 h 81"/>
              <a:gd name="T46" fmla="*/ 46 w 97"/>
              <a:gd name="T47" fmla="*/ 20 h 81"/>
              <a:gd name="T48" fmla="*/ 49 w 97"/>
              <a:gd name="T49" fmla="*/ 28 h 81"/>
              <a:gd name="T50" fmla="*/ 52 w 97"/>
              <a:gd name="T51" fmla="*/ 35 h 81"/>
              <a:gd name="T52" fmla="*/ 46 w 97"/>
              <a:gd name="T53" fmla="*/ 44 h 81"/>
              <a:gd name="T54" fmla="*/ 56 w 97"/>
              <a:gd name="T55" fmla="*/ 37 h 81"/>
              <a:gd name="T56" fmla="*/ 61 w 97"/>
              <a:gd name="T57" fmla="*/ 28 h 81"/>
              <a:gd name="T58" fmla="*/ 67 w 97"/>
              <a:gd name="T59" fmla="*/ 21 h 81"/>
              <a:gd name="T60" fmla="*/ 76 w 97"/>
              <a:gd name="T61" fmla="*/ 11 h 81"/>
              <a:gd name="T62" fmla="*/ 85 w 97"/>
              <a:gd name="T63" fmla="*/ 11 h 81"/>
              <a:gd name="T64" fmla="*/ 86 w 97"/>
              <a:gd name="T65" fmla="*/ 2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7" h="81">
                <a:moveTo>
                  <a:pt x="7" y="71"/>
                </a:moveTo>
                <a:lnTo>
                  <a:pt x="0" y="71"/>
                </a:lnTo>
                <a:lnTo>
                  <a:pt x="3" y="63"/>
                </a:lnTo>
                <a:lnTo>
                  <a:pt x="12" y="56"/>
                </a:lnTo>
                <a:lnTo>
                  <a:pt x="14" y="55"/>
                </a:lnTo>
                <a:lnTo>
                  <a:pt x="17" y="47"/>
                </a:lnTo>
                <a:lnTo>
                  <a:pt x="27" y="45"/>
                </a:lnTo>
                <a:lnTo>
                  <a:pt x="14" y="62"/>
                </a:lnTo>
                <a:lnTo>
                  <a:pt x="7" y="71"/>
                </a:lnTo>
                <a:close/>
                <a:moveTo>
                  <a:pt x="86" y="21"/>
                </a:moveTo>
                <a:lnTo>
                  <a:pt x="89" y="22"/>
                </a:lnTo>
                <a:lnTo>
                  <a:pt x="96" y="20"/>
                </a:lnTo>
                <a:lnTo>
                  <a:pt x="97" y="21"/>
                </a:lnTo>
                <a:lnTo>
                  <a:pt x="96" y="21"/>
                </a:lnTo>
                <a:lnTo>
                  <a:pt x="93" y="28"/>
                </a:lnTo>
                <a:lnTo>
                  <a:pt x="90" y="39"/>
                </a:lnTo>
                <a:lnTo>
                  <a:pt x="86" y="45"/>
                </a:lnTo>
                <a:lnTo>
                  <a:pt x="83" y="51"/>
                </a:lnTo>
                <a:lnTo>
                  <a:pt x="83" y="52"/>
                </a:lnTo>
                <a:lnTo>
                  <a:pt x="82" y="55"/>
                </a:lnTo>
                <a:lnTo>
                  <a:pt x="74" y="59"/>
                </a:lnTo>
                <a:lnTo>
                  <a:pt x="74" y="47"/>
                </a:lnTo>
                <a:lnTo>
                  <a:pt x="74" y="37"/>
                </a:lnTo>
                <a:lnTo>
                  <a:pt x="67" y="36"/>
                </a:lnTo>
                <a:lnTo>
                  <a:pt x="66" y="47"/>
                </a:lnTo>
                <a:lnTo>
                  <a:pt x="64" y="52"/>
                </a:lnTo>
                <a:lnTo>
                  <a:pt x="57" y="55"/>
                </a:lnTo>
                <a:lnTo>
                  <a:pt x="59" y="66"/>
                </a:lnTo>
                <a:lnTo>
                  <a:pt x="48" y="78"/>
                </a:lnTo>
                <a:lnTo>
                  <a:pt x="46" y="80"/>
                </a:lnTo>
                <a:lnTo>
                  <a:pt x="44" y="81"/>
                </a:lnTo>
                <a:lnTo>
                  <a:pt x="38" y="78"/>
                </a:lnTo>
                <a:lnTo>
                  <a:pt x="36" y="75"/>
                </a:lnTo>
                <a:lnTo>
                  <a:pt x="25" y="71"/>
                </a:lnTo>
                <a:lnTo>
                  <a:pt x="21" y="70"/>
                </a:lnTo>
                <a:lnTo>
                  <a:pt x="29" y="56"/>
                </a:lnTo>
                <a:lnTo>
                  <a:pt x="41" y="40"/>
                </a:lnTo>
                <a:lnTo>
                  <a:pt x="45" y="33"/>
                </a:lnTo>
                <a:lnTo>
                  <a:pt x="38" y="32"/>
                </a:lnTo>
                <a:lnTo>
                  <a:pt x="36" y="35"/>
                </a:lnTo>
                <a:lnTo>
                  <a:pt x="30" y="43"/>
                </a:lnTo>
                <a:lnTo>
                  <a:pt x="27" y="44"/>
                </a:lnTo>
                <a:lnTo>
                  <a:pt x="27" y="41"/>
                </a:lnTo>
                <a:lnTo>
                  <a:pt x="27" y="37"/>
                </a:lnTo>
                <a:lnTo>
                  <a:pt x="27" y="28"/>
                </a:lnTo>
                <a:lnTo>
                  <a:pt x="27" y="22"/>
                </a:lnTo>
                <a:lnTo>
                  <a:pt x="40" y="21"/>
                </a:lnTo>
                <a:lnTo>
                  <a:pt x="46" y="20"/>
                </a:lnTo>
                <a:lnTo>
                  <a:pt x="46" y="21"/>
                </a:lnTo>
                <a:lnTo>
                  <a:pt x="49" y="28"/>
                </a:lnTo>
                <a:lnTo>
                  <a:pt x="51" y="32"/>
                </a:lnTo>
                <a:lnTo>
                  <a:pt x="52" y="35"/>
                </a:lnTo>
                <a:lnTo>
                  <a:pt x="52" y="36"/>
                </a:lnTo>
                <a:lnTo>
                  <a:pt x="46" y="44"/>
                </a:lnTo>
                <a:lnTo>
                  <a:pt x="49" y="47"/>
                </a:lnTo>
                <a:lnTo>
                  <a:pt x="56" y="37"/>
                </a:lnTo>
                <a:lnTo>
                  <a:pt x="57" y="35"/>
                </a:lnTo>
                <a:lnTo>
                  <a:pt x="61" y="28"/>
                </a:lnTo>
                <a:lnTo>
                  <a:pt x="66" y="24"/>
                </a:lnTo>
                <a:lnTo>
                  <a:pt x="67" y="21"/>
                </a:lnTo>
                <a:lnTo>
                  <a:pt x="74" y="21"/>
                </a:lnTo>
                <a:lnTo>
                  <a:pt x="76" y="11"/>
                </a:lnTo>
                <a:lnTo>
                  <a:pt x="79" y="0"/>
                </a:lnTo>
                <a:lnTo>
                  <a:pt x="85" y="11"/>
                </a:lnTo>
                <a:lnTo>
                  <a:pt x="83" y="20"/>
                </a:lnTo>
                <a:lnTo>
                  <a:pt x="86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0" name="Freeform 221"/>
          <p:cNvSpPr>
            <a:spLocks noEditPoints="1"/>
          </p:cNvSpPr>
          <p:nvPr/>
        </p:nvSpPr>
        <p:spPr bwMode="auto">
          <a:xfrm>
            <a:off x="8053388" y="1147763"/>
            <a:ext cx="403225" cy="423863"/>
          </a:xfrm>
          <a:custGeom>
            <a:avLst/>
            <a:gdLst>
              <a:gd name="T0" fmla="*/ 139 w 254"/>
              <a:gd name="T1" fmla="*/ 53 h 267"/>
              <a:gd name="T2" fmla="*/ 145 w 254"/>
              <a:gd name="T3" fmla="*/ 15 h 267"/>
              <a:gd name="T4" fmla="*/ 101 w 254"/>
              <a:gd name="T5" fmla="*/ 38 h 267"/>
              <a:gd name="T6" fmla="*/ 128 w 254"/>
              <a:gd name="T7" fmla="*/ 35 h 267"/>
              <a:gd name="T8" fmla="*/ 122 w 254"/>
              <a:gd name="T9" fmla="*/ 68 h 267"/>
              <a:gd name="T10" fmla="*/ 115 w 254"/>
              <a:gd name="T11" fmla="*/ 80 h 267"/>
              <a:gd name="T12" fmla="*/ 126 w 254"/>
              <a:gd name="T13" fmla="*/ 76 h 267"/>
              <a:gd name="T14" fmla="*/ 150 w 254"/>
              <a:gd name="T15" fmla="*/ 56 h 267"/>
              <a:gd name="T16" fmla="*/ 152 w 254"/>
              <a:gd name="T17" fmla="*/ 67 h 267"/>
              <a:gd name="T18" fmla="*/ 158 w 254"/>
              <a:gd name="T19" fmla="*/ 94 h 267"/>
              <a:gd name="T20" fmla="*/ 157 w 254"/>
              <a:gd name="T21" fmla="*/ 69 h 267"/>
              <a:gd name="T22" fmla="*/ 172 w 254"/>
              <a:gd name="T23" fmla="*/ 69 h 267"/>
              <a:gd name="T24" fmla="*/ 168 w 254"/>
              <a:gd name="T25" fmla="*/ 46 h 267"/>
              <a:gd name="T26" fmla="*/ 165 w 254"/>
              <a:gd name="T27" fmla="*/ 16 h 267"/>
              <a:gd name="T28" fmla="*/ 194 w 254"/>
              <a:gd name="T29" fmla="*/ 46 h 267"/>
              <a:gd name="T30" fmla="*/ 190 w 254"/>
              <a:gd name="T31" fmla="*/ 67 h 267"/>
              <a:gd name="T32" fmla="*/ 198 w 254"/>
              <a:gd name="T33" fmla="*/ 46 h 267"/>
              <a:gd name="T34" fmla="*/ 207 w 254"/>
              <a:gd name="T35" fmla="*/ 23 h 267"/>
              <a:gd name="T36" fmla="*/ 228 w 254"/>
              <a:gd name="T37" fmla="*/ 26 h 267"/>
              <a:gd name="T38" fmla="*/ 233 w 254"/>
              <a:gd name="T39" fmla="*/ 34 h 267"/>
              <a:gd name="T40" fmla="*/ 237 w 254"/>
              <a:gd name="T41" fmla="*/ 43 h 267"/>
              <a:gd name="T42" fmla="*/ 246 w 254"/>
              <a:gd name="T43" fmla="*/ 49 h 267"/>
              <a:gd name="T44" fmla="*/ 251 w 254"/>
              <a:gd name="T45" fmla="*/ 63 h 267"/>
              <a:gd name="T46" fmla="*/ 254 w 254"/>
              <a:gd name="T47" fmla="*/ 80 h 267"/>
              <a:gd name="T48" fmla="*/ 227 w 254"/>
              <a:gd name="T49" fmla="*/ 94 h 267"/>
              <a:gd name="T50" fmla="*/ 184 w 254"/>
              <a:gd name="T51" fmla="*/ 75 h 267"/>
              <a:gd name="T52" fmla="*/ 176 w 254"/>
              <a:gd name="T53" fmla="*/ 79 h 267"/>
              <a:gd name="T54" fmla="*/ 187 w 254"/>
              <a:gd name="T55" fmla="*/ 101 h 267"/>
              <a:gd name="T56" fmla="*/ 183 w 254"/>
              <a:gd name="T57" fmla="*/ 112 h 267"/>
              <a:gd name="T58" fmla="*/ 180 w 254"/>
              <a:gd name="T59" fmla="*/ 140 h 267"/>
              <a:gd name="T60" fmla="*/ 171 w 254"/>
              <a:gd name="T61" fmla="*/ 142 h 267"/>
              <a:gd name="T62" fmla="*/ 156 w 254"/>
              <a:gd name="T63" fmla="*/ 153 h 267"/>
              <a:gd name="T64" fmla="*/ 142 w 254"/>
              <a:gd name="T65" fmla="*/ 177 h 267"/>
              <a:gd name="T66" fmla="*/ 126 w 254"/>
              <a:gd name="T67" fmla="*/ 183 h 267"/>
              <a:gd name="T68" fmla="*/ 128 w 254"/>
              <a:gd name="T69" fmla="*/ 202 h 267"/>
              <a:gd name="T70" fmla="*/ 128 w 254"/>
              <a:gd name="T71" fmla="*/ 214 h 267"/>
              <a:gd name="T72" fmla="*/ 128 w 254"/>
              <a:gd name="T73" fmla="*/ 225 h 267"/>
              <a:gd name="T74" fmla="*/ 123 w 254"/>
              <a:gd name="T75" fmla="*/ 251 h 267"/>
              <a:gd name="T76" fmla="*/ 115 w 254"/>
              <a:gd name="T77" fmla="*/ 264 h 267"/>
              <a:gd name="T78" fmla="*/ 109 w 254"/>
              <a:gd name="T79" fmla="*/ 262 h 267"/>
              <a:gd name="T80" fmla="*/ 97 w 254"/>
              <a:gd name="T81" fmla="*/ 255 h 267"/>
              <a:gd name="T82" fmla="*/ 88 w 254"/>
              <a:gd name="T83" fmla="*/ 233 h 267"/>
              <a:gd name="T84" fmla="*/ 88 w 254"/>
              <a:gd name="T85" fmla="*/ 208 h 267"/>
              <a:gd name="T86" fmla="*/ 101 w 254"/>
              <a:gd name="T87" fmla="*/ 177 h 267"/>
              <a:gd name="T88" fmla="*/ 112 w 254"/>
              <a:gd name="T89" fmla="*/ 147 h 267"/>
              <a:gd name="T90" fmla="*/ 104 w 254"/>
              <a:gd name="T91" fmla="*/ 123 h 267"/>
              <a:gd name="T92" fmla="*/ 93 w 254"/>
              <a:gd name="T93" fmla="*/ 106 h 267"/>
              <a:gd name="T94" fmla="*/ 85 w 254"/>
              <a:gd name="T95" fmla="*/ 91 h 267"/>
              <a:gd name="T96" fmla="*/ 68 w 254"/>
              <a:gd name="T97" fmla="*/ 84 h 267"/>
              <a:gd name="T98" fmla="*/ 37 w 254"/>
              <a:gd name="T99" fmla="*/ 78 h 267"/>
              <a:gd name="T100" fmla="*/ 18 w 254"/>
              <a:gd name="T101" fmla="*/ 72 h 267"/>
              <a:gd name="T102" fmla="*/ 32 w 254"/>
              <a:gd name="T103" fmla="*/ 34 h 267"/>
              <a:gd name="T104" fmla="*/ 81 w 254"/>
              <a:gd name="T105" fmla="*/ 1 h 267"/>
              <a:gd name="T106" fmla="*/ 96 w 254"/>
              <a:gd name="T107" fmla="*/ 24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54" h="267">
                <a:moveTo>
                  <a:pt x="150" y="26"/>
                </a:moveTo>
                <a:lnTo>
                  <a:pt x="147" y="31"/>
                </a:lnTo>
                <a:lnTo>
                  <a:pt x="154" y="30"/>
                </a:lnTo>
                <a:lnTo>
                  <a:pt x="158" y="37"/>
                </a:lnTo>
                <a:lnTo>
                  <a:pt x="139" y="53"/>
                </a:lnTo>
                <a:lnTo>
                  <a:pt x="141" y="54"/>
                </a:lnTo>
                <a:lnTo>
                  <a:pt x="130" y="54"/>
                </a:lnTo>
                <a:lnTo>
                  <a:pt x="135" y="39"/>
                </a:lnTo>
                <a:lnTo>
                  <a:pt x="130" y="18"/>
                </a:lnTo>
                <a:lnTo>
                  <a:pt x="145" y="15"/>
                </a:lnTo>
                <a:lnTo>
                  <a:pt x="150" y="26"/>
                </a:lnTo>
                <a:close/>
                <a:moveTo>
                  <a:pt x="94" y="33"/>
                </a:moveTo>
                <a:lnTo>
                  <a:pt x="94" y="41"/>
                </a:lnTo>
                <a:lnTo>
                  <a:pt x="98" y="39"/>
                </a:lnTo>
                <a:lnTo>
                  <a:pt x="101" y="38"/>
                </a:lnTo>
                <a:lnTo>
                  <a:pt x="105" y="22"/>
                </a:lnTo>
                <a:lnTo>
                  <a:pt x="112" y="19"/>
                </a:lnTo>
                <a:lnTo>
                  <a:pt x="120" y="19"/>
                </a:lnTo>
                <a:lnTo>
                  <a:pt x="126" y="23"/>
                </a:lnTo>
                <a:lnTo>
                  <a:pt x="128" y="35"/>
                </a:lnTo>
                <a:lnTo>
                  <a:pt x="128" y="45"/>
                </a:lnTo>
                <a:lnTo>
                  <a:pt x="126" y="48"/>
                </a:lnTo>
                <a:lnTo>
                  <a:pt x="126" y="52"/>
                </a:lnTo>
                <a:lnTo>
                  <a:pt x="124" y="57"/>
                </a:lnTo>
                <a:lnTo>
                  <a:pt x="122" y="68"/>
                </a:lnTo>
                <a:lnTo>
                  <a:pt x="120" y="72"/>
                </a:lnTo>
                <a:lnTo>
                  <a:pt x="119" y="73"/>
                </a:lnTo>
                <a:lnTo>
                  <a:pt x="113" y="76"/>
                </a:lnTo>
                <a:lnTo>
                  <a:pt x="108" y="79"/>
                </a:lnTo>
                <a:lnTo>
                  <a:pt x="115" y="80"/>
                </a:lnTo>
                <a:lnTo>
                  <a:pt x="117" y="88"/>
                </a:lnTo>
                <a:lnTo>
                  <a:pt x="117" y="90"/>
                </a:lnTo>
                <a:lnTo>
                  <a:pt x="120" y="86"/>
                </a:lnTo>
                <a:lnTo>
                  <a:pt x="123" y="82"/>
                </a:lnTo>
                <a:lnTo>
                  <a:pt x="126" y="76"/>
                </a:lnTo>
                <a:lnTo>
                  <a:pt x="128" y="69"/>
                </a:lnTo>
                <a:lnTo>
                  <a:pt x="134" y="61"/>
                </a:lnTo>
                <a:lnTo>
                  <a:pt x="141" y="61"/>
                </a:lnTo>
                <a:lnTo>
                  <a:pt x="146" y="61"/>
                </a:lnTo>
                <a:lnTo>
                  <a:pt x="150" y="56"/>
                </a:lnTo>
                <a:lnTo>
                  <a:pt x="158" y="46"/>
                </a:lnTo>
                <a:lnTo>
                  <a:pt x="161" y="46"/>
                </a:lnTo>
                <a:lnTo>
                  <a:pt x="157" y="58"/>
                </a:lnTo>
                <a:lnTo>
                  <a:pt x="156" y="61"/>
                </a:lnTo>
                <a:lnTo>
                  <a:pt x="152" y="67"/>
                </a:lnTo>
                <a:lnTo>
                  <a:pt x="152" y="68"/>
                </a:lnTo>
                <a:lnTo>
                  <a:pt x="150" y="69"/>
                </a:lnTo>
                <a:lnTo>
                  <a:pt x="152" y="76"/>
                </a:lnTo>
                <a:lnTo>
                  <a:pt x="153" y="84"/>
                </a:lnTo>
                <a:lnTo>
                  <a:pt x="158" y="94"/>
                </a:lnTo>
                <a:lnTo>
                  <a:pt x="161" y="90"/>
                </a:lnTo>
                <a:lnTo>
                  <a:pt x="158" y="79"/>
                </a:lnTo>
                <a:lnTo>
                  <a:pt x="157" y="76"/>
                </a:lnTo>
                <a:lnTo>
                  <a:pt x="156" y="71"/>
                </a:lnTo>
                <a:lnTo>
                  <a:pt x="157" y="69"/>
                </a:lnTo>
                <a:lnTo>
                  <a:pt x="158" y="68"/>
                </a:lnTo>
                <a:lnTo>
                  <a:pt x="162" y="57"/>
                </a:lnTo>
                <a:lnTo>
                  <a:pt x="169" y="68"/>
                </a:lnTo>
                <a:lnTo>
                  <a:pt x="172" y="72"/>
                </a:lnTo>
                <a:lnTo>
                  <a:pt x="172" y="69"/>
                </a:lnTo>
                <a:lnTo>
                  <a:pt x="172" y="63"/>
                </a:lnTo>
                <a:lnTo>
                  <a:pt x="172" y="61"/>
                </a:lnTo>
                <a:lnTo>
                  <a:pt x="169" y="56"/>
                </a:lnTo>
                <a:lnTo>
                  <a:pt x="167" y="48"/>
                </a:lnTo>
                <a:lnTo>
                  <a:pt x="168" y="46"/>
                </a:lnTo>
                <a:lnTo>
                  <a:pt x="172" y="45"/>
                </a:lnTo>
                <a:lnTo>
                  <a:pt x="172" y="43"/>
                </a:lnTo>
                <a:lnTo>
                  <a:pt x="168" y="33"/>
                </a:lnTo>
                <a:lnTo>
                  <a:pt x="161" y="23"/>
                </a:lnTo>
                <a:lnTo>
                  <a:pt x="165" y="16"/>
                </a:lnTo>
                <a:lnTo>
                  <a:pt x="177" y="16"/>
                </a:lnTo>
                <a:lnTo>
                  <a:pt x="175" y="26"/>
                </a:lnTo>
                <a:lnTo>
                  <a:pt x="183" y="24"/>
                </a:lnTo>
                <a:lnTo>
                  <a:pt x="190" y="35"/>
                </a:lnTo>
                <a:lnTo>
                  <a:pt x="194" y="46"/>
                </a:lnTo>
                <a:lnTo>
                  <a:pt x="194" y="50"/>
                </a:lnTo>
                <a:lnTo>
                  <a:pt x="194" y="54"/>
                </a:lnTo>
                <a:lnTo>
                  <a:pt x="194" y="63"/>
                </a:lnTo>
                <a:lnTo>
                  <a:pt x="192" y="63"/>
                </a:lnTo>
                <a:lnTo>
                  <a:pt x="190" y="67"/>
                </a:lnTo>
                <a:lnTo>
                  <a:pt x="194" y="68"/>
                </a:lnTo>
                <a:lnTo>
                  <a:pt x="202" y="61"/>
                </a:lnTo>
                <a:lnTo>
                  <a:pt x="198" y="54"/>
                </a:lnTo>
                <a:lnTo>
                  <a:pt x="198" y="48"/>
                </a:lnTo>
                <a:lnTo>
                  <a:pt x="198" y="46"/>
                </a:lnTo>
                <a:lnTo>
                  <a:pt x="194" y="39"/>
                </a:lnTo>
                <a:lnTo>
                  <a:pt x="191" y="28"/>
                </a:lnTo>
                <a:lnTo>
                  <a:pt x="198" y="23"/>
                </a:lnTo>
                <a:lnTo>
                  <a:pt x="206" y="26"/>
                </a:lnTo>
                <a:lnTo>
                  <a:pt x="207" y="23"/>
                </a:lnTo>
                <a:lnTo>
                  <a:pt x="217" y="24"/>
                </a:lnTo>
                <a:lnTo>
                  <a:pt x="220" y="24"/>
                </a:lnTo>
                <a:lnTo>
                  <a:pt x="217" y="37"/>
                </a:lnTo>
                <a:lnTo>
                  <a:pt x="225" y="26"/>
                </a:lnTo>
                <a:lnTo>
                  <a:pt x="228" y="26"/>
                </a:lnTo>
                <a:lnTo>
                  <a:pt x="228" y="27"/>
                </a:lnTo>
                <a:lnTo>
                  <a:pt x="231" y="30"/>
                </a:lnTo>
                <a:lnTo>
                  <a:pt x="232" y="31"/>
                </a:lnTo>
                <a:lnTo>
                  <a:pt x="233" y="31"/>
                </a:lnTo>
                <a:lnTo>
                  <a:pt x="233" y="34"/>
                </a:lnTo>
                <a:lnTo>
                  <a:pt x="235" y="33"/>
                </a:lnTo>
                <a:lnTo>
                  <a:pt x="235" y="37"/>
                </a:lnTo>
                <a:lnTo>
                  <a:pt x="237" y="37"/>
                </a:lnTo>
                <a:lnTo>
                  <a:pt x="239" y="42"/>
                </a:lnTo>
                <a:lnTo>
                  <a:pt x="237" y="43"/>
                </a:lnTo>
                <a:lnTo>
                  <a:pt x="240" y="46"/>
                </a:lnTo>
                <a:lnTo>
                  <a:pt x="241" y="46"/>
                </a:lnTo>
                <a:lnTo>
                  <a:pt x="244" y="49"/>
                </a:lnTo>
                <a:lnTo>
                  <a:pt x="244" y="48"/>
                </a:lnTo>
                <a:lnTo>
                  <a:pt x="246" y="49"/>
                </a:lnTo>
                <a:lnTo>
                  <a:pt x="247" y="52"/>
                </a:lnTo>
                <a:lnTo>
                  <a:pt x="246" y="50"/>
                </a:lnTo>
                <a:lnTo>
                  <a:pt x="246" y="53"/>
                </a:lnTo>
                <a:lnTo>
                  <a:pt x="248" y="58"/>
                </a:lnTo>
                <a:lnTo>
                  <a:pt x="251" y="63"/>
                </a:lnTo>
                <a:lnTo>
                  <a:pt x="252" y="71"/>
                </a:lnTo>
                <a:lnTo>
                  <a:pt x="251" y="72"/>
                </a:lnTo>
                <a:lnTo>
                  <a:pt x="254" y="76"/>
                </a:lnTo>
                <a:lnTo>
                  <a:pt x="254" y="78"/>
                </a:lnTo>
                <a:lnTo>
                  <a:pt x="254" y="80"/>
                </a:lnTo>
                <a:lnTo>
                  <a:pt x="246" y="93"/>
                </a:lnTo>
                <a:lnTo>
                  <a:pt x="237" y="93"/>
                </a:lnTo>
                <a:lnTo>
                  <a:pt x="236" y="93"/>
                </a:lnTo>
                <a:lnTo>
                  <a:pt x="233" y="93"/>
                </a:lnTo>
                <a:lnTo>
                  <a:pt x="227" y="94"/>
                </a:lnTo>
                <a:lnTo>
                  <a:pt x="217" y="97"/>
                </a:lnTo>
                <a:lnTo>
                  <a:pt x="205" y="86"/>
                </a:lnTo>
                <a:lnTo>
                  <a:pt x="198" y="82"/>
                </a:lnTo>
                <a:lnTo>
                  <a:pt x="187" y="76"/>
                </a:lnTo>
                <a:lnTo>
                  <a:pt x="184" y="75"/>
                </a:lnTo>
                <a:lnTo>
                  <a:pt x="176" y="72"/>
                </a:lnTo>
                <a:lnTo>
                  <a:pt x="173" y="75"/>
                </a:lnTo>
                <a:lnTo>
                  <a:pt x="171" y="76"/>
                </a:lnTo>
                <a:lnTo>
                  <a:pt x="172" y="79"/>
                </a:lnTo>
                <a:lnTo>
                  <a:pt x="176" y="79"/>
                </a:lnTo>
                <a:lnTo>
                  <a:pt x="180" y="87"/>
                </a:lnTo>
                <a:lnTo>
                  <a:pt x="182" y="88"/>
                </a:lnTo>
                <a:lnTo>
                  <a:pt x="184" y="94"/>
                </a:lnTo>
                <a:lnTo>
                  <a:pt x="186" y="97"/>
                </a:lnTo>
                <a:lnTo>
                  <a:pt x="187" y="101"/>
                </a:lnTo>
                <a:lnTo>
                  <a:pt x="187" y="102"/>
                </a:lnTo>
                <a:lnTo>
                  <a:pt x="187" y="105"/>
                </a:lnTo>
                <a:lnTo>
                  <a:pt x="184" y="110"/>
                </a:lnTo>
                <a:lnTo>
                  <a:pt x="183" y="112"/>
                </a:lnTo>
                <a:lnTo>
                  <a:pt x="183" y="112"/>
                </a:lnTo>
                <a:lnTo>
                  <a:pt x="184" y="114"/>
                </a:lnTo>
                <a:lnTo>
                  <a:pt x="184" y="120"/>
                </a:lnTo>
                <a:lnTo>
                  <a:pt x="186" y="124"/>
                </a:lnTo>
                <a:lnTo>
                  <a:pt x="182" y="135"/>
                </a:lnTo>
                <a:lnTo>
                  <a:pt x="180" y="140"/>
                </a:lnTo>
                <a:lnTo>
                  <a:pt x="179" y="140"/>
                </a:lnTo>
                <a:lnTo>
                  <a:pt x="175" y="144"/>
                </a:lnTo>
                <a:lnTo>
                  <a:pt x="173" y="144"/>
                </a:lnTo>
                <a:lnTo>
                  <a:pt x="172" y="144"/>
                </a:lnTo>
                <a:lnTo>
                  <a:pt x="171" y="142"/>
                </a:lnTo>
                <a:lnTo>
                  <a:pt x="165" y="142"/>
                </a:lnTo>
                <a:lnTo>
                  <a:pt x="164" y="143"/>
                </a:lnTo>
                <a:lnTo>
                  <a:pt x="161" y="147"/>
                </a:lnTo>
                <a:lnTo>
                  <a:pt x="161" y="150"/>
                </a:lnTo>
                <a:lnTo>
                  <a:pt x="156" y="153"/>
                </a:lnTo>
                <a:lnTo>
                  <a:pt x="156" y="155"/>
                </a:lnTo>
                <a:lnTo>
                  <a:pt x="154" y="158"/>
                </a:lnTo>
                <a:lnTo>
                  <a:pt x="154" y="161"/>
                </a:lnTo>
                <a:lnTo>
                  <a:pt x="146" y="176"/>
                </a:lnTo>
                <a:lnTo>
                  <a:pt x="142" y="177"/>
                </a:lnTo>
                <a:lnTo>
                  <a:pt x="141" y="174"/>
                </a:lnTo>
                <a:lnTo>
                  <a:pt x="138" y="177"/>
                </a:lnTo>
                <a:lnTo>
                  <a:pt x="131" y="178"/>
                </a:lnTo>
                <a:lnTo>
                  <a:pt x="128" y="177"/>
                </a:lnTo>
                <a:lnTo>
                  <a:pt x="126" y="183"/>
                </a:lnTo>
                <a:lnTo>
                  <a:pt x="122" y="187"/>
                </a:lnTo>
                <a:lnTo>
                  <a:pt x="123" y="198"/>
                </a:lnTo>
                <a:lnTo>
                  <a:pt x="124" y="200"/>
                </a:lnTo>
                <a:lnTo>
                  <a:pt x="126" y="200"/>
                </a:lnTo>
                <a:lnTo>
                  <a:pt x="128" y="202"/>
                </a:lnTo>
                <a:lnTo>
                  <a:pt x="128" y="204"/>
                </a:lnTo>
                <a:lnTo>
                  <a:pt x="128" y="210"/>
                </a:lnTo>
                <a:lnTo>
                  <a:pt x="128" y="210"/>
                </a:lnTo>
                <a:lnTo>
                  <a:pt x="128" y="213"/>
                </a:lnTo>
                <a:lnTo>
                  <a:pt x="128" y="214"/>
                </a:lnTo>
                <a:lnTo>
                  <a:pt x="128" y="218"/>
                </a:lnTo>
                <a:lnTo>
                  <a:pt x="128" y="218"/>
                </a:lnTo>
                <a:lnTo>
                  <a:pt x="128" y="221"/>
                </a:lnTo>
                <a:lnTo>
                  <a:pt x="127" y="223"/>
                </a:lnTo>
                <a:lnTo>
                  <a:pt x="128" y="225"/>
                </a:lnTo>
                <a:lnTo>
                  <a:pt x="127" y="229"/>
                </a:lnTo>
                <a:lnTo>
                  <a:pt x="128" y="234"/>
                </a:lnTo>
                <a:lnTo>
                  <a:pt x="128" y="236"/>
                </a:lnTo>
                <a:lnTo>
                  <a:pt x="124" y="249"/>
                </a:lnTo>
                <a:lnTo>
                  <a:pt x="123" y="251"/>
                </a:lnTo>
                <a:lnTo>
                  <a:pt x="119" y="258"/>
                </a:lnTo>
                <a:lnTo>
                  <a:pt x="119" y="260"/>
                </a:lnTo>
                <a:lnTo>
                  <a:pt x="117" y="266"/>
                </a:lnTo>
                <a:lnTo>
                  <a:pt x="116" y="267"/>
                </a:lnTo>
                <a:lnTo>
                  <a:pt x="115" y="264"/>
                </a:lnTo>
                <a:lnTo>
                  <a:pt x="113" y="264"/>
                </a:lnTo>
                <a:lnTo>
                  <a:pt x="113" y="263"/>
                </a:lnTo>
                <a:lnTo>
                  <a:pt x="111" y="263"/>
                </a:lnTo>
                <a:lnTo>
                  <a:pt x="111" y="262"/>
                </a:lnTo>
                <a:lnTo>
                  <a:pt x="109" y="262"/>
                </a:lnTo>
                <a:lnTo>
                  <a:pt x="108" y="260"/>
                </a:lnTo>
                <a:lnTo>
                  <a:pt x="107" y="260"/>
                </a:lnTo>
                <a:lnTo>
                  <a:pt x="104" y="259"/>
                </a:lnTo>
                <a:lnTo>
                  <a:pt x="102" y="259"/>
                </a:lnTo>
                <a:lnTo>
                  <a:pt x="97" y="255"/>
                </a:lnTo>
                <a:lnTo>
                  <a:pt x="96" y="253"/>
                </a:lnTo>
                <a:lnTo>
                  <a:pt x="93" y="251"/>
                </a:lnTo>
                <a:lnTo>
                  <a:pt x="89" y="245"/>
                </a:lnTo>
                <a:lnTo>
                  <a:pt x="88" y="243"/>
                </a:lnTo>
                <a:lnTo>
                  <a:pt x="88" y="233"/>
                </a:lnTo>
                <a:lnTo>
                  <a:pt x="88" y="229"/>
                </a:lnTo>
                <a:lnTo>
                  <a:pt x="86" y="225"/>
                </a:lnTo>
                <a:lnTo>
                  <a:pt x="85" y="219"/>
                </a:lnTo>
                <a:lnTo>
                  <a:pt x="83" y="215"/>
                </a:lnTo>
                <a:lnTo>
                  <a:pt x="88" y="208"/>
                </a:lnTo>
                <a:lnTo>
                  <a:pt x="90" y="203"/>
                </a:lnTo>
                <a:lnTo>
                  <a:pt x="94" y="193"/>
                </a:lnTo>
                <a:lnTo>
                  <a:pt x="97" y="184"/>
                </a:lnTo>
                <a:lnTo>
                  <a:pt x="101" y="177"/>
                </a:lnTo>
                <a:lnTo>
                  <a:pt x="101" y="177"/>
                </a:lnTo>
                <a:lnTo>
                  <a:pt x="104" y="172"/>
                </a:lnTo>
                <a:lnTo>
                  <a:pt x="108" y="162"/>
                </a:lnTo>
                <a:lnTo>
                  <a:pt x="111" y="153"/>
                </a:lnTo>
                <a:lnTo>
                  <a:pt x="112" y="148"/>
                </a:lnTo>
                <a:lnTo>
                  <a:pt x="112" y="147"/>
                </a:lnTo>
                <a:lnTo>
                  <a:pt x="115" y="139"/>
                </a:lnTo>
                <a:lnTo>
                  <a:pt x="111" y="135"/>
                </a:lnTo>
                <a:lnTo>
                  <a:pt x="107" y="128"/>
                </a:lnTo>
                <a:lnTo>
                  <a:pt x="104" y="124"/>
                </a:lnTo>
                <a:lnTo>
                  <a:pt x="104" y="123"/>
                </a:lnTo>
                <a:lnTo>
                  <a:pt x="101" y="120"/>
                </a:lnTo>
                <a:lnTo>
                  <a:pt x="98" y="114"/>
                </a:lnTo>
                <a:lnTo>
                  <a:pt x="96" y="112"/>
                </a:lnTo>
                <a:lnTo>
                  <a:pt x="94" y="109"/>
                </a:lnTo>
                <a:lnTo>
                  <a:pt x="93" y="106"/>
                </a:lnTo>
                <a:lnTo>
                  <a:pt x="92" y="103"/>
                </a:lnTo>
                <a:lnTo>
                  <a:pt x="90" y="101"/>
                </a:lnTo>
                <a:lnTo>
                  <a:pt x="88" y="97"/>
                </a:lnTo>
                <a:lnTo>
                  <a:pt x="86" y="94"/>
                </a:lnTo>
                <a:lnTo>
                  <a:pt x="85" y="91"/>
                </a:lnTo>
                <a:lnTo>
                  <a:pt x="83" y="87"/>
                </a:lnTo>
                <a:lnTo>
                  <a:pt x="82" y="87"/>
                </a:lnTo>
                <a:lnTo>
                  <a:pt x="81" y="86"/>
                </a:lnTo>
                <a:lnTo>
                  <a:pt x="73" y="84"/>
                </a:lnTo>
                <a:lnTo>
                  <a:pt x="68" y="84"/>
                </a:lnTo>
                <a:lnTo>
                  <a:pt x="62" y="82"/>
                </a:lnTo>
                <a:lnTo>
                  <a:pt x="59" y="82"/>
                </a:lnTo>
                <a:lnTo>
                  <a:pt x="49" y="79"/>
                </a:lnTo>
                <a:lnTo>
                  <a:pt x="45" y="79"/>
                </a:lnTo>
                <a:lnTo>
                  <a:pt x="37" y="78"/>
                </a:lnTo>
                <a:lnTo>
                  <a:pt x="33" y="76"/>
                </a:lnTo>
                <a:lnTo>
                  <a:pt x="32" y="76"/>
                </a:lnTo>
                <a:lnTo>
                  <a:pt x="30" y="75"/>
                </a:lnTo>
                <a:lnTo>
                  <a:pt x="21" y="73"/>
                </a:lnTo>
                <a:lnTo>
                  <a:pt x="18" y="72"/>
                </a:lnTo>
                <a:lnTo>
                  <a:pt x="14" y="72"/>
                </a:lnTo>
                <a:lnTo>
                  <a:pt x="10" y="71"/>
                </a:lnTo>
                <a:lnTo>
                  <a:pt x="7" y="69"/>
                </a:lnTo>
                <a:lnTo>
                  <a:pt x="0" y="64"/>
                </a:lnTo>
                <a:lnTo>
                  <a:pt x="32" y="34"/>
                </a:lnTo>
                <a:lnTo>
                  <a:pt x="74" y="16"/>
                </a:lnTo>
                <a:lnTo>
                  <a:pt x="77" y="15"/>
                </a:lnTo>
                <a:lnTo>
                  <a:pt x="79" y="13"/>
                </a:lnTo>
                <a:lnTo>
                  <a:pt x="83" y="13"/>
                </a:lnTo>
                <a:lnTo>
                  <a:pt x="81" y="1"/>
                </a:lnTo>
                <a:lnTo>
                  <a:pt x="92" y="0"/>
                </a:lnTo>
                <a:lnTo>
                  <a:pt x="98" y="3"/>
                </a:lnTo>
                <a:lnTo>
                  <a:pt x="111" y="7"/>
                </a:lnTo>
                <a:lnTo>
                  <a:pt x="104" y="15"/>
                </a:lnTo>
                <a:lnTo>
                  <a:pt x="96" y="24"/>
                </a:lnTo>
                <a:lnTo>
                  <a:pt x="96" y="31"/>
                </a:lnTo>
                <a:lnTo>
                  <a:pt x="94" y="3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1" name="Freeform 222"/>
          <p:cNvSpPr>
            <a:spLocks/>
          </p:cNvSpPr>
          <p:nvPr/>
        </p:nvSpPr>
        <p:spPr bwMode="auto">
          <a:xfrm>
            <a:off x="4068763" y="6007100"/>
            <a:ext cx="77788" cy="100013"/>
          </a:xfrm>
          <a:custGeom>
            <a:avLst/>
            <a:gdLst>
              <a:gd name="T0" fmla="*/ 48 w 49"/>
              <a:gd name="T1" fmla="*/ 26 h 63"/>
              <a:gd name="T2" fmla="*/ 48 w 49"/>
              <a:gd name="T3" fmla="*/ 34 h 63"/>
              <a:gd name="T4" fmla="*/ 41 w 49"/>
              <a:gd name="T5" fmla="*/ 41 h 63"/>
              <a:gd name="T6" fmla="*/ 45 w 49"/>
              <a:gd name="T7" fmla="*/ 45 h 63"/>
              <a:gd name="T8" fmla="*/ 49 w 49"/>
              <a:gd name="T9" fmla="*/ 51 h 63"/>
              <a:gd name="T10" fmla="*/ 46 w 49"/>
              <a:gd name="T11" fmla="*/ 51 h 63"/>
              <a:gd name="T12" fmla="*/ 40 w 49"/>
              <a:gd name="T13" fmla="*/ 52 h 63"/>
              <a:gd name="T14" fmla="*/ 37 w 49"/>
              <a:gd name="T15" fmla="*/ 60 h 63"/>
              <a:gd name="T16" fmla="*/ 36 w 49"/>
              <a:gd name="T17" fmla="*/ 63 h 63"/>
              <a:gd name="T18" fmla="*/ 34 w 49"/>
              <a:gd name="T19" fmla="*/ 63 h 63"/>
              <a:gd name="T20" fmla="*/ 31 w 49"/>
              <a:gd name="T21" fmla="*/ 63 h 63"/>
              <a:gd name="T22" fmla="*/ 27 w 49"/>
              <a:gd name="T23" fmla="*/ 59 h 63"/>
              <a:gd name="T24" fmla="*/ 27 w 49"/>
              <a:gd name="T25" fmla="*/ 51 h 63"/>
              <a:gd name="T26" fmla="*/ 21 w 49"/>
              <a:gd name="T27" fmla="*/ 47 h 63"/>
              <a:gd name="T28" fmla="*/ 16 w 49"/>
              <a:gd name="T29" fmla="*/ 44 h 63"/>
              <a:gd name="T30" fmla="*/ 11 w 49"/>
              <a:gd name="T31" fmla="*/ 41 h 63"/>
              <a:gd name="T32" fmla="*/ 10 w 49"/>
              <a:gd name="T33" fmla="*/ 38 h 63"/>
              <a:gd name="T34" fmla="*/ 8 w 49"/>
              <a:gd name="T35" fmla="*/ 29 h 63"/>
              <a:gd name="T36" fmla="*/ 7 w 49"/>
              <a:gd name="T37" fmla="*/ 23 h 63"/>
              <a:gd name="T38" fmla="*/ 3 w 49"/>
              <a:gd name="T39" fmla="*/ 11 h 63"/>
              <a:gd name="T40" fmla="*/ 0 w 49"/>
              <a:gd name="T41" fmla="*/ 3 h 63"/>
              <a:gd name="T42" fmla="*/ 0 w 49"/>
              <a:gd name="T43" fmla="*/ 2 h 63"/>
              <a:gd name="T44" fmla="*/ 10 w 49"/>
              <a:gd name="T45" fmla="*/ 0 h 63"/>
              <a:gd name="T46" fmla="*/ 12 w 49"/>
              <a:gd name="T47" fmla="*/ 0 h 63"/>
              <a:gd name="T48" fmla="*/ 16 w 49"/>
              <a:gd name="T49" fmla="*/ 3 h 63"/>
              <a:gd name="T50" fmla="*/ 23 w 49"/>
              <a:gd name="T51" fmla="*/ 10 h 63"/>
              <a:gd name="T52" fmla="*/ 25 w 49"/>
              <a:gd name="T53" fmla="*/ 7 h 63"/>
              <a:gd name="T54" fmla="*/ 29 w 49"/>
              <a:gd name="T55" fmla="*/ 19 h 63"/>
              <a:gd name="T56" fmla="*/ 36 w 49"/>
              <a:gd name="T57" fmla="*/ 23 h 63"/>
              <a:gd name="T58" fmla="*/ 34 w 49"/>
              <a:gd name="T59" fmla="*/ 27 h 63"/>
              <a:gd name="T60" fmla="*/ 48 w 49"/>
              <a:gd name="T61" fmla="*/ 2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" h="63">
                <a:moveTo>
                  <a:pt x="48" y="26"/>
                </a:moveTo>
                <a:lnTo>
                  <a:pt x="48" y="34"/>
                </a:lnTo>
                <a:lnTo>
                  <a:pt x="41" y="41"/>
                </a:lnTo>
                <a:lnTo>
                  <a:pt x="45" y="45"/>
                </a:lnTo>
                <a:lnTo>
                  <a:pt x="49" y="51"/>
                </a:lnTo>
                <a:lnTo>
                  <a:pt x="46" y="51"/>
                </a:lnTo>
                <a:lnTo>
                  <a:pt x="40" y="52"/>
                </a:lnTo>
                <a:lnTo>
                  <a:pt x="37" y="60"/>
                </a:lnTo>
                <a:lnTo>
                  <a:pt x="36" y="63"/>
                </a:lnTo>
                <a:lnTo>
                  <a:pt x="34" y="63"/>
                </a:lnTo>
                <a:lnTo>
                  <a:pt x="31" y="63"/>
                </a:lnTo>
                <a:lnTo>
                  <a:pt x="27" y="59"/>
                </a:lnTo>
                <a:lnTo>
                  <a:pt x="27" y="51"/>
                </a:lnTo>
                <a:lnTo>
                  <a:pt x="21" y="47"/>
                </a:lnTo>
                <a:lnTo>
                  <a:pt x="16" y="44"/>
                </a:lnTo>
                <a:lnTo>
                  <a:pt x="11" y="41"/>
                </a:lnTo>
                <a:lnTo>
                  <a:pt x="10" y="38"/>
                </a:lnTo>
                <a:lnTo>
                  <a:pt x="8" y="29"/>
                </a:lnTo>
                <a:lnTo>
                  <a:pt x="7" y="23"/>
                </a:lnTo>
                <a:lnTo>
                  <a:pt x="3" y="11"/>
                </a:lnTo>
                <a:lnTo>
                  <a:pt x="0" y="3"/>
                </a:lnTo>
                <a:lnTo>
                  <a:pt x="0" y="2"/>
                </a:lnTo>
                <a:lnTo>
                  <a:pt x="10" y="0"/>
                </a:lnTo>
                <a:lnTo>
                  <a:pt x="12" y="0"/>
                </a:lnTo>
                <a:lnTo>
                  <a:pt x="16" y="3"/>
                </a:lnTo>
                <a:lnTo>
                  <a:pt x="23" y="10"/>
                </a:lnTo>
                <a:lnTo>
                  <a:pt x="25" y="7"/>
                </a:lnTo>
                <a:lnTo>
                  <a:pt x="29" y="19"/>
                </a:lnTo>
                <a:lnTo>
                  <a:pt x="36" y="23"/>
                </a:lnTo>
                <a:lnTo>
                  <a:pt x="34" y="27"/>
                </a:lnTo>
                <a:lnTo>
                  <a:pt x="48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2" name="Freeform 223"/>
          <p:cNvSpPr>
            <a:spLocks/>
          </p:cNvSpPr>
          <p:nvPr/>
        </p:nvSpPr>
        <p:spPr bwMode="auto">
          <a:xfrm>
            <a:off x="4067175" y="5214938"/>
            <a:ext cx="47625" cy="69850"/>
          </a:xfrm>
          <a:custGeom>
            <a:avLst/>
            <a:gdLst>
              <a:gd name="T0" fmla="*/ 30 w 30"/>
              <a:gd name="T1" fmla="*/ 40 h 44"/>
              <a:gd name="T2" fmla="*/ 22 w 30"/>
              <a:gd name="T3" fmla="*/ 44 h 44"/>
              <a:gd name="T4" fmla="*/ 0 w 30"/>
              <a:gd name="T5" fmla="*/ 0 h 44"/>
              <a:gd name="T6" fmla="*/ 13 w 30"/>
              <a:gd name="T7" fmla="*/ 10 h 44"/>
              <a:gd name="T8" fmla="*/ 28 w 30"/>
              <a:gd name="T9" fmla="*/ 23 h 44"/>
              <a:gd name="T10" fmla="*/ 28 w 30"/>
              <a:gd name="T11" fmla="*/ 30 h 44"/>
              <a:gd name="T12" fmla="*/ 28 w 30"/>
              <a:gd name="T13" fmla="*/ 34 h 44"/>
              <a:gd name="T14" fmla="*/ 30 w 30"/>
              <a:gd name="T15" fmla="*/ 4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" h="44">
                <a:moveTo>
                  <a:pt x="30" y="40"/>
                </a:moveTo>
                <a:lnTo>
                  <a:pt x="22" y="44"/>
                </a:lnTo>
                <a:lnTo>
                  <a:pt x="0" y="0"/>
                </a:lnTo>
                <a:lnTo>
                  <a:pt x="13" y="10"/>
                </a:lnTo>
                <a:lnTo>
                  <a:pt x="28" y="23"/>
                </a:lnTo>
                <a:lnTo>
                  <a:pt x="28" y="30"/>
                </a:lnTo>
                <a:lnTo>
                  <a:pt x="28" y="34"/>
                </a:lnTo>
                <a:lnTo>
                  <a:pt x="30" y="4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3" name="Freeform 224"/>
          <p:cNvSpPr>
            <a:spLocks noEditPoints="1"/>
          </p:cNvSpPr>
          <p:nvPr/>
        </p:nvSpPr>
        <p:spPr bwMode="auto">
          <a:xfrm>
            <a:off x="4108450" y="5422900"/>
            <a:ext cx="74613" cy="95250"/>
          </a:xfrm>
          <a:custGeom>
            <a:avLst/>
            <a:gdLst>
              <a:gd name="T0" fmla="*/ 47 w 47"/>
              <a:gd name="T1" fmla="*/ 8 h 60"/>
              <a:gd name="T2" fmla="*/ 41 w 47"/>
              <a:gd name="T3" fmla="*/ 35 h 60"/>
              <a:gd name="T4" fmla="*/ 32 w 47"/>
              <a:gd name="T5" fmla="*/ 44 h 60"/>
              <a:gd name="T6" fmla="*/ 36 w 47"/>
              <a:gd name="T7" fmla="*/ 48 h 60"/>
              <a:gd name="T8" fmla="*/ 38 w 47"/>
              <a:gd name="T9" fmla="*/ 50 h 60"/>
              <a:gd name="T10" fmla="*/ 31 w 47"/>
              <a:gd name="T11" fmla="*/ 57 h 60"/>
              <a:gd name="T12" fmla="*/ 30 w 47"/>
              <a:gd name="T13" fmla="*/ 60 h 60"/>
              <a:gd name="T14" fmla="*/ 27 w 47"/>
              <a:gd name="T15" fmla="*/ 56 h 60"/>
              <a:gd name="T16" fmla="*/ 26 w 47"/>
              <a:gd name="T17" fmla="*/ 55 h 60"/>
              <a:gd name="T18" fmla="*/ 24 w 47"/>
              <a:gd name="T19" fmla="*/ 55 h 60"/>
              <a:gd name="T20" fmla="*/ 21 w 47"/>
              <a:gd name="T21" fmla="*/ 52 h 60"/>
              <a:gd name="T22" fmla="*/ 19 w 47"/>
              <a:gd name="T23" fmla="*/ 37 h 60"/>
              <a:gd name="T24" fmla="*/ 16 w 47"/>
              <a:gd name="T25" fmla="*/ 38 h 60"/>
              <a:gd name="T26" fmla="*/ 8 w 47"/>
              <a:gd name="T27" fmla="*/ 33 h 60"/>
              <a:gd name="T28" fmla="*/ 8 w 47"/>
              <a:gd name="T29" fmla="*/ 30 h 60"/>
              <a:gd name="T30" fmla="*/ 9 w 47"/>
              <a:gd name="T31" fmla="*/ 23 h 60"/>
              <a:gd name="T32" fmla="*/ 13 w 47"/>
              <a:gd name="T33" fmla="*/ 25 h 60"/>
              <a:gd name="T34" fmla="*/ 16 w 47"/>
              <a:gd name="T35" fmla="*/ 26 h 60"/>
              <a:gd name="T36" fmla="*/ 19 w 47"/>
              <a:gd name="T37" fmla="*/ 22 h 60"/>
              <a:gd name="T38" fmla="*/ 23 w 47"/>
              <a:gd name="T39" fmla="*/ 11 h 60"/>
              <a:gd name="T40" fmla="*/ 26 w 47"/>
              <a:gd name="T41" fmla="*/ 11 h 60"/>
              <a:gd name="T42" fmla="*/ 47 w 47"/>
              <a:gd name="T43" fmla="*/ 7 h 60"/>
              <a:gd name="T44" fmla="*/ 47 w 47"/>
              <a:gd name="T45" fmla="*/ 8 h 60"/>
              <a:gd name="T46" fmla="*/ 8 w 47"/>
              <a:gd name="T47" fmla="*/ 16 h 60"/>
              <a:gd name="T48" fmla="*/ 4 w 47"/>
              <a:gd name="T49" fmla="*/ 22 h 60"/>
              <a:gd name="T50" fmla="*/ 1 w 47"/>
              <a:gd name="T51" fmla="*/ 20 h 60"/>
              <a:gd name="T52" fmla="*/ 0 w 47"/>
              <a:gd name="T53" fmla="*/ 20 h 60"/>
              <a:gd name="T54" fmla="*/ 5 w 47"/>
              <a:gd name="T55" fmla="*/ 1 h 60"/>
              <a:gd name="T56" fmla="*/ 5 w 47"/>
              <a:gd name="T57" fmla="*/ 0 h 60"/>
              <a:gd name="T58" fmla="*/ 15 w 47"/>
              <a:gd name="T59" fmla="*/ 1 h 60"/>
              <a:gd name="T60" fmla="*/ 15 w 47"/>
              <a:gd name="T61" fmla="*/ 8 h 60"/>
              <a:gd name="T62" fmla="*/ 16 w 47"/>
              <a:gd name="T63" fmla="*/ 15 h 60"/>
              <a:gd name="T64" fmla="*/ 15 w 47"/>
              <a:gd name="T65" fmla="*/ 15 h 60"/>
              <a:gd name="T66" fmla="*/ 8 w 47"/>
              <a:gd name="T67" fmla="*/ 1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7" h="60">
                <a:moveTo>
                  <a:pt x="47" y="8"/>
                </a:moveTo>
                <a:lnTo>
                  <a:pt x="41" y="35"/>
                </a:lnTo>
                <a:lnTo>
                  <a:pt x="32" y="44"/>
                </a:lnTo>
                <a:lnTo>
                  <a:pt x="36" y="48"/>
                </a:lnTo>
                <a:lnTo>
                  <a:pt x="38" y="50"/>
                </a:lnTo>
                <a:lnTo>
                  <a:pt x="31" y="57"/>
                </a:lnTo>
                <a:lnTo>
                  <a:pt x="30" y="60"/>
                </a:lnTo>
                <a:lnTo>
                  <a:pt x="27" y="56"/>
                </a:lnTo>
                <a:lnTo>
                  <a:pt x="26" y="55"/>
                </a:lnTo>
                <a:lnTo>
                  <a:pt x="24" y="55"/>
                </a:lnTo>
                <a:lnTo>
                  <a:pt x="21" y="52"/>
                </a:lnTo>
                <a:lnTo>
                  <a:pt x="19" y="37"/>
                </a:lnTo>
                <a:lnTo>
                  <a:pt x="16" y="38"/>
                </a:lnTo>
                <a:lnTo>
                  <a:pt x="8" y="33"/>
                </a:lnTo>
                <a:lnTo>
                  <a:pt x="8" y="30"/>
                </a:lnTo>
                <a:lnTo>
                  <a:pt x="9" y="23"/>
                </a:lnTo>
                <a:lnTo>
                  <a:pt x="13" y="25"/>
                </a:lnTo>
                <a:lnTo>
                  <a:pt x="16" y="26"/>
                </a:lnTo>
                <a:lnTo>
                  <a:pt x="19" y="22"/>
                </a:lnTo>
                <a:lnTo>
                  <a:pt x="23" y="11"/>
                </a:lnTo>
                <a:lnTo>
                  <a:pt x="26" y="11"/>
                </a:lnTo>
                <a:lnTo>
                  <a:pt x="47" y="7"/>
                </a:lnTo>
                <a:lnTo>
                  <a:pt x="47" y="8"/>
                </a:lnTo>
                <a:close/>
                <a:moveTo>
                  <a:pt x="8" y="16"/>
                </a:moveTo>
                <a:lnTo>
                  <a:pt x="4" y="22"/>
                </a:lnTo>
                <a:lnTo>
                  <a:pt x="1" y="20"/>
                </a:lnTo>
                <a:lnTo>
                  <a:pt x="0" y="20"/>
                </a:lnTo>
                <a:lnTo>
                  <a:pt x="5" y="1"/>
                </a:lnTo>
                <a:lnTo>
                  <a:pt x="5" y="0"/>
                </a:lnTo>
                <a:lnTo>
                  <a:pt x="15" y="1"/>
                </a:lnTo>
                <a:lnTo>
                  <a:pt x="15" y="8"/>
                </a:lnTo>
                <a:lnTo>
                  <a:pt x="16" y="15"/>
                </a:lnTo>
                <a:lnTo>
                  <a:pt x="15" y="15"/>
                </a:lnTo>
                <a:lnTo>
                  <a:pt x="8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4" name="Freeform 225"/>
          <p:cNvSpPr>
            <a:spLocks noEditPoints="1"/>
          </p:cNvSpPr>
          <p:nvPr/>
        </p:nvSpPr>
        <p:spPr bwMode="auto">
          <a:xfrm>
            <a:off x="4062413" y="5105400"/>
            <a:ext cx="171450" cy="133350"/>
          </a:xfrm>
          <a:custGeom>
            <a:avLst/>
            <a:gdLst>
              <a:gd name="T0" fmla="*/ 87 w 108"/>
              <a:gd name="T1" fmla="*/ 19 h 84"/>
              <a:gd name="T2" fmla="*/ 75 w 108"/>
              <a:gd name="T3" fmla="*/ 20 h 84"/>
              <a:gd name="T4" fmla="*/ 70 w 108"/>
              <a:gd name="T5" fmla="*/ 36 h 84"/>
              <a:gd name="T6" fmla="*/ 68 w 108"/>
              <a:gd name="T7" fmla="*/ 45 h 84"/>
              <a:gd name="T8" fmla="*/ 60 w 108"/>
              <a:gd name="T9" fmla="*/ 39 h 84"/>
              <a:gd name="T10" fmla="*/ 56 w 108"/>
              <a:gd name="T11" fmla="*/ 43 h 84"/>
              <a:gd name="T12" fmla="*/ 45 w 108"/>
              <a:gd name="T13" fmla="*/ 24 h 84"/>
              <a:gd name="T14" fmla="*/ 35 w 108"/>
              <a:gd name="T15" fmla="*/ 13 h 84"/>
              <a:gd name="T16" fmla="*/ 22 w 108"/>
              <a:gd name="T17" fmla="*/ 0 h 84"/>
              <a:gd name="T18" fmla="*/ 15 w 108"/>
              <a:gd name="T19" fmla="*/ 1 h 84"/>
              <a:gd name="T20" fmla="*/ 22 w 108"/>
              <a:gd name="T21" fmla="*/ 6 h 84"/>
              <a:gd name="T22" fmla="*/ 18 w 108"/>
              <a:gd name="T23" fmla="*/ 8 h 84"/>
              <a:gd name="T24" fmla="*/ 22 w 108"/>
              <a:gd name="T25" fmla="*/ 19 h 84"/>
              <a:gd name="T26" fmla="*/ 33 w 108"/>
              <a:gd name="T27" fmla="*/ 25 h 84"/>
              <a:gd name="T28" fmla="*/ 38 w 108"/>
              <a:gd name="T29" fmla="*/ 28 h 84"/>
              <a:gd name="T30" fmla="*/ 31 w 108"/>
              <a:gd name="T31" fmla="*/ 30 h 84"/>
              <a:gd name="T32" fmla="*/ 41 w 108"/>
              <a:gd name="T33" fmla="*/ 45 h 84"/>
              <a:gd name="T34" fmla="*/ 35 w 108"/>
              <a:gd name="T35" fmla="*/ 46 h 84"/>
              <a:gd name="T36" fmla="*/ 30 w 108"/>
              <a:gd name="T37" fmla="*/ 42 h 84"/>
              <a:gd name="T38" fmla="*/ 33 w 108"/>
              <a:gd name="T39" fmla="*/ 49 h 84"/>
              <a:gd name="T40" fmla="*/ 38 w 108"/>
              <a:gd name="T41" fmla="*/ 72 h 84"/>
              <a:gd name="T42" fmla="*/ 44 w 108"/>
              <a:gd name="T43" fmla="*/ 75 h 84"/>
              <a:gd name="T44" fmla="*/ 56 w 108"/>
              <a:gd name="T45" fmla="*/ 64 h 84"/>
              <a:gd name="T46" fmla="*/ 64 w 108"/>
              <a:gd name="T47" fmla="*/ 62 h 84"/>
              <a:gd name="T48" fmla="*/ 80 w 108"/>
              <a:gd name="T49" fmla="*/ 55 h 84"/>
              <a:gd name="T50" fmla="*/ 82 w 108"/>
              <a:gd name="T51" fmla="*/ 42 h 84"/>
              <a:gd name="T52" fmla="*/ 83 w 108"/>
              <a:gd name="T53" fmla="*/ 40 h 84"/>
              <a:gd name="T54" fmla="*/ 89 w 108"/>
              <a:gd name="T55" fmla="*/ 40 h 84"/>
              <a:gd name="T56" fmla="*/ 97 w 108"/>
              <a:gd name="T57" fmla="*/ 35 h 84"/>
              <a:gd name="T58" fmla="*/ 97 w 108"/>
              <a:gd name="T59" fmla="*/ 27 h 84"/>
              <a:gd name="T60" fmla="*/ 101 w 108"/>
              <a:gd name="T61" fmla="*/ 23 h 84"/>
              <a:gd name="T62" fmla="*/ 106 w 108"/>
              <a:gd name="T63" fmla="*/ 16 h 84"/>
              <a:gd name="T64" fmla="*/ 94 w 108"/>
              <a:gd name="T65" fmla="*/ 12 h 84"/>
              <a:gd name="T66" fmla="*/ 27 w 108"/>
              <a:gd name="T67" fmla="*/ 64 h 84"/>
              <a:gd name="T68" fmla="*/ 23 w 108"/>
              <a:gd name="T69" fmla="*/ 62 h 84"/>
              <a:gd name="T70" fmla="*/ 10 w 108"/>
              <a:gd name="T71" fmla="*/ 57 h 84"/>
              <a:gd name="T72" fmla="*/ 10 w 108"/>
              <a:gd name="T73" fmla="*/ 69 h 84"/>
              <a:gd name="T74" fmla="*/ 34 w 108"/>
              <a:gd name="T75" fmla="*/ 84 h 84"/>
              <a:gd name="T76" fmla="*/ 33 w 108"/>
              <a:gd name="T77" fmla="*/ 73 h 84"/>
              <a:gd name="T78" fmla="*/ 30 w 108"/>
              <a:gd name="T79" fmla="*/ 64 h 84"/>
              <a:gd name="T80" fmla="*/ 22 w 108"/>
              <a:gd name="T81" fmla="*/ 43 h 84"/>
              <a:gd name="T82" fmla="*/ 19 w 108"/>
              <a:gd name="T83" fmla="*/ 32 h 84"/>
              <a:gd name="T84" fmla="*/ 1 w 108"/>
              <a:gd name="T85" fmla="*/ 20 h 84"/>
              <a:gd name="T86" fmla="*/ 0 w 108"/>
              <a:gd name="T87" fmla="*/ 32 h 84"/>
              <a:gd name="T88" fmla="*/ 10 w 108"/>
              <a:gd name="T89" fmla="*/ 4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8" h="84">
                <a:moveTo>
                  <a:pt x="94" y="12"/>
                </a:moveTo>
                <a:lnTo>
                  <a:pt x="87" y="19"/>
                </a:lnTo>
                <a:lnTo>
                  <a:pt x="79" y="15"/>
                </a:lnTo>
                <a:lnTo>
                  <a:pt x="75" y="20"/>
                </a:lnTo>
                <a:lnTo>
                  <a:pt x="75" y="35"/>
                </a:lnTo>
                <a:lnTo>
                  <a:pt x="70" y="36"/>
                </a:lnTo>
                <a:lnTo>
                  <a:pt x="71" y="45"/>
                </a:lnTo>
                <a:lnTo>
                  <a:pt x="68" y="45"/>
                </a:lnTo>
                <a:lnTo>
                  <a:pt x="63" y="39"/>
                </a:lnTo>
                <a:lnTo>
                  <a:pt x="60" y="39"/>
                </a:lnTo>
                <a:lnTo>
                  <a:pt x="63" y="49"/>
                </a:lnTo>
                <a:lnTo>
                  <a:pt x="56" y="43"/>
                </a:lnTo>
                <a:lnTo>
                  <a:pt x="56" y="30"/>
                </a:lnTo>
                <a:lnTo>
                  <a:pt x="45" y="24"/>
                </a:lnTo>
                <a:lnTo>
                  <a:pt x="40" y="19"/>
                </a:lnTo>
                <a:lnTo>
                  <a:pt x="35" y="13"/>
                </a:lnTo>
                <a:lnTo>
                  <a:pt x="27" y="12"/>
                </a:lnTo>
                <a:lnTo>
                  <a:pt x="22" y="0"/>
                </a:lnTo>
                <a:lnTo>
                  <a:pt x="16" y="1"/>
                </a:lnTo>
                <a:lnTo>
                  <a:pt x="15" y="1"/>
                </a:lnTo>
                <a:lnTo>
                  <a:pt x="16" y="2"/>
                </a:lnTo>
                <a:lnTo>
                  <a:pt x="22" y="6"/>
                </a:lnTo>
                <a:lnTo>
                  <a:pt x="20" y="6"/>
                </a:lnTo>
                <a:lnTo>
                  <a:pt x="18" y="8"/>
                </a:lnTo>
                <a:lnTo>
                  <a:pt x="20" y="10"/>
                </a:lnTo>
                <a:lnTo>
                  <a:pt x="22" y="19"/>
                </a:lnTo>
                <a:lnTo>
                  <a:pt x="26" y="24"/>
                </a:lnTo>
                <a:lnTo>
                  <a:pt x="33" y="25"/>
                </a:lnTo>
                <a:lnTo>
                  <a:pt x="37" y="28"/>
                </a:lnTo>
                <a:lnTo>
                  <a:pt x="38" y="28"/>
                </a:lnTo>
                <a:lnTo>
                  <a:pt x="38" y="30"/>
                </a:lnTo>
                <a:lnTo>
                  <a:pt x="31" y="30"/>
                </a:lnTo>
                <a:lnTo>
                  <a:pt x="40" y="42"/>
                </a:lnTo>
                <a:lnTo>
                  <a:pt x="41" y="45"/>
                </a:lnTo>
                <a:lnTo>
                  <a:pt x="40" y="51"/>
                </a:lnTo>
                <a:lnTo>
                  <a:pt x="35" y="46"/>
                </a:lnTo>
                <a:lnTo>
                  <a:pt x="31" y="42"/>
                </a:lnTo>
                <a:lnTo>
                  <a:pt x="30" y="42"/>
                </a:lnTo>
                <a:lnTo>
                  <a:pt x="29" y="45"/>
                </a:lnTo>
                <a:lnTo>
                  <a:pt x="33" y="49"/>
                </a:lnTo>
                <a:lnTo>
                  <a:pt x="38" y="58"/>
                </a:lnTo>
                <a:lnTo>
                  <a:pt x="38" y="72"/>
                </a:lnTo>
                <a:lnTo>
                  <a:pt x="42" y="73"/>
                </a:lnTo>
                <a:lnTo>
                  <a:pt x="44" y="75"/>
                </a:lnTo>
                <a:lnTo>
                  <a:pt x="56" y="72"/>
                </a:lnTo>
                <a:lnTo>
                  <a:pt x="56" y="64"/>
                </a:lnTo>
                <a:lnTo>
                  <a:pt x="57" y="64"/>
                </a:lnTo>
                <a:lnTo>
                  <a:pt x="64" y="62"/>
                </a:lnTo>
                <a:lnTo>
                  <a:pt x="75" y="58"/>
                </a:lnTo>
                <a:lnTo>
                  <a:pt x="80" y="55"/>
                </a:lnTo>
                <a:lnTo>
                  <a:pt x="83" y="50"/>
                </a:lnTo>
                <a:lnTo>
                  <a:pt x="82" y="42"/>
                </a:lnTo>
                <a:lnTo>
                  <a:pt x="82" y="40"/>
                </a:lnTo>
                <a:lnTo>
                  <a:pt x="83" y="40"/>
                </a:lnTo>
                <a:lnTo>
                  <a:pt x="86" y="42"/>
                </a:lnTo>
                <a:lnTo>
                  <a:pt x="89" y="40"/>
                </a:lnTo>
                <a:lnTo>
                  <a:pt x="95" y="35"/>
                </a:lnTo>
                <a:lnTo>
                  <a:pt x="97" y="35"/>
                </a:lnTo>
                <a:lnTo>
                  <a:pt x="99" y="34"/>
                </a:lnTo>
                <a:lnTo>
                  <a:pt x="97" y="27"/>
                </a:lnTo>
                <a:lnTo>
                  <a:pt x="99" y="24"/>
                </a:lnTo>
                <a:lnTo>
                  <a:pt x="101" y="23"/>
                </a:lnTo>
                <a:lnTo>
                  <a:pt x="102" y="20"/>
                </a:lnTo>
                <a:lnTo>
                  <a:pt x="106" y="16"/>
                </a:lnTo>
                <a:lnTo>
                  <a:pt x="108" y="5"/>
                </a:lnTo>
                <a:lnTo>
                  <a:pt x="94" y="12"/>
                </a:lnTo>
                <a:close/>
                <a:moveTo>
                  <a:pt x="29" y="66"/>
                </a:moveTo>
                <a:lnTo>
                  <a:pt x="27" y="64"/>
                </a:lnTo>
                <a:lnTo>
                  <a:pt x="25" y="62"/>
                </a:lnTo>
                <a:lnTo>
                  <a:pt x="23" y="62"/>
                </a:lnTo>
                <a:lnTo>
                  <a:pt x="18" y="60"/>
                </a:lnTo>
                <a:lnTo>
                  <a:pt x="10" y="57"/>
                </a:lnTo>
                <a:lnTo>
                  <a:pt x="4" y="53"/>
                </a:lnTo>
                <a:lnTo>
                  <a:pt x="10" y="69"/>
                </a:lnTo>
                <a:lnTo>
                  <a:pt x="15" y="73"/>
                </a:lnTo>
                <a:lnTo>
                  <a:pt x="34" y="84"/>
                </a:lnTo>
                <a:lnTo>
                  <a:pt x="35" y="79"/>
                </a:lnTo>
                <a:lnTo>
                  <a:pt x="33" y="73"/>
                </a:lnTo>
                <a:lnTo>
                  <a:pt x="29" y="66"/>
                </a:lnTo>
                <a:close/>
                <a:moveTo>
                  <a:pt x="30" y="64"/>
                </a:moveTo>
                <a:lnTo>
                  <a:pt x="33" y="58"/>
                </a:lnTo>
                <a:lnTo>
                  <a:pt x="22" y="43"/>
                </a:lnTo>
                <a:lnTo>
                  <a:pt x="22" y="39"/>
                </a:lnTo>
                <a:lnTo>
                  <a:pt x="19" y="32"/>
                </a:lnTo>
                <a:lnTo>
                  <a:pt x="19" y="30"/>
                </a:lnTo>
                <a:lnTo>
                  <a:pt x="1" y="20"/>
                </a:lnTo>
                <a:lnTo>
                  <a:pt x="0" y="24"/>
                </a:lnTo>
                <a:lnTo>
                  <a:pt x="0" y="32"/>
                </a:lnTo>
                <a:lnTo>
                  <a:pt x="3" y="38"/>
                </a:lnTo>
                <a:lnTo>
                  <a:pt x="10" y="46"/>
                </a:lnTo>
                <a:lnTo>
                  <a:pt x="30" y="6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5" name="Freeform 226"/>
          <p:cNvSpPr>
            <a:spLocks noEditPoints="1"/>
          </p:cNvSpPr>
          <p:nvPr/>
        </p:nvSpPr>
        <p:spPr bwMode="auto">
          <a:xfrm>
            <a:off x="4092575" y="5835650"/>
            <a:ext cx="307975" cy="146050"/>
          </a:xfrm>
          <a:custGeom>
            <a:avLst/>
            <a:gdLst>
              <a:gd name="T0" fmla="*/ 56 w 194"/>
              <a:gd name="T1" fmla="*/ 56 h 92"/>
              <a:gd name="T2" fmla="*/ 52 w 194"/>
              <a:gd name="T3" fmla="*/ 51 h 92"/>
              <a:gd name="T4" fmla="*/ 41 w 194"/>
              <a:gd name="T5" fmla="*/ 45 h 92"/>
              <a:gd name="T6" fmla="*/ 36 w 194"/>
              <a:gd name="T7" fmla="*/ 52 h 92"/>
              <a:gd name="T8" fmla="*/ 23 w 194"/>
              <a:gd name="T9" fmla="*/ 65 h 92"/>
              <a:gd name="T10" fmla="*/ 16 w 194"/>
              <a:gd name="T11" fmla="*/ 60 h 92"/>
              <a:gd name="T12" fmla="*/ 10 w 194"/>
              <a:gd name="T13" fmla="*/ 63 h 92"/>
              <a:gd name="T14" fmla="*/ 10 w 194"/>
              <a:gd name="T15" fmla="*/ 81 h 92"/>
              <a:gd name="T16" fmla="*/ 16 w 194"/>
              <a:gd name="T17" fmla="*/ 85 h 92"/>
              <a:gd name="T18" fmla="*/ 29 w 194"/>
              <a:gd name="T19" fmla="*/ 92 h 92"/>
              <a:gd name="T20" fmla="*/ 48 w 194"/>
              <a:gd name="T21" fmla="*/ 85 h 92"/>
              <a:gd name="T22" fmla="*/ 52 w 194"/>
              <a:gd name="T23" fmla="*/ 85 h 92"/>
              <a:gd name="T24" fmla="*/ 57 w 194"/>
              <a:gd name="T25" fmla="*/ 78 h 92"/>
              <a:gd name="T26" fmla="*/ 68 w 194"/>
              <a:gd name="T27" fmla="*/ 74 h 92"/>
              <a:gd name="T28" fmla="*/ 64 w 194"/>
              <a:gd name="T29" fmla="*/ 67 h 92"/>
              <a:gd name="T30" fmla="*/ 74 w 194"/>
              <a:gd name="T31" fmla="*/ 50 h 92"/>
              <a:gd name="T32" fmla="*/ 74 w 194"/>
              <a:gd name="T33" fmla="*/ 50 h 92"/>
              <a:gd name="T34" fmla="*/ 194 w 194"/>
              <a:gd name="T35" fmla="*/ 6 h 92"/>
              <a:gd name="T36" fmla="*/ 168 w 194"/>
              <a:gd name="T37" fmla="*/ 6 h 92"/>
              <a:gd name="T38" fmla="*/ 142 w 194"/>
              <a:gd name="T39" fmla="*/ 10 h 92"/>
              <a:gd name="T40" fmla="*/ 108 w 194"/>
              <a:gd name="T41" fmla="*/ 21 h 92"/>
              <a:gd name="T42" fmla="*/ 94 w 194"/>
              <a:gd name="T43" fmla="*/ 30 h 92"/>
              <a:gd name="T44" fmla="*/ 91 w 194"/>
              <a:gd name="T45" fmla="*/ 39 h 92"/>
              <a:gd name="T46" fmla="*/ 94 w 194"/>
              <a:gd name="T47" fmla="*/ 40 h 92"/>
              <a:gd name="T48" fmla="*/ 108 w 194"/>
              <a:gd name="T49" fmla="*/ 40 h 92"/>
              <a:gd name="T50" fmla="*/ 117 w 194"/>
              <a:gd name="T51" fmla="*/ 37 h 92"/>
              <a:gd name="T52" fmla="*/ 135 w 194"/>
              <a:gd name="T53" fmla="*/ 39 h 92"/>
              <a:gd name="T54" fmla="*/ 124 w 194"/>
              <a:gd name="T55" fmla="*/ 40 h 92"/>
              <a:gd name="T56" fmla="*/ 104 w 194"/>
              <a:gd name="T57" fmla="*/ 44 h 92"/>
              <a:gd name="T58" fmla="*/ 97 w 194"/>
              <a:gd name="T59" fmla="*/ 45 h 92"/>
              <a:gd name="T60" fmla="*/ 83 w 194"/>
              <a:gd name="T61" fmla="*/ 51 h 92"/>
              <a:gd name="T62" fmla="*/ 70 w 194"/>
              <a:gd name="T63" fmla="*/ 67 h 92"/>
              <a:gd name="T64" fmla="*/ 78 w 194"/>
              <a:gd name="T65" fmla="*/ 78 h 92"/>
              <a:gd name="T66" fmla="*/ 97 w 194"/>
              <a:gd name="T67" fmla="*/ 73 h 92"/>
              <a:gd name="T68" fmla="*/ 113 w 194"/>
              <a:gd name="T69" fmla="*/ 73 h 92"/>
              <a:gd name="T70" fmla="*/ 134 w 194"/>
              <a:gd name="T71" fmla="*/ 52 h 92"/>
              <a:gd name="T72" fmla="*/ 185 w 194"/>
              <a:gd name="T73" fmla="*/ 22 h 92"/>
              <a:gd name="T74" fmla="*/ 194 w 194"/>
              <a:gd name="T75" fmla="*/ 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4" h="92">
                <a:moveTo>
                  <a:pt x="63" y="66"/>
                </a:moveTo>
                <a:lnTo>
                  <a:pt x="56" y="56"/>
                </a:lnTo>
                <a:lnTo>
                  <a:pt x="55" y="54"/>
                </a:lnTo>
                <a:lnTo>
                  <a:pt x="52" y="51"/>
                </a:lnTo>
                <a:lnTo>
                  <a:pt x="46" y="45"/>
                </a:lnTo>
                <a:lnTo>
                  <a:pt x="41" y="45"/>
                </a:lnTo>
                <a:lnTo>
                  <a:pt x="40" y="47"/>
                </a:lnTo>
                <a:lnTo>
                  <a:pt x="36" y="52"/>
                </a:lnTo>
                <a:lnTo>
                  <a:pt x="29" y="51"/>
                </a:lnTo>
                <a:lnTo>
                  <a:pt x="23" y="65"/>
                </a:lnTo>
                <a:lnTo>
                  <a:pt x="19" y="62"/>
                </a:lnTo>
                <a:lnTo>
                  <a:pt x="16" y="60"/>
                </a:lnTo>
                <a:lnTo>
                  <a:pt x="14" y="59"/>
                </a:lnTo>
                <a:lnTo>
                  <a:pt x="10" y="63"/>
                </a:lnTo>
                <a:lnTo>
                  <a:pt x="0" y="74"/>
                </a:lnTo>
                <a:lnTo>
                  <a:pt x="10" y="81"/>
                </a:lnTo>
                <a:lnTo>
                  <a:pt x="12" y="82"/>
                </a:lnTo>
                <a:lnTo>
                  <a:pt x="16" y="85"/>
                </a:lnTo>
                <a:lnTo>
                  <a:pt x="27" y="92"/>
                </a:lnTo>
                <a:lnTo>
                  <a:pt x="29" y="92"/>
                </a:lnTo>
                <a:lnTo>
                  <a:pt x="48" y="84"/>
                </a:lnTo>
                <a:lnTo>
                  <a:pt x="48" y="85"/>
                </a:lnTo>
                <a:lnTo>
                  <a:pt x="51" y="86"/>
                </a:lnTo>
                <a:lnTo>
                  <a:pt x="52" y="85"/>
                </a:lnTo>
                <a:lnTo>
                  <a:pt x="55" y="81"/>
                </a:lnTo>
                <a:lnTo>
                  <a:pt x="57" y="78"/>
                </a:lnTo>
                <a:lnTo>
                  <a:pt x="64" y="75"/>
                </a:lnTo>
                <a:lnTo>
                  <a:pt x="68" y="74"/>
                </a:lnTo>
                <a:lnTo>
                  <a:pt x="68" y="73"/>
                </a:lnTo>
                <a:lnTo>
                  <a:pt x="64" y="67"/>
                </a:lnTo>
                <a:lnTo>
                  <a:pt x="63" y="66"/>
                </a:lnTo>
                <a:close/>
                <a:moveTo>
                  <a:pt x="74" y="50"/>
                </a:moveTo>
                <a:lnTo>
                  <a:pt x="74" y="50"/>
                </a:lnTo>
                <a:lnTo>
                  <a:pt x="74" y="50"/>
                </a:lnTo>
                <a:lnTo>
                  <a:pt x="74" y="50"/>
                </a:lnTo>
                <a:close/>
                <a:moveTo>
                  <a:pt x="194" y="6"/>
                </a:moveTo>
                <a:lnTo>
                  <a:pt x="180" y="2"/>
                </a:lnTo>
                <a:lnTo>
                  <a:pt x="168" y="6"/>
                </a:lnTo>
                <a:lnTo>
                  <a:pt x="155" y="0"/>
                </a:lnTo>
                <a:lnTo>
                  <a:pt x="142" y="10"/>
                </a:lnTo>
                <a:lnTo>
                  <a:pt x="136" y="21"/>
                </a:lnTo>
                <a:lnTo>
                  <a:pt x="108" y="21"/>
                </a:lnTo>
                <a:lnTo>
                  <a:pt x="98" y="28"/>
                </a:lnTo>
                <a:lnTo>
                  <a:pt x="94" y="30"/>
                </a:lnTo>
                <a:lnTo>
                  <a:pt x="91" y="32"/>
                </a:lnTo>
                <a:lnTo>
                  <a:pt x="91" y="39"/>
                </a:lnTo>
                <a:lnTo>
                  <a:pt x="93" y="40"/>
                </a:lnTo>
                <a:lnTo>
                  <a:pt x="94" y="40"/>
                </a:lnTo>
                <a:lnTo>
                  <a:pt x="98" y="40"/>
                </a:lnTo>
                <a:lnTo>
                  <a:pt x="108" y="40"/>
                </a:lnTo>
                <a:lnTo>
                  <a:pt x="112" y="39"/>
                </a:lnTo>
                <a:lnTo>
                  <a:pt x="117" y="37"/>
                </a:lnTo>
                <a:lnTo>
                  <a:pt x="131" y="36"/>
                </a:lnTo>
                <a:lnTo>
                  <a:pt x="135" y="39"/>
                </a:lnTo>
                <a:lnTo>
                  <a:pt x="128" y="40"/>
                </a:lnTo>
                <a:lnTo>
                  <a:pt x="124" y="40"/>
                </a:lnTo>
                <a:lnTo>
                  <a:pt x="117" y="43"/>
                </a:lnTo>
                <a:lnTo>
                  <a:pt x="104" y="44"/>
                </a:lnTo>
                <a:lnTo>
                  <a:pt x="98" y="44"/>
                </a:lnTo>
                <a:lnTo>
                  <a:pt x="97" y="45"/>
                </a:lnTo>
                <a:lnTo>
                  <a:pt x="94" y="45"/>
                </a:lnTo>
                <a:lnTo>
                  <a:pt x="83" y="51"/>
                </a:lnTo>
                <a:lnTo>
                  <a:pt x="74" y="56"/>
                </a:lnTo>
                <a:lnTo>
                  <a:pt x="70" y="67"/>
                </a:lnTo>
                <a:lnTo>
                  <a:pt x="71" y="73"/>
                </a:lnTo>
                <a:lnTo>
                  <a:pt x="78" y="78"/>
                </a:lnTo>
                <a:lnTo>
                  <a:pt x="82" y="78"/>
                </a:lnTo>
                <a:lnTo>
                  <a:pt x="97" y="73"/>
                </a:lnTo>
                <a:lnTo>
                  <a:pt x="98" y="73"/>
                </a:lnTo>
                <a:lnTo>
                  <a:pt x="113" y="73"/>
                </a:lnTo>
                <a:lnTo>
                  <a:pt x="125" y="66"/>
                </a:lnTo>
                <a:lnTo>
                  <a:pt x="134" y="52"/>
                </a:lnTo>
                <a:lnTo>
                  <a:pt x="150" y="52"/>
                </a:lnTo>
                <a:lnTo>
                  <a:pt x="185" y="22"/>
                </a:lnTo>
                <a:lnTo>
                  <a:pt x="184" y="14"/>
                </a:lnTo>
                <a:lnTo>
                  <a:pt x="194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6" name="Freeform 227"/>
          <p:cNvSpPr>
            <a:spLocks noEditPoints="1"/>
          </p:cNvSpPr>
          <p:nvPr/>
        </p:nvSpPr>
        <p:spPr bwMode="auto">
          <a:xfrm>
            <a:off x="4194175" y="5595938"/>
            <a:ext cx="287338" cy="182563"/>
          </a:xfrm>
          <a:custGeom>
            <a:avLst/>
            <a:gdLst>
              <a:gd name="T0" fmla="*/ 6 w 181"/>
              <a:gd name="T1" fmla="*/ 94 h 115"/>
              <a:gd name="T2" fmla="*/ 2 w 181"/>
              <a:gd name="T3" fmla="*/ 90 h 115"/>
              <a:gd name="T4" fmla="*/ 14 w 181"/>
              <a:gd name="T5" fmla="*/ 70 h 115"/>
              <a:gd name="T6" fmla="*/ 36 w 181"/>
              <a:gd name="T7" fmla="*/ 64 h 115"/>
              <a:gd name="T8" fmla="*/ 38 w 181"/>
              <a:gd name="T9" fmla="*/ 60 h 115"/>
              <a:gd name="T10" fmla="*/ 34 w 181"/>
              <a:gd name="T11" fmla="*/ 56 h 115"/>
              <a:gd name="T12" fmla="*/ 34 w 181"/>
              <a:gd name="T13" fmla="*/ 44 h 115"/>
              <a:gd name="T14" fmla="*/ 38 w 181"/>
              <a:gd name="T15" fmla="*/ 37 h 115"/>
              <a:gd name="T16" fmla="*/ 46 w 181"/>
              <a:gd name="T17" fmla="*/ 41 h 115"/>
              <a:gd name="T18" fmla="*/ 53 w 181"/>
              <a:gd name="T19" fmla="*/ 45 h 115"/>
              <a:gd name="T20" fmla="*/ 41 w 181"/>
              <a:gd name="T21" fmla="*/ 59 h 115"/>
              <a:gd name="T22" fmla="*/ 40 w 181"/>
              <a:gd name="T23" fmla="*/ 64 h 115"/>
              <a:gd name="T24" fmla="*/ 37 w 181"/>
              <a:gd name="T25" fmla="*/ 74 h 115"/>
              <a:gd name="T26" fmla="*/ 29 w 181"/>
              <a:gd name="T27" fmla="*/ 81 h 115"/>
              <a:gd name="T28" fmla="*/ 12 w 181"/>
              <a:gd name="T29" fmla="*/ 82 h 115"/>
              <a:gd name="T30" fmla="*/ 8 w 181"/>
              <a:gd name="T31" fmla="*/ 87 h 115"/>
              <a:gd name="T32" fmla="*/ 169 w 181"/>
              <a:gd name="T33" fmla="*/ 23 h 115"/>
              <a:gd name="T34" fmla="*/ 166 w 181"/>
              <a:gd name="T35" fmla="*/ 34 h 115"/>
              <a:gd name="T36" fmla="*/ 149 w 181"/>
              <a:gd name="T37" fmla="*/ 48 h 115"/>
              <a:gd name="T38" fmla="*/ 150 w 181"/>
              <a:gd name="T39" fmla="*/ 79 h 115"/>
              <a:gd name="T40" fmla="*/ 130 w 181"/>
              <a:gd name="T41" fmla="*/ 90 h 115"/>
              <a:gd name="T42" fmla="*/ 135 w 181"/>
              <a:gd name="T43" fmla="*/ 98 h 115"/>
              <a:gd name="T44" fmla="*/ 126 w 181"/>
              <a:gd name="T45" fmla="*/ 106 h 115"/>
              <a:gd name="T46" fmla="*/ 91 w 181"/>
              <a:gd name="T47" fmla="*/ 109 h 115"/>
              <a:gd name="T48" fmla="*/ 89 w 181"/>
              <a:gd name="T49" fmla="*/ 100 h 115"/>
              <a:gd name="T50" fmla="*/ 71 w 181"/>
              <a:gd name="T51" fmla="*/ 97 h 115"/>
              <a:gd name="T52" fmla="*/ 66 w 181"/>
              <a:gd name="T53" fmla="*/ 100 h 115"/>
              <a:gd name="T54" fmla="*/ 57 w 181"/>
              <a:gd name="T55" fmla="*/ 100 h 115"/>
              <a:gd name="T56" fmla="*/ 52 w 181"/>
              <a:gd name="T57" fmla="*/ 105 h 115"/>
              <a:gd name="T58" fmla="*/ 48 w 181"/>
              <a:gd name="T59" fmla="*/ 112 h 115"/>
              <a:gd name="T60" fmla="*/ 40 w 181"/>
              <a:gd name="T61" fmla="*/ 113 h 115"/>
              <a:gd name="T62" fmla="*/ 44 w 181"/>
              <a:gd name="T63" fmla="*/ 113 h 115"/>
              <a:gd name="T64" fmla="*/ 40 w 181"/>
              <a:gd name="T65" fmla="*/ 100 h 115"/>
              <a:gd name="T66" fmla="*/ 37 w 181"/>
              <a:gd name="T67" fmla="*/ 102 h 115"/>
              <a:gd name="T68" fmla="*/ 30 w 181"/>
              <a:gd name="T69" fmla="*/ 105 h 115"/>
              <a:gd name="T70" fmla="*/ 22 w 181"/>
              <a:gd name="T71" fmla="*/ 96 h 115"/>
              <a:gd name="T72" fmla="*/ 11 w 181"/>
              <a:gd name="T73" fmla="*/ 98 h 115"/>
              <a:gd name="T74" fmla="*/ 16 w 181"/>
              <a:gd name="T75" fmla="*/ 91 h 115"/>
              <a:gd name="T76" fmla="*/ 27 w 181"/>
              <a:gd name="T77" fmla="*/ 87 h 115"/>
              <a:gd name="T78" fmla="*/ 40 w 181"/>
              <a:gd name="T79" fmla="*/ 76 h 115"/>
              <a:gd name="T80" fmla="*/ 45 w 181"/>
              <a:gd name="T81" fmla="*/ 72 h 115"/>
              <a:gd name="T82" fmla="*/ 46 w 181"/>
              <a:gd name="T83" fmla="*/ 67 h 115"/>
              <a:gd name="T84" fmla="*/ 49 w 181"/>
              <a:gd name="T85" fmla="*/ 60 h 115"/>
              <a:gd name="T86" fmla="*/ 71 w 181"/>
              <a:gd name="T87" fmla="*/ 56 h 115"/>
              <a:gd name="T88" fmla="*/ 85 w 181"/>
              <a:gd name="T89" fmla="*/ 52 h 115"/>
              <a:gd name="T90" fmla="*/ 64 w 181"/>
              <a:gd name="T91" fmla="*/ 53 h 115"/>
              <a:gd name="T92" fmla="*/ 59 w 181"/>
              <a:gd name="T93" fmla="*/ 46 h 115"/>
              <a:gd name="T94" fmla="*/ 64 w 181"/>
              <a:gd name="T95" fmla="*/ 45 h 115"/>
              <a:gd name="T96" fmla="*/ 91 w 181"/>
              <a:gd name="T97" fmla="*/ 34 h 115"/>
              <a:gd name="T98" fmla="*/ 116 w 181"/>
              <a:gd name="T99" fmla="*/ 16 h 115"/>
              <a:gd name="T100" fmla="*/ 123 w 181"/>
              <a:gd name="T101" fmla="*/ 16 h 115"/>
              <a:gd name="T102" fmla="*/ 153 w 181"/>
              <a:gd name="T103" fmla="*/ 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1" h="115">
                <a:moveTo>
                  <a:pt x="8" y="87"/>
                </a:moveTo>
                <a:lnTo>
                  <a:pt x="6" y="94"/>
                </a:lnTo>
                <a:lnTo>
                  <a:pt x="2" y="93"/>
                </a:lnTo>
                <a:lnTo>
                  <a:pt x="2" y="90"/>
                </a:lnTo>
                <a:lnTo>
                  <a:pt x="0" y="71"/>
                </a:lnTo>
                <a:lnTo>
                  <a:pt x="14" y="70"/>
                </a:lnTo>
                <a:lnTo>
                  <a:pt x="34" y="67"/>
                </a:lnTo>
                <a:lnTo>
                  <a:pt x="36" y="64"/>
                </a:lnTo>
                <a:lnTo>
                  <a:pt x="37" y="61"/>
                </a:lnTo>
                <a:lnTo>
                  <a:pt x="38" y="60"/>
                </a:lnTo>
                <a:lnTo>
                  <a:pt x="34" y="57"/>
                </a:lnTo>
                <a:lnTo>
                  <a:pt x="34" y="56"/>
                </a:lnTo>
                <a:lnTo>
                  <a:pt x="33" y="45"/>
                </a:lnTo>
                <a:lnTo>
                  <a:pt x="34" y="44"/>
                </a:lnTo>
                <a:lnTo>
                  <a:pt x="38" y="44"/>
                </a:lnTo>
                <a:lnTo>
                  <a:pt x="38" y="37"/>
                </a:lnTo>
                <a:lnTo>
                  <a:pt x="41" y="37"/>
                </a:lnTo>
                <a:lnTo>
                  <a:pt x="46" y="41"/>
                </a:lnTo>
                <a:lnTo>
                  <a:pt x="53" y="44"/>
                </a:lnTo>
                <a:lnTo>
                  <a:pt x="53" y="45"/>
                </a:lnTo>
                <a:lnTo>
                  <a:pt x="48" y="52"/>
                </a:lnTo>
                <a:lnTo>
                  <a:pt x="41" y="59"/>
                </a:lnTo>
                <a:lnTo>
                  <a:pt x="40" y="63"/>
                </a:lnTo>
                <a:lnTo>
                  <a:pt x="40" y="64"/>
                </a:lnTo>
                <a:lnTo>
                  <a:pt x="40" y="68"/>
                </a:lnTo>
                <a:lnTo>
                  <a:pt x="37" y="74"/>
                </a:lnTo>
                <a:lnTo>
                  <a:pt x="34" y="75"/>
                </a:lnTo>
                <a:lnTo>
                  <a:pt x="29" y="81"/>
                </a:lnTo>
                <a:lnTo>
                  <a:pt x="21" y="81"/>
                </a:lnTo>
                <a:lnTo>
                  <a:pt x="12" y="82"/>
                </a:lnTo>
                <a:lnTo>
                  <a:pt x="8" y="87"/>
                </a:lnTo>
                <a:lnTo>
                  <a:pt x="8" y="87"/>
                </a:lnTo>
                <a:close/>
                <a:moveTo>
                  <a:pt x="169" y="0"/>
                </a:moveTo>
                <a:lnTo>
                  <a:pt x="169" y="23"/>
                </a:lnTo>
                <a:lnTo>
                  <a:pt x="181" y="30"/>
                </a:lnTo>
                <a:lnTo>
                  <a:pt x="166" y="34"/>
                </a:lnTo>
                <a:lnTo>
                  <a:pt x="157" y="52"/>
                </a:lnTo>
                <a:lnTo>
                  <a:pt x="149" y="48"/>
                </a:lnTo>
                <a:lnTo>
                  <a:pt x="142" y="68"/>
                </a:lnTo>
                <a:lnTo>
                  <a:pt x="150" y="79"/>
                </a:lnTo>
                <a:lnTo>
                  <a:pt x="139" y="87"/>
                </a:lnTo>
                <a:lnTo>
                  <a:pt x="130" y="90"/>
                </a:lnTo>
                <a:lnTo>
                  <a:pt x="131" y="93"/>
                </a:lnTo>
                <a:lnTo>
                  <a:pt x="135" y="98"/>
                </a:lnTo>
                <a:lnTo>
                  <a:pt x="130" y="98"/>
                </a:lnTo>
                <a:lnTo>
                  <a:pt x="126" y="106"/>
                </a:lnTo>
                <a:lnTo>
                  <a:pt x="111" y="102"/>
                </a:lnTo>
                <a:lnTo>
                  <a:pt x="91" y="109"/>
                </a:lnTo>
                <a:lnTo>
                  <a:pt x="89" y="101"/>
                </a:lnTo>
                <a:lnTo>
                  <a:pt x="89" y="100"/>
                </a:lnTo>
                <a:lnTo>
                  <a:pt x="85" y="104"/>
                </a:lnTo>
                <a:lnTo>
                  <a:pt x="71" y="97"/>
                </a:lnTo>
                <a:lnTo>
                  <a:pt x="70" y="100"/>
                </a:lnTo>
                <a:lnTo>
                  <a:pt x="66" y="100"/>
                </a:lnTo>
                <a:lnTo>
                  <a:pt x="60" y="97"/>
                </a:lnTo>
                <a:lnTo>
                  <a:pt x="57" y="100"/>
                </a:lnTo>
                <a:lnTo>
                  <a:pt x="55" y="104"/>
                </a:lnTo>
                <a:lnTo>
                  <a:pt x="52" y="105"/>
                </a:lnTo>
                <a:lnTo>
                  <a:pt x="52" y="106"/>
                </a:lnTo>
                <a:lnTo>
                  <a:pt x="48" y="112"/>
                </a:lnTo>
                <a:lnTo>
                  <a:pt x="46" y="115"/>
                </a:lnTo>
                <a:lnTo>
                  <a:pt x="40" y="113"/>
                </a:lnTo>
                <a:lnTo>
                  <a:pt x="40" y="112"/>
                </a:lnTo>
                <a:lnTo>
                  <a:pt x="44" y="113"/>
                </a:lnTo>
                <a:lnTo>
                  <a:pt x="41" y="105"/>
                </a:lnTo>
                <a:lnTo>
                  <a:pt x="40" y="100"/>
                </a:lnTo>
                <a:lnTo>
                  <a:pt x="38" y="98"/>
                </a:lnTo>
                <a:lnTo>
                  <a:pt x="37" y="102"/>
                </a:lnTo>
                <a:lnTo>
                  <a:pt x="34" y="102"/>
                </a:lnTo>
                <a:lnTo>
                  <a:pt x="30" y="105"/>
                </a:lnTo>
                <a:lnTo>
                  <a:pt x="22" y="102"/>
                </a:lnTo>
                <a:lnTo>
                  <a:pt x="22" y="96"/>
                </a:lnTo>
                <a:lnTo>
                  <a:pt x="18" y="101"/>
                </a:lnTo>
                <a:lnTo>
                  <a:pt x="11" y="98"/>
                </a:lnTo>
                <a:lnTo>
                  <a:pt x="10" y="98"/>
                </a:lnTo>
                <a:lnTo>
                  <a:pt x="16" y="91"/>
                </a:lnTo>
                <a:lnTo>
                  <a:pt x="18" y="89"/>
                </a:lnTo>
                <a:lnTo>
                  <a:pt x="27" y="87"/>
                </a:lnTo>
                <a:lnTo>
                  <a:pt x="34" y="82"/>
                </a:lnTo>
                <a:lnTo>
                  <a:pt x="40" y="76"/>
                </a:lnTo>
                <a:lnTo>
                  <a:pt x="44" y="74"/>
                </a:lnTo>
                <a:lnTo>
                  <a:pt x="45" y="72"/>
                </a:lnTo>
                <a:lnTo>
                  <a:pt x="45" y="68"/>
                </a:lnTo>
                <a:lnTo>
                  <a:pt x="46" y="67"/>
                </a:lnTo>
                <a:lnTo>
                  <a:pt x="45" y="64"/>
                </a:lnTo>
                <a:lnTo>
                  <a:pt x="49" y="60"/>
                </a:lnTo>
                <a:lnTo>
                  <a:pt x="64" y="59"/>
                </a:lnTo>
                <a:lnTo>
                  <a:pt x="71" y="56"/>
                </a:lnTo>
                <a:lnTo>
                  <a:pt x="79" y="53"/>
                </a:lnTo>
                <a:lnTo>
                  <a:pt x="85" y="52"/>
                </a:lnTo>
                <a:lnTo>
                  <a:pt x="76" y="49"/>
                </a:lnTo>
                <a:lnTo>
                  <a:pt x="64" y="53"/>
                </a:lnTo>
                <a:lnTo>
                  <a:pt x="52" y="56"/>
                </a:lnTo>
                <a:lnTo>
                  <a:pt x="59" y="46"/>
                </a:lnTo>
                <a:lnTo>
                  <a:pt x="59" y="45"/>
                </a:lnTo>
                <a:lnTo>
                  <a:pt x="64" y="45"/>
                </a:lnTo>
                <a:lnTo>
                  <a:pt x="71" y="40"/>
                </a:lnTo>
                <a:lnTo>
                  <a:pt x="91" y="34"/>
                </a:lnTo>
                <a:lnTo>
                  <a:pt x="112" y="16"/>
                </a:lnTo>
                <a:lnTo>
                  <a:pt x="116" y="16"/>
                </a:lnTo>
                <a:lnTo>
                  <a:pt x="120" y="16"/>
                </a:lnTo>
                <a:lnTo>
                  <a:pt x="123" y="16"/>
                </a:lnTo>
                <a:lnTo>
                  <a:pt x="124" y="16"/>
                </a:lnTo>
                <a:lnTo>
                  <a:pt x="153" y="1"/>
                </a:lnTo>
                <a:lnTo>
                  <a:pt x="169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7" name="Freeform 228"/>
          <p:cNvSpPr>
            <a:spLocks/>
          </p:cNvSpPr>
          <p:nvPr/>
        </p:nvSpPr>
        <p:spPr bwMode="auto">
          <a:xfrm>
            <a:off x="4425950" y="5192713"/>
            <a:ext cx="204788" cy="111125"/>
          </a:xfrm>
          <a:custGeom>
            <a:avLst/>
            <a:gdLst>
              <a:gd name="T0" fmla="*/ 99 w 129"/>
              <a:gd name="T1" fmla="*/ 25 h 70"/>
              <a:gd name="T2" fmla="*/ 95 w 129"/>
              <a:gd name="T3" fmla="*/ 28 h 70"/>
              <a:gd name="T4" fmla="*/ 101 w 129"/>
              <a:gd name="T5" fmla="*/ 29 h 70"/>
              <a:gd name="T6" fmla="*/ 109 w 129"/>
              <a:gd name="T7" fmla="*/ 30 h 70"/>
              <a:gd name="T8" fmla="*/ 110 w 129"/>
              <a:gd name="T9" fmla="*/ 30 h 70"/>
              <a:gd name="T10" fmla="*/ 120 w 129"/>
              <a:gd name="T11" fmla="*/ 39 h 70"/>
              <a:gd name="T12" fmla="*/ 119 w 129"/>
              <a:gd name="T13" fmla="*/ 58 h 70"/>
              <a:gd name="T14" fmla="*/ 121 w 129"/>
              <a:gd name="T15" fmla="*/ 60 h 70"/>
              <a:gd name="T16" fmla="*/ 129 w 129"/>
              <a:gd name="T17" fmla="*/ 70 h 70"/>
              <a:gd name="T18" fmla="*/ 102 w 129"/>
              <a:gd name="T19" fmla="*/ 60 h 70"/>
              <a:gd name="T20" fmla="*/ 93 w 129"/>
              <a:gd name="T21" fmla="*/ 58 h 70"/>
              <a:gd name="T22" fmla="*/ 76 w 129"/>
              <a:gd name="T23" fmla="*/ 47 h 70"/>
              <a:gd name="T24" fmla="*/ 72 w 129"/>
              <a:gd name="T25" fmla="*/ 44 h 70"/>
              <a:gd name="T26" fmla="*/ 65 w 129"/>
              <a:gd name="T27" fmla="*/ 45 h 70"/>
              <a:gd name="T28" fmla="*/ 61 w 129"/>
              <a:gd name="T29" fmla="*/ 58 h 70"/>
              <a:gd name="T30" fmla="*/ 39 w 129"/>
              <a:gd name="T31" fmla="*/ 56 h 70"/>
              <a:gd name="T32" fmla="*/ 37 w 129"/>
              <a:gd name="T33" fmla="*/ 56 h 70"/>
              <a:gd name="T34" fmla="*/ 29 w 129"/>
              <a:gd name="T35" fmla="*/ 63 h 70"/>
              <a:gd name="T36" fmla="*/ 27 w 129"/>
              <a:gd name="T37" fmla="*/ 63 h 70"/>
              <a:gd name="T38" fmla="*/ 23 w 129"/>
              <a:gd name="T39" fmla="*/ 63 h 70"/>
              <a:gd name="T40" fmla="*/ 29 w 129"/>
              <a:gd name="T41" fmla="*/ 54 h 70"/>
              <a:gd name="T42" fmla="*/ 35 w 129"/>
              <a:gd name="T43" fmla="*/ 48 h 70"/>
              <a:gd name="T44" fmla="*/ 38 w 129"/>
              <a:gd name="T45" fmla="*/ 45 h 70"/>
              <a:gd name="T46" fmla="*/ 35 w 129"/>
              <a:gd name="T47" fmla="*/ 43 h 70"/>
              <a:gd name="T48" fmla="*/ 30 w 129"/>
              <a:gd name="T49" fmla="*/ 47 h 70"/>
              <a:gd name="T50" fmla="*/ 24 w 129"/>
              <a:gd name="T51" fmla="*/ 52 h 70"/>
              <a:gd name="T52" fmla="*/ 26 w 129"/>
              <a:gd name="T53" fmla="*/ 47 h 70"/>
              <a:gd name="T54" fmla="*/ 23 w 129"/>
              <a:gd name="T55" fmla="*/ 48 h 70"/>
              <a:gd name="T56" fmla="*/ 22 w 129"/>
              <a:gd name="T57" fmla="*/ 54 h 70"/>
              <a:gd name="T58" fmla="*/ 23 w 129"/>
              <a:gd name="T59" fmla="*/ 56 h 70"/>
              <a:gd name="T60" fmla="*/ 18 w 129"/>
              <a:gd name="T61" fmla="*/ 65 h 70"/>
              <a:gd name="T62" fmla="*/ 18 w 129"/>
              <a:gd name="T63" fmla="*/ 66 h 70"/>
              <a:gd name="T64" fmla="*/ 12 w 129"/>
              <a:gd name="T65" fmla="*/ 63 h 70"/>
              <a:gd name="T66" fmla="*/ 5 w 129"/>
              <a:gd name="T67" fmla="*/ 66 h 70"/>
              <a:gd name="T68" fmla="*/ 5 w 129"/>
              <a:gd name="T69" fmla="*/ 63 h 70"/>
              <a:gd name="T70" fmla="*/ 0 w 129"/>
              <a:gd name="T71" fmla="*/ 63 h 70"/>
              <a:gd name="T72" fmla="*/ 7 w 129"/>
              <a:gd name="T73" fmla="*/ 59 h 70"/>
              <a:gd name="T74" fmla="*/ 10 w 129"/>
              <a:gd name="T75" fmla="*/ 56 h 70"/>
              <a:gd name="T76" fmla="*/ 16 w 129"/>
              <a:gd name="T77" fmla="*/ 30 h 70"/>
              <a:gd name="T78" fmla="*/ 16 w 129"/>
              <a:gd name="T79" fmla="*/ 28 h 70"/>
              <a:gd name="T80" fmla="*/ 20 w 129"/>
              <a:gd name="T81" fmla="*/ 20 h 70"/>
              <a:gd name="T82" fmla="*/ 22 w 129"/>
              <a:gd name="T83" fmla="*/ 18 h 70"/>
              <a:gd name="T84" fmla="*/ 19 w 129"/>
              <a:gd name="T85" fmla="*/ 15 h 70"/>
              <a:gd name="T86" fmla="*/ 29 w 129"/>
              <a:gd name="T87" fmla="*/ 17 h 70"/>
              <a:gd name="T88" fmla="*/ 33 w 129"/>
              <a:gd name="T89" fmla="*/ 10 h 70"/>
              <a:gd name="T90" fmla="*/ 34 w 129"/>
              <a:gd name="T91" fmla="*/ 7 h 70"/>
              <a:gd name="T92" fmla="*/ 39 w 129"/>
              <a:gd name="T93" fmla="*/ 0 h 70"/>
              <a:gd name="T94" fmla="*/ 39 w 129"/>
              <a:gd name="T95" fmla="*/ 7 h 70"/>
              <a:gd name="T96" fmla="*/ 53 w 129"/>
              <a:gd name="T97" fmla="*/ 11 h 70"/>
              <a:gd name="T98" fmla="*/ 56 w 129"/>
              <a:gd name="T99" fmla="*/ 15 h 70"/>
              <a:gd name="T100" fmla="*/ 67 w 129"/>
              <a:gd name="T101" fmla="*/ 15 h 70"/>
              <a:gd name="T102" fmla="*/ 69 w 129"/>
              <a:gd name="T103" fmla="*/ 15 h 70"/>
              <a:gd name="T104" fmla="*/ 94 w 129"/>
              <a:gd name="T105" fmla="*/ 22 h 70"/>
              <a:gd name="T106" fmla="*/ 99 w 129"/>
              <a:gd name="T107" fmla="*/ 25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9" h="70">
                <a:moveTo>
                  <a:pt x="99" y="25"/>
                </a:moveTo>
                <a:lnTo>
                  <a:pt x="95" y="28"/>
                </a:lnTo>
                <a:lnTo>
                  <a:pt x="101" y="29"/>
                </a:lnTo>
                <a:lnTo>
                  <a:pt x="109" y="30"/>
                </a:lnTo>
                <a:lnTo>
                  <a:pt x="110" y="30"/>
                </a:lnTo>
                <a:lnTo>
                  <a:pt x="120" y="39"/>
                </a:lnTo>
                <a:lnTo>
                  <a:pt x="119" y="58"/>
                </a:lnTo>
                <a:lnTo>
                  <a:pt x="121" y="60"/>
                </a:lnTo>
                <a:lnTo>
                  <a:pt x="129" y="70"/>
                </a:lnTo>
                <a:lnTo>
                  <a:pt x="102" y="60"/>
                </a:lnTo>
                <a:lnTo>
                  <a:pt x="93" y="58"/>
                </a:lnTo>
                <a:lnTo>
                  <a:pt x="76" y="47"/>
                </a:lnTo>
                <a:lnTo>
                  <a:pt x="72" y="44"/>
                </a:lnTo>
                <a:lnTo>
                  <a:pt x="65" y="45"/>
                </a:lnTo>
                <a:lnTo>
                  <a:pt x="61" y="58"/>
                </a:lnTo>
                <a:lnTo>
                  <a:pt x="39" y="56"/>
                </a:lnTo>
                <a:lnTo>
                  <a:pt x="37" y="56"/>
                </a:lnTo>
                <a:lnTo>
                  <a:pt x="29" y="63"/>
                </a:lnTo>
                <a:lnTo>
                  <a:pt x="27" y="63"/>
                </a:lnTo>
                <a:lnTo>
                  <a:pt x="23" y="63"/>
                </a:lnTo>
                <a:lnTo>
                  <a:pt x="29" y="54"/>
                </a:lnTo>
                <a:lnTo>
                  <a:pt x="35" y="48"/>
                </a:lnTo>
                <a:lnTo>
                  <a:pt x="38" y="45"/>
                </a:lnTo>
                <a:lnTo>
                  <a:pt x="35" y="43"/>
                </a:lnTo>
                <a:lnTo>
                  <a:pt x="30" y="47"/>
                </a:lnTo>
                <a:lnTo>
                  <a:pt x="24" y="52"/>
                </a:lnTo>
                <a:lnTo>
                  <a:pt x="26" y="47"/>
                </a:lnTo>
                <a:lnTo>
                  <a:pt x="23" y="48"/>
                </a:lnTo>
                <a:lnTo>
                  <a:pt x="22" y="54"/>
                </a:lnTo>
                <a:lnTo>
                  <a:pt x="23" y="56"/>
                </a:lnTo>
                <a:lnTo>
                  <a:pt x="18" y="65"/>
                </a:lnTo>
                <a:lnTo>
                  <a:pt x="18" y="66"/>
                </a:lnTo>
                <a:lnTo>
                  <a:pt x="12" y="63"/>
                </a:lnTo>
                <a:lnTo>
                  <a:pt x="5" y="66"/>
                </a:lnTo>
                <a:lnTo>
                  <a:pt x="5" y="63"/>
                </a:lnTo>
                <a:lnTo>
                  <a:pt x="0" y="63"/>
                </a:lnTo>
                <a:lnTo>
                  <a:pt x="7" y="59"/>
                </a:lnTo>
                <a:lnTo>
                  <a:pt x="10" y="56"/>
                </a:lnTo>
                <a:lnTo>
                  <a:pt x="16" y="30"/>
                </a:lnTo>
                <a:lnTo>
                  <a:pt x="16" y="28"/>
                </a:lnTo>
                <a:lnTo>
                  <a:pt x="20" y="20"/>
                </a:lnTo>
                <a:lnTo>
                  <a:pt x="22" y="18"/>
                </a:lnTo>
                <a:lnTo>
                  <a:pt x="19" y="15"/>
                </a:lnTo>
                <a:lnTo>
                  <a:pt x="29" y="17"/>
                </a:lnTo>
                <a:lnTo>
                  <a:pt x="33" y="10"/>
                </a:lnTo>
                <a:lnTo>
                  <a:pt x="34" y="7"/>
                </a:lnTo>
                <a:lnTo>
                  <a:pt x="39" y="0"/>
                </a:lnTo>
                <a:lnTo>
                  <a:pt x="39" y="7"/>
                </a:lnTo>
                <a:lnTo>
                  <a:pt x="53" y="11"/>
                </a:lnTo>
                <a:lnTo>
                  <a:pt x="56" y="15"/>
                </a:lnTo>
                <a:lnTo>
                  <a:pt x="67" y="15"/>
                </a:lnTo>
                <a:lnTo>
                  <a:pt x="69" y="15"/>
                </a:lnTo>
                <a:lnTo>
                  <a:pt x="94" y="22"/>
                </a:lnTo>
                <a:lnTo>
                  <a:pt x="99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8" name="Freeform 229"/>
          <p:cNvSpPr>
            <a:spLocks/>
          </p:cNvSpPr>
          <p:nvPr/>
        </p:nvSpPr>
        <p:spPr bwMode="auto">
          <a:xfrm>
            <a:off x="4325938" y="5005388"/>
            <a:ext cx="182563" cy="112713"/>
          </a:xfrm>
          <a:custGeom>
            <a:avLst/>
            <a:gdLst>
              <a:gd name="T0" fmla="*/ 115 w 115"/>
              <a:gd name="T1" fmla="*/ 43 h 71"/>
              <a:gd name="T2" fmla="*/ 111 w 115"/>
              <a:gd name="T3" fmla="*/ 46 h 71"/>
              <a:gd name="T4" fmla="*/ 86 w 115"/>
              <a:gd name="T5" fmla="*/ 46 h 71"/>
              <a:gd name="T6" fmla="*/ 79 w 115"/>
              <a:gd name="T7" fmla="*/ 64 h 71"/>
              <a:gd name="T8" fmla="*/ 74 w 115"/>
              <a:gd name="T9" fmla="*/ 64 h 71"/>
              <a:gd name="T10" fmla="*/ 73 w 115"/>
              <a:gd name="T11" fmla="*/ 57 h 71"/>
              <a:gd name="T12" fmla="*/ 67 w 115"/>
              <a:gd name="T13" fmla="*/ 56 h 71"/>
              <a:gd name="T14" fmla="*/ 66 w 115"/>
              <a:gd name="T15" fmla="*/ 64 h 71"/>
              <a:gd name="T16" fmla="*/ 51 w 115"/>
              <a:gd name="T17" fmla="*/ 71 h 71"/>
              <a:gd name="T18" fmla="*/ 45 w 115"/>
              <a:gd name="T19" fmla="*/ 67 h 71"/>
              <a:gd name="T20" fmla="*/ 48 w 115"/>
              <a:gd name="T21" fmla="*/ 63 h 71"/>
              <a:gd name="T22" fmla="*/ 44 w 115"/>
              <a:gd name="T23" fmla="*/ 56 h 71"/>
              <a:gd name="T24" fmla="*/ 38 w 115"/>
              <a:gd name="T25" fmla="*/ 61 h 71"/>
              <a:gd name="T26" fmla="*/ 32 w 115"/>
              <a:gd name="T27" fmla="*/ 58 h 71"/>
              <a:gd name="T28" fmla="*/ 19 w 115"/>
              <a:gd name="T29" fmla="*/ 71 h 71"/>
              <a:gd name="T30" fmla="*/ 8 w 115"/>
              <a:gd name="T31" fmla="*/ 60 h 71"/>
              <a:gd name="T32" fmla="*/ 0 w 115"/>
              <a:gd name="T33" fmla="*/ 52 h 71"/>
              <a:gd name="T34" fmla="*/ 3 w 115"/>
              <a:gd name="T35" fmla="*/ 39 h 71"/>
              <a:gd name="T36" fmla="*/ 7 w 115"/>
              <a:gd name="T37" fmla="*/ 24 h 71"/>
              <a:gd name="T38" fmla="*/ 13 w 115"/>
              <a:gd name="T39" fmla="*/ 8 h 71"/>
              <a:gd name="T40" fmla="*/ 17 w 115"/>
              <a:gd name="T41" fmla="*/ 11 h 71"/>
              <a:gd name="T42" fmla="*/ 21 w 115"/>
              <a:gd name="T43" fmla="*/ 11 h 71"/>
              <a:gd name="T44" fmla="*/ 25 w 115"/>
              <a:gd name="T45" fmla="*/ 12 h 71"/>
              <a:gd name="T46" fmla="*/ 28 w 115"/>
              <a:gd name="T47" fmla="*/ 18 h 71"/>
              <a:gd name="T48" fmla="*/ 26 w 115"/>
              <a:gd name="T49" fmla="*/ 20 h 71"/>
              <a:gd name="T50" fmla="*/ 22 w 115"/>
              <a:gd name="T51" fmla="*/ 24 h 71"/>
              <a:gd name="T52" fmla="*/ 21 w 115"/>
              <a:gd name="T53" fmla="*/ 26 h 71"/>
              <a:gd name="T54" fmla="*/ 25 w 115"/>
              <a:gd name="T55" fmla="*/ 28 h 71"/>
              <a:gd name="T56" fmla="*/ 28 w 115"/>
              <a:gd name="T57" fmla="*/ 24 h 71"/>
              <a:gd name="T58" fmla="*/ 30 w 115"/>
              <a:gd name="T59" fmla="*/ 22 h 71"/>
              <a:gd name="T60" fmla="*/ 37 w 115"/>
              <a:gd name="T61" fmla="*/ 23 h 71"/>
              <a:gd name="T62" fmla="*/ 37 w 115"/>
              <a:gd name="T63" fmla="*/ 24 h 71"/>
              <a:gd name="T64" fmla="*/ 32 w 115"/>
              <a:gd name="T65" fmla="*/ 34 h 71"/>
              <a:gd name="T66" fmla="*/ 33 w 115"/>
              <a:gd name="T67" fmla="*/ 34 h 71"/>
              <a:gd name="T68" fmla="*/ 37 w 115"/>
              <a:gd name="T69" fmla="*/ 37 h 71"/>
              <a:gd name="T70" fmla="*/ 38 w 115"/>
              <a:gd name="T71" fmla="*/ 35 h 71"/>
              <a:gd name="T72" fmla="*/ 43 w 115"/>
              <a:gd name="T73" fmla="*/ 30 h 71"/>
              <a:gd name="T74" fmla="*/ 43 w 115"/>
              <a:gd name="T75" fmla="*/ 24 h 71"/>
              <a:gd name="T76" fmla="*/ 44 w 115"/>
              <a:gd name="T77" fmla="*/ 24 h 71"/>
              <a:gd name="T78" fmla="*/ 52 w 115"/>
              <a:gd name="T79" fmla="*/ 20 h 71"/>
              <a:gd name="T80" fmla="*/ 56 w 115"/>
              <a:gd name="T81" fmla="*/ 15 h 71"/>
              <a:gd name="T82" fmla="*/ 60 w 115"/>
              <a:gd name="T83" fmla="*/ 18 h 71"/>
              <a:gd name="T84" fmla="*/ 63 w 115"/>
              <a:gd name="T85" fmla="*/ 19 h 71"/>
              <a:gd name="T86" fmla="*/ 64 w 115"/>
              <a:gd name="T87" fmla="*/ 16 h 71"/>
              <a:gd name="T88" fmla="*/ 71 w 115"/>
              <a:gd name="T89" fmla="*/ 3 h 71"/>
              <a:gd name="T90" fmla="*/ 73 w 115"/>
              <a:gd name="T91" fmla="*/ 0 h 71"/>
              <a:gd name="T92" fmla="*/ 75 w 115"/>
              <a:gd name="T93" fmla="*/ 3 h 71"/>
              <a:gd name="T94" fmla="*/ 81 w 115"/>
              <a:gd name="T95" fmla="*/ 7 h 71"/>
              <a:gd name="T96" fmla="*/ 85 w 115"/>
              <a:gd name="T97" fmla="*/ 8 h 71"/>
              <a:gd name="T98" fmla="*/ 86 w 115"/>
              <a:gd name="T99" fmla="*/ 8 h 71"/>
              <a:gd name="T100" fmla="*/ 89 w 115"/>
              <a:gd name="T101" fmla="*/ 8 h 71"/>
              <a:gd name="T102" fmla="*/ 93 w 115"/>
              <a:gd name="T103" fmla="*/ 9 h 71"/>
              <a:gd name="T104" fmla="*/ 98 w 115"/>
              <a:gd name="T105" fmla="*/ 16 h 71"/>
              <a:gd name="T106" fmla="*/ 98 w 115"/>
              <a:gd name="T107" fmla="*/ 23 h 71"/>
              <a:gd name="T108" fmla="*/ 100 w 115"/>
              <a:gd name="T109" fmla="*/ 24 h 71"/>
              <a:gd name="T110" fmla="*/ 102 w 115"/>
              <a:gd name="T111" fmla="*/ 30 h 71"/>
              <a:gd name="T112" fmla="*/ 108 w 115"/>
              <a:gd name="T113" fmla="*/ 30 h 71"/>
              <a:gd name="T114" fmla="*/ 109 w 115"/>
              <a:gd name="T115" fmla="*/ 30 h 71"/>
              <a:gd name="T116" fmla="*/ 112 w 115"/>
              <a:gd name="T117" fmla="*/ 30 h 71"/>
              <a:gd name="T118" fmla="*/ 113 w 115"/>
              <a:gd name="T119" fmla="*/ 38 h 71"/>
              <a:gd name="T120" fmla="*/ 113 w 115"/>
              <a:gd name="T121" fmla="*/ 42 h 71"/>
              <a:gd name="T122" fmla="*/ 115 w 115"/>
              <a:gd name="T123" fmla="*/ 4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5" h="71">
                <a:moveTo>
                  <a:pt x="115" y="43"/>
                </a:moveTo>
                <a:lnTo>
                  <a:pt x="111" y="46"/>
                </a:lnTo>
                <a:lnTo>
                  <a:pt x="86" y="46"/>
                </a:lnTo>
                <a:lnTo>
                  <a:pt x="79" y="64"/>
                </a:lnTo>
                <a:lnTo>
                  <a:pt x="74" y="64"/>
                </a:lnTo>
                <a:lnTo>
                  <a:pt x="73" y="57"/>
                </a:lnTo>
                <a:lnTo>
                  <a:pt x="67" y="56"/>
                </a:lnTo>
                <a:lnTo>
                  <a:pt x="66" y="64"/>
                </a:lnTo>
                <a:lnTo>
                  <a:pt x="51" y="71"/>
                </a:lnTo>
                <a:lnTo>
                  <a:pt x="45" y="67"/>
                </a:lnTo>
                <a:lnTo>
                  <a:pt x="48" y="63"/>
                </a:lnTo>
                <a:lnTo>
                  <a:pt x="44" y="56"/>
                </a:lnTo>
                <a:lnTo>
                  <a:pt x="38" y="61"/>
                </a:lnTo>
                <a:lnTo>
                  <a:pt x="32" y="58"/>
                </a:lnTo>
                <a:lnTo>
                  <a:pt x="19" y="71"/>
                </a:lnTo>
                <a:lnTo>
                  <a:pt x="8" y="60"/>
                </a:lnTo>
                <a:lnTo>
                  <a:pt x="0" y="52"/>
                </a:lnTo>
                <a:lnTo>
                  <a:pt x="3" y="39"/>
                </a:lnTo>
                <a:lnTo>
                  <a:pt x="7" y="24"/>
                </a:lnTo>
                <a:lnTo>
                  <a:pt x="13" y="8"/>
                </a:lnTo>
                <a:lnTo>
                  <a:pt x="17" y="11"/>
                </a:lnTo>
                <a:lnTo>
                  <a:pt x="21" y="11"/>
                </a:lnTo>
                <a:lnTo>
                  <a:pt x="25" y="12"/>
                </a:lnTo>
                <a:lnTo>
                  <a:pt x="28" y="18"/>
                </a:lnTo>
                <a:lnTo>
                  <a:pt x="26" y="20"/>
                </a:lnTo>
                <a:lnTo>
                  <a:pt x="22" y="24"/>
                </a:lnTo>
                <a:lnTo>
                  <a:pt x="21" y="26"/>
                </a:lnTo>
                <a:lnTo>
                  <a:pt x="25" y="28"/>
                </a:lnTo>
                <a:lnTo>
                  <a:pt x="28" y="24"/>
                </a:lnTo>
                <a:lnTo>
                  <a:pt x="30" y="22"/>
                </a:lnTo>
                <a:lnTo>
                  <a:pt x="37" y="23"/>
                </a:lnTo>
                <a:lnTo>
                  <a:pt x="37" y="24"/>
                </a:lnTo>
                <a:lnTo>
                  <a:pt x="32" y="34"/>
                </a:lnTo>
                <a:lnTo>
                  <a:pt x="33" y="34"/>
                </a:lnTo>
                <a:lnTo>
                  <a:pt x="37" y="37"/>
                </a:lnTo>
                <a:lnTo>
                  <a:pt x="38" y="35"/>
                </a:lnTo>
                <a:lnTo>
                  <a:pt x="43" y="30"/>
                </a:lnTo>
                <a:lnTo>
                  <a:pt x="43" y="24"/>
                </a:lnTo>
                <a:lnTo>
                  <a:pt x="44" y="24"/>
                </a:lnTo>
                <a:lnTo>
                  <a:pt x="52" y="20"/>
                </a:lnTo>
                <a:lnTo>
                  <a:pt x="56" y="15"/>
                </a:lnTo>
                <a:lnTo>
                  <a:pt x="60" y="18"/>
                </a:lnTo>
                <a:lnTo>
                  <a:pt x="63" y="19"/>
                </a:lnTo>
                <a:lnTo>
                  <a:pt x="64" y="16"/>
                </a:lnTo>
                <a:lnTo>
                  <a:pt x="71" y="3"/>
                </a:lnTo>
                <a:lnTo>
                  <a:pt x="73" y="0"/>
                </a:lnTo>
                <a:lnTo>
                  <a:pt x="75" y="3"/>
                </a:lnTo>
                <a:lnTo>
                  <a:pt x="81" y="7"/>
                </a:lnTo>
                <a:lnTo>
                  <a:pt x="85" y="8"/>
                </a:lnTo>
                <a:lnTo>
                  <a:pt x="86" y="8"/>
                </a:lnTo>
                <a:lnTo>
                  <a:pt x="89" y="8"/>
                </a:lnTo>
                <a:lnTo>
                  <a:pt x="93" y="9"/>
                </a:lnTo>
                <a:lnTo>
                  <a:pt x="98" y="16"/>
                </a:lnTo>
                <a:lnTo>
                  <a:pt x="98" y="23"/>
                </a:lnTo>
                <a:lnTo>
                  <a:pt x="100" y="24"/>
                </a:lnTo>
                <a:lnTo>
                  <a:pt x="102" y="30"/>
                </a:lnTo>
                <a:lnTo>
                  <a:pt x="108" y="30"/>
                </a:lnTo>
                <a:lnTo>
                  <a:pt x="109" y="30"/>
                </a:lnTo>
                <a:lnTo>
                  <a:pt x="112" y="30"/>
                </a:lnTo>
                <a:lnTo>
                  <a:pt x="113" y="38"/>
                </a:lnTo>
                <a:lnTo>
                  <a:pt x="113" y="42"/>
                </a:lnTo>
                <a:lnTo>
                  <a:pt x="115" y="4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9" name="Freeform 230"/>
          <p:cNvSpPr>
            <a:spLocks/>
          </p:cNvSpPr>
          <p:nvPr/>
        </p:nvSpPr>
        <p:spPr bwMode="auto">
          <a:xfrm>
            <a:off x="4306888" y="4549775"/>
            <a:ext cx="207963" cy="136525"/>
          </a:xfrm>
          <a:custGeom>
            <a:avLst/>
            <a:gdLst>
              <a:gd name="T0" fmla="*/ 124 w 131"/>
              <a:gd name="T1" fmla="*/ 63 h 86"/>
              <a:gd name="T2" fmla="*/ 117 w 131"/>
              <a:gd name="T3" fmla="*/ 50 h 86"/>
              <a:gd name="T4" fmla="*/ 120 w 131"/>
              <a:gd name="T5" fmla="*/ 37 h 86"/>
              <a:gd name="T6" fmla="*/ 116 w 131"/>
              <a:gd name="T7" fmla="*/ 18 h 86"/>
              <a:gd name="T8" fmla="*/ 114 w 131"/>
              <a:gd name="T9" fmla="*/ 28 h 86"/>
              <a:gd name="T10" fmla="*/ 109 w 131"/>
              <a:gd name="T11" fmla="*/ 33 h 86"/>
              <a:gd name="T12" fmla="*/ 101 w 131"/>
              <a:gd name="T13" fmla="*/ 36 h 86"/>
              <a:gd name="T14" fmla="*/ 106 w 131"/>
              <a:gd name="T15" fmla="*/ 24 h 86"/>
              <a:gd name="T16" fmla="*/ 93 w 131"/>
              <a:gd name="T17" fmla="*/ 30 h 86"/>
              <a:gd name="T18" fmla="*/ 85 w 131"/>
              <a:gd name="T19" fmla="*/ 33 h 86"/>
              <a:gd name="T20" fmla="*/ 78 w 131"/>
              <a:gd name="T21" fmla="*/ 32 h 86"/>
              <a:gd name="T22" fmla="*/ 68 w 131"/>
              <a:gd name="T23" fmla="*/ 30 h 86"/>
              <a:gd name="T24" fmla="*/ 61 w 131"/>
              <a:gd name="T25" fmla="*/ 17 h 86"/>
              <a:gd name="T26" fmla="*/ 46 w 131"/>
              <a:gd name="T27" fmla="*/ 11 h 86"/>
              <a:gd name="T28" fmla="*/ 37 w 131"/>
              <a:gd name="T29" fmla="*/ 0 h 86"/>
              <a:gd name="T30" fmla="*/ 38 w 131"/>
              <a:gd name="T31" fmla="*/ 3 h 86"/>
              <a:gd name="T32" fmla="*/ 40 w 131"/>
              <a:gd name="T33" fmla="*/ 9 h 86"/>
              <a:gd name="T34" fmla="*/ 45 w 131"/>
              <a:gd name="T35" fmla="*/ 17 h 86"/>
              <a:gd name="T36" fmla="*/ 50 w 131"/>
              <a:gd name="T37" fmla="*/ 25 h 86"/>
              <a:gd name="T38" fmla="*/ 57 w 131"/>
              <a:gd name="T39" fmla="*/ 32 h 86"/>
              <a:gd name="T40" fmla="*/ 74 w 131"/>
              <a:gd name="T41" fmla="*/ 40 h 86"/>
              <a:gd name="T42" fmla="*/ 67 w 131"/>
              <a:gd name="T43" fmla="*/ 44 h 86"/>
              <a:gd name="T44" fmla="*/ 53 w 131"/>
              <a:gd name="T45" fmla="*/ 39 h 86"/>
              <a:gd name="T46" fmla="*/ 49 w 131"/>
              <a:gd name="T47" fmla="*/ 40 h 86"/>
              <a:gd name="T48" fmla="*/ 45 w 131"/>
              <a:gd name="T49" fmla="*/ 33 h 86"/>
              <a:gd name="T50" fmla="*/ 37 w 131"/>
              <a:gd name="T51" fmla="*/ 24 h 86"/>
              <a:gd name="T52" fmla="*/ 25 w 131"/>
              <a:gd name="T53" fmla="*/ 45 h 86"/>
              <a:gd name="T54" fmla="*/ 14 w 131"/>
              <a:gd name="T55" fmla="*/ 51 h 86"/>
              <a:gd name="T56" fmla="*/ 16 w 131"/>
              <a:gd name="T57" fmla="*/ 43 h 86"/>
              <a:gd name="T58" fmla="*/ 26 w 131"/>
              <a:gd name="T59" fmla="*/ 29 h 86"/>
              <a:gd name="T60" fmla="*/ 30 w 131"/>
              <a:gd name="T61" fmla="*/ 14 h 86"/>
              <a:gd name="T62" fmla="*/ 22 w 131"/>
              <a:gd name="T63" fmla="*/ 5 h 86"/>
              <a:gd name="T64" fmla="*/ 15 w 131"/>
              <a:gd name="T65" fmla="*/ 20 h 86"/>
              <a:gd name="T66" fmla="*/ 18 w 131"/>
              <a:gd name="T67" fmla="*/ 40 h 86"/>
              <a:gd name="T68" fmla="*/ 3 w 131"/>
              <a:gd name="T69" fmla="*/ 47 h 86"/>
              <a:gd name="T70" fmla="*/ 7 w 131"/>
              <a:gd name="T71" fmla="*/ 63 h 86"/>
              <a:gd name="T72" fmla="*/ 31 w 131"/>
              <a:gd name="T73" fmla="*/ 62 h 86"/>
              <a:gd name="T74" fmla="*/ 35 w 131"/>
              <a:gd name="T75" fmla="*/ 69 h 86"/>
              <a:gd name="T76" fmla="*/ 49 w 131"/>
              <a:gd name="T77" fmla="*/ 66 h 86"/>
              <a:gd name="T78" fmla="*/ 49 w 131"/>
              <a:gd name="T79" fmla="*/ 63 h 86"/>
              <a:gd name="T80" fmla="*/ 50 w 131"/>
              <a:gd name="T81" fmla="*/ 63 h 86"/>
              <a:gd name="T82" fmla="*/ 65 w 131"/>
              <a:gd name="T83" fmla="*/ 60 h 86"/>
              <a:gd name="T84" fmla="*/ 63 w 131"/>
              <a:gd name="T85" fmla="*/ 63 h 86"/>
              <a:gd name="T86" fmla="*/ 70 w 131"/>
              <a:gd name="T87" fmla="*/ 73 h 86"/>
              <a:gd name="T88" fmla="*/ 83 w 131"/>
              <a:gd name="T89" fmla="*/ 67 h 86"/>
              <a:gd name="T90" fmla="*/ 90 w 131"/>
              <a:gd name="T91" fmla="*/ 81 h 86"/>
              <a:gd name="T92" fmla="*/ 98 w 131"/>
              <a:gd name="T93" fmla="*/ 86 h 86"/>
              <a:gd name="T94" fmla="*/ 104 w 131"/>
              <a:gd name="T95" fmla="*/ 81 h 86"/>
              <a:gd name="T96" fmla="*/ 124 w 131"/>
              <a:gd name="T97" fmla="*/ 82 h 86"/>
              <a:gd name="T98" fmla="*/ 127 w 131"/>
              <a:gd name="T99" fmla="*/ 69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31" h="86">
                <a:moveTo>
                  <a:pt x="127" y="69"/>
                </a:moveTo>
                <a:lnTo>
                  <a:pt x="124" y="63"/>
                </a:lnTo>
                <a:lnTo>
                  <a:pt x="121" y="56"/>
                </a:lnTo>
                <a:lnTo>
                  <a:pt x="117" y="50"/>
                </a:lnTo>
                <a:lnTo>
                  <a:pt x="124" y="45"/>
                </a:lnTo>
                <a:lnTo>
                  <a:pt x="120" y="37"/>
                </a:lnTo>
                <a:lnTo>
                  <a:pt x="131" y="35"/>
                </a:lnTo>
                <a:lnTo>
                  <a:pt x="116" y="18"/>
                </a:lnTo>
                <a:lnTo>
                  <a:pt x="110" y="20"/>
                </a:lnTo>
                <a:lnTo>
                  <a:pt x="114" y="28"/>
                </a:lnTo>
                <a:lnTo>
                  <a:pt x="114" y="33"/>
                </a:lnTo>
                <a:lnTo>
                  <a:pt x="109" y="33"/>
                </a:lnTo>
                <a:lnTo>
                  <a:pt x="108" y="36"/>
                </a:lnTo>
                <a:lnTo>
                  <a:pt x="101" y="36"/>
                </a:lnTo>
                <a:lnTo>
                  <a:pt x="108" y="28"/>
                </a:lnTo>
                <a:lnTo>
                  <a:pt x="106" y="24"/>
                </a:lnTo>
                <a:lnTo>
                  <a:pt x="101" y="32"/>
                </a:lnTo>
                <a:lnTo>
                  <a:pt x="93" y="30"/>
                </a:lnTo>
                <a:lnTo>
                  <a:pt x="90" y="36"/>
                </a:lnTo>
                <a:lnTo>
                  <a:pt x="85" y="33"/>
                </a:lnTo>
                <a:lnTo>
                  <a:pt x="79" y="36"/>
                </a:lnTo>
                <a:lnTo>
                  <a:pt x="78" y="32"/>
                </a:lnTo>
                <a:lnTo>
                  <a:pt x="74" y="35"/>
                </a:lnTo>
                <a:lnTo>
                  <a:pt x="68" y="30"/>
                </a:lnTo>
                <a:lnTo>
                  <a:pt x="65" y="30"/>
                </a:lnTo>
                <a:lnTo>
                  <a:pt x="61" y="17"/>
                </a:lnTo>
                <a:lnTo>
                  <a:pt x="49" y="14"/>
                </a:lnTo>
                <a:lnTo>
                  <a:pt x="46" y="11"/>
                </a:lnTo>
                <a:lnTo>
                  <a:pt x="38" y="0"/>
                </a:lnTo>
                <a:lnTo>
                  <a:pt x="37" y="0"/>
                </a:lnTo>
                <a:lnTo>
                  <a:pt x="38" y="2"/>
                </a:lnTo>
                <a:lnTo>
                  <a:pt x="38" y="3"/>
                </a:lnTo>
                <a:lnTo>
                  <a:pt x="38" y="6"/>
                </a:lnTo>
                <a:lnTo>
                  <a:pt x="40" y="9"/>
                </a:lnTo>
                <a:lnTo>
                  <a:pt x="42" y="13"/>
                </a:lnTo>
                <a:lnTo>
                  <a:pt x="45" y="17"/>
                </a:lnTo>
                <a:lnTo>
                  <a:pt x="48" y="20"/>
                </a:lnTo>
                <a:lnTo>
                  <a:pt x="50" y="25"/>
                </a:lnTo>
                <a:lnTo>
                  <a:pt x="50" y="26"/>
                </a:lnTo>
                <a:lnTo>
                  <a:pt x="57" y="32"/>
                </a:lnTo>
                <a:lnTo>
                  <a:pt x="65" y="37"/>
                </a:lnTo>
                <a:lnTo>
                  <a:pt x="74" y="40"/>
                </a:lnTo>
                <a:lnTo>
                  <a:pt x="72" y="45"/>
                </a:lnTo>
                <a:lnTo>
                  <a:pt x="67" y="44"/>
                </a:lnTo>
                <a:lnTo>
                  <a:pt x="63" y="41"/>
                </a:lnTo>
                <a:lnTo>
                  <a:pt x="53" y="39"/>
                </a:lnTo>
                <a:lnTo>
                  <a:pt x="52" y="39"/>
                </a:lnTo>
                <a:lnTo>
                  <a:pt x="49" y="40"/>
                </a:lnTo>
                <a:lnTo>
                  <a:pt x="42" y="43"/>
                </a:lnTo>
                <a:lnTo>
                  <a:pt x="45" y="33"/>
                </a:lnTo>
                <a:lnTo>
                  <a:pt x="42" y="26"/>
                </a:lnTo>
                <a:lnTo>
                  <a:pt x="37" y="24"/>
                </a:lnTo>
                <a:lnTo>
                  <a:pt x="34" y="30"/>
                </a:lnTo>
                <a:lnTo>
                  <a:pt x="25" y="45"/>
                </a:lnTo>
                <a:lnTo>
                  <a:pt x="16" y="54"/>
                </a:lnTo>
                <a:lnTo>
                  <a:pt x="14" y="51"/>
                </a:lnTo>
                <a:lnTo>
                  <a:pt x="12" y="50"/>
                </a:lnTo>
                <a:lnTo>
                  <a:pt x="16" y="43"/>
                </a:lnTo>
                <a:lnTo>
                  <a:pt x="20" y="39"/>
                </a:lnTo>
                <a:lnTo>
                  <a:pt x="26" y="29"/>
                </a:lnTo>
                <a:lnTo>
                  <a:pt x="29" y="22"/>
                </a:lnTo>
                <a:lnTo>
                  <a:pt x="30" y="14"/>
                </a:lnTo>
                <a:lnTo>
                  <a:pt x="26" y="6"/>
                </a:lnTo>
                <a:lnTo>
                  <a:pt x="22" y="5"/>
                </a:lnTo>
                <a:lnTo>
                  <a:pt x="22" y="14"/>
                </a:lnTo>
                <a:lnTo>
                  <a:pt x="15" y="20"/>
                </a:lnTo>
                <a:lnTo>
                  <a:pt x="20" y="30"/>
                </a:lnTo>
                <a:lnTo>
                  <a:pt x="18" y="40"/>
                </a:lnTo>
                <a:lnTo>
                  <a:pt x="14" y="45"/>
                </a:lnTo>
                <a:lnTo>
                  <a:pt x="3" y="47"/>
                </a:lnTo>
                <a:lnTo>
                  <a:pt x="0" y="58"/>
                </a:lnTo>
                <a:lnTo>
                  <a:pt x="7" y="63"/>
                </a:lnTo>
                <a:lnTo>
                  <a:pt x="29" y="59"/>
                </a:lnTo>
                <a:lnTo>
                  <a:pt x="31" y="62"/>
                </a:lnTo>
                <a:lnTo>
                  <a:pt x="34" y="66"/>
                </a:lnTo>
                <a:lnTo>
                  <a:pt x="35" y="69"/>
                </a:lnTo>
                <a:lnTo>
                  <a:pt x="48" y="66"/>
                </a:lnTo>
                <a:lnTo>
                  <a:pt x="49" y="66"/>
                </a:lnTo>
                <a:lnTo>
                  <a:pt x="50" y="66"/>
                </a:lnTo>
                <a:lnTo>
                  <a:pt x="49" y="63"/>
                </a:lnTo>
                <a:lnTo>
                  <a:pt x="49" y="63"/>
                </a:lnTo>
                <a:lnTo>
                  <a:pt x="50" y="63"/>
                </a:lnTo>
                <a:lnTo>
                  <a:pt x="56" y="58"/>
                </a:lnTo>
                <a:lnTo>
                  <a:pt x="65" y="60"/>
                </a:lnTo>
                <a:lnTo>
                  <a:pt x="64" y="63"/>
                </a:lnTo>
                <a:lnTo>
                  <a:pt x="63" y="63"/>
                </a:lnTo>
                <a:lnTo>
                  <a:pt x="68" y="70"/>
                </a:lnTo>
                <a:lnTo>
                  <a:pt x="70" y="73"/>
                </a:lnTo>
                <a:lnTo>
                  <a:pt x="80" y="69"/>
                </a:lnTo>
                <a:lnTo>
                  <a:pt x="83" y="67"/>
                </a:lnTo>
                <a:lnTo>
                  <a:pt x="85" y="71"/>
                </a:lnTo>
                <a:lnTo>
                  <a:pt x="90" y="81"/>
                </a:lnTo>
                <a:lnTo>
                  <a:pt x="90" y="82"/>
                </a:lnTo>
                <a:lnTo>
                  <a:pt x="98" y="86"/>
                </a:lnTo>
                <a:lnTo>
                  <a:pt x="98" y="85"/>
                </a:lnTo>
                <a:lnTo>
                  <a:pt x="104" y="81"/>
                </a:lnTo>
                <a:lnTo>
                  <a:pt x="109" y="78"/>
                </a:lnTo>
                <a:lnTo>
                  <a:pt x="124" y="82"/>
                </a:lnTo>
                <a:lnTo>
                  <a:pt x="131" y="78"/>
                </a:lnTo>
                <a:lnTo>
                  <a:pt x="127" y="6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0" name="Freeform 231"/>
          <p:cNvSpPr>
            <a:spLocks noEditPoints="1"/>
          </p:cNvSpPr>
          <p:nvPr/>
        </p:nvSpPr>
        <p:spPr bwMode="auto">
          <a:xfrm>
            <a:off x="4706938" y="6130925"/>
            <a:ext cx="106363" cy="84138"/>
          </a:xfrm>
          <a:custGeom>
            <a:avLst/>
            <a:gdLst>
              <a:gd name="T0" fmla="*/ 38 w 67"/>
              <a:gd name="T1" fmla="*/ 46 h 53"/>
              <a:gd name="T2" fmla="*/ 33 w 67"/>
              <a:gd name="T3" fmla="*/ 49 h 53"/>
              <a:gd name="T4" fmla="*/ 30 w 67"/>
              <a:gd name="T5" fmla="*/ 44 h 53"/>
              <a:gd name="T6" fmla="*/ 34 w 67"/>
              <a:gd name="T7" fmla="*/ 42 h 53"/>
              <a:gd name="T8" fmla="*/ 46 w 67"/>
              <a:gd name="T9" fmla="*/ 34 h 53"/>
              <a:gd name="T10" fmla="*/ 49 w 67"/>
              <a:gd name="T11" fmla="*/ 30 h 53"/>
              <a:gd name="T12" fmla="*/ 57 w 67"/>
              <a:gd name="T13" fmla="*/ 24 h 53"/>
              <a:gd name="T14" fmla="*/ 57 w 67"/>
              <a:gd name="T15" fmla="*/ 22 h 53"/>
              <a:gd name="T16" fmla="*/ 67 w 67"/>
              <a:gd name="T17" fmla="*/ 16 h 53"/>
              <a:gd name="T18" fmla="*/ 66 w 67"/>
              <a:gd name="T19" fmla="*/ 23 h 53"/>
              <a:gd name="T20" fmla="*/ 52 w 67"/>
              <a:gd name="T21" fmla="*/ 38 h 53"/>
              <a:gd name="T22" fmla="*/ 42 w 67"/>
              <a:gd name="T23" fmla="*/ 45 h 53"/>
              <a:gd name="T24" fmla="*/ 38 w 67"/>
              <a:gd name="T25" fmla="*/ 46 h 53"/>
              <a:gd name="T26" fmla="*/ 45 w 67"/>
              <a:gd name="T27" fmla="*/ 0 h 53"/>
              <a:gd name="T28" fmla="*/ 51 w 67"/>
              <a:gd name="T29" fmla="*/ 5 h 53"/>
              <a:gd name="T30" fmla="*/ 52 w 67"/>
              <a:gd name="T31" fmla="*/ 7 h 53"/>
              <a:gd name="T32" fmla="*/ 53 w 67"/>
              <a:gd name="T33" fmla="*/ 16 h 53"/>
              <a:gd name="T34" fmla="*/ 60 w 67"/>
              <a:gd name="T35" fmla="*/ 14 h 53"/>
              <a:gd name="T36" fmla="*/ 61 w 67"/>
              <a:gd name="T37" fmla="*/ 8 h 53"/>
              <a:gd name="T38" fmla="*/ 64 w 67"/>
              <a:gd name="T39" fmla="*/ 7 h 53"/>
              <a:gd name="T40" fmla="*/ 64 w 67"/>
              <a:gd name="T41" fmla="*/ 12 h 53"/>
              <a:gd name="T42" fmla="*/ 59 w 67"/>
              <a:gd name="T43" fmla="*/ 16 h 53"/>
              <a:gd name="T44" fmla="*/ 53 w 67"/>
              <a:gd name="T45" fmla="*/ 20 h 53"/>
              <a:gd name="T46" fmla="*/ 52 w 67"/>
              <a:gd name="T47" fmla="*/ 23 h 53"/>
              <a:gd name="T48" fmla="*/ 45 w 67"/>
              <a:gd name="T49" fmla="*/ 30 h 53"/>
              <a:gd name="T50" fmla="*/ 41 w 67"/>
              <a:gd name="T51" fmla="*/ 33 h 53"/>
              <a:gd name="T52" fmla="*/ 37 w 67"/>
              <a:gd name="T53" fmla="*/ 37 h 53"/>
              <a:gd name="T54" fmla="*/ 29 w 67"/>
              <a:gd name="T55" fmla="*/ 39 h 53"/>
              <a:gd name="T56" fmla="*/ 26 w 67"/>
              <a:gd name="T57" fmla="*/ 44 h 53"/>
              <a:gd name="T58" fmla="*/ 27 w 67"/>
              <a:gd name="T59" fmla="*/ 50 h 53"/>
              <a:gd name="T60" fmla="*/ 27 w 67"/>
              <a:gd name="T61" fmla="*/ 53 h 53"/>
              <a:gd name="T62" fmla="*/ 25 w 67"/>
              <a:gd name="T63" fmla="*/ 52 h 53"/>
              <a:gd name="T64" fmla="*/ 22 w 67"/>
              <a:gd name="T65" fmla="*/ 52 h 53"/>
              <a:gd name="T66" fmla="*/ 21 w 67"/>
              <a:gd name="T67" fmla="*/ 50 h 53"/>
              <a:gd name="T68" fmla="*/ 11 w 67"/>
              <a:gd name="T69" fmla="*/ 49 h 53"/>
              <a:gd name="T70" fmla="*/ 11 w 67"/>
              <a:gd name="T71" fmla="*/ 44 h 53"/>
              <a:gd name="T72" fmla="*/ 6 w 67"/>
              <a:gd name="T73" fmla="*/ 49 h 53"/>
              <a:gd name="T74" fmla="*/ 0 w 67"/>
              <a:gd name="T75" fmla="*/ 24 h 53"/>
              <a:gd name="T76" fmla="*/ 0 w 67"/>
              <a:gd name="T77" fmla="*/ 22 h 53"/>
              <a:gd name="T78" fmla="*/ 4 w 67"/>
              <a:gd name="T79" fmla="*/ 26 h 53"/>
              <a:gd name="T80" fmla="*/ 4 w 67"/>
              <a:gd name="T81" fmla="*/ 34 h 53"/>
              <a:gd name="T82" fmla="*/ 8 w 67"/>
              <a:gd name="T83" fmla="*/ 34 h 53"/>
              <a:gd name="T84" fmla="*/ 12 w 67"/>
              <a:gd name="T85" fmla="*/ 37 h 53"/>
              <a:gd name="T86" fmla="*/ 14 w 67"/>
              <a:gd name="T87" fmla="*/ 37 h 53"/>
              <a:gd name="T88" fmla="*/ 15 w 67"/>
              <a:gd name="T89" fmla="*/ 31 h 53"/>
              <a:gd name="T90" fmla="*/ 16 w 67"/>
              <a:gd name="T91" fmla="*/ 31 h 53"/>
              <a:gd name="T92" fmla="*/ 23 w 67"/>
              <a:gd name="T93" fmla="*/ 30 h 53"/>
              <a:gd name="T94" fmla="*/ 23 w 67"/>
              <a:gd name="T95" fmla="*/ 27 h 53"/>
              <a:gd name="T96" fmla="*/ 22 w 67"/>
              <a:gd name="T97" fmla="*/ 24 h 53"/>
              <a:gd name="T98" fmla="*/ 34 w 67"/>
              <a:gd name="T99" fmla="*/ 18 h 53"/>
              <a:gd name="T100" fmla="*/ 38 w 67"/>
              <a:gd name="T101" fmla="*/ 1 h 53"/>
              <a:gd name="T102" fmla="*/ 42 w 67"/>
              <a:gd name="T103" fmla="*/ 4 h 53"/>
              <a:gd name="T104" fmla="*/ 45 w 67"/>
              <a:gd name="T105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7" h="53">
                <a:moveTo>
                  <a:pt x="38" y="46"/>
                </a:moveTo>
                <a:lnTo>
                  <a:pt x="33" y="49"/>
                </a:lnTo>
                <a:lnTo>
                  <a:pt x="30" y="44"/>
                </a:lnTo>
                <a:lnTo>
                  <a:pt x="34" y="42"/>
                </a:lnTo>
                <a:lnTo>
                  <a:pt x="46" y="34"/>
                </a:lnTo>
                <a:lnTo>
                  <a:pt x="49" y="30"/>
                </a:lnTo>
                <a:lnTo>
                  <a:pt x="57" y="24"/>
                </a:lnTo>
                <a:lnTo>
                  <a:pt x="57" y="22"/>
                </a:lnTo>
                <a:lnTo>
                  <a:pt x="67" y="16"/>
                </a:lnTo>
                <a:lnTo>
                  <a:pt x="66" y="23"/>
                </a:lnTo>
                <a:lnTo>
                  <a:pt x="52" y="38"/>
                </a:lnTo>
                <a:lnTo>
                  <a:pt x="42" y="45"/>
                </a:lnTo>
                <a:lnTo>
                  <a:pt x="38" y="46"/>
                </a:lnTo>
                <a:close/>
                <a:moveTo>
                  <a:pt x="45" y="0"/>
                </a:moveTo>
                <a:lnTo>
                  <a:pt x="51" y="5"/>
                </a:lnTo>
                <a:lnTo>
                  <a:pt x="52" y="7"/>
                </a:lnTo>
                <a:lnTo>
                  <a:pt x="53" y="16"/>
                </a:lnTo>
                <a:lnTo>
                  <a:pt x="60" y="14"/>
                </a:lnTo>
                <a:lnTo>
                  <a:pt x="61" y="8"/>
                </a:lnTo>
                <a:lnTo>
                  <a:pt x="64" y="7"/>
                </a:lnTo>
                <a:lnTo>
                  <a:pt x="64" y="12"/>
                </a:lnTo>
                <a:lnTo>
                  <a:pt x="59" y="16"/>
                </a:lnTo>
                <a:lnTo>
                  <a:pt x="53" y="20"/>
                </a:lnTo>
                <a:lnTo>
                  <a:pt x="52" y="23"/>
                </a:lnTo>
                <a:lnTo>
                  <a:pt x="45" y="30"/>
                </a:lnTo>
                <a:lnTo>
                  <a:pt x="41" y="33"/>
                </a:lnTo>
                <a:lnTo>
                  <a:pt x="37" y="37"/>
                </a:lnTo>
                <a:lnTo>
                  <a:pt x="29" y="39"/>
                </a:lnTo>
                <a:lnTo>
                  <a:pt x="26" y="44"/>
                </a:lnTo>
                <a:lnTo>
                  <a:pt x="27" y="50"/>
                </a:lnTo>
                <a:lnTo>
                  <a:pt x="27" y="53"/>
                </a:lnTo>
                <a:lnTo>
                  <a:pt x="25" y="52"/>
                </a:lnTo>
                <a:lnTo>
                  <a:pt x="22" y="52"/>
                </a:lnTo>
                <a:lnTo>
                  <a:pt x="21" y="50"/>
                </a:lnTo>
                <a:lnTo>
                  <a:pt x="11" y="49"/>
                </a:lnTo>
                <a:lnTo>
                  <a:pt x="11" y="44"/>
                </a:lnTo>
                <a:lnTo>
                  <a:pt x="6" y="49"/>
                </a:lnTo>
                <a:lnTo>
                  <a:pt x="0" y="24"/>
                </a:lnTo>
                <a:lnTo>
                  <a:pt x="0" y="22"/>
                </a:lnTo>
                <a:lnTo>
                  <a:pt x="4" y="26"/>
                </a:lnTo>
                <a:lnTo>
                  <a:pt x="4" y="34"/>
                </a:lnTo>
                <a:lnTo>
                  <a:pt x="8" y="34"/>
                </a:lnTo>
                <a:lnTo>
                  <a:pt x="12" y="37"/>
                </a:lnTo>
                <a:lnTo>
                  <a:pt x="14" y="37"/>
                </a:lnTo>
                <a:lnTo>
                  <a:pt x="15" y="31"/>
                </a:lnTo>
                <a:lnTo>
                  <a:pt x="16" y="31"/>
                </a:lnTo>
                <a:lnTo>
                  <a:pt x="23" y="30"/>
                </a:lnTo>
                <a:lnTo>
                  <a:pt x="23" y="27"/>
                </a:lnTo>
                <a:lnTo>
                  <a:pt x="22" y="24"/>
                </a:lnTo>
                <a:lnTo>
                  <a:pt x="34" y="18"/>
                </a:lnTo>
                <a:lnTo>
                  <a:pt x="38" y="1"/>
                </a:lnTo>
                <a:lnTo>
                  <a:pt x="42" y="4"/>
                </a:lnTo>
                <a:lnTo>
                  <a:pt x="4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1" name="Freeform 232"/>
          <p:cNvSpPr>
            <a:spLocks noEditPoints="1"/>
          </p:cNvSpPr>
          <p:nvPr/>
        </p:nvSpPr>
        <p:spPr bwMode="auto">
          <a:xfrm>
            <a:off x="4400550" y="4321175"/>
            <a:ext cx="203200" cy="173038"/>
          </a:xfrm>
          <a:custGeom>
            <a:avLst/>
            <a:gdLst>
              <a:gd name="T0" fmla="*/ 61 w 128"/>
              <a:gd name="T1" fmla="*/ 11 h 109"/>
              <a:gd name="T2" fmla="*/ 53 w 128"/>
              <a:gd name="T3" fmla="*/ 5 h 109"/>
              <a:gd name="T4" fmla="*/ 55 w 128"/>
              <a:gd name="T5" fmla="*/ 16 h 109"/>
              <a:gd name="T6" fmla="*/ 39 w 128"/>
              <a:gd name="T7" fmla="*/ 37 h 109"/>
              <a:gd name="T8" fmla="*/ 31 w 128"/>
              <a:gd name="T9" fmla="*/ 20 h 109"/>
              <a:gd name="T10" fmla="*/ 28 w 128"/>
              <a:gd name="T11" fmla="*/ 24 h 109"/>
              <a:gd name="T12" fmla="*/ 39 w 128"/>
              <a:gd name="T13" fmla="*/ 37 h 109"/>
              <a:gd name="T14" fmla="*/ 27 w 128"/>
              <a:gd name="T15" fmla="*/ 29 h 109"/>
              <a:gd name="T16" fmla="*/ 20 w 128"/>
              <a:gd name="T17" fmla="*/ 23 h 109"/>
              <a:gd name="T18" fmla="*/ 13 w 128"/>
              <a:gd name="T19" fmla="*/ 31 h 109"/>
              <a:gd name="T20" fmla="*/ 32 w 128"/>
              <a:gd name="T21" fmla="*/ 41 h 109"/>
              <a:gd name="T22" fmla="*/ 111 w 128"/>
              <a:gd name="T23" fmla="*/ 78 h 109"/>
              <a:gd name="T24" fmla="*/ 105 w 128"/>
              <a:gd name="T25" fmla="*/ 75 h 109"/>
              <a:gd name="T26" fmla="*/ 98 w 128"/>
              <a:gd name="T27" fmla="*/ 69 h 109"/>
              <a:gd name="T28" fmla="*/ 85 w 128"/>
              <a:gd name="T29" fmla="*/ 56 h 109"/>
              <a:gd name="T30" fmla="*/ 81 w 128"/>
              <a:gd name="T31" fmla="*/ 46 h 109"/>
              <a:gd name="T32" fmla="*/ 72 w 128"/>
              <a:gd name="T33" fmla="*/ 45 h 109"/>
              <a:gd name="T34" fmla="*/ 72 w 128"/>
              <a:gd name="T35" fmla="*/ 53 h 109"/>
              <a:gd name="T36" fmla="*/ 69 w 128"/>
              <a:gd name="T37" fmla="*/ 56 h 109"/>
              <a:gd name="T38" fmla="*/ 66 w 128"/>
              <a:gd name="T39" fmla="*/ 52 h 109"/>
              <a:gd name="T40" fmla="*/ 65 w 128"/>
              <a:gd name="T41" fmla="*/ 48 h 109"/>
              <a:gd name="T42" fmla="*/ 55 w 128"/>
              <a:gd name="T43" fmla="*/ 46 h 109"/>
              <a:gd name="T44" fmla="*/ 51 w 128"/>
              <a:gd name="T45" fmla="*/ 52 h 109"/>
              <a:gd name="T46" fmla="*/ 47 w 128"/>
              <a:gd name="T47" fmla="*/ 48 h 109"/>
              <a:gd name="T48" fmla="*/ 32 w 128"/>
              <a:gd name="T49" fmla="*/ 49 h 109"/>
              <a:gd name="T50" fmla="*/ 27 w 128"/>
              <a:gd name="T51" fmla="*/ 59 h 109"/>
              <a:gd name="T52" fmla="*/ 46 w 128"/>
              <a:gd name="T53" fmla="*/ 68 h 109"/>
              <a:gd name="T54" fmla="*/ 62 w 128"/>
              <a:gd name="T55" fmla="*/ 65 h 109"/>
              <a:gd name="T56" fmla="*/ 65 w 128"/>
              <a:gd name="T57" fmla="*/ 69 h 109"/>
              <a:gd name="T58" fmla="*/ 54 w 128"/>
              <a:gd name="T59" fmla="*/ 72 h 109"/>
              <a:gd name="T60" fmla="*/ 72 w 128"/>
              <a:gd name="T61" fmla="*/ 76 h 109"/>
              <a:gd name="T62" fmla="*/ 69 w 128"/>
              <a:gd name="T63" fmla="*/ 83 h 109"/>
              <a:gd name="T64" fmla="*/ 51 w 128"/>
              <a:gd name="T65" fmla="*/ 78 h 109"/>
              <a:gd name="T66" fmla="*/ 45 w 128"/>
              <a:gd name="T67" fmla="*/ 78 h 109"/>
              <a:gd name="T68" fmla="*/ 31 w 128"/>
              <a:gd name="T69" fmla="*/ 82 h 109"/>
              <a:gd name="T70" fmla="*/ 4 w 128"/>
              <a:gd name="T71" fmla="*/ 78 h 109"/>
              <a:gd name="T72" fmla="*/ 11 w 128"/>
              <a:gd name="T73" fmla="*/ 83 h 109"/>
              <a:gd name="T74" fmla="*/ 34 w 128"/>
              <a:gd name="T75" fmla="*/ 86 h 109"/>
              <a:gd name="T76" fmla="*/ 38 w 128"/>
              <a:gd name="T77" fmla="*/ 95 h 109"/>
              <a:gd name="T78" fmla="*/ 50 w 128"/>
              <a:gd name="T79" fmla="*/ 95 h 109"/>
              <a:gd name="T80" fmla="*/ 57 w 128"/>
              <a:gd name="T81" fmla="*/ 94 h 109"/>
              <a:gd name="T82" fmla="*/ 76 w 128"/>
              <a:gd name="T83" fmla="*/ 86 h 109"/>
              <a:gd name="T84" fmla="*/ 87 w 128"/>
              <a:gd name="T85" fmla="*/ 89 h 109"/>
              <a:gd name="T86" fmla="*/ 95 w 128"/>
              <a:gd name="T87" fmla="*/ 93 h 109"/>
              <a:gd name="T88" fmla="*/ 105 w 128"/>
              <a:gd name="T89" fmla="*/ 102 h 109"/>
              <a:gd name="T90" fmla="*/ 114 w 128"/>
              <a:gd name="T91" fmla="*/ 104 h 109"/>
              <a:gd name="T92" fmla="*/ 126 w 128"/>
              <a:gd name="T93" fmla="*/ 106 h 109"/>
              <a:gd name="T94" fmla="*/ 115 w 128"/>
              <a:gd name="T95" fmla="*/ 94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" h="109">
                <a:moveTo>
                  <a:pt x="57" y="15"/>
                </a:moveTo>
                <a:lnTo>
                  <a:pt x="61" y="11"/>
                </a:lnTo>
                <a:lnTo>
                  <a:pt x="61" y="0"/>
                </a:lnTo>
                <a:lnTo>
                  <a:pt x="53" y="5"/>
                </a:lnTo>
                <a:lnTo>
                  <a:pt x="50" y="11"/>
                </a:lnTo>
                <a:lnTo>
                  <a:pt x="55" y="16"/>
                </a:lnTo>
                <a:lnTo>
                  <a:pt x="57" y="15"/>
                </a:lnTo>
                <a:close/>
                <a:moveTo>
                  <a:pt x="39" y="37"/>
                </a:moveTo>
                <a:lnTo>
                  <a:pt x="42" y="26"/>
                </a:lnTo>
                <a:lnTo>
                  <a:pt x="31" y="20"/>
                </a:lnTo>
                <a:lnTo>
                  <a:pt x="28" y="22"/>
                </a:lnTo>
                <a:lnTo>
                  <a:pt x="28" y="24"/>
                </a:lnTo>
                <a:lnTo>
                  <a:pt x="31" y="30"/>
                </a:lnTo>
                <a:lnTo>
                  <a:pt x="39" y="37"/>
                </a:lnTo>
                <a:close/>
                <a:moveTo>
                  <a:pt x="32" y="41"/>
                </a:moveTo>
                <a:lnTo>
                  <a:pt x="27" y="29"/>
                </a:lnTo>
                <a:lnTo>
                  <a:pt x="23" y="31"/>
                </a:lnTo>
                <a:lnTo>
                  <a:pt x="20" y="23"/>
                </a:lnTo>
                <a:lnTo>
                  <a:pt x="13" y="29"/>
                </a:lnTo>
                <a:lnTo>
                  <a:pt x="13" y="31"/>
                </a:lnTo>
                <a:lnTo>
                  <a:pt x="30" y="44"/>
                </a:lnTo>
                <a:lnTo>
                  <a:pt x="32" y="41"/>
                </a:lnTo>
                <a:close/>
                <a:moveTo>
                  <a:pt x="115" y="94"/>
                </a:moveTo>
                <a:lnTo>
                  <a:pt x="111" y="78"/>
                </a:lnTo>
                <a:lnTo>
                  <a:pt x="109" y="76"/>
                </a:lnTo>
                <a:lnTo>
                  <a:pt x="105" y="75"/>
                </a:lnTo>
                <a:lnTo>
                  <a:pt x="99" y="72"/>
                </a:lnTo>
                <a:lnTo>
                  <a:pt x="98" y="69"/>
                </a:lnTo>
                <a:lnTo>
                  <a:pt x="98" y="68"/>
                </a:lnTo>
                <a:lnTo>
                  <a:pt x="85" y="56"/>
                </a:lnTo>
                <a:lnTo>
                  <a:pt x="90" y="53"/>
                </a:lnTo>
                <a:lnTo>
                  <a:pt x="81" y="46"/>
                </a:lnTo>
                <a:lnTo>
                  <a:pt x="80" y="44"/>
                </a:lnTo>
                <a:lnTo>
                  <a:pt x="72" y="45"/>
                </a:lnTo>
                <a:lnTo>
                  <a:pt x="72" y="48"/>
                </a:lnTo>
                <a:lnTo>
                  <a:pt x="72" y="53"/>
                </a:lnTo>
                <a:lnTo>
                  <a:pt x="70" y="60"/>
                </a:lnTo>
                <a:lnTo>
                  <a:pt x="69" y="56"/>
                </a:lnTo>
                <a:lnTo>
                  <a:pt x="68" y="53"/>
                </a:lnTo>
                <a:lnTo>
                  <a:pt x="66" y="52"/>
                </a:lnTo>
                <a:lnTo>
                  <a:pt x="65" y="49"/>
                </a:lnTo>
                <a:lnTo>
                  <a:pt x="65" y="48"/>
                </a:lnTo>
                <a:lnTo>
                  <a:pt x="65" y="46"/>
                </a:lnTo>
                <a:lnTo>
                  <a:pt x="55" y="46"/>
                </a:lnTo>
                <a:lnTo>
                  <a:pt x="55" y="48"/>
                </a:lnTo>
                <a:lnTo>
                  <a:pt x="51" y="52"/>
                </a:lnTo>
                <a:lnTo>
                  <a:pt x="50" y="50"/>
                </a:lnTo>
                <a:lnTo>
                  <a:pt x="47" y="48"/>
                </a:lnTo>
                <a:lnTo>
                  <a:pt x="39" y="45"/>
                </a:lnTo>
                <a:lnTo>
                  <a:pt x="32" y="49"/>
                </a:lnTo>
                <a:lnTo>
                  <a:pt x="27" y="53"/>
                </a:lnTo>
                <a:lnTo>
                  <a:pt x="27" y="59"/>
                </a:lnTo>
                <a:lnTo>
                  <a:pt x="24" y="67"/>
                </a:lnTo>
                <a:lnTo>
                  <a:pt x="46" y="68"/>
                </a:lnTo>
                <a:lnTo>
                  <a:pt x="53" y="65"/>
                </a:lnTo>
                <a:lnTo>
                  <a:pt x="62" y="65"/>
                </a:lnTo>
                <a:lnTo>
                  <a:pt x="65" y="68"/>
                </a:lnTo>
                <a:lnTo>
                  <a:pt x="65" y="69"/>
                </a:lnTo>
                <a:lnTo>
                  <a:pt x="57" y="71"/>
                </a:lnTo>
                <a:lnTo>
                  <a:pt x="54" y="72"/>
                </a:lnTo>
                <a:lnTo>
                  <a:pt x="64" y="74"/>
                </a:lnTo>
                <a:lnTo>
                  <a:pt x="72" y="76"/>
                </a:lnTo>
                <a:lnTo>
                  <a:pt x="79" y="82"/>
                </a:lnTo>
                <a:lnTo>
                  <a:pt x="69" y="83"/>
                </a:lnTo>
                <a:lnTo>
                  <a:pt x="64" y="80"/>
                </a:lnTo>
                <a:lnTo>
                  <a:pt x="51" y="78"/>
                </a:lnTo>
                <a:lnTo>
                  <a:pt x="46" y="78"/>
                </a:lnTo>
                <a:lnTo>
                  <a:pt x="45" y="78"/>
                </a:lnTo>
                <a:lnTo>
                  <a:pt x="36" y="80"/>
                </a:lnTo>
                <a:lnTo>
                  <a:pt x="31" y="82"/>
                </a:lnTo>
                <a:lnTo>
                  <a:pt x="16" y="78"/>
                </a:lnTo>
                <a:lnTo>
                  <a:pt x="4" y="78"/>
                </a:lnTo>
                <a:lnTo>
                  <a:pt x="0" y="82"/>
                </a:lnTo>
                <a:lnTo>
                  <a:pt x="11" y="83"/>
                </a:lnTo>
                <a:lnTo>
                  <a:pt x="19" y="84"/>
                </a:lnTo>
                <a:lnTo>
                  <a:pt x="34" y="86"/>
                </a:lnTo>
                <a:lnTo>
                  <a:pt x="36" y="93"/>
                </a:lnTo>
                <a:lnTo>
                  <a:pt x="38" y="95"/>
                </a:lnTo>
                <a:lnTo>
                  <a:pt x="38" y="97"/>
                </a:lnTo>
                <a:lnTo>
                  <a:pt x="50" y="95"/>
                </a:lnTo>
                <a:lnTo>
                  <a:pt x="51" y="95"/>
                </a:lnTo>
                <a:lnTo>
                  <a:pt x="57" y="94"/>
                </a:lnTo>
                <a:lnTo>
                  <a:pt x="58" y="94"/>
                </a:lnTo>
                <a:lnTo>
                  <a:pt x="76" y="86"/>
                </a:lnTo>
                <a:lnTo>
                  <a:pt x="79" y="86"/>
                </a:lnTo>
                <a:lnTo>
                  <a:pt x="87" y="89"/>
                </a:lnTo>
                <a:lnTo>
                  <a:pt x="88" y="91"/>
                </a:lnTo>
                <a:lnTo>
                  <a:pt x="95" y="93"/>
                </a:lnTo>
                <a:lnTo>
                  <a:pt x="100" y="98"/>
                </a:lnTo>
                <a:lnTo>
                  <a:pt x="105" y="102"/>
                </a:lnTo>
                <a:lnTo>
                  <a:pt x="109" y="102"/>
                </a:lnTo>
                <a:lnTo>
                  <a:pt x="114" y="104"/>
                </a:lnTo>
                <a:lnTo>
                  <a:pt x="120" y="109"/>
                </a:lnTo>
                <a:lnTo>
                  <a:pt x="126" y="106"/>
                </a:lnTo>
                <a:lnTo>
                  <a:pt x="128" y="101"/>
                </a:lnTo>
                <a:lnTo>
                  <a:pt x="115" y="9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2" name="Freeform 233"/>
          <p:cNvSpPr>
            <a:spLocks/>
          </p:cNvSpPr>
          <p:nvPr/>
        </p:nvSpPr>
        <p:spPr bwMode="auto">
          <a:xfrm>
            <a:off x="4818063" y="6042025"/>
            <a:ext cx="85725" cy="73025"/>
          </a:xfrm>
          <a:custGeom>
            <a:avLst/>
            <a:gdLst>
              <a:gd name="T0" fmla="*/ 54 w 54"/>
              <a:gd name="T1" fmla="*/ 18 h 46"/>
              <a:gd name="T2" fmla="*/ 47 w 54"/>
              <a:gd name="T3" fmla="*/ 22 h 46"/>
              <a:gd name="T4" fmla="*/ 39 w 54"/>
              <a:gd name="T5" fmla="*/ 23 h 46"/>
              <a:gd name="T6" fmla="*/ 30 w 54"/>
              <a:gd name="T7" fmla="*/ 22 h 46"/>
              <a:gd name="T8" fmla="*/ 19 w 54"/>
              <a:gd name="T9" fmla="*/ 20 h 46"/>
              <a:gd name="T10" fmla="*/ 15 w 54"/>
              <a:gd name="T11" fmla="*/ 20 h 46"/>
              <a:gd name="T12" fmla="*/ 12 w 54"/>
              <a:gd name="T13" fmla="*/ 26 h 46"/>
              <a:gd name="T14" fmla="*/ 23 w 54"/>
              <a:gd name="T15" fmla="*/ 30 h 46"/>
              <a:gd name="T16" fmla="*/ 23 w 54"/>
              <a:gd name="T17" fmla="*/ 27 h 46"/>
              <a:gd name="T18" fmla="*/ 31 w 54"/>
              <a:gd name="T19" fmla="*/ 27 h 46"/>
              <a:gd name="T20" fmla="*/ 38 w 54"/>
              <a:gd name="T21" fmla="*/ 29 h 46"/>
              <a:gd name="T22" fmla="*/ 36 w 54"/>
              <a:gd name="T23" fmla="*/ 34 h 46"/>
              <a:gd name="T24" fmla="*/ 28 w 54"/>
              <a:gd name="T25" fmla="*/ 35 h 46"/>
              <a:gd name="T26" fmla="*/ 32 w 54"/>
              <a:gd name="T27" fmla="*/ 40 h 46"/>
              <a:gd name="T28" fmla="*/ 26 w 54"/>
              <a:gd name="T29" fmla="*/ 45 h 46"/>
              <a:gd name="T30" fmla="*/ 24 w 54"/>
              <a:gd name="T31" fmla="*/ 44 h 46"/>
              <a:gd name="T32" fmla="*/ 19 w 54"/>
              <a:gd name="T33" fmla="*/ 46 h 46"/>
              <a:gd name="T34" fmla="*/ 13 w 54"/>
              <a:gd name="T35" fmla="*/ 33 h 46"/>
              <a:gd name="T36" fmla="*/ 5 w 54"/>
              <a:gd name="T37" fmla="*/ 35 h 46"/>
              <a:gd name="T38" fmla="*/ 5 w 54"/>
              <a:gd name="T39" fmla="*/ 34 h 46"/>
              <a:gd name="T40" fmla="*/ 0 w 54"/>
              <a:gd name="T41" fmla="*/ 30 h 46"/>
              <a:gd name="T42" fmla="*/ 6 w 54"/>
              <a:gd name="T43" fmla="*/ 19 h 46"/>
              <a:gd name="T44" fmla="*/ 6 w 54"/>
              <a:gd name="T45" fmla="*/ 10 h 46"/>
              <a:gd name="T46" fmla="*/ 9 w 54"/>
              <a:gd name="T47" fmla="*/ 15 h 46"/>
              <a:gd name="T48" fmla="*/ 11 w 54"/>
              <a:gd name="T49" fmla="*/ 14 h 46"/>
              <a:gd name="T50" fmla="*/ 17 w 54"/>
              <a:gd name="T51" fmla="*/ 8 h 46"/>
              <a:gd name="T52" fmla="*/ 23 w 54"/>
              <a:gd name="T53" fmla="*/ 8 h 46"/>
              <a:gd name="T54" fmla="*/ 34 w 54"/>
              <a:gd name="T55" fmla="*/ 0 h 46"/>
              <a:gd name="T56" fmla="*/ 34 w 54"/>
              <a:gd name="T57" fmla="*/ 8 h 46"/>
              <a:gd name="T58" fmla="*/ 43 w 54"/>
              <a:gd name="T59" fmla="*/ 10 h 46"/>
              <a:gd name="T60" fmla="*/ 47 w 54"/>
              <a:gd name="T61" fmla="*/ 16 h 46"/>
              <a:gd name="T62" fmla="*/ 50 w 54"/>
              <a:gd name="T63" fmla="*/ 14 h 46"/>
              <a:gd name="T64" fmla="*/ 54 w 54"/>
              <a:gd name="T65" fmla="*/ 18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" h="46">
                <a:moveTo>
                  <a:pt x="54" y="18"/>
                </a:moveTo>
                <a:lnTo>
                  <a:pt x="47" y="22"/>
                </a:lnTo>
                <a:lnTo>
                  <a:pt x="39" y="23"/>
                </a:lnTo>
                <a:lnTo>
                  <a:pt x="30" y="22"/>
                </a:lnTo>
                <a:lnTo>
                  <a:pt x="19" y="20"/>
                </a:lnTo>
                <a:lnTo>
                  <a:pt x="15" y="20"/>
                </a:lnTo>
                <a:lnTo>
                  <a:pt x="12" y="26"/>
                </a:lnTo>
                <a:lnTo>
                  <a:pt x="23" y="30"/>
                </a:lnTo>
                <a:lnTo>
                  <a:pt x="23" y="27"/>
                </a:lnTo>
                <a:lnTo>
                  <a:pt x="31" y="27"/>
                </a:lnTo>
                <a:lnTo>
                  <a:pt x="38" y="29"/>
                </a:lnTo>
                <a:lnTo>
                  <a:pt x="36" y="34"/>
                </a:lnTo>
                <a:lnTo>
                  <a:pt x="28" y="35"/>
                </a:lnTo>
                <a:lnTo>
                  <a:pt x="32" y="40"/>
                </a:lnTo>
                <a:lnTo>
                  <a:pt x="26" y="45"/>
                </a:lnTo>
                <a:lnTo>
                  <a:pt x="24" y="44"/>
                </a:lnTo>
                <a:lnTo>
                  <a:pt x="19" y="46"/>
                </a:lnTo>
                <a:lnTo>
                  <a:pt x="13" y="33"/>
                </a:lnTo>
                <a:lnTo>
                  <a:pt x="5" y="35"/>
                </a:lnTo>
                <a:lnTo>
                  <a:pt x="5" y="34"/>
                </a:lnTo>
                <a:lnTo>
                  <a:pt x="0" y="30"/>
                </a:lnTo>
                <a:lnTo>
                  <a:pt x="6" y="19"/>
                </a:lnTo>
                <a:lnTo>
                  <a:pt x="6" y="10"/>
                </a:lnTo>
                <a:lnTo>
                  <a:pt x="9" y="15"/>
                </a:lnTo>
                <a:lnTo>
                  <a:pt x="11" y="14"/>
                </a:lnTo>
                <a:lnTo>
                  <a:pt x="17" y="8"/>
                </a:lnTo>
                <a:lnTo>
                  <a:pt x="23" y="8"/>
                </a:lnTo>
                <a:lnTo>
                  <a:pt x="34" y="0"/>
                </a:lnTo>
                <a:lnTo>
                  <a:pt x="34" y="8"/>
                </a:lnTo>
                <a:lnTo>
                  <a:pt x="43" y="10"/>
                </a:lnTo>
                <a:lnTo>
                  <a:pt x="47" y="16"/>
                </a:lnTo>
                <a:lnTo>
                  <a:pt x="50" y="14"/>
                </a:lnTo>
                <a:lnTo>
                  <a:pt x="54" y="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3" name="Freeform 234"/>
          <p:cNvSpPr>
            <a:spLocks/>
          </p:cNvSpPr>
          <p:nvPr/>
        </p:nvSpPr>
        <p:spPr bwMode="auto">
          <a:xfrm>
            <a:off x="4484688" y="6202363"/>
            <a:ext cx="146050" cy="141288"/>
          </a:xfrm>
          <a:custGeom>
            <a:avLst/>
            <a:gdLst>
              <a:gd name="T0" fmla="*/ 87 w 92"/>
              <a:gd name="T1" fmla="*/ 38 h 89"/>
              <a:gd name="T2" fmla="*/ 88 w 92"/>
              <a:gd name="T3" fmla="*/ 33 h 89"/>
              <a:gd name="T4" fmla="*/ 80 w 92"/>
              <a:gd name="T5" fmla="*/ 33 h 89"/>
              <a:gd name="T6" fmla="*/ 71 w 92"/>
              <a:gd name="T7" fmla="*/ 29 h 89"/>
              <a:gd name="T8" fmla="*/ 58 w 92"/>
              <a:gd name="T9" fmla="*/ 45 h 89"/>
              <a:gd name="T10" fmla="*/ 53 w 92"/>
              <a:gd name="T11" fmla="*/ 42 h 89"/>
              <a:gd name="T12" fmla="*/ 46 w 92"/>
              <a:gd name="T13" fmla="*/ 37 h 89"/>
              <a:gd name="T14" fmla="*/ 35 w 92"/>
              <a:gd name="T15" fmla="*/ 34 h 89"/>
              <a:gd name="T16" fmla="*/ 28 w 92"/>
              <a:gd name="T17" fmla="*/ 41 h 89"/>
              <a:gd name="T18" fmla="*/ 27 w 92"/>
              <a:gd name="T19" fmla="*/ 22 h 89"/>
              <a:gd name="T20" fmla="*/ 27 w 92"/>
              <a:gd name="T21" fmla="*/ 9 h 89"/>
              <a:gd name="T22" fmla="*/ 17 w 92"/>
              <a:gd name="T23" fmla="*/ 12 h 89"/>
              <a:gd name="T24" fmla="*/ 16 w 92"/>
              <a:gd name="T25" fmla="*/ 5 h 89"/>
              <a:gd name="T26" fmla="*/ 13 w 92"/>
              <a:gd name="T27" fmla="*/ 3 h 89"/>
              <a:gd name="T28" fmla="*/ 5 w 92"/>
              <a:gd name="T29" fmla="*/ 11 h 89"/>
              <a:gd name="T30" fmla="*/ 0 w 92"/>
              <a:gd name="T31" fmla="*/ 26 h 89"/>
              <a:gd name="T32" fmla="*/ 24 w 92"/>
              <a:gd name="T33" fmla="*/ 45 h 89"/>
              <a:gd name="T34" fmla="*/ 19 w 92"/>
              <a:gd name="T35" fmla="*/ 61 h 89"/>
              <a:gd name="T36" fmla="*/ 1 w 92"/>
              <a:gd name="T37" fmla="*/ 61 h 89"/>
              <a:gd name="T38" fmla="*/ 9 w 92"/>
              <a:gd name="T39" fmla="*/ 71 h 89"/>
              <a:gd name="T40" fmla="*/ 5 w 92"/>
              <a:gd name="T41" fmla="*/ 80 h 89"/>
              <a:gd name="T42" fmla="*/ 9 w 92"/>
              <a:gd name="T43" fmla="*/ 89 h 89"/>
              <a:gd name="T44" fmla="*/ 16 w 92"/>
              <a:gd name="T45" fmla="*/ 82 h 89"/>
              <a:gd name="T46" fmla="*/ 28 w 92"/>
              <a:gd name="T47" fmla="*/ 79 h 89"/>
              <a:gd name="T48" fmla="*/ 50 w 92"/>
              <a:gd name="T49" fmla="*/ 82 h 89"/>
              <a:gd name="T50" fmla="*/ 54 w 92"/>
              <a:gd name="T51" fmla="*/ 82 h 89"/>
              <a:gd name="T52" fmla="*/ 56 w 92"/>
              <a:gd name="T53" fmla="*/ 76 h 89"/>
              <a:gd name="T54" fmla="*/ 60 w 92"/>
              <a:gd name="T55" fmla="*/ 67 h 89"/>
              <a:gd name="T56" fmla="*/ 68 w 92"/>
              <a:gd name="T57" fmla="*/ 56 h 89"/>
              <a:gd name="T58" fmla="*/ 68 w 92"/>
              <a:gd name="T59" fmla="*/ 39 h 89"/>
              <a:gd name="T60" fmla="*/ 73 w 92"/>
              <a:gd name="T61" fmla="*/ 48 h 89"/>
              <a:gd name="T62" fmla="*/ 75 w 92"/>
              <a:gd name="T63" fmla="*/ 54 h 89"/>
              <a:gd name="T64" fmla="*/ 72 w 92"/>
              <a:gd name="T65" fmla="*/ 61 h 89"/>
              <a:gd name="T66" fmla="*/ 69 w 92"/>
              <a:gd name="T67" fmla="*/ 69 h 89"/>
              <a:gd name="T68" fmla="*/ 84 w 92"/>
              <a:gd name="T69" fmla="*/ 68 h 89"/>
              <a:gd name="T70" fmla="*/ 82 w 92"/>
              <a:gd name="T71" fmla="*/ 60 h 89"/>
              <a:gd name="T72" fmla="*/ 92 w 92"/>
              <a:gd name="T73" fmla="*/ 41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2" h="89">
                <a:moveTo>
                  <a:pt x="92" y="41"/>
                </a:moveTo>
                <a:lnTo>
                  <a:pt x="87" y="38"/>
                </a:lnTo>
                <a:lnTo>
                  <a:pt x="86" y="38"/>
                </a:lnTo>
                <a:lnTo>
                  <a:pt x="88" y="33"/>
                </a:lnTo>
                <a:lnTo>
                  <a:pt x="84" y="30"/>
                </a:lnTo>
                <a:lnTo>
                  <a:pt x="80" y="33"/>
                </a:lnTo>
                <a:lnTo>
                  <a:pt x="79" y="30"/>
                </a:lnTo>
                <a:lnTo>
                  <a:pt x="71" y="29"/>
                </a:lnTo>
                <a:lnTo>
                  <a:pt x="67" y="33"/>
                </a:lnTo>
                <a:lnTo>
                  <a:pt x="58" y="45"/>
                </a:lnTo>
                <a:lnTo>
                  <a:pt x="54" y="44"/>
                </a:lnTo>
                <a:lnTo>
                  <a:pt x="53" y="42"/>
                </a:lnTo>
                <a:lnTo>
                  <a:pt x="50" y="35"/>
                </a:lnTo>
                <a:lnTo>
                  <a:pt x="46" y="37"/>
                </a:lnTo>
                <a:lnTo>
                  <a:pt x="45" y="38"/>
                </a:lnTo>
                <a:lnTo>
                  <a:pt x="35" y="34"/>
                </a:lnTo>
                <a:lnTo>
                  <a:pt x="34" y="38"/>
                </a:lnTo>
                <a:lnTo>
                  <a:pt x="28" y="41"/>
                </a:lnTo>
                <a:lnTo>
                  <a:pt x="20" y="30"/>
                </a:lnTo>
                <a:lnTo>
                  <a:pt x="27" y="22"/>
                </a:lnTo>
                <a:lnTo>
                  <a:pt x="26" y="14"/>
                </a:lnTo>
                <a:lnTo>
                  <a:pt x="27" y="9"/>
                </a:lnTo>
                <a:lnTo>
                  <a:pt x="20" y="12"/>
                </a:lnTo>
                <a:lnTo>
                  <a:pt x="17" y="12"/>
                </a:lnTo>
                <a:lnTo>
                  <a:pt x="16" y="9"/>
                </a:lnTo>
                <a:lnTo>
                  <a:pt x="16" y="5"/>
                </a:lnTo>
                <a:lnTo>
                  <a:pt x="16" y="0"/>
                </a:lnTo>
                <a:lnTo>
                  <a:pt x="13" y="3"/>
                </a:lnTo>
                <a:lnTo>
                  <a:pt x="7" y="1"/>
                </a:lnTo>
                <a:lnTo>
                  <a:pt x="5" y="11"/>
                </a:lnTo>
                <a:lnTo>
                  <a:pt x="0" y="15"/>
                </a:lnTo>
                <a:lnTo>
                  <a:pt x="0" y="26"/>
                </a:lnTo>
                <a:lnTo>
                  <a:pt x="26" y="44"/>
                </a:lnTo>
                <a:lnTo>
                  <a:pt x="24" y="45"/>
                </a:lnTo>
                <a:lnTo>
                  <a:pt x="20" y="54"/>
                </a:lnTo>
                <a:lnTo>
                  <a:pt x="19" y="61"/>
                </a:lnTo>
                <a:lnTo>
                  <a:pt x="11" y="57"/>
                </a:lnTo>
                <a:lnTo>
                  <a:pt x="1" y="61"/>
                </a:lnTo>
                <a:lnTo>
                  <a:pt x="1" y="67"/>
                </a:lnTo>
                <a:lnTo>
                  <a:pt x="9" y="71"/>
                </a:lnTo>
                <a:lnTo>
                  <a:pt x="11" y="72"/>
                </a:lnTo>
                <a:lnTo>
                  <a:pt x="5" y="80"/>
                </a:lnTo>
                <a:lnTo>
                  <a:pt x="9" y="82"/>
                </a:lnTo>
                <a:lnTo>
                  <a:pt x="9" y="89"/>
                </a:lnTo>
                <a:lnTo>
                  <a:pt x="12" y="89"/>
                </a:lnTo>
                <a:lnTo>
                  <a:pt x="16" y="82"/>
                </a:lnTo>
                <a:lnTo>
                  <a:pt x="24" y="79"/>
                </a:lnTo>
                <a:lnTo>
                  <a:pt x="28" y="79"/>
                </a:lnTo>
                <a:lnTo>
                  <a:pt x="39" y="79"/>
                </a:lnTo>
                <a:lnTo>
                  <a:pt x="50" y="82"/>
                </a:lnTo>
                <a:lnTo>
                  <a:pt x="52" y="82"/>
                </a:lnTo>
                <a:lnTo>
                  <a:pt x="54" y="82"/>
                </a:lnTo>
                <a:lnTo>
                  <a:pt x="57" y="79"/>
                </a:lnTo>
                <a:lnTo>
                  <a:pt x="56" y="76"/>
                </a:lnTo>
                <a:lnTo>
                  <a:pt x="56" y="68"/>
                </a:lnTo>
                <a:lnTo>
                  <a:pt x="60" y="67"/>
                </a:lnTo>
                <a:lnTo>
                  <a:pt x="65" y="60"/>
                </a:lnTo>
                <a:lnTo>
                  <a:pt x="68" y="56"/>
                </a:lnTo>
                <a:lnTo>
                  <a:pt x="67" y="46"/>
                </a:lnTo>
                <a:lnTo>
                  <a:pt x="68" y="39"/>
                </a:lnTo>
                <a:lnTo>
                  <a:pt x="73" y="46"/>
                </a:lnTo>
                <a:lnTo>
                  <a:pt x="73" y="48"/>
                </a:lnTo>
                <a:lnTo>
                  <a:pt x="75" y="53"/>
                </a:lnTo>
                <a:lnTo>
                  <a:pt x="75" y="54"/>
                </a:lnTo>
                <a:lnTo>
                  <a:pt x="75" y="57"/>
                </a:lnTo>
                <a:lnTo>
                  <a:pt x="72" y="61"/>
                </a:lnTo>
                <a:lnTo>
                  <a:pt x="68" y="65"/>
                </a:lnTo>
                <a:lnTo>
                  <a:pt x="69" y="69"/>
                </a:lnTo>
                <a:lnTo>
                  <a:pt x="82" y="76"/>
                </a:lnTo>
                <a:lnTo>
                  <a:pt x="84" y="68"/>
                </a:lnTo>
                <a:lnTo>
                  <a:pt x="84" y="67"/>
                </a:lnTo>
                <a:lnTo>
                  <a:pt x="82" y="60"/>
                </a:lnTo>
                <a:lnTo>
                  <a:pt x="86" y="53"/>
                </a:lnTo>
                <a:lnTo>
                  <a:pt x="92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4" name="Freeform 235"/>
          <p:cNvSpPr>
            <a:spLocks/>
          </p:cNvSpPr>
          <p:nvPr/>
        </p:nvSpPr>
        <p:spPr bwMode="auto">
          <a:xfrm>
            <a:off x="5040313" y="4029075"/>
            <a:ext cx="144463" cy="314325"/>
          </a:xfrm>
          <a:custGeom>
            <a:avLst/>
            <a:gdLst>
              <a:gd name="T0" fmla="*/ 82 w 91"/>
              <a:gd name="T1" fmla="*/ 148 h 198"/>
              <a:gd name="T2" fmla="*/ 76 w 91"/>
              <a:gd name="T3" fmla="*/ 135 h 198"/>
              <a:gd name="T4" fmla="*/ 83 w 91"/>
              <a:gd name="T5" fmla="*/ 118 h 198"/>
              <a:gd name="T6" fmla="*/ 82 w 91"/>
              <a:gd name="T7" fmla="*/ 102 h 198"/>
              <a:gd name="T8" fmla="*/ 82 w 91"/>
              <a:gd name="T9" fmla="*/ 97 h 198"/>
              <a:gd name="T10" fmla="*/ 82 w 91"/>
              <a:gd name="T11" fmla="*/ 90 h 198"/>
              <a:gd name="T12" fmla="*/ 75 w 91"/>
              <a:gd name="T13" fmla="*/ 95 h 198"/>
              <a:gd name="T14" fmla="*/ 72 w 91"/>
              <a:gd name="T15" fmla="*/ 88 h 198"/>
              <a:gd name="T16" fmla="*/ 83 w 91"/>
              <a:gd name="T17" fmla="*/ 75 h 198"/>
              <a:gd name="T18" fmla="*/ 91 w 91"/>
              <a:gd name="T19" fmla="*/ 60 h 198"/>
              <a:gd name="T20" fmla="*/ 90 w 91"/>
              <a:gd name="T21" fmla="*/ 56 h 198"/>
              <a:gd name="T22" fmla="*/ 79 w 91"/>
              <a:gd name="T23" fmla="*/ 41 h 198"/>
              <a:gd name="T24" fmla="*/ 78 w 91"/>
              <a:gd name="T25" fmla="*/ 34 h 198"/>
              <a:gd name="T26" fmla="*/ 74 w 91"/>
              <a:gd name="T27" fmla="*/ 23 h 198"/>
              <a:gd name="T28" fmla="*/ 72 w 91"/>
              <a:gd name="T29" fmla="*/ 11 h 198"/>
              <a:gd name="T30" fmla="*/ 68 w 91"/>
              <a:gd name="T31" fmla="*/ 0 h 198"/>
              <a:gd name="T32" fmla="*/ 53 w 91"/>
              <a:gd name="T33" fmla="*/ 5 h 198"/>
              <a:gd name="T34" fmla="*/ 49 w 91"/>
              <a:gd name="T35" fmla="*/ 18 h 198"/>
              <a:gd name="T36" fmla="*/ 37 w 91"/>
              <a:gd name="T37" fmla="*/ 20 h 198"/>
              <a:gd name="T38" fmla="*/ 30 w 91"/>
              <a:gd name="T39" fmla="*/ 27 h 198"/>
              <a:gd name="T40" fmla="*/ 16 w 91"/>
              <a:gd name="T41" fmla="*/ 41 h 198"/>
              <a:gd name="T42" fmla="*/ 38 w 91"/>
              <a:gd name="T43" fmla="*/ 42 h 198"/>
              <a:gd name="T44" fmla="*/ 34 w 91"/>
              <a:gd name="T45" fmla="*/ 49 h 198"/>
              <a:gd name="T46" fmla="*/ 19 w 91"/>
              <a:gd name="T47" fmla="*/ 52 h 198"/>
              <a:gd name="T48" fmla="*/ 8 w 91"/>
              <a:gd name="T49" fmla="*/ 52 h 198"/>
              <a:gd name="T50" fmla="*/ 0 w 91"/>
              <a:gd name="T51" fmla="*/ 57 h 198"/>
              <a:gd name="T52" fmla="*/ 1 w 91"/>
              <a:gd name="T53" fmla="*/ 64 h 198"/>
              <a:gd name="T54" fmla="*/ 18 w 91"/>
              <a:gd name="T55" fmla="*/ 67 h 198"/>
              <a:gd name="T56" fmla="*/ 30 w 91"/>
              <a:gd name="T57" fmla="*/ 64 h 198"/>
              <a:gd name="T58" fmla="*/ 37 w 91"/>
              <a:gd name="T59" fmla="*/ 65 h 198"/>
              <a:gd name="T60" fmla="*/ 31 w 91"/>
              <a:gd name="T61" fmla="*/ 71 h 198"/>
              <a:gd name="T62" fmla="*/ 26 w 91"/>
              <a:gd name="T63" fmla="*/ 75 h 198"/>
              <a:gd name="T64" fmla="*/ 26 w 91"/>
              <a:gd name="T65" fmla="*/ 95 h 198"/>
              <a:gd name="T66" fmla="*/ 15 w 91"/>
              <a:gd name="T67" fmla="*/ 98 h 198"/>
              <a:gd name="T68" fmla="*/ 16 w 91"/>
              <a:gd name="T69" fmla="*/ 112 h 198"/>
              <a:gd name="T70" fmla="*/ 27 w 91"/>
              <a:gd name="T71" fmla="*/ 123 h 198"/>
              <a:gd name="T72" fmla="*/ 29 w 91"/>
              <a:gd name="T73" fmla="*/ 124 h 198"/>
              <a:gd name="T74" fmla="*/ 27 w 91"/>
              <a:gd name="T75" fmla="*/ 133 h 198"/>
              <a:gd name="T76" fmla="*/ 23 w 91"/>
              <a:gd name="T77" fmla="*/ 144 h 198"/>
              <a:gd name="T78" fmla="*/ 26 w 91"/>
              <a:gd name="T79" fmla="*/ 159 h 198"/>
              <a:gd name="T80" fmla="*/ 27 w 91"/>
              <a:gd name="T81" fmla="*/ 165 h 198"/>
              <a:gd name="T82" fmla="*/ 38 w 91"/>
              <a:gd name="T83" fmla="*/ 168 h 198"/>
              <a:gd name="T84" fmla="*/ 27 w 91"/>
              <a:gd name="T85" fmla="*/ 170 h 198"/>
              <a:gd name="T86" fmla="*/ 19 w 91"/>
              <a:gd name="T87" fmla="*/ 185 h 198"/>
              <a:gd name="T88" fmla="*/ 27 w 91"/>
              <a:gd name="T89" fmla="*/ 192 h 198"/>
              <a:gd name="T90" fmla="*/ 35 w 91"/>
              <a:gd name="T91" fmla="*/ 196 h 198"/>
              <a:gd name="T92" fmla="*/ 67 w 91"/>
              <a:gd name="T93" fmla="*/ 181 h 198"/>
              <a:gd name="T94" fmla="*/ 87 w 91"/>
              <a:gd name="T95" fmla="*/ 177 h 198"/>
              <a:gd name="T96" fmla="*/ 89 w 91"/>
              <a:gd name="T97" fmla="*/ 16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198">
                <a:moveTo>
                  <a:pt x="84" y="153"/>
                </a:moveTo>
                <a:lnTo>
                  <a:pt x="82" y="148"/>
                </a:lnTo>
                <a:lnTo>
                  <a:pt x="79" y="151"/>
                </a:lnTo>
                <a:lnTo>
                  <a:pt x="76" y="135"/>
                </a:lnTo>
                <a:lnTo>
                  <a:pt x="82" y="128"/>
                </a:lnTo>
                <a:lnTo>
                  <a:pt x="83" y="118"/>
                </a:lnTo>
                <a:lnTo>
                  <a:pt x="80" y="105"/>
                </a:lnTo>
                <a:lnTo>
                  <a:pt x="82" y="102"/>
                </a:lnTo>
                <a:lnTo>
                  <a:pt x="84" y="97"/>
                </a:lnTo>
                <a:lnTo>
                  <a:pt x="82" y="97"/>
                </a:lnTo>
                <a:lnTo>
                  <a:pt x="82" y="91"/>
                </a:lnTo>
                <a:lnTo>
                  <a:pt x="82" y="90"/>
                </a:lnTo>
                <a:lnTo>
                  <a:pt x="78" y="93"/>
                </a:lnTo>
                <a:lnTo>
                  <a:pt x="75" y="95"/>
                </a:lnTo>
                <a:lnTo>
                  <a:pt x="74" y="91"/>
                </a:lnTo>
                <a:lnTo>
                  <a:pt x="72" y="88"/>
                </a:lnTo>
                <a:lnTo>
                  <a:pt x="78" y="83"/>
                </a:lnTo>
                <a:lnTo>
                  <a:pt x="83" y="75"/>
                </a:lnTo>
                <a:lnTo>
                  <a:pt x="89" y="64"/>
                </a:lnTo>
                <a:lnTo>
                  <a:pt x="91" y="60"/>
                </a:lnTo>
                <a:lnTo>
                  <a:pt x="90" y="57"/>
                </a:lnTo>
                <a:lnTo>
                  <a:pt x="90" y="56"/>
                </a:lnTo>
                <a:lnTo>
                  <a:pt x="82" y="45"/>
                </a:lnTo>
                <a:lnTo>
                  <a:pt x="79" y="41"/>
                </a:lnTo>
                <a:lnTo>
                  <a:pt x="78" y="35"/>
                </a:lnTo>
                <a:lnTo>
                  <a:pt x="78" y="34"/>
                </a:lnTo>
                <a:lnTo>
                  <a:pt x="75" y="30"/>
                </a:lnTo>
                <a:lnTo>
                  <a:pt x="74" y="23"/>
                </a:lnTo>
                <a:lnTo>
                  <a:pt x="72" y="13"/>
                </a:lnTo>
                <a:lnTo>
                  <a:pt x="72" y="11"/>
                </a:lnTo>
                <a:lnTo>
                  <a:pt x="71" y="5"/>
                </a:lnTo>
                <a:lnTo>
                  <a:pt x="68" y="0"/>
                </a:lnTo>
                <a:lnTo>
                  <a:pt x="61" y="4"/>
                </a:lnTo>
                <a:lnTo>
                  <a:pt x="53" y="5"/>
                </a:lnTo>
                <a:lnTo>
                  <a:pt x="45" y="12"/>
                </a:lnTo>
                <a:lnTo>
                  <a:pt x="49" y="18"/>
                </a:lnTo>
                <a:lnTo>
                  <a:pt x="46" y="19"/>
                </a:lnTo>
                <a:lnTo>
                  <a:pt x="37" y="20"/>
                </a:lnTo>
                <a:lnTo>
                  <a:pt x="30" y="28"/>
                </a:lnTo>
                <a:lnTo>
                  <a:pt x="30" y="27"/>
                </a:lnTo>
                <a:lnTo>
                  <a:pt x="25" y="31"/>
                </a:lnTo>
                <a:lnTo>
                  <a:pt x="16" y="41"/>
                </a:lnTo>
                <a:lnTo>
                  <a:pt x="29" y="42"/>
                </a:lnTo>
                <a:lnTo>
                  <a:pt x="38" y="42"/>
                </a:lnTo>
                <a:lnTo>
                  <a:pt x="40" y="46"/>
                </a:lnTo>
                <a:lnTo>
                  <a:pt x="34" y="49"/>
                </a:lnTo>
                <a:lnTo>
                  <a:pt x="29" y="50"/>
                </a:lnTo>
                <a:lnTo>
                  <a:pt x="19" y="52"/>
                </a:lnTo>
                <a:lnTo>
                  <a:pt x="15" y="52"/>
                </a:lnTo>
                <a:lnTo>
                  <a:pt x="8" y="52"/>
                </a:lnTo>
                <a:lnTo>
                  <a:pt x="4" y="53"/>
                </a:lnTo>
                <a:lnTo>
                  <a:pt x="0" y="57"/>
                </a:lnTo>
                <a:lnTo>
                  <a:pt x="1" y="63"/>
                </a:lnTo>
                <a:lnTo>
                  <a:pt x="1" y="64"/>
                </a:lnTo>
                <a:lnTo>
                  <a:pt x="8" y="68"/>
                </a:lnTo>
                <a:lnTo>
                  <a:pt x="18" y="67"/>
                </a:lnTo>
                <a:lnTo>
                  <a:pt x="29" y="65"/>
                </a:lnTo>
                <a:lnTo>
                  <a:pt x="30" y="64"/>
                </a:lnTo>
                <a:lnTo>
                  <a:pt x="38" y="64"/>
                </a:lnTo>
                <a:lnTo>
                  <a:pt x="37" y="65"/>
                </a:lnTo>
                <a:lnTo>
                  <a:pt x="33" y="69"/>
                </a:lnTo>
                <a:lnTo>
                  <a:pt x="31" y="71"/>
                </a:lnTo>
                <a:lnTo>
                  <a:pt x="31" y="73"/>
                </a:lnTo>
                <a:lnTo>
                  <a:pt x="26" y="75"/>
                </a:lnTo>
                <a:lnTo>
                  <a:pt x="19" y="88"/>
                </a:lnTo>
                <a:lnTo>
                  <a:pt x="26" y="95"/>
                </a:lnTo>
                <a:lnTo>
                  <a:pt x="19" y="97"/>
                </a:lnTo>
                <a:lnTo>
                  <a:pt x="15" y="98"/>
                </a:lnTo>
                <a:lnTo>
                  <a:pt x="16" y="106"/>
                </a:lnTo>
                <a:lnTo>
                  <a:pt x="16" y="112"/>
                </a:lnTo>
                <a:lnTo>
                  <a:pt x="16" y="114"/>
                </a:lnTo>
                <a:lnTo>
                  <a:pt x="27" y="123"/>
                </a:lnTo>
                <a:lnTo>
                  <a:pt x="29" y="123"/>
                </a:lnTo>
                <a:lnTo>
                  <a:pt x="29" y="124"/>
                </a:lnTo>
                <a:lnTo>
                  <a:pt x="26" y="127"/>
                </a:lnTo>
                <a:lnTo>
                  <a:pt x="27" y="133"/>
                </a:lnTo>
                <a:lnTo>
                  <a:pt x="25" y="142"/>
                </a:lnTo>
                <a:lnTo>
                  <a:pt x="23" y="144"/>
                </a:lnTo>
                <a:lnTo>
                  <a:pt x="20" y="157"/>
                </a:lnTo>
                <a:lnTo>
                  <a:pt x="26" y="159"/>
                </a:lnTo>
                <a:lnTo>
                  <a:pt x="27" y="163"/>
                </a:lnTo>
                <a:lnTo>
                  <a:pt x="27" y="165"/>
                </a:lnTo>
                <a:lnTo>
                  <a:pt x="30" y="166"/>
                </a:lnTo>
                <a:lnTo>
                  <a:pt x="38" y="168"/>
                </a:lnTo>
                <a:lnTo>
                  <a:pt x="29" y="170"/>
                </a:lnTo>
                <a:lnTo>
                  <a:pt x="27" y="170"/>
                </a:lnTo>
                <a:lnTo>
                  <a:pt x="19" y="181"/>
                </a:lnTo>
                <a:lnTo>
                  <a:pt x="19" y="185"/>
                </a:lnTo>
                <a:lnTo>
                  <a:pt x="19" y="198"/>
                </a:lnTo>
                <a:lnTo>
                  <a:pt x="27" y="192"/>
                </a:lnTo>
                <a:lnTo>
                  <a:pt x="29" y="193"/>
                </a:lnTo>
                <a:lnTo>
                  <a:pt x="35" y="196"/>
                </a:lnTo>
                <a:lnTo>
                  <a:pt x="61" y="180"/>
                </a:lnTo>
                <a:lnTo>
                  <a:pt x="67" y="181"/>
                </a:lnTo>
                <a:lnTo>
                  <a:pt x="86" y="184"/>
                </a:lnTo>
                <a:lnTo>
                  <a:pt x="87" y="177"/>
                </a:lnTo>
                <a:lnTo>
                  <a:pt x="90" y="169"/>
                </a:lnTo>
                <a:lnTo>
                  <a:pt x="89" y="163"/>
                </a:lnTo>
                <a:lnTo>
                  <a:pt x="84" y="15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5" name="Freeform 236"/>
          <p:cNvSpPr>
            <a:spLocks/>
          </p:cNvSpPr>
          <p:nvPr/>
        </p:nvSpPr>
        <p:spPr bwMode="auto">
          <a:xfrm>
            <a:off x="5300663" y="4130675"/>
            <a:ext cx="69850" cy="60325"/>
          </a:xfrm>
          <a:custGeom>
            <a:avLst/>
            <a:gdLst>
              <a:gd name="T0" fmla="*/ 32 w 44"/>
              <a:gd name="T1" fmla="*/ 3 h 38"/>
              <a:gd name="T2" fmla="*/ 32 w 44"/>
              <a:gd name="T3" fmla="*/ 4 h 38"/>
              <a:gd name="T4" fmla="*/ 32 w 44"/>
              <a:gd name="T5" fmla="*/ 11 h 38"/>
              <a:gd name="T6" fmla="*/ 32 w 44"/>
              <a:gd name="T7" fmla="*/ 27 h 38"/>
              <a:gd name="T8" fmla="*/ 44 w 44"/>
              <a:gd name="T9" fmla="*/ 33 h 38"/>
              <a:gd name="T10" fmla="*/ 23 w 44"/>
              <a:gd name="T11" fmla="*/ 38 h 38"/>
              <a:gd name="T12" fmla="*/ 16 w 44"/>
              <a:gd name="T13" fmla="*/ 35 h 38"/>
              <a:gd name="T14" fmla="*/ 12 w 44"/>
              <a:gd name="T15" fmla="*/ 31 h 38"/>
              <a:gd name="T16" fmla="*/ 15 w 44"/>
              <a:gd name="T17" fmla="*/ 24 h 38"/>
              <a:gd name="T18" fmla="*/ 10 w 44"/>
              <a:gd name="T19" fmla="*/ 20 h 38"/>
              <a:gd name="T20" fmla="*/ 6 w 44"/>
              <a:gd name="T21" fmla="*/ 23 h 38"/>
              <a:gd name="T22" fmla="*/ 9 w 44"/>
              <a:gd name="T23" fmla="*/ 20 h 38"/>
              <a:gd name="T24" fmla="*/ 5 w 44"/>
              <a:gd name="T25" fmla="*/ 15 h 38"/>
              <a:gd name="T26" fmla="*/ 2 w 44"/>
              <a:gd name="T27" fmla="*/ 8 h 38"/>
              <a:gd name="T28" fmla="*/ 1 w 44"/>
              <a:gd name="T29" fmla="*/ 5 h 38"/>
              <a:gd name="T30" fmla="*/ 1 w 44"/>
              <a:gd name="T31" fmla="*/ 1 h 38"/>
              <a:gd name="T32" fmla="*/ 0 w 44"/>
              <a:gd name="T33" fmla="*/ 0 h 38"/>
              <a:gd name="T34" fmla="*/ 5 w 44"/>
              <a:gd name="T35" fmla="*/ 0 h 38"/>
              <a:gd name="T36" fmla="*/ 19 w 44"/>
              <a:gd name="T37" fmla="*/ 1 h 38"/>
              <a:gd name="T38" fmla="*/ 23 w 44"/>
              <a:gd name="T39" fmla="*/ 1 h 38"/>
              <a:gd name="T40" fmla="*/ 25 w 44"/>
              <a:gd name="T41" fmla="*/ 3 h 38"/>
              <a:gd name="T42" fmla="*/ 31 w 44"/>
              <a:gd name="T43" fmla="*/ 3 h 38"/>
              <a:gd name="T44" fmla="*/ 32 w 44"/>
              <a:gd name="T45" fmla="*/ 3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4" h="38">
                <a:moveTo>
                  <a:pt x="32" y="3"/>
                </a:moveTo>
                <a:lnTo>
                  <a:pt x="32" y="4"/>
                </a:lnTo>
                <a:lnTo>
                  <a:pt x="32" y="11"/>
                </a:lnTo>
                <a:lnTo>
                  <a:pt x="32" y="27"/>
                </a:lnTo>
                <a:lnTo>
                  <a:pt x="44" y="33"/>
                </a:lnTo>
                <a:lnTo>
                  <a:pt x="23" y="38"/>
                </a:lnTo>
                <a:lnTo>
                  <a:pt x="16" y="35"/>
                </a:lnTo>
                <a:lnTo>
                  <a:pt x="12" y="31"/>
                </a:lnTo>
                <a:lnTo>
                  <a:pt x="15" y="24"/>
                </a:lnTo>
                <a:lnTo>
                  <a:pt x="10" y="20"/>
                </a:lnTo>
                <a:lnTo>
                  <a:pt x="6" y="23"/>
                </a:lnTo>
                <a:lnTo>
                  <a:pt x="9" y="20"/>
                </a:lnTo>
                <a:lnTo>
                  <a:pt x="5" y="15"/>
                </a:lnTo>
                <a:lnTo>
                  <a:pt x="2" y="8"/>
                </a:lnTo>
                <a:lnTo>
                  <a:pt x="1" y="5"/>
                </a:lnTo>
                <a:lnTo>
                  <a:pt x="1" y="1"/>
                </a:lnTo>
                <a:lnTo>
                  <a:pt x="0" y="0"/>
                </a:lnTo>
                <a:lnTo>
                  <a:pt x="5" y="0"/>
                </a:lnTo>
                <a:lnTo>
                  <a:pt x="19" y="1"/>
                </a:lnTo>
                <a:lnTo>
                  <a:pt x="23" y="1"/>
                </a:lnTo>
                <a:lnTo>
                  <a:pt x="25" y="3"/>
                </a:lnTo>
                <a:lnTo>
                  <a:pt x="31" y="3"/>
                </a:lnTo>
                <a:lnTo>
                  <a:pt x="32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6" name="Freeform 237"/>
          <p:cNvSpPr>
            <a:spLocks noEditPoints="1"/>
          </p:cNvSpPr>
          <p:nvPr/>
        </p:nvSpPr>
        <p:spPr bwMode="auto">
          <a:xfrm>
            <a:off x="5849938" y="2676525"/>
            <a:ext cx="187325" cy="142875"/>
          </a:xfrm>
          <a:custGeom>
            <a:avLst/>
            <a:gdLst>
              <a:gd name="T0" fmla="*/ 1 w 118"/>
              <a:gd name="T1" fmla="*/ 54 h 90"/>
              <a:gd name="T2" fmla="*/ 8 w 118"/>
              <a:gd name="T3" fmla="*/ 45 h 90"/>
              <a:gd name="T4" fmla="*/ 12 w 118"/>
              <a:gd name="T5" fmla="*/ 45 h 90"/>
              <a:gd name="T6" fmla="*/ 19 w 118"/>
              <a:gd name="T7" fmla="*/ 47 h 90"/>
              <a:gd name="T8" fmla="*/ 20 w 118"/>
              <a:gd name="T9" fmla="*/ 50 h 90"/>
              <a:gd name="T10" fmla="*/ 12 w 118"/>
              <a:gd name="T11" fmla="*/ 53 h 90"/>
              <a:gd name="T12" fmla="*/ 16 w 118"/>
              <a:gd name="T13" fmla="*/ 35 h 90"/>
              <a:gd name="T14" fmla="*/ 6 w 118"/>
              <a:gd name="T15" fmla="*/ 36 h 90"/>
              <a:gd name="T16" fmla="*/ 12 w 118"/>
              <a:gd name="T17" fmla="*/ 30 h 90"/>
              <a:gd name="T18" fmla="*/ 23 w 118"/>
              <a:gd name="T19" fmla="*/ 28 h 90"/>
              <a:gd name="T20" fmla="*/ 30 w 118"/>
              <a:gd name="T21" fmla="*/ 31 h 90"/>
              <a:gd name="T22" fmla="*/ 17 w 118"/>
              <a:gd name="T23" fmla="*/ 35 h 90"/>
              <a:gd name="T24" fmla="*/ 92 w 118"/>
              <a:gd name="T25" fmla="*/ 45 h 90"/>
              <a:gd name="T26" fmla="*/ 98 w 118"/>
              <a:gd name="T27" fmla="*/ 50 h 90"/>
              <a:gd name="T28" fmla="*/ 111 w 118"/>
              <a:gd name="T29" fmla="*/ 43 h 90"/>
              <a:gd name="T30" fmla="*/ 109 w 118"/>
              <a:gd name="T31" fmla="*/ 54 h 90"/>
              <a:gd name="T32" fmla="*/ 110 w 118"/>
              <a:gd name="T33" fmla="*/ 58 h 90"/>
              <a:gd name="T34" fmla="*/ 117 w 118"/>
              <a:gd name="T35" fmla="*/ 64 h 90"/>
              <a:gd name="T36" fmla="*/ 113 w 118"/>
              <a:gd name="T37" fmla="*/ 70 h 90"/>
              <a:gd name="T38" fmla="*/ 110 w 118"/>
              <a:gd name="T39" fmla="*/ 77 h 90"/>
              <a:gd name="T40" fmla="*/ 96 w 118"/>
              <a:gd name="T41" fmla="*/ 80 h 90"/>
              <a:gd name="T42" fmla="*/ 87 w 118"/>
              <a:gd name="T43" fmla="*/ 77 h 90"/>
              <a:gd name="T44" fmla="*/ 86 w 118"/>
              <a:gd name="T45" fmla="*/ 77 h 90"/>
              <a:gd name="T46" fmla="*/ 61 w 118"/>
              <a:gd name="T47" fmla="*/ 88 h 90"/>
              <a:gd name="T48" fmla="*/ 43 w 118"/>
              <a:gd name="T49" fmla="*/ 77 h 90"/>
              <a:gd name="T50" fmla="*/ 20 w 118"/>
              <a:gd name="T51" fmla="*/ 68 h 90"/>
              <a:gd name="T52" fmla="*/ 12 w 118"/>
              <a:gd name="T53" fmla="*/ 65 h 90"/>
              <a:gd name="T54" fmla="*/ 11 w 118"/>
              <a:gd name="T55" fmla="*/ 62 h 90"/>
              <a:gd name="T56" fmla="*/ 20 w 118"/>
              <a:gd name="T57" fmla="*/ 65 h 90"/>
              <a:gd name="T58" fmla="*/ 27 w 118"/>
              <a:gd name="T59" fmla="*/ 66 h 90"/>
              <a:gd name="T60" fmla="*/ 45 w 118"/>
              <a:gd name="T61" fmla="*/ 65 h 90"/>
              <a:gd name="T62" fmla="*/ 50 w 118"/>
              <a:gd name="T63" fmla="*/ 65 h 90"/>
              <a:gd name="T64" fmla="*/ 57 w 118"/>
              <a:gd name="T65" fmla="*/ 65 h 90"/>
              <a:gd name="T66" fmla="*/ 58 w 118"/>
              <a:gd name="T67" fmla="*/ 60 h 90"/>
              <a:gd name="T68" fmla="*/ 43 w 118"/>
              <a:gd name="T69" fmla="*/ 61 h 90"/>
              <a:gd name="T70" fmla="*/ 35 w 118"/>
              <a:gd name="T71" fmla="*/ 65 h 90"/>
              <a:gd name="T72" fmla="*/ 30 w 118"/>
              <a:gd name="T73" fmla="*/ 61 h 90"/>
              <a:gd name="T74" fmla="*/ 30 w 118"/>
              <a:gd name="T75" fmla="*/ 55 h 90"/>
              <a:gd name="T76" fmla="*/ 46 w 118"/>
              <a:gd name="T77" fmla="*/ 54 h 90"/>
              <a:gd name="T78" fmla="*/ 43 w 118"/>
              <a:gd name="T79" fmla="*/ 50 h 90"/>
              <a:gd name="T80" fmla="*/ 27 w 118"/>
              <a:gd name="T81" fmla="*/ 47 h 90"/>
              <a:gd name="T82" fmla="*/ 36 w 118"/>
              <a:gd name="T83" fmla="*/ 40 h 90"/>
              <a:gd name="T84" fmla="*/ 58 w 118"/>
              <a:gd name="T85" fmla="*/ 45 h 90"/>
              <a:gd name="T86" fmla="*/ 76 w 118"/>
              <a:gd name="T87" fmla="*/ 45 h 90"/>
              <a:gd name="T88" fmla="*/ 60 w 118"/>
              <a:gd name="T89" fmla="*/ 38 h 90"/>
              <a:gd name="T90" fmla="*/ 47 w 118"/>
              <a:gd name="T91" fmla="*/ 32 h 90"/>
              <a:gd name="T92" fmla="*/ 43 w 118"/>
              <a:gd name="T93" fmla="*/ 20 h 90"/>
              <a:gd name="T94" fmla="*/ 39 w 118"/>
              <a:gd name="T95" fmla="*/ 15 h 90"/>
              <a:gd name="T96" fmla="*/ 23 w 118"/>
              <a:gd name="T97" fmla="*/ 0 h 90"/>
              <a:gd name="T98" fmla="*/ 36 w 118"/>
              <a:gd name="T99" fmla="*/ 2 h 90"/>
              <a:gd name="T100" fmla="*/ 45 w 118"/>
              <a:gd name="T101" fmla="*/ 8 h 90"/>
              <a:gd name="T102" fmla="*/ 68 w 118"/>
              <a:gd name="T103" fmla="*/ 8 h 90"/>
              <a:gd name="T104" fmla="*/ 77 w 118"/>
              <a:gd name="T105" fmla="*/ 30 h 90"/>
              <a:gd name="T106" fmla="*/ 88 w 118"/>
              <a:gd name="T107" fmla="*/ 32 h 90"/>
              <a:gd name="T108" fmla="*/ 92 w 118"/>
              <a:gd name="T109" fmla="*/ 45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8" h="90">
                <a:moveTo>
                  <a:pt x="11" y="54"/>
                </a:moveTo>
                <a:lnTo>
                  <a:pt x="1" y="54"/>
                </a:lnTo>
                <a:lnTo>
                  <a:pt x="0" y="51"/>
                </a:lnTo>
                <a:lnTo>
                  <a:pt x="8" y="45"/>
                </a:lnTo>
                <a:lnTo>
                  <a:pt x="11" y="45"/>
                </a:lnTo>
                <a:lnTo>
                  <a:pt x="12" y="45"/>
                </a:lnTo>
                <a:lnTo>
                  <a:pt x="15" y="47"/>
                </a:lnTo>
                <a:lnTo>
                  <a:pt x="19" y="47"/>
                </a:lnTo>
                <a:lnTo>
                  <a:pt x="23" y="47"/>
                </a:lnTo>
                <a:lnTo>
                  <a:pt x="20" y="50"/>
                </a:lnTo>
                <a:lnTo>
                  <a:pt x="19" y="53"/>
                </a:lnTo>
                <a:lnTo>
                  <a:pt x="12" y="53"/>
                </a:lnTo>
                <a:lnTo>
                  <a:pt x="11" y="54"/>
                </a:lnTo>
                <a:close/>
                <a:moveTo>
                  <a:pt x="16" y="35"/>
                </a:moveTo>
                <a:lnTo>
                  <a:pt x="8" y="38"/>
                </a:lnTo>
                <a:lnTo>
                  <a:pt x="6" y="36"/>
                </a:lnTo>
                <a:lnTo>
                  <a:pt x="9" y="31"/>
                </a:lnTo>
                <a:lnTo>
                  <a:pt x="12" y="30"/>
                </a:lnTo>
                <a:lnTo>
                  <a:pt x="16" y="28"/>
                </a:lnTo>
                <a:lnTo>
                  <a:pt x="23" y="28"/>
                </a:lnTo>
                <a:lnTo>
                  <a:pt x="26" y="28"/>
                </a:lnTo>
                <a:lnTo>
                  <a:pt x="30" y="31"/>
                </a:lnTo>
                <a:lnTo>
                  <a:pt x="30" y="34"/>
                </a:lnTo>
                <a:lnTo>
                  <a:pt x="17" y="35"/>
                </a:lnTo>
                <a:lnTo>
                  <a:pt x="16" y="35"/>
                </a:lnTo>
                <a:close/>
                <a:moveTo>
                  <a:pt x="92" y="45"/>
                </a:moveTo>
                <a:lnTo>
                  <a:pt x="92" y="49"/>
                </a:lnTo>
                <a:lnTo>
                  <a:pt x="98" y="50"/>
                </a:lnTo>
                <a:lnTo>
                  <a:pt x="103" y="43"/>
                </a:lnTo>
                <a:lnTo>
                  <a:pt x="111" y="43"/>
                </a:lnTo>
                <a:lnTo>
                  <a:pt x="115" y="49"/>
                </a:lnTo>
                <a:lnTo>
                  <a:pt x="109" y="54"/>
                </a:lnTo>
                <a:lnTo>
                  <a:pt x="109" y="55"/>
                </a:lnTo>
                <a:lnTo>
                  <a:pt x="110" y="58"/>
                </a:lnTo>
                <a:lnTo>
                  <a:pt x="118" y="61"/>
                </a:lnTo>
                <a:lnTo>
                  <a:pt x="117" y="64"/>
                </a:lnTo>
                <a:lnTo>
                  <a:pt x="113" y="69"/>
                </a:lnTo>
                <a:lnTo>
                  <a:pt x="113" y="70"/>
                </a:lnTo>
                <a:lnTo>
                  <a:pt x="111" y="75"/>
                </a:lnTo>
                <a:lnTo>
                  <a:pt x="110" y="77"/>
                </a:lnTo>
                <a:lnTo>
                  <a:pt x="96" y="90"/>
                </a:lnTo>
                <a:lnTo>
                  <a:pt x="96" y="80"/>
                </a:lnTo>
                <a:lnTo>
                  <a:pt x="94" y="79"/>
                </a:lnTo>
                <a:lnTo>
                  <a:pt x="87" y="77"/>
                </a:lnTo>
                <a:lnTo>
                  <a:pt x="87" y="76"/>
                </a:lnTo>
                <a:lnTo>
                  <a:pt x="86" y="77"/>
                </a:lnTo>
                <a:lnTo>
                  <a:pt x="75" y="87"/>
                </a:lnTo>
                <a:lnTo>
                  <a:pt x="61" y="88"/>
                </a:lnTo>
                <a:lnTo>
                  <a:pt x="45" y="77"/>
                </a:lnTo>
                <a:lnTo>
                  <a:pt x="43" y="77"/>
                </a:lnTo>
                <a:lnTo>
                  <a:pt x="38" y="77"/>
                </a:lnTo>
                <a:lnTo>
                  <a:pt x="20" y="68"/>
                </a:lnTo>
                <a:lnTo>
                  <a:pt x="19" y="66"/>
                </a:lnTo>
                <a:lnTo>
                  <a:pt x="12" y="65"/>
                </a:lnTo>
                <a:lnTo>
                  <a:pt x="11" y="64"/>
                </a:lnTo>
                <a:lnTo>
                  <a:pt x="11" y="62"/>
                </a:lnTo>
                <a:lnTo>
                  <a:pt x="19" y="64"/>
                </a:lnTo>
                <a:lnTo>
                  <a:pt x="20" y="65"/>
                </a:lnTo>
                <a:lnTo>
                  <a:pt x="23" y="65"/>
                </a:lnTo>
                <a:lnTo>
                  <a:pt x="27" y="66"/>
                </a:lnTo>
                <a:lnTo>
                  <a:pt x="39" y="69"/>
                </a:lnTo>
                <a:lnTo>
                  <a:pt x="45" y="65"/>
                </a:lnTo>
                <a:lnTo>
                  <a:pt x="49" y="65"/>
                </a:lnTo>
                <a:lnTo>
                  <a:pt x="50" y="65"/>
                </a:lnTo>
                <a:lnTo>
                  <a:pt x="56" y="65"/>
                </a:lnTo>
                <a:lnTo>
                  <a:pt x="57" y="65"/>
                </a:lnTo>
                <a:lnTo>
                  <a:pt x="62" y="62"/>
                </a:lnTo>
                <a:lnTo>
                  <a:pt x="58" y="60"/>
                </a:lnTo>
                <a:lnTo>
                  <a:pt x="57" y="60"/>
                </a:lnTo>
                <a:lnTo>
                  <a:pt x="43" y="61"/>
                </a:lnTo>
                <a:lnTo>
                  <a:pt x="38" y="65"/>
                </a:lnTo>
                <a:lnTo>
                  <a:pt x="35" y="65"/>
                </a:lnTo>
                <a:lnTo>
                  <a:pt x="31" y="65"/>
                </a:lnTo>
                <a:lnTo>
                  <a:pt x="30" y="61"/>
                </a:lnTo>
                <a:lnTo>
                  <a:pt x="30" y="57"/>
                </a:lnTo>
                <a:lnTo>
                  <a:pt x="30" y="55"/>
                </a:lnTo>
                <a:lnTo>
                  <a:pt x="39" y="54"/>
                </a:lnTo>
                <a:lnTo>
                  <a:pt x="46" y="54"/>
                </a:lnTo>
                <a:lnTo>
                  <a:pt x="43" y="53"/>
                </a:lnTo>
                <a:lnTo>
                  <a:pt x="43" y="50"/>
                </a:lnTo>
                <a:lnTo>
                  <a:pt x="32" y="49"/>
                </a:lnTo>
                <a:lnTo>
                  <a:pt x="27" y="47"/>
                </a:lnTo>
                <a:lnTo>
                  <a:pt x="24" y="42"/>
                </a:lnTo>
                <a:lnTo>
                  <a:pt x="36" y="40"/>
                </a:lnTo>
                <a:lnTo>
                  <a:pt x="36" y="39"/>
                </a:lnTo>
                <a:lnTo>
                  <a:pt x="58" y="45"/>
                </a:lnTo>
                <a:lnTo>
                  <a:pt x="69" y="46"/>
                </a:lnTo>
                <a:lnTo>
                  <a:pt x="76" y="45"/>
                </a:lnTo>
                <a:lnTo>
                  <a:pt x="72" y="39"/>
                </a:lnTo>
                <a:lnTo>
                  <a:pt x="60" y="38"/>
                </a:lnTo>
                <a:lnTo>
                  <a:pt x="51" y="35"/>
                </a:lnTo>
                <a:lnTo>
                  <a:pt x="47" y="32"/>
                </a:lnTo>
                <a:lnTo>
                  <a:pt x="46" y="27"/>
                </a:lnTo>
                <a:lnTo>
                  <a:pt x="43" y="20"/>
                </a:lnTo>
                <a:lnTo>
                  <a:pt x="43" y="19"/>
                </a:lnTo>
                <a:lnTo>
                  <a:pt x="39" y="15"/>
                </a:lnTo>
                <a:lnTo>
                  <a:pt x="28" y="13"/>
                </a:lnTo>
                <a:lnTo>
                  <a:pt x="23" y="0"/>
                </a:lnTo>
                <a:lnTo>
                  <a:pt x="36" y="1"/>
                </a:lnTo>
                <a:lnTo>
                  <a:pt x="36" y="2"/>
                </a:lnTo>
                <a:lnTo>
                  <a:pt x="38" y="2"/>
                </a:lnTo>
                <a:lnTo>
                  <a:pt x="45" y="8"/>
                </a:lnTo>
                <a:lnTo>
                  <a:pt x="50" y="8"/>
                </a:lnTo>
                <a:lnTo>
                  <a:pt x="68" y="8"/>
                </a:lnTo>
                <a:lnTo>
                  <a:pt x="71" y="25"/>
                </a:lnTo>
                <a:lnTo>
                  <a:pt x="77" y="30"/>
                </a:lnTo>
                <a:lnTo>
                  <a:pt x="77" y="32"/>
                </a:lnTo>
                <a:lnTo>
                  <a:pt x="88" y="32"/>
                </a:lnTo>
                <a:lnTo>
                  <a:pt x="87" y="40"/>
                </a:lnTo>
                <a:lnTo>
                  <a:pt x="92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7" name="Freeform 238"/>
          <p:cNvSpPr>
            <a:spLocks/>
          </p:cNvSpPr>
          <p:nvPr/>
        </p:nvSpPr>
        <p:spPr bwMode="auto">
          <a:xfrm>
            <a:off x="6127750" y="2571750"/>
            <a:ext cx="220663" cy="273050"/>
          </a:xfrm>
          <a:custGeom>
            <a:avLst/>
            <a:gdLst>
              <a:gd name="T0" fmla="*/ 137 w 139"/>
              <a:gd name="T1" fmla="*/ 52 h 172"/>
              <a:gd name="T2" fmla="*/ 124 w 139"/>
              <a:gd name="T3" fmla="*/ 66 h 172"/>
              <a:gd name="T4" fmla="*/ 116 w 139"/>
              <a:gd name="T5" fmla="*/ 72 h 172"/>
              <a:gd name="T6" fmla="*/ 108 w 139"/>
              <a:gd name="T7" fmla="*/ 89 h 172"/>
              <a:gd name="T8" fmla="*/ 100 w 139"/>
              <a:gd name="T9" fmla="*/ 101 h 172"/>
              <a:gd name="T10" fmla="*/ 94 w 139"/>
              <a:gd name="T11" fmla="*/ 115 h 172"/>
              <a:gd name="T12" fmla="*/ 89 w 139"/>
              <a:gd name="T13" fmla="*/ 126 h 172"/>
              <a:gd name="T14" fmla="*/ 85 w 139"/>
              <a:gd name="T15" fmla="*/ 132 h 172"/>
              <a:gd name="T16" fmla="*/ 79 w 139"/>
              <a:gd name="T17" fmla="*/ 143 h 172"/>
              <a:gd name="T18" fmla="*/ 73 w 139"/>
              <a:gd name="T19" fmla="*/ 157 h 172"/>
              <a:gd name="T20" fmla="*/ 63 w 139"/>
              <a:gd name="T21" fmla="*/ 169 h 172"/>
              <a:gd name="T22" fmla="*/ 41 w 139"/>
              <a:gd name="T23" fmla="*/ 168 h 172"/>
              <a:gd name="T24" fmla="*/ 37 w 139"/>
              <a:gd name="T25" fmla="*/ 168 h 172"/>
              <a:gd name="T26" fmla="*/ 26 w 139"/>
              <a:gd name="T27" fmla="*/ 164 h 172"/>
              <a:gd name="T28" fmla="*/ 21 w 139"/>
              <a:gd name="T29" fmla="*/ 143 h 172"/>
              <a:gd name="T30" fmla="*/ 24 w 139"/>
              <a:gd name="T31" fmla="*/ 131 h 172"/>
              <a:gd name="T32" fmla="*/ 26 w 139"/>
              <a:gd name="T33" fmla="*/ 126 h 172"/>
              <a:gd name="T34" fmla="*/ 6 w 139"/>
              <a:gd name="T35" fmla="*/ 115 h 172"/>
              <a:gd name="T36" fmla="*/ 0 w 139"/>
              <a:gd name="T37" fmla="*/ 97 h 172"/>
              <a:gd name="T38" fmla="*/ 10 w 139"/>
              <a:gd name="T39" fmla="*/ 71 h 172"/>
              <a:gd name="T40" fmla="*/ 17 w 139"/>
              <a:gd name="T41" fmla="*/ 66 h 172"/>
              <a:gd name="T42" fmla="*/ 22 w 139"/>
              <a:gd name="T43" fmla="*/ 52 h 172"/>
              <a:gd name="T44" fmla="*/ 24 w 139"/>
              <a:gd name="T45" fmla="*/ 34 h 172"/>
              <a:gd name="T46" fmla="*/ 26 w 139"/>
              <a:gd name="T47" fmla="*/ 31 h 172"/>
              <a:gd name="T48" fmla="*/ 41 w 139"/>
              <a:gd name="T49" fmla="*/ 7 h 172"/>
              <a:gd name="T50" fmla="*/ 44 w 139"/>
              <a:gd name="T51" fmla="*/ 7 h 172"/>
              <a:gd name="T52" fmla="*/ 44 w 139"/>
              <a:gd name="T53" fmla="*/ 22 h 172"/>
              <a:gd name="T54" fmla="*/ 48 w 139"/>
              <a:gd name="T55" fmla="*/ 29 h 172"/>
              <a:gd name="T56" fmla="*/ 52 w 139"/>
              <a:gd name="T57" fmla="*/ 21 h 172"/>
              <a:gd name="T58" fmla="*/ 51 w 139"/>
              <a:gd name="T59" fmla="*/ 4 h 172"/>
              <a:gd name="T60" fmla="*/ 56 w 139"/>
              <a:gd name="T61" fmla="*/ 1 h 172"/>
              <a:gd name="T62" fmla="*/ 64 w 139"/>
              <a:gd name="T63" fmla="*/ 1 h 172"/>
              <a:gd name="T64" fmla="*/ 73 w 139"/>
              <a:gd name="T65" fmla="*/ 14 h 172"/>
              <a:gd name="T66" fmla="*/ 92 w 139"/>
              <a:gd name="T67" fmla="*/ 29 h 172"/>
              <a:gd name="T68" fmla="*/ 104 w 139"/>
              <a:gd name="T69" fmla="*/ 38 h 172"/>
              <a:gd name="T70" fmla="*/ 107 w 139"/>
              <a:gd name="T71" fmla="*/ 41 h 172"/>
              <a:gd name="T72" fmla="*/ 116 w 139"/>
              <a:gd name="T73" fmla="*/ 45 h 172"/>
              <a:gd name="T74" fmla="*/ 139 w 139"/>
              <a:gd name="T75" fmla="*/ 4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9" h="172">
                <a:moveTo>
                  <a:pt x="139" y="49"/>
                </a:moveTo>
                <a:lnTo>
                  <a:pt x="137" y="52"/>
                </a:lnTo>
                <a:lnTo>
                  <a:pt x="129" y="59"/>
                </a:lnTo>
                <a:lnTo>
                  <a:pt x="124" y="66"/>
                </a:lnTo>
                <a:lnTo>
                  <a:pt x="122" y="66"/>
                </a:lnTo>
                <a:lnTo>
                  <a:pt x="116" y="72"/>
                </a:lnTo>
                <a:lnTo>
                  <a:pt x="112" y="78"/>
                </a:lnTo>
                <a:lnTo>
                  <a:pt x="108" y="89"/>
                </a:lnTo>
                <a:lnTo>
                  <a:pt x="104" y="97"/>
                </a:lnTo>
                <a:lnTo>
                  <a:pt x="100" y="101"/>
                </a:lnTo>
                <a:lnTo>
                  <a:pt x="99" y="105"/>
                </a:lnTo>
                <a:lnTo>
                  <a:pt x="94" y="115"/>
                </a:lnTo>
                <a:lnTo>
                  <a:pt x="93" y="117"/>
                </a:lnTo>
                <a:lnTo>
                  <a:pt x="89" y="126"/>
                </a:lnTo>
                <a:lnTo>
                  <a:pt x="86" y="131"/>
                </a:lnTo>
                <a:lnTo>
                  <a:pt x="85" y="132"/>
                </a:lnTo>
                <a:lnTo>
                  <a:pt x="82" y="139"/>
                </a:lnTo>
                <a:lnTo>
                  <a:pt x="79" y="143"/>
                </a:lnTo>
                <a:lnTo>
                  <a:pt x="78" y="147"/>
                </a:lnTo>
                <a:lnTo>
                  <a:pt x="73" y="157"/>
                </a:lnTo>
                <a:lnTo>
                  <a:pt x="70" y="164"/>
                </a:lnTo>
                <a:lnTo>
                  <a:pt x="63" y="169"/>
                </a:lnTo>
                <a:lnTo>
                  <a:pt x="62" y="172"/>
                </a:lnTo>
                <a:lnTo>
                  <a:pt x="41" y="168"/>
                </a:lnTo>
                <a:lnTo>
                  <a:pt x="39" y="168"/>
                </a:lnTo>
                <a:lnTo>
                  <a:pt x="37" y="168"/>
                </a:lnTo>
                <a:lnTo>
                  <a:pt x="30" y="169"/>
                </a:lnTo>
                <a:lnTo>
                  <a:pt x="26" y="164"/>
                </a:lnTo>
                <a:lnTo>
                  <a:pt x="28" y="157"/>
                </a:lnTo>
                <a:lnTo>
                  <a:pt x="21" y="143"/>
                </a:lnTo>
                <a:lnTo>
                  <a:pt x="21" y="135"/>
                </a:lnTo>
                <a:lnTo>
                  <a:pt x="24" y="131"/>
                </a:lnTo>
                <a:lnTo>
                  <a:pt x="24" y="130"/>
                </a:lnTo>
                <a:lnTo>
                  <a:pt x="26" y="126"/>
                </a:lnTo>
                <a:lnTo>
                  <a:pt x="21" y="113"/>
                </a:lnTo>
                <a:lnTo>
                  <a:pt x="6" y="115"/>
                </a:lnTo>
                <a:lnTo>
                  <a:pt x="2" y="116"/>
                </a:lnTo>
                <a:lnTo>
                  <a:pt x="0" y="97"/>
                </a:lnTo>
                <a:lnTo>
                  <a:pt x="6" y="75"/>
                </a:lnTo>
                <a:lnTo>
                  <a:pt x="10" y="71"/>
                </a:lnTo>
                <a:lnTo>
                  <a:pt x="15" y="66"/>
                </a:lnTo>
                <a:lnTo>
                  <a:pt x="17" y="66"/>
                </a:lnTo>
                <a:lnTo>
                  <a:pt x="22" y="53"/>
                </a:lnTo>
                <a:lnTo>
                  <a:pt x="22" y="52"/>
                </a:lnTo>
                <a:lnTo>
                  <a:pt x="24" y="38"/>
                </a:lnTo>
                <a:lnTo>
                  <a:pt x="24" y="34"/>
                </a:lnTo>
                <a:lnTo>
                  <a:pt x="25" y="33"/>
                </a:lnTo>
                <a:lnTo>
                  <a:pt x="26" y="31"/>
                </a:lnTo>
                <a:lnTo>
                  <a:pt x="30" y="16"/>
                </a:lnTo>
                <a:lnTo>
                  <a:pt x="41" y="7"/>
                </a:lnTo>
                <a:lnTo>
                  <a:pt x="41" y="6"/>
                </a:lnTo>
                <a:lnTo>
                  <a:pt x="44" y="7"/>
                </a:lnTo>
                <a:lnTo>
                  <a:pt x="44" y="21"/>
                </a:lnTo>
                <a:lnTo>
                  <a:pt x="44" y="22"/>
                </a:lnTo>
                <a:lnTo>
                  <a:pt x="44" y="27"/>
                </a:lnTo>
                <a:lnTo>
                  <a:pt x="48" y="29"/>
                </a:lnTo>
                <a:lnTo>
                  <a:pt x="52" y="31"/>
                </a:lnTo>
                <a:lnTo>
                  <a:pt x="52" y="21"/>
                </a:lnTo>
                <a:lnTo>
                  <a:pt x="54" y="6"/>
                </a:lnTo>
                <a:lnTo>
                  <a:pt x="51" y="4"/>
                </a:lnTo>
                <a:lnTo>
                  <a:pt x="52" y="3"/>
                </a:lnTo>
                <a:lnTo>
                  <a:pt x="56" y="1"/>
                </a:lnTo>
                <a:lnTo>
                  <a:pt x="56" y="0"/>
                </a:lnTo>
                <a:lnTo>
                  <a:pt x="64" y="1"/>
                </a:lnTo>
                <a:lnTo>
                  <a:pt x="66" y="4"/>
                </a:lnTo>
                <a:lnTo>
                  <a:pt x="73" y="14"/>
                </a:lnTo>
                <a:lnTo>
                  <a:pt x="74" y="19"/>
                </a:lnTo>
                <a:lnTo>
                  <a:pt x="92" y="29"/>
                </a:lnTo>
                <a:lnTo>
                  <a:pt x="93" y="30"/>
                </a:lnTo>
                <a:lnTo>
                  <a:pt x="104" y="38"/>
                </a:lnTo>
                <a:lnTo>
                  <a:pt x="105" y="40"/>
                </a:lnTo>
                <a:lnTo>
                  <a:pt x="107" y="41"/>
                </a:lnTo>
                <a:lnTo>
                  <a:pt x="114" y="44"/>
                </a:lnTo>
                <a:lnTo>
                  <a:pt x="116" y="45"/>
                </a:lnTo>
                <a:lnTo>
                  <a:pt x="126" y="51"/>
                </a:lnTo>
                <a:lnTo>
                  <a:pt x="139" y="4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8" name="Freeform 239"/>
          <p:cNvSpPr>
            <a:spLocks noEditPoints="1"/>
          </p:cNvSpPr>
          <p:nvPr/>
        </p:nvSpPr>
        <p:spPr bwMode="auto">
          <a:xfrm>
            <a:off x="6197600" y="1682750"/>
            <a:ext cx="112713" cy="233363"/>
          </a:xfrm>
          <a:custGeom>
            <a:avLst/>
            <a:gdLst>
              <a:gd name="T0" fmla="*/ 29 w 71"/>
              <a:gd name="T1" fmla="*/ 94 h 147"/>
              <a:gd name="T2" fmla="*/ 33 w 71"/>
              <a:gd name="T3" fmla="*/ 96 h 147"/>
              <a:gd name="T4" fmla="*/ 35 w 71"/>
              <a:gd name="T5" fmla="*/ 96 h 147"/>
              <a:gd name="T6" fmla="*/ 42 w 71"/>
              <a:gd name="T7" fmla="*/ 95 h 147"/>
              <a:gd name="T8" fmla="*/ 44 w 71"/>
              <a:gd name="T9" fmla="*/ 96 h 147"/>
              <a:gd name="T10" fmla="*/ 42 w 71"/>
              <a:gd name="T11" fmla="*/ 109 h 147"/>
              <a:gd name="T12" fmla="*/ 42 w 71"/>
              <a:gd name="T13" fmla="*/ 114 h 147"/>
              <a:gd name="T14" fmla="*/ 40 w 71"/>
              <a:gd name="T15" fmla="*/ 133 h 147"/>
              <a:gd name="T16" fmla="*/ 37 w 71"/>
              <a:gd name="T17" fmla="*/ 132 h 147"/>
              <a:gd name="T18" fmla="*/ 33 w 71"/>
              <a:gd name="T19" fmla="*/ 135 h 147"/>
              <a:gd name="T20" fmla="*/ 35 w 71"/>
              <a:gd name="T21" fmla="*/ 139 h 147"/>
              <a:gd name="T22" fmla="*/ 37 w 71"/>
              <a:gd name="T23" fmla="*/ 139 h 147"/>
              <a:gd name="T24" fmla="*/ 33 w 71"/>
              <a:gd name="T25" fmla="*/ 147 h 147"/>
              <a:gd name="T26" fmla="*/ 31 w 71"/>
              <a:gd name="T27" fmla="*/ 147 h 147"/>
              <a:gd name="T28" fmla="*/ 29 w 71"/>
              <a:gd name="T29" fmla="*/ 146 h 147"/>
              <a:gd name="T30" fmla="*/ 29 w 71"/>
              <a:gd name="T31" fmla="*/ 143 h 147"/>
              <a:gd name="T32" fmla="*/ 29 w 71"/>
              <a:gd name="T33" fmla="*/ 141 h 147"/>
              <a:gd name="T34" fmla="*/ 29 w 71"/>
              <a:gd name="T35" fmla="*/ 137 h 147"/>
              <a:gd name="T36" fmla="*/ 26 w 71"/>
              <a:gd name="T37" fmla="*/ 135 h 147"/>
              <a:gd name="T38" fmla="*/ 25 w 71"/>
              <a:gd name="T39" fmla="*/ 135 h 147"/>
              <a:gd name="T40" fmla="*/ 19 w 71"/>
              <a:gd name="T41" fmla="*/ 131 h 147"/>
              <a:gd name="T42" fmla="*/ 20 w 71"/>
              <a:gd name="T43" fmla="*/ 129 h 147"/>
              <a:gd name="T44" fmla="*/ 14 w 71"/>
              <a:gd name="T45" fmla="*/ 124 h 147"/>
              <a:gd name="T46" fmla="*/ 16 w 71"/>
              <a:gd name="T47" fmla="*/ 113 h 147"/>
              <a:gd name="T48" fmla="*/ 20 w 71"/>
              <a:gd name="T49" fmla="*/ 102 h 147"/>
              <a:gd name="T50" fmla="*/ 20 w 71"/>
              <a:gd name="T51" fmla="*/ 98 h 147"/>
              <a:gd name="T52" fmla="*/ 23 w 71"/>
              <a:gd name="T53" fmla="*/ 96 h 147"/>
              <a:gd name="T54" fmla="*/ 29 w 71"/>
              <a:gd name="T55" fmla="*/ 94 h 147"/>
              <a:gd name="T56" fmla="*/ 15 w 71"/>
              <a:gd name="T57" fmla="*/ 105 h 147"/>
              <a:gd name="T58" fmla="*/ 7 w 71"/>
              <a:gd name="T59" fmla="*/ 118 h 147"/>
              <a:gd name="T60" fmla="*/ 4 w 71"/>
              <a:gd name="T61" fmla="*/ 116 h 147"/>
              <a:gd name="T62" fmla="*/ 0 w 71"/>
              <a:gd name="T63" fmla="*/ 111 h 147"/>
              <a:gd name="T64" fmla="*/ 1 w 71"/>
              <a:gd name="T65" fmla="*/ 106 h 147"/>
              <a:gd name="T66" fmla="*/ 3 w 71"/>
              <a:gd name="T67" fmla="*/ 103 h 147"/>
              <a:gd name="T68" fmla="*/ 1 w 71"/>
              <a:gd name="T69" fmla="*/ 96 h 147"/>
              <a:gd name="T70" fmla="*/ 1 w 71"/>
              <a:gd name="T71" fmla="*/ 91 h 147"/>
              <a:gd name="T72" fmla="*/ 4 w 71"/>
              <a:gd name="T73" fmla="*/ 79 h 147"/>
              <a:gd name="T74" fmla="*/ 10 w 71"/>
              <a:gd name="T75" fmla="*/ 72 h 147"/>
              <a:gd name="T76" fmla="*/ 10 w 71"/>
              <a:gd name="T77" fmla="*/ 69 h 147"/>
              <a:gd name="T78" fmla="*/ 11 w 71"/>
              <a:gd name="T79" fmla="*/ 66 h 147"/>
              <a:gd name="T80" fmla="*/ 14 w 71"/>
              <a:gd name="T81" fmla="*/ 60 h 147"/>
              <a:gd name="T82" fmla="*/ 16 w 71"/>
              <a:gd name="T83" fmla="*/ 56 h 147"/>
              <a:gd name="T84" fmla="*/ 18 w 71"/>
              <a:gd name="T85" fmla="*/ 54 h 147"/>
              <a:gd name="T86" fmla="*/ 20 w 71"/>
              <a:gd name="T87" fmla="*/ 50 h 147"/>
              <a:gd name="T88" fmla="*/ 30 w 71"/>
              <a:gd name="T89" fmla="*/ 46 h 147"/>
              <a:gd name="T90" fmla="*/ 37 w 71"/>
              <a:gd name="T91" fmla="*/ 41 h 147"/>
              <a:gd name="T92" fmla="*/ 41 w 71"/>
              <a:gd name="T93" fmla="*/ 30 h 147"/>
              <a:gd name="T94" fmla="*/ 40 w 71"/>
              <a:gd name="T95" fmla="*/ 20 h 147"/>
              <a:gd name="T96" fmla="*/ 45 w 71"/>
              <a:gd name="T97" fmla="*/ 13 h 147"/>
              <a:gd name="T98" fmla="*/ 65 w 71"/>
              <a:gd name="T99" fmla="*/ 0 h 147"/>
              <a:gd name="T100" fmla="*/ 71 w 71"/>
              <a:gd name="T101" fmla="*/ 8 h 147"/>
              <a:gd name="T102" fmla="*/ 71 w 71"/>
              <a:gd name="T103" fmla="*/ 15 h 147"/>
              <a:gd name="T104" fmla="*/ 65 w 71"/>
              <a:gd name="T105" fmla="*/ 19 h 147"/>
              <a:gd name="T106" fmla="*/ 61 w 71"/>
              <a:gd name="T107" fmla="*/ 35 h 147"/>
              <a:gd name="T108" fmla="*/ 63 w 71"/>
              <a:gd name="T109" fmla="*/ 41 h 147"/>
              <a:gd name="T110" fmla="*/ 48 w 71"/>
              <a:gd name="T111" fmla="*/ 64 h 147"/>
              <a:gd name="T112" fmla="*/ 42 w 71"/>
              <a:gd name="T113" fmla="*/ 77 h 147"/>
              <a:gd name="T114" fmla="*/ 25 w 71"/>
              <a:gd name="T115" fmla="*/ 91 h 147"/>
              <a:gd name="T116" fmla="*/ 20 w 71"/>
              <a:gd name="T117" fmla="*/ 91 h 147"/>
              <a:gd name="T118" fmla="*/ 18 w 71"/>
              <a:gd name="T119" fmla="*/ 92 h 147"/>
              <a:gd name="T120" fmla="*/ 15 w 71"/>
              <a:gd name="T121" fmla="*/ 105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1" h="147">
                <a:moveTo>
                  <a:pt x="29" y="94"/>
                </a:moveTo>
                <a:lnTo>
                  <a:pt x="33" y="96"/>
                </a:lnTo>
                <a:lnTo>
                  <a:pt x="35" y="96"/>
                </a:lnTo>
                <a:lnTo>
                  <a:pt x="42" y="95"/>
                </a:lnTo>
                <a:lnTo>
                  <a:pt x="44" y="96"/>
                </a:lnTo>
                <a:lnTo>
                  <a:pt x="42" y="109"/>
                </a:lnTo>
                <a:lnTo>
                  <a:pt x="42" y="114"/>
                </a:lnTo>
                <a:lnTo>
                  <a:pt x="40" y="133"/>
                </a:lnTo>
                <a:lnTo>
                  <a:pt x="37" y="132"/>
                </a:lnTo>
                <a:lnTo>
                  <a:pt x="33" y="135"/>
                </a:lnTo>
                <a:lnTo>
                  <a:pt x="35" y="139"/>
                </a:lnTo>
                <a:lnTo>
                  <a:pt x="37" y="139"/>
                </a:lnTo>
                <a:lnTo>
                  <a:pt x="33" y="147"/>
                </a:lnTo>
                <a:lnTo>
                  <a:pt x="31" y="147"/>
                </a:lnTo>
                <a:lnTo>
                  <a:pt x="29" y="146"/>
                </a:lnTo>
                <a:lnTo>
                  <a:pt x="29" y="143"/>
                </a:lnTo>
                <a:lnTo>
                  <a:pt x="29" y="141"/>
                </a:lnTo>
                <a:lnTo>
                  <a:pt x="29" y="137"/>
                </a:lnTo>
                <a:lnTo>
                  <a:pt x="26" y="135"/>
                </a:lnTo>
                <a:lnTo>
                  <a:pt x="25" y="135"/>
                </a:lnTo>
                <a:lnTo>
                  <a:pt x="19" y="131"/>
                </a:lnTo>
                <a:lnTo>
                  <a:pt x="20" y="129"/>
                </a:lnTo>
                <a:lnTo>
                  <a:pt x="14" y="124"/>
                </a:lnTo>
                <a:lnTo>
                  <a:pt x="16" y="113"/>
                </a:lnTo>
                <a:lnTo>
                  <a:pt x="20" y="102"/>
                </a:lnTo>
                <a:lnTo>
                  <a:pt x="20" y="98"/>
                </a:lnTo>
                <a:lnTo>
                  <a:pt x="23" y="96"/>
                </a:lnTo>
                <a:lnTo>
                  <a:pt x="29" y="94"/>
                </a:lnTo>
                <a:close/>
                <a:moveTo>
                  <a:pt x="15" y="105"/>
                </a:moveTo>
                <a:lnTo>
                  <a:pt x="7" y="118"/>
                </a:lnTo>
                <a:lnTo>
                  <a:pt x="4" y="116"/>
                </a:lnTo>
                <a:lnTo>
                  <a:pt x="0" y="111"/>
                </a:lnTo>
                <a:lnTo>
                  <a:pt x="1" y="106"/>
                </a:lnTo>
                <a:lnTo>
                  <a:pt x="3" y="103"/>
                </a:lnTo>
                <a:lnTo>
                  <a:pt x="1" y="96"/>
                </a:lnTo>
                <a:lnTo>
                  <a:pt x="1" y="91"/>
                </a:lnTo>
                <a:lnTo>
                  <a:pt x="4" y="79"/>
                </a:lnTo>
                <a:lnTo>
                  <a:pt x="10" y="72"/>
                </a:lnTo>
                <a:lnTo>
                  <a:pt x="10" y="69"/>
                </a:lnTo>
                <a:lnTo>
                  <a:pt x="11" y="66"/>
                </a:lnTo>
                <a:lnTo>
                  <a:pt x="14" y="60"/>
                </a:lnTo>
                <a:lnTo>
                  <a:pt x="16" y="56"/>
                </a:lnTo>
                <a:lnTo>
                  <a:pt x="18" y="54"/>
                </a:lnTo>
                <a:lnTo>
                  <a:pt x="20" y="50"/>
                </a:lnTo>
                <a:lnTo>
                  <a:pt x="30" y="46"/>
                </a:lnTo>
                <a:lnTo>
                  <a:pt x="37" y="41"/>
                </a:lnTo>
                <a:lnTo>
                  <a:pt x="41" y="30"/>
                </a:lnTo>
                <a:lnTo>
                  <a:pt x="40" y="20"/>
                </a:lnTo>
                <a:lnTo>
                  <a:pt x="45" y="13"/>
                </a:lnTo>
                <a:lnTo>
                  <a:pt x="65" y="0"/>
                </a:lnTo>
                <a:lnTo>
                  <a:pt x="71" y="8"/>
                </a:lnTo>
                <a:lnTo>
                  <a:pt x="71" y="15"/>
                </a:lnTo>
                <a:lnTo>
                  <a:pt x="65" y="19"/>
                </a:lnTo>
                <a:lnTo>
                  <a:pt x="61" y="35"/>
                </a:lnTo>
                <a:lnTo>
                  <a:pt x="63" y="41"/>
                </a:lnTo>
                <a:lnTo>
                  <a:pt x="48" y="64"/>
                </a:lnTo>
                <a:lnTo>
                  <a:pt x="42" y="77"/>
                </a:lnTo>
                <a:lnTo>
                  <a:pt x="25" y="91"/>
                </a:lnTo>
                <a:lnTo>
                  <a:pt x="20" y="91"/>
                </a:lnTo>
                <a:lnTo>
                  <a:pt x="18" y="92"/>
                </a:lnTo>
                <a:lnTo>
                  <a:pt x="15" y="10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9" name="Freeform 240"/>
          <p:cNvSpPr>
            <a:spLocks/>
          </p:cNvSpPr>
          <p:nvPr/>
        </p:nvSpPr>
        <p:spPr bwMode="auto">
          <a:xfrm>
            <a:off x="6376988" y="1993900"/>
            <a:ext cx="117475" cy="52388"/>
          </a:xfrm>
          <a:custGeom>
            <a:avLst/>
            <a:gdLst>
              <a:gd name="T0" fmla="*/ 74 w 74"/>
              <a:gd name="T1" fmla="*/ 1 h 33"/>
              <a:gd name="T2" fmla="*/ 68 w 74"/>
              <a:gd name="T3" fmla="*/ 7 h 33"/>
              <a:gd name="T4" fmla="*/ 68 w 74"/>
              <a:gd name="T5" fmla="*/ 8 h 33"/>
              <a:gd name="T6" fmla="*/ 67 w 74"/>
              <a:gd name="T7" fmla="*/ 18 h 33"/>
              <a:gd name="T8" fmla="*/ 67 w 74"/>
              <a:gd name="T9" fmla="*/ 22 h 33"/>
              <a:gd name="T10" fmla="*/ 71 w 74"/>
              <a:gd name="T11" fmla="*/ 19 h 33"/>
              <a:gd name="T12" fmla="*/ 72 w 74"/>
              <a:gd name="T13" fmla="*/ 22 h 33"/>
              <a:gd name="T14" fmla="*/ 71 w 74"/>
              <a:gd name="T15" fmla="*/ 25 h 33"/>
              <a:gd name="T16" fmla="*/ 61 w 74"/>
              <a:gd name="T17" fmla="*/ 29 h 33"/>
              <a:gd name="T18" fmla="*/ 44 w 74"/>
              <a:gd name="T19" fmla="*/ 30 h 33"/>
              <a:gd name="T20" fmla="*/ 51 w 74"/>
              <a:gd name="T21" fmla="*/ 19 h 33"/>
              <a:gd name="T22" fmla="*/ 51 w 74"/>
              <a:gd name="T23" fmla="*/ 18 h 33"/>
              <a:gd name="T24" fmla="*/ 45 w 74"/>
              <a:gd name="T25" fmla="*/ 15 h 33"/>
              <a:gd name="T26" fmla="*/ 38 w 74"/>
              <a:gd name="T27" fmla="*/ 12 h 33"/>
              <a:gd name="T28" fmla="*/ 36 w 74"/>
              <a:gd name="T29" fmla="*/ 18 h 33"/>
              <a:gd name="T30" fmla="*/ 30 w 74"/>
              <a:gd name="T31" fmla="*/ 26 h 33"/>
              <a:gd name="T32" fmla="*/ 8 w 74"/>
              <a:gd name="T33" fmla="*/ 31 h 33"/>
              <a:gd name="T34" fmla="*/ 0 w 74"/>
              <a:gd name="T35" fmla="*/ 33 h 33"/>
              <a:gd name="T36" fmla="*/ 2 w 74"/>
              <a:gd name="T37" fmla="*/ 19 h 33"/>
              <a:gd name="T38" fmla="*/ 4 w 74"/>
              <a:gd name="T39" fmla="*/ 18 h 33"/>
              <a:gd name="T40" fmla="*/ 12 w 74"/>
              <a:gd name="T41" fmla="*/ 16 h 33"/>
              <a:gd name="T42" fmla="*/ 14 w 74"/>
              <a:gd name="T43" fmla="*/ 16 h 33"/>
              <a:gd name="T44" fmla="*/ 22 w 74"/>
              <a:gd name="T45" fmla="*/ 7 h 33"/>
              <a:gd name="T46" fmla="*/ 29 w 74"/>
              <a:gd name="T47" fmla="*/ 0 h 33"/>
              <a:gd name="T48" fmla="*/ 60 w 74"/>
              <a:gd name="T49" fmla="*/ 3 h 33"/>
              <a:gd name="T50" fmla="*/ 63 w 74"/>
              <a:gd name="T51" fmla="*/ 3 h 33"/>
              <a:gd name="T52" fmla="*/ 74 w 74"/>
              <a:gd name="T53" fmla="*/ 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4" h="33">
                <a:moveTo>
                  <a:pt x="74" y="1"/>
                </a:moveTo>
                <a:lnTo>
                  <a:pt x="68" y="7"/>
                </a:lnTo>
                <a:lnTo>
                  <a:pt x="68" y="8"/>
                </a:lnTo>
                <a:lnTo>
                  <a:pt x="67" y="18"/>
                </a:lnTo>
                <a:lnTo>
                  <a:pt x="67" y="22"/>
                </a:lnTo>
                <a:lnTo>
                  <a:pt x="71" y="19"/>
                </a:lnTo>
                <a:lnTo>
                  <a:pt x="72" y="22"/>
                </a:lnTo>
                <a:lnTo>
                  <a:pt x="71" y="25"/>
                </a:lnTo>
                <a:lnTo>
                  <a:pt x="61" y="29"/>
                </a:lnTo>
                <a:lnTo>
                  <a:pt x="44" y="30"/>
                </a:lnTo>
                <a:lnTo>
                  <a:pt x="51" y="19"/>
                </a:lnTo>
                <a:lnTo>
                  <a:pt x="51" y="18"/>
                </a:lnTo>
                <a:lnTo>
                  <a:pt x="45" y="15"/>
                </a:lnTo>
                <a:lnTo>
                  <a:pt x="38" y="12"/>
                </a:lnTo>
                <a:lnTo>
                  <a:pt x="36" y="18"/>
                </a:lnTo>
                <a:lnTo>
                  <a:pt x="30" y="26"/>
                </a:lnTo>
                <a:lnTo>
                  <a:pt x="8" y="31"/>
                </a:lnTo>
                <a:lnTo>
                  <a:pt x="0" y="33"/>
                </a:lnTo>
                <a:lnTo>
                  <a:pt x="2" y="19"/>
                </a:lnTo>
                <a:lnTo>
                  <a:pt x="4" y="18"/>
                </a:lnTo>
                <a:lnTo>
                  <a:pt x="12" y="16"/>
                </a:lnTo>
                <a:lnTo>
                  <a:pt x="14" y="16"/>
                </a:lnTo>
                <a:lnTo>
                  <a:pt x="22" y="7"/>
                </a:lnTo>
                <a:lnTo>
                  <a:pt x="29" y="0"/>
                </a:lnTo>
                <a:lnTo>
                  <a:pt x="60" y="3"/>
                </a:lnTo>
                <a:lnTo>
                  <a:pt x="63" y="3"/>
                </a:lnTo>
                <a:lnTo>
                  <a:pt x="74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0" name="Freeform 241"/>
          <p:cNvSpPr>
            <a:spLocks noEditPoints="1"/>
          </p:cNvSpPr>
          <p:nvPr/>
        </p:nvSpPr>
        <p:spPr bwMode="auto">
          <a:xfrm>
            <a:off x="6577013" y="1349375"/>
            <a:ext cx="298450" cy="323850"/>
          </a:xfrm>
          <a:custGeom>
            <a:avLst/>
            <a:gdLst>
              <a:gd name="T0" fmla="*/ 49 w 188"/>
              <a:gd name="T1" fmla="*/ 152 h 204"/>
              <a:gd name="T2" fmla="*/ 64 w 188"/>
              <a:gd name="T3" fmla="*/ 143 h 204"/>
              <a:gd name="T4" fmla="*/ 79 w 188"/>
              <a:gd name="T5" fmla="*/ 147 h 204"/>
              <a:gd name="T6" fmla="*/ 83 w 188"/>
              <a:gd name="T7" fmla="*/ 154 h 204"/>
              <a:gd name="T8" fmla="*/ 72 w 188"/>
              <a:gd name="T9" fmla="*/ 165 h 204"/>
              <a:gd name="T10" fmla="*/ 80 w 188"/>
              <a:gd name="T11" fmla="*/ 102 h 204"/>
              <a:gd name="T12" fmla="*/ 89 w 188"/>
              <a:gd name="T13" fmla="*/ 102 h 204"/>
              <a:gd name="T14" fmla="*/ 152 w 188"/>
              <a:gd name="T15" fmla="*/ 126 h 204"/>
              <a:gd name="T16" fmla="*/ 154 w 188"/>
              <a:gd name="T17" fmla="*/ 148 h 204"/>
              <a:gd name="T18" fmla="*/ 137 w 188"/>
              <a:gd name="T19" fmla="*/ 177 h 204"/>
              <a:gd name="T20" fmla="*/ 156 w 188"/>
              <a:gd name="T21" fmla="*/ 162 h 204"/>
              <a:gd name="T22" fmla="*/ 160 w 188"/>
              <a:gd name="T23" fmla="*/ 136 h 204"/>
              <a:gd name="T24" fmla="*/ 164 w 188"/>
              <a:gd name="T25" fmla="*/ 117 h 204"/>
              <a:gd name="T26" fmla="*/ 188 w 188"/>
              <a:gd name="T27" fmla="*/ 126 h 204"/>
              <a:gd name="T28" fmla="*/ 175 w 188"/>
              <a:gd name="T29" fmla="*/ 162 h 204"/>
              <a:gd name="T30" fmla="*/ 156 w 188"/>
              <a:gd name="T31" fmla="*/ 204 h 204"/>
              <a:gd name="T32" fmla="*/ 148 w 188"/>
              <a:gd name="T33" fmla="*/ 184 h 204"/>
              <a:gd name="T34" fmla="*/ 128 w 188"/>
              <a:gd name="T35" fmla="*/ 176 h 204"/>
              <a:gd name="T36" fmla="*/ 119 w 188"/>
              <a:gd name="T37" fmla="*/ 163 h 204"/>
              <a:gd name="T38" fmla="*/ 113 w 188"/>
              <a:gd name="T39" fmla="*/ 171 h 204"/>
              <a:gd name="T40" fmla="*/ 92 w 188"/>
              <a:gd name="T41" fmla="*/ 151 h 204"/>
              <a:gd name="T42" fmla="*/ 100 w 188"/>
              <a:gd name="T43" fmla="*/ 139 h 204"/>
              <a:gd name="T44" fmla="*/ 117 w 188"/>
              <a:gd name="T45" fmla="*/ 144 h 204"/>
              <a:gd name="T46" fmla="*/ 103 w 188"/>
              <a:gd name="T47" fmla="*/ 132 h 204"/>
              <a:gd name="T48" fmla="*/ 95 w 188"/>
              <a:gd name="T49" fmla="*/ 141 h 204"/>
              <a:gd name="T50" fmla="*/ 89 w 188"/>
              <a:gd name="T51" fmla="*/ 140 h 204"/>
              <a:gd name="T52" fmla="*/ 85 w 188"/>
              <a:gd name="T53" fmla="*/ 120 h 204"/>
              <a:gd name="T54" fmla="*/ 98 w 188"/>
              <a:gd name="T55" fmla="*/ 98 h 204"/>
              <a:gd name="T56" fmla="*/ 111 w 188"/>
              <a:gd name="T57" fmla="*/ 77 h 204"/>
              <a:gd name="T58" fmla="*/ 149 w 188"/>
              <a:gd name="T59" fmla="*/ 62 h 204"/>
              <a:gd name="T60" fmla="*/ 152 w 188"/>
              <a:gd name="T61" fmla="*/ 83 h 204"/>
              <a:gd name="T62" fmla="*/ 147 w 188"/>
              <a:gd name="T63" fmla="*/ 103 h 204"/>
              <a:gd name="T64" fmla="*/ 152 w 188"/>
              <a:gd name="T65" fmla="*/ 126 h 204"/>
              <a:gd name="T66" fmla="*/ 70 w 188"/>
              <a:gd name="T67" fmla="*/ 121 h 204"/>
              <a:gd name="T68" fmla="*/ 66 w 188"/>
              <a:gd name="T69" fmla="*/ 133 h 204"/>
              <a:gd name="T70" fmla="*/ 12 w 188"/>
              <a:gd name="T71" fmla="*/ 150 h 204"/>
              <a:gd name="T72" fmla="*/ 0 w 188"/>
              <a:gd name="T73" fmla="*/ 126 h 204"/>
              <a:gd name="T74" fmla="*/ 10 w 188"/>
              <a:gd name="T75" fmla="*/ 121 h 204"/>
              <a:gd name="T76" fmla="*/ 30 w 188"/>
              <a:gd name="T77" fmla="*/ 120 h 204"/>
              <a:gd name="T78" fmla="*/ 46 w 188"/>
              <a:gd name="T79" fmla="*/ 102 h 204"/>
              <a:gd name="T80" fmla="*/ 27 w 188"/>
              <a:gd name="T81" fmla="*/ 80 h 204"/>
              <a:gd name="T82" fmla="*/ 53 w 188"/>
              <a:gd name="T83" fmla="*/ 77 h 204"/>
              <a:gd name="T84" fmla="*/ 53 w 188"/>
              <a:gd name="T85" fmla="*/ 64 h 204"/>
              <a:gd name="T86" fmla="*/ 83 w 188"/>
              <a:gd name="T87" fmla="*/ 69 h 204"/>
              <a:gd name="T88" fmla="*/ 74 w 188"/>
              <a:gd name="T89" fmla="*/ 19 h 204"/>
              <a:gd name="T90" fmla="*/ 87 w 188"/>
              <a:gd name="T91" fmla="*/ 42 h 204"/>
              <a:gd name="T92" fmla="*/ 113 w 188"/>
              <a:gd name="T93" fmla="*/ 50 h 204"/>
              <a:gd name="T94" fmla="*/ 96 w 188"/>
              <a:gd name="T95" fmla="*/ 69 h 204"/>
              <a:gd name="T96" fmla="*/ 58 w 188"/>
              <a:gd name="T97" fmla="*/ 32 h 204"/>
              <a:gd name="T98" fmla="*/ 68 w 188"/>
              <a:gd name="T99" fmla="*/ 20 h 204"/>
              <a:gd name="T100" fmla="*/ 50 w 188"/>
              <a:gd name="T101" fmla="*/ 17 h 204"/>
              <a:gd name="T102" fmla="*/ 66 w 188"/>
              <a:gd name="T103" fmla="*/ 12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8" h="204">
                <a:moveTo>
                  <a:pt x="72" y="165"/>
                </a:moveTo>
                <a:lnTo>
                  <a:pt x="65" y="166"/>
                </a:lnTo>
                <a:lnTo>
                  <a:pt x="64" y="159"/>
                </a:lnTo>
                <a:lnTo>
                  <a:pt x="49" y="152"/>
                </a:lnTo>
                <a:lnTo>
                  <a:pt x="47" y="152"/>
                </a:lnTo>
                <a:lnTo>
                  <a:pt x="46" y="148"/>
                </a:lnTo>
                <a:lnTo>
                  <a:pt x="51" y="147"/>
                </a:lnTo>
                <a:lnTo>
                  <a:pt x="64" y="143"/>
                </a:lnTo>
                <a:lnTo>
                  <a:pt x="70" y="140"/>
                </a:lnTo>
                <a:lnTo>
                  <a:pt x="74" y="139"/>
                </a:lnTo>
                <a:lnTo>
                  <a:pt x="76" y="136"/>
                </a:lnTo>
                <a:lnTo>
                  <a:pt x="79" y="147"/>
                </a:lnTo>
                <a:lnTo>
                  <a:pt x="79" y="148"/>
                </a:lnTo>
                <a:lnTo>
                  <a:pt x="77" y="152"/>
                </a:lnTo>
                <a:lnTo>
                  <a:pt x="81" y="154"/>
                </a:lnTo>
                <a:lnTo>
                  <a:pt x="83" y="154"/>
                </a:lnTo>
                <a:lnTo>
                  <a:pt x="84" y="161"/>
                </a:lnTo>
                <a:lnTo>
                  <a:pt x="83" y="161"/>
                </a:lnTo>
                <a:lnTo>
                  <a:pt x="81" y="161"/>
                </a:lnTo>
                <a:lnTo>
                  <a:pt x="72" y="165"/>
                </a:lnTo>
                <a:close/>
                <a:moveTo>
                  <a:pt x="85" y="111"/>
                </a:moveTo>
                <a:lnTo>
                  <a:pt x="81" y="116"/>
                </a:lnTo>
                <a:lnTo>
                  <a:pt x="80" y="105"/>
                </a:lnTo>
                <a:lnTo>
                  <a:pt x="80" y="102"/>
                </a:lnTo>
                <a:lnTo>
                  <a:pt x="80" y="101"/>
                </a:lnTo>
                <a:lnTo>
                  <a:pt x="89" y="92"/>
                </a:lnTo>
                <a:lnTo>
                  <a:pt x="91" y="98"/>
                </a:lnTo>
                <a:lnTo>
                  <a:pt x="89" y="102"/>
                </a:lnTo>
                <a:lnTo>
                  <a:pt x="87" y="111"/>
                </a:lnTo>
                <a:lnTo>
                  <a:pt x="85" y="111"/>
                </a:lnTo>
                <a:lnTo>
                  <a:pt x="85" y="111"/>
                </a:lnTo>
                <a:close/>
                <a:moveTo>
                  <a:pt x="152" y="126"/>
                </a:moveTo>
                <a:lnTo>
                  <a:pt x="152" y="131"/>
                </a:lnTo>
                <a:lnTo>
                  <a:pt x="149" y="139"/>
                </a:lnTo>
                <a:lnTo>
                  <a:pt x="152" y="147"/>
                </a:lnTo>
                <a:lnTo>
                  <a:pt x="154" y="148"/>
                </a:lnTo>
                <a:lnTo>
                  <a:pt x="151" y="155"/>
                </a:lnTo>
                <a:lnTo>
                  <a:pt x="145" y="162"/>
                </a:lnTo>
                <a:lnTo>
                  <a:pt x="141" y="170"/>
                </a:lnTo>
                <a:lnTo>
                  <a:pt x="137" y="177"/>
                </a:lnTo>
                <a:lnTo>
                  <a:pt x="144" y="173"/>
                </a:lnTo>
                <a:lnTo>
                  <a:pt x="149" y="166"/>
                </a:lnTo>
                <a:lnTo>
                  <a:pt x="155" y="167"/>
                </a:lnTo>
                <a:lnTo>
                  <a:pt x="156" y="162"/>
                </a:lnTo>
                <a:lnTo>
                  <a:pt x="155" y="158"/>
                </a:lnTo>
                <a:lnTo>
                  <a:pt x="160" y="148"/>
                </a:lnTo>
                <a:lnTo>
                  <a:pt x="159" y="143"/>
                </a:lnTo>
                <a:lnTo>
                  <a:pt x="160" y="136"/>
                </a:lnTo>
                <a:lnTo>
                  <a:pt x="159" y="126"/>
                </a:lnTo>
                <a:lnTo>
                  <a:pt x="160" y="117"/>
                </a:lnTo>
                <a:lnTo>
                  <a:pt x="160" y="116"/>
                </a:lnTo>
                <a:lnTo>
                  <a:pt x="164" y="117"/>
                </a:lnTo>
                <a:lnTo>
                  <a:pt x="170" y="118"/>
                </a:lnTo>
                <a:lnTo>
                  <a:pt x="182" y="122"/>
                </a:lnTo>
                <a:lnTo>
                  <a:pt x="188" y="122"/>
                </a:lnTo>
                <a:lnTo>
                  <a:pt x="188" y="126"/>
                </a:lnTo>
                <a:lnTo>
                  <a:pt x="188" y="131"/>
                </a:lnTo>
                <a:lnTo>
                  <a:pt x="174" y="152"/>
                </a:lnTo>
                <a:lnTo>
                  <a:pt x="174" y="154"/>
                </a:lnTo>
                <a:lnTo>
                  <a:pt x="175" y="162"/>
                </a:lnTo>
                <a:lnTo>
                  <a:pt x="177" y="170"/>
                </a:lnTo>
                <a:lnTo>
                  <a:pt x="164" y="188"/>
                </a:lnTo>
                <a:lnTo>
                  <a:pt x="166" y="197"/>
                </a:lnTo>
                <a:lnTo>
                  <a:pt x="156" y="204"/>
                </a:lnTo>
                <a:lnTo>
                  <a:pt x="158" y="193"/>
                </a:lnTo>
                <a:lnTo>
                  <a:pt x="152" y="189"/>
                </a:lnTo>
                <a:lnTo>
                  <a:pt x="149" y="189"/>
                </a:lnTo>
                <a:lnTo>
                  <a:pt x="148" y="184"/>
                </a:lnTo>
                <a:lnTo>
                  <a:pt x="147" y="184"/>
                </a:lnTo>
                <a:lnTo>
                  <a:pt x="141" y="186"/>
                </a:lnTo>
                <a:lnTo>
                  <a:pt x="134" y="181"/>
                </a:lnTo>
                <a:lnTo>
                  <a:pt x="128" y="176"/>
                </a:lnTo>
                <a:lnTo>
                  <a:pt x="125" y="173"/>
                </a:lnTo>
                <a:lnTo>
                  <a:pt x="129" y="165"/>
                </a:lnTo>
                <a:lnTo>
                  <a:pt x="128" y="159"/>
                </a:lnTo>
                <a:lnTo>
                  <a:pt x="119" y="163"/>
                </a:lnTo>
                <a:lnTo>
                  <a:pt x="115" y="165"/>
                </a:lnTo>
                <a:lnTo>
                  <a:pt x="114" y="166"/>
                </a:lnTo>
                <a:lnTo>
                  <a:pt x="109" y="167"/>
                </a:lnTo>
                <a:lnTo>
                  <a:pt x="113" y="171"/>
                </a:lnTo>
                <a:lnTo>
                  <a:pt x="109" y="173"/>
                </a:lnTo>
                <a:lnTo>
                  <a:pt x="98" y="158"/>
                </a:lnTo>
                <a:lnTo>
                  <a:pt x="94" y="151"/>
                </a:lnTo>
                <a:lnTo>
                  <a:pt x="92" y="151"/>
                </a:lnTo>
                <a:lnTo>
                  <a:pt x="92" y="147"/>
                </a:lnTo>
                <a:lnTo>
                  <a:pt x="96" y="146"/>
                </a:lnTo>
                <a:lnTo>
                  <a:pt x="99" y="140"/>
                </a:lnTo>
                <a:lnTo>
                  <a:pt x="100" y="139"/>
                </a:lnTo>
                <a:lnTo>
                  <a:pt x="107" y="137"/>
                </a:lnTo>
                <a:lnTo>
                  <a:pt x="109" y="141"/>
                </a:lnTo>
                <a:lnTo>
                  <a:pt x="113" y="147"/>
                </a:lnTo>
                <a:lnTo>
                  <a:pt x="117" y="144"/>
                </a:lnTo>
                <a:lnTo>
                  <a:pt x="111" y="137"/>
                </a:lnTo>
                <a:lnTo>
                  <a:pt x="109" y="132"/>
                </a:lnTo>
                <a:lnTo>
                  <a:pt x="107" y="129"/>
                </a:lnTo>
                <a:lnTo>
                  <a:pt x="103" y="132"/>
                </a:lnTo>
                <a:lnTo>
                  <a:pt x="100" y="133"/>
                </a:lnTo>
                <a:lnTo>
                  <a:pt x="95" y="137"/>
                </a:lnTo>
                <a:lnTo>
                  <a:pt x="95" y="139"/>
                </a:lnTo>
                <a:lnTo>
                  <a:pt x="95" y="141"/>
                </a:lnTo>
                <a:lnTo>
                  <a:pt x="95" y="143"/>
                </a:lnTo>
                <a:lnTo>
                  <a:pt x="94" y="143"/>
                </a:lnTo>
                <a:lnTo>
                  <a:pt x="92" y="143"/>
                </a:lnTo>
                <a:lnTo>
                  <a:pt x="89" y="140"/>
                </a:lnTo>
                <a:lnTo>
                  <a:pt x="87" y="136"/>
                </a:lnTo>
                <a:lnTo>
                  <a:pt x="85" y="129"/>
                </a:lnTo>
                <a:lnTo>
                  <a:pt x="85" y="124"/>
                </a:lnTo>
                <a:lnTo>
                  <a:pt x="85" y="120"/>
                </a:lnTo>
                <a:lnTo>
                  <a:pt x="89" y="114"/>
                </a:lnTo>
                <a:lnTo>
                  <a:pt x="92" y="109"/>
                </a:lnTo>
                <a:lnTo>
                  <a:pt x="94" y="106"/>
                </a:lnTo>
                <a:lnTo>
                  <a:pt x="98" y="98"/>
                </a:lnTo>
                <a:lnTo>
                  <a:pt x="99" y="86"/>
                </a:lnTo>
                <a:lnTo>
                  <a:pt x="100" y="84"/>
                </a:lnTo>
                <a:lnTo>
                  <a:pt x="104" y="83"/>
                </a:lnTo>
                <a:lnTo>
                  <a:pt x="111" y="77"/>
                </a:lnTo>
                <a:lnTo>
                  <a:pt x="126" y="73"/>
                </a:lnTo>
                <a:lnTo>
                  <a:pt x="140" y="68"/>
                </a:lnTo>
                <a:lnTo>
                  <a:pt x="145" y="65"/>
                </a:lnTo>
                <a:lnTo>
                  <a:pt x="149" y="62"/>
                </a:lnTo>
                <a:lnTo>
                  <a:pt x="155" y="69"/>
                </a:lnTo>
                <a:lnTo>
                  <a:pt x="152" y="77"/>
                </a:lnTo>
                <a:lnTo>
                  <a:pt x="152" y="80"/>
                </a:lnTo>
                <a:lnTo>
                  <a:pt x="152" y="83"/>
                </a:lnTo>
                <a:lnTo>
                  <a:pt x="149" y="88"/>
                </a:lnTo>
                <a:lnTo>
                  <a:pt x="148" y="101"/>
                </a:lnTo>
                <a:lnTo>
                  <a:pt x="148" y="102"/>
                </a:lnTo>
                <a:lnTo>
                  <a:pt x="147" y="103"/>
                </a:lnTo>
                <a:lnTo>
                  <a:pt x="154" y="105"/>
                </a:lnTo>
                <a:lnTo>
                  <a:pt x="155" y="114"/>
                </a:lnTo>
                <a:lnTo>
                  <a:pt x="154" y="121"/>
                </a:lnTo>
                <a:lnTo>
                  <a:pt x="152" y="126"/>
                </a:lnTo>
                <a:close/>
                <a:moveTo>
                  <a:pt x="76" y="96"/>
                </a:moveTo>
                <a:lnTo>
                  <a:pt x="68" y="106"/>
                </a:lnTo>
                <a:lnTo>
                  <a:pt x="65" y="116"/>
                </a:lnTo>
                <a:lnTo>
                  <a:pt x="70" y="121"/>
                </a:lnTo>
                <a:lnTo>
                  <a:pt x="72" y="122"/>
                </a:lnTo>
                <a:lnTo>
                  <a:pt x="68" y="129"/>
                </a:lnTo>
                <a:lnTo>
                  <a:pt x="68" y="131"/>
                </a:lnTo>
                <a:lnTo>
                  <a:pt x="66" y="133"/>
                </a:lnTo>
                <a:lnTo>
                  <a:pt x="43" y="140"/>
                </a:lnTo>
                <a:lnTo>
                  <a:pt x="34" y="144"/>
                </a:lnTo>
                <a:lnTo>
                  <a:pt x="24" y="147"/>
                </a:lnTo>
                <a:lnTo>
                  <a:pt x="12" y="150"/>
                </a:lnTo>
                <a:lnTo>
                  <a:pt x="9" y="141"/>
                </a:lnTo>
                <a:lnTo>
                  <a:pt x="6" y="140"/>
                </a:lnTo>
                <a:lnTo>
                  <a:pt x="0" y="137"/>
                </a:lnTo>
                <a:lnTo>
                  <a:pt x="0" y="126"/>
                </a:lnTo>
                <a:lnTo>
                  <a:pt x="1" y="125"/>
                </a:lnTo>
                <a:lnTo>
                  <a:pt x="4" y="122"/>
                </a:lnTo>
                <a:lnTo>
                  <a:pt x="9" y="121"/>
                </a:lnTo>
                <a:lnTo>
                  <a:pt x="10" y="121"/>
                </a:lnTo>
                <a:lnTo>
                  <a:pt x="16" y="125"/>
                </a:lnTo>
                <a:lnTo>
                  <a:pt x="23" y="128"/>
                </a:lnTo>
                <a:lnTo>
                  <a:pt x="24" y="129"/>
                </a:lnTo>
                <a:lnTo>
                  <a:pt x="30" y="120"/>
                </a:lnTo>
                <a:lnTo>
                  <a:pt x="28" y="118"/>
                </a:lnTo>
                <a:lnTo>
                  <a:pt x="16" y="114"/>
                </a:lnTo>
                <a:lnTo>
                  <a:pt x="16" y="103"/>
                </a:lnTo>
                <a:lnTo>
                  <a:pt x="46" y="102"/>
                </a:lnTo>
                <a:lnTo>
                  <a:pt x="46" y="95"/>
                </a:lnTo>
                <a:lnTo>
                  <a:pt x="46" y="94"/>
                </a:lnTo>
                <a:lnTo>
                  <a:pt x="27" y="92"/>
                </a:lnTo>
                <a:lnTo>
                  <a:pt x="27" y="80"/>
                </a:lnTo>
                <a:lnTo>
                  <a:pt x="43" y="81"/>
                </a:lnTo>
                <a:lnTo>
                  <a:pt x="46" y="75"/>
                </a:lnTo>
                <a:lnTo>
                  <a:pt x="53" y="76"/>
                </a:lnTo>
                <a:lnTo>
                  <a:pt x="53" y="77"/>
                </a:lnTo>
                <a:lnTo>
                  <a:pt x="58" y="101"/>
                </a:lnTo>
                <a:lnTo>
                  <a:pt x="61" y="81"/>
                </a:lnTo>
                <a:lnTo>
                  <a:pt x="62" y="71"/>
                </a:lnTo>
                <a:lnTo>
                  <a:pt x="53" y="64"/>
                </a:lnTo>
                <a:lnTo>
                  <a:pt x="53" y="56"/>
                </a:lnTo>
                <a:lnTo>
                  <a:pt x="65" y="53"/>
                </a:lnTo>
                <a:lnTo>
                  <a:pt x="68" y="65"/>
                </a:lnTo>
                <a:lnTo>
                  <a:pt x="83" y="69"/>
                </a:lnTo>
                <a:lnTo>
                  <a:pt x="85" y="73"/>
                </a:lnTo>
                <a:lnTo>
                  <a:pt x="91" y="81"/>
                </a:lnTo>
                <a:lnTo>
                  <a:pt x="76" y="96"/>
                </a:lnTo>
                <a:close/>
                <a:moveTo>
                  <a:pt x="74" y="19"/>
                </a:moveTo>
                <a:lnTo>
                  <a:pt x="76" y="24"/>
                </a:lnTo>
                <a:lnTo>
                  <a:pt x="81" y="21"/>
                </a:lnTo>
                <a:lnTo>
                  <a:pt x="89" y="27"/>
                </a:lnTo>
                <a:lnTo>
                  <a:pt x="87" y="42"/>
                </a:lnTo>
                <a:lnTo>
                  <a:pt x="95" y="41"/>
                </a:lnTo>
                <a:lnTo>
                  <a:pt x="98" y="53"/>
                </a:lnTo>
                <a:lnTo>
                  <a:pt x="104" y="56"/>
                </a:lnTo>
                <a:lnTo>
                  <a:pt x="113" y="50"/>
                </a:lnTo>
                <a:lnTo>
                  <a:pt x="115" y="57"/>
                </a:lnTo>
                <a:lnTo>
                  <a:pt x="114" y="62"/>
                </a:lnTo>
                <a:lnTo>
                  <a:pt x="113" y="66"/>
                </a:lnTo>
                <a:lnTo>
                  <a:pt x="96" y="69"/>
                </a:lnTo>
                <a:lnTo>
                  <a:pt x="85" y="58"/>
                </a:lnTo>
                <a:lnTo>
                  <a:pt x="70" y="45"/>
                </a:lnTo>
                <a:lnTo>
                  <a:pt x="57" y="42"/>
                </a:lnTo>
                <a:lnTo>
                  <a:pt x="58" y="32"/>
                </a:lnTo>
                <a:lnTo>
                  <a:pt x="70" y="35"/>
                </a:lnTo>
                <a:lnTo>
                  <a:pt x="74" y="27"/>
                </a:lnTo>
                <a:lnTo>
                  <a:pt x="66" y="23"/>
                </a:lnTo>
                <a:lnTo>
                  <a:pt x="68" y="20"/>
                </a:lnTo>
                <a:lnTo>
                  <a:pt x="74" y="19"/>
                </a:lnTo>
                <a:close/>
                <a:moveTo>
                  <a:pt x="61" y="16"/>
                </a:moveTo>
                <a:lnTo>
                  <a:pt x="55" y="23"/>
                </a:lnTo>
                <a:lnTo>
                  <a:pt x="50" y="17"/>
                </a:lnTo>
                <a:lnTo>
                  <a:pt x="49" y="17"/>
                </a:lnTo>
                <a:lnTo>
                  <a:pt x="53" y="0"/>
                </a:lnTo>
                <a:lnTo>
                  <a:pt x="64" y="5"/>
                </a:lnTo>
                <a:lnTo>
                  <a:pt x="66" y="12"/>
                </a:lnTo>
                <a:lnTo>
                  <a:pt x="61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1" name="Freeform 242"/>
          <p:cNvSpPr>
            <a:spLocks/>
          </p:cNvSpPr>
          <p:nvPr/>
        </p:nvSpPr>
        <p:spPr bwMode="auto">
          <a:xfrm>
            <a:off x="6613525" y="1658938"/>
            <a:ext cx="333375" cy="315913"/>
          </a:xfrm>
          <a:custGeom>
            <a:avLst/>
            <a:gdLst>
              <a:gd name="T0" fmla="*/ 50 w 210"/>
              <a:gd name="T1" fmla="*/ 21 h 199"/>
              <a:gd name="T2" fmla="*/ 69 w 210"/>
              <a:gd name="T3" fmla="*/ 42 h 199"/>
              <a:gd name="T4" fmla="*/ 80 w 210"/>
              <a:gd name="T5" fmla="*/ 54 h 199"/>
              <a:gd name="T6" fmla="*/ 111 w 210"/>
              <a:gd name="T7" fmla="*/ 76 h 199"/>
              <a:gd name="T8" fmla="*/ 114 w 210"/>
              <a:gd name="T9" fmla="*/ 71 h 199"/>
              <a:gd name="T10" fmla="*/ 120 w 210"/>
              <a:gd name="T11" fmla="*/ 75 h 199"/>
              <a:gd name="T12" fmla="*/ 146 w 210"/>
              <a:gd name="T13" fmla="*/ 69 h 199"/>
              <a:gd name="T14" fmla="*/ 155 w 210"/>
              <a:gd name="T15" fmla="*/ 68 h 199"/>
              <a:gd name="T16" fmla="*/ 178 w 210"/>
              <a:gd name="T17" fmla="*/ 68 h 199"/>
              <a:gd name="T18" fmla="*/ 185 w 210"/>
              <a:gd name="T19" fmla="*/ 77 h 199"/>
              <a:gd name="T20" fmla="*/ 197 w 210"/>
              <a:gd name="T21" fmla="*/ 90 h 199"/>
              <a:gd name="T22" fmla="*/ 204 w 210"/>
              <a:gd name="T23" fmla="*/ 98 h 199"/>
              <a:gd name="T24" fmla="*/ 205 w 210"/>
              <a:gd name="T25" fmla="*/ 106 h 199"/>
              <a:gd name="T26" fmla="*/ 208 w 210"/>
              <a:gd name="T27" fmla="*/ 117 h 199"/>
              <a:gd name="T28" fmla="*/ 210 w 210"/>
              <a:gd name="T29" fmla="*/ 131 h 199"/>
              <a:gd name="T30" fmla="*/ 207 w 210"/>
              <a:gd name="T31" fmla="*/ 140 h 199"/>
              <a:gd name="T32" fmla="*/ 203 w 210"/>
              <a:gd name="T33" fmla="*/ 154 h 199"/>
              <a:gd name="T34" fmla="*/ 200 w 210"/>
              <a:gd name="T35" fmla="*/ 167 h 199"/>
              <a:gd name="T36" fmla="*/ 189 w 210"/>
              <a:gd name="T37" fmla="*/ 184 h 199"/>
              <a:gd name="T38" fmla="*/ 182 w 210"/>
              <a:gd name="T39" fmla="*/ 193 h 199"/>
              <a:gd name="T40" fmla="*/ 163 w 210"/>
              <a:gd name="T41" fmla="*/ 199 h 199"/>
              <a:gd name="T42" fmla="*/ 154 w 210"/>
              <a:gd name="T43" fmla="*/ 197 h 199"/>
              <a:gd name="T44" fmla="*/ 107 w 210"/>
              <a:gd name="T45" fmla="*/ 158 h 199"/>
              <a:gd name="T46" fmla="*/ 88 w 210"/>
              <a:gd name="T47" fmla="*/ 152 h 199"/>
              <a:gd name="T48" fmla="*/ 68 w 210"/>
              <a:gd name="T49" fmla="*/ 140 h 199"/>
              <a:gd name="T50" fmla="*/ 56 w 210"/>
              <a:gd name="T51" fmla="*/ 128 h 199"/>
              <a:gd name="T52" fmla="*/ 42 w 210"/>
              <a:gd name="T53" fmla="*/ 117 h 199"/>
              <a:gd name="T54" fmla="*/ 38 w 210"/>
              <a:gd name="T55" fmla="*/ 96 h 199"/>
              <a:gd name="T56" fmla="*/ 38 w 210"/>
              <a:gd name="T57" fmla="*/ 80 h 199"/>
              <a:gd name="T58" fmla="*/ 32 w 210"/>
              <a:gd name="T59" fmla="*/ 77 h 199"/>
              <a:gd name="T60" fmla="*/ 30 w 210"/>
              <a:gd name="T61" fmla="*/ 84 h 199"/>
              <a:gd name="T62" fmla="*/ 26 w 210"/>
              <a:gd name="T63" fmla="*/ 80 h 199"/>
              <a:gd name="T64" fmla="*/ 23 w 210"/>
              <a:gd name="T65" fmla="*/ 71 h 199"/>
              <a:gd name="T66" fmla="*/ 23 w 210"/>
              <a:gd name="T67" fmla="*/ 57 h 199"/>
              <a:gd name="T68" fmla="*/ 16 w 210"/>
              <a:gd name="T69" fmla="*/ 56 h 199"/>
              <a:gd name="T70" fmla="*/ 2 w 210"/>
              <a:gd name="T71" fmla="*/ 49 h 199"/>
              <a:gd name="T72" fmla="*/ 0 w 210"/>
              <a:gd name="T73" fmla="*/ 43 h 199"/>
              <a:gd name="T74" fmla="*/ 11 w 210"/>
              <a:gd name="T75" fmla="*/ 45 h 199"/>
              <a:gd name="T76" fmla="*/ 13 w 210"/>
              <a:gd name="T77" fmla="*/ 36 h 199"/>
              <a:gd name="T78" fmla="*/ 5 w 210"/>
              <a:gd name="T79" fmla="*/ 30 h 199"/>
              <a:gd name="T80" fmla="*/ 11 w 210"/>
              <a:gd name="T81" fmla="*/ 21 h 199"/>
              <a:gd name="T82" fmla="*/ 21 w 210"/>
              <a:gd name="T83" fmla="*/ 12 h 199"/>
              <a:gd name="T84" fmla="*/ 23 w 210"/>
              <a:gd name="T85" fmla="*/ 15 h 199"/>
              <a:gd name="T86" fmla="*/ 23 w 210"/>
              <a:gd name="T87" fmla="*/ 21 h 199"/>
              <a:gd name="T88" fmla="*/ 24 w 210"/>
              <a:gd name="T89" fmla="*/ 30 h 199"/>
              <a:gd name="T90" fmla="*/ 30 w 210"/>
              <a:gd name="T91" fmla="*/ 17 h 199"/>
              <a:gd name="T92" fmla="*/ 30 w 210"/>
              <a:gd name="T93" fmla="*/ 6 h 199"/>
              <a:gd name="T94" fmla="*/ 31 w 210"/>
              <a:gd name="T95" fmla="*/ 0 h 199"/>
              <a:gd name="T96" fmla="*/ 35 w 210"/>
              <a:gd name="T97" fmla="*/ 9 h 199"/>
              <a:gd name="T98" fmla="*/ 43 w 210"/>
              <a:gd name="T99" fmla="*/ 21 h 199"/>
              <a:gd name="T100" fmla="*/ 49 w 210"/>
              <a:gd name="T101" fmla="*/ 2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10" h="199">
                <a:moveTo>
                  <a:pt x="49" y="19"/>
                </a:moveTo>
                <a:lnTo>
                  <a:pt x="50" y="21"/>
                </a:lnTo>
                <a:lnTo>
                  <a:pt x="53" y="30"/>
                </a:lnTo>
                <a:lnTo>
                  <a:pt x="69" y="42"/>
                </a:lnTo>
                <a:lnTo>
                  <a:pt x="80" y="51"/>
                </a:lnTo>
                <a:lnTo>
                  <a:pt x="80" y="54"/>
                </a:lnTo>
                <a:lnTo>
                  <a:pt x="107" y="76"/>
                </a:lnTo>
                <a:lnTo>
                  <a:pt x="111" y="76"/>
                </a:lnTo>
                <a:lnTo>
                  <a:pt x="110" y="71"/>
                </a:lnTo>
                <a:lnTo>
                  <a:pt x="114" y="71"/>
                </a:lnTo>
                <a:lnTo>
                  <a:pt x="116" y="76"/>
                </a:lnTo>
                <a:lnTo>
                  <a:pt x="120" y="75"/>
                </a:lnTo>
                <a:lnTo>
                  <a:pt x="126" y="73"/>
                </a:lnTo>
                <a:lnTo>
                  <a:pt x="146" y="69"/>
                </a:lnTo>
                <a:lnTo>
                  <a:pt x="152" y="73"/>
                </a:lnTo>
                <a:lnTo>
                  <a:pt x="155" y="68"/>
                </a:lnTo>
                <a:lnTo>
                  <a:pt x="169" y="61"/>
                </a:lnTo>
                <a:lnTo>
                  <a:pt x="178" y="68"/>
                </a:lnTo>
                <a:lnTo>
                  <a:pt x="184" y="75"/>
                </a:lnTo>
                <a:lnTo>
                  <a:pt x="185" y="77"/>
                </a:lnTo>
                <a:lnTo>
                  <a:pt x="192" y="84"/>
                </a:lnTo>
                <a:lnTo>
                  <a:pt x="197" y="90"/>
                </a:lnTo>
                <a:lnTo>
                  <a:pt x="200" y="92"/>
                </a:lnTo>
                <a:lnTo>
                  <a:pt x="204" y="98"/>
                </a:lnTo>
                <a:lnTo>
                  <a:pt x="205" y="101"/>
                </a:lnTo>
                <a:lnTo>
                  <a:pt x="205" y="106"/>
                </a:lnTo>
                <a:lnTo>
                  <a:pt x="207" y="117"/>
                </a:lnTo>
                <a:lnTo>
                  <a:pt x="208" y="117"/>
                </a:lnTo>
                <a:lnTo>
                  <a:pt x="208" y="124"/>
                </a:lnTo>
                <a:lnTo>
                  <a:pt x="210" y="131"/>
                </a:lnTo>
                <a:lnTo>
                  <a:pt x="208" y="136"/>
                </a:lnTo>
                <a:lnTo>
                  <a:pt x="207" y="140"/>
                </a:lnTo>
                <a:lnTo>
                  <a:pt x="205" y="148"/>
                </a:lnTo>
                <a:lnTo>
                  <a:pt x="203" y="154"/>
                </a:lnTo>
                <a:lnTo>
                  <a:pt x="201" y="163"/>
                </a:lnTo>
                <a:lnTo>
                  <a:pt x="200" y="167"/>
                </a:lnTo>
                <a:lnTo>
                  <a:pt x="196" y="173"/>
                </a:lnTo>
                <a:lnTo>
                  <a:pt x="189" y="184"/>
                </a:lnTo>
                <a:lnTo>
                  <a:pt x="186" y="188"/>
                </a:lnTo>
                <a:lnTo>
                  <a:pt x="182" y="193"/>
                </a:lnTo>
                <a:lnTo>
                  <a:pt x="177" y="197"/>
                </a:lnTo>
                <a:lnTo>
                  <a:pt x="163" y="199"/>
                </a:lnTo>
                <a:lnTo>
                  <a:pt x="156" y="199"/>
                </a:lnTo>
                <a:lnTo>
                  <a:pt x="154" y="197"/>
                </a:lnTo>
                <a:lnTo>
                  <a:pt x="143" y="191"/>
                </a:lnTo>
                <a:lnTo>
                  <a:pt x="107" y="158"/>
                </a:lnTo>
                <a:lnTo>
                  <a:pt x="102" y="147"/>
                </a:lnTo>
                <a:lnTo>
                  <a:pt x="88" y="152"/>
                </a:lnTo>
                <a:lnTo>
                  <a:pt x="83" y="140"/>
                </a:lnTo>
                <a:lnTo>
                  <a:pt x="68" y="140"/>
                </a:lnTo>
                <a:lnTo>
                  <a:pt x="68" y="132"/>
                </a:lnTo>
                <a:lnTo>
                  <a:pt x="56" y="128"/>
                </a:lnTo>
                <a:lnTo>
                  <a:pt x="49" y="117"/>
                </a:lnTo>
                <a:lnTo>
                  <a:pt x="42" y="117"/>
                </a:lnTo>
                <a:lnTo>
                  <a:pt x="39" y="109"/>
                </a:lnTo>
                <a:lnTo>
                  <a:pt x="38" y="96"/>
                </a:lnTo>
                <a:lnTo>
                  <a:pt x="38" y="84"/>
                </a:lnTo>
                <a:lnTo>
                  <a:pt x="38" y="80"/>
                </a:lnTo>
                <a:lnTo>
                  <a:pt x="38" y="79"/>
                </a:lnTo>
                <a:lnTo>
                  <a:pt x="32" y="77"/>
                </a:lnTo>
                <a:lnTo>
                  <a:pt x="31" y="84"/>
                </a:lnTo>
                <a:lnTo>
                  <a:pt x="30" y="84"/>
                </a:lnTo>
                <a:lnTo>
                  <a:pt x="19" y="79"/>
                </a:lnTo>
                <a:lnTo>
                  <a:pt x="26" y="80"/>
                </a:lnTo>
                <a:lnTo>
                  <a:pt x="26" y="76"/>
                </a:lnTo>
                <a:lnTo>
                  <a:pt x="23" y="71"/>
                </a:lnTo>
                <a:lnTo>
                  <a:pt x="23" y="69"/>
                </a:lnTo>
                <a:lnTo>
                  <a:pt x="23" y="57"/>
                </a:lnTo>
                <a:lnTo>
                  <a:pt x="23" y="56"/>
                </a:lnTo>
                <a:lnTo>
                  <a:pt x="16" y="56"/>
                </a:lnTo>
                <a:lnTo>
                  <a:pt x="13" y="54"/>
                </a:lnTo>
                <a:lnTo>
                  <a:pt x="2" y="49"/>
                </a:lnTo>
                <a:lnTo>
                  <a:pt x="0" y="46"/>
                </a:lnTo>
                <a:lnTo>
                  <a:pt x="0" y="43"/>
                </a:lnTo>
                <a:lnTo>
                  <a:pt x="11" y="43"/>
                </a:lnTo>
                <a:lnTo>
                  <a:pt x="11" y="45"/>
                </a:lnTo>
                <a:lnTo>
                  <a:pt x="13" y="42"/>
                </a:lnTo>
                <a:lnTo>
                  <a:pt x="13" y="36"/>
                </a:lnTo>
                <a:lnTo>
                  <a:pt x="7" y="34"/>
                </a:lnTo>
                <a:lnTo>
                  <a:pt x="5" y="30"/>
                </a:lnTo>
                <a:lnTo>
                  <a:pt x="5" y="26"/>
                </a:lnTo>
                <a:lnTo>
                  <a:pt x="11" y="21"/>
                </a:lnTo>
                <a:lnTo>
                  <a:pt x="19" y="16"/>
                </a:lnTo>
                <a:lnTo>
                  <a:pt x="21" y="12"/>
                </a:lnTo>
                <a:lnTo>
                  <a:pt x="23" y="12"/>
                </a:lnTo>
                <a:lnTo>
                  <a:pt x="23" y="15"/>
                </a:lnTo>
                <a:lnTo>
                  <a:pt x="23" y="19"/>
                </a:lnTo>
                <a:lnTo>
                  <a:pt x="23" y="21"/>
                </a:lnTo>
                <a:lnTo>
                  <a:pt x="24" y="31"/>
                </a:lnTo>
                <a:lnTo>
                  <a:pt x="24" y="30"/>
                </a:lnTo>
                <a:lnTo>
                  <a:pt x="27" y="26"/>
                </a:lnTo>
                <a:lnTo>
                  <a:pt x="30" y="17"/>
                </a:lnTo>
                <a:lnTo>
                  <a:pt x="30" y="8"/>
                </a:lnTo>
                <a:lnTo>
                  <a:pt x="30" y="6"/>
                </a:lnTo>
                <a:lnTo>
                  <a:pt x="31" y="5"/>
                </a:lnTo>
                <a:lnTo>
                  <a:pt x="31" y="0"/>
                </a:lnTo>
                <a:lnTo>
                  <a:pt x="35" y="8"/>
                </a:lnTo>
                <a:lnTo>
                  <a:pt x="35" y="9"/>
                </a:lnTo>
                <a:lnTo>
                  <a:pt x="39" y="16"/>
                </a:lnTo>
                <a:lnTo>
                  <a:pt x="43" y="21"/>
                </a:lnTo>
                <a:lnTo>
                  <a:pt x="46" y="23"/>
                </a:lnTo>
                <a:lnTo>
                  <a:pt x="49" y="20"/>
                </a:lnTo>
                <a:lnTo>
                  <a:pt x="49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2" name="Freeform 243"/>
          <p:cNvSpPr>
            <a:spLocks/>
          </p:cNvSpPr>
          <p:nvPr/>
        </p:nvSpPr>
        <p:spPr bwMode="auto">
          <a:xfrm>
            <a:off x="6918325" y="1462088"/>
            <a:ext cx="149225" cy="214313"/>
          </a:xfrm>
          <a:custGeom>
            <a:avLst/>
            <a:gdLst>
              <a:gd name="T0" fmla="*/ 94 w 94"/>
              <a:gd name="T1" fmla="*/ 110 h 135"/>
              <a:gd name="T2" fmla="*/ 93 w 94"/>
              <a:gd name="T3" fmla="*/ 111 h 135"/>
              <a:gd name="T4" fmla="*/ 88 w 94"/>
              <a:gd name="T5" fmla="*/ 117 h 135"/>
              <a:gd name="T6" fmla="*/ 79 w 94"/>
              <a:gd name="T7" fmla="*/ 126 h 135"/>
              <a:gd name="T8" fmla="*/ 73 w 94"/>
              <a:gd name="T9" fmla="*/ 135 h 135"/>
              <a:gd name="T10" fmla="*/ 67 w 94"/>
              <a:gd name="T11" fmla="*/ 128 h 135"/>
              <a:gd name="T12" fmla="*/ 64 w 94"/>
              <a:gd name="T13" fmla="*/ 132 h 135"/>
              <a:gd name="T14" fmla="*/ 54 w 94"/>
              <a:gd name="T15" fmla="*/ 125 h 135"/>
              <a:gd name="T16" fmla="*/ 54 w 94"/>
              <a:gd name="T17" fmla="*/ 115 h 135"/>
              <a:gd name="T18" fmla="*/ 39 w 94"/>
              <a:gd name="T19" fmla="*/ 115 h 135"/>
              <a:gd name="T20" fmla="*/ 24 w 94"/>
              <a:gd name="T21" fmla="*/ 110 h 135"/>
              <a:gd name="T22" fmla="*/ 19 w 94"/>
              <a:gd name="T23" fmla="*/ 102 h 135"/>
              <a:gd name="T24" fmla="*/ 16 w 94"/>
              <a:gd name="T25" fmla="*/ 83 h 135"/>
              <a:gd name="T26" fmla="*/ 4 w 94"/>
              <a:gd name="T27" fmla="*/ 80 h 135"/>
              <a:gd name="T28" fmla="*/ 3 w 94"/>
              <a:gd name="T29" fmla="*/ 80 h 135"/>
              <a:gd name="T30" fmla="*/ 0 w 94"/>
              <a:gd name="T31" fmla="*/ 80 h 135"/>
              <a:gd name="T32" fmla="*/ 7 w 94"/>
              <a:gd name="T33" fmla="*/ 50 h 135"/>
              <a:gd name="T34" fmla="*/ 9 w 94"/>
              <a:gd name="T35" fmla="*/ 46 h 135"/>
              <a:gd name="T36" fmla="*/ 12 w 94"/>
              <a:gd name="T37" fmla="*/ 50 h 135"/>
              <a:gd name="T38" fmla="*/ 13 w 94"/>
              <a:gd name="T39" fmla="*/ 51 h 135"/>
              <a:gd name="T40" fmla="*/ 16 w 94"/>
              <a:gd name="T41" fmla="*/ 54 h 135"/>
              <a:gd name="T42" fmla="*/ 18 w 94"/>
              <a:gd name="T43" fmla="*/ 57 h 135"/>
              <a:gd name="T44" fmla="*/ 19 w 94"/>
              <a:gd name="T45" fmla="*/ 57 h 135"/>
              <a:gd name="T46" fmla="*/ 23 w 94"/>
              <a:gd name="T47" fmla="*/ 55 h 135"/>
              <a:gd name="T48" fmla="*/ 26 w 94"/>
              <a:gd name="T49" fmla="*/ 62 h 135"/>
              <a:gd name="T50" fmla="*/ 31 w 94"/>
              <a:gd name="T51" fmla="*/ 64 h 135"/>
              <a:gd name="T52" fmla="*/ 37 w 94"/>
              <a:gd name="T53" fmla="*/ 66 h 135"/>
              <a:gd name="T54" fmla="*/ 46 w 94"/>
              <a:gd name="T55" fmla="*/ 69 h 135"/>
              <a:gd name="T56" fmla="*/ 46 w 94"/>
              <a:gd name="T57" fmla="*/ 66 h 135"/>
              <a:gd name="T58" fmla="*/ 42 w 94"/>
              <a:gd name="T59" fmla="*/ 58 h 135"/>
              <a:gd name="T60" fmla="*/ 34 w 94"/>
              <a:gd name="T61" fmla="*/ 60 h 135"/>
              <a:gd name="T62" fmla="*/ 31 w 94"/>
              <a:gd name="T63" fmla="*/ 57 h 135"/>
              <a:gd name="T64" fmla="*/ 27 w 94"/>
              <a:gd name="T65" fmla="*/ 55 h 135"/>
              <a:gd name="T66" fmla="*/ 22 w 94"/>
              <a:gd name="T67" fmla="*/ 46 h 135"/>
              <a:gd name="T68" fmla="*/ 16 w 94"/>
              <a:gd name="T69" fmla="*/ 43 h 135"/>
              <a:gd name="T70" fmla="*/ 15 w 94"/>
              <a:gd name="T71" fmla="*/ 42 h 135"/>
              <a:gd name="T72" fmla="*/ 12 w 94"/>
              <a:gd name="T73" fmla="*/ 39 h 135"/>
              <a:gd name="T74" fmla="*/ 11 w 94"/>
              <a:gd name="T75" fmla="*/ 28 h 135"/>
              <a:gd name="T76" fmla="*/ 11 w 94"/>
              <a:gd name="T77" fmla="*/ 25 h 135"/>
              <a:gd name="T78" fmla="*/ 12 w 94"/>
              <a:gd name="T79" fmla="*/ 23 h 135"/>
              <a:gd name="T80" fmla="*/ 12 w 94"/>
              <a:gd name="T81" fmla="*/ 20 h 135"/>
              <a:gd name="T82" fmla="*/ 13 w 94"/>
              <a:gd name="T83" fmla="*/ 13 h 135"/>
              <a:gd name="T84" fmla="*/ 11 w 94"/>
              <a:gd name="T85" fmla="*/ 5 h 135"/>
              <a:gd name="T86" fmla="*/ 8 w 94"/>
              <a:gd name="T87" fmla="*/ 1 h 135"/>
              <a:gd name="T88" fmla="*/ 11 w 94"/>
              <a:gd name="T89" fmla="*/ 0 h 135"/>
              <a:gd name="T90" fmla="*/ 13 w 94"/>
              <a:gd name="T91" fmla="*/ 1 h 135"/>
              <a:gd name="T92" fmla="*/ 15 w 94"/>
              <a:gd name="T93" fmla="*/ 2 h 135"/>
              <a:gd name="T94" fmla="*/ 22 w 94"/>
              <a:gd name="T95" fmla="*/ 5 h 135"/>
              <a:gd name="T96" fmla="*/ 26 w 94"/>
              <a:gd name="T97" fmla="*/ 17 h 135"/>
              <a:gd name="T98" fmla="*/ 45 w 94"/>
              <a:gd name="T99" fmla="*/ 31 h 135"/>
              <a:gd name="T100" fmla="*/ 50 w 94"/>
              <a:gd name="T101" fmla="*/ 40 h 135"/>
              <a:gd name="T102" fmla="*/ 48 w 94"/>
              <a:gd name="T103" fmla="*/ 46 h 135"/>
              <a:gd name="T104" fmla="*/ 60 w 94"/>
              <a:gd name="T105" fmla="*/ 57 h 135"/>
              <a:gd name="T106" fmla="*/ 57 w 94"/>
              <a:gd name="T107" fmla="*/ 64 h 135"/>
              <a:gd name="T108" fmla="*/ 76 w 94"/>
              <a:gd name="T109" fmla="*/ 58 h 135"/>
              <a:gd name="T110" fmla="*/ 80 w 94"/>
              <a:gd name="T111" fmla="*/ 69 h 135"/>
              <a:gd name="T112" fmla="*/ 67 w 94"/>
              <a:gd name="T113" fmla="*/ 83 h 135"/>
              <a:gd name="T114" fmla="*/ 78 w 94"/>
              <a:gd name="T115" fmla="*/ 87 h 135"/>
              <a:gd name="T116" fmla="*/ 94 w 94"/>
              <a:gd name="T117" fmla="*/ 11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4" h="135">
                <a:moveTo>
                  <a:pt x="94" y="110"/>
                </a:moveTo>
                <a:lnTo>
                  <a:pt x="93" y="111"/>
                </a:lnTo>
                <a:lnTo>
                  <a:pt x="88" y="117"/>
                </a:lnTo>
                <a:lnTo>
                  <a:pt x="79" y="126"/>
                </a:lnTo>
                <a:lnTo>
                  <a:pt x="73" y="135"/>
                </a:lnTo>
                <a:lnTo>
                  <a:pt x="67" y="128"/>
                </a:lnTo>
                <a:lnTo>
                  <a:pt x="64" y="132"/>
                </a:lnTo>
                <a:lnTo>
                  <a:pt x="54" y="125"/>
                </a:lnTo>
                <a:lnTo>
                  <a:pt x="54" y="115"/>
                </a:lnTo>
                <a:lnTo>
                  <a:pt x="39" y="115"/>
                </a:lnTo>
                <a:lnTo>
                  <a:pt x="24" y="110"/>
                </a:lnTo>
                <a:lnTo>
                  <a:pt x="19" y="102"/>
                </a:lnTo>
                <a:lnTo>
                  <a:pt x="16" y="83"/>
                </a:lnTo>
                <a:lnTo>
                  <a:pt x="4" y="80"/>
                </a:lnTo>
                <a:lnTo>
                  <a:pt x="3" y="80"/>
                </a:lnTo>
                <a:lnTo>
                  <a:pt x="0" y="80"/>
                </a:lnTo>
                <a:lnTo>
                  <a:pt x="7" y="50"/>
                </a:lnTo>
                <a:lnTo>
                  <a:pt x="9" y="46"/>
                </a:lnTo>
                <a:lnTo>
                  <a:pt x="12" y="50"/>
                </a:lnTo>
                <a:lnTo>
                  <a:pt x="13" y="51"/>
                </a:lnTo>
                <a:lnTo>
                  <a:pt x="16" y="54"/>
                </a:lnTo>
                <a:lnTo>
                  <a:pt x="18" y="57"/>
                </a:lnTo>
                <a:lnTo>
                  <a:pt x="19" y="57"/>
                </a:lnTo>
                <a:lnTo>
                  <a:pt x="23" y="55"/>
                </a:lnTo>
                <a:lnTo>
                  <a:pt x="26" y="62"/>
                </a:lnTo>
                <a:lnTo>
                  <a:pt x="31" y="64"/>
                </a:lnTo>
                <a:lnTo>
                  <a:pt x="37" y="66"/>
                </a:lnTo>
                <a:lnTo>
                  <a:pt x="46" y="69"/>
                </a:lnTo>
                <a:lnTo>
                  <a:pt x="46" y="66"/>
                </a:lnTo>
                <a:lnTo>
                  <a:pt x="42" y="58"/>
                </a:lnTo>
                <a:lnTo>
                  <a:pt x="34" y="60"/>
                </a:lnTo>
                <a:lnTo>
                  <a:pt x="31" y="57"/>
                </a:lnTo>
                <a:lnTo>
                  <a:pt x="27" y="55"/>
                </a:lnTo>
                <a:lnTo>
                  <a:pt x="22" y="46"/>
                </a:lnTo>
                <a:lnTo>
                  <a:pt x="16" y="43"/>
                </a:lnTo>
                <a:lnTo>
                  <a:pt x="15" y="42"/>
                </a:lnTo>
                <a:lnTo>
                  <a:pt x="12" y="39"/>
                </a:lnTo>
                <a:lnTo>
                  <a:pt x="11" y="28"/>
                </a:lnTo>
                <a:lnTo>
                  <a:pt x="11" y="25"/>
                </a:lnTo>
                <a:lnTo>
                  <a:pt x="12" y="23"/>
                </a:lnTo>
                <a:lnTo>
                  <a:pt x="12" y="20"/>
                </a:lnTo>
                <a:lnTo>
                  <a:pt x="13" y="13"/>
                </a:lnTo>
                <a:lnTo>
                  <a:pt x="11" y="5"/>
                </a:lnTo>
                <a:lnTo>
                  <a:pt x="8" y="1"/>
                </a:lnTo>
                <a:lnTo>
                  <a:pt x="11" y="0"/>
                </a:lnTo>
                <a:lnTo>
                  <a:pt x="13" y="1"/>
                </a:lnTo>
                <a:lnTo>
                  <a:pt x="15" y="2"/>
                </a:lnTo>
                <a:lnTo>
                  <a:pt x="22" y="5"/>
                </a:lnTo>
                <a:lnTo>
                  <a:pt x="26" y="17"/>
                </a:lnTo>
                <a:lnTo>
                  <a:pt x="45" y="31"/>
                </a:lnTo>
                <a:lnTo>
                  <a:pt x="50" y="40"/>
                </a:lnTo>
                <a:lnTo>
                  <a:pt x="48" y="46"/>
                </a:lnTo>
                <a:lnTo>
                  <a:pt x="60" y="57"/>
                </a:lnTo>
                <a:lnTo>
                  <a:pt x="57" y="64"/>
                </a:lnTo>
                <a:lnTo>
                  <a:pt x="76" y="58"/>
                </a:lnTo>
                <a:lnTo>
                  <a:pt x="80" y="69"/>
                </a:lnTo>
                <a:lnTo>
                  <a:pt x="67" y="83"/>
                </a:lnTo>
                <a:lnTo>
                  <a:pt x="78" y="87"/>
                </a:lnTo>
                <a:lnTo>
                  <a:pt x="94" y="1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3" name="Freeform 244"/>
          <p:cNvSpPr>
            <a:spLocks noEditPoints="1"/>
          </p:cNvSpPr>
          <p:nvPr/>
        </p:nvSpPr>
        <p:spPr bwMode="auto">
          <a:xfrm>
            <a:off x="7015163" y="1179513"/>
            <a:ext cx="206375" cy="141288"/>
          </a:xfrm>
          <a:custGeom>
            <a:avLst/>
            <a:gdLst>
              <a:gd name="T0" fmla="*/ 68 w 130"/>
              <a:gd name="T1" fmla="*/ 22 h 89"/>
              <a:gd name="T2" fmla="*/ 78 w 130"/>
              <a:gd name="T3" fmla="*/ 26 h 89"/>
              <a:gd name="T4" fmla="*/ 82 w 130"/>
              <a:gd name="T5" fmla="*/ 34 h 89"/>
              <a:gd name="T6" fmla="*/ 94 w 130"/>
              <a:gd name="T7" fmla="*/ 25 h 89"/>
              <a:gd name="T8" fmla="*/ 94 w 130"/>
              <a:gd name="T9" fmla="*/ 41 h 89"/>
              <a:gd name="T10" fmla="*/ 96 w 130"/>
              <a:gd name="T11" fmla="*/ 56 h 89"/>
              <a:gd name="T12" fmla="*/ 91 w 130"/>
              <a:gd name="T13" fmla="*/ 62 h 89"/>
              <a:gd name="T14" fmla="*/ 106 w 130"/>
              <a:gd name="T15" fmla="*/ 60 h 89"/>
              <a:gd name="T16" fmla="*/ 121 w 130"/>
              <a:gd name="T17" fmla="*/ 63 h 89"/>
              <a:gd name="T18" fmla="*/ 113 w 130"/>
              <a:gd name="T19" fmla="*/ 56 h 89"/>
              <a:gd name="T20" fmla="*/ 101 w 130"/>
              <a:gd name="T21" fmla="*/ 55 h 89"/>
              <a:gd name="T22" fmla="*/ 102 w 130"/>
              <a:gd name="T23" fmla="*/ 33 h 89"/>
              <a:gd name="T24" fmla="*/ 102 w 130"/>
              <a:gd name="T25" fmla="*/ 28 h 89"/>
              <a:gd name="T26" fmla="*/ 108 w 130"/>
              <a:gd name="T27" fmla="*/ 33 h 89"/>
              <a:gd name="T28" fmla="*/ 112 w 130"/>
              <a:gd name="T29" fmla="*/ 41 h 89"/>
              <a:gd name="T30" fmla="*/ 126 w 130"/>
              <a:gd name="T31" fmla="*/ 56 h 89"/>
              <a:gd name="T32" fmla="*/ 127 w 130"/>
              <a:gd name="T33" fmla="*/ 63 h 89"/>
              <a:gd name="T34" fmla="*/ 127 w 130"/>
              <a:gd name="T35" fmla="*/ 70 h 89"/>
              <a:gd name="T36" fmla="*/ 124 w 130"/>
              <a:gd name="T37" fmla="*/ 68 h 89"/>
              <a:gd name="T38" fmla="*/ 116 w 130"/>
              <a:gd name="T39" fmla="*/ 67 h 89"/>
              <a:gd name="T40" fmla="*/ 98 w 130"/>
              <a:gd name="T41" fmla="*/ 82 h 89"/>
              <a:gd name="T42" fmla="*/ 94 w 130"/>
              <a:gd name="T43" fmla="*/ 83 h 89"/>
              <a:gd name="T44" fmla="*/ 85 w 130"/>
              <a:gd name="T45" fmla="*/ 59 h 89"/>
              <a:gd name="T46" fmla="*/ 72 w 130"/>
              <a:gd name="T47" fmla="*/ 60 h 89"/>
              <a:gd name="T48" fmla="*/ 67 w 130"/>
              <a:gd name="T49" fmla="*/ 59 h 89"/>
              <a:gd name="T50" fmla="*/ 61 w 130"/>
              <a:gd name="T51" fmla="*/ 75 h 89"/>
              <a:gd name="T52" fmla="*/ 51 w 130"/>
              <a:gd name="T53" fmla="*/ 70 h 89"/>
              <a:gd name="T54" fmla="*/ 47 w 130"/>
              <a:gd name="T55" fmla="*/ 63 h 89"/>
              <a:gd name="T56" fmla="*/ 40 w 130"/>
              <a:gd name="T57" fmla="*/ 56 h 89"/>
              <a:gd name="T58" fmla="*/ 32 w 130"/>
              <a:gd name="T59" fmla="*/ 56 h 89"/>
              <a:gd name="T60" fmla="*/ 23 w 130"/>
              <a:gd name="T61" fmla="*/ 59 h 89"/>
              <a:gd name="T62" fmla="*/ 6 w 130"/>
              <a:gd name="T63" fmla="*/ 51 h 89"/>
              <a:gd name="T64" fmla="*/ 4 w 130"/>
              <a:gd name="T65" fmla="*/ 44 h 89"/>
              <a:gd name="T66" fmla="*/ 18 w 130"/>
              <a:gd name="T67" fmla="*/ 34 h 89"/>
              <a:gd name="T68" fmla="*/ 29 w 130"/>
              <a:gd name="T69" fmla="*/ 55 h 89"/>
              <a:gd name="T70" fmla="*/ 26 w 130"/>
              <a:gd name="T71" fmla="*/ 40 h 89"/>
              <a:gd name="T72" fmla="*/ 26 w 130"/>
              <a:gd name="T73" fmla="*/ 22 h 89"/>
              <a:gd name="T74" fmla="*/ 36 w 130"/>
              <a:gd name="T75" fmla="*/ 34 h 89"/>
              <a:gd name="T76" fmla="*/ 53 w 130"/>
              <a:gd name="T77" fmla="*/ 51 h 89"/>
              <a:gd name="T78" fmla="*/ 57 w 130"/>
              <a:gd name="T79" fmla="*/ 59 h 89"/>
              <a:gd name="T80" fmla="*/ 63 w 130"/>
              <a:gd name="T81" fmla="*/ 59 h 89"/>
              <a:gd name="T82" fmla="*/ 59 w 130"/>
              <a:gd name="T83" fmla="*/ 52 h 89"/>
              <a:gd name="T84" fmla="*/ 52 w 130"/>
              <a:gd name="T85" fmla="*/ 40 h 89"/>
              <a:gd name="T86" fmla="*/ 60 w 130"/>
              <a:gd name="T87" fmla="*/ 22 h 89"/>
              <a:gd name="T88" fmla="*/ 115 w 130"/>
              <a:gd name="T89" fmla="*/ 19 h 89"/>
              <a:gd name="T90" fmla="*/ 111 w 130"/>
              <a:gd name="T91" fmla="*/ 21 h 89"/>
              <a:gd name="T92" fmla="*/ 100 w 130"/>
              <a:gd name="T93" fmla="*/ 6 h 89"/>
              <a:gd name="T94" fmla="*/ 108 w 130"/>
              <a:gd name="T95" fmla="*/ 15 h 89"/>
              <a:gd name="T96" fmla="*/ 44 w 130"/>
              <a:gd name="T97" fmla="*/ 32 h 89"/>
              <a:gd name="T98" fmla="*/ 42 w 130"/>
              <a:gd name="T99" fmla="*/ 32 h 89"/>
              <a:gd name="T100" fmla="*/ 38 w 130"/>
              <a:gd name="T101" fmla="*/ 15 h 89"/>
              <a:gd name="T102" fmla="*/ 34 w 130"/>
              <a:gd name="T103" fmla="*/ 8 h 89"/>
              <a:gd name="T104" fmla="*/ 53 w 130"/>
              <a:gd name="T105" fmla="*/ 13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0" h="89">
                <a:moveTo>
                  <a:pt x="68" y="17"/>
                </a:moveTo>
                <a:lnTo>
                  <a:pt x="68" y="22"/>
                </a:lnTo>
                <a:lnTo>
                  <a:pt x="76" y="18"/>
                </a:lnTo>
                <a:lnTo>
                  <a:pt x="78" y="26"/>
                </a:lnTo>
                <a:lnTo>
                  <a:pt x="79" y="36"/>
                </a:lnTo>
                <a:lnTo>
                  <a:pt x="82" y="34"/>
                </a:lnTo>
                <a:lnTo>
                  <a:pt x="83" y="25"/>
                </a:lnTo>
                <a:lnTo>
                  <a:pt x="94" y="25"/>
                </a:lnTo>
                <a:lnTo>
                  <a:pt x="94" y="33"/>
                </a:lnTo>
                <a:lnTo>
                  <a:pt x="94" y="41"/>
                </a:lnTo>
                <a:lnTo>
                  <a:pt x="94" y="53"/>
                </a:lnTo>
                <a:lnTo>
                  <a:pt x="96" y="56"/>
                </a:lnTo>
                <a:lnTo>
                  <a:pt x="96" y="59"/>
                </a:lnTo>
                <a:lnTo>
                  <a:pt x="91" y="62"/>
                </a:lnTo>
                <a:lnTo>
                  <a:pt x="94" y="64"/>
                </a:lnTo>
                <a:lnTo>
                  <a:pt x="106" y="60"/>
                </a:lnTo>
                <a:lnTo>
                  <a:pt x="119" y="62"/>
                </a:lnTo>
                <a:lnTo>
                  <a:pt x="121" y="63"/>
                </a:lnTo>
                <a:lnTo>
                  <a:pt x="124" y="60"/>
                </a:lnTo>
                <a:lnTo>
                  <a:pt x="113" y="56"/>
                </a:lnTo>
                <a:lnTo>
                  <a:pt x="109" y="56"/>
                </a:lnTo>
                <a:lnTo>
                  <a:pt x="101" y="55"/>
                </a:lnTo>
                <a:lnTo>
                  <a:pt x="102" y="44"/>
                </a:lnTo>
                <a:lnTo>
                  <a:pt x="102" y="33"/>
                </a:lnTo>
                <a:lnTo>
                  <a:pt x="101" y="32"/>
                </a:lnTo>
                <a:lnTo>
                  <a:pt x="102" y="28"/>
                </a:lnTo>
                <a:lnTo>
                  <a:pt x="111" y="28"/>
                </a:lnTo>
                <a:lnTo>
                  <a:pt x="108" y="33"/>
                </a:lnTo>
                <a:lnTo>
                  <a:pt x="112" y="36"/>
                </a:lnTo>
                <a:lnTo>
                  <a:pt x="112" y="41"/>
                </a:lnTo>
                <a:lnTo>
                  <a:pt x="124" y="52"/>
                </a:lnTo>
                <a:lnTo>
                  <a:pt x="126" y="56"/>
                </a:lnTo>
                <a:lnTo>
                  <a:pt x="127" y="62"/>
                </a:lnTo>
                <a:lnTo>
                  <a:pt x="127" y="63"/>
                </a:lnTo>
                <a:lnTo>
                  <a:pt x="130" y="67"/>
                </a:lnTo>
                <a:lnTo>
                  <a:pt x="127" y="70"/>
                </a:lnTo>
                <a:lnTo>
                  <a:pt x="126" y="70"/>
                </a:lnTo>
                <a:lnTo>
                  <a:pt x="124" y="68"/>
                </a:lnTo>
                <a:lnTo>
                  <a:pt x="120" y="66"/>
                </a:lnTo>
                <a:lnTo>
                  <a:pt x="116" y="67"/>
                </a:lnTo>
                <a:lnTo>
                  <a:pt x="101" y="73"/>
                </a:lnTo>
                <a:lnTo>
                  <a:pt x="98" y="82"/>
                </a:lnTo>
                <a:lnTo>
                  <a:pt x="97" y="89"/>
                </a:lnTo>
                <a:lnTo>
                  <a:pt x="94" y="83"/>
                </a:lnTo>
                <a:lnTo>
                  <a:pt x="85" y="66"/>
                </a:lnTo>
                <a:lnTo>
                  <a:pt x="85" y="59"/>
                </a:lnTo>
                <a:lnTo>
                  <a:pt x="85" y="55"/>
                </a:lnTo>
                <a:lnTo>
                  <a:pt x="72" y="60"/>
                </a:lnTo>
                <a:lnTo>
                  <a:pt x="71" y="60"/>
                </a:lnTo>
                <a:lnTo>
                  <a:pt x="67" y="59"/>
                </a:lnTo>
                <a:lnTo>
                  <a:pt x="64" y="73"/>
                </a:lnTo>
                <a:lnTo>
                  <a:pt x="61" y="75"/>
                </a:lnTo>
                <a:lnTo>
                  <a:pt x="55" y="73"/>
                </a:lnTo>
                <a:lnTo>
                  <a:pt x="51" y="70"/>
                </a:lnTo>
                <a:lnTo>
                  <a:pt x="51" y="66"/>
                </a:lnTo>
                <a:lnTo>
                  <a:pt x="47" y="63"/>
                </a:lnTo>
                <a:lnTo>
                  <a:pt x="41" y="59"/>
                </a:lnTo>
                <a:lnTo>
                  <a:pt x="40" y="56"/>
                </a:lnTo>
                <a:lnTo>
                  <a:pt x="40" y="55"/>
                </a:lnTo>
                <a:lnTo>
                  <a:pt x="32" y="56"/>
                </a:lnTo>
                <a:lnTo>
                  <a:pt x="29" y="56"/>
                </a:lnTo>
                <a:lnTo>
                  <a:pt x="23" y="59"/>
                </a:lnTo>
                <a:lnTo>
                  <a:pt x="18" y="56"/>
                </a:lnTo>
                <a:lnTo>
                  <a:pt x="6" y="51"/>
                </a:lnTo>
                <a:lnTo>
                  <a:pt x="0" y="49"/>
                </a:lnTo>
                <a:lnTo>
                  <a:pt x="4" y="44"/>
                </a:lnTo>
                <a:lnTo>
                  <a:pt x="14" y="37"/>
                </a:lnTo>
                <a:lnTo>
                  <a:pt x="18" y="34"/>
                </a:lnTo>
                <a:lnTo>
                  <a:pt x="21" y="48"/>
                </a:lnTo>
                <a:lnTo>
                  <a:pt x="29" y="55"/>
                </a:lnTo>
                <a:lnTo>
                  <a:pt x="27" y="43"/>
                </a:lnTo>
                <a:lnTo>
                  <a:pt x="26" y="40"/>
                </a:lnTo>
                <a:lnTo>
                  <a:pt x="25" y="28"/>
                </a:lnTo>
                <a:lnTo>
                  <a:pt x="26" y="22"/>
                </a:lnTo>
                <a:lnTo>
                  <a:pt x="30" y="23"/>
                </a:lnTo>
                <a:lnTo>
                  <a:pt x="36" y="34"/>
                </a:lnTo>
                <a:lnTo>
                  <a:pt x="48" y="45"/>
                </a:lnTo>
                <a:lnTo>
                  <a:pt x="53" y="51"/>
                </a:lnTo>
                <a:lnTo>
                  <a:pt x="56" y="56"/>
                </a:lnTo>
                <a:lnTo>
                  <a:pt x="57" y="59"/>
                </a:lnTo>
                <a:lnTo>
                  <a:pt x="61" y="66"/>
                </a:lnTo>
                <a:lnTo>
                  <a:pt x="63" y="59"/>
                </a:lnTo>
                <a:lnTo>
                  <a:pt x="61" y="56"/>
                </a:lnTo>
                <a:lnTo>
                  <a:pt x="59" y="52"/>
                </a:lnTo>
                <a:lnTo>
                  <a:pt x="59" y="45"/>
                </a:lnTo>
                <a:lnTo>
                  <a:pt x="52" y="40"/>
                </a:lnTo>
                <a:lnTo>
                  <a:pt x="55" y="32"/>
                </a:lnTo>
                <a:lnTo>
                  <a:pt x="60" y="22"/>
                </a:lnTo>
                <a:lnTo>
                  <a:pt x="68" y="17"/>
                </a:lnTo>
                <a:close/>
                <a:moveTo>
                  <a:pt x="115" y="19"/>
                </a:moveTo>
                <a:lnTo>
                  <a:pt x="113" y="21"/>
                </a:lnTo>
                <a:lnTo>
                  <a:pt x="111" y="21"/>
                </a:lnTo>
                <a:lnTo>
                  <a:pt x="98" y="10"/>
                </a:lnTo>
                <a:lnTo>
                  <a:pt x="100" y="6"/>
                </a:lnTo>
                <a:lnTo>
                  <a:pt x="104" y="7"/>
                </a:lnTo>
                <a:lnTo>
                  <a:pt x="108" y="15"/>
                </a:lnTo>
                <a:lnTo>
                  <a:pt x="115" y="19"/>
                </a:lnTo>
                <a:close/>
                <a:moveTo>
                  <a:pt x="44" y="32"/>
                </a:moveTo>
                <a:lnTo>
                  <a:pt x="44" y="33"/>
                </a:lnTo>
                <a:lnTo>
                  <a:pt x="42" y="32"/>
                </a:lnTo>
                <a:lnTo>
                  <a:pt x="37" y="28"/>
                </a:lnTo>
                <a:lnTo>
                  <a:pt x="38" y="15"/>
                </a:lnTo>
                <a:lnTo>
                  <a:pt x="38" y="14"/>
                </a:lnTo>
                <a:lnTo>
                  <a:pt x="34" y="8"/>
                </a:lnTo>
                <a:lnTo>
                  <a:pt x="38" y="0"/>
                </a:lnTo>
                <a:lnTo>
                  <a:pt x="53" y="13"/>
                </a:lnTo>
                <a:lnTo>
                  <a:pt x="44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4" name="Freeform 245"/>
          <p:cNvSpPr>
            <a:spLocks noEditPoints="1"/>
          </p:cNvSpPr>
          <p:nvPr/>
        </p:nvSpPr>
        <p:spPr bwMode="auto">
          <a:xfrm>
            <a:off x="7167563" y="1131888"/>
            <a:ext cx="311150" cy="342900"/>
          </a:xfrm>
          <a:custGeom>
            <a:avLst/>
            <a:gdLst>
              <a:gd name="T0" fmla="*/ 64 w 196"/>
              <a:gd name="T1" fmla="*/ 55 h 216"/>
              <a:gd name="T2" fmla="*/ 19 w 196"/>
              <a:gd name="T3" fmla="*/ 49 h 216"/>
              <a:gd name="T4" fmla="*/ 32 w 196"/>
              <a:gd name="T5" fmla="*/ 23 h 216"/>
              <a:gd name="T6" fmla="*/ 53 w 196"/>
              <a:gd name="T7" fmla="*/ 34 h 216"/>
              <a:gd name="T8" fmla="*/ 133 w 196"/>
              <a:gd name="T9" fmla="*/ 52 h 216"/>
              <a:gd name="T10" fmla="*/ 156 w 196"/>
              <a:gd name="T11" fmla="*/ 86 h 216"/>
              <a:gd name="T12" fmla="*/ 174 w 196"/>
              <a:gd name="T13" fmla="*/ 108 h 216"/>
              <a:gd name="T14" fmla="*/ 196 w 196"/>
              <a:gd name="T15" fmla="*/ 190 h 216"/>
              <a:gd name="T16" fmla="*/ 158 w 196"/>
              <a:gd name="T17" fmla="*/ 188 h 216"/>
              <a:gd name="T18" fmla="*/ 122 w 196"/>
              <a:gd name="T19" fmla="*/ 190 h 216"/>
              <a:gd name="T20" fmla="*/ 109 w 196"/>
              <a:gd name="T21" fmla="*/ 194 h 216"/>
              <a:gd name="T22" fmla="*/ 75 w 196"/>
              <a:gd name="T23" fmla="*/ 201 h 216"/>
              <a:gd name="T24" fmla="*/ 45 w 196"/>
              <a:gd name="T25" fmla="*/ 203 h 216"/>
              <a:gd name="T26" fmla="*/ 38 w 196"/>
              <a:gd name="T27" fmla="*/ 165 h 216"/>
              <a:gd name="T28" fmla="*/ 31 w 196"/>
              <a:gd name="T29" fmla="*/ 146 h 216"/>
              <a:gd name="T30" fmla="*/ 0 w 196"/>
              <a:gd name="T31" fmla="*/ 124 h 216"/>
              <a:gd name="T32" fmla="*/ 2 w 196"/>
              <a:gd name="T33" fmla="*/ 112 h 216"/>
              <a:gd name="T34" fmla="*/ 24 w 196"/>
              <a:gd name="T35" fmla="*/ 96 h 216"/>
              <a:gd name="T36" fmla="*/ 31 w 196"/>
              <a:gd name="T37" fmla="*/ 100 h 216"/>
              <a:gd name="T38" fmla="*/ 31 w 196"/>
              <a:gd name="T39" fmla="*/ 92 h 216"/>
              <a:gd name="T40" fmla="*/ 16 w 196"/>
              <a:gd name="T41" fmla="*/ 71 h 216"/>
              <a:gd name="T42" fmla="*/ 15 w 196"/>
              <a:gd name="T43" fmla="*/ 58 h 216"/>
              <a:gd name="T44" fmla="*/ 36 w 196"/>
              <a:gd name="T45" fmla="*/ 66 h 216"/>
              <a:gd name="T46" fmla="*/ 61 w 196"/>
              <a:gd name="T47" fmla="*/ 77 h 216"/>
              <a:gd name="T48" fmla="*/ 53 w 196"/>
              <a:gd name="T49" fmla="*/ 89 h 216"/>
              <a:gd name="T50" fmla="*/ 39 w 196"/>
              <a:gd name="T51" fmla="*/ 97 h 216"/>
              <a:gd name="T52" fmla="*/ 28 w 196"/>
              <a:gd name="T53" fmla="*/ 103 h 216"/>
              <a:gd name="T54" fmla="*/ 9 w 196"/>
              <a:gd name="T55" fmla="*/ 115 h 216"/>
              <a:gd name="T56" fmla="*/ 30 w 196"/>
              <a:gd name="T57" fmla="*/ 108 h 216"/>
              <a:gd name="T58" fmla="*/ 54 w 196"/>
              <a:gd name="T59" fmla="*/ 97 h 216"/>
              <a:gd name="T60" fmla="*/ 65 w 196"/>
              <a:gd name="T61" fmla="*/ 86 h 216"/>
              <a:gd name="T62" fmla="*/ 70 w 196"/>
              <a:gd name="T63" fmla="*/ 88 h 216"/>
              <a:gd name="T64" fmla="*/ 69 w 196"/>
              <a:gd name="T65" fmla="*/ 109 h 216"/>
              <a:gd name="T66" fmla="*/ 84 w 196"/>
              <a:gd name="T67" fmla="*/ 119 h 216"/>
              <a:gd name="T68" fmla="*/ 79 w 196"/>
              <a:gd name="T69" fmla="*/ 131 h 216"/>
              <a:gd name="T70" fmla="*/ 94 w 196"/>
              <a:gd name="T71" fmla="*/ 126 h 216"/>
              <a:gd name="T72" fmla="*/ 109 w 196"/>
              <a:gd name="T73" fmla="*/ 120 h 216"/>
              <a:gd name="T74" fmla="*/ 119 w 196"/>
              <a:gd name="T75" fmla="*/ 111 h 216"/>
              <a:gd name="T76" fmla="*/ 102 w 196"/>
              <a:gd name="T77" fmla="*/ 108 h 216"/>
              <a:gd name="T78" fmla="*/ 84 w 196"/>
              <a:gd name="T79" fmla="*/ 94 h 216"/>
              <a:gd name="T80" fmla="*/ 102 w 196"/>
              <a:gd name="T81" fmla="*/ 86 h 216"/>
              <a:gd name="T82" fmla="*/ 92 w 196"/>
              <a:gd name="T83" fmla="*/ 74 h 216"/>
              <a:gd name="T84" fmla="*/ 87 w 196"/>
              <a:gd name="T85" fmla="*/ 64 h 216"/>
              <a:gd name="T86" fmla="*/ 98 w 196"/>
              <a:gd name="T87" fmla="*/ 55 h 216"/>
              <a:gd name="T88" fmla="*/ 103 w 196"/>
              <a:gd name="T89" fmla="*/ 49 h 216"/>
              <a:gd name="T90" fmla="*/ 99 w 196"/>
              <a:gd name="T91" fmla="*/ 40 h 216"/>
              <a:gd name="T92" fmla="*/ 114 w 196"/>
              <a:gd name="T93" fmla="*/ 33 h 216"/>
              <a:gd name="T94" fmla="*/ 103 w 196"/>
              <a:gd name="T95" fmla="*/ 23 h 216"/>
              <a:gd name="T96" fmla="*/ 128 w 196"/>
              <a:gd name="T97" fmla="*/ 23 h 216"/>
              <a:gd name="T98" fmla="*/ 88 w 196"/>
              <a:gd name="T99" fmla="*/ 32 h 216"/>
              <a:gd name="T100" fmla="*/ 66 w 196"/>
              <a:gd name="T101" fmla="*/ 40 h 216"/>
              <a:gd name="T102" fmla="*/ 58 w 196"/>
              <a:gd name="T103" fmla="*/ 26 h 216"/>
              <a:gd name="T104" fmla="*/ 62 w 196"/>
              <a:gd name="T105" fmla="*/ 15 h 216"/>
              <a:gd name="T106" fmla="*/ 66 w 196"/>
              <a:gd name="T107" fmla="*/ 0 h 216"/>
              <a:gd name="T108" fmla="*/ 83 w 196"/>
              <a:gd name="T109" fmla="*/ 4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96" h="216">
                <a:moveTo>
                  <a:pt x="58" y="44"/>
                </a:moveTo>
                <a:lnTo>
                  <a:pt x="64" y="53"/>
                </a:lnTo>
                <a:lnTo>
                  <a:pt x="64" y="55"/>
                </a:lnTo>
                <a:lnTo>
                  <a:pt x="38" y="56"/>
                </a:lnTo>
                <a:lnTo>
                  <a:pt x="17" y="51"/>
                </a:lnTo>
                <a:lnTo>
                  <a:pt x="19" y="49"/>
                </a:lnTo>
                <a:lnTo>
                  <a:pt x="25" y="51"/>
                </a:lnTo>
                <a:lnTo>
                  <a:pt x="32" y="45"/>
                </a:lnTo>
                <a:lnTo>
                  <a:pt x="32" y="23"/>
                </a:lnTo>
                <a:lnTo>
                  <a:pt x="36" y="23"/>
                </a:lnTo>
                <a:lnTo>
                  <a:pt x="43" y="33"/>
                </a:lnTo>
                <a:lnTo>
                  <a:pt x="53" y="34"/>
                </a:lnTo>
                <a:lnTo>
                  <a:pt x="58" y="44"/>
                </a:lnTo>
                <a:close/>
                <a:moveTo>
                  <a:pt x="128" y="23"/>
                </a:moveTo>
                <a:lnTo>
                  <a:pt x="133" y="52"/>
                </a:lnTo>
                <a:lnTo>
                  <a:pt x="141" y="60"/>
                </a:lnTo>
                <a:lnTo>
                  <a:pt x="156" y="82"/>
                </a:lnTo>
                <a:lnTo>
                  <a:pt x="156" y="86"/>
                </a:lnTo>
                <a:lnTo>
                  <a:pt x="156" y="107"/>
                </a:lnTo>
                <a:lnTo>
                  <a:pt x="170" y="111"/>
                </a:lnTo>
                <a:lnTo>
                  <a:pt x="174" y="108"/>
                </a:lnTo>
                <a:lnTo>
                  <a:pt x="192" y="154"/>
                </a:lnTo>
                <a:lnTo>
                  <a:pt x="196" y="182"/>
                </a:lnTo>
                <a:lnTo>
                  <a:pt x="196" y="190"/>
                </a:lnTo>
                <a:lnTo>
                  <a:pt x="184" y="190"/>
                </a:lnTo>
                <a:lnTo>
                  <a:pt x="160" y="188"/>
                </a:lnTo>
                <a:lnTo>
                  <a:pt x="158" y="188"/>
                </a:lnTo>
                <a:lnTo>
                  <a:pt x="149" y="188"/>
                </a:lnTo>
                <a:lnTo>
                  <a:pt x="129" y="188"/>
                </a:lnTo>
                <a:lnTo>
                  <a:pt x="122" y="190"/>
                </a:lnTo>
                <a:lnTo>
                  <a:pt x="118" y="190"/>
                </a:lnTo>
                <a:lnTo>
                  <a:pt x="113" y="191"/>
                </a:lnTo>
                <a:lnTo>
                  <a:pt x="109" y="194"/>
                </a:lnTo>
                <a:lnTo>
                  <a:pt x="103" y="197"/>
                </a:lnTo>
                <a:lnTo>
                  <a:pt x="99" y="199"/>
                </a:lnTo>
                <a:lnTo>
                  <a:pt x="75" y="201"/>
                </a:lnTo>
                <a:lnTo>
                  <a:pt x="69" y="209"/>
                </a:lnTo>
                <a:lnTo>
                  <a:pt x="64" y="216"/>
                </a:lnTo>
                <a:lnTo>
                  <a:pt x="45" y="203"/>
                </a:lnTo>
                <a:lnTo>
                  <a:pt x="39" y="186"/>
                </a:lnTo>
                <a:lnTo>
                  <a:pt x="31" y="182"/>
                </a:lnTo>
                <a:lnTo>
                  <a:pt x="38" y="165"/>
                </a:lnTo>
                <a:lnTo>
                  <a:pt x="28" y="158"/>
                </a:lnTo>
                <a:lnTo>
                  <a:pt x="34" y="152"/>
                </a:lnTo>
                <a:lnTo>
                  <a:pt x="31" y="146"/>
                </a:lnTo>
                <a:lnTo>
                  <a:pt x="23" y="146"/>
                </a:lnTo>
                <a:lnTo>
                  <a:pt x="6" y="138"/>
                </a:lnTo>
                <a:lnTo>
                  <a:pt x="0" y="124"/>
                </a:lnTo>
                <a:lnTo>
                  <a:pt x="0" y="123"/>
                </a:lnTo>
                <a:lnTo>
                  <a:pt x="1" y="119"/>
                </a:lnTo>
                <a:lnTo>
                  <a:pt x="2" y="112"/>
                </a:lnTo>
                <a:lnTo>
                  <a:pt x="5" y="103"/>
                </a:lnTo>
                <a:lnTo>
                  <a:pt x="20" y="97"/>
                </a:lnTo>
                <a:lnTo>
                  <a:pt x="24" y="96"/>
                </a:lnTo>
                <a:lnTo>
                  <a:pt x="28" y="98"/>
                </a:lnTo>
                <a:lnTo>
                  <a:pt x="30" y="100"/>
                </a:lnTo>
                <a:lnTo>
                  <a:pt x="31" y="100"/>
                </a:lnTo>
                <a:lnTo>
                  <a:pt x="34" y="97"/>
                </a:lnTo>
                <a:lnTo>
                  <a:pt x="31" y="93"/>
                </a:lnTo>
                <a:lnTo>
                  <a:pt x="31" y="92"/>
                </a:lnTo>
                <a:lnTo>
                  <a:pt x="30" y="86"/>
                </a:lnTo>
                <a:lnTo>
                  <a:pt x="28" y="82"/>
                </a:lnTo>
                <a:lnTo>
                  <a:pt x="16" y="71"/>
                </a:lnTo>
                <a:lnTo>
                  <a:pt x="16" y="66"/>
                </a:lnTo>
                <a:lnTo>
                  <a:pt x="12" y="63"/>
                </a:lnTo>
                <a:lnTo>
                  <a:pt x="15" y="58"/>
                </a:lnTo>
                <a:lnTo>
                  <a:pt x="16" y="58"/>
                </a:lnTo>
                <a:lnTo>
                  <a:pt x="31" y="66"/>
                </a:lnTo>
                <a:lnTo>
                  <a:pt x="36" y="66"/>
                </a:lnTo>
                <a:lnTo>
                  <a:pt x="49" y="67"/>
                </a:lnTo>
                <a:lnTo>
                  <a:pt x="62" y="67"/>
                </a:lnTo>
                <a:lnTo>
                  <a:pt x="61" y="77"/>
                </a:lnTo>
                <a:lnTo>
                  <a:pt x="60" y="79"/>
                </a:lnTo>
                <a:lnTo>
                  <a:pt x="54" y="86"/>
                </a:lnTo>
                <a:lnTo>
                  <a:pt x="53" y="89"/>
                </a:lnTo>
                <a:lnTo>
                  <a:pt x="50" y="90"/>
                </a:lnTo>
                <a:lnTo>
                  <a:pt x="43" y="96"/>
                </a:lnTo>
                <a:lnTo>
                  <a:pt x="39" y="97"/>
                </a:lnTo>
                <a:lnTo>
                  <a:pt x="35" y="98"/>
                </a:lnTo>
                <a:lnTo>
                  <a:pt x="30" y="101"/>
                </a:lnTo>
                <a:lnTo>
                  <a:pt x="28" y="103"/>
                </a:lnTo>
                <a:lnTo>
                  <a:pt x="19" y="108"/>
                </a:lnTo>
                <a:lnTo>
                  <a:pt x="17" y="109"/>
                </a:lnTo>
                <a:lnTo>
                  <a:pt x="9" y="115"/>
                </a:lnTo>
                <a:lnTo>
                  <a:pt x="8" y="120"/>
                </a:lnTo>
                <a:lnTo>
                  <a:pt x="20" y="111"/>
                </a:lnTo>
                <a:lnTo>
                  <a:pt x="30" y="108"/>
                </a:lnTo>
                <a:lnTo>
                  <a:pt x="40" y="104"/>
                </a:lnTo>
                <a:lnTo>
                  <a:pt x="49" y="98"/>
                </a:lnTo>
                <a:lnTo>
                  <a:pt x="54" y="97"/>
                </a:lnTo>
                <a:lnTo>
                  <a:pt x="64" y="90"/>
                </a:lnTo>
                <a:lnTo>
                  <a:pt x="64" y="89"/>
                </a:lnTo>
                <a:lnTo>
                  <a:pt x="65" y="86"/>
                </a:lnTo>
                <a:lnTo>
                  <a:pt x="65" y="85"/>
                </a:lnTo>
                <a:lnTo>
                  <a:pt x="66" y="86"/>
                </a:lnTo>
                <a:lnTo>
                  <a:pt x="70" y="88"/>
                </a:lnTo>
                <a:lnTo>
                  <a:pt x="70" y="94"/>
                </a:lnTo>
                <a:lnTo>
                  <a:pt x="69" y="103"/>
                </a:lnTo>
                <a:lnTo>
                  <a:pt x="69" y="109"/>
                </a:lnTo>
                <a:lnTo>
                  <a:pt x="76" y="115"/>
                </a:lnTo>
                <a:lnTo>
                  <a:pt x="80" y="109"/>
                </a:lnTo>
                <a:lnTo>
                  <a:pt x="84" y="119"/>
                </a:lnTo>
                <a:lnTo>
                  <a:pt x="83" y="124"/>
                </a:lnTo>
                <a:lnTo>
                  <a:pt x="80" y="130"/>
                </a:lnTo>
                <a:lnTo>
                  <a:pt x="79" y="131"/>
                </a:lnTo>
                <a:lnTo>
                  <a:pt x="76" y="139"/>
                </a:lnTo>
                <a:lnTo>
                  <a:pt x="84" y="134"/>
                </a:lnTo>
                <a:lnTo>
                  <a:pt x="94" y="126"/>
                </a:lnTo>
                <a:lnTo>
                  <a:pt x="99" y="119"/>
                </a:lnTo>
                <a:lnTo>
                  <a:pt x="100" y="119"/>
                </a:lnTo>
                <a:lnTo>
                  <a:pt x="109" y="120"/>
                </a:lnTo>
                <a:lnTo>
                  <a:pt x="110" y="120"/>
                </a:lnTo>
                <a:lnTo>
                  <a:pt x="114" y="120"/>
                </a:lnTo>
                <a:lnTo>
                  <a:pt x="119" y="111"/>
                </a:lnTo>
                <a:lnTo>
                  <a:pt x="118" y="105"/>
                </a:lnTo>
                <a:lnTo>
                  <a:pt x="104" y="109"/>
                </a:lnTo>
                <a:lnTo>
                  <a:pt x="102" y="108"/>
                </a:lnTo>
                <a:lnTo>
                  <a:pt x="91" y="103"/>
                </a:lnTo>
                <a:lnTo>
                  <a:pt x="87" y="98"/>
                </a:lnTo>
                <a:lnTo>
                  <a:pt x="84" y="94"/>
                </a:lnTo>
                <a:lnTo>
                  <a:pt x="94" y="89"/>
                </a:lnTo>
                <a:lnTo>
                  <a:pt x="100" y="89"/>
                </a:lnTo>
                <a:lnTo>
                  <a:pt x="102" y="86"/>
                </a:lnTo>
                <a:lnTo>
                  <a:pt x="103" y="83"/>
                </a:lnTo>
                <a:lnTo>
                  <a:pt x="95" y="77"/>
                </a:lnTo>
                <a:lnTo>
                  <a:pt x="92" y="74"/>
                </a:lnTo>
                <a:lnTo>
                  <a:pt x="92" y="70"/>
                </a:lnTo>
                <a:lnTo>
                  <a:pt x="95" y="67"/>
                </a:lnTo>
                <a:lnTo>
                  <a:pt x="87" y="64"/>
                </a:lnTo>
                <a:lnTo>
                  <a:pt x="83" y="60"/>
                </a:lnTo>
                <a:lnTo>
                  <a:pt x="90" y="56"/>
                </a:lnTo>
                <a:lnTo>
                  <a:pt x="98" y="55"/>
                </a:lnTo>
                <a:lnTo>
                  <a:pt x="99" y="53"/>
                </a:lnTo>
                <a:lnTo>
                  <a:pt x="104" y="51"/>
                </a:lnTo>
                <a:lnTo>
                  <a:pt x="103" y="49"/>
                </a:lnTo>
                <a:lnTo>
                  <a:pt x="91" y="52"/>
                </a:lnTo>
                <a:lnTo>
                  <a:pt x="87" y="51"/>
                </a:lnTo>
                <a:lnTo>
                  <a:pt x="99" y="40"/>
                </a:lnTo>
                <a:lnTo>
                  <a:pt x="110" y="38"/>
                </a:lnTo>
                <a:lnTo>
                  <a:pt x="115" y="33"/>
                </a:lnTo>
                <a:lnTo>
                  <a:pt x="114" y="33"/>
                </a:lnTo>
                <a:lnTo>
                  <a:pt x="106" y="30"/>
                </a:lnTo>
                <a:lnTo>
                  <a:pt x="102" y="26"/>
                </a:lnTo>
                <a:lnTo>
                  <a:pt x="103" y="23"/>
                </a:lnTo>
                <a:lnTo>
                  <a:pt x="106" y="18"/>
                </a:lnTo>
                <a:lnTo>
                  <a:pt x="109" y="15"/>
                </a:lnTo>
                <a:lnTo>
                  <a:pt x="128" y="23"/>
                </a:lnTo>
                <a:close/>
                <a:moveTo>
                  <a:pt x="98" y="10"/>
                </a:moveTo>
                <a:lnTo>
                  <a:pt x="84" y="26"/>
                </a:lnTo>
                <a:lnTo>
                  <a:pt x="88" y="32"/>
                </a:lnTo>
                <a:lnTo>
                  <a:pt x="85" y="34"/>
                </a:lnTo>
                <a:lnTo>
                  <a:pt x="75" y="45"/>
                </a:lnTo>
                <a:lnTo>
                  <a:pt x="66" y="40"/>
                </a:lnTo>
                <a:lnTo>
                  <a:pt x="69" y="15"/>
                </a:lnTo>
                <a:lnTo>
                  <a:pt x="64" y="23"/>
                </a:lnTo>
                <a:lnTo>
                  <a:pt x="58" y="26"/>
                </a:lnTo>
                <a:lnTo>
                  <a:pt x="49" y="23"/>
                </a:lnTo>
                <a:lnTo>
                  <a:pt x="49" y="17"/>
                </a:lnTo>
                <a:lnTo>
                  <a:pt x="62" y="15"/>
                </a:lnTo>
                <a:lnTo>
                  <a:pt x="64" y="13"/>
                </a:lnTo>
                <a:lnTo>
                  <a:pt x="65" y="8"/>
                </a:lnTo>
                <a:lnTo>
                  <a:pt x="66" y="0"/>
                </a:lnTo>
                <a:lnTo>
                  <a:pt x="68" y="0"/>
                </a:lnTo>
                <a:lnTo>
                  <a:pt x="75" y="2"/>
                </a:lnTo>
                <a:lnTo>
                  <a:pt x="83" y="4"/>
                </a:lnTo>
                <a:lnTo>
                  <a:pt x="91" y="7"/>
                </a:lnTo>
                <a:lnTo>
                  <a:pt x="98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5" name="Freeform 246"/>
          <p:cNvSpPr>
            <a:spLocks noEditPoints="1"/>
          </p:cNvSpPr>
          <p:nvPr/>
        </p:nvSpPr>
        <p:spPr bwMode="auto">
          <a:xfrm>
            <a:off x="7104063" y="1009650"/>
            <a:ext cx="131763" cy="203200"/>
          </a:xfrm>
          <a:custGeom>
            <a:avLst/>
            <a:gdLst>
              <a:gd name="T0" fmla="*/ 72 w 83"/>
              <a:gd name="T1" fmla="*/ 100 h 128"/>
              <a:gd name="T2" fmla="*/ 72 w 83"/>
              <a:gd name="T3" fmla="*/ 122 h 128"/>
              <a:gd name="T4" fmla="*/ 65 w 83"/>
              <a:gd name="T5" fmla="*/ 128 h 128"/>
              <a:gd name="T6" fmla="*/ 59 w 83"/>
              <a:gd name="T7" fmla="*/ 126 h 128"/>
              <a:gd name="T8" fmla="*/ 52 w 83"/>
              <a:gd name="T9" fmla="*/ 122 h 128"/>
              <a:gd name="T10" fmla="*/ 48 w 83"/>
              <a:gd name="T11" fmla="*/ 114 h 128"/>
              <a:gd name="T12" fmla="*/ 44 w 83"/>
              <a:gd name="T13" fmla="*/ 113 h 128"/>
              <a:gd name="T14" fmla="*/ 44 w 83"/>
              <a:gd name="T15" fmla="*/ 111 h 128"/>
              <a:gd name="T16" fmla="*/ 50 w 83"/>
              <a:gd name="T17" fmla="*/ 114 h 128"/>
              <a:gd name="T18" fmla="*/ 55 w 83"/>
              <a:gd name="T19" fmla="*/ 106 h 128"/>
              <a:gd name="T20" fmla="*/ 72 w 83"/>
              <a:gd name="T21" fmla="*/ 100 h 128"/>
              <a:gd name="T22" fmla="*/ 79 w 83"/>
              <a:gd name="T23" fmla="*/ 31 h 128"/>
              <a:gd name="T24" fmla="*/ 83 w 83"/>
              <a:gd name="T25" fmla="*/ 36 h 128"/>
              <a:gd name="T26" fmla="*/ 78 w 83"/>
              <a:gd name="T27" fmla="*/ 43 h 128"/>
              <a:gd name="T28" fmla="*/ 75 w 83"/>
              <a:gd name="T29" fmla="*/ 43 h 128"/>
              <a:gd name="T30" fmla="*/ 70 w 83"/>
              <a:gd name="T31" fmla="*/ 55 h 128"/>
              <a:gd name="T32" fmla="*/ 70 w 83"/>
              <a:gd name="T33" fmla="*/ 64 h 128"/>
              <a:gd name="T34" fmla="*/ 68 w 83"/>
              <a:gd name="T35" fmla="*/ 65 h 128"/>
              <a:gd name="T36" fmla="*/ 61 w 83"/>
              <a:gd name="T37" fmla="*/ 60 h 128"/>
              <a:gd name="T38" fmla="*/ 57 w 83"/>
              <a:gd name="T39" fmla="*/ 69 h 128"/>
              <a:gd name="T40" fmla="*/ 35 w 83"/>
              <a:gd name="T41" fmla="*/ 76 h 128"/>
              <a:gd name="T42" fmla="*/ 31 w 83"/>
              <a:gd name="T43" fmla="*/ 69 h 128"/>
              <a:gd name="T44" fmla="*/ 29 w 83"/>
              <a:gd name="T45" fmla="*/ 77 h 128"/>
              <a:gd name="T46" fmla="*/ 19 w 83"/>
              <a:gd name="T47" fmla="*/ 81 h 128"/>
              <a:gd name="T48" fmla="*/ 16 w 83"/>
              <a:gd name="T49" fmla="*/ 69 h 128"/>
              <a:gd name="T50" fmla="*/ 29 w 83"/>
              <a:gd name="T51" fmla="*/ 50 h 128"/>
              <a:gd name="T52" fmla="*/ 26 w 83"/>
              <a:gd name="T53" fmla="*/ 46 h 128"/>
              <a:gd name="T54" fmla="*/ 18 w 83"/>
              <a:gd name="T55" fmla="*/ 47 h 128"/>
              <a:gd name="T56" fmla="*/ 15 w 83"/>
              <a:gd name="T57" fmla="*/ 53 h 128"/>
              <a:gd name="T58" fmla="*/ 5 w 83"/>
              <a:gd name="T59" fmla="*/ 54 h 128"/>
              <a:gd name="T60" fmla="*/ 4 w 83"/>
              <a:gd name="T61" fmla="*/ 45 h 128"/>
              <a:gd name="T62" fmla="*/ 0 w 83"/>
              <a:gd name="T63" fmla="*/ 40 h 128"/>
              <a:gd name="T64" fmla="*/ 0 w 83"/>
              <a:gd name="T65" fmla="*/ 35 h 128"/>
              <a:gd name="T66" fmla="*/ 16 w 83"/>
              <a:gd name="T67" fmla="*/ 38 h 128"/>
              <a:gd name="T68" fmla="*/ 20 w 83"/>
              <a:gd name="T69" fmla="*/ 35 h 128"/>
              <a:gd name="T70" fmla="*/ 19 w 83"/>
              <a:gd name="T71" fmla="*/ 30 h 128"/>
              <a:gd name="T72" fmla="*/ 25 w 83"/>
              <a:gd name="T73" fmla="*/ 27 h 128"/>
              <a:gd name="T74" fmla="*/ 31 w 83"/>
              <a:gd name="T75" fmla="*/ 32 h 128"/>
              <a:gd name="T76" fmla="*/ 34 w 83"/>
              <a:gd name="T77" fmla="*/ 16 h 128"/>
              <a:gd name="T78" fmla="*/ 41 w 83"/>
              <a:gd name="T79" fmla="*/ 23 h 128"/>
              <a:gd name="T80" fmla="*/ 48 w 83"/>
              <a:gd name="T81" fmla="*/ 15 h 128"/>
              <a:gd name="T82" fmla="*/ 57 w 83"/>
              <a:gd name="T83" fmla="*/ 21 h 128"/>
              <a:gd name="T84" fmla="*/ 52 w 83"/>
              <a:gd name="T85" fmla="*/ 34 h 128"/>
              <a:gd name="T86" fmla="*/ 64 w 83"/>
              <a:gd name="T87" fmla="*/ 34 h 128"/>
              <a:gd name="T88" fmla="*/ 72 w 83"/>
              <a:gd name="T89" fmla="*/ 30 h 128"/>
              <a:gd name="T90" fmla="*/ 67 w 83"/>
              <a:gd name="T91" fmla="*/ 21 h 128"/>
              <a:gd name="T92" fmla="*/ 67 w 83"/>
              <a:gd name="T93" fmla="*/ 13 h 128"/>
              <a:gd name="T94" fmla="*/ 59 w 83"/>
              <a:gd name="T95" fmla="*/ 5 h 128"/>
              <a:gd name="T96" fmla="*/ 67 w 83"/>
              <a:gd name="T97" fmla="*/ 0 h 128"/>
              <a:gd name="T98" fmla="*/ 67 w 83"/>
              <a:gd name="T99" fmla="*/ 1 h 128"/>
              <a:gd name="T100" fmla="*/ 67 w 83"/>
              <a:gd name="T101" fmla="*/ 2 h 128"/>
              <a:gd name="T102" fmla="*/ 76 w 83"/>
              <a:gd name="T103" fmla="*/ 10 h 128"/>
              <a:gd name="T104" fmla="*/ 74 w 83"/>
              <a:gd name="T105" fmla="*/ 17 h 128"/>
              <a:gd name="T106" fmla="*/ 79 w 83"/>
              <a:gd name="T107" fmla="*/ 24 h 128"/>
              <a:gd name="T108" fmla="*/ 76 w 83"/>
              <a:gd name="T109" fmla="*/ 31 h 128"/>
              <a:gd name="T110" fmla="*/ 79 w 83"/>
              <a:gd name="T111" fmla="*/ 3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3" h="128">
                <a:moveTo>
                  <a:pt x="72" y="100"/>
                </a:moveTo>
                <a:lnTo>
                  <a:pt x="72" y="122"/>
                </a:lnTo>
                <a:lnTo>
                  <a:pt x="65" y="128"/>
                </a:lnTo>
                <a:lnTo>
                  <a:pt x="59" y="126"/>
                </a:lnTo>
                <a:lnTo>
                  <a:pt x="52" y="122"/>
                </a:lnTo>
                <a:lnTo>
                  <a:pt x="48" y="114"/>
                </a:lnTo>
                <a:lnTo>
                  <a:pt x="44" y="113"/>
                </a:lnTo>
                <a:lnTo>
                  <a:pt x="44" y="111"/>
                </a:lnTo>
                <a:lnTo>
                  <a:pt x="50" y="114"/>
                </a:lnTo>
                <a:lnTo>
                  <a:pt x="55" y="106"/>
                </a:lnTo>
                <a:lnTo>
                  <a:pt x="72" y="100"/>
                </a:lnTo>
                <a:close/>
                <a:moveTo>
                  <a:pt x="79" y="31"/>
                </a:moveTo>
                <a:lnTo>
                  <a:pt x="83" y="36"/>
                </a:lnTo>
                <a:lnTo>
                  <a:pt x="78" y="43"/>
                </a:lnTo>
                <a:lnTo>
                  <a:pt x="75" y="43"/>
                </a:lnTo>
                <a:lnTo>
                  <a:pt x="70" y="55"/>
                </a:lnTo>
                <a:lnTo>
                  <a:pt x="70" y="64"/>
                </a:lnTo>
                <a:lnTo>
                  <a:pt x="68" y="65"/>
                </a:lnTo>
                <a:lnTo>
                  <a:pt x="61" y="60"/>
                </a:lnTo>
                <a:lnTo>
                  <a:pt x="57" y="69"/>
                </a:lnTo>
                <a:lnTo>
                  <a:pt x="35" y="76"/>
                </a:lnTo>
                <a:lnTo>
                  <a:pt x="31" y="69"/>
                </a:lnTo>
                <a:lnTo>
                  <a:pt x="29" y="77"/>
                </a:lnTo>
                <a:lnTo>
                  <a:pt x="19" y="81"/>
                </a:lnTo>
                <a:lnTo>
                  <a:pt x="16" y="69"/>
                </a:lnTo>
                <a:lnTo>
                  <a:pt x="29" y="50"/>
                </a:lnTo>
                <a:lnTo>
                  <a:pt x="26" y="46"/>
                </a:lnTo>
                <a:lnTo>
                  <a:pt x="18" y="47"/>
                </a:lnTo>
                <a:lnTo>
                  <a:pt x="15" y="53"/>
                </a:lnTo>
                <a:lnTo>
                  <a:pt x="5" y="54"/>
                </a:lnTo>
                <a:lnTo>
                  <a:pt x="4" y="45"/>
                </a:lnTo>
                <a:lnTo>
                  <a:pt x="0" y="40"/>
                </a:lnTo>
                <a:lnTo>
                  <a:pt x="0" y="35"/>
                </a:lnTo>
                <a:lnTo>
                  <a:pt x="16" y="38"/>
                </a:lnTo>
                <a:lnTo>
                  <a:pt x="20" y="35"/>
                </a:lnTo>
                <a:lnTo>
                  <a:pt x="19" y="30"/>
                </a:lnTo>
                <a:lnTo>
                  <a:pt x="25" y="27"/>
                </a:lnTo>
                <a:lnTo>
                  <a:pt x="31" y="32"/>
                </a:lnTo>
                <a:lnTo>
                  <a:pt x="34" y="16"/>
                </a:lnTo>
                <a:lnTo>
                  <a:pt x="41" y="23"/>
                </a:lnTo>
                <a:lnTo>
                  <a:pt x="48" y="15"/>
                </a:lnTo>
                <a:lnTo>
                  <a:pt x="57" y="21"/>
                </a:lnTo>
                <a:lnTo>
                  <a:pt x="52" y="34"/>
                </a:lnTo>
                <a:lnTo>
                  <a:pt x="64" y="34"/>
                </a:lnTo>
                <a:lnTo>
                  <a:pt x="72" y="30"/>
                </a:lnTo>
                <a:lnTo>
                  <a:pt x="67" y="21"/>
                </a:lnTo>
                <a:lnTo>
                  <a:pt x="67" y="13"/>
                </a:lnTo>
                <a:lnTo>
                  <a:pt x="59" y="5"/>
                </a:lnTo>
                <a:lnTo>
                  <a:pt x="67" y="0"/>
                </a:lnTo>
                <a:lnTo>
                  <a:pt x="67" y="1"/>
                </a:lnTo>
                <a:lnTo>
                  <a:pt x="67" y="2"/>
                </a:lnTo>
                <a:lnTo>
                  <a:pt x="76" y="10"/>
                </a:lnTo>
                <a:lnTo>
                  <a:pt x="74" y="17"/>
                </a:lnTo>
                <a:lnTo>
                  <a:pt x="79" y="24"/>
                </a:lnTo>
                <a:lnTo>
                  <a:pt x="76" y="31"/>
                </a:lnTo>
                <a:lnTo>
                  <a:pt x="79" y="3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6" name="Freeform 247"/>
          <p:cNvSpPr>
            <a:spLocks/>
          </p:cNvSpPr>
          <p:nvPr/>
        </p:nvSpPr>
        <p:spPr bwMode="auto">
          <a:xfrm>
            <a:off x="8002588" y="803275"/>
            <a:ext cx="163513" cy="160338"/>
          </a:xfrm>
          <a:custGeom>
            <a:avLst/>
            <a:gdLst>
              <a:gd name="T0" fmla="*/ 103 w 103"/>
              <a:gd name="T1" fmla="*/ 25 h 101"/>
              <a:gd name="T2" fmla="*/ 91 w 103"/>
              <a:gd name="T3" fmla="*/ 53 h 101"/>
              <a:gd name="T4" fmla="*/ 92 w 103"/>
              <a:gd name="T5" fmla="*/ 61 h 101"/>
              <a:gd name="T6" fmla="*/ 80 w 103"/>
              <a:gd name="T7" fmla="*/ 82 h 101"/>
              <a:gd name="T8" fmla="*/ 72 w 103"/>
              <a:gd name="T9" fmla="*/ 95 h 101"/>
              <a:gd name="T10" fmla="*/ 75 w 103"/>
              <a:gd name="T11" fmla="*/ 100 h 101"/>
              <a:gd name="T12" fmla="*/ 65 w 103"/>
              <a:gd name="T13" fmla="*/ 101 h 101"/>
              <a:gd name="T14" fmla="*/ 60 w 103"/>
              <a:gd name="T15" fmla="*/ 98 h 101"/>
              <a:gd name="T16" fmla="*/ 54 w 103"/>
              <a:gd name="T17" fmla="*/ 95 h 101"/>
              <a:gd name="T18" fmla="*/ 35 w 103"/>
              <a:gd name="T19" fmla="*/ 101 h 101"/>
              <a:gd name="T20" fmla="*/ 25 w 103"/>
              <a:gd name="T21" fmla="*/ 82 h 101"/>
              <a:gd name="T22" fmla="*/ 12 w 103"/>
              <a:gd name="T23" fmla="*/ 72 h 101"/>
              <a:gd name="T24" fmla="*/ 9 w 103"/>
              <a:gd name="T25" fmla="*/ 67 h 101"/>
              <a:gd name="T26" fmla="*/ 1 w 103"/>
              <a:gd name="T27" fmla="*/ 64 h 101"/>
              <a:gd name="T28" fmla="*/ 0 w 103"/>
              <a:gd name="T29" fmla="*/ 61 h 101"/>
              <a:gd name="T30" fmla="*/ 8 w 103"/>
              <a:gd name="T31" fmla="*/ 60 h 101"/>
              <a:gd name="T32" fmla="*/ 9 w 103"/>
              <a:gd name="T33" fmla="*/ 60 h 101"/>
              <a:gd name="T34" fmla="*/ 10 w 103"/>
              <a:gd name="T35" fmla="*/ 60 h 101"/>
              <a:gd name="T36" fmla="*/ 8 w 103"/>
              <a:gd name="T37" fmla="*/ 57 h 101"/>
              <a:gd name="T38" fmla="*/ 2 w 103"/>
              <a:gd name="T39" fmla="*/ 53 h 101"/>
              <a:gd name="T40" fmla="*/ 2 w 103"/>
              <a:gd name="T41" fmla="*/ 42 h 101"/>
              <a:gd name="T42" fmla="*/ 5 w 103"/>
              <a:gd name="T43" fmla="*/ 29 h 101"/>
              <a:gd name="T44" fmla="*/ 12 w 103"/>
              <a:gd name="T45" fmla="*/ 10 h 101"/>
              <a:gd name="T46" fmla="*/ 13 w 103"/>
              <a:gd name="T47" fmla="*/ 7 h 101"/>
              <a:gd name="T48" fmla="*/ 31 w 103"/>
              <a:gd name="T49" fmla="*/ 0 h 101"/>
              <a:gd name="T50" fmla="*/ 42 w 103"/>
              <a:gd name="T51" fmla="*/ 3 h 101"/>
              <a:gd name="T52" fmla="*/ 51 w 103"/>
              <a:gd name="T53" fmla="*/ 3 h 101"/>
              <a:gd name="T54" fmla="*/ 53 w 103"/>
              <a:gd name="T55" fmla="*/ 3 h 101"/>
              <a:gd name="T56" fmla="*/ 58 w 103"/>
              <a:gd name="T57" fmla="*/ 12 h 101"/>
              <a:gd name="T58" fmla="*/ 68 w 103"/>
              <a:gd name="T59" fmla="*/ 15 h 101"/>
              <a:gd name="T60" fmla="*/ 62 w 103"/>
              <a:gd name="T61" fmla="*/ 29 h 101"/>
              <a:gd name="T62" fmla="*/ 73 w 103"/>
              <a:gd name="T63" fmla="*/ 30 h 101"/>
              <a:gd name="T64" fmla="*/ 66 w 103"/>
              <a:gd name="T65" fmla="*/ 42 h 101"/>
              <a:gd name="T66" fmla="*/ 65 w 103"/>
              <a:gd name="T67" fmla="*/ 52 h 101"/>
              <a:gd name="T68" fmla="*/ 76 w 103"/>
              <a:gd name="T69" fmla="*/ 41 h 101"/>
              <a:gd name="T70" fmla="*/ 88 w 103"/>
              <a:gd name="T71" fmla="*/ 34 h 101"/>
              <a:gd name="T72" fmla="*/ 99 w 103"/>
              <a:gd name="T73" fmla="*/ 26 h 101"/>
              <a:gd name="T74" fmla="*/ 103 w 103"/>
              <a:gd name="T75" fmla="*/ 25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3" h="101">
                <a:moveTo>
                  <a:pt x="103" y="25"/>
                </a:moveTo>
                <a:lnTo>
                  <a:pt x="91" y="53"/>
                </a:lnTo>
                <a:lnTo>
                  <a:pt x="92" y="61"/>
                </a:lnTo>
                <a:lnTo>
                  <a:pt x="80" y="82"/>
                </a:lnTo>
                <a:lnTo>
                  <a:pt x="72" y="95"/>
                </a:lnTo>
                <a:lnTo>
                  <a:pt x="75" y="100"/>
                </a:lnTo>
                <a:lnTo>
                  <a:pt x="65" y="101"/>
                </a:lnTo>
                <a:lnTo>
                  <a:pt x="60" y="98"/>
                </a:lnTo>
                <a:lnTo>
                  <a:pt x="54" y="95"/>
                </a:lnTo>
                <a:lnTo>
                  <a:pt x="35" y="101"/>
                </a:lnTo>
                <a:lnTo>
                  <a:pt x="25" y="82"/>
                </a:lnTo>
                <a:lnTo>
                  <a:pt x="12" y="72"/>
                </a:lnTo>
                <a:lnTo>
                  <a:pt x="9" y="67"/>
                </a:lnTo>
                <a:lnTo>
                  <a:pt x="1" y="64"/>
                </a:lnTo>
                <a:lnTo>
                  <a:pt x="0" y="61"/>
                </a:lnTo>
                <a:lnTo>
                  <a:pt x="8" y="60"/>
                </a:lnTo>
                <a:lnTo>
                  <a:pt x="9" y="60"/>
                </a:lnTo>
                <a:lnTo>
                  <a:pt x="10" y="60"/>
                </a:lnTo>
                <a:lnTo>
                  <a:pt x="8" y="57"/>
                </a:lnTo>
                <a:lnTo>
                  <a:pt x="2" y="53"/>
                </a:lnTo>
                <a:lnTo>
                  <a:pt x="2" y="42"/>
                </a:lnTo>
                <a:lnTo>
                  <a:pt x="5" y="29"/>
                </a:lnTo>
                <a:lnTo>
                  <a:pt x="12" y="10"/>
                </a:lnTo>
                <a:lnTo>
                  <a:pt x="13" y="7"/>
                </a:lnTo>
                <a:lnTo>
                  <a:pt x="31" y="0"/>
                </a:lnTo>
                <a:lnTo>
                  <a:pt x="42" y="3"/>
                </a:lnTo>
                <a:lnTo>
                  <a:pt x="51" y="3"/>
                </a:lnTo>
                <a:lnTo>
                  <a:pt x="53" y="3"/>
                </a:lnTo>
                <a:lnTo>
                  <a:pt x="58" y="12"/>
                </a:lnTo>
                <a:lnTo>
                  <a:pt x="68" y="15"/>
                </a:lnTo>
                <a:lnTo>
                  <a:pt x="62" y="29"/>
                </a:lnTo>
                <a:lnTo>
                  <a:pt x="73" y="30"/>
                </a:lnTo>
                <a:lnTo>
                  <a:pt x="66" y="42"/>
                </a:lnTo>
                <a:lnTo>
                  <a:pt x="65" y="52"/>
                </a:lnTo>
                <a:lnTo>
                  <a:pt x="76" y="41"/>
                </a:lnTo>
                <a:lnTo>
                  <a:pt x="88" y="34"/>
                </a:lnTo>
                <a:lnTo>
                  <a:pt x="99" y="26"/>
                </a:lnTo>
                <a:lnTo>
                  <a:pt x="103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7" name="Freeform 248"/>
          <p:cNvSpPr>
            <a:spLocks/>
          </p:cNvSpPr>
          <p:nvPr/>
        </p:nvSpPr>
        <p:spPr bwMode="auto">
          <a:xfrm>
            <a:off x="4176713" y="6119813"/>
            <a:ext cx="88900" cy="88900"/>
          </a:xfrm>
          <a:custGeom>
            <a:avLst/>
            <a:gdLst>
              <a:gd name="T0" fmla="*/ 26 w 56"/>
              <a:gd name="T1" fmla="*/ 1 h 56"/>
              <a:gd name="T2" fmla="*/ 32 w 56"/>
              <a:gd name="T3" fmla="*/ 7 h 56"/>
              <a:gd name="T4" fmla="*/ 30 w 56"/>
              <a:gd name="T5" fmla="*/ 11 h 56"/>
              <a:gd name="T6" fmla="*/ 27 w 56"/>
              <a:gd name="T7" fmla="*/ 18 h 56"/>
              <a:gd name="T8" fmla="*/ 30 w 56"/>
              <a:gd name="T9" fmla="*/ 18 h 56"/>
              <a:gd name="T10" fmla="*/ 38 w 56"/>
              <a:gd name="T11" fmla="*/ 15 h 56"/>
              <a:gd name="T12" fmla="*/ 41 w 56"/>
              <a:gd name="T13" fmla="*/ 14 h 56"/>
              <a:gd name="T14" fmla="*/ 45 w 56"/>
              <a:gd name="T15" fmla="*/ 8 h 56"/>
              <a:gd name="T16" fmla="*/ 47 w 56"/>
              <a:gd name="T17" fmla="*/ 8 h 56"/>
              <a:gd name="T18" fmla="*/ 51 w 56"/>
              <a:gd name="T19" fmla="*/ 8 h 56"/>
              <a:gd name="T20" fmla="*/ 55 w 56"/>
              <a:gd name="T21" fmla="*/ 23 h 56"/>
              <a:gd name="T22" fmla="*/ 56 w 56"/>
              <a:gd name="T23" fmla="*/ 29 h 56"/>
              <a:gd name="T24" fmla="*/ 52 w 56"/>
              <a:gd name="T25" fmla="*/ 31 h 56"/>
              <a:gd name="T26" fmla="*/ 51 w 56"/>
              <a:gd name="T27" fmla="*/ 36 h 56"/>
              <a:gd name="T28" fmla="*/ 48 w 56"/>
              <a:gd name="T29" fmla="*/ 51 h 56"/>
              <a:gd name="T30" fmla="*/ 48 w 56"/>
              <a:gd name="T31" fmla="*/ 52 h 56"/>
              <a:gd name="T32" fmla="*/ 45 w 56"/>
              <a:gd name="T33" fmla="*/ 52 h 56"/>
              <a:gd name="T34" fmla="*/ 42 w 56"/>
              <a:gd name="T35" fmla="*/ 53 h 56"/>
              <a:gd name="T36" fmla="*/ 34 w 56"/>
              <a:gd name="T37" fmla="*/ 56 h 56"/>
              <a:gd name="T38" fmla="*/ 33 w 56"/>
              <a:gd name="T39" fmla="*/ 55 h 56"/>
              <a:gd name="T40" fmla="*/ 26 w 56"/>
              <a:gd name="T41" fmla="*/ 48 h 56"/>
              <a:gd name="T42" fmla="*/ 23 w 56"/>
              <a:gd name="T43" fmla="*/ 45 h 56"/>
              <a:gd name="T44" fmla="*/ 14 w 56"/>
              <a:gd name="T45" fmla="*/ 37 h 56"/>
              <a:gd name="T46" fmla="*/ 6 w 56"/>
              <a:gd name="T47" fmla="*/ 33 h 56"/>
              <a:gd name="T48" fmla="*/ 0 w 56"/>
              <a:gd name="T49" fmla="*/ 29 h 56"/>
              <a:gd name="T50" fmla="*/ 3 w 56"/>
              <a:gd name="T51" fmla="*/ 27 h 56"/>
              <a:gd name="T52" fmla="*/ 4 w 56"/>
              <a:gd name="T53" fmla="*/ 25 h 56"/>
              <a:gd name="T54" fmla="*/ 6 w 56"/>
              <a:gd name="T55" fmla="*/ 19 h 56"/>
              <a:gd name="T56" fmla="*/ 11 w 56"/>
              <a:gd name="T57" fmla="*/ 18 h 56"/>
              <a:gd name="T58" fmla="*/ 11 w 56"/>
              <a:gd name="T59" fmla="*/ 11 h 56"/>
              <a:gd name="T60" fmla="*/ 19 w 56"/>
              <a:gd name="T61" fmla="*/ 10 h 56"/>
              <a:gd name="T62" fmla="*/ 21 w 56"/>
              <a:gd name="T63" fmla="*/ 6 h 56"/>
              <a:gd name="T64" fmla="*/ 22 w 56"/>
              <a:gd name="T65" fmla="*/ 0 h 56"/>
              <a:gd name="T66" fmla="*/ 26 w 56"/>
              <a:gd name="T67" fmla="*/ 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6" h="56">
                <a:moveTo>
                  <a:pt x="26" y="1"/>
                </a:moveTo>
                <a:lnTo>
                  <a:pt x="32" y="7"/>
                </a:lnTo>
                <a:lnTo>
                  <a:pt x="30" y="11"/>
                </a:lnTo>
                <a:lnTo>
                  <a:pt x="27" y="18"/>
                </a:lnTo>
                <a:lnTo>
                  <a:pt x="30" y="18"/>
                </a:lnTo>
                <a:lnTo>
                  <a:pt x="38" y="15"/>
                </a:lnTo>
                <a:lnTo>
                  <a:pt x="41" y="14"/>
                </a:lnTo>
                <a:lnTo>
                  <a:pt x="45" y="8"/>
                </a:lnTo>
                <a:lnTo>
                  <a:pt x="47" y="8"/>
                </a:lnTo>
                <a:lnTo>
                  <a:pt x="51" y="8"/>
                </a:lnTo>
                <a:lnTo>
                  <a:pt x="55" y="23"/>
                </a:lnTo>
                <a:lnTo>
                  <a:pt x="56" y="29"/>
                </a:lnTo>
                <a:lnTo>
                  <a:pt x="52" y="31"/>
                </a:lnTo>
                <a:lnTo>
                  <a:pt x="51" y="36"/>
                </a:lnTo>
                <a:lnTo>
                  <a:pt x="48" y="51"/>
                </a:lnTo>
                <a:lnTo>
                  <a:pt x="48" y="52"/>
                </a:lnTo>
                <a:lnTo>
                  <a:pt x="45" y="52"/>
                </a:lnTo>
                <a:lnTo>
                  <a:pt x="42" y="53"/>
                </a:lnTo>
                <a:lnTo>
                  <a:pt x="34" y="56"/>
                </a:lnTo>
                <a:lnTo>
                  <a:pt x="33" y="55"/>
                </a:lnTo>
                <a:lnTo>
                  <a:pt x="26" y="48"/>
                </a:lnTo>
                <a:lnTo>
                  <a:pt x="23" y="45"/>
                </a:lnTo>
                <a:lnTo>
                  <a:pt x="14" y="37"/>
                </a:lnTo>
                <a:lnTo>
                  <a:pt x="6" y="33"/>
                </a:lnTo>
                <a:lnTo>
                  <a:pt x="0" y="29"/>
                </a:lnTo>
                <a:lnTo>
                  <a:pt x="3" y="27"/>
                </a:lnTo>
                <a:lnTo>
                  <a:pt x="4" y="25"/>
                </a:lnTo>
                <a:lnTo>
                  <a:pt x="6" y="19"/>
                </a:lnTo>
                <a:lnTo>
                  <a:pt x="11" y="18"/>
                </a:lnTo>
                <a:lnTo>
                  <a:pt x="11" y="11"/>
                </a:lnTo>
                <a:lnTo>
                  <a:pt x="19" y="10"/>
                </a:lnTo>
                <a:lnTo>
                  <a:pt x="21" y="6"/>
                </a:lnTo>
                <a:lnTo>
                  <a:pt x="22" y="0"/>
                </a:lnTo>
                <a:lnTo>
                  <a:pt x="26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8" name="Freeform 249"/>
          <p:cNvSpPr>
            <a:spLocks noEditPoints="1"/>
          </p:cNvSpPr>
          <p:nvPr/>
        </p:nvSpPr>
        <p:spPr bwMode="auto">
          <a:xfrm>
            <a:off x="4019550" y="5702300"/>
            <a:ext cx="55563" cy="109538"/>
          </a:xfrm>
          <a:custGeom>
            <a:avLst/>
            <a:gdLst>
              <a:gd name="T0" fmla="*/ 13 w 35"/>
              <a:gd name="T1" fmla="*/ 69 h 69"/>
              <a:gd name="T2" fmla="*/ 9 w 35"/>
              <a:gd name="T3" fmla="*/ 69 h 69"/>
              <a:gd name="T4" fmla="*/ 5 w 35"/>
              <a:gd name="T5" fmla="*/ 68 h 69"/>
              <a:gd name="T6" fmla="*/ 1 w 35"/>
              <a:gd name="T7" fmla="*/ 67 h 69"/>
              <a:gd name="T8" fmla="*/ 1 w 35"/>
              <a:gd name="T9" fmla="*/ 61 h 69"/>
              <a:gd name="T10" fmla="*/ 1 w 35"/>
              <a:gd name="T11" fmla="*/ 60 h 69"/>
              <a:gd name="T12" fmla="*/ 1 w 35"/>
              <a:gd name="T13" fmla="*/ 56 h 69"/>
              <a:gd name="T14" fmla="*/ 0 w 35"/>
              <a:gd name="T15" fmla="*/ 52 h 69"/>
              <a:gd name="T16" fmla="*/ 7 w 35"/>
              <a:gd name="T17" fmla="*/ 30 h 69"/>
              <a:gd name="T18" fmla="*/ 15 w 35"/>
              <a:gd name="T19" fmla="*/ 9 h 69"/>
              <a:gd name="T20" fmla="*/ 16 w 35"/>
              <a:gd name="T21" fmla="*/ 0 h 69"/>
              <a:gd name="T22" fmla="*/ 19 w 35"/>
              <a:gd name="T23" fmla="*/ 0 h 69"/>
              <a:gd name="T24" fmla="*/ 23 w 35"/>
              <a:gd name="T25" fmla="*/ 9 h 69"/>
              <a:gd name="T26" fmla="*/ 22 w 35"/>
              <a:gd name="T27" fmla="*/ 30 h 69"/>
              <a:gd name="T28" fmla="*/ 24 w 35"/>
              <a:gd name="T29" fmla="*/ 39 h 69"/>
              <a:gd name="T30" fmla="*/ 17 w 35"/>
              <a:gd name="T31" fmla="*/ 61 h 69"/>
              <a:gd name="T32" fmla="*/ 16 w 35"/>
              <a:gd name="T33" fmla="*/ 68 h 69"/>
              <a:gd name="T34" fmla="*/ 13 w 35"/>
              <a:gd name="T35" fmla="*/ 69 h 69"/>
              <a:gd name="T36" fmla="*/ 31 w 35"/>
              <a:gd name="T37" fmla="*/ 18 h 69"/>
              <a:gd name="T38" fmla="*/ 28 w 35"/>
              <a:gd name="T39" fmla="*/ 19 h 69"/>
              <a:gd name="T40" fmla="*/ 27 w 35"/>
              <a:gd name="T41" fmla="*/ 15 h 69"/>
              <a:gd name="T42" fmla="*/ 26 w 35"/>
              <a:gd name="T43" fmla="*/ 11 h 69"/>
              <a:gd name="T44" fmla="*/ 26 w 35"/>
              <a:gd name="T45" fmla="*/ 8 h 69"/>
              <a:gd name="T46" fmla="*/ 24 w 35"/>
              <a:gd name="T47" fmla="*/ 7 h 69"/>
              <a:gd name="T48" fmla="*/ 26 w 35"/>
              <a:gd name="T49" fmla="*/ 7 h 69"/>
              <a:gd name="T50" fmla="*/ 31 w 35"/>
              <a:gd name="T51" fmla="*/ 4 h 69"/>
              <a:gd name="T52" fmla="*/ 34 w 35"/>
              <a:gd name="T53" fmla="*/ 0 h 69"/>
              <a:gd name="T54" fmla="*/ 35 w 35"/>
              <a:gd name="T55" fmla="*/ 3 h 69"/>
              <a:gd name="T56" fmla="*/ 35 w 35"/>
              <a:gd name="T57" fmla="*/ 7 h 69"/>
              <a:gd name="T58" fmla="*/ 32 w 35"/>
              <a:gd name="T59" fmla="*/ 9 h 69"/>
              <a:gd name="T60" fmla="*/ 32 w 35"/>
              <a:gd name="T61" fmla="*/ 16 h 69"/>
              <a:gd name="T62" fmla="*/ 31 w 35"/>
              <a:gd name="T63" fmla="*/ 18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5" h="69">
                <a:moveTo>
                  <a:pt x="13" y="69"/>
                </a:moveTo>
                <a:lnTo>
                  <a:pt x="9" y="69"/>
                </a:lnTo>
                <a:lnTo>
                  <a:pt x="5" y="68"/>
                </a:lnTo>
                <a:lnTo>
                  <a:pt x="1" y="67"/>
                </a:lnTo>
                <a:lnTo>
                  <a:pt x="1" y="61"/>
                </a:lnTo>
                <a:lnTo>
                  <a:pt x="1" y="60"/>
                </a:lnTo>
                <a:lnTo>
                  <a:pt x="1" y="56"/>
                </a:lnTo>
                <a:lnTo>
                  <a:pt x="0" y="52"/>
                </a:lnTo>
                <a:lnTo>
                  <a:pt x="7" y="30"/>
                </a:lnTo>
                <a:lnTo>
                  <a:pt x="15" y="9"/>
                </a:lnTo>
                <a:lnTo>
                  <a:pt x="16" y="0"/>
                </a:lnTo>
                <a:lnTo>
                  <a:pt x="19" y="0"/>
                </a:lnTo>
                <a:lnTo>
                  <a:pt x="23" y="9"/>
                </a:lnTo>
                <a:lnTo>
                  <a:pt x="22" y="30"/>
                </a:lnTo>
                <a:lnTo>
                  <a:pt x="24" y="39"/>
                </a:lnTo>
                <a:lnTo>
                  <a:pt x="17" y="61"/>
                </a:lnTo>
                <a:lnTo>
                  <a:pt x="16" y="68"/>
                </a:lnTo>
                <a:lnTo>
                  <a:pt x="13" y="69"/>
                </a:lnTo>
                <a:close/>
                <a:moveTo>
                  <a:pt x="31" y="18"/>
                </a:moveTo>
                <a:lnTo>
                  <a:pt x="28" y="19"/>
                </a:lnTo>
                <a:lnTo>
                  <a:pt x="27" y="15"/>
                </a:lnTo>
                <a:lnTo>
                  <a:pt x="26" y="11"/>
                </a:lnTo>
                <a:lnTo>
                  <a:pt x="26" y="8"/>
                </a:lnTo>
                <a:lnTo>
                  <a:pt x="24" y="7"/>
                </a:lnTo>
                <a:lnTo>
                  <a:pt x="26" y="7"/>
                </a:lnTo>
                <a:lnTo>
                  <a:pt x="31" y="4"/>
                </a:lnTo>
                <a:lnTo>
                  <a:pt x="34" y="0"/>
                </a:lnTo>
                <a:lnTo>
                  <a:pt x="35" y="3"/>
                </a:lnTo>
                <a:lnTo>
                  <a:pt x="35" y="7"/>
                </a:lnTo>
                <a:lnTo>
                  <a:pt x="32" y="9"/>
                </a:lnTo>
                <a:lnTo>
                  <a:pt x="32" y="16"/>
                </a:lnTo>
                <a:lnTo>
                  <a:pt x="31" y="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9" name="Freeform 250"/>
          <p:cNvSpPr>
            <a:spLocks/>
          </p:cNvSpPr>
          <p:nvPr/>
        </p:nvSpPr>
        <p:spPr bwMode="auto">
          <a:xfrm>
            <a:off x="4097338" y="5868988"/>
            <a:ext cx="17463" cy="28575"/>
          </a:xfrm>
          <a:custGeom>
            <a:avLst/>
            <a:gdLst>
              <a:gd name="T0" fmla="*/ 11 w 11"/>
              <a:gd name="T1" fmla="*/ 9 h 18"/>
              <a:gd name="T2" fmla="*/ 9 w 11"/>
              <a:gd name="T3" fmla="*/ 11 h 18"/>
              <a:gd name="T4" fmla="*/ 8 w 11"/>
              <a:gd name="T5" fmla="*/ 12 h 18"/>
              <a:gd name="T6" fmla="*/ 9 w 11"/>
              <a:gd name="T7" fmla="*/ 18 h 18"/>
              <a:gd name="T8" fmla="*/ 0 w 11"/>
              <a:gd name="T9" fmla="*/ 16 h 18"/>
              <a:gd name="T10" fmla="*/ 0 w 11"/>
              <a:gd name="T11" fmla="*/ 12 h 18"/>
              <a:gd name="T12" fmla="*/ 0 w 11"/>
              <a:gd name="T13" fmla="*/ 0 h 18"/>
              <a:gd name="T14" fmla="*/ 4 w 11"/>
              <a:gd name="T15" fmla="*/ 3 h 18"/>
              <a:gd name="T16" fmla="*/ 7 w 11"/>
              <a:gd name="T17" fmla="*/ 4 h 18"/>
              <a:gd name="T18" fmla="*/ 8 w 11"/>
              <a:gd name="T19" fmla="*/ 4 h 18"/>
              <a:gd name="T20" fmla="*/ 11 w 11"/>
              <a:gd name="T21" fmla="*/ 8 h 18"/>
              <a:gd name="T22" fmla="*/ 11 w 11"/>
              <a:gd name="T23" fmla="*/ 9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" h="18">
                <a:moveTo>
                  <a:pt x="11" y="9"/>
                </a:moveTo>
                <a:lnTo>
                  <a:pt x="9" y="11"/>
                </a:lnTo>
                <a:lnTo>
                  <a:pt x="8" y="12"/>
                </a:lnTo>
                <a:lnTo>
                  <a:pt x="9" y="18"/>
                </a:lnTo>
                <a:lnTo>
                  <a:pt x="0" y="16"/>
                </a:lnTo>
                <a:lnTo>
                  <a:pt x="0" y="12"/>
                </a:lnTo>
                <a:lnTo>
                  <a:pt x="0" y="0"/>
                </a:lnTo>
                <a:lnTo>
                  <a:pt x="4" y="3"/>
                </a:lnTo>
                <a:lnTo>
                  <a:pt x="7" y="4"/>
                </a:lnTo>
                <a:lnTo>
                  <a:pt x="8" y="4"/>
                </a:lnTo>
                <a:lnTo>
                  <a:pt x="11" y="8"/>
                </a:lnTo>
                <a:lnTo>
                  <a:pt x="11" y="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0" name="Freeform 251"/>
          <p:cNvSpPr>
            <a:spLocks/>
          </p:cNvSpPr>
          <p:nvPr/>
        </p:nvSpPr>
        <p:spPr bwMode="auto">
          <a:xfrm>
            <a:off x="4043363" y="5507038"/>
            <a:ext cx="55563" cy="122238"/>
          </a:xfrm>
          <a:custGeom>
            <a:avLst/>
            <a:gdLst>
              <a:gd name="T0" fmla="*/ 31 w 35"/>
              <a:gd name="T1" fmla="*/ 30 h 77"/>
              <a:gd name="T2" fmla="*/ 31 w 35"/>
              <a:gd name="T3" fmla="*/ 36 h 77"/>
              <a:gd name="T4" fmla="*/ 35 w 35"/>
              <a:gd name="T5" fmla="*/ 48 h 77"/>
              <a:gd name="T6" fmla="*/ 32 w 35"/>
              <a:gd name="T7" fmla="*/ 52 h 77"/>
              <a:gd name="T8" fmla="*/ 24 w 35"/>
              <a:gd name="T9" fmla="*/ 55 h 77"/>
              <a:gd name="T10" fmla="*/ 24 w 35"/>
              <a:gd name="T11" fmla="*/ 53 h 77"/>
              <a:gd name="T12" fmla="*/ 24 w 35"/>
              <a:gd name="T13" fmla="*/ 45 h 77"/>
              <a:gd name="T14" fmla="*/ 22 w 35"/>
              <a:gd name="T15" fmla="*/ 33 h 77"/>
              <a:gd name="T16" fmla="*/ 12 w 35"/>
              <a:gd name="T17" fmla="*/ 51 h 77"/>
              <a:gd name="T18" fmla="*/ 11 w 35"/>
              <a:gd name="T19" fmla="*/ 66 h 77"/>
              <a:gd name="T20" fmla="*/ 9 w 35"/>
              <a:gd name="T21" fmla="*/ 74 h 77"/>
              <a:gd name="T22" fmla="*/ 2 w 35"/>
              <a:gd name="T23" fmla="*/ 77 h 77"/>
              <a:gd name="T24" fmla="*/ 2 w 35"/>
              <a:gd name="T25" fmla="*/ 60 h 77"/>
              <a:gd name="T26" fmla="*/ 4 w 35"/>
              <a:gd name="T27" fmla="*/ 59 h 77"/>
              <a:gd name="T28" fmla="*/ 4 w 35"/>
              <a:gd name="T29" fmla="*/ 40 h 77"/>
              <a:gd name="T30" fmla="*/ 12 w 35"/>
              <a:gd name="T31" fmla="*/ 36 h 77"/>
              <a:gd name="T32" fmla="*/ 5 w 35"/>
              <a:gd name="T33" fmla="*/ 26 h 77"/>
              <a:gd name="T34" fmla="*/ 0 w 35"/>
              <a:gd name="T35" fmla="*/ 25 h 77"/>
              <a:gd name="T36" fmla="*/ 0 w 35"/>
              <a:gd name="T37" fmla="*/ 0 h 77"/>
              <a:gd name="T38" fmla="*/ 15 w 35"/>
              <a:gd name="T39" fmla="*/ 0 h 77"/>
              <a:gd name="T40" fmla="*/ 22 w 35"/>
              <a:gd name="T41" fmla="*/ 8 h 77"/>
              <a:gd name="T42" fmla="*/ 23 w 35"/>
              <a:gd name="T43" fmla="*/ 14 h 77"/>
              <a:gd name="T44" fmla="*/ 28 w 35"/>
              <a:gd name="T45" fmla="*/ 19 h 77"/>
              <a:gd name="T46" fmla="*/ 28 w 35"/>
              <a:gd name="T47" fmla="*/ 27 h 77"/>
              <a:gd name="T48" fmla="*/ 31 w 35"/>
              <a:gd name="T49" fmla="*/ 3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5" h="77">
                <a:moveTo>
                  <a:pt x="31" y="30"/>
                </a:moveTo>
                <a:lnTo>
                  <a:pt x="31" y="36"/>
                </a:lnTo>
                <a:lnTo>
                  <a:pt x="35" y="48"/>
                </a:lnTo>
                <a:lnTo>
                  <a:pt x="32" y="52"/>
                </a:lnTo>
                <a:lnTo>
                  <a:pt x="24" y="55"/>
                </a:lnTo>
                <a:lnTo>
                  <a:pt x="24" y="53"/>
                </a:lnTo>
                <a:lnTo>
                  <a:pt x="24" y="45"/>
                </a:lnTo>
                <a:lnTo>
                  <a:pt x="22" y="33"/>
                </a:lnTo>
                <a:lnTo>
                  <a:pt x="12" y="51"/>
                </a:lnTo>
                <a:lnTo>
                  <a:pt x="11" y="66"/>
                </a:lnTo>
                <a:lnTo>
                  <a:pt x="9" y="74"/>
                </a:lnTo>
                <a:lnTo>
                  <a:pt x="2" y="77"/>
                </a:lnTo>
                <a:lnTo>
                  <a:pt x="2" y="60"/>
                </a:lnTo>
                <a:lnTo>
                  <a:pt x="4" y="59"/>
                </a:lnTo>
                <a:lnTo>
                  <a:pt x="4" y="40"/>
                </a:lnTo>
                <a:lnTo>
                  <a:pt x="12" y="36"/>
                </a:lnTo>
                <a:lnTo>
                  <a:pt x="5" y="26"/>
                </a:lnTo>
                <a:lnTo>
                  <a:pt x="0" y="25"/>
                </a:lnTo>
                <a:lnTo>
                  <a:pt x="0" y="0"/>
                </a:lnTo>
                <a:lnTo>
                  <a:pt x="15" y="0"/>
                </a:lnTo>
                <a:lnTo>
                  <a:pt x="22" y="8"/>
                </a:lnTo>
                <a:lnTo>
                  <a:pt x="23" y="14"/>
                </a:lnTo>
                <a:lnTo>
                  <a:pt x="28" y="19"/>
                </a:lnTo>
                <a:lnTo>
                  <a:pt x="28" y="27"/>
                </a:lnTo>
                <a:lnTo>
                  <a:pt x="31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1" name="Freeform 252"/>
          <p:cNvSpPr>
            <a:spLocks/>
          </p:cNvSpPr>
          <p:nvPr/>
        </p:nvSpPr>
        <p:spPr bwMode="auto">
          <a:xfrm>
            <a:off x="4087813" y="5464175"/>
            <a:ext cx="44450" cy="71438"/>
          </a:xfrm>
          <a:custGeom>
            <a:avLst/>
            <a:gdLst>
              <a:gd name="T0" fmla="*/ 28 w 28"/>
              <a:gd name="T1" fmla="*/ 19 h 45"/>
              <a:gd name="T2" fmla="*/ 26 w 28"/>
              <a:gd name="T3" fmla="*/ 20 h 45"/>
              <a:gd name="T4" fmla="*/ 19 w 28"/>
              <a:gd name="T5" fmla="*/ 27 h 45"/>
              <a:gd name="T6" fmla="*/ 14 w 28"/>
              <a:gd name="T7" fmla="*/ 38 h 45"/>
              <a:gd name="T8" fmla="*/ 14 w 28"/>
              <a:gd name="T9" fmla="*/ 39 h 45"/>
              <a:gd name="T10" fmla="*/ 3 w 28"/>
              <a:gd name="T11" fmla="*/ 45 h 45"/>
              <a:gd name="T12" fmla="*/ 0 w 28"/>
              <a:gd name="T13" fmla="*/ 30 h 45"/>
              <a:gd name="T14" fmla="*/ 0 w 28"/>
              <a:gd name="T15" fmla="*/ 26 h 45"/>
              <a:gd name="T16" fmla="*/ 2 w 28"/>
              <a:gd name="T17" fmla="*/ 18 h 45"/>
              <a:gd name="T18" fmla="*/ 6 w 28"/>
              <a:gd name="T19" fmla="*/ 9 h 45"/>
              <a:gd name="T20" fmla="*/ 4 w 28"/>
              <a:gd name="T21" fmla="*/ 5 h 45"/>
              <a:gd name="T22" fmla="*/ 7 w 28"/>
              <a:gd name="T23" fmla="*/ 0 h 45"/>
              <a:gd name="T24" fmla="*/ 9 w 28"/>
              <a:gd name="T25" fmla="*/ 1 h 45"/>
              <a:gd name="T26" fmla="*/ 14 w 28"/>
              <a:gd name="T27" fmla="*/ 4 h 45"/>
              <a:gd name="T28" fmla="*/ 26 w 28"/>
              <a:gd name="T29" fmla="*/ 16 h 45"/>
              <a:gd name="T30" fmla="*/ 28 w 28"/>
              <a:gd name="T31" fmla="*/ 19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8" h="45">
                <a:moveTo>
                  <a:pt x="28" y="19"/>
                </a:moveTo>
                <a:lnTo>
                  <a:pt x="26" y="20"/>
                </a:lnTo>
                <a:lnTo>
                  <a:pt x="19" y="27"/>
                </a:lnTo>
                <a:lnTo>
                  <a:pt x="14" y="38"/>
                </a:lnTo>
                <a:lnTo>
                  <a:pt x="14" y="39"/>
                </a:lnTo>
                <a:lnTo>
                  <a:pt x="3" y="45"/>
                </a:lnTo>
                <a:lnTo>
                  <a:pt x="0" y="30"/>
                </a:lnTo>
                <a:lnTo>
                  <a:pt x="0" y="26"/>
                </a:lnTo>
                <a:lnTo>
                  <a:pt x="2" y="18"/>
                </a:lnTo>
                <a:lnTo>
                  <a:pt x="6" y="9"/>
                </a:lnTo>
                <a:lnTo>
                  <a:pt x="4" y="5"/>
                </a:lnTo>
                <a:lnTo>
                  <a:pt x="7" y="0"/>
                </a:lnTo>
                <a:lnTo>
                  <a:pt x="9" y="1"/>
                </a:lnTo>
                <a:lnTo>
                  <a:pt x="14" y="4"/>
                </a:lnTo>
                <a:lnTo>
                  <a:pt x="26" y="16"/>
                </a:lnTo>
                <a:lnTo>
                  <a:pt x="28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2" name="Freeform 253"/>
          <p:cNvSpPr>
            <a:spLocks/>
          </p:cNvSpPr>
          <p:nvPr/>
        </p:nvSpPr>
        <p:spPr bwMode="auto">
          <a:xfrm>
            <a:off x="4222750" y="5260975"/>
            <a:ext cx="155575" cy="169863"/>
          </a:xfrm>
          <a:custGeom>
            <a:avLst/>
            <a:gdLst>
              <a:gd name="T0" fmla="*/ 95 w 98"/>
              <a:gd name="T1" fmla="*/ 19 h 107"/>
              <a:gd name="T2" fmla="*/ 98 w 98"/>
              <a:gd name="T3" fmla="*/ 22 h 107"/>
              <a:gd name="T4" fmla="*/ 94 w 98"/>
              <a:gd name="T5" fmla="*/ 24 h 107"/>
              <a:gd name="T6" fmla="*/ 94 w 98"/>
              <a:gd name="T7" fmla="*/ 26 h 107"/>
              <a:gd name="T8" fmla="*/ 94 w 98"/>
              <a:gd name="T9" fmla="*/ 27 h 107"/>
              <a:gd name="T10" fmla="*/ 86 w 98"/>
              <a:gd name="T11" fmla="*/ 30 h 107"/>
              <a:gd name="T12" fmla="*/ 83 w 98"/>
              <a:gd name="T13" fmla="*/ 30 h 107"/>
              <a:gd name="T14" fmla="*/ 82 w 98"/>
              <a:gd name="T15" fmla="*/ 34 h 107"/>
              <a:gd name="T16" fmla="*/ 73 w 98"/>
              <a:gd name="T17" fmla="*/ 34 h 107"/>
              <a:gd name="T18" fmla="*/ 64 w 98"/>
              <a:gd name="T19" fmla="*/ 38 h 107"/>
              <a:gd name="T20" fmla="*/ 64 w 98"/>
              <a:gd name="T21" fmla="*/ 37 h 107"/>
              <a:gd name="T22" fmla="*/ 61 w 98"/>
              <a:gd name="T23" fmla="*/ 28 h 107"/>
              <a:gd name="T24" fmla="*/ 60 w 98"/>
              <a:gd name="T25" fmla="*/ 26 h 107"/>
              <a:gd name="T26" fmla="*/ 60 w 98"/>
              <a:gd name="T27" fmla="*/ 15 h 107"/>
              <a:gd name="T28" fmla="*/ 56 w 98"/>
              <a:gd name="T29" fmla="*/ 17 h 107"/>
              <a:gd name="T30" fmla="*/ 57 w 98"/>
              <a:gd name="T31" fmla="*/ 30 h 107"/>
              <a:gd name="T32" fmla="*/ 60 w 98"/>
              <a:gd name="T33" fmla="*/ 35 h 107"/>
              <a:gd name="T34" fmla="*/ 61 w 98"/>
              <a:gd name="T35" fmla="*/ 38 h 107"/>
              <a:gd name="T36" fmla="*/ 63 w 98"/>
              <a:gd name="T37" fmla="*/ 41 h 107"/>
              <a:gd name="T38" fmla="*/ 52 w 98"/>
              <a:gd name="T39" fmla="*/ 41 h 107"/>
              <a:gd name="T40" fmla="*/ 48 w 98"/>
              <a:gd name="T41" fmla="*/ 41 h 107"/>
              <a:gd name="T42" fmla="*/ 53 w 98"/>
              <a:gd name="T43" fmla="*/ 49 h 107"/>
              <a:gd name="T44" fmla="*/ 53 w 98"/>
              <a:gd name="T45" fmla="*/ 53 h 107"/>
              <a:gd name="T46" fmla="*/ 50 w 98"/>
              <a:gd name="T47" fmla="*/ 54 h 107"/>
              <a:gd name="T48" fmla="*/ 48 w 98"/>
              <a:gd name="T49" fmla="*/ 56 h 107"/>
              <a:gd name="T50" fmla="*/ 48 w 98"/>
              <a:gd name="T51" fmla="*/ 58 h 107"/>
              <a:gd name="T52" fmla="*/ 49 w 98"/>
              <a:gd name="T53" fmla="*/ 65 h 107"/>
              <a:gd name="T54" fmla="*/ 42 w 98"/>
              <a:gd name="T55" fmla="*/ 73 h 107"/>
              <a:gd name="T56" fmla="*/ 41 w 98"/>
              <a:gd name="T57" fmla="*/ 73 h 107"/>
              <a:gd name="T58" fmla="*/ 27 w 98"/>
              <a:gd name="T59" fmla="*/ 64 h 107"/>
              <a:gd name="T60" fmla="*/ 26 w 98"/>
              <a:gd name="T61" fmla="*/ 67 h 107"/>
              <a:gd name="T62" fmla="*/ 24 w 98"/>
              <a:gd name="T63" fmla="*/ 68 h 107"/>
              <a:gd name="T64" fmla="*/ 22 w 98"/>
              <a:gd name="T65" fmla="*/ 73 h 107"/>
              <a:gd name="T66" fmla="*/ 16 w 98"/>
              <a:gd name="T67" fmla="*/ 82 h 107"/>
              <a:gd name="T68" fmla="*/ 15 w 98"/>
              <a:gd name="T69" fmla="*/ 82 h 107"/>
              <a:gd name="T70" fmla="*/ 13 w 98"/>
              <a:gd name="T71" fmla="*/ 88 h 107"/>
              <a:gd name="T72" fmla="*/ 13 w 98"/>
              <a:gd name="T73" fmla="*/ 92 h 107"/>
              <a:gd name="T74" fmla="*/ 5 w 98"/>
              <a:gd name="T75" fmla="*/ 92 h 107"/>
              <a:gd name="T76" fmla="*/ 4 w 98"/>
              <a:gd name="T77" fmla="*/ 99 h 107"/>
              <a:gd name="T78" fmla="*/ 5 w 98"/>
              <a:gd name="T79" fmla="*/ 105 h 107"/>
              <a:gd name="T80" fmla="*/ 4 w 98"/>
              <a:gd name="T81" fmla="*/ 106 h 107"/>
              <a:gd name="T82" fmla="*/ 0 w 98"/>
              <a:gd name="T83" fmla="*/ 107 h 107"/>
              <a:gd name="T84" fmla="*/ 0 w 98"/>
              <a:gd name="T85" fmla="*/ 97 h 107"/>
              <a:gd name="T86" fmla="*/ 1 w 98"/>
              <a:gd name="T87" fmla="*/ 87 h 107"/>
              <a:gd name="T88" fmla="*/ 3 w 98"/>
              <a:gd name="T89" fmla="*/ 87 h 107"/>
              <a:gd name="T90" fmla="*/ 7 w 98"/>
              <a:gd name="T91" fmla="*/ 84 h 107"/>
              <a:gd name="T92" fmla="*/ 11 w 98"/>
              <a:gd name="T93" fmla="*/ 82 h 107"/>
              <a:gd name="T94" fmla="*/ 16 w 98"/>
              <a:gd name="T95" fmla="*/ 71 h 107"/>
              <a:gd name="T96" fmla="*/ 19 w 98"/>
              <a:gd name="T97" fmla="*/ 65 h 107"/>
              <a:gd name="T98" fmla="*/ 18 w 98"/>
              <a:gd name="T99" fmla="*/ 64 h 107"/>
              <a:gd name="T100" fmla="*/ 16 w 98"/>
              <a:gd name="T101" fmla="*/ 53 h 107"/>
              <a:gd name="T102" fmla="*/ 15 w 98"/>
              <a:gd name="T103" fmla="*/ 47 h 107"/>
              <a:gd name="T104" fmla="*/ 16 w 98"/>
              <a:gd name="T105" fmla="*/ 39 h 107"/>
              <a:gd name="T106" fmla="*/ 18 w 98"/>
              <a:gd name="T107" fmla="*/ 31 h 107"/>
              <a:gd name="T108" fmla="*/ 18 w 98"/>
              <a:gd name="T109" fmla="*/ 27 h 107"/>
              <a:gd name="T110" fmla="*/ 30 w 98"/>
              <a:gd name="T111" fmla="*/ 4 h 107"/>
              <a:gd name="T112" fmla="*/ 43 w 98"/>
              <a:gd name="T113" fmla="*/ 0 h 107"/>
              <a:gd name="T114" fmla="*/ 65 w 98"/>
              <a:gd name="T115" fmla="*/ 0 h 107"/>
              <a:gd name="T116" fmla="*/ 67 w 98"/>
              <a:gd name="T117" fmla="*/ 8 h 107"/>
              <a:gd name="T118" fmla="*/ 80 w 98"/>
              <a:gd name="T119" fmla="*/ 8 h 107"/>
              <a:gd name="T120" fmla="*/ 84 w 98"/>
              <a:gd name="T121" fmla="*/ 19 h 107"/>
              <a:gd name="T122" fmla="*/ 95 w 98"/>
              <a:gd name="T123" fmla="*/ 1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8" h="107">
                <a:moveTo>
                  <a:pt x="95" y="19"/>
                </a:moveTo>
                <a:lnTo>
                  <a:pt x="98" y="22"/>
                </a:lnTo>
                <a:lnTo>
                  <a:pt x="94" y="24"/>
                </a:lnTo>
                <a:lnTo>
                  <a:pt x="94" y="26"/>
                </a:lnTo>
                <a:lnTo>
                  <a:pt x="94" y="27"/>
                </a:lnTo>
                <a:lnTo>
                  <a:pt x="86" y="30"/>
                </a:lnTo>
                <a:lnTo>
                  <a:pt x="83" y="30"/>
                </a:lnTo>
                <a:lnTo>
                  <a:pt x="82" y="34"/>
                </a:lnTo>
                <a:lnTo>
                  <a:pt x="73" y="34"/>
                </a:lnTo>
                <a:lnTo>
                  <a:pt x="64" y="38"/>
                </a:lnTo>
                <a:lnTo>
                  <a:pt x="64" y="37"/>
                </a:lnTo>
                <a:lnTo>
                  <a:pt x="61" y="28"/>
                </a:lnTo>
                <a:lnTo>
                  <a:pt x="60" y="26"/>
                </a:lnTo>
                <a:lnTo>
                  <a:pt x="60" y="15"/>
                </a:lnTo>
                <a:lnTo>
                  <a:pt x="56" y="17"/>
                </a:lnTo>
                <a:lnTo>
                  <a:pt x="57" y="30"/>
                </a:lnTo>
                <a:lnTo>
                  <a:pt x="60" y="35"/>
                </a:lnTo>
                <a:lnTo>
                  <a:pt x="61" y="38"/>
                </a:lnTo>
                <a:lnTo>
                  <a:pt x="63" y="41"/>
                </a:lnTo>
                <a:lnTo>
                  <a:pt x="52" y="41"/>
                </a:lnTo>
                <a:lnTo>
                  <a:pt x="48" y="41"/>
                </a:lnTo>
                <a:lnTo>
                  <a:pt x="53" y="49"/>
                </a:lnTo>
                <a:lnTo>
                  <a:pt x="53" y="53"/>
                </a:lnTo>
                <a:lnTo>
                  <a:pt x="50" y="54"/>
                </a:lnTo>
                <a:lnTo>
                  <a:pt x="48" y="56"/>
                </a:lnTo>
                <a:lnTo>
                  <a:pt x="48" y="58"/>
                </a:lnTo>
                <a:lnTo>
                  <a:pt x="49" y="65"/>
                </a:lnTo>
                <a:lnTo>
                  <a:pt x="42" y="73"/>
                </a:lnTo>
                <a:lnTo>
                  <a:pt x="41" y="73"/>
                </a:lnTo>
                <a:lnTo>
                  <a:pt x="27" y="64"/>
                </a:lnTo>
                <a:lnTo>
                  <a:pt x="26" y="67"/>
                </a:lnTo>
                <a:lnTo>
                  <a:pt x="24" y="68"/>
                </a:lnTo>
                <a:lnTo>
                  <a:pt x="22" y="73"/>
                </a:lnTo>
                <a:lnTo>
                  <a:pt x="16" y="82"/>
                </a:lnTo>
                <a:lnTo>
                  <a:pt x="15" y="82"/>
                </a:lnTo>
                <a:lnTo>
                  <a:pt x="13" y="88"/>
                </a:lnTo>
                <a:lnTo>
                  <a:pt x="13" y="92"/>
                </a:lnTo>
                <a:lnTo>
                  <a:pt x="5" y="92"/>
                </a:lnTo>
                <a:lnTo>
                  <a:pt x="4" y="99"/>
                </a:lnTo>
                <a:lnTo>
                  <a:pt x="5" y="105"/>
                </a:lnTo>
                <a:lnTo>
                  <a:pt x="4" y="106"/>
                </a:lnTo>
                <a:lnTo>
                  <a:pt x="0" y="107"/>
                </a:lnTo>
                <a:lnTo>
                  <a:pt x="0" y="97"/>
                </a:lnTo>
                <a:lnTo>
                  <a:pt x="1" y="87"/>
                </a:lnTo>
                <a:lnTo>
                  <a:pt x="3" y="87"/>
                </a:lnTo>
                <a:lnTo>
                  <a:pt x="7" y="84"/>
                </a:lnTo>
                <a:lnTo>
                  <a:pt x="11" y="82"/>
                </a:lnTo>
                <a:lnTo>
                  <a:pt x="16" y="71"/>
                </a:lnTo>
                <a:lnTo>
                  <a:pt x="19" y="65"/>
                </a:lnTo>
                <a:lnTo>
                  <a:pt x="18" y="64"/>
                </a:lnTo>
                <a:lnTo>
                  <a:pt x="16" y="53"/>
                </a:lnTo>
                <a:lnTo>
                  <a:pt x="15" y="47"/>
                </a:lnTo>
                <a:lnTo>
                  <a:pt x="16" y="39"/>
                </a:lnTo>
                <a:lnTo>
                  <a:pt x="18" y="31"/>
                </a:lnTo>
                <a:lnTo>
                  <a:pt x="18" y="27"/>
                </a:lnTo>
                <a:lnTo>
                  <a:pt x="30" y="4"/>
                </a:lnTo>
                <a:lnTo>
                  <a:pt x="43" y="0"/>
                </a:lnTo>
                <a:lnTo>
                  <a:pt x="65" y="0"/>
                </a:lnTo>
                <a:lnTo>
                  <a:pt x="67" y="8"/>
                </a:lnTo>
                <a:lnTo>
                  <a:pt x="80" y="8"/>
                </a:lnTo>
                <a:lnTo>
                  <a:pt x="84" y="19"/>
                </a:lnTo>
                <a:lnTo>
                  <a:pt x="95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3" name="Freeform 254"/>
          <p:cNvSpPr>
            <a:spLocks noEditPoints="1"/>
          </p:cNvSpPr>
          <p:nvPr/>
        </p:nvSpPr>
        <p:spPr bwMode="auto">
          <a:xfrm>
            <a:off x="4330700" y="4465638"/>
            <a:ext cx="42863" cy="69850"/>
          </a:xfrm>
          <a:custGeom>
            <a:avLst/>
            <a:gdLst>
              <a:gd name="T0" fmla="*/ 3 w 27"/>
              <a:gd name="T1" fmla="*/ 3 h 44"/>
              <a:gd name="T2" fmla="*/ 1 w 27"/>
              <a:gd name="T3" fmla="*/ 8 h 44"/>
              <a:gd name="T4" fmla="*/ 0 w 27"/>
              <a:gd name="T5" fmla="*/ 4 h 44"/>
              <a:gd name="T6" fmla="*/ 3 w 27"/>
              <a:gd name="T7" fmla="*/ 3 h 44"/>
              <a:gd name="T8" fmla="*/ 12 w 27"/>
              <a:gd name="T9" fmla="*/ 44 h 44"/>
              <a:gd name="T10" fmla="*/ 8 w 27"/>
              <a:gd name="T11" fmla="*/ 40 h 44"/>
              <a:gd name="T12" fmla="*/ 10 w 27"/>
              <a:gd name="T13" fmla="*/ 34 h 44"/>
              <a:gd name="T14" fmla="*/ 11 w 27"/>
              <a:gd name="T15" fmla="*/ 33 h 44"/>
              <a:gd name="T16" fmla="*/ 11 w 27"/>
              <a:gd name="T17" fmla="*/ 30 h 44"/>
              <a:gd name="T18" fmla="*/ 14 w 27"/>
              <a:gd name="T19" fmla="*/ 19 h 44"/>
              <a:gd name="T20" fmla="*/ 8 w 27"/>
              <a:gd name="T21" fmla="*/ 15 h 44"/>
              <a:gd name="T22" fmla="*/ 14 w 27"/>
              <a:gd name="T23" fmla="*/ 3 h 44"/>
              <a:gd name="T24" fmla="*/ 27 w 27"/>
              <a:gd name="T25" fmla="*/ 0 h 44"/>
              <a:gd name="T26" fmla="*/ 27 w 27"/>
              <a:gd name="T27" fmla="*/ 7 h 44"/>
              <a:gd name="T28" fmla="*/ 20 w 27"/>
              <a:gd name="T29" fmla="*/ 8 h 44"/>
              <a:gd name="T30" fmla="*/ 19 w 27"/>
              <a:gd name="T31" fmla="*/ 15 h 44"/>
              <a:gd name="T32" fmla="*/ 19 w 27"/>
              <a:gd name="T33" fmla="*/ 18 h 44"/>
              <a:gd name="T34" fmla="*/ 18 w 27"/>
              <a:gd name="T35" fmla="*/ 22 h 44"/>
              <a:gd name="T36" fmla="*/ 23 w 27"/>
              <a:gd name="T37" fmla="*/ 32 h 44"/>
              <a:gd name="T38" fmla="*/ 22 w 27"/>
              <a:gd name="T39" fmla="*/ 34 h 44"/>
              <a:gd name="T40" fmla="*/ 20 w 27"/>
              <a:gd name="T41" fmla="*/ 36 h 44"/>
              <a:gd name="T42" fmla="*/ 22 w 27"/>
              <a:gd name="T43" fmla="*/ 36 h 44"/>
              <a:gd name="T44" fmla="*/ 19 w 27"/>
              <a:gd name="T45" fmla="*/ 37 h 44"/>
              <a:gd name="T46" fmla="*/ 14 w 27"/>
              <a:gd name="T47" fmla="*/ 43 h 44"/>
              <a:gd name="T48" fmla="*/ 12 w 27"/>
              <a:gd name="T49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7" h="44">
                <a:moveTo>
                  <a:pt x="3" y="3"/>
                </a:moveTo>
                <a:lnTo>
                  <a:pt x="1" y="8"/>
                </a:lnTo>
                <a:lnTo>
                  <a:pt x="0" y="4"/>
                </a:lnTo>
                <a:lnTo>
                  <a:pt x="3" y="3"/>
                </a:lnTo>
                <a:close/>
                <a:moveTo>
                  <a:pt x="12" y="44"/>
                </a:moveTo>
                <a:lnTo>
                  <a:pt x="8" y="40"/>
                </a:lnTo>
                <a:lnTo>
                  <a:pt x="10" y="34"/>
                </a:lnTo>
                <a:lnTo>
                  <a:pt x="11" y="33"/>
                </a:lnTo>
                <a:lnTo>
                  <a:pt x="11" y="30"/>
                </a:lnTo>
                <a:lnTo>
                  <a:pt x="14" y="19"/>
                </a:lnTo>
                <a:lnTo>
                  <a:pt x="8" y="15"/>
                </a:lnTo>
                <a:lnTo>
                  <a:pt x="14" y="3"/>
                </a:lnTo>
                <a:lnTo>
                  <a:pt x="27" y="0"/>
                </a:lnTo>
                <a:lnTo>
                  <a:pt x="27" y="7"/>
                </a:lnTo>
                <a:lnTo>
                  <a:pt x="20" y="8"/>
                </a:lnTo>
                <a:lnTo>
                  <a:pt x="19" y="15"/>
                </a:lnTo>
                <a:lnTo>
                  <a:pt x="19" y="18"/>
                </a:lnTo>
                <a:lnTo>
                  <a:pt x="18" y="22"/>
                </a:lnTo>
                <a:lnTo>
                  <a:pt x="23" y="32"/>
                </a:lnTo>
                <a:lnTo>
                  <a:pt x="22" y="34"/>
                </a:lnTo>
                <a:lnTo>
                  <a:pt x="20" y="36"/>
                </a:lnTo>
                <a:lnTo>
                  <a:pt x="22" y="36"/>
                </a:lnTo>
                <a:lnTo>
                  <a:pt x="19" y="37"/>
                </a:lnTo>
                <a:lnTo>
                  <a:pt x="14" y="43"/>
                </a:lnTo>
                <a:lnTo>
                  <a:pt x="12" y="4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4" name="Freeform 255"/>
          <p:cNvSpPr>
            <a:spLocks/>
          </p:cNvSpPr>
          <p:nvPr/>
        </p:nvSpPr>
        <p:spPr bwMode="auto">
          <a:xfrm>
            <a:off x="4359275" y="4465638"/>
            <a:ext cx="38100" cy="57150"/>
          </a:xfrm>
          <a:custGeom>
            <a:avLst/>
            <a:gdLst>
              <a:gd name="T0" fmla="*/ 4 w 24"/>
              <a:gd name="T1" fmla="*/ 36 h 36"/>
              <a:gd name="T2" fmla="*/ 2 w 24"/>
              <a:gd name="T3" fmla="*/ 36 h 36"/>
              <a:gd name="T4" fmla="*/ 4 w 24"/>
              <a:gd name="T5" fmla="*/ 34 h 36"/>
              <a:gd name="T6" fmla="*/ 5 w 24"/>
              <a:gd name="T7" fmla="*/ 32 h 36"/>
              <a:gd name="T8" fmla="*/ 0 w 24"/>
              <a:gd name="T9" fmla="*/ 22 h 36"/>
              <a:gd name="T10" fmla="*/ 1 w 24"/>
              <a:gd name="T11" fmla="*/ 18 h 36"/>
              <a:gd name="T12" fmla="*/ 1 w 24"/>
              <a:gd name="T13" fmla="*/ 15 h 36"/>
              <a:gd name="T14" fmla="*/ 2 w 24"/>
              <a:gd name="T15" fmla="*/ 8 h 36"/>
              <a:gd name="T16" fmla="*/ 9 w 24"/>
              <a:gd name="T17" fmla="*/ 7 h 36"/>
              <a:gd name="T18" fmla="*/ 9 w 24"/>
              <a:gd name="T19" fmla="*/ 0 h 36"/>
              <a:gd name="T20" fmla="*/ 17 w 24"/>
              <a:gd name="T21" fmla="*/ 0 h 36"/>
              <a:gd name="T22" fmla="*/ 17 w 24"/>
              <a:gd name="T23" fmla="*/ 14 h 36"/>
              <a:gd name="T24" fmla="*/ 23 w 24"/>
              <a:gd name="T25" fmla="*/ 19 h 36"/>
              <a:gd name="T26" fmla="*/ 24 w 24"/>
              <a:gd name="T27" fmla="*/ 21 h 36"/>
              <a:gd name="T28" fmla="*/ 4 w 24"/>
              <a:gd name="T2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" h="36">
                <a:moveTo>
                  <a:pt x="4" y="36"/>
                </a:moveTo>
                <a:lnTo>
                  <a:pt x="2" y="36"/>
                </a:lnTo>
                <a:lnTo>
                  <a:pt x="4" y="34"/>
                </a:lnTo>
                <a:lnTo>
                  <a:pt x="5" y="32"/>
                </a:lnTo>
                <a:lnTo>
                  <a:pt x="0" y="22"/>
                </a:lnTo>
                <a:lnTo>
                  <a:pt x="1" y="18"/>
                </a:lnTo>
                <a:lnTo>
                  <a:pt x="1" y="15"/>
                </a:lnTo>
                <a:lnTo>
                  <a:pt x="2" y="8"/>
                </a:lnTo>
                <a:lnTo>
                  <a:pt x="9" y="7"/>
                </a:lnTo>
                <a:lnTo>
                  <a:pt x="9" y="0"/>
                </a:lnTo>
                <a:lnTo>
                  <a:pt x="17" y="0"/>
                </a:lnTo>
                <a:lnTo>
                  <a:pt x="17" y="14"/>
                </a:lnTo>
                <a:lnTo>
                  <a:pt x="23" y="19"/>
                </a:lnTo>
                <a:lnTo>
                  <a:pt x="24" y="21"/>
                </a:lnTo>
                <a:lnTo>
                  <a:pt x="4" y="3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5" name="Freeform 256"/>
          <p:cNvSpPr>
            <a:spLocks/>
          </p:cNvSpPr>
          <p:nvPr/>
        </p:nvSpPr>
        <p:spPr bwMode="auto">
          <a:xfrm>
            <a:off x="4659313" y="6169025"/>
            <a:ext cx="90488" cy="100013"/>
          </a:xfrm>
          <a:custGeom>
            <a:avLst/>
            <a:gdLst>
              <a:gd name="T0" fmla="*/ 57 w 57"/>
              <a:gd name="T1" fmla="*/ 29 h 63"/>
              <a:gd name="T2" fmla="*/ 57 w 57"/>
              <a:gd name="T3" fmla="*/ 32 h 63"/>
              <a:gd name="T4" fmla="*/ 53 w 57"/>
              <a:gd name="T5" fmla="*/ 35 h 63"/>
              <a:gd name="T6" fmla="*/ 44 w 57"/>
              <a:gd name="T7" fmla="*/ 41 h 63"/>
              <a:gd name="T8" fmla="*/ 38 w 57"/>
              <a:gd name="T9" fmla="*/ 44 h 63"/>
              <a:gd name="T10" fmla="*/ 36 w 57"/>
              <a:gd name="T11" fmla="*/ 47 h 63"/>
              <a:gd name="T12" fmla="*/ 34 w 57"/>
              <a:gd name="T13" fmla="*/ 50 h 63"/>
              <a:gd name="T14" fmla="*/ 33 w 57"/>
              <a:gd name="T15" fmla="*/ 52 h 63"/>
              <a:gd name="T16" fmla="*/ 26 w 57"/>
              <a:gd name="T17" fmla="*/ 55 h 63"/>
              <a:gd name="T18" fmla="*/ 29 w 57"/>
              <a:gd name="T19" fmla="*/ 59 h 63"/>
              <a:gd name="T20" fmla="*/ 22 w 57"/>
              <a:gd name="T21" fmla="*/ 63 h 63"/>
              <a:gd name="T22" fmla="*/ 15 w 57"/>
              <a:gd name="T23" fmla="*/ 63 h 63"/>
              <a:gd name="T24" fmla="*/ 14 w 57"/>
              <a:gd name="T25" fmla="*/ 60 h 63"/>
              <a:gd name="T26" fmla="*/ 15 w 57"/>
              <a:gd name="T27" fmla="*/ 58 h 63"/>
              <a:gd name="T28" fmla="*/ 16 w 57"/>
              <a:gd name="T29" fmla="*/ 55 h 63"/>
              <a:gd name="T30" fmla="*/ 18 w 57"/>
              <a:gd name="T31" fmla="*/ 51 h 63"/>
              <a:gd name="T32" fmla="*/ 7 w 57"/>
              <a:gd name="T33" fmla="*/ 41 h 63"/>
              <a:gd name="T34" fmla="*/ 2 w 57"/>
              <a:gd name="T35" fmla="*/ 30 h 63"/>
              <a:gd name="T36" fmla="*/ 4 w 57"/>
              <a:gd name="T37" fmla="*/ 26 h 63"/>
              <a:gd name="T38" fmla="*/ 0 w 57"/>
              <a:gd name="T39" fmla="*/ 25 h 63"/>
              <a:gd name="T40" fmla="*/ 16 w 57"/>
              <a:gd name="T41" fmla="*/ 3 h 63"/>
              <a:gd name="T42" fmla="*/ 30 w 57"/>
              <a:gd name="T43" fmla="*/ 0 h 63"/>
              <a:gd name="T44" fmla="*/ 36 w 57"/>
              <a:gd name="T45" fmla="*/ 25 h 63"/>
              <a:gd name="T46" fmla="*/ 41 w 57"/>
              <a:gd name="T47" fmla="*/ 20 h 63"/>
              <a:gd name="T48" fmla="*/ 41 w 57"/>
              <a:gd name="T49" fmla="*/ 25 h 63"/>
              <a:gd name="T50" fmla="*/ 51 w 57"/>
              <a:gd name="T51" fmla="*/ 26 h 63"/>
              <a:gd name="T52" fmla="*/ 52 w 57"/>
              <a:gd name="T53" fmla="*/ 28 h 63"/>
              <a:gd name="T54" fmla="*/ 55 w 57"/>
              <a:gd name="T55" fmla="*/ 28 h 63"/>
              <a:gd name="T56" fmla="*/ 57 w 57"/>
              <a:gd name="T57" fmla="*/ 2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7" h="63">
                <a:moveTo>
                  <a:pt x="57" y="29"/>
                </a:moveTo>
                <a:lnTo>
                  <a:pt x="57" y="32"/>
                </a:lnTo>
                <a:lnTo>
                  <a:pt x="53" y="35"/>
                </a:lnTo>
                <a:lnTo>
                  <a:pt x="44" y="41"/>
                </a:lnTo>
                <a:lnTo>
                  <a:pt x="38" y="44"/>
                </a:lnTo>
                <a:lnTo>
                  <a:pt x="36" y="47"/>
                </a:lnTo>
                <a:lnTo>
                  <a:pt x="34" y="50"/>
                </a:lnTo>
                <a:lnTo>
                  <a:pt x="33" y="52"/>
                </a:lnTo>
                <a:lnTo>
                  <a:pt x="26" y="55"/>
                </a:lnTo>
                <a:lnTo>
                  <a:pt x="29" y="59"/>
                </a:lnTo>
                <a:lnTo>
                  <a:pt x="22" y="63"/>
                </a:lnTo>
                <a:lnTo>
                  <a:pt x="15" y="63"/>
                </a:lnTo>
                <a:lnTo>
                  <a:pt x="14" y="60"/>
                </a:lnTo>
                <a:lnTo>
                  <a:pt x="15" y="58"/>
                </a:lnTo>
                <a:lnTo>
                  <a:pt x="16" y="55"/>
                </a:lnTo>
                <a:lnTo>
                  <a:pt x="18" y="51"/>
                </a:lnTo>
                <a:lnTo>
                  <a:pt x="7" y="41"/>
                </a:lnTo>
                <a:lnTo>
                  <a:pt x="2" y="30"/>
                </a:lnTo>
                <a:lnTo>
                  <a:pt x="4" y="26"/>
                </a:lnTo>
                <a:lnTo>
                  <a:pt x="0" y="25"/>
                </a:lnTo>
                <a:lnTo>
                  <a:pt x="16" y="3"/>
                </a:lnTo>
                <a:lnTo>
                  <a:pt x="30" y="0"/>
                </a:lnTo>
                <a:lnTo>
                  <a:pt x="36" y="25"/>
                </a:lnTo>
                <a:lnTo>
                  <a:pt x="41" y="20"/>
                </a:lnTo>
                <a:lnTo>
                  <a:pt x="41" y="25"/>
                </a:lnTo>
                <a:lnTo>
                  <a:pt x="51" y="26"/>
                </a:lnTo>
                <a:lnTo>
                  <a:pt x="52" y="28"/>
                </a:lnTo>
                <a:lnTo>
                  <a:pt x="55" y="28"/>
                </a:lnTo>
                <a:lnTo>
                  <a:pt x="57" y="2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6" name="Freeform 257"/>
          <p:cNvSpPr>
            <a:spLocks/>
          </p:cNvSpPr>
          <p:nvPr/>
        </p:nvSpPr>
        <p:spPr bwMode="auto">
          <a:xfrm>
            <a:off x="4598988" y="4911725"/>
            <a:ext cx="174625" cy="142875"/>
          </a:xfrm>
          <a:custGeom>
            <a:avLst/>
            <a:gdLst>
              <a:gd name="T0" fmla="*/ 99 w 110"/>
              <a:gd name="T1" fmla="*/ 12 h 90"/>
              <a:gd name="T2" fmla="*/ 99 w 110"/>
              <a:gd name="T3" fmla="*/ 21 h 90"/>
              <a:gd name="T4" fmla="*/ 99 w 110"/>
              <a:gd name="T5" fmla="*/ 29 h 90"/>
              <a:gd name="T6" fmla="*/ 104 w 110"/>
              <a:gd name="T7" fmla="*/ 33 h 90"/>
              <a:gd name="T8" fmla="*/ 110 w 110"/>
              <a:gd name="T9" fmla="*/ 37 h 90"/>
              <a:gd name="T10" fmla="*/ 108 w 110"/>
              <a:gd name="T11" fmla="*/ 42 h 90"/>
              <a:gd name="T12" fmla="*/ 104 w 110"/>
              <a:gd name="T13" fmla="*/ 47 h 90"/>
              <a:gd name="T14" fmla="*/ 95 w 110"/>
              <a:gd name="T15" fmla="*/ 52 h 90"/>
              <a:gd name="T16" fmla="*/ 93 w 110"/>
              <a:gd name="T17" fmla="*/ 53 h 90"/>
              <a:gd name="T18" fmla="*/ 82 w 110"/>
              <a:gd name="T19" fmla="*/ 64 h 90"/>
              <a:gd name="T20" fmla="*/ 76 w 110"/>
              <a:gd name="T21" fmla="*/ 63 h 90"/>
              <a:gd name="T22" fmla="*/ 68 w 110"/>
              <a:gd name="T23" fmla="*/ 63 h 90"/>
              <a:gd name="T24" fmla="*/ 69 w 110"/>
              <a:gd name="T25" fmla="*/ 67 h 90"/>
              <a:gd name="T26" fmla="*/ 64 w 110"/>
              <a:gd name="T27" fmla="*/ 68 h 90"/>
              <a:gd name="T28" fmla="*/ 60 w 110"/>
              <a:gd name="T29" fmla="*/ 77 h 90"/>
              <a:gd name="T30" fmla="*/ 45 w 110"/>
              <a:gd name="T31" fmla="*/ 81 h 90"/>
              <a:gd name="T32" fmla="*/ 46 w 110"/>
              <a:gd name="T33" fmla="*/ 83 h 90"/>
              <a:gd name="T34" fmla="*/ 50 w 110"/>
              <a:gd name="T35" fmla="*/ 89 h 90"/>
              <a:gd name="T36" fmla="*/ 48 w 110"/>
              <a:gd name="T37" fmla="*/ 90 h 90"/>
              <a:gd name="T38" fmla="*/ 27 w 110"/>
              <a:gd name="T39" fmla="*/ 90 h 90"/>
              <a:gd name="T40" fmla="*/ 22 w 110"/>
              <a:gd name="T41" fmla="*/ 83 h 90"/>
              <a:gd name="T42" fmla="*/ 19 w 110"/>
              <a:gd name="T43" fmla="*/ 81 h 90"/>
              <a:gd name="T44" fmla="*/ 5 w 110"/>
              <a:gd name="T45" fmla="*/ 78 h 90"/>
              <a:gd name="T46" fmla="*/ 8 w 110"/>
              <a:gd name="T47" fmla="*/ 72 h 90"/>
              <a:gd name="T48" fmla="*/ 10 w 110"/>
              <a:gd name="T49" fmla="*/ 71 h 90"/>
              <a:gd name="T50" fmla="*/ 10 w 110"/>
              <a:gd name="T51" fmla="*/ 70 h 90"/>
              <a:gd name="T52" fmla="*/ 18 w 110"/>
              <a:gd name="T53" fmla="*/ 67 h 90"/>
              <a:gd name="T54" fmla="*/ 25 w 110"/>
              <a:gd name="T55" fmla="*/ 68 h 90"/>
              <a:gd name="T56" fmla="*/ 27 w 110"/>
              <a:gd name="T57" fmla="*/ 67 h 90"/>
              <a:gd name="T58" fmla="*/ 31 w 110"/>
              <a:gd name="T59" fmla="*/ 63 h 90"/>
              <a:gd name="T60" fmla="*/ 38 w 110"/>
              <a:gd name="T61" fmla="*/ 60 h 90"/>
              <a:gd name="T62" fmla="*/ 35 w 110"/>
              <a:gd name="T63" fmla="*/ 56 h 90"/>
              <a:gd name="T64" fmla="*/ 30 w 110"/>
              <a:gd name="T65" fmla="*/ 55 h 90"/>
              <a:gd name="T66" fmla="*/ 26 w 110"/>
              <a:gd name="T67" fmla="*/ 60 h 90"/>
              <a:gd name="T68" fmla="*/ 14 w 110"/>
              <a:gd name="T69" fmla="*/ 60 h 90"/>
              <a:gd name="T70" fmla="*/ 4 w 110"/>
              <a:gd name="T71" fmla="*/ 63 h 90"/>
              <a:gd name="T72" fmla="*/ 0 w 110"/>
              <a:gd name="T73" fmla="*/ 60 h 90"/>
              <a:gd name="T74" fmla="*/ 4 w 110"/>
              <a:gd name="T75" fmla="*/ 59 h 90"/>
              <a:gd name="T76" fmla="*/ 4 w 110"/>
              <a:gd name="T77" fmla="*/ 55 h 90"/>
              <a:gd name="T78" fmla="*/ 3 w 110"/>
              <a:gd name="T79" fmla="*/ 51 h 90"/>
              <a:gd name="T80" fmla="*/ 8 w 110"/>
              <a:gd name="T81" fmla="*/ 40 h 90"/>
              <a:gd name="T82" fmla="*/ 15 w 110"/>
              <a:gd name="T83" fmla="*/ 34 h 90"/>
              <a:gd name="T84" fmla="*/ 15 w 110"/>
              <a:gd name="T85" fmla="*/ 30 h 90"/>
              <a:gd name="T86" fmla="*/ 26 w 110"/>
              <a:gd name="T87" fmla="*/ 34 h 90"/>
              <a:gd name="T88" fmla="*/ 30 w 110"/>
              <a:gd name="T89" fmla="*/ 33 h 90"/>
              <a:gd name="T90" fmla="*/ 27 w 110"/>
              <a:gd name="T91" fmla="*/ 30 h 90"/>
              <a:gd name="T92" fmla="*/ 37 w 110"/>
              <a:gd name="T93" fmla="*/ 18 h 90"/>
              <a:gd name="T94" fmla="*/ 33 w 110"/>
              <a:gd name="T95" fmla="*/ 6 h 90"/>
              <a:gd name="T96" fmla="*/ 37 w 110"/>
              <a:gd name="T97" fmla="*/ 2 h 90"/>
              <a:gd name="T98" fmla="*/ 49 w 110"/>
              <a:gd name="T99" fmla="*/ 6 h 90"/>
              <a:gd name="T100" fmla="*/ 52 w 110"/>
              <a:gd name="T101" fmla="*/ 6 h 90"/>
              <a:gd name="T102" fmla="*/ 54 w 110"/>
              <a:gd name="T103" fmla="*/ 7 h 90"/>
              <a:gd name="T104" fmla="*/ 65 w 110"/>
              <a:gd name="T105" fmla="*/ 0 h 90"/>
              <a:gd name="T106" fmla="*/ 72 w 110"/>
              <a:gd name="T107" fmla="*/ 4 h 90"/>
              <a:gd name="T108" fmla="*/ 76 w 110"/>
              <a:gd name="T109" fmla="*/ 7 h 90"/>
              <a:gd name="T110" fmla="*/ 76 w 110"/>
              <a:gd name="T111" fmla="*/ 8 h 90"/>
              <a:gd name="T112" fmla="*/ 78 w 110"/>
              <a:gd name="T113" fmla="*/ 10 h 90"/>
              <a:gd name="T114" fmla="*/ 80 w 110"/>
              <a:gd name="T115" fmla="*/ 11 h 90"/>
              <a:gd name="T116" fmla="*/ 95 w 110"/>
              <a:gd name="T117" fmla="*/ 12 h 90"/>
              <a:gd name="T118" fmla="*/ 99 w 110"/>
              <a:gd name="T119" fmla="*/ 1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0" h="90">
                <a:moveTo>
                  <a:pt x="99" y="12"/>
                </a:moveTo>
                <a:lnTo>
                  <a:pt x="99" y="21"/>
                </a:lnTo>
                <a:lnTo>
                  <a:pt x="99" y="29"/>
                </a:lnTo>
                <a:lnTo>
                  <a:pt x="104" y="33"/>
                </a:lnTo>
                <a:lnTo>
                  <a:pt x="110" y="37"/>
                </a:lnTo>
                <a:lnTo>
                  <a:pt x="108" y="42"/>
                </a:lnTo>
                <a:lnTo>
                  <a:pt x="104" y="47"/>
                </a:lnTo>
                <a:lnTo>
                  <a:pt x="95" y="52"/>
                </a:lnTo>
                <a:lnTo>
                  <a:pt x="93" y="53"/>
                </a:lnTo>
                <a:lnTo>
                  <a:pt x="82" y="64"/>
                </a:lnTo>
                <a:lnTo>
                  <a:pt x="76" y="63"/>
                </a:lnTo>
                <a:lnTo>
                  <a:pt x="68" y="63"/>
                </a:lnTo>
                <a:lnTo>
                  <a:pt x="69" y="67"/>
                </a:lnTo>
                <a:lnTo>
                  <a:pt x="64" y="68"/>
                </a:lnTo>
                <a:lnTo>
                  <a:pt x="60" y="77"/>
                </a:lnTo>
                <a:lnTo>
                  <a:pt x="45" y="81"/>
                </a:lnTo>
                <a:lnTo>
                  <a:pt x="46" y="83"/>
                </a:lnTo>
                <a:lnTo>
                  <a:pt x="50" y="89"/>
                </a:lnTo>
                <a:lnTo>
                  <a:pt x="48" y="90"/>
                </a:lnTo>
                <a:lnTo>
                  <a:pt x="27" y="90"/>
                </a:lnTo>
                <a:lnTo>
                  <a:pt x="22" y="83"/>
                </a:lnTo>
                <a:lnTo>
                  <a:pt x="19" y="81"/>
                </a:lnTo>
                <a:lnTo>
                  <a:pt x="5" y="78"/>
                </a:lnTo>
                <a:lnTo>
                  <a:pt x="8" y="72"/>
                </a:lnTo>
                <a:lnTo>
                  <a:pt x="10" y="71"/>
                </a:lnTo>
                <a:lnTo>
                  <a:pt x="10" y="70"/>
                </a:lnTo>
                <a:lnTo>
                  <a:pt x="18" y="67"/>
                </a:lnTo>
                <a:lnTo>
                  <a:pt x="25" y="68"/>
                </a:lnTo>
                <a:lnTo>
                  <a:pt x="27" y="67"/>
                </a:lnTo>
                <a:lnTo>
                  <a:pt x="31" y="63"/>
                </a:lnTo>
                <a:lnTo>
                  <a:pt x="38" y="60"/>
                </a:lnTo>
                <a:lnTo>
                  <a:pt x="35" y="56"/>
                </a:lnTo>
                <a:lnTo>
                  <a:pt x="30" y="55"/>
                </a:lnTo>
                <a:lnTo>
                  <a:pt x="26" y="60"/>
                </a:lnTo>
                <a:lnTo>
                  <a:pt x="14" y="60"/>
                </a:lnTo>
                <a:lnTo>
                  <a:pt x="4" y="63"/>
                </a:lnTo>
                <a:lnTo>
                  <a:pt x="0" y="60"/>
                </a:lnTo>
                <a:lnTo>
                  <a:pt x="4" y="59"/>
                </a:lnTo>
                <a:lnTo>
                  <a:pt x="4" y="55"/>
                </a:lnTo>
                <a:lnTo>
                  <a:pt x="3" y="51"/>
                </a:lnTo>
                <a:lnTo>
                  <a:pt x="8" y="40"/>
                </a:lnTo>
                <a:lnTo>
                  <a:pt x="15" y="34"/>
                </a:lnTo>
                <a:lnTo>
                  <a:pt x="15" y="30"/>
                </a:lnTo>
                <a:lnTo>
                  <a:pt x="26" y="34"/>
                </a:lnTo>
                <a:lnTo>
                  <a:pt x="30" y="33"/>
                </a:lnTo>
                <a:lnTo>
                  <a:pt x="27" y="30"/>
                </a:lnTo>
                <a:lnTo>
                  <a:pt x="37" y="18"/>
                </a:lnTo>
                <a:lnTo>
                  <a:pt x="33" y="6"/>
                </a:lnTo>
                <a:lnTo>
                  <a:pt x="37" y="2"/>
                </a:lnTo>
                <a:lnTo>
                  <a:pt x="49" y="6"/>
                </a:lnTo>
                <a:lnTo>
                  <a:pt x="52" y="6"/>
                </a:lnTo>
                <a:lnTo>
                  <a:pt x="54" y="7"/>
                </a:lnTo>
                <a:lnTo>
                  <a:pt x="65" y="0"/>
                </a:lnTo>
                <a:lnTo>
                  <a:pt x="72" y="4"/>
                </a:lnTo>
                <a:lnTo>
                  <a:pt x="76" y="7"/>
                </a:lnTo>
                <a:lnTo>
                  <a:pt x="76" y="8"/>
                </a:lnTo>
                <a:lnTo>
                  <a:pt x="78" y="10"/>
                </a:lnTo>
                <a:lnTo>
                  <a:pt x="80" y="11"/>
                </a:lnTo>
                <a:lnTo>
                  <a:pt x="95" y="12"/>
                </a:lnTo>
                <a:lnTo>
                  <a:pt x="99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7" name="Freeform 258"/>
          <p:cNvSpPr>
            <a:spLocks/>
          </p:cNvSpPr>
          <p:nvPr/>
        </p:nvSpPr>
        <p:spPr bwMode="auto">
          <a:xfrm>
            <a:off x="4760913" y="6089650"/>
            <a:ext cx="98425" cy="66675"/>
          </a:xfrm>
          <a:custGeom>
            <a:avLst/>
            <a:gdLst>
              <a:gd name="T0" fmla="*/ 62 w 62"/>
              <a:gd name="T1" fmla="*/ 15 h 42"/>
              <a:gd name="T2" fmla="*/ 60 w 62"/>
              <a:gd name="T3" fmla="*/ 15 h 42"/>
              <a:gd name="T4" fmla="*/ 48 w 62"/>
              <a:gd name="T5" fmla="*/ 20 h 42"/>
              <a:gd name="T6" fmla="*/ 41 w 62"/>
              <a:gd name="T7" fmla="*/ 26 h 42"/>
              <a:gd name="T8" fmla="*/ 36 w 62"/>
              <a:gd name="T9" fmla="*/ 27 h 42"/>
              <a:gd name="T10" fmla="*/ 30 w 62"/>
              <a:gd name="T11" fmla="*/ 22 h 42"/>
              <a:gd name="T12" fmla="*/ 30 w 62"/>
              <a:gd name="T13" fmla="*/ 33 h 42"/>
              <a:gd name="T14" fmla="*/ 27 w 62"/>
              <a:gd name="T15" fmla="*/ 34 h 42"/>
              <a:gd name="T16" fmla="*/ 26 w 62"/>
              <a:gd name="T17" fmla="*/ 40 h 42"/>
              <a:gd name="T18" fmla="*/ 19 w 62"/>
              <a:gd name="T19" fmla="*/ 42 h 42"/>
              <a:gd name="T20" fmla="*/ 18 w 62"/>
              <a:gd name="T21" fmla="*/ 33 h 42"/>
              <a:gd name="T22" fmla="*/ 17 w 62"/>
              <a:gd name="T23" fmla="*/ 31 h 42"/>
              <a:gd name="T24" fmla="*/ 11 w 62"/>
              <a:gd name="T25" fmla="*/ 26 h 42"/>
              <a:gd name="T26" fmla="*/ 8 w 62"/>
              <a:gd name="T27" fmla="*/ 30 h 42"/>
              <a:gd name="T28" fmla="*/ 4 w 62"/>
              <a:gd name="T29" fmla="*/ 27 h 42"/>
              <a:gd name="T30" fmla="*/ 0 w 62"/>
              <a:gd name="T31" fmla="*/ 26 h 42"/>
              <a:gd name="T32" fmla="*/ 4 w 62"/>
              <a:gd name="T33" fmla="*/ 15 h 42"/>
              <a:gd name="T34" fmla="*/ 6 w 62"/>
              <a:gd name="T35" fmla="*/ 11 h 42"/>
              <a:gd name="T36" fmla="*/ 14 w 62"/>
              <a:gd name="T37" fmla="*/ 15 h 42"/>
              <a:gd name="T38" fmla="*/ 19 w 62"/>
              <a:gd name="T39" fmla="*/ 3 h 42"/>
              <a:gd name="T40" fmla="*/ 32 w 62"/>
              <a:gd name="T41" fmla="*/ 5 h 42"/>
              <a:gd name="T42" fmla="*/ 36 w 62"/>
              <a:gd name="T43" fmla="*/ 0 h 42"/>
              <a:gd name="T44" fmla="*/ 41 w 62"/>
              <a:gd name="T45" fmla="*/ 4 h 42"/>
              <a:gd name="T46" fmla="*/ 41 w 62"/>
              <a:gd name="T47" fmla="*/ 5 h 42"/>
              <a:gd name="T48" fmla="*/ 49 w 62"/>
              <a:gd name="T49" fmla="*/ 3 h 42"/>
              <a:gd name="T50" fmla="*/ 55 w 62"/>
              <a:gd name="T51" fmla="*/ 16 h 42"/>
              <a:gd name="T52" fmla="*/ 60 w 62"/>
              <a:gd name="T53" fmla="*/ 14 h 42"/>
              <a:gd name="T54" fmla="*/ 62 w 62"/>
              <a:gd name="T55" fmla="*/ 15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2" h="42">
                <a:moveTo>
                  <a:pt x="62" y="15"/>
                </a:moveTo>
                <a:lnTo>
                  <a:pt x="60" y="15"/>
                </a:lnTo>
                <a:lnTo>
                  <a:pt x="48" y="20"/>
                </a:lnTo>
                <a:lnTo>
                  <a:pt x="41" y="26"/>
                </a:lnTo>
                <a:lnTo>
                  <a:pt x="36" y="27"/>
                </a:lnTo>
                <a:lnTo>
                  <a:pt x="30" y="22"/>
                </a:lnTo>
                <a:lnTo>
                  <a:pt x="30" y="33"/>
                </a:lnTo>
                <a:lnTo>
                  <a:pt x="27" y="34"/>
                </a:lnTo>
                <a:lnTo>
                  <a:pt x="26" y="40"/>
                </a:lnTo>
                <a:lnTo>
                  <a:pt x="19" y="42"/>
                </a:lnTo>
                <a:lnTo>
                  <a:pt x="18" y="33"/>
                </a:lnTo>
                <a:lnTo>
                  <a:pt x="17" y="31"/>
                </a:lnTo>
                <a:lnTo>
                  <a:pt x="11" y="26"/>
                </a:lnTo>
                <a:lnTo>
                  <a:pt x="8" y="30"/>
                </a:lnTo>
                <a:lnTo>
                  <a:pt x="4" y="27"/>
                </a:lnTo>
                <a:lnTo>
                  <a:pt x="0" y="26"/>
                </a:lnTo>
                <a:lnTo>
                  <a:pt x="4" y="15"/>
                </a:lnTo>
                <a:lnTo>
                  <a:pt x="6" y="11"/>
                </a:lnTo>
                <a:lnTo>
                  <a:pt x="14" y="15"/>
                </a:lnTo>
                <a:lnTo>
                  <a:pt x="19" y="3"/>
                </a:lnTo>
                <a:lnTo>
                  <a:pt x="32" y="5"/>
                </a:lnTo>
                <a:lnTo>
                  <a:pt x="36" y="0"/>
                </a:lnTo>
                <a:lnTo>
                  <a:pt x="41" y="4"/>
                </a:lnTo>
                <a:lnTo>
                  <a:pt x="41" y="5"/>
                </a:lnTo>
                <a:lnTo>
                  <a:pt x="49" y="3"/>
                </a:lnTo>
                <a:lnTo>
                  <a:pt x="55" y="16"/>
                </a:lnTo>
                <a:lnTo>
                  <a:pt x="60" y="14"/>
                </a:lnTo>
                <a:lnTo>
                  <a:pt x="62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8" name="Freeform 259"/>
          <p:cNvSpPr>
            <a:spLocks/>
          </p:cNvSpPr>
          <p:nvPr/>
        </p:nvSpPr>
        <p:spPr bwMode="auto">
          <a:xfrm>
            <a:off x="4889500" y="3952875"/>
            <a:ext cx="98425" cy="49213"/>
          </a:xfrm>
          <a:custGeom>
            <a:avLst/>
            <a:gdLst>
              <a:gd name="T0" fmla="*/ 60 w 62"/>
              <a:gd name="T1" fmla="*/ 27 h 31"/>
              <a:gd name="T2" fmla="*/ 25 w 62"/>
              <a:gd name="T3" fmla="*/ 31 h 31"/>
              <a:gd name="T4" fmla="*/ 0 w 62"/>
              <a:gd name="T5" fmla="*/ 29 h 31"/>
              <a:gd name="T6" fmla="*/ 0 w 62"/>
              <a:gd name="T7" fmla="*/ 22 h 31"/>
              <a:gd name="T8" fmla="*/ 32 w 62"/>
              <a:gd name="T9" fmla="*/ 18 h 31"/>
              <a:gd name="T10" fmla="*/ 58 w 62"/>
              <a:gd name="T11" fmla="*/ 0 h 31"/>
              <a:gd name="T12" fmla="*/ 62 w 62"/>
              <a:gd name="T13" fmla="*/ 3 h 31"/>
              <a:gd name="T14" fmla="*/ 60 w 62"/>
              <a:gd name="T15" fmla="*/ 10 h 31"/>
              <a:gd name="T16" fmla="*/ 62 w 62"/>
              <a:gd name="T17" fmla="*/ 14 h 31"/>
              <a:gd name="T18" fmla="*/ 60 w 62"/>
              <a:gd name="T19" fmla="*/ 2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31">
                <a:moveTo>
                  <a:pt x="60" y="27"/>
                </a:moveTo>
                <a:lnTo>
                  <a:pt x="25" y="31"/>
                </a:lnTo>
                <a:lnTo>
                  <a:pt x="0" y="29"/>
                </a:lnTo>
                <a:lnTo>
                  <a:pt x="0" y="22"/>
                </a:lnTo>
                <a:lnTo>
                  <a:pt x="32" y="18"/>
                </a:lnTo>
                <a:lnTo>
                  <a:pt x="58" y="0"/>
                </a:lnTo>
                <a:lnTo>
                  <a:pt x="62" y="3"/>
                </a:lnTo>
                <a:lnTo>
                  <a:pt x="60" y="10"/>
                </a:lnTo>
                <a:lnTo>
                  <a:pt x="62" y="14"/>
                </a:lnTo>
                <a:lnTo>
                  <a:pt x="60" y="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9" name="Freeform 260"/>
          <p:cNvSpPr>
            <a:spLocks/>
          </p:cNvSpPr>
          <p:nvPr/>
        </p:nvSpPr>
        <p:spPr bwMode="auto">
          <a:xfrm>
            <a:off x="5265738" y="5827713"/>
            <a:ext cx="80963" cy="123825"/>
          </a:xfrm>
          <a:custGeom>
            <a:avLst/>
            <a:gdLst>
              <a:gd name="T0" fmla="*/ 32 w 51"/>
              <a:gd name="T1" fmla="*/ 3 h 78"/>
              <a:gd name="T2" fmla="*/ 35 w 51"/>
              <a:gd name="T3" fmla="*/ 4 h 78"/>
              <a:gd name="T4" fmla="*/ 37 w 51"/>
              <a:gd name="T5" fmla="*/ 4 h 78"/>
              <a:gd name="T6" fmla="*/ 42 w 51"/>
              <a:gd name="T7" fmla="*/ 8 h 78"/>
              <a:gd name="T8" fmla="*/ 43 w 51"/>
              <a:gd name="T9" fmla="*/ 18 h 78"/>
              <a:gd name="T10" fmla="*/ 45 w 51"/>
              <a:gd name="T11" fmla="*/ 19 h 78"/>
              <a:gd name="T12" fmla="*/ 47 w 51"/>
              <a:gd name="T13" fmla="*/ 22 h 78"/>
              <a:gd name="T14" fmla="*/ 47 w 51"/>
              <a:gd name="T15" fmla="*/ 25 h 78"/>
              <a:gd name="T16" fmla="*/ 51 w 51"/>
              <a:gd name="T17" fmla="*/ 44 h 78"/>
              <a:gd name="T18" fmla="*/ 38 w 51"/>
              <a:gd name="T19" fmla="*/ 64 h 78"/>
              <a:gd name="T20" fmla="*/ 38 w 51"/>
              <a:gd name="T21" fmla="*/ 65 h 78"/>
              <a:gd name="T22" fmla="*/ 37 w 51"/>
              <a:gd name="T23" fmla="*/ 67 h 78"/>
              <a:gd name="T24" fmla="*/ 37 w 51"/>
              <a:gd name="T25" fmla="*/ 72 h 78"/>
              <a:gd name="T26" fmla="*/ 35 w 51"/>
              <a:gd name="T27" fmla="*/ 74 h 78"/>
              <a:gd name="T28" fmla="*/ 31 w 51"/>
              <a:gd name="T29" fmla="*/ 78 h 78"/>
              <a:gd name="T30" fmla="*/ 26 w 51"/>
              <a:gd name="T31" fmla="*/ 76 h 78"/>
              <a:gd name="T32" fmla="*/ 28 w 51"/>
              <a:gd name="T33" fmla="*/ 67 h 78"/>
              <a:gd name="T34" fmla="*/ 28 w 51"/>
              <a:gd name="T35" fmla="*/ 64 h 78"/>
              <a:gd name="T36" fmla="*/ 30 w 51"/>
              <a:gd name="T37" fmla="*/ 60 h 78"/>
              <a:gd name="T38" fmla="*/ 30 w 51"/>
              <a:gd name="T39" fmla="*/ 59 h 78"/>
              <a:gd name="T40" fmla="*/ 24 w 51"/>
              <a:gd name="T41" fmla="*/ 59 h 78"/>
              <a:gd name="T42" fmla="*/ 24 w 51"/>
              <a:gd name="T43" fmla="*/ 67 h 78"/>
              <a:gd name="T44" fmla="*/ 23 w 51"/>
              <a:gd name="T45" fmla="*/ 68 h 78"/>
              <a:gd name="T46" fmla="*/ 19 w 51"/>
              <a:gd name="T47" fmla="*/ 70 h 78"/>
              <a:gd name="T48" fmla="*/ 19 w 51"/>
              <a:gd name="T49" fmla="*/ 71 h 78"/>
              <a:gd name="T50" fmla="*/ 17 w 51"/>
              <a:gd name="T51" fmla="*/ 65 h 78"/>
              <a:gd name="T52" fmla="*/ 15 w 51"/>
              <a:gd name="T53" fmla="*/ 55 h 78"/>
              <a:gd name="T54" fmla="*/ 19 w 51"/>
              <a:gd name="T55" fmla="*/ 48 h 78"/>
              <a:gd name="T56" fmla="*/ 19 w 51"/>
              <a:gd name="T57" fmla="*/ 46 h 78"/>
              <a:gd name="T58" fmla="*/ 22 w 51"/>
              <a:gd name="T59" fmla="*/ 45 h 78"/>
              <a:gd name="T60" fmla="*/ 20 w 51"/>
              <a:gd name="T61" fmla="*/ 41 h 78"/>
              <a:gd name="T62" fmla="*/ 17 w 51"/>
              <a:gd name="T63" fmla="*/ 38 h 78"/>
              <a:gd name="T64" fmla="*/ 11 w 51"/>
              <a:gd name="T65" fmla="*/ 40 h 78"/>
              <a:gd name="T66" fmla="*/ 9 w 51"/>
              <a:gd name="T67" fmla="*/ 38 h 78"/>
              <a:gd name="T68" fmla="*/ 7 w 51"/>
              <a:gd name="T69" fmla="*/ 29 h 78"/>
              <a:gd name="T70" fmla="*/ 5 w 51"/>
              <a:gd name="T71" fmla="*/ 29 h 78"/>
              <a:gd name="T72" fmla="*/ 0 w 51"/>
              <a:gd name="T73" fmla="*/ 23 h 78"/>
              <a:gd name="T74" fmla="*/ 0 w 51"/>
              <a:gd name="T75" fmla="*/ 22 h 78"/>
              <a:gd name="T76" fmla="*/ 0 w 51"/>
              <a:gd name="T77" fmla="*/ 20 h 78"/>
              <a:gd name="T78" fmla="*/ 0 w 51"/>
              <a:gd name="T79" fmla="*/ 19 h 78"/>
              <a:gd name="T80" fmla="*/ 0 w 51"/>
              <a:gd name="T81" fmla="*/ 18 h 78"/>
              <a:gd name="T82" fmla="*/ 2 w 51"/>
              <a:gd name="T83" fmla="*/ 14 h 78"/>
              <a:gd name="T84" fmla="*/ 4 w 51"/>
              <a:gd name="T85" fmla="*/ 11 h 78"/>
              <a:gd name="T86" fmla="*/ 4 w 51"/>
              <a:gd name="T87" fmla="*/ 4 h 78"/>
              <a:gd name="T88" fmla="*/ 17 w 51"/>
              <a:gd name="T89" fmla="*/ 5 h 78"/>
              <a:gd name="T90" fmla="*/ 26 w 51"/>
              <a:gd name="T91" fmla="*/ 0 h 78"/>
              <a:gd name="T92" fmla="*/ 28 w 51"/>
              <a:gd name="T93" fmla="*/ 7 h 78"/>
              <a:gd name="T94" fmla="*/ 31 w 51"/>
              <a:gd name="T95" fmla="*/ 4 h 78"/>
              <a:gd name="T96" fmla="*/ 32 w 51"/>
              <a:gd name="T97" fmla="*/ 3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" h="78">
                <a:moveTo>
                  <a:pt x="32" y="3"/>
                </a:moveTo>
                <a:lnTo>
                  <a:pt x="35" y="4"/>
                </a:lnTo>
                <a:lnTo>
                  <a:pt x="37" y="4"/>
                </a:lnTo>
                <a:lnTo>
                  <a:pt x="42" y="8"/>
                </a:lnTo>
                <a:lnTo>
                  <a:pt x="43" y="18"/>
                </a:lnTo>
                <a:lnTo>
                  <a:pt x="45" y="19"/>
                </a:lnTo>
                <a:lnTo>
                  <a:pt x="47" y="22"/>
                </a:lnTo>
                <a:lnTo>
                  <a:pt x="47" y="25"/>
                </a:lnTo>
                <a:lnTo>
                  <a:pt x="51" y="44"/>
                </a:lnTo>
                <a:lnTo>
                  <a:pt x="38" y="64"/>
                </a:lnTo>
                <a:lnTo>
                  <a:pt x="38" y="65"/>
                </a:lnTo>
                <a:lnTo>
                  <a:pt x="37" y="67"/>
                </a:lnTo>
                <a:lnTo>
                  <a:pt x="37" y="72"/>
                </a:lnTo>
                <a:lnTo>
                  <a:pt x="35" y="74"/>
                </a:lnTo>
                <a:lnTo>
                  <a:pt x="31" y="78"/>
                </a:lnTo>
                <a:lnTo>
                  <a:pt x="26" y="76"/>
                </a:lnTo>
                <a:lnTo>
                  <a:pt x="28" y="67"/>
                </a:lnTo>
                <a:lnTo>
                  <a:pt x="28" y="64"/>
                </a:lnTo>
                <a:lnTo>
                  <a:pt x="30" y="60"/>
                </a:lnTo>
                <a:lnTo>
                  <a:pt x="30" y="59"/>
                </a:lnTo>
                <a:lnTo>
                  <a:pt x="24" y="59"/>
                </a:lnTo>
                <a:lnTo>
                  <a:pt x="24" y="67"/>
                </a:lnTo>
                <a:lnTo>
                  <a:pt x="23" y="68"/>
                </a:lnTo>
                <a:lnTo>
                  <a:pt x="19" y="70"/>
                </a:lnTo>
                <a:lnTo>
                  <a:pt x="19" y="71"/>
                </a:lnTo>
                <a:lnTo>
                  <a:pt x="17" y="65"/>
                </a:lnTo>
                <a:lnTo>
                  <a:pt x="15" y="55"/>
                </a:lnTo>
                <a:lnTo>
                  <a:pt x="19" y="48"/>
                </a:lnTo>
                <a:lnTo>
                  <a:pt x="19" y="46"/>
                </a:lnTo>
                <a:lnTo>
                  <a:pt x="22" y="45"/>
                </a:lnTo>
                <a:lnTo>
                  <a:pt x="20" y="41"/>
                </a:lnTo>
                <a:lnTo>
                  <a:pt x="17" y="38"/>
                </a:lnTo>
                <a:lnTo>
                  <a:pt x="11" y="40"/>
                </a:lnTo>
                <a:lnTo>
                  <a:pt x="9" y="38"/>
                </a:lnTo>
                <a:lnTo>
                  <a:pt x="7" y="29"/>
                </a:lnTo>
                <a:lnTo>
                  <a:pt x="5" y="29"/>
                </a:lnTo>
                <a:lnTo>
                  <a:pt x="0" y="23"/>
                </a:lnTo>
                <a:lnTo>
                  <a:pt x="0" y="22"/>
                </a:lnTo>
                <a:lnTo>
                  <a:pt x="0" y="20"/>
                </a:lnTo>
                <a:lnTo>
                  <a:pt x="0" y="19"/>
                </a:lnTo>
                <a:lnTo>
                  <a:pt x="0" y="18"/>
                </a:lnTo>
                <a:lnTo>
                  <a:pt x="2" y="14"/>
                </a:lnTo>
                <a:lnTo>
                  <a:pt x="4" y="11"/>
                </a:lnTo>
                <a:lnTo>
                  <a:pt x="4" y="4"/>
                </a:lnTo>
                <a:lnTo>
                  <a:pt x="17" y="5"/>
                </a:lnTo>
                <a:lnTo>
                  <a:pt x="26" y="0"/>
                </a:lnTo>
                <a:lnTo>
                  <a:pt x="28" y="7"/>
                </a:lnTo>
                <a:lnTo>
                  <a:pt x="31" y="4"/>
                </a:lnTo>
                <a:lnTo>
                  <a:pt x="32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0" name="Freeform 261"/>
          <p:cNvSpPr>
            <a:spLocks/>
          </p:cNvSpPr>
          <p:nvPr/>
        </p:nvSpPr>
        <p:spPr bwMode="auto">
          <a:xfrm>
            <a:off x="5154613" y="5707063"/>
            <a:ext cx="46038" cy="68263"/>
          </a:xfrm>
          <a:custGeom>
            <a:avLst/>
            <a:gdLst>
              <a:gd name="T0" fmla="*/ 19 w 29"/>
              <a:gd name="T1" fmla="*/ 0 h 43"/>
              <a:gd name="T2" fmla="*/ 23 w 29"/>
              <a:gd name="T3" fmla="*/ 2 h 43"/>
              <a:gd name="T4" fmla="*/ 26 w 29"/>
              <a:gd name="T5" fmla="*/ 6 h 43"/>
              <a:gd name="T6" fmla="*/ 27 w 29"/>
              <a:gd name="T7" fmla="*/ 8 h 43"/>
              <a:gd name="T8" fmla="*/ 29 w 29"/>
              <a:gd name="T9" fmla="*/ 20 h 43"/>
              <a:gd name="T10" fmla="*/ 29 w 29"/>
              <a:gd name="T11" fmla="*/ 30 h 43"/>
              <a:gd name="T12" fmla="*/ 22 w 29"/>
              <a:gd name="T13" fmla="*/ 38 h 43"/>
              <a:gd name="T14" fmla="*/ 12 w 29"/>
              <a:gd name="T15" fmla="*/ 43 h 43"/>
              <a:gd name="T16" fmla="*/ 8 w 29"/>
              <a:gd name="T17" fmla="*/ 43 h 43"/>
              <a:gd name="T18" fmla="*/ 2 w 29"/>
              <a:gd name="T19" fmla="*/ 41 h 43"/>
              <a:gd name="T20" fmla="*/ 0 w 29"/>
              <a:gd name="T21" fmla="*/ 41 h 43"/>
              <a:gd name="T22" fmla="*/ 2 w 29"/>
              <a:gd name="T23" fmla="*/ 41 h 43"/>
              <a:gd name="T24" fmla="*/ 2 w 29"/>
              <a:gd name="T25" fmla="*/ 31 h 43"/>
              <a:gd name="T26" fmla="*/ 4 w 29"/>
              <a:gd name="T27" fmla="*/ 26 h 43"/>
              <a:gd name="T28" fmla="*/ 6 w 29"/>
              <a:gd name="T29" fmla="*/ 23 h 43"/>
              <a:gd name="T30" fmla="*/ 6 w 29"/>
              <a:gd name="T31" fmla="*/ 19 h 43"/>
              <a:gd name="T32" fmla="*/ 6 w 29"/>
              <a:gd name="T33" fmla="*/ 17 h 43"/>
              <a:gd name="T34" fmla="*/ 6 w 29"/>
              <a:gd name="T35" fmla="*/ 11 h 43"/>
              <a:gd name="T36" fmla="*/ 6 w 29"/>
              <a:gd name="T37" fmla="*/ 5 h 43"/>
              <a:gd name="T38" fmla="*/ 4 w 29"/>
              <a:gd name="T39" fmla="*/ 1 h 43"/>
              <a:gd name="T40" fmla="*/ 17 w 29"/>
              <a:gd name="T41" fmla="*/ 0 h 43"/>
              <a:gd name="T42" fmla="*/ 19 w 29"/>
              <a:gd name="T4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" h="43">
                <a:moveTo>
                  <a:pt x="19" y="0"/>
                </a:moveTo>
                <a:lnTo>
                  <a:pt x="23" y="2"/>
                </a:lnTo>
                <a:lnTo>
                  <a:pt x="26" y="6"/>
                </a:lnTo>
                <a:lnTo>
                  <a:pt x="27" y="8"/>
                </a:lnTo>
                <a:lnTo>
                  <a:pt x="29" y="20"/>
                </a:lnTo>
                <a:lnTo>
                  <a:pt x="29" y="30"/>
                </a:lnTo>
                <a:lnTo>
                  <a:pt x="22" y="38"/>
                </a:lnTo>
                <a:lnTo>
                  <a:pt x="12" y="43"/>
                </a:lnTo>
                <a:lnTo>
                  <a:pt x="8" y="43"/>
                </a:lnTo>
                <a:lnTo>
                  <a:pt x="2" y="41"/>
                </a:lnTo>
                <a:lnTo>
                  <a:pt x="0" y="41"/>
                </a:lnTo>
                <a:lnTo>
                  <a:pt x="2" y="41"/>
                </a:lnTo>
                <a:lnTo>
                  <a:pt x="2" y="31"/>
                </a:lnTo>
                <a:lnTo>
                  <a:pt x="4" y="26"/>
                </a:lnTo>
                <a:lnTo>
                  <a:pt x="6" y="23"/>
                </a:lnTo>
                <a:lnTo>
                  <a:pt x="6" y="19"/>
                </a:lnTo>
                <a:lnTo>
                  <a:pt x="6" y="17"/>
                </a:lnTo>
                <a:lnTo>
                  <a:pt x="6" y="11"/>
                </a:lnTo>
                <a:lnTo>
                  <a:pt x="6" y="5"/>
                </a:lnTo>
                <a:lnTo>
                  <a:pt x="4" y="1"/>
                </a:lnTo>
                <a:lnTo>
                  <a:pt x="17" y="0"/>
                </a:lnTo>
                <a:lnTo>
                  <a:pt x="19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1" name="Freeform 262"/>
          <p:cNvSpPr>
            <a:spLocks noEditPoints="1"/>
          </p:cNvSpPr>
          <p:nvPr/>
        </p:nvSpPr>
        <p:spPr bwMode="auto">
          <a:xfrm>
            <a:off x="5411788" y="3910013"/>
            <a:ext cx="77788" cy="65088"/>
          </a:xfrm>
          <a:custGeom>
            <a:avLst/>
            <a:gdLst>
              <a:gd name="T0" fmla="*/ 40 w 49"/>
              <a:gd name="T1" fmla="*/ 27 h 41"/>
              <a:gd name="T2" fmla="*/ 40 w 49"/>
              <a:gd name="T3" fmla="*/ 31 h 41"/>
              <a:gd name="T4" fmla="*/ 41 w 49"/>
              <a:gd name="T5" fmla="*/ 31 h 41"/>
              <a:gd name="T6" fmla="*/ 45 w 49"/>
              <a:gd name="T7" fmla="*/ 30 h 41"/>
              <a:gd name="T8" fmla="*/ 49 w 49"/>
              <a:gd name="T9" fmla="*/ 34 h 41"/>
              <a:gd name="T10" fmla="*/ 43 w 49"/>
              <a:gd name="T11" fmla="*/ 38 h 41"/>
              <a:gd name="T12" fmla="*/ 41 w 49"/>
              <a:gd name="T13" fmla="*/ 39 h 41"/>
              <a:gd name="T14" fmla="*/ 40 w 49"/>
              <a:gd name="T15" fmla="*/ 41 h 41"/>
              <a:gd name="T16" fmla="*/ 39 w 49"/>
              <a:gd name="T17" fmla="*/ 41 h 41"/>
              <a:gd name="T18" fmla="*/ 37 w 49"/>
              <a:gd name="T19" fmla="*/ 38 h 41"/>
              <a:gd name="T20" fmla="*/ 30 w 49"/>
              <a:gd name="T21" fmla="*/ 38 h 41"/>
              <a:gd name="T22" fmla="*/ 25 w 49"/>
              <a:gd name="T23" fmla="*/ 35 h 41"/>
              <a:gd name="T24" fmla="*/ 24 w 49"/>
              <a:gd name="T25" fmla="*/ 33 h 41"/>
              <a:gd name="T26" fmla="*/ 32 w 49"/>
              <a:gd name="T27" fmla="*/ 28 h 41"/>
              <a:gd name="T28" fmla="*/ 32 w 49"/>
              <a:gd name="T29" fmla="*/ 26 h 41"/>
              <a:gd name="T30" fmla="*/ 34 w 49"/>
              <a:gd name="T31" fmla="*/ 26 h 41"/>
              <a:gd name="T32" fmla="*/ 36 w 49"/>
              <a:gd name="T33" fmla="*/ 26 h 41"/>
              <a:gd name="T34" fmla="*/ 39 w 49"/>
              <a:gd name="T35" fmla="*/ 24 h 41"/>
              <a:gd name="T36" fmla="*/ 40 w 49"/>
              <a:gd name="T37" fmla="*/ 27 h 41"/>
              <a:gd name="T38" fmla="*/ 36 w 49"/>
              <a:gd name="T39" fmla="*/ 0 h 41"/>
              <a:gd name="T40" fmla="*/ 32 w 49"/>
              <a:gd name="T41" fmla="*/ 9 h 41"/>
              <a:gd name="T42" fmla="*/ 30 w 49"/>
              <a:gd name="T43" fmla="*/ 9 h 41"/>
              <a:gd name="T44" fmla="*/ 26 w 49"/>
              <a:gd name="T45" fmla="*/ 13 h 41"/>
              <a:gd name="T46" fmla="*/ 24 w 49"/>
              <a:gd name="T47" fmla="*/ 22 h 41"/>
              <a:gd name="T48" fmla="*/ 24 w 49"/>
              <a:gd name="T49" fmla="*/ 24 h 41"/>
              <a:gd name="T50" fmla="*/ 22 w 49"/>
              <a:gd name="T51" fmla="*/ 27 h 41"/>
              <a:gd name="T52" fmla="*/ 15 w 49"/>
              <a:gd name="T53" fmla="*/ 28 h 41"/>
              <a:gd name="T54" fmla="*/ 10 w 49"/>
              <a:gd name="T55" fmla="*/ 33 h 41"/>
              <a:gd name="T56" fmla="*/ 2 w 49"/>
              <a:gd name="T57" fmla="*/ 34 h 41"/>
              <a:gd name="T58" fmla="*/ 0 w 49"/>
              <a:gd name="T59" fmla="*/ 30 h 41"/>
              <a:gd name="T60" fmla="*/ 0 w 49"/>
              <a:gd name="T61" fmla="*/ 26 h 41"/>
              <a:gd name="T62" fmla="*/ 0 w 49"/>
              <a:gd name="T63" fmla="*/ 20 h 41"/>
              <a:gd name="T64" fmla="*/ 9 w 49"/>
              <a:gd name="T65" fmla="*/ 13 h 41"/>
              <a:gd name="T66" fmla="*/ 22 w 49"/>
              <a:gd name="T67" fmla="*/ 5 h 41"/>
              <a:gd name="T68" fmla="*/ 26 w 49"/>
              <a:gd name="T69" fmla="*/ 1 h 41"/>
              <a:gd name="T70" fmla="*/ 29 w 49"/>
              <a:gd name="T71" fmla="*/ 1 h 41"/>
              <a:gd name="T72" fmla="*/ 36 w 49"/>
              <a:gd name="T73" fmla="*/ 0 h 41"/>
              <a:gd name="T74" fmla="*/ 36 w 49"/>
              <a:gd name="T75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" h="41">
                <a:moveTo>
                  <a:pt x="40" y="27"/>
                </a:moveTo>
                <a:lnTo>
                  <a:pt x="40" y="31"/>
                </a:lnTo>
                <a:lnTo>
                  <a:pt x="41" y="31"/>
                </a:lnTo>
                <a:lnTo>
                  <a:pt x="45" y="30"/>
                </a:lnTo>
                <a:lnTo>
                  <a:pt x="49" y="34"/>
                </a:lnTo>
                <a:lnTo>
                  <a:pt x="43" y="38"/>
                </a:lnTo>
                <a:lnTo>
                  <a:pt x="41" y="39"/>
                </a:lnTo>
                <a:lnTo>
                  <a:pt x="40" y="41"/>
                </a:lnTo>
                <a:lnTo>
                  <a:pt x="39" y="41"/>
                </a:lnTo>
                <a:lnTo>
                  <a:pt x="37" y="38"/>
                </a:lnTo>
                <a:lnTo>
                  <a:pt x="30" y="38"/>
                </a:lnTo>
                <a:lnTo>
                  <a:pt x="25" y="35"/>
                </a:lnTo>
                <a:lnTo>
                  <a:pt x="24" y="33"/>
                </a:lnTo>
                <a:lnTo>
                  <a:pt x="32" y="28"/>
                </a:lnTo>
                <a:lnTo>
                  <a:pt x="32" y="26"/>
                </a:lnTo>
                <a:lnTo>
                  <a:pt x="34" y="26"/>
                </a:lnTo>
                <a:lnTo>
                  <a:pt x="36" y="26"/>
                </a:lnTo>
                <a:lnTo>
                  <a:pt x="39" y="24"/>
                </a:lnTo>
                <a:lnTo>
                  <a:pt x="40" y="27"/>
                </a:lnTo>
                <a:close/>
                <a:moveTo>
                  <a:pt x="36" y="0"/>
                </a:moveTo>
                <a:lnTo>
                  <a:pt x="32" y="9"/>
                </a:lnTo>
                <a:lnTo>
                  <a:pt x="30" y="9"/>
                </a:lnTo>
                <a:lnTo>
                  <a:pt x="26" y="13"/>
                </a:lnTo>
                <a:lnTo>
                  <a:pt x="24" y="22"/>
                </a:lnTo>
                <a:lnTo>
                  <a:pt x="24" y="24"/>
                </a:lnTo>
                <a:lnTo>
                  <a:pt x="22" y="27"/>
                </a:lnTo>
                <a:lnTo>
                  <a:pt x="15" y="28"/>
                </a:lnTo>
                <a:lnTo>
                  <a:pt x="10" y="33"/>
                </a:lnTo>
                <a:lnTo>
                  <a:pt x="2" y="34"/>
                </a:lnTo>
                <a:lnTo>
                  <a:pt x="0" y="30"/>
                </a:lnTo>
                <a:lnTo>
                  <a:pt x="0" y="26"/>
                </a:lnTo>
                <a:lnTo>
                  <a:pt x="0" y="20"/>
                </a:lnTo>
                <a:lnTo>
                  <a:pt x="9" y="13"/>
                </a:lnTo>
                <a:lnTo>
                  <a:pt x="22" y="5"/>
                </a:lnTo>
                <a:lnTo>
                  <a:pt x="26" y="1"/>
                </a:lnTo>
                <a:lnTo>
                  <a:pt x="29" y="1"/>
                </a:lnTo>
                <a:lnTo>
                  <a:pt x="36" y="0"/>
                </a:lnTo>
                <a:lnTo>
                  <a:pt x="36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2" name="Freeform 263"/>
          <p:cNvSpPr>
            <a:spLocks/>
          </p:cNvSpPr>
          <p:nvPr/>
        </p:nvSpPr>
        <p:spPr bwMode="auto">
          <a:xfrm>
            <a:off x="5324475" y="3938588"/>
            <a:ext cx="73025" cy="73025"/>
          </a:xfrm>
          <a:custGeom>
            <a:avLst/>
            <a:gdLst>
              <a:gd name="T0" fmla="*/ 23 w 46"/>
              <a:gd name="T1" fmla="*/ 46 h 46"/>
              <a:gd name="T2" fmla="*/ 21 w 46"/>
              <a:gd name="T3" fmla="*/ 39 h 46"/>
              <a:gd name="T4" fmla="*/ 2 w 46"/>
              <a:gd name="T5" fmla="*/ 27 h 46"/>
              <a:gd name="T6" fmla="*/ 0 w 46"/>
              <a:gd name="T7" fmla="*/ 21 h 46"/>
              <a:gd name="T8" fmla="*/ 1 w 46"/>
              <a:gd name="T9" fmla="*/ 21 h 46"/>
              <a:gd name="T10" fmla="*/ 4 w 46"/>
              <a:gd name="T11" fmla="*/ 20 h 46"/>
              <a:gd name="T12" fmla="*/ 8 w 46"/>
              <a:gd name="T13" fmla="*/ 19 h 46"/>
              <a:gd name="T14" fmla="*/ 13 w 46"/>
              <a:gd name="T15" fmla="*/ 15 h 46"/>
              <a:gd name="T16" fmla="*/ 21 w 46"/>
              <a:gd name="T17" fmla="*/ 12 h 46"/>
              <a:gd name="T18" fmla="*/ 31 w 46"/>
              <a:gd name="T19" fmla="*/ 8 h 46"/>
              <a:gd name="T20" fmla="*/ 34 w 46"/>
              <a:gd name="T21" fmla="*/ 6 h 46"/>
              <a:gd name="T22" fmla="*/ 38 w 46"/>
              <a:gd name="T23" fmla="*/ 4 h 46"/>
              <a:gd name="T24" fmla="*/ 39 w 46"/>
              <a:gd name="T25" fmla="*/ 2 h 46"/>
              <a:gd name="T26" fmla="*/ 42 w 46"/>
              <a:gd name="T27" fmla="*/ 0 h 46"/>
              <a:gd name="T28" fmla="*/ 46 w 46"/>
              <a:gd name="T29" fmla="*/ 4 h 46"/>
              <a:gd name="T30" fmla="*/ 44 w 46"/>
              <a:gd name="T31" fmla="*/ 13 h 46"/>
              <a:gd name="T32" fmla="*/ 44 w 46"/>
              <a:gd name="T33" fmla="*/ 19 h 46"/>
              <a:gd name="T34" fmla="*/ 44 w 46"/>
              <a:gd name="T35" fmla="*/ 20 h 46"/>
              <a:gd name="T36" fmla="*/ 40 w 46"/>
              <a:gd name="T37" fmla="*/ 24 h 46"/>
              <a:gd name="T38" fmla="*/ 39 w 46"/>
              <a:gd name="T39" fmla="*/ 27 h 46"/>
              <a:gd name="T40" fmla="*/ 32 w 46"/>
              <a:gd name="T41" fmla="*/ 35 h 46"/>
              <a:gd name="T42" fmla="*/ 29 w 46"/>
              <a:gd name="T43" fmla="*/ 42 h 46"/>
              <a:gd name="T44" fmla="*/ 23 w 46"/>
              <a:gd name="T45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6" h="46">
                <a:moveTo>
                  <a:pt x="23" y="46"/>
                </a:moveTo>
                <a:lnTo>
                  <a:pt x="21" y="39"/>
                </a:lnTo>
                <a:lnTo>
                  <a:pt x="2" y="27"/>
                </a:lnTo>
                <a:lnTo>
                  <a:pt x="0" y="21"/>
                </a:lnTo>
                <a:lnTo>
                  <a:pt x="1" y="21"/>
                </a:lnTo>
                <a:lnTo>
                  <a:pt x="4" y="20"/>
                </a:lnTo>
                <a:lnTo>
                  <a:pt x="8" y="19"/>
                </a:lnTo>
                <a:lnTo>
                  <a:pt x="13" y="15"/>
                </a:lnTo>
                <a:lnTo>
                  <a:pt x="21" y="12"/>
                </a:lnTo>
                <a:lnTo>
                  <a:pt x="31" y="8"/>
                </a:lnTo>
                <a:lnTo>
                  <a:pt x="34" y="6"/>
                </a:lnTo>
                <a:lnTo>
                  <a:pt x="38" y="4"/>
                </a:lnTo>
                <a:lnTo>
                  <a:pt x="39" y="2"/>
                </a:lnTo>
                <a:lnTo>
                  <a:pt x="42" y="0"/>
                </a:lnTo>
                <a:lnTo>
                  <a:pt x="46" y="4"/>
                </a:lnTo>
                <a:lnTo>
                  <a:pt x="44" y="13"/>
                </a:lnTo>
                <a:lnTo>
                  <a:pt x="44" y="19"/>
                </a:lnTo>
                <a:lnTo>
                  <a:pt x="44" y="20"/>
                </a:lnTo>
                <a:lnTo>
                  <a:pt x="40" y="24"/>
                </a:lnTo>
                <a:lnTo>
                  <a:pt x="39" y="27"/>
                </a:lnTo>
                <a:lnTo>
                  <a:pt x="32" y="35"/>
                </a:lnTo>
                <a:lnTo>
                  <a:pt x="29" y="42"/>
                </a:lnTo>
                <a:lnTo>
                  <a:pt x="23" y="4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3" name="Freeform 264"/>
          <p:cNvSpPr>
            <a:spLocks/>
          </p:cNvSpPr>
          <p:nvPr/>
        </p:nvSpPr>
        <p:spPr bwMode="auto">
          <a:xfrm>
            <a:off x="5432425" y="3768725"/>
            <a:ext cx="217488" cy="195263"/>
          </a:xfrm>
          <a:custGeom>
            <a:avLst/>
            <a:gdLst>
              <a:gd name="T0" fmla="*/ 92 w 137"/>
              <a:gd name="T1" fmla="*/ 19 h 123"/>
              <a:gd name="T2" fmla="*/ 92 w 137"/>
              <a:gd name="T3" fmla="*/ 29 h 123"/>
              <a:gd name="T4" fmla="*/ 99 w 137"/>
              <a:gd name="T5" fmla="*/ 34 h 123"/>
              <a:gd name="T6" fmla="*/ 98 w 137"/>
              <a:gd name="T7" fmla="*/ 48 h 123"/>
              <a:gd name="T8" fmla="*/ 100 w 137"/>
              <a:gd name="T9" fmla="*/ 48 h 123"/>
              <a:gd name="T10" fmla="*/ 102 w 137"/>
              <a:gd name="T11" fmla="*/ 62 h 123"/>
              <a:gd name="T12" fmla="*/ 113 w 137"/>
              <a:gd name="T13" fmla="*/ 68 h 123"/>
              <a:gd name="T14" fmla="*/ 124 w 137"/>
              <a:gd name="T15" fmla="*/ 83 h 123"/>
              <a:gd name="T16" fmla="*/ 126 w 137"/>
              <a:gd name="T17" fmla="*/ 86 h 123"/>
              <a:gd name="T18" fmla="*/ 137 w 137"/>
              <a:gd name="T19" fmla="*/ 101 h 123"/>
              <a:gd name="T20" fmla="*/ 125 w 137"/>
              <a:gd name="T21" fmla="*/ 102 h 123"/>
              <a:gd name="T22" fmla="*/ 103 w 137"/>
              <a:gd name="T23" fmla="*/ 109 h 123"/>
              <a:gd name="T24" fmla="*/ 62 w 137"/>
              <a:gd name="T25" fmla="*/ 112 h 123"/>
              <a:gd name="T26" fmla="*/ 43 w 137"/>
              <a:gd name="T27" fmla="*/ 120 h 123"/>
              <a:gd name="T28" fmla="*/ 32 w 137"/>
              <a:gd name="T29" fmla="*/ 119 h 123"/>
              <a:gd name="T30" fmla="*/ 27 w 137"/>
              <a:gd name="T31" fmla="*/ 120 h 123"/>
              <a:gd name="T32" fmla="*/ 26 w 137"/>
              <a:gd name="T33" fmla="*/ 113 h 123"/>
              <a:gd name="T34" fmla="*/ 21 w 137"/>
              <a:gd name="T35" fmla="*/ 115 h 123"/>
              <a:gd name="T36" fmla="*/ 23 w 137"/>
              <a:gd name="T37" fmla="*/ 109 h 123"/>
              <a:gd name="T38" fmla="*/ 20 w 137"/>
              <a:gd name="T39" fmla="*/ 98 h 123"/>
              <a:gd name="T40" fmla="*/ 23 w 137"/>
              <a:gd name="T41" fmla="*/ 89 h 123"/>
              <a:gd name="T42" fmla="*/ 34 w 137"/>
              <a:gd name="T43" fmla="*/ 85 h 123"/>
              <a:gd name="T44" fmla="*/ 36 w 137"/>
              <a:gd name="T45" fmla="*/ 81 h 123"/>
              <a:gd name="T46" fmla="*/ 30 w 137"/>
              <a:gd name="T47" fmla="*/ 78 h 123"/>
              <a:gd name="T48" fmla="*/ 19 w 137"/>
              <a:gd name="T49" fmla="*/ 75 h 123"/>
              <a:gd name="T50" fmla="*/ 8 w 137"/>
              <a:gd name="T51" fmla="*/ 67 h 123"/>
              <a:gd name="T52" fmla="*/ 17 w 137"/>
              <a:gd name="T53" fmla="*/ 63 h 123"/>
              <a:gd name="T54" fmla="*/ 20 w 137"/>
              <a:gd name="T55" fmla="*/ 55 h 123"/>
              <a:gd name="T56" fmla="*/ 17 w 137"/>
              <a:gd name="T57" fmla="*/ 53 h 123"/>
              <a:gd name="T58" fmla="*/ 13 w 137"/>
              <a:gd name="T59" fmla="*/ 56 h 123"/>
              <a:gd name="T60" fmla="*/ 2 w 137"/>
              <a:gd name="T61" fmla="*/ 53 h 123"/>
              <a:gd name="T62" fmla="*/ 0 w 137"/>
              <a:gd name="T63" fmla="*/ 48 h 123"/>
              <a:gd name="T64" fmla="*/ 9 w 137"/>
              <a:gd name="T65" fmla="*/ 41 h 123"/>
              <a:gd name="T66" fmla="*/ 9 w 137"/>
              <a:gd name="T67" fmla="*/ 44 h 123"/>
              <a:gd name="T68" fmla="*/ 15 w 137"/>
              <a:gd name="T69" fmla="*/ 41 h 123"/>
              <a:gd name="T70" fmla="*/ 23 w 137"/>
              <a:gd name="T71" fmla="*/ 34 h 123"/>
              <a:gd name="T72" fmla="*/ 58 w 137"/>
              <a:gd name="T73" fmla="*/ 21 h 123"/>
              <a:gd name="T74" fmla="*/ 90 w 137"/>
              <a:gd name="T75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7" h="123">
                <a:moveTo>
                  <a:pt x="92" y="8"/>
                </a:moveTo>
                <a:lnTo>
                  <a:pt x="92" y="19"/>
                </a:lnTo>
                <a:lnTo>
                  <a:pt x="92" y="25"/>
                </a:lnTo>
                <a:lnTo>
                  <a:pt x="92" y="29"/>
                </a:lnTo>
                <a:lnTo>
                  <a:pt x="98" y="32"/>
                </a:lnTo>
                <a:lnTo>
                  <a:pt x="99" y="34"/>
                </a:lnTo>
                <a:lnTo>
                  <a:pt x="98" y="44"/>
                </a:lnTo>
                <a:lnTo>
                  <a:pt x="98" y="48"/>
                </a:lnTo>
                <a:lnTo>
                  <a:pt x="99" y="48"/>
                </a:lnTo>
                <a:lnTo>
                  <a:pt x="100" y="48"/>
                </a:lnTo>
                <a:lnTo>
                  <a:pt x="100" y="49"/>
                </a:lnTo>
                <a:lnTo>
                  <a:pt x="102" y="62"/>
                </a:lnTo>
                <a:lnTo>
                  <a:pt x="114" y="64"/>
                </a:lnTo>
                <a:lnTo>
                  <a:pt x="113" y="68"/>
                </a:lnTo>
                <a:lnTo>
                  <a:pt x="110" y="74"/>
                </a:lnTo>
                <a:lnTo>
                  <a:pt x="124" y="83"/>
                </a:lnTo>
                <a:lnTo>
                  <a:pt x="125" y="85"/>
                </a:lnTo>
                <a:lnTo>
                  <a:pt x="126" y="86"/>
                </a:lnTo>
                <a:lnTo>
                  <a:pt x="135" y="97"/>
                </a:lnTo>
                <a:lnTo>
                  <a:pt x="137" y="101"/>
                </a:lnTo>
                <a:lnTo>
                  <a:pt x="126" y="102"/>
                </a:lnTo>
                <a:lnTo>
                  <a:pt x="125" y="102"/>
                </a:lnTo>
                <a:lnTo>
                  <a:pt x="120" y="104"/>
                </a:lnTo>
                <a:lnTo>
                  <a:pt x="103" y="109"/>
                </a:lnTo>
                <a:lnTo>
                  <a:pt x="94" y="112"/>
                </a:lnTo>
                <a:lnTo>
                  <a:pt x="62" y="112"/>
                </a:lnTo>
                <a:lnTo>
                  <a:pt x="54" y="116"/>
                </a:lnTo>
                <a:lnTo>
                  <a:pt x="43" y="120"/>
                </a:lnTo>
                <a:lnTo>
                  <a:pt x="36" y="123"/>
                </a:lnTo>
                <a:lnTo>
                  <a:pt x="32" y="119"/>
                </a:lnTo>
                <a:lnTo>
                  <a:pt x="28" y="120"/>
                </a:lnTo>
                <a:lnTo>
                  <a:pt x="27" y="120"/>
                </a:lnTo>
                <a:lnTo>
                  <a:pt x="27" y="116"/>
                </a:lnTo>
                <a:lnTo>
                  <a:pt x="26" y="113"/>
                </a:lnTo>
                <a:lnTo>
                  <a:pt x="23" y="115"/>
                </a:lnTo>
                <a:lnTo>
                  <a:pt x="21" y="115"/>
                </a:lnTo>
                <a:lnTo>
                  <a:pt x="19" y="115"/>
                </a:lnTo>
                <a:lnTo>
                  <a:pt x="23" y="109"/>
                </a:lnTo>
                <a:lnTo>
                  <a:pt x="23" y="98"/>
                </a:lnTo>
                <a:lnTo>
                  <a:pt x="20" y="98"/>
                </a:lnTo>
                <a:lnTo>
                  <a:pt x="19" y="98"/>
                </a:lnTo>
                <a:lnTo>
                  <a:pt x="23" y="89"/>
                </a:lnTo>
                <a:lnTo>
                  <a:pt x="32" y="85"/>
                </a:lnTo>
                <a:lnTo>
                  <a:pt x="34" y="85"/>
                </a:lnTo>
                <a:lnTo>
                  <a:pt x="35" y="83"/>
                </a:lnTo>
                <a:lnTo>
                  <a:pt x="36" y="81"/>
                </a:lnTo>
                <a:lnTo>
                  <a:pt x="34" y="79"/>
                </a:lnTo>
                <a:lnTo>
                  <a:pt x="30" y="78"/>
                </a:lnTo>
                <a:lnTo>
                  <a:pt x="27" y="78"/>
                </a:lnTo>
                <a:lnTo>
                  <a:pt x="19" y="75"/>
                </a:lnTo>
                <a:lnTo>
                  <a:pt x="8" y="75"/>
                </a:lnTo>
                <a:lnTo>
                  <a:pt x="8" y="67"/>
                </a:lnTo>
                <a:lnTo>
                  <a:pt x="16" y="63"/>
                </a:lnTo>
                <a:lnTo>
                  <a:pt x="17" y="63"/>
                </a:lnTo>
                <a:lnTo>
                  <a:pt x="23" y="59"/>
                </a:lnTo>
                <a:lnTo>
                  <a:pt x="20" y="55"/>
                </a:lnTo>
                <a:lnTo>
                  <a:pt x="19" y="53"/>
                </a:lnTo>
                <a:lnTo>
                  <a:pt x="17" y="53"/>
                </a:lnTo>
                <a:lnTo>
                  <a:pt x="15" y="55"/>
                </a:lnTo>
                <a:lnTo>
                  <a:pt x="13" y="56"/>
                </a:lnTo>
                <a:lnTo>
                  <a:pt x="12" y="56"/>
                </a:lnTo>
                <a:lnTo>
                  <a:pt x="2" y="53"/>
                </a:lnTo>
                <a:lnTo>
                  <a:pt x="0" y="49"/>
                </a:lnTo>
                <a:lnTo>
                  <a:pt x="0" y="48"/>
                </a:lnTo>
                <a:lnTo>
                  <a:pt x="6" y="47"/>
                </a:lnTo>
                <a:lnTo>
                  <a:pt x="9" y="41"/>
                </a:lnTo>
                <a:lnTo>
                  <a:pt x="9" y="42"/>
                </a:lnTo>
                <a:lnTo>
                  <a:pt x="9" y="44"/>
                </a:lnTo>
                <a:lnTo>
                  <a:pt x="11" y="42"/>
                </a:lnTo>
                <a:lnTo>
                  <a:pt x="15" y="41"/>
                </a:lnTo>
                <a:lnTo>
                  <a:pt x="21" y="41"/>
                </a:lnTo>
                <a:lnTo>
                  <a:pt x="23" y="34"/>
                </a:lnTo>
                <a:lnTo>
                  <a:pt x="43" y="25"/>
                </a:lnTo>
                <a:lnTo>
                  <a:pt x="58" y="21"/>
                </a:lnTo>
                <a:lnTo>
                  <a:pt x="71" y="12"/>
                </a:lnTo>
                <a:lnTo>
                  <a:pt x="90" y="0"/>
                </a:lnTo>
                <a:lnTo>
                  <a:pt x="92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4" name="Freeform 265"/>
          <p:cNvSpPr>
            <a:spLocks noEditPoints="1"/>
          </p:cNvSpPr>
          <p:nvPr/>
        </p:nvSpPr>
        <p:spPr bwMode="auto">
          <a:xfrm>
            <a:off x="5618163" y="3305175"/>
            <a:ext cx="68263" cy="93663"/>
          </a:xfrm>
          <a:custGeom>
            <a:avLst/>
            <a:gdLst>
              <a:gd name="T0" fmla="*/ 42 w 43"/>
              <a:gd name="T1" fmla="*/ 37 h 59"/>
              <a:gd name="T2" fmla="*/ 30 w 43"/>
              <a:gd name="T3" fmla="*/ 41 h 59"/>
              <a:gd name="T4" fmla="*/ 33 w 43"/>
              <a:gd name="T5" fmla="*/ 37 h 59"/>
              <a:gd name="T6" fmla="*/ 35 w 43"/>
              <a:gd name="T7" fmla="*/ 37 h 59"/>
              <a:gd name="T8" fmla="*/ 41 w 43"/>
              <a:gd name="T9" fmla="*/ 37 h 59"/>
              <a:gd name="T10" fmla="*/ 42 w 43"/>
              <a:gd name="T11" fmla="*/ 34 h 59"/>
              <a:gd name="T12" fmla="*/ 42 w 43"/>
              <a:gd name="T13" fmla="*/ 37 h 59"/>
              <a:gd name="T14" fmla="*/ 43 w 43"/>
              <a:gd name="T15" fmla="*/ 25 h 59"/>
              <a:gd name="T16" fmla="*/ 42 w 43"/>
              <a:gd name="T17" fmla="*/ 32 h 59"/>
              <a:gd name="T18" fmla="*/ 39 w 43"/>
              <a:gd name="T19" fmla="*/ 30 h 59"/>
              <a:gd name="T20" fmla="*/ 43 w 43"/>
              <a:gd name="T21" fmla="*/ 25 h 59"/>
              <a:gd name="T22" fmla="*/ 43 w 43"/>
              <a:gd name="T23" fmla="*/ 25 h 59"/>
              <a:gd name="T24" fmla="*/ 42 w 43"/>
              <a:gd name="T25" fmla="*/ 21 h 59"/>
              <a:gd name="T26" fmla="*/ 38 w 43"/>
              <a:gd name="T27" fmla="*/ 24 h 59"/>
              <a:gd name="T28" fmla="*/ 37 w 43"/>
              <a:gd name="T29" fmla="*/ 25 h 59"/>
              <a:gd name="T30" fmla="*/ 30 w 43"/>
              <a:gd name="T31" fmla="*/ 30 h 59"/>
              <a:gd name="T32" fmla="*/ 30 w 43"/>
              <a:gd name="T33" fmla="*/ 32 h 59"/>
              <a:gd name="T34" fmla="*/ 24 w 43"/>
              <a:gd name="T35" fmla="*/ 33 h 59"/>
              <a:gd name="T36" fmla="*/ 20 w 43"/>
              <a:gd name="T37" fmla="*/ 29 h 59"/>
              <a:gd name="T38" fmla="*/ 20 w 43"/>
              <a:gd name="T39" fmla="*/ 41 h 59"/>
              <a:gd name="T40" fmla="*/ 20 w 43"/>
              <a:gd name="T41" fmla="*/ 45 h 59"/>
              <a:gd name="T42" fmla="*/ 20 w 43"/>
              <a:gd name="T43" fmla="*/ 47 h 59"/>
              <a:gd name="T44" fmla="*/ 19 w 43"/>
              <a:gd name="T45" fmla="*/ 47 h 59"/>
              <a:gd name="T46" fmla="*/ 12 w 43"/>
              <a:gd name="T47" fmla="*/ 52 h 59"/>
              <a:gd name="T48" fmla="*/ 12 w 43"/>
              <a:gd name="T49" fmla="*/ 54 h 59"/>
              <a:gd name="T50" fmla="*/ 1 w 43"/>
              <a:gd name="T51" fmla="*/ 59 h 59"/>
              <a:gd name="T52" fmla="*/ 1 w 43"/>
              <a:gd name="T53" fmla="*/ 56 h 59"/>
              <a:gd name="T54" fmla="*/ 0 w 43"/>
              <a:gd name="T55" fmla="*/ 54 h 59"/>
              <a:gd name="T56" fmla="*/ 8 w 43"/>
              <a:gd name="T57" fmla="*/ 37 h 59"/>
              <a:gd name="T58" fmla="*/ 4 w 43"/>
              <a:gd name="T59" fmla="*/ 36 h 59"/>
              <a:gd name="T60" fmla="*/ 5 w 43"/>
              <a:gd name="T61" fmla="*/ 32 h 59"/>
              <a:gd name="T62" fmla="*/ 8 w 43"/>
              <a:gd name="T63" fmla="*/ 28 h 59"/>
              <a:gd name="T64" fmla="*/ 9 w 43"/>
              <a:gd name="T65" fmla="*/ 19 h 59"/>
              <a:gd name="T66" fmla="*/ 11 w 43"/>
              <a:gd name="T67" fmla="*/ 19 h 59"/>
              <a:gd name="T68" fmla="*/ 18 w 43"/>
              <a:gd name="T69" fmla="*/ 21 h 59"/>
              <a:gd name="T70" fmla="*/ 20 w 43"/>
              <a:gd name="T71" fmla="*/ 21 h 59"/>
              <a:gd name="T72" fmla="*/ 24 w 43"/>
              <a:gd name="T73" fmla="*/ 17 h 59"/>
              <a:gd name="T74" fmla="*/ 20 w 43"/>
              <a:gd name="T75" fmla="*/ 17 h 59"/>
              <a:gd name="T76" fmla="*/ 22 w 43"/>
              <a:gd name="T77" fmla="*/ 17 h 59"/>
              <a:gd name="T78" fmla="*/ 33 w 43"/>
              <a:gd name="T79" fmla="*/ 0 h 59"/>
              <a:gd name="T80" fmla="*/ 35 w 43"/>
              <a:gd name="T81" fmla="*/ 10 h 59"/>
              <a:gd name="T82" fmla="*/ 37 w 43"/>
              <a:gd name="T83" fmla="*/ 14 h 59"/>
              <a:gd name="T84" fmla="*/ 42 w 43"/>
              <a:gd name="T85" fmla="*/ 19 h 59"/>
              <a:gd name="T86" fmla="*/ 43 w 43"/>
              <a:gd name="T87" fmla="*/ 21 h 59"/>
              <a:gd name="T88" fmla="*/ 42 w 43"/>
              <a:gd name="T89" fmla="*/ 21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3" h="59">
                <a:moveTo>
                  <a:pt x="42" y="37"/>
                </a:moveTo>
                <a:lnTo>
                  <a:pt x="30" y="41"/>
                </a:lnTo>
                <a:lnTo>
                  <a:pt x="33" y="37"/>
                </a:lnTo>
                <a:lnTo>
                  <a:pt x="35" y="37"/>
                </a:lnTo>
                <a:lnTo>
                  <a:pt x="41" y="37"/>
                </a:lnTo>
                <a:lnTo>
                  <a:pt x="42" y="34"/>
                </a:lnTo>
                <a:lnTo>
                  <a:pt x="42" y="37"/>
                </a:lnTo>
                <a:close/>
                <a:moveTo>
                  <a:pt x="43" y="25"/>
                </a:moveTo>
                <a:lnTo>
                  <a:pt x="42" y="32"/>
                </a:lnTo>
                <a:lnTo>
                  <a:pt x="39" y="30"/>
                </a:lnTo>
                <a:lnTo>
                  <a:pt x="43" y="25"/>
                </a:lnTo>
                <a:lnTo>
                  <a:pt x="43" y="25"/>
                </a:lnTo>
                <a:close/>
                <a:moveTo>
                  <a:pt x="42" y="21"/>
                </a:moveTo>
                <a:lnTo>
                  <a:pt x="38" y="24"/>
                </a:lnTo>
                <a:lnTo>
                  <a:pt x="37" y="25"/>
                </a:lnTo>
                <a:lnTo>
                  <a:pt x="30" y="30"/>
                </a:lnTo>
                <a:lnTo>
                  <a:pt x="30" y="32"/>
                </a:lnTo>
                <a:lnTo>
                  <a:pt x="24" y="33"/>
                </a:lnTo>
                <a:lnTo>
                  <a:pt x="20" y="29"/>
                </a:lnTo>
                <a:lnTo>
                  <a:pt x="20" y="41"/>
                </a:lnTo>
                <a:lnTo>
                  <a:pt x="20" y="45"/>
                </a:lnTo>
                <a:lnTo>
                  <a:pt x="20" y="47"/>
                </a:lnTo>
                <a:lnTo>
                  <a:pt x="19" y="47"/>
                </a:lnTo>
                <a:lnTo>
                  <a:pt x="12" y="52"/>
                </a:lnTo>
                <a:lnTo>
                  <a:pt x="12" y="54"/>
                </a:lnTo>
                <a:lnTo>
                  <a:pt x="1" y="59"/>
                </a:lnTo>
                <a:lnTo>
                  <a:pt x="1" y="56"/>
                </a:lnTo>
                <a:lnTo>
                  <a:pt x="0" y="54"/>
                </a:lnTo>
                <a:lnTo>
                  <a:pt x="8" y="37"/>
                </a:lnTo>
                <a:lnTo>
                  <a:pt x="4" y="36"/>
                </a:lnTo>
                <a:lnTo>
                  <a:pt x="5" y="32"/>
                </a:lnTo>
                <a:lnTo>
                  <a:pt x="8" y="28"/>
                </a:lnTo>
                <a:lnTo>
                  <a:pt x="9" y="19"/>
                </a:lnTo>
                <a:lnTo>
                  <a:pt x="11" y="19"/>
                </a:lnTo>
                <a:lnTo>
                  <a:pt x="18" y="21"/>
                </a:lnTo>
                <a:lnTo>
                  <a:pt x="20" y="21"/>
                </a:lnTo>
                <a:lnTo>
                  <a:pt x="24" y="17"/>
                </a:lnTo>
                <a:lnTo>
                  <a:pt x="20" y="17"/>
                </a:lnTo>
                <a:lnTo>
                  <a:pt x="22" y="17"/>
                </a:lnTo>
                <a:lnTo>
                  <a:pt x="33" y="0"/>
                </a:lnTo>
                <a:lnTo>
                  <a:pt x="35" y="10"/>
                </a:lnTo>
                <a:lnTo>
                  <a:pt x="37" y="14"/>
                </a:lnTo>
                <a:lnTo>
                  <a:pt x="42" y="19"/>
                </a:lnTo>
                <a:lnTo>
                  <a:pt x="43" y="21"/>
                </a:lnTo>
                <a:lnTo>
                  <a:pt x="42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5" name="Freeform 266"/>
          <p:cNvSpPr>
            <a:spLocks noEditPoints="1"/>
          </p:cNvSpPr>
          <p:nvPr/>
        </p:nvSpPr>
        <p:spPr bwMode="auto">
          <a:xfrm>
            <a:off x="5656263" y="3067050"/>
            <a:ext cx="98425" cy="115888"/>
          </a:xfrm>
          <a:custGeom>
            <a:avLst/>
            <a:gdLst>
              <a:gd name="T0" fmla="*/ 22 w 62"/>
              <a:gd name="T1" fmla="*/ 67 h 73"/>
              <a:gd name="T2" fmla="*/ 18 w 62"/>
              <a:gd name="T3" fmla="*/ 73 h 73"/>
              <a:gd name="T4" fmla="*/ 17 w 62"/>
              <a:gd name="T5" fmla="*/ 71 h 73"/>
              <a:gd name="T6" fmla="*/ 19 w 62"/>
              <a:gd name="T7" fmla="*/ 64 h 73"/>
              <a:gd name="T8" fmla="*/ 19 w 62"/>
              <a:gd name="T9" fmla="*/ 62 h 73"/>
              <a:gd name="T10" fmla="*/ 25 w 62"/>
              <a:gd name="T11" fmla="*/ 59 h 73"/>
              <a:gd name="T12" fmla="*/ 26 w 62"/>
              <a:gd name="T13" fmla="*/ 58 h 73"/>
              <a:gd name="T14" fmla="*/ 29 w 62"/>
              <a:gd name="T15" fmla="*/ 55 h 73"/>
              <a:gd name="T16" fmla="*/ 30 w 62"/>
              <a:gd name="T17" fmla="*/ 56 h 73"/>
              <a:gd name="T18" fmla="*/ 29 w 62"/>
              <a:gd name="T19" fmla="*/ 59 h 73"/>
              <a:gd name="T20" fmla="*/ 29 w 62"/>
              <a:gd name="T21" fmla="*/ 63 h 73"/>
              <a:gd name="T22" fmla="*/ 26 w 62"/>
              <a:gd name="T23" fmla="*/ 67 h 73"/>
              <a:gd name="T24" fmla="*/ 22 w 62"/>
              <a:gd name="T25" fmla="*/ 67 h 73"/>
              <a:gd name="T26" fmla="*/ 22 w 62"/>
              <a:gd name="T27" fmla="*/ 49 h 73"/>
              <a:gd name="T28" fmla="*/ 19 w 62"/>
              <a:gd name="T29" fmla="*/ 51 h 73"/>
              <a:gd name="T30" fmla="*/ 19 w 62"/>
              <a:gd name="T31" fmla="*/ 45 h 73"/>
              <a:gd name="T32" fmla="*/ 25 w 62"/>
              <a:gd name="T33" fmla="*/ 40 h 73"/>
              <a:gd name="T34" fmla="*/ 30 w 62"/>
              <a:gd name="T35" fmla="*/ 37 h 73"/>
              <a:gd name="T36" fmla="*/ 32 w 62"/>
              <a:gd name="T37" fmla="*/ 33 h 73"/>
              <a:gd name="T38" fmla="*/ 33 w 62"/>
              <a:gd name="T39" fmla="*/ 34 h 73"/>
              <a:gd name="T40" fmla="*/ 34 w 62"/>
              <a:gd name="T41" fmla="*/ 34 h 73"/>
              <a:gd name="T42" fmla="*/ 32 w 62"/>
              <a:gd name="T43" fmla="*/ 40 h 73"/>
              <a:gd name="T44" fmla="*/ 30 w 62"/>
              <a:gd name="T45" fmla="*/ 43 h 73"/>
              <a:gd name="T46" fmla="*/ 30 w 62"/>
              <a:gd name="T47" fmla="*/ 47 h 73"/>
              <a:gd name="T48" fmla="*/ 25 w 62"/>
              <a:gd name="T49" fmla="*/ 48 h 73"/>
              <a:gd name="T50" fmla="*/ 22 w 62"/>
              <a:gd name="T51" fmla="*/ 49 h 73"/>
              <a:gd name="T52" fmla="*/ 4 w 62"/>
              <a:gd name="T53" fmla="*/ 44 h 73"/>
              <a:gd name="T54" fmla="*/ 3 w 62"/>
              <a:gd name="T55" fmla="*/ 48 h 73"/>
              <a:gd name="T56" fmla="*/ 2 w 62"/>
              <a:gd name="T57" fmla="*/ 47 h 73"/>
              <a:gd name="T58" fmla="*/ 0 w 62"/>
              <a:gd name="T59" fmla="*/ 41 h 73"/>
              <a:gd name="T60" fmla="*/ 2 w 62"/>
              <a:gd name="T61" fmla="*/ 37 h 73"/>
              <a:gd name="T62" fmla="*/ 4 w 62"/>
              <a:gd name="T63" fmla="*/ 33 h 73"/>
              <a:gd name="T64" fmla="*/ 7 w 62"/>
              <a:gd name="T65" fmla="*/ 32 h 73"/>
              <a:gd name="T66" fmla="*/ 9 w 62"/>
              <a:gd name="T67" fmla="*/ 28 h 73"/>
              <a:gd name="T68" fmla="*/ 9 w 62"/>
              <a:gd name="T69" fmla="*/ 25 h 73"/>
              <a:gd name="T70" fmla="*/ 10 w 62"/>
              <a:gd name="T71" fmla="*/ 21 h 73"/>
              <a:gd name="T72" fmla="*/ 15 w 62"/>
              <a:gd name="T73" fmla="*/ 19 h 73"/>
              <a:gd name="T74" fmla="*/ 18 w 62"/>
              <a:gd name="T75" fmla="*/ 22 h 73"/>
              <a:gd name="T76" fmla="*/ 14 w 62"/>
              <a:gd name="T77" fmla="*/ 26 h 73"/>
              <a:gd name="T78" fmla="*/ 10 w 62"/>
              <a:gd name="T79" fmla="*/ 33 h 73"/>
              <a:gd name="T80" fmla="*/ 10 w 62"/>
              <a:gd name="T81" fmla="*/ 36 h 73"/>
              <a:gd name="T82" fmla="*/ 6 w 62"/>
              <a:gd name="T83" fmla="*/ 39 h 73"/>
              <a:gd name="T84" fmla="*/ 4 w 62"/>
              <a:gd name="T85" fmla="*/ 44 h 73"/>
              <a:gd name="T86" fmla="*/ 47 w 62"/>
              <a:gd name="T87" fmla="*/ 2 h 73"/>
              <a:gd name="T88" fmla="*/ 45 w 62"/>
              <a:gd name="T89" fmla="*/ 9 h 73"/>
              <a:gd name="T90" fmla="*/ 49 w 62"/>
              <a:gd name="T91" fmla="*/ 7 h 73"/>
              <a:gd name="T92" fmla="*/ 56 w 62"/>
              <a:gd name="T93" fmla="*/ 2 h 73"/>
              <a:gd name="T94" fmla="*/ 62 w 62"/>
              <a:gd name="T95" fmla="*/ 2 h 73"/>
              <a:gd name="T96" fmla="*/ 62 w 62"/>
              <a:gd name="T97" fmla="*/ 3 h 73"/>
              <a:gd name="T98" fmla="*/ 51 w 62"/>
              <a:gd name="T99" fmla="*/ 10 h 73"/>
              <a:gd name="T100" fmla="*/ 52 w 62"/>
              <a:gd name="T101" fmla="*/ 15 h 73"/>
              <a:gd name="T102" fmla="*/ 47 w 62"/>
              <a:gd name="T103" fmla="*/ 15 h 73"/>
              <a:gd name="T104" fmla="*/ 41 w 62"/>
              <a:gd name="T105" fmla="*/ 24 h 73"/>
              <a:gd name="T106" fmla="*/ 34 w 62"/>
              <a:gd name="T107" fmla="*/ 32 h 73"/>
              <a:gd name="T108" fmla="*/ 33 w 62"/>
              <a:gd name="T109" fmla="*/ 32 h 73"/>
              <a:gd name="T110" fmla="*/ 18 w 62"/>
              <a:gd name="T111" fmla="*/ 33 h 73"/>
              <a:gd name="T112" fmla="*/ 18 w 62"/>
              <a:gd name="T113" fmla="*/ 32 h 73"/>
              <a:gd name="T114" fmla="*/ 22 w 62"/>
              <a:gd name="T115" fmla="*/ 22 h 73"/>
              <a:gd name="T116" fmla="*/ 28 w 62"/>
              <a:gd name="T117" fmla="*/ 21 h 73"/>
              <a:gd name="T118" fmla="*/ 28 w 62"/>
              <a:gd name="T119" fmla="*/ 15 h 73"/>
              <a:gd name="T120" fmla="*/ 41 w 62"/>
              <a:gd name="T121" fmla="*/ 0 h 73"/>
              <a:gd name="T122" fmla="*/ 44 w 62"/>
              <a:gd name="T123" fmla="*/ 0 h 73"/>
              <a:gd name="T124" fmla="*/ 47 w 62"/>
              <a:gd name="T125" fmla="*/ 2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2" h="73">
                <a:moveTo>
                  <a:pt x="22" y="67"/>
                </a:moveTo>
                <a:lnTo>
                  <a:pt x="18" y="73"/>
                </a:lnTo>
                <a:lnTo>
                  <a:pt x="17" y="71"/>
                </a:lnTo>
                <a:lnTo>
                  <a:pt x="19" y="64"/>
                </a:lnTo>
                <a:lnTo>
                  <a:pt x="19" y="62"/>
                </a:lnTo>
                <a:lnTo>
                  <a:pt x="25" y="59"/>
                </a:lnTo>
                <a:lnTo>
                  <a:pt x="26" y="58"/>
                </a:lnTo>
                <a:lnTo>
                  <a:pt x="29" y="55"/>
                </a:lnTo>
                <a:lnTo>
                  <a:pt x="30" y="56"/>
                </a:lnTo>
                <a:lnTo>
                  <a:pt x="29" y="59"/>
                </a:lnTo>
                <a:lnTo>
                  <a:pt x="29" y="63"/>
                </a:lnTo>
                <a:lnTo>
                  <a:pt x="26" y="67"/>
                </a:lnTo>
                <a:lnTo>
                  <a:pt x="22" y="67"/>
                </a:lnTo>
                <a:close/>
                <a:moveTo>
                  <a:pt x="22" y="49"/>
                </a:moveTo>
                <a:lnTo>
                  <a:pt x="19" y="51"/>
                </a:lnTo>
                <a:lnTo>
                  <a:pt x="19" y="45"/>
                </a:lnTo>
                <a:lnTo>
                  <a:pt x="25" y="40"/>
                </a:lnTo>
                <a:lnTo>
                  <a:pt x="30" y="37"/>
                </a:lnTo>
                <a:lnTo>
                  <a:pt x="32" y="33"/>
                </a:lnTo>
                <a:lnTo>
                  <a:pt x="33" y="34"/>
                </a:lnTo>
                <a:lnTo>
                  <a:pt x="34" y="34"/>
                </a:lnTo>
                <a:lnTo>
                  <a:pt x="32" y="40"/>
                </a:lnTo>
                <a:lnTo>
                  <a:pt x="30" y="43"/>
                </a:lnTo>
                <a:lnTo>
                  <a:pt x="30" y="47"/>
                </a:lnTo>
                <a:lnTo>
                  <a:pt x="25" y="48"/>
                </a:lnTo>
                <a:lnTo>
                  <a:pt x="22" y="49"/>
                </a:lnTo>
                <a:close/>
                <a:moveTo>
                  <a:pt x="4" y="44"/>
                </a:moveTo>
                <a:lnTo>
                  <a:pt x="3" y="48"/>
                </a:lnTo>
                <a:lnTo>
                  <a:pt x="2" y="47"/>
                </a:lnTo>
                <a:lnTo>
                  <a:pt x="0" y="41"/>
                </a:lnTo>
                <a:lnTo>
                  <a:pt x="2" y="37"/>
                </a:lnTo>
                <a:lnTo>
                  <a:pt x="4" y="33"/>
                </a:lnTo>
                <a:lnTo>
                  <a:pt x="7" y="32"/>
                </a:lnTo>
                <a:lnTo>
                  <a:pt x="9" y="28"/>
                </a:lnTo>
                <a:lnTo>
                  <a:pt x="9" y="25"/>
                </a:lnTo>
                <a:lnTo>
                  <a:pt x="10" y="21"/>
                </a:lnTo>
                <a:lnTo>
                  <a:pt x="15" y="19"/>
                </a:lnTo>
                <a:lnTo>
                  <a:pt x="18" y="22"/>
                </a:lnTo>
                <a:lnTo>
                  <a:pt x="14" y="26"/>
                </a:lnTo>
                <a:lnTo>
                  <a:pt x="10" y="33"/>
                </a:lnTo>
                <a:lnTo>
                  <a:pt x="10" y="36"/>
                </a:lnTo>
                <a:lnTo>
                  <a:pt x="6" y="39"/>
                </a:lnTo>
                <a:lnTo>
                  <a:pt x="4" y="44"/>
                </a:lnTo>
                <a:close/>
                <a:moveTo>
                  <a:pt x="47" y="2"/>
                </a:moveTo>
                <a:lnTo>
                  <a:pt x="45" y="9"/>
                </a:lnTo>
                <a:lnTo>
                  <a:pt x="49" y="7"/>
                </a:lnTo>
                <a:lnTo>
                  <a:pt x="56" y="2"/>
                </a:lnTo>
                <a:lnTo>
                  <a:pt x="62" y="2"/>
                </a:lnTo>
                <a:lnTo>
                  <a:pt x="62" y="3"/>
                </a:lnTo>
                <a:lnTo>
                  <a:pt x="51" y="10"/>
                </a:lnTo>
                <a:lnTo>
                  <a:pt x="52" y="15"/>
                </a:lnTo>
                <a:lnTo>
                  <a:pt x="47" y="15"/>
                </a:lnTo>
                <a:lnTo>
                  <a:pt x="41" y="24"/>
                </a:lnTo>
                <a:lnTo>
                  <a:pt x="34" y="32"/>
                </a:lnTo>
                <a:lnTo>
                  <a:pt x="33" y="32"/>
                </a:lnTo>
                <a:lnTo>
                  <a:pt x="18" y="33"/>
                </a:lnTo>
                <a:lnTo>
                  <a:pt x="18" y="32"/>
                </a:lnTo>
                <a:lnTo>
                  <a:pt x="22" y="22"/>
                </a:lnTo>
                <a:lnTo>
                  <a:pt x="28" y="21"/>
                </a:lnTo>
                <a:lnTo>
                  <a:pt x="28" y="15"/>
                </a:lnTo>
                <a:lnTo>
                  <a:pt x="41" y="0"/>
                </a:lnTo>
                <a:lnTo>
                  <a:pt x="44" y="0"/>
                </a:lnTo>
                <a:lnTo>
                  <a:pt x="47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6" name="Freeform 267"/>
          <p:cNvSpPr>
            <a:spLocks noEditPoints="1"/>
          </p:cNvSpPr>
          <p:nvPr/>
        </p:nvSpPr>
        <p:spPr bwMode="auto">
          <a:xfrm>
            <a:off x="5670550" y="2981325"/>
            <a:ext cx="92075" cy="82550"/>
          </a:xfrm>
          <a:custGeom>
            <a:avLst/>
            <a:gdLst>
              <a:gd name="T0" fmla="*/ 8 w 58"/>
              <a:gd name="T1" fmla="*/ 23 h 52"/>
              <a:gd name="T2" fmla="*/ 0 w 58"/>
              <a:gd name="T3" fmla="*/ 23 h 52"/>
              <a:gd name="T4" fmla="*/ 0 w 58"/>
              <a:gd name="T5" fmla="*/ 19 h 52"/>
              <a:gd name="T6" fmla="*/ 4 w 58"/>
              <a:gd name="T7" fmla="*/ 12 h 52"/>
              <a:gd name="T8" fmla="*/ 8 w 58"/>
              <a:gd name="T9" fmla="*/ 11 h 52"/>
              <a:gd name="T10" fmla="*/ 9 w 58"/>
              <a:gd name="T11" fmla="*/ 12 h 52"/>
              <a:gd name="T12" fmla="*/ 9 w 58"/>
              <a:gd name="T13" fmla="*/ 16 h 52"/>
              <a:gd name="T14" fmla="*/ 8 w 58"/>
              <a:gd name="T15" fmla="*/ 18 h 52"/>
              <a:gd name="T16" fmla="*/ 12 w 58"/>
              <a:gd name="T17" fmla="*/ 19 h 52"/>
              <a:gd name="T18" fmla="*/ 8 w 58"/>
              <a:gd name="T19" fmla="*/ 23 h 52"/>
              <a:gd name="T20" fmla="*/ 51 w 58"/>
              <a:gd name="T21" fmla="*/ 22 h 52"/>
              <a:gd name="T22" fmla="*/ 46 w 58"/>
              <a:gd name="T23" fmla="*/ 22 h 52"/>
              <a:gd name="T24" fmla="*/ 43 w 58"/>
              <a:gd name="T25" fmla="*/ 19 h 52"/>
              <a:gd name="T26" fmla="*/ 45 w 58"/>
              <a:gd name="T27" fmla="*/ 15 h 52"/>
              <a:gd name="T28" fmla="*/ 43 w 58"/>
              <a:gd name="T29" fmla="*/ 9 h 52"/>
              <a:gd name="T30" fmla="*/ 47 w 58"/>
              <a:gd name="T31" fmla="*/ 8 h 52"/>
              <a:gd name="T32" fmla="*/ 51 w 58"/>
              <a:gd name="T33" fmla="*/ 11 h 52"/>
              <a:gd name="T34" fmla="*/ 50 w 58"/>
              <a:gd name="T35" fmla="*/ 13 h 52"/>
              <a:gd name="T36" fmla="*/ 53 w 58"/>
              <a:gd name="T37" fmla="*/ 13 h 52"/>
              <a:gd name="T38" fmla="*/ 55 w 58"/>
              <a:gd name="T39" fmla="*/ 15 h 52"/>
              <a:gd name="T40" fmla="*/ 58 w 58"/>
              <a:gd name="T41" fmla="*/ 19 h 52"/>
              <a:gd name="T42" fmla="*/ 55 w 58"/>
              <a:gd name="T43" fmla="*/ 20 h 52"/>
              <a:gd name="T44" fmla="*/ 51 w 58"/>
              <a:gd name="T45" fmla="*/ 22 h 52"/>
              <a:gd name="T46" fmla="*/ 31 w 58"/>
              <a:gd name="T47" fmla="*/ 0 h 52"/>
              <a:gd name="T48" fmla="*/ 36 w 58"/>
              <a:gd name="T49" fmla="*/ 16 h 52"/>
              <a:gd name="T50" fmla="*/ 28 w 58"/>
              <a:gd name="T51" fmla="*/ 24 h 52"/>
              <a:gd name="T52" fmla="*/ 28 w 58"/>
              <a:gd name="T53" fmla="*/ 27 h 52"/>
              <a:gd name="T54" fmla="*/ 30 w 58"/>
              <a:gd name="T55" fmla="*/ 27 h 52"/>
              <a:gd name="T56" fmla="*/ 32 w 58"/>
              <a:gd name="T57" fmla="*/ 26 h 52"/>
              <a:gd name="T58" fmla="*/ 34 w 58"/>
              <a:gd name="T59" fmla="*/ 24 h 52"/>
              <a:gd name="T60" fmla="*/ 35 w 58"/>
              <a:gd name="T61" fmla="*/ 24 h 52"/>
              <a:gd name="T62" fmla="*/ 38 w 58"/>
              <a:gd name="T63" fmla="*/ 35 h 52"/>
              <a:gd name="T64" fmla="*/ 36 w 58"/>
              <a:gd name="T65" fmla="*/ 35 h 52"/>
              <a:gd name="T66" fmla="*/ 31 w 58"/>
              <a:gd name="T67" fmla="*/ 38 h 52"/>
              <a:gd name="T68" fmla="*/ 23 w 58"/>
              <a:gd name="T69" fmla="*/ 45 h 52"/>
              <a:gd name="T70" fmla="*/ 2 w 58"/>
              <a:gd name="T71" fmla="*/ 52 h 52"/>
              <a:gd name="T72" fmla="*/ 2 w 58"/>
              <a:gd name="T73" fmla="*/ 50 h 52"/>
              <a:gd name="T74" fmla="*/ 4 w 58"/>
              <a:gd name="T75" fmla="*/ 45 h 52"/>
              <a:gd name="T76" fmla="*/ 15 w 58"/>
              <a:gd name="T77" fmla="*/ 39 h 52"/>
              <a:gd name="T78" fmla="*/ 15 w 58"/>
              <a:gd name="T79" fmla="*/ 37 h 52"/>
              <a:gd name="T80" fmla="*/ 6 w 58"/>
              <a:gd name="T81" fmla="*/ 37 h 52"/>
              <a:gd name="T82" fmla="*/ 6 w 58"/>
              <a:gd name="T83" fmla="*/ 33 h 52"/>
              <a:gd name="T84" fmla="*/ 17 w 58"/>
              <a:gd name="T85" fmla="*/ 30 h 52"/>
              <a:gd name="T86" fmla="*/ 25 w 58"/>
              <a:gd name="T87" fmla="*/ 13 h 52"/>
              <a:gd name="T88" fmla="*/ 19 w 58"/>
              <a:gd name="T89" fmla="*/ 16 h 52"/>
              <a:gd name="T90" fmla="*/ 19 w 58"/>
              <a:gd name="T91" fmla="*/ 7 h 52"/>
              <a:gd name="T92" fmla="*/ 31 w 58"/>
              <a:gd name="T9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8" h="52">
                <a:moveTo>
                  <a:pt x="8" y="23"/>
                </a:moveTo>
                <a:lnTo>
                  <a:pt x="0" y="23"/>
                </a:lnTo>
                <a:lnTo>
                  <a:pt x="0" y="19"/>
                </a:lnTo>
                <a:lnTo>
                  <a:pt x="4" y="12"/>
                </a:lnTo>
                <a:lnTo>
                  <a:pt x="8" y="11"/>
                </a:lnTo>
                <a:lnTo>
                  <a:pt x="9" y="12"/>
                </a:lnTo>
                <a:lnTo>
                  <a:pt x="9" y="16"/>
                </a:lnTo>
                <a:lnTo>
                  <a:pt x="8" y="18"/>
                </a:lnTo>
                <a:lnTo>
                  <a:pt x="12" y="19"/>
                </a:lnTo>
                <a:lnTo>
                  <a:pt x="8" y="23"/>
                </a:lnTo>
                <a:close/>
                <a:moveTo>
                  <a:pt x="51" y="22"/>
                </a:moveTo>
                <a:lnTo>
                  <a:pt x="46" y="22"/>
                </a:lnTo>
                <a:lnTo>
                  <a:pt x="43" y="19"/>
                </a:lnTo>
                <a:lnTo>
                  <a:pt x="45" y="15"/>
                </a:lnTo>
                <a:lnTo>
                  <a:pt x="43" y="9"/>
                </a:lnTo>
                <a:lnTo>
                  <a:pt x="47" y="8"/>
                </a:lnTo>
                <a:lnTo>
                  <a:pt x="51" y="11"/>
                </a:lnTo>
                <a:lnTo>
                  <a:pt x="50" y="13"/>
                </a:lnTo>
                <a:lnTo>
                  <a:pt x="53" y="13"/>
                </a:lnTo>
                <a:lnTo>
                  <a:pt x="55" y="15"/>
                </a:lnTo>
                <a:lnTo>
                  <a:pt x="58" y="19"/>
                </a:lnTo>
                <a:lnTo>
                  <a:pt x="55" y="20"/>
                </a:lnTo>
                <a:lnTo>
                  <a:pt x="51" y="22"/>
                </a:lnTo>
                <a:close/>
                <a:moveTo>
                  <a:pt x="31" y="0"/>
                </a:moveTo>
                <a:lnTo>
                  <a:pt x="36" y="16"/>
                </a:lnTo>
                <a:lnTo>
                  <a:pt x="28" y="24"/>
                </a:lnTo>
                <a:lnTo>
                  <a:pt x="28" y="27"/>
                </a:lnTo>
                <a:lnTo>
                  <a:pt x="30" y="27"/>
                </a:lnTo>
                <a:lnTo>
                  <a:pt x="32" y="26"/>
                </a:lnTo>
                <a:lnTo>
                  <a:pt x="34" y="24"/>
                </a:lnTo>
                <a:lnTo>
                  <a:pt x="35" y="24"/>
                </a:lnTo>
                <a:lnTo>
                  <a:pt x="38" y="35"/>
                </a:lnTo>
                <a:lnTo>
                  <a:pt x="36" y="35"/>
                </a:lnTo>
                <a:lnTo>
                  <a:pt x="31" y="38"/>
                </a:lnTo>
                <a:lnTo>
                  <a:pt x="23" y="45"/>
                </a:lnTo>
                <a:lnTo>
                  <a:pt x="2" y="52"/>
                </a:lnTo>
                <a:lnTo>
                  <a:pt x="2" y="50"/>
                </a:lnTo>
                <a:lnTo>
                  <a:pt x="4" y="45"/>
                </a:lnTo>
                <a:lnTo>
                  <a:pt x="15" y="39"/>
                </a:lnTo>
                <a:lnTo>
                  <a:pt x="15" y="37"/>
                </a:lnTo>
                <a:lnTo>
                  <a:pt x="6" y="37"/>
                </a:lnTo>
                <a:lnTo>
                  <a:pt x="6" y="33"/>
                </a:lnTo>
                <a:lnTo>
                  <a:pt x="17" y="30"/>
                </a:lnTo>
                <a:lnTo>
                  <a:pt x="25" y="13"/>
                </a:lnTo>
                <a:lnTo>
                  <a:pt x="19" y="16"/>
                </a:lnTo>
                <a:lnTo>
                  <a:pt x="19" y="7"/>
                </a:lnTo>
                <a:lnTo>
                  <a:pt x="31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7" name="Freeform 268"/>
          <p:cNvSpPr>
            <a:spLocks noEditPoints="1"/>
          </p:cNvSpPr>
          <p:nvPr/>
        </p:nvSpPr>
        <p:spPr bwMode="auto">
          <a:xfrm>
            <a:off x="5737225" y="2982913"/>
            <a:ext cx="139700" cy="107950"/>
          </a:xfrm>
          <a:custGeom>
            <a:avLst/>
            <a:gdLst>
              <a:gd name="T0" fmla="*/ 11 w 88"/>
              <a:gd name="T1" fmla="*/ 64 h 68"/>
              <a:gd name="T2" fmla="*/ 1 w 88"/>
              <a:gd name="T3" fmla="*/ 68 h 68"/>
              <a:gd name="T4" fmla="*/ 0 w 88"/>
              <a:gd name="T5" fmla="*/ 63 h 68"/>
              <a:gd name="T6" fmla="*/ 11 w 88"/>
              <a:gd name="T7" fmla="*/ 56 h 68"/>
              <a:gd name="T8" fmla="*/ 11 w 88"/>
              <a:gd name="T9" fmla="*/ 55 h 68"/>
              <a:gd name="T10" fmla="*/ 13 w 88"/>
              <a:gd name="T11" fmla="*/ 53 h 68"/>
              <a:gd name="T12" fmla="*/ 22 w 88"/>
              <a:gd name="T13" fmla="*/ 51 h 68"/>
              <a:gd name="T14" fmla="*/ 22 w 88"/>
              <a:gd name="T15" fmla="*/ 53 h 68"/>
              <a:gd name="T16" fmla="*/ 22 w 88"/>
              <a:gd name="T17" fmla="*/ 60 h 68"/>
              <a:gd name="T18" fmla="*/ 13 w 88"/>
              <a:gd name="T19" fmla="*/ 64 h 68"/>
              <a:gd name="T20" fmla="*/ 11 w 88"/>
              <a:gd name="T21" fmla="*/ 64 h 68"/>
              <a:gd name="T22" fmla="*/ 62 w 88"/>
              <a:gd name="T23" fmla="*/ 36 h 68"/>
              <a:gd name="T24" fmla="*/ 62 w 88"/>
              <a:gd name="T25" fmla="*/ 47 h 68"/>
              <a:gd name="T26" fmla="*/ 57 w 88"/>
              <a:gd name="T27" fmla="*/ 47 h 68"/>
              <a:gd name="T28" fmla="*/ 54 w 88"/>
              <a:gd name="T29" fmla="*/ 59 h 68"/>
              <a:gd name="T30" fmla="*/ 39 w 88"/>
              <a:gd name="T31" fmla="*/ 63 h 68"/>
              <a:gd name="T32" fmla="*/ 32 w 88"/>
              <a:gd name="T33" fmla="*/ 59 h 68"/>
              <a:gd name="T34" fmla="*/ 31 w 88"/>
              <a:gd name="T35" fmla="*/ 62 h 68"/>
              <a:gd name="T36" fmla="*/ 26 w 88"/>
              <a:gd name="T37" fmla="*/ 66 h 68"/>
              <a:gd name="T38" fmla="*/ 24 w 88"/>
              <a:gd name="T39" fmla="*/ 64 h 68"/>
              <a:gd name="T40" fmla="*/ 31 w 88"/>
              <a:gd name="T41" fmla="*/ 59 h 68"/>
              <a:gd name="T42" fmla="*/ 31 w 88"/>
              <a:gd name="T43" fmla="*/ 53 h 68"/>
              <a:gd name="T44" fmla="*/ 31 w 88"/>
              <a:gd name="T45" fmla="*/ 49 h 68"/>
              <a:gd name="T46" fmla="*/ 31 w 88"/>
              <a:gd name="T47" fmla="*/ 44 h 68"/>
              <a:gd name="T48" fmla="*/ 41 w 88"/>
              <a:gd name="T49" fmla="*/ 38 h 68"/>
              <a:gd name="T50" fmla="*/ 37 w 88"/>
              <a:gd name="T51" fmla="*/ 38 h 68"/>
              <a:gd name="T52" fmla="*/ 26 w 88"/>
              <a:gd name="T53" fmla="*/ 42 h 68"/>
              <a:gd name="T54" fmla="*/ 18 w 88"/>
              <a:gd name="T55" fmla="*/ 47 h 68"/>
              <a:gd name="T56" fmla="*/ 13 w 88"/>
              <a:gd name="T57" fmla="*/ 47 h 68"/>
              <a:gd name="T58" fmla="*/ 7 w 88"/>
              <a:gd name="T59" fmla="*/ 45 h 68"/>
              <a:gd name="T60" fmla="*/ 4 w 88"/>
              <a:gd name="T61" fmla="*/ 45 h 68"/>
              <a:gd name="T62" fmla="*/ 0 w 88"/>
              <a:gd name="T63" fmla="*/ 47 h 68"/>
              <a:gd name="T64" fmla="*/ 4 w 88"/>
              <a:gd name="T65" fmla="*/ 37 h 68"/>
              <a:gd name="T66" fmla="*/ 13 w 88"/>
              <a:gd name="T67" fmla="*/ 29 h 68"/>
              <a:gd name="T68" fmla="*/ 15 w 88"/>
              <a:gd name="T69" fmla="*/ 27 h 68"/>
              <a:gd name="T70" fmla="*/ 31 w 88"/>
              <a:gd name="T71" fmla="*/ 19 h 68"/>
              <a:gd name="T72" fmla="*/ 34 w 88"/>
              <a:gd name="T73" fmla="*/ 19 h 68"/>
              <a:gd name="T74" fmla="*/ 45 w 88"/>
              <a:gd name="T75" fmla="*/ 17 h 68"/>
              <a:gd name="T76" fmla="*/ 49 w 88"/>
              <a:gd name="T77" fmla="*/ 15 h 68"/>
              <a:gd name="T78" fmla="*/ 62 w 88"/>
              <a:gd name="T79" fmla="*/ 7 h 68"/>
              <a:gd name="T80" fmla="*/ 75 w 88"/>
              <a:gd name="T81" fmla="*/ 3 h 68"/>
              <a:gd name="T82" fmla="*/ 88 w 88"/>
              <a:gd name="T83" fmla="*/ 0 h 68"/>
              <a:gd name="T84" fmla="*/ 88 w 88"/>
              <a:gd name="T85" fmla="*/ 4 h 68"/>
              <a:gd name="T86" fmla="*/ 82 w 88"/>
              <a:gd name="T87" fmla="*/ 8 h 68"/>
              <a:gd name="T88" fmla="*/ 79 w 88"/>
              <a:gd name="T89" fmla="*/ 15 h 68"/>
              <a:gd name="T90" fmla="*/ 72 w 88"/>
              <a:gd name="T91" fmla="*/ 30 h 68"/>
              <a:gd name="T92" fmla="*/ 62 w 88"/>
              <a:gd name="T93" fmla="*/ 3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8" h="68">
                <a:moveTo>
                  <a:pt x="11" y="64"/>
                </a:moveTo>
                <a:lnTo>
                  <a:pt x="1" y="68"/>
                </a:lnTo>
                <a:lnTo>
                  <a:pt x="0" y="63"/>
                </a:lnTo>
                <a:lnTo>
                  <a:pt x="11" y="56"/>
                </a:lnTo>
                <a:lnTo>
                  <a:pt x="11" y="55"/>
                </a:lnTo>
                <a:lnTo>
                  <a:pt x="13" y="53"/>
                </a:lnTo>
                <a:lnTo>
                  <a:pt x="22" y="51"/>
                </a:lnTo>
                <a:lnTo>
                  <a:pt x="22" y="53"/>
                </a:lnTo>
                <a:lnTo>
                  <a:pt x="22" y="60"/>
                </a:lnTo>
                <a:lnTo>
                  <a:pt x="13" y="64"/>
                </a:lnTo>
                <a:lnTo>
                  <a:pt x="11" y="64"/>
                </a:lnTo>
                <a:close/>
                <a:moveTo>
                  <a:pt x="62" y="36"/>
                </a:moveTo>
                <a:lnTo>
                  <a:pt x="62" y="47"/>
                </a:lnTo>
                <a:lnTo>
                  <a:pt x="57" y="47"/>
                </a:lnTo>
                <a:lnTo>
                  <a:pt x="54" y="59"/>
                </a:lnTo>
                <a:lnTo>
                  <a:pt x="39" y="63"/>
                </a:lnTo>
                <a:lnTo>
                  <a:pt x="32" y="59"/>
                </a:lnTo>
                <a:lnTo>
                  <a:pt x="31" y="62"/>
                </a:lnTo>
                <a:lnTo>
                  <a:pt x="26" y="66"/>
                </a:lnTo>
                <a:lnTo>
                  <a:pt x="24" y="64"/>
                </a:lnTo>
                <a:lnTo>
                  <a:pt x="31" y="59"/>
                </a:lnTo>
                <a:lnTo>
                  <a:pt x="31" y="53"/>
                </a:lnTo>
                <a:lnTo>
                  <a:pt x="31" y="49"/>
                </a:lnTo>
                <a:lnTo>
                  <a:pt x="31" y="44"/>
                </a:lnTo>
                <a:lnTo>
                  <a:pt x="41" y="38"/>
                </a:lnTo>
                <a:lnTo>
                  <a:pt x="37" y="38"/>
                </a:lnTo>
                <a:lnTo>
                  <a:pt x="26" y="42"/>
                </a:lnTo>
                <a:lnTo>
                  <a:pt x="18" y="47"/>
                </a:lnTo>
                <a:lnTo>
                  <a:pt x="13" y="47"/>
                </a:lnTo>
                <a:lnTo>
                  <a:pt x="7" y="45"/>
                </a:lnTo>
                <a:lnTo>
                  <a:pt x="4" y="45"/>
                </a:lnTo>
                <a:lnTo>
                  <a:pt x="0" y="47"/>
                </a:lnTo>
                <a:lnTo>
                  <a:pt x="4" y="37"/>
                </a:lnTo>
                <a:lnTo>
                  <a:pt x="13" y="29"/>
                </a:lnTo>
                <a:lnTo>
                  <a:pt x="15" y="27"/>
                </a:lnTo>
                <a:lnTo>
                  <a:pt x="31" y="19"/>
                </a:lnTo>
                <a:lnTo>
                  <a:pt x="34" y="19"/>
                </a:lnTo>
                <a:lnTo>
                  <a:pt x="45" y="17"/>
                </a:lnTo>
                <a:lnTo>
                  <a:pt x="49" y="15"/>
                </a:lnTo>
                <a:lnTo>
                  <a:pt x="62" y="7"/>
                </a:lnTo>
                <a:lnTo>
                  <a:pt x="75" y="3"/>
                </a:lnTo>
                <a:lnTo>
                  <a:pt x="88" y="0"/>
                </a:lnTo>
                <a:lnTo>
                  <a:pt x="88" y="4"/>
                </a:lnTo>
                <a:lnTo>
                  <a:pt x="82" y="8"/>
                </a:lnTo>
                <a:lnTo>
                  <a:pt x="79" y="15"/>
                </a:lnTo>
                <a:lnTo>
                  <a:pt x="72" y="30"/>
                </a:lnTo>
                <a:lnTo>
                  <a:pt x="62" y="3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8" name="Freeform 269"/>
          <p:cNvSpPr>
            <a:spLocks/>
          </p:cNvSpPr>
          <p:nvPr/>
        </p:nvSpPr>
        <p:spPr bwMode="auto">
          <a:xfrm>
            <a:off x="5721350" y="3001963"/>
            <a:ext cx="200025" cy="296863"/>
          </a:xfrm>
          <a:custGeom>
            <a:avLst/>
            <a:gdLst>
              <a:gd name="T0" fmla="*/ 108 w 126"/>
              <a:gd name="T1" fmla="*/ 3 h 187"/>
              <a:gd name="T2" fmla="*/ 102 w 126"/>
              <a:gd name="T3" fmla="*/ 20 h 187"/>
              <a:gd name="T4" fmla="*/ 113 w 126"/>
              <a:gd name="T5" fmla="*/ 7 h 187"/>
              <a:gd name="T6" fmla="*/ 120 w 126"/>
              <a:gd name="T7" fmla="*/ 9 h 187"/>
              <a:gd name="T8" fmla="*/ 119 w 126"/>
              <a:gd name="T9" fmla="*/ 28 h 187"/>
              <a:gd name="T10" fmla="*/ 120 w 126"/>
              <a:gd name="T11" fmla="*/ 33 h 187"/>
              <a:gd name="T12" fmla="*/ 124 w 126"/>
              <a:gd name="T13" fmla="*/ 44 h 187"/>
              <a:gd name="T14" fmla="*/ 119 w 126"/>
              <a:gd name="T15" fmla="*/ 69 h 187"/>
              <a:gd name="T16" fmla="*/ 109 w 126"/>
              <a:gd name="T17" fmla="*/ 65 h 187"/>
              <a:gd name="T18" fmla="*/ 112 w 126"/>
              <a:gd name="T19" fmla="*/ 77 h 187"/>
              <a:gd name="T20" fmla="*/ 117 w 126"/>
              <a:gd name="T21" fmla="*/ 85 h 187"/>
              <a:gd name="T22" fmla="*/ 123 w 126"/>
              <a:gd name="T23" fmla="*/ 100 h 187"/>
              <a:gd name="T24" fmla="*/ 116 w 126"/>
              <a:gd name="T25" fmla="*/ 111 h 187"/>
              <a:gd name="T26" fmla="*/ 105 w 126"/>
              <a:gd name="T27" fmla="*/ 110 h 187"/>
              <a:gd name="T28" fmla="*/ 98 w 126"/>
              <a:gd name="T29" fmla="*/ 108 h 187"/>
              <a:gd name="T30" fmla="*/ 89 w 126"/>
              <a:gd name="T31" fmla="*/ 111 h 187"/>
              <a:gd name="T32" fmla="*/ 82 w 126"/>
              <a:gd name="T33" fmla="*/ 120 h 187"/>
              <a:gd name="T34" fmla="*/ 77 w 126"/>
              <a:gd name="T35" fmla="*/ 134 h 187"/>
              <a:gd name="T36" fmla="*/ 70 w 126"/>
              <a:gd name="T37" fmla="*/ 129 h 187"/>
              <a:gd name="T38" fmla="*/ 66 w 126"/>
              <a:gd name="T39" fmla="*/ 129 h 187"/>
              <a:gd name="T40" fmla="*/ 63 w 126"/>
              <a:gd name="T41" fmla="*/ 130 h 187"/>
              <a:gd name="T42" fmla="*/ 66 w 126"/>
              <a:gd name="T43" fmla="*/ 160 h 187"/>
              <a:gd name="T44" fmla="*/ 72 w 126"/>
              <a:gd name="T45" fmla="*/ 175 h 187"/>
              <a:gd name="T46" fmla="*/ 64 w 126"/>
              <a:gd name="T47" fmla="*/ 178 h 187"/>
              <a:gd name="T48" fmla="*/ 45 w 126"/>
              <a:gd name="T49" fmla="*/ 168 h 187"/>
              <a:gd name="T50" fmla="*/ 32 w 126"/>
              <a:gd name="T51" fmla="*/ 130 h 187"/>
              <a:gd name="T52" fmla="*/ 28 w 126"/>
              <a:gd name="T53" fmla="*/ 122 h 187"/>
              <a:gd name="T54" fmla="*/ 11 w 126"/>
              <a:gd name="T55" fmla="*/ 118 h 187"/>
              <a:gd name="T56" fmla="*/ 0 w 126"/>
              <a:gd name="T57" fmla="*/ 101 h 187"/>
              <a:gd name="T58" fmla="*/ 8 w 126"/>
              <a:gd name="T59" fmla="*/ 104 h 187"/>
              <a:gd name="T60" fmla="*/ 13 w 126"/>
              <a:gd name="T61" fmla="*/ 105 h 187"/>
              <a:gd name="T62" fmla="*/ 11 w 126"/>
              <a:gd name="T63" fmla="*/ 100 h 187"/>
              <a:gd name="T64" fmla="*/ 11 w 126"/>
              <a:gd name="T65" fmla="*/ 88 h 187"/>
              <a:gd name="T66" fmla="*/ 4 w 126"/>
              <a:gd name="T67" fmla="*/ 90 h 187"/>
              <a:gd name="T68" fmla="*/ 4 w 126"/>
              <a:gd name="T69" fmla="*/ 85 h 187"/>
              <a:gd name="T70" fmla="*/ 8 w 126"/>
              <a:gd name="T71" fmla="*/ 70 h 187"/>
              <a:gd name="T72" fmla="*/ 15 w 126"/>
              <a:gd name="T73" fmla="*/ 60 h 187"/>
              <a:gd name="T74" fmla="*/ 23 w 126"/>
              <a:gd name="T75" fmla="*/ 56 h 187"/>
              <a:gd name="T76" fmla="*/ 29 w 126"/>
              <a:gd name="T77" fmla="*/ 58 h 187"/>
              <a:gd name="T78" fmla="*/ 48 w 126"/>
              <a:gd name="T79" fmla="*/ 69 h 187"/>
              <a:gd name="T80" fmla="*/ 55 w 126"/>
              <a:gd name="T81" fmla="*/ 75 h 187"/>
              <a:gd name="T82" fmla="*/ 59 w 126"/>
              <a:gd name="T83" fmla="*/ 85 h 187"/>
              <a:gd name="T84" fmla="*/ 62 w 126"/>
              <a:gd name="T85" fmla="*/ 93 h 187"/>
              <a:gd name="T86" fmla="*/ 63 w 126"/>
              <a:gd name="T87" fmla="*/ 73 h 187"/>
              <a:gd name="T88" fmla="*/ 57 w 126"/>
              <a:gd name="T89" fmla="*/ 60 h 187"/>
              <a:gd name="T90" fmla="*/ 45 w 126"/>
              <a:gd name="T91" fmla="*/ 58 h 187"/>
              <a:gd name="T92" fmla="*/ 36 w 126"/>
              <a:gd name="T93" fmla="*/ 54 h 187"/>
              <a:gd name="T94" fmla="*/ 42 w 126"/>
              <a:gd name="T95" fmla="*/ 47 h 187"/>
              <a:gd name="T96" fmla="*/ 64 w 126"/>
              <a:gd name="T97" fmla="*/ 47 h 187"/>
              <a:gd name="T98" fmla="*/ 72 w 126"/>
              <a:gd name="T99" fmla="*/ 35 h 187"/>
              <a:gd name="T100" fmla="*/ 82 w 126"/>
              <a:gd name="T101" fmla="*/ 18 h 187"/>
              <a:gd name="T102" fmla="*/ 107 w 126"/>
              <a:gd name="T103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6" h="187">
                <a:moveTo>
                  <a:pt x="108" y="2"/>
                </a:moveTo>
                <a:lnTo>
                  <a:pt x="108" y="3"/>
                </a:lnTo>
                <a:lnTo>
                  <a:pt x="101" y="13"/>
                </a:lnTo>
                <a:lnTo>
                  <a:pt x="102" y="20"/>
                </a:lnTo>
                <a:lnTo>
                  <a:pt x="112" y="7"/>
                </a:lnTo>
                <a:lnTo>
                  <a:pt x="113" y="7"/>
                </a:lnTo>
                <a:lnTo>
                  <a:pt x="120" y="6"/>
                </a:lnTo>
                <a:lnTo>
                  <a:pt x="120" y="9"/>
                </a:lnTo>
                <a:lnTo>
                  <a:pt x="122" y="11"/>
                </a:lnTo>
                <a:lnTo>
                  <a:pt x="119" y="28"/>
                </a:lnTo>
                <a:lnTo>
                  <a:pt x="120" y="32"/>
                </a:lnTo>
                <a:lnTo>
                  <a:pt x="120" y="33"/>
                </a:lnTo>
                <a:lnTo>
                  <a:pt x="124" y="41"/>
                </a:lnTo>
                <a:lnTo>
                  <a:pt x="124" y="44"/>
                </a:lnTo>
                <a:lnTo>
                  <a:pt x="123" y="52"/>
                </a:lnTo>
                <a:lnTo>
                  <a:pt x="119" y="69"/>
                </a:lnTo>
                <a:lnTo>
                  <a:pt x="112" y="66"/>
                </a:lnTo>
                <a:lnTo>
                  <a:pt x="109" y="65"/>
                </a:lnTo>
                <a:lnTo>
                  <a:pt x="109" y="66"/>
                </a:lnTo>
                <a:lnTo>
                  <a:pt x="112" y="77"/>
                </a:lnTo>
                <a:lnTo>
                  <a:pt x="117" y="78"/>
                </a:lnTo>
                <a:lnTo>
                  <a:pt x="117" y="85"/>
                </a:lnTo>
                <a:lnTo>
                  <a:pt x="126" y="95"/>
                </a:lnTo>
                <a:lnTo>
                  <a:pt x="123" y="100"/>
                </a:lnTo>
                <a:lnTo>
                  <a:pt x="124" y="108"/>
                </a:lnTo>
                <a:lnTo>
                  <a:pt x="116" y="111"/>
                </a:lnTo>
                <a:lnTo>
                  <a:pt x="112" y="118"/>
                </a:lnTo>
                <a:lnTo>
                  <a:pt x="105" y="110"/>
                </a:lnTo>
                <a:lnTo>
                  <a:pt x="101" y="104"/>
                </a:lnTo>
                <a:lnTo>
                  <a:pt x="98" y="108"/>
                </a:lnTo>
                <a:lnTo>
                  <a:pt x="94" y="114"/>
                </a:lnTo>
                <a:lnTo>
                  <a:pt x="89" y="111"/>
                </a:lnTo>
                <a:lnTo>
                  <a:pt x="87" y="116"/>
                </a:lnTo>
                <a:lnTo>
                  <a:pt x="82" y="120"/>
                </a:lnTo>
                <a:lnTo>
                  <a:pt x="79" y="137"/>
                </a:lnTo>
                <a:lnTo>
                  <a:pt x="77" y="134"/>
                </a:lnTo>
                <a:lnTo>
                  <a:pt x="72" y="131"/>
                </a:lnTo>
                <a:lnTo>
                  <a:pt x="70" y="129"/>
                </a:lnTo>
                <a:lnTo>
                  <a:pt x="68" y="129"/>
                </a:lnTo>
                <a:lnTo>
                  <a:pt x="66" y="129"/>
                </a:lnTo>
                <a:lnTo>
                  <a:pt x="64" y="130"/>
                </a:lnTo>
                <a:lnTo>
                  <a:pt x="63" y="130"/>
                </a:lnTo>
                <a:lnTo>
                  <a:pt x="63" y="133"/>
                </a:lnTo>
                <a:lnTo>
                  <a:pt x="66" y="160"/>
                </a:lnTo>
                <a:lnTo>
                  <a:pt x="74" y="168"/>
                </a:lnTo>
                <a:lnTo>
                  <a:pt x="72" y="175"/>
                </a:lnTo>
                <a:lnTo>
                  <a:pt x="70" y="175"/>
                </a:lnTo>
                <a:lnTo>
                  <a:pt x="64" y="178"/>
                </a:lnTo>
                <a:lnTo>
                  <a:pt x="42" y="187"/>
                </a:lnTo>
                <a:lnTo>
                  <a:pt x="45" y="168"/>
                </a:lnTo>
                <a:lnTo>
                  <a:pt x="41" y="131"/>
                </a:lnTo>
                <a:lnTo>
                  <a:pt x="32" y="130"/>
                </a:lnTo>
                <a:lnTo>
                  <a:pt x="33" y="126"/>
                </a:lnTo>
                <a:lnTo>
                  <a:pt x="28" y="122"/>
                </a:lnTo>
                <a:lnTo>
                  <a:pt x="23" y="120"/>
                </a:lnTo>
                <a:lnTo>
                  <a:pt x="11" y="118"/>
                </a:lnTo>
                <a:lnTo>
                  <a:pt x="6" y="103"/>
                </a:lnTo>
                <a:lnTo>
                  <a:pt x="0" y="101"/>
                </a:lnTo>
                <a:lnTo>
                  <a:pt x="4" y="96"/>
                </a:lnTo>
                <a:lnTo>
                  <a:pt x="8" y="104"/>
                </a:lnTo>
                <a:lnTo>
                  <a:pt x="11" y="105"/>
                </a:lnTo>
                <a:lnTo>
                  <a:pt x="13" y="105"/>
                </a:lnTo>
                <a:lnTo>
                  <a:pt x="13" y="104"/>
                </a:lnTo>
                <a:lnTo>
                  <a:pt x="11" y="100"/>
                </a:lnTo>
                <a:lnTo>
                  <a:pt x="13" y="92"/>
                </a:lnTo>
                <a:lnTo>
                  <a:pt x="11" y="88"/>
                </a:lnTo>
                <a:lnTo>
                  <a:pt x="6" y="90"/>
                </a:lnTo>
                <a:lnTo>
                  <a:pt x="4" y="90"/>
                </a:lnTo>
                <a:lnTo>
                  <a:pt x="0" y="90"/>
                </a:lnTo>
                <a:lnTo>
                  <a:pt x="4" y="85"/>
                </a:lnTo>
                <a:lnTo>
                  <a:pt x="7" y="77"/>
                </a:lnTo>
                <a:lnTo>
                  <a:pt x="8" y="70"/>
                </a:lnTo>
                <a:lnTo>
                  <a:pt x="10" y="67"/>
                </a:lnTo>
                <a:lnTo>
                  <a:pt x="15" y="60"/>
                </a:lnTo>
                <a:lnTo>
                  <a:pt x="17" y="60"/>
                </a:lnTo>
                <a:lnTo>
                  <a:pt x="23" y="56"/>
                </a:lnTo>
                <a:lnTo>
                  <a:pt x="26" y="55"/>
                </a:lnTo>
                <a:lnTo>
                  <a:pt x="29" y="58"/>
                </a:lnTo>
                <a:lnTo>
                  <a:pt x="37" y="66"/>
                </a:lnTo>
                <a:lnTo>
                  <a:pt x="48" y="69"/>
                </a:lnTo>
                <a:lnTo>
                  <a:pt x="48" y="70"/>
                </a:lnTo>
                <a:lnTo>
                  <a:pt x="55" y="75"/>
                </a:lnTo>
                <a:lnTo>
                  <a:pt x="56" y="80"/>
                </a:lnTo>
                <a:lnTo>
                  <a:pt x="59" y="85"/>
                </a:lnTo>
                <a:lnTo>
                  <a:pt x="62" y="92"/>
                </a:lnTo>
                <a:lnTo>
                  <a:pt x="62" y="93"/>
                </a:lnTo>
                <a:lnTo>
                  <a:pt x="64" y="84"/>
                </a:lnTo>
                <a:lnTo>
                  <a:pt x="63" y="73"/>
                </a:lnTo>
                <a:lnTo>
                  <a:pt x="59" y="65"/>
                </a:lnTo>
                <a:lnTo>
                  <a:pt x="57" y="60"/>
                </a:lnTo>
                <a:lnTo>
                  <a:pt x="48" y="60"/>
                </a:lnTo>
                <a:lnTo>
                  <a:pt x="45" y="58"/>
                </a:lnTo>
                <a:lnTo>
                  <a:pt x="40" y="55"/>
                </a:lnTo>
                <a:lnTo>
                  <a:pt x="36" y="54"/>
                </a:lnTo>
                <a:lnTo>
                  <a:pt x="41" y="50"/>
                </a:lnTo>
                <a:lnTo>
                  <a:pt x="42" y="47"/>
                </a:lnTo>
                <a:lnTo>
                  <a:pt x="49" y="51"/>
                </a:lnTo>
                <a:lnTo>
                  <a:pt x="64" y="47"/>
                </a:lnTo>
                <a:lnTo>
                  <a:pt x="67" y="35"/>
                </a:lnTo>
                <a:lnTo>
                  <a:pt x="72" y="35"/>
                </a:lnTo>
                <a:lnTo>
                  <a:pt x="72" y="24"/>
                </a:lnTo>
                <a:lnTo>
                  <a:pt x="82" y="18"/>
                </a:lnTo>
                <a:lnTo>
                  <a:pt x="105" y="0"/>
                </a:lnTo>
                <a:lnTo>
                  <a:pt x="107" y="0"/>
                </a:lnTo>
                <a:lnTo>
                  <a:pt x="108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9" name="Freeform 270"/>
          <p:cNvSpPr>
            <a:spLocks noEditPoints="1"/>
          </p:cNvSpPr>
          <p:nvPr/>
        </p:nvSpPr>
        <p:spPr bwMode="auto">
          <a:xfrm>
            <a:off x="5816600" y="2165350"/>
            <a:ext cx="66675" cy="79375"/>
          </a:xfrm>
          <a:custGeom>
            <a:avLst/>
            <a:gdLst>
              <a:gd name="T0" fmla="*/ 17 w 42"/>
              <a:gd name="T1" fmla="*/ 43 h 50"/>
              <a:gd name="T2" fmla="*/ 18 w 42"/>
              <a:gd name="T3" fmla="*/ 50 h 50"/>
              <a:gd name="T4" fmla="*/ 17 w 42"/>
              <a:gd name="T5" fmla="*/ 49 h 50"/>
              <a:gd name="T6" fmla="*/ 15 w 42"/>
              <a:gd name="T7" fmla="*/ 49 h 50"/>
              <a:gd name="T8" fmla="*/ 7 w 42"/>
              <a:gd name="T9" fmla="*/ 49 h 50"/>
              <a:gd name="T10" fmla="*/ 3 w 42"/>
              <a:gd name="T11" fmla="*/ 32 h 50"/>
              <a:gd name="T12" fmla="*/ 0 w 42"/>
              <a:gd name="T13" fmla="*/ 31 h 50"/>
              <a:gd name="T14" fmla="*/ 11 w 42"/>
              <a:gd name="T15" fmla="*/ 13 h 50"/>
              <a:gd name="T16" fmla="*/ 15 w 42"/>
              <a:gd name="T17" fmla="*/ 22 h 50"/>
              <a:gd name="T18" fmla="*/ 14 w 42"/>
              <a:gd name="T19" fmla="*/ 30 h 50"/>
              <a:gd name="T20" fmla="*/ 10 w 42"/>
              <a:gd name="T21" fmla="*/ 34 h 50"/>
              <a:gd name="T22" fmla="*/ 14 w 42"/>
              <a:gd name="T23" fmla="*/ 38 h 50"/>
              <a:gd name="T24" fmla="*/ 17 w 42"/>
              <a:gd name="T25" fmla="*/ 43 h 50"/>
              <a:gd name="T26" fmla="*/ 36 w 42"/>
              <a:gd name="T27" fmla="*/ 35 h 50"/>
              <a:gd name="T28" fmla="*/ 32 w 42"/>
              <a:gd name="T29" fmla="*/ 42 h 50"/>
              <a:gd name="T30" fmla="*/ 27 w 42"/>
              <a:gd name="T31" fmla="*/ 43 h 50"/>
              <a:gd name="T32" fmla="*/ 27 w 42"/>
              <a:gd name="T33" fmla="*/ 37 h 50"/>
              <a:gd name="T34" fmla="*/ 21 w 42"/>
              <a:gd name="T35" fmla="*/ 42 h 50"/>
              <a:gd name="T36" fmla="*/ 21 w 42"/>
              <a:gd name="T37" fmla="*/ 37 h 50"/>
              <a:gd name="T38" fmla="*/ 21 w 42"/>
              <a:gd name="T39" fmla="*/ 27 h 50"/>
              <a:gd name="T40" fmla="*/ 26 w 42"/>
              <a:gd name="T41" fmla="*/ 23 h 50"/>
              <a:gd name="T42" fmla="*/ 26 w 42"/>
              <a:gd name="T43" fmla="*/ 17 h 50"/>
              <a:gd name="T44" fmla="*/ 34 w 42"/>
              <a:gd name="T45" fmla="*/ 16 h 50"/>
              <a:gd name="T46" fmla="*/ 34 w 42"/>
              <a:gd name="T47" fmla="*/ 12 h 50"/>
              <a:gd name="T48" fmla="*/ 30 w 42"/>
              <a:gd name="T49" fmla="*/ 9 h 50"/>
              <a:gd name="T50" fmla="*/ 33 w 42"/>
              <a:gd name="T51" fmla="*/ 0 h 50"/>
              <a:gd name="T52" fmla="*/ 42 w 42"/>
              <a:gd name="T53" fmla="*/ 4 h 50"/>
              <a:gd name="T54" fmla="*/ 41 w 42"/>
              <a:gd name="T55" fmla="*/ 11 h 50"/>
              <a:gd name="T56" fmla="*/ 36 w 42"/>
              <a:gd name="T57" fmla="*/ 35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" h="50">
                <a:moveTo>
                  <a:pt x="17" y="43"/>
                </a:moveTo>
                <a:lnTo>
                  <a:pt x="18" y="50"/>
                </a:lnTo>
                <a:lnTo>
                  <a:pt x="17" y="49"/>
                </a:lnTo>
                <a:lnTo>
                  <a:pt x="15" y="49"/>
                </a:lnTo>
                <a:lnTo>
                  <a:pt x="7" y="49"/>
                </a:lnTo>
                <a:lnTo>
                  <a:pt x="3" y="32"/>
                </a:lnTo>
                <a:lnTo>
                  <a:pt x="0" y="31"/>
                </a:lnTo>
                <a:lnTo>
                  <a:pt x="11" y="13"/>
                </a:lnTo>
                <a:lnTo>
                  <a:pt x="15" y="22"/>
                </a:lnTo>
                <a:lnTo>
                  <a:pt x="14" y="30"/>
                </a:lnTo>
                <a:lnTo>
                  <a:pt x="10" y="34"/>
                </a:lnTo>
                <a:lnTo>
                  <a:pt x="14" y="38"/>
                </a:lnTo>
                <a:lnTo>
                  <a:pt x="17" y="43"/>
                </a:lnTo>
                <a:close/>
                <a:moveTo>
                  <a:pt x="36" y="35"/>
                </a:moveTo>
                <a:lnTo>
                  <a:pt x="32" y="42"/>
                </a:lnTo>
                <a:lnTo>
                  <a:pt x="27" y="43"/>
                </a:lnTo>
                <a:lnTo>
                  <a:pt x="27" y="37"/>
                </a:lnTo>
                <a:lnTo>
                  <a:pt x="21" y="42"/>
                </a:lnTo>
                <a:lnTo>
                  <a:pt x="21" y="37"/>
                </a:lnTo>
                <a:lnTo>
                  <a:pt x="21" y="27"/>
                </a:lnTo>
                <a:lnTo>
                  <a:pt x="26" y="23"/>
                </a:lnTo>
                <a:lnTo>
                  <a:pt x="26" y="17"/>
                </a:lnTo>
                <a:lnTo>
                  <a:pt x="34" y="16"/>
                </a:lnTo>
                <a:lnTo>
                  <a:pt x="34" y="12"/>
                </a:lnTo>
                <a:lnTo>
                  <a:pt x="30" y="9"/>
                </a:lnTo>
                <a:lnTo>
                  <a:pt x="33" y="0"/>
                </a:lnTo>
                <a:lnTo>
                  <a:pt x="42" y="4"/>
                </a:lnTo>
                <a:lnTo>
                  <a:pt x="41" y="11"/>
                </a:lnTo>
                <a:lnTo>
                  <a:pt x="36" y="3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0" name="Freeform 271"/>
          <p:cNvSpPr>
            <a:spLocks/>
          </p:cNvSpPr>
          <p:nvPr/>
        </p:nvSpPr>
        <p:spPr bwMode="auto">
          <a:xfrm>
            <a:off x="5786438" y="2214563"/>
            <a:ext cx="60325" cy="95250"/>
          </a:xfrm>
          <a:custGeom>
            <a:avLst/>
            <a:gdLst>
              <a:gd name="T0" fmla="*/ 37 w 38"/>
              <a:gd name="T1" fmla="*/ 19 h 60"/>
              <a:gd name="T2" fmla="*/ 38 w 38"/>
              <a:gd name="T3" fmla="*/ 21 h 60"/>
              <a:gd name="T4" fmla="*/ 34 w 38"/>
              <a:gd name="T5" fmla="*/ 26 h 60"/>
              <a:gd name="T6" fmla="*/ 30 w 38"/>
              <a:gd name="T7" fmla="*/ 25 h 60"/>
              <a:gd name="T8" fmla="*/ 22 w 38"/>
              <a:gd name="T9" fmla="*/ 23 h 60"/>
              <a:gd name="T10" fmla="*/ 29 w 38"/>
              <a:gd name="T11" fmla="*/ 29 h 60"/>
              <a:gd name="T12" fmla="*/ 30 w 38"/>
              <a:gd name="T13" fmla="*/ 29 h 60"/>
              <a:gd name="T14" fmla="*/ 25 w 38"/>
              <a:gd name="T15" fmla="*/ 40 h 60"/>
              <a:gd name="T16" fmla="*/ 22 w 38"/>
              <a:gd name="T17" fmla="*/ 45 h 60"/>
              <a:gd name="T18" fmla="*/ 18 w 38"/>
              <a:gd name="T19" fmla="*/ 45 h 60"/>
              <a:gd name="T20" fmla="*/ 12 w 38"/>
              <a:gd name="T21" fmla="*/ 46 h 60"/>
              <a:gd name="T22" fmla="*/ 11 w 38"/>
              <a:gd name="T23" fmla="*/ 49 h 60"/>
              <a:gd name="T24" fmla="*/ 6 w 38"/>
              <a:gd name="T25" fmla="*/ 60 h 60"/>
              <a:gd name="T26" fmla="*/ 0 w 38"/>
              <a:gd name="T27" fmla="*/ 53 h 60"/>
              <a:gd name="T28" fmla="*/ 10 w 38"/>
              <a:gd name="T29" fmla="*/ 31 h 60"/>
              <a:gd name="T30" fmla="*/ 8 w 38"/>
              <a:gd name="T31" fmla="*/ 25 h 60"/>
              <a:gd name="T32" fmla="*/ 19 w 38"/>
              <a:gd name="T33" fmla="*/ 0 h 60"/>
              <a:gd name="T34" fmla="*/ 22 w 38"/>
              <a:gd name="T35" fmla="*/ 1 h 60"/>
              <a:gd name="T36" fmla="*/ 26 w 38"/>
              <a:gd name="T37" fmla="*/ 18 h 60"/>
              <a:gd name="T38" fmla="*/ 34 w 38"/>
              <a:gd name="T39" fmla="*/ 18 h 60"/>
              <a:gd name="T40" fmla="*/ 36 w 38"/>
              <a:gd name="T41" fmla="*/ 18 h 60"/>
              <a:gd name="T42" fmla="*/ 37 w 38"/>
              <a:gd name="T43" fmla="*/ 1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8" h="60">
                <a:moveTo>
                  <a:pt x="37" y="19"/>
                </a:moveTo>
                <a:lnTo>
                  <a:pt x="38" y="21"/>
                </a:lnTo>
                <a:lnTo>
                  <a:pt x="34" y="26"/>
                </a:lnTo>
                <a:lnTo>
                  <a:pt x="30" y="25"/>
                </a:lnTo>
                <a:lnTo>
                  <a:pt x="22" y="23"/>
                </a:lnTo>
                <a:lnTo>
                  <a:pt x="29" y="29"/>
                </a:lnTo>
                <a:lnTo>
                  <a:pt x="30" y="29"/>
                </a:lnTo>
                <a:lnTo>
                  <a:pt x="25" y="40"/>
                </a:lnTo>
                <a:lnTo>
                  <a:pt x="22" y="45"/>
                </a:lnTo>
                <a:lnTo>
                  <a:pt x="18" y="45"/>
                </a:lnTo>
                <a:lnTo>
                  <a:pt x="12" y="46"/>
                </a:lnTo>
                <a:lnTo>
                  <a:pt x="11" y="49"/>
                </a:lnTo>
                <a:lnTo>
                  <a:pt x="6" y="60"/>
                </a:lnTo>
                <a:lnTo>
                  <a:pt x="0" y="53"/>
                </a:lnTo>
                <a:lnTo>
                  <a:pt x="10" y="31"/>
                </a:lnTo>
                <a:lnTo>
                  <a:pt x="8" y="25"/>
                </a:lnTo>
                <a:lnTo>
                  <a:pt x="19" y="0"/>
                </a:lnTo>
                <a:lnTo>
                  <a:pt x="22" y="1"/>
                </a:lnTo>
                <a:lnTo>
                  <a:pt x="26" y="18"/>
                </a:lnTo>
                <a:lnTo>
                  <a:pt x="34" y="18"/>
                </a:lnTo>
                <a:lnTo>
                  <a:pt x="36" y="18"/>
                </a:lnTo>
                <a:lnTo>
                  <a:pt x="37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1" name="Freeform 272"/>
          <p:cNvSpPr>
            <a:spLocks/>
          </p:cNvSpPr>
          <p:nvPr/>
        </p:nvSpPr>
        <p:spPr bwMode="auto">
          <a:xfrm>
            <a:off x="6507163" y="1803400"/>
            <a:ext cx="114300" cy="112713"/>
          </a:xfrm>
          <a:custGeom>
            <a:avLst/>
            <a:gdLst>
              <a:gd name="T0" fmla="*/ 72 w 72"/>
              <a:gd name="T1" fmla="*/ 1 h 71"/>
              <a:gd name="T2" fmla="*/ 67 w 72"/>
              <a:gd name="T3" fmla="*/ 27 h 71"/>
              <a:gd name="T4" fmla="*/ 63 w 72"/>
              <a:gd name="T5" fmla="*/ 37 h 71"/>
              <a:gd name="T6" fmla="*/ 60 w 72"/>
              <a:gd name="T7" fmla="*/ 37 h 71"/>
              <a:gd name="T8" fmla="*/ 64 w 72"/>
              <a:gd name="T9" fmla="*/ 55 h 71"/>
              <a:gd name="T10" fmla="*/ 53 w 72"/>
              <a:gd name="T11" fmla="*/ 65 h 71"/>
              <a:gd name="T12" fmla="*/ 49 w 72"/>
              <a:gd name="T13" fmla="*/ 68 h 71"/>
              <a:gd name="T14" fmla="*/ 44 w 72"/>
              <a:gd name="T15" fmla="*/ 55 h 71"/>
              <a:gd name="T16" fmla="*/ 34 w 72"/>
              <a:gd name="T17" fmla="*/ 48 h 71"/>
              <a:gd name="T18" fmla="*/ 33 w 72"/>
              <a:gd name="T19" fmla="*/ 52 h 71"/>
              <a:gd name="T20" fmla="*/ 18 w 72"/>
              <a:gd name="T21" fmla="*/ 50 h 71"/>
              <a:gd name="T22" fmla="*/ 14 w 72"/>
              <a:gd name="T23" fmla="*/ 55 h 71"/>
              <a:gd name="T24" fmla="*/ 4 w 72"/>
              <a:gd name="T25" fmla="*/ 46 h 71"/>
              <a:gd name="T26" fmla="*/ 11 w 72"/>
              <a:gd name="T27" fmla="*/ 38 h 71"/>
              <a:gd name="T28" fmla="*/ 20 w 72"/>
              <a:gd name="T29" fmla="*/ 30 h 71"/>
              <a:gd name="T30" fmla="*/ 27 w 72"/>
              <a:gd name="T31" fmla="*/ 35 h 71"/>
              <a:gd name="T32" fmla="*/ 34 w 72"/>
              <a:gd name="T33" fmla="*/ 38 h 71"/>
              <a:gd name="T34" fmla="*/ 39 w 72"/>
              <a:gd name="T35" fmla="*/ 34 h 71"/>
              <a:gd name="T36" fmla="*/ 29 w 72"/>
              <a:gd name="T37" fmla="*/ 26 h 71"/>
              <a:gd name="T38" fmla="*/ 23 w 72"/>
              <a:gd name="T39" fmla="*/ 23 h 71"/>
              <a:gd name="T40" fmla="*/ 16 w 72"/>
              <a:gd name="T41" fmla="*/ 25 h 71"/>
              <a:gd name="T42" fmla="*/ 8 w 72"/>
              <a:gd name="T43" fmla="*/ 26 h 71"/>
              <a:gd name="T44" fmla="*/ 4 w 72"/>
              <a:gd name="T45" fmla="*/ 29 h 71"/>
              <a:gd name="T46" fmla="*/ 1 w 72"/>
              <a:gd name="T47" fmla="*/ 30 h 71"/>
              <a:gd name="T48" fmla="*/ 0 w 72"/>
              <a:gd name="T49" fmla="*/ 27 h 71"/>
              <a:gd name="T50" fmla="*/ 5 w 72"/>
              <a:gd name="T51" fmla="*/ 25 h 71"/>
              <a:gd name="T52" fmla="*/ 19 w 72"/>
              <a:gd name="T53" fmla="*/ 16 h 71"/>
              <a:gd name="T54" fmla="*/ 16 w 72"/>
              <a:gd name="T55" fmla="*/ 10 h 71"/>
              <a:gd name="T56" fmla="*/ 19 w 72"/>
              <a:gd name="T57" fmla="*/ 3 h 71"/>
              <a:gd name="T58" fmla="*/ 24 w 72"/>
              <a:gd name="T59" fmla="*/ 0 h 71"/>
              <a:gd name="T60" fmla="*/ 37 w 72"/>
              <a:gd name="T61" fmla="*/ 4 h 71"/>
              <a:gd name="T62" fmla="*/ 54 w 72"/>
              <a:gd name="T63" fmla="*/ 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2" h="71">
                <a:moveTo>
                  <a:pt x="54" y="7"/>
                </a:moveTo>
                <a:lnTo>
                  <a:pt x="72" y="1"/>
                </a:lnTo>
                <a:lnTo>
                  <a:pt x="65" y="26"/>
                </a:lnTo>
                <a:lnTo>
                  <a:pt x="67" y="27"/>
                </a:lnTo>
                <a:lnTo>
                  <a:pt x="69" y="30"/>
                </a:lnTo>
                <a:lnTo>
                  <a:pt x="63" y="37"/>
                </a:lnTo>
                <a:lnTo>
                  <a:pt x="61" y="37"/>
                </a:lnTo>
                <a:lnTo>
                  <a:pt x="60" y="37"/>
                </a:lnTo>
                <a:lnTo>
                  <a:pt x="65" y="49"/>
                </a:lnTo>
                <a:lnTo>
                  <a:pt x="64" y="55"/>
                </a:lnTo>
                <a:lnTo>
                  <a:pt x="63" y="63"/>
                </a:lnTo>
                <a:lnTo>
                  <a:pt x="53" y="65"/>
                </a:lnTo>
                <a:lnTo>
                  <a:pt x="54" y="71"/>
                </a:lnTo>
                <a:lnTo>
                  <a:pt x="49" y="68"/>
                </a:lnTo>
                <a:lnTo>
                  <a:pt x="52" y="59"/>
                </a:lnTo>
                <a:lnTo>
                  <a:pt x="44" y="55"/>
                </a:lnTo>
                <a:lnTo>
                  <a:pt x="38" y="50"/>
                </a:lnTo>
                <a:lnTo>
                  <a:pt x="34" y="48"/>
                </a:lnTo>
                <a:lnTo>
                  <a:pt x="34" y="49"/>
                </a:lnTo>
                <a:lnTo>
                  <a:pt x="33" y="52"/>
                </a:lnTo>
                <a:lnTo>
                  <a:pt x="29" y="48"/>
                </a:lnTo>
                <a:lnTo>
                  <a:pt x="18" y="50"/>
                </a:lnTo>
                <a:lnTo>
                  <a:pt x="16" y="55"/>
                </a:lnTo>
                <a:lnTo>
                  <a:pt x="14" y="55"/>
                </a:lnTo>
                <a:lnTo>
                  <a:pt x="8" y="50"/>
                </a:lnTo>
                <a:lnTo>
                  <a:pt x="4" y="46"/>
                </a:lnTo>
                <a:lnTo>
                  <a:pt x="8" y="40"/>
                </a:lnTo>
                <a:lnTo>
                  <a:pt x="11" y="38"/>
                </a:lnTo>
                <a:lnTo>
                  <a:pt x="15" y="33"/>
                </a:lnTo>
                <a:lnTo>
                  <a:pt x="20" y="30"/>
                </a:lnTo>
                <a:lnTo>
                  <a:pt x="23" y="30"/>
                </a:lnTo>
                <a:lnTo>
                  <a:pt x="27" y="35"/>
                </a:lnTo>
                <a:lnTo>
                  <a:pt x="33" y="38"/>
                </a:lnTo>
                <a:lnTo>
                  <a:pt x="34" y="38"/>
                </a:lnTo>
                <a:lnTo>
                  <a:pt x="38" y="38"/>
                </a:lnTo>
                <a:lnTo>
                  <a:pt x="39" y="34"/>
                </a:lnTo>
                <a:lnTo>
                  <a:pt x="34" y="29"/>
                </a:lnTo>
                <a:lnTo>
                  <a:pt x="29" y="26"/>
                </a:lnTo>
                <a:lnTo>
                  <a:pt x="29" y="26"/>
                </a:lnTo>
                <a:lnTo>
                  <a:pt x="23" y="23"/>
                </a:lnTo>
                <a:lnTo>
                  <a:pt x="22" y="23"/>
                </a:lnTo>
                <a:lnTo>
                  <a:pt x="16" y="25"/>
                </a:lnTo>
                <a:lnTo>
                  <a:pt x="12" y="26"/>
                </a:lnTo>
                <a:lnTo>
                  <a:pt x="8" y="26"/>
                </a:lnTo>
                <a:lnTo>
                  <a:pt x="7" y="27"/>
                </a:lnTo>
                <a:lnTo>
                  <a:pt x="4" y="29"/>
                </a:lnTo>
                <a:lnTo>
                  <a:pt x="3" y="29"/>
                </a:lnTo>
                <a:lnTo>
                  <a:pt x="1" y="30"/>
                </a:lnTo>
                <a:lnTo>
                  <a:pt x="0" y="29"/>
                </a:lnTo>
                <a:lnTo>
                  <a:pt x="0" y="27"/>
                </a:lnTo>
                <a:lnTo>
                  <a:pt x="3" y="26"/>
                </a:lnTo>
                <a:lnTo>
                  <a:pt x="5" y="25"/>
                </a:lnTo>
                <a:lnTo>
                  <a:pt x="11" y="22"/>
                </a:lnTo>
                <a:lnTo>
                  <a:pt x="19" y="16"/>
                </a:lnTo>
                <a:lnTo>
                  <a:pt x="18" y="12"/>
                </a:lnTo>
                <a:lnTo>
                  <a:pt x="16" y="10"/>
                </a:lnTo>
                <a:lnTo>
                  <a:pt x="16" y="7"/>
                </a:lnTo>
                <a:lnTo>
                  <a:pt x="19" y="3"/>
                </a:lnTo>
                <a:lnTo>
                  <a:pt x="22" y="0"/>
                </a:lnTo>
                <a:lnTo>
                  <a:pt x="24" y="0"/>
                </a:lnTo>
                <a:lnTo>
                  <a:pt x="33" y="0"/>
                </a:lnTo>
                <a:lnTo>
                  <a:pt x="37" y="4"/>
                </a:lnTo>
                <a:lnTo>
                  <a:pt x="48" y="12"/>
                </a:lnTo>
                <a:lnTo>
                  <a:pt x="54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2" name="Freeform 273"/>
          <p:cNvSpPr>
            <a:spLocks noEditPoints="1"/>
          </p:cNvSpPr>
          <p:nvPr/>
        </p:nvSpPr>
        <p:spPr bwMode="auto">
          <a:xfrm>
            <a:off x="7210425" y="958850"/>
            <a:ext cx="312738" cy="303213"/>
          </a:xfrm>
          <a:custGeom>
            <a:avLst/>
            <a:gdLst>
              <a:gd name="T0" fmla="*/ 72 w 197"/>
              <a:gd name="T1" fmla="*/ 75 h 191"/>
              <a:gd name="T2" fmla="*/ 65 w 197"/>
              <a:gd name="T3" fmla="*/ 75 h 191"/>
              <a:gd name="T4" fmla="*/ 41 w 197"/>
              <a:gd name="T5" fmla="*/ 82 h 191"/>
              <a:gd name="T6" fmla="*/ 41 w 197"/>
              <a:gd name="T7" fmla="*/ 96 h 191"/>
              <a:gd name="T8" fmla="*/ 33 w 197"/>
              <a:gd name="T9" fmla="*/ 96 h 191"/>
              <a:gd name="T10" fmla="*/ 18 w 197"/>
              <a:gd name="T11" fmla="*/ 113 h 191"/>
              <a:gd name="T12" fmla="*/ 22 w 197"/>
              <a:gd name="T13" fmla="*/ 126 h 191"/>
              <a:gd name="T14" fmla="*/ 38 w 197"/>
              <a:gd name="T15" fmla="*/ 117 h 191"/>
              <a:gd name="T16" fmla="*/ 48 w 197"/>
              <a:gd name="T17" fmla="*/ 111 h 191"/>
              <a:gd name="T18" fmla="*/ 71 w 197"/>
              <a:gd name="T19" fmla="*/ 119 h 191"/>
              <a:gd name="T20" fmla="*/ 79 w 197"/>
              <a:gd name="T21" fmla="*/ 89 h 191"/>
              <a:gd name="T22" fmla="*/ 169 w 197"/>
              <a:gd name="T23" fmla="*/ 34 h 191"/>
              <a:gd name="T24" fmla="*/ 161 w 197"/>
              <a:gd name="T25" fmla="*/ 40 h 191"/>
              <a:gd name="T26" fmla="*/ 135 w 197"/>
              <a:gd name="T27" fmla="*/ 38 h 191"/>
              <a:gd name="T28" fmla="*/ 128 w 197"/>
              <a:gd name="T29" fmla="*/ 72 h 191"/>
              <a:gd name="T30" fmla="*/ 146 w 197"/>
              <a:gd name="T31" fmla="*/ 85 h 191"/>
              <a:gd name="T32" fmla="*/ 146 w 197"/>
              <a:gd name="T33" fmla="*/ 92 h 191"/>
              <a:gd name="T34" fmla="*/ 133 w 197"/>
              <a:gd name="T35" fmla="*/ 85 h 191"/>
              <a:gd name="T36" fmla="*/ 109 w 197"/>
              <a:gd name="T37" fmla="*/ 86 h 191"/>
              <a:gd name="T38" fmla="*/ 82 w 197"/>
              <a:gd name="T39" fmla="*/ 124 h 191"/>
              <a:gd name="T40" fmla="*/ 114 w 197"/>
              <a:gd name="T41" fmla="*/ 169 h 191"/>
              <a:gd name="T42" fmla="*/ 144 w 197"/>
              <a:gd name="T43" fmla="*/ 184 h 191"/>
              <a:gd name="T44" fmla="*/ 151 w 197"/>
              <a:gd name="T45" fmla="*/ 175 h 191"/>
              <a:gd name="T46" fmla="*/ 181 w 197"/>
              <a:gd name="T47" fmla="*/ 104 h 191"/>
              <a:gd name="T48" fmla="*/ 181 w 197"/>
              <a:gd name="T49" fmla="*/ 93 h 191"/>
              <a:gd name="T50" fmla="*/ 178 w 197"/>
              <a:gd name="T51" fmla="*/ 86 h 191"/>
              <a:gd name="T52" fmla="*/ 191 w 197"/>
              <a:gd name="T53" fmla="*/ 57 h 191"/>
              <a:gd name="T54" fmla="*/ 177 w 197"/>
              <a:gd name="T55" fmla="*/ 34 h 191"/>
              <a:gd name="T56" fmla="*/ 84 w 197"/>
              <a:gd name="T57" fmla="*/ 68 h 191"/>
              <a:gd name="T58" fmla="*/ 101 w 197"/>
              <a:gd name="T59" fmla="*/ 81 h 191"/>
              <a:gd name="T60" fmla="*/ 120 w 197"/>
              <a:gd name="T61" fmla="*/ 49 h 191"/>
              <a:gd name="T62" fmla="*/ 94 w 197"/>
              <a:gd name="T63" fmla="*/ 29 h 191"/>
              <a:gd name="T64" fmla="*/ 75 w 197"/>
              <a:gd name="T65" fmla="*/ 34 h 191"/>
              <a:gd name="T66" fmla="*/ 8 w 197"/>
              <a:gd name="T67" fmla="*/ 75 h 191"/>
              <a:gd name="T68" fmla="*/ 19 w 197"/>
              <a:gd name="T69" fmla="*/ 89 h 191"/>
              <a:gd name="T70" fmla="*/ 37 w 197"/>
              <a:gd name="T71" fmla="*/ 57 h 191"/>
              <a:gd name="T72" fmla="*/ 45 w 197"/>
              <a:gd name="T73" fmla="*/ 0 h 191"/>
              <a:gd name="T74" fmla="*/ 34 w 197"/>
              <a:gd name="T75" fmla="*/ 12 h 191"/>
              <a:gd name="T76" fmla="*/ 20 w 197"/>
              <a:gd name="T77" fmla="*/ 23 h 191"/>
              <a:gd name="T78" fmla="*/ 12 w 197"/>
              <a:gd name="T79" fmla="*/ 47 h 191"/>
              <a:gd name="T80" fmla="*/ 0 w 197"/>
              <a:gd name="T81" fmla="*/ 34 h 191"/>
              <a:gd name="T82" fmla="*/ 12 w 197"/>
              <a:gd name="T83" fmla="*/ 56 h 191"/>
              <a:gd name="T84" fmla="*/ 16 w 197"/>
              <a:gd name="T85" fmla="*/ 68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7" h="191">
                <a:moveTo>
                  <a:pt x="79" y="89"/>
                </a:moveTo>
                <a:lnTo>
                  <a:pt x="72" y="85"/>
                </a:lnTo>
                <a:lnTo>
                  <a:pt x="72" y="75"/>
                </a:lnTo>
                <a:lnTo>
                  <a:pt x="68" y="60"/>
                </a:lnTo>
                <a:lnTo>
                  <a:pt x="54" y="64"/>
                </a:lnTo>
                <a:lnTo>
                  <a:pt x="65" y="75"/>
                </a:lnTo>
                <a:lnTo>
                  <a:pt x="49" y="83"/>
                </a:lnTo>
                <a:lnTo>
                  <a:pt x="48" y="94"/>
                </a:lnTo>
                <a:lnTo>
                  <a:pt x="41" y="82"/>
                </a:lnTo>
                <a:lnTo>
                  <a:pt x="38" y="87"/>
                </a:lnTo>
                <a:lnTo>
                  <a:pt x="42" y="94"/>
                </a:lnTo>
                <a:lnTo>
                  <a:pt x="41" y="96"/>
                </a:lnTo>
                <a:lnTo>
                  <a:pt x="39" y="100"/>
                </a:lnTo>
                <a:lnTo>
                  <a:pt x="37" y="97"/>
                </a:lnTo>
                <a:lnTo>
                  <a:pt x="33" y="96"/>
                </a:lnTo>
                <a:lnTo>
                  <a:pt x="28" y="100"/>
                </a:lnTo>
                <a:lnTo>
                  <a:pt x="20" y="107"/>
                </a:lnTo>
                <a:lnTo>
                  <a:pt x="18" y="113"/>
                </a:lnTo>
                <a:lnTo>
                  <a:pt x="22" y="123"/>
                </a:lnTo>
                <a:lnTo>
                  <a:pt x="22" y="124"/>
                </a:lnTo>
                <a:lnTo>
                  <a:pt x="22" y="126"/>
                </a:lnTo>
                <a:lnTo>
                  <a:pt x="35" y="124"/>
                </a:lnTo>
                <a:lnTo>
                  <a:pt x="37" y="122"/>
                </a:lnTo>
                <a:lnTo>
                  <a:pt x="38" y="117"/>
                </a:lnTo>
                <a:lnTo>
                  <a:pt x="39" y="109"/>
                </a:lnTo>
                <a:lnTo>
                  <a:pt x="41" y="109"/>
                </a:lnTo>
                <a:lnTo>
                  <a:pt x="48" y="111"/>
                </a:lnTo>
                <a:lnTo>
                  <a:pt x="56" y="113"/>
                </a:lnTo>
                <a:lnTo>
                  <a:pt x="64" y="116"/>
                </a:lnTo>
                <a:lnTo>
                  <a:pt x="71" y="119"/>
                </a:lnTo>
                <a:lnTo>
                  <a:pt x="80" y="107"/>
                </a:lnTo>
                <a:lnTo>
                  <a:pt x="83" y="104"/>
                </a:lnTo>
                <a:lnTo>
                  <a:pt x="79" y="89"/>
                </a:lnTo>
                <a:close/>
                <a:moveTo>
                  <a:pt x="177" y="34"/>
                </a:moveTo>
                <a:lnTo>
                  <a:pt x="172" y="34"/>
                </a:lnTo>
                <a:lnTo>
                  <a:pt x="169" y="34"/>
                </a:lnTo>
                <a:lnTo>
                  <a:pt x="172" y="41"/>
                </a:lnTo>
                <a:lnTo>
                  <a:pt x="169" y="47"/>
                </a:lnTo>
                <a:lnTo>
                  <a:pt x="161" y="40"/>
                </a:lnTo>
                <a:lnTo>
                  <a:pt x="148" y="32"/>
                </a:lnTo>
                <a:lnTo>
                  <a:pt x="137" y="30"/>
                </a:lnTo>
                <a:lnTo>
                  <a:pt x="135" y="38"/>
                </a:lnTo>
                <a:lnTo>
                  <a:pt x="132" y="55"/>
                </a:lnTo>
                <a:lnTo>
                  <a:pt x="127" y="64"/>
                </a:lnTo>
                <a:lnTo>
                  <a:pt x="128" y="72"/>
                </a:lnTo>
                <a:lnTo>
                  <a:pt x="135" y="75"/>
                </a:lnTo>
                <a:lnTo>
                  <a:pt x="140" y="78"/>
                </a:lnTo>
                <a:lnTo>
                  <a:pt x="146" y="85"/>
                </a:lnTo>
                <a:lnTo>
                  <a:pt x="147" y="89"/>
                </a:lnTo>
                <a:lnTo>
                  <a:pt x="148" y="93"/>
                </a:lnTo>
                <a:lnTo>
                  <a:pt x="146" y="92"/>
                </a:lnTo>
                <a:lnTo>
                  <a:pt x="142" y="90"/>
                </a:lnTo>
                <a:lnTo>
                  <a:pt x="135" y="85"/>
                </a:lnTo>
                <a:lnTo>
                  <a:pt x="133" y="85"/>
                </a:lnTo>
                <a:lnTo>
                  <a:pt x="120" y="81"/>
                </a:lnTo>
                <a:lnTo>
                  <a:pt x="113" y="85"/>
                </a:lnTo>
                <a:lnTo>
                  <a:pt x="109" y="86"/>
                </a:lnTo>
                <a:lnTo>
                  <a:pt x="101" y="97"/>
                </a:lnTo>
                <a:lnTo>
                  <a:pt x="91" y="112"/>
                </a:lnTo>
                <a:lnTo>
                  <a:pt x="82" y="124"/>
                </a:lnTo>
                <a:lnTo>
                  <a:pt x="101" y="132"/>
                </a:lnTo>
                <a:lnTo>
                  <a:pt x="106" y="161"/>
                </a:lnTo>
                <a:lnTo>
                  <a:pt x="114" y="169"/>
                </a:lnTo>
                <a:lnTo>
                  <a:pt x="129" y="191"/>
                </a:lnTo>
                <a:lnTo>
                  <a:pt x="143" y="186"/>
                </a:lnTo>
                <a:lnTo>
                  <a:pt x="144" y="184"/>
                </a:lnTo>
                <a:lnTo>
                  <a:pt x="148" y="183"/>
                </a:lnTo>
                <a:lnTo>
                  <a:pt x="150" y="176"/>
                </a:lnTo>
                <a:lnTo>
                  <a:pt x="151" y="175"/>
                </a:lnTo>
                <a:lnTo>
                  <a:pt x="167" y="120"/>
                </a:lnTo>
                <a:lnTo>
                  <a:pt x="178" y="111"/>
                </a:lnTo>
                <a:lnTo>
                  <a:pt x="181" y="104"/>
                </a:lnTo>
                <a:lnTo>
                  <a:pt x="182" y="100"/>
                </a:lnTo>
                <a:lnTo>
                  <a:pt x="185" y="97"/>
                </a:lnTo>
                <a:lnTo>
                  <a:pt x="181" y="93"/>
                </a:lnTo>
                <a:lnTo>
                  <a:pt x="178" y="90"/>
                </a:lnTo>
                <a:lnTo>
                  <a:pt x="178" y="87"/>
                </a:lnTo>
                <a:lnTo>
                  <a:pt x="178" y="86"/>
                </a:lnTo>
                <a:lnTo>
                  <a:pt x="178" y="85"/>
                </a:lnTo>
                <a:lnTo>
                  <a:pt x="188" y="63"/>
                </a:lnTo>
                <a:lnTo>
                  <a:pt x="191" y="57"/>
                </a:lnTo>
                <a:lnTo>
                  <a:pt x="191" y="56"/>
                </a:lnTo>
                <a:lnTo>
                  <a:pt x="197" y="40"/>
                </a:lnTo>
                <a:lnTo>
                  <a:pt x="177" y="34"/>
                </a:lnTo>
                <a:close/>
                <a:moveTo>
                  <a:pt x="80" y="47"/>
                </a:moveTo>
                <a:lnTo>
                  <a:pt x="77" y="55"/>
                </a:lnTo>
                <a:lnTo>
                  <a:pt x="84" y="68"/>
                </a:lnTo>
                <a:lnTo>
                  <a:pt x="87" y="78"/>
                </a:lnTo>
                <a:lnTo>
                  <a:pt x="95" y="81"/>
                </a:lnTo>
                <a:lnTo>
                  <a:pt x="101" y="81"/>
                </a:lnTo>
                <a:lnTo>
                  <a:pt x="103" y="79"/>
                </a:lnTo>
                <a:lnTo>
                  <a:pt x="112" y="75"/>
                </a:lnTo>
                <a:lnTo>
                  <a:pt x="120" y="49"/>
                </a:lnTo>
                <a:lnTo>
                  <a:pt x="117" y="44"/>
                </a:lnTo>
                <a:lnTo>
                  <a:pt x="112" y="34"/>
                </a:lnTo>
                <a:lnTo>
                  <a:pt x="94" y="29"/>
                </a:lnTo>
                <a:lnTo>
                  <a:pt x="91" y="21"/>
                </a:lnTo>
                <a:lnTo>
                  <a:pt x="77" y="25"/>
                </a:lnTo>
                <a:lnTo>
                  <a:pt x="75" y="34"/>
                </a:lnTo>
                <a:lnTo>
                  <a:pt x="76" y="41"/>
                </a:lnTo>
                <a:lnTo>
                  <a:pt x="80" y="47"/>
                </a:lnTo>
                <a:close/>
                <a:moveTo>
                  <a:pt x="8" y="75"/>
                </a:moveTo>
                <a:lnTo>
                  <a:pt x="3" y="87"/>
                </a:lnTo>
                <a:lnTo>
                  <a:pt x="3" y="96"/>
                </a:lnTo>
                <a:lnTo>
                  <a:pt x="19" y="89"/>
                </a:lnTo>
                <a:lnTo>
                  <a:pt x="15" y="82"/>
                </a:lnTo>
                <a:lnTo>
                  <a:pt x="24" y="81"/>
                </a:lnTo>
                <a:lnTo>
                  <a:pt x="37" y="57"/>
                </a:lnTo>
                <a:lnTo>
                  <a:pt x="53" y="22"/>
                </a:lnTo>
                <a:lnTo>
                  <a:pt x="61" y="15"/>
                </a:lnTo>
                <a:lnTo>
                  <a:pt x="45" y="0"/>
                </a:lnTo>
                <a:lnTo>
                  <a:pt x="39" y="14"/>
                </a:lnTo>
                <a:lnTo>
                  <a:pt x="37" y="12"/>
                </a:lnTo>
                <a:lnTo>
                  <a:pt x="34" y="12"/>
                </a:lnTo>
                <a:lnTo>
                  <a:pt x="33" y="18"/>
                </a:lnTo>
                <a:lnTo>
                  <a:pt x="26" y="15"/>
                </a:lnTo>
                <a:lnTo>
                  <a:pt x="20" y="23"/>
                </a:lnTo>
                <a:lnTo>
                  <a:pt x="33" y="34"/>
                </a:lnTo>
                <a:lnTo>
                  <a:pt x="18" y="51"/>
                </a:lnTo>
                <a:lnTo>
                  <a:pt x="12" y="47"/>
                </a:lnTo>
                <a:lnTo>
                  <a:pt x="11" y="38"/>
                </a:lnTo>
                <a:lnTo>
                  <a:pt x="0" y="33"/>
                </a:lnTo>
                <a:lnTo>
                  <a:pt x="0" y="34"/>
                </a:lnTo>
                <a:lnTo>
                  <a:pt x="9" y="42"/>
                </a:lnTo>
                <a:lnTo>
                  <a:pt x="7" y="49"/>
                </a:lnTo>
                <a:lnTo>
                  <a:pt x="12" y="56"/>
                </a:lnTo>
                <a:lnTo>
                  <a:pt x="9" y="63"/>
                </a:lnTo>
                <a:lnTo>
                  <a:pt x="12" y="63"/>
                </a:lnTo>
                <a:lnTo>
                  <a:pt x="16" y="68"/>
                </a:lnTo>
                <a:lnTo>
                  <a:pt x="11" y="75"/>
                </a:lnTo>
                <a:lnTo>
                  <a:pt x="8" y="7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3" name="Freeform 274"/>
          <p:cNvSpPr>
            <a:spLocks noEditPoints="1"/>
          </p:cNvSpPr>
          <p:nvPr/>
        </p:nvSpPr>
        <p:spPr bwMode="auto">
          <a:xfrm>
            <a:off x="7527925" y="774700"/>
            <a:ext cx="203200" cy="203200"/>
          </a:xfrm>
          <a:custGeom>
            <a:avLst/>
            <a:gdLst>
              <a:gd name="T0" fmla="*/ 29 w 128"/>
              <a:gd name="T1" fmla="*/ 85 h 128"/>
              <a:gd name="T2" fmla="*/ 37 w 128"/>
              <a:gd name="T3" fmla="*/ 74 h 128"/>
              <a:gd name="T4" fmla="*/ 45 w 128"/>
              <a:gd name="T5" fmla="*/ 73 h 128"/>
              <a:gd name="T6" fmla="*/ 53 w 128"/>
              <a:gd name="T7" fmla="*/ 78 h 128"/>
              <a:gd name="T8" fmla="*/ 64 w 128"/>
              <a:gd name="T9" fmla="*/ 73 h 128"/>
              <a:gd name="T10" fmla="*/ 59 w 128"/>
              <a:gd name="T11" fmla="*/ 90 h 128"/>
              <a:gd name="T12" fmla="*/ 45 w 128"/>
              <a:gd name="T13" fmla="*/ 104 h 128"/>
              <a:gd name="T14" fmla="*/ 52 w 128"/>
              <a:gd name="T15" fmla="*/ 111 h 128"/>
              <a:gd name="T16" fmla="*/ 44 w 128"/>
              <a:gd name="T17" fmla="*/ 123 h 128"/>
              <a:gd name="T18" fmla="*/ 38 w 128"/>
              <a:gd name="T19" fmla="*/ 119 h 128"/>
              <a:gd name="T20" fmla="*/ 26 w 128"/>
              <a:gd name="T21" fmla="*/ 96 h 128"/>
              <a:gd name="T22" fmla="*/ 27 w 128"/>
              <a:gd name="T23" fmla="*/ 81 h 128"/>
              <a:gd name="T24" fmla="*/ 31 w 128"/>
              <a:gd name="T25" fmla="*/ 74 h 128"/>
              <a:gd name="T26" fmla="*/ 94 w 128"/>
              <a:gd name="T27" fmla="*/ 128 h 128"/>
              <a:gd name="T28" fmla="*/ 87 w 128"/>
              <a:gd name="T29" fmla="*/ 115 h 128"/>
              <a:gd name="T30" fmla="*/ 109 w 128"/>
              <a:gd name="T31" fmla="*/ 59 h 128"/>
              <a:gd name="T32" fmla="*/ 128 w 128"/>
              <a:gd name="T33" fmla="*/ 40 h 128"/>
              <a:gd name="T34" fmla="*/ 115 w 128"/>
              <a:gd name="T35" fmla="*/ 81 h 128"/>
              <a:gd name="T36" fmla="*/ 102 w 128"/>
              <a:gd name="T37" fmla="*/ 120 h 128"/>
              <a:gd name="T38" fmla="*/ 40 w 128"/>
              <a:gd name="T39" fmla="*/ 13 h 128"/>
              <a:gd name="T40" fmla="*/ 64 w 128"/>
              <a:gd name="T41" fmla="*/ 14 h 128"/>
              <a:gd name="T42" fmla="*/ 66 w 128"/>
              <a:gd name="T43" fmla="*/ 38 h 128"/>
              <a:gd name="T44" fmla="*/ 74 w 128"/>
              <a:gd name="T45" fmla="*/ 25 h 128"/>
              <a:gd name="T46" fmla="*/ 81 w 128"/>
              <a:gd name="T47" fmla="*/ 36 h 128"/>
              <a:gd name="T48" fmla="*/ 42 w 128"/>
              <a:gd name="T49" fmla="*/ 51 h 128"/>
              <a:gd name="T50" fmla="*/ 42 w 128"/>
              <a:gd name="T51" fmla="*/ 58 h 128"/>
              <a:gd name="T52" fmla="*/ 16 w 128"/>
              <a:gd name="T53" fmla="*/ 52 h 128"/>
              <a:gd name="T54" fmla="*/ 23 w 128"/>
              <a:gd name="T55" fmla="*/ 41 h 128"/>
              <a:gd name="T56" fmla="*/ 3 w 128"/>
              <a:gd name="T57" fmla="*/ 47 h 128"/>
              <a:gd name="T58" fmla="*/ 25 w 128"/>
              <a:gd name="T59" fmla="*/ 22 h 128"/>
              <a:gd name="T60" fmla="*/ 37 w 128"/>
              <a:gd name="T61" fmla="*/ 21 h 128"/>
              <a:gd name="T62" fmla="*/ 23 w 128"/>
              <a:gd name="T63" fmla="*/ 3 h 128"/>
              <a:gd name="T64" fmla="*/ 41 w 128"/>
              <a:gd name="T6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31" y="74"/>
                </a:moveTo>
                <a:lnTo>
                  <a:pt x="29" y="85"/>
                </a:lnTo>
                <a:lnTo>
                  <a:pt x="33" y="85"/>
                </a:lnTo>
                <a:lnTo>
                  <a:pt x="37" y="74"/>
                </a:lnTo>
                <a:lnTo>
                  <a:pt x="44" y="70"/>
                </a:lnTo>
                <a:lnTo>
                  <a:pt x="45" y="73"/>
                </a:lnTo>
                <a:lnTo>
                  <a:pt x="49" y="78"/>
                </a:lnTo>
                <a:lnTo>
                  <a:pt x="53" y="78"/>
                </a:lnTo>
                <a:lnTo>
                  <a:pt x="57" y="70"/>
                </a:lnTo>
                <a:lnTo>
                  <a:pt x="64" y="73"/>
                </a:lnTo>
                <a:lnTo>
                  <a:pt x="64" y="79"/>
                </a:lnTo>
                <a:lnTo>
                  <a:pt x="59" y="90"/>
                </a:lnTo>
                <a:lnTo>
                  <a:pt x="57" y="98"/>
                </a:lnTo>
                <a:lnTo>
                  <a:pt x="45" y="104"/>
                </a:lnTo>
                <a:lnTo>
                  <a:pt x="48" y="112"/>
                </a:lnTo>
                <a:lnTo>
                  <a:pt x="52" y="111"/>
                </a:lnTo>
                <a:lnTo>
                  <a:pt x="48" y="119"/>
                </a:lnTo>
                <a:lnTo>
                  <a:pt x="44" y="123"/>
                </a:lnTo>
                <a:lnTo>
                  <a:pt x="41" y="120"/>
                </a:lnTo>
                <a:lnTo>
                  <a:pt x="38" y="119"/>
                </a:lnTo>
                <a:lnTo>
                  <a:pt x="21" y="115"/>
                </a:lnTo>
                <a:lnTo>
                  <a:pt x="26" y="96"/>
                </a:lnTo>
                <a:lnTo>
                  <a:pt x="21" y="86"/>
                </a:lnTo>
                <a:lnTo>
                  <a:pt x="27" y="81"/>
                </a:lnTo>
                <a:lnTo>
                  <a:pt x="27" y="70"/>
                </a:lnTo>
                <a:lnTo>
                  <a:pt x="31" y="74"/>
                </a:lnTo>
                <a:close/>
                <a:moveTo>
                  <a:pt x="102" y="120"/>
                </a:moveTo>
                <a:lnTo>
                  <a:pt x="94" y="128"/>
                </a:lnTo>
                <a:lnTo>
                  <a:pt x="86" y="128"/>
                </a:lnTo>
                <a:lnTo>
                  <a:pt x="87" y="115"/>
                </a:lnTo>
                <a:lnTo>
                  <a:pt x="96" y="89"/>
                </a:lnTo>
                <a:lnTo>
                  <a:pt x="109" y="59"/>
                </a:lnTo>
                <a:lnTo>
                  <a:pt x="124" y="37"/>
                </a:lnTo>
                <a:lnTo>
                  <a:pt x="128" y="40"/>
                </a:lnTo>
                <a:lnTo>
                  <a:pt x="124" y="66"/>
                </a:lnTo>
                <a:lnTo>
                  <a:pt x="115" y="81"/>
                </a:lnTo>
                <a:lnTo>
                  <a:pt x="101" y="113"/>
                </a:lnTo>
                <a:lnTo>
                  <a:pt x="102" y="120"/>
                </a:lnTo>
                <a:close/>
                <a:moveTo>
                  <a:pt x="41" y="0"/>
                </a:moveTo>
                <a:lnTo>
                  <a:pt x="40" y="13"/>
                </a:lnTo>
                <a:lnTo>
                  <a:pt x="57" y="10"/>
                </a:lnTo>
                <a:lnTo>
                  <a:pt x="64" y="14"/>
                </a:lnTo>
                <a:lnTo>
                  <a:pt x="53" y="25"/>
                </a:lnTo>
                <a:lnTo>
                  <a:pt x="66" y="38"/>
                </a:lnTo>
                <a:lnTo>
                  <a:pt x="70" y="33"/>
                </a:lnTo>
                <a:lnTo>
                  <a:pt x="74" y="25"/>
                </a:lnTo>
                <a:lnTo>
                  <a:pt x="79" y="23"/>
                </a:lnTo>
                <a:lnTo>
                  <a:pt x="81" y="36"/>
                </a:lnTo>
                <a:lnTo>
                  <a:pt x="64" y="52"/>
                </a:lnTo>
                <a:lnTo>
                  <a:pt x="42" y="51"/>
                </a:lnTo>
                <a:lnTo>
                  <a:pt x="42" y="55"/>
                </a:lnTo>
                <a:lnTo>
                  <a:pt x="42" y="58"/>
                </a:lnTo>
                <a:lnTo>
                  <a:pt x="33" y="66"/>
                </a:lnTo>
                <a:lnTo>
                  <a:pt x="16" y="52"/>
                </a:lnTo>
                <a:lnTo>
                  <a:pt x="26" y="44"/>
                </a:lnTo>
                <a:lnTo>
                  <a:pt x="23" y="41"/>
                </a:lnTo>
                <a:lnTo>
                  <a:pt x="3" y="48"/>
                </a:lnTo>
                <a:lnTo>
                  <a:pt x="3" y="47"/>
                </a:lnTo>
                <a:lnTo>
                  <a:pt x="0" y="28"/>
                </a:lnTo>
                <a:lnTo>
                  <a:pt x="25" y="22"/>
                </a:lnTo>
                <a:lnTo>
                  <a:pt x="34" y="28"/>
                </a:lnTo>
                <a:lnTo>
                  <a:pt x="37" y="21"/>
                </a:lnTo>
                <a:lnTo>
                  <a:pt x="19" y="8"/>
                </a:lnTo>
                <a:lnTo>
                  <a:pt x="23" y="3"/>
                </a:lnTo>
                <a:lnTo>
                  <a:pt x="41" y="0"/>
                </a:lnTo>
                <a:lnTo>
                  <a:pt x="41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4" name="Freeform 275"/>
          <p:cNvSpPr>
            <a:spLocks/>
          </p:cNvSpPr>
          <p:nvPr/>
        </p:nvSpPr>
        <p:spPr bwMode="auto">
          <a:xfrm>
            <a:off x="8023225" y="998538"/>
            <a:ext cx="161925" cy="250825"/>
          </a:xfrm>
          <a:custGeom>
            <a:avLst/>
            <a:gdLst>
              <a:gd name="T0" fmla="*/ 81 w 102"/>
              <a:gd name="T1" fmla="*/ 71 h 158"/>
              <a:gd name="T2" fmla="*/ 79 w 102"/>
              <a:gd name="T3" fmla="*/ 71 h 158"/>
              <a:gd name="T4" fmla="*/ 71 w 102"/>
              <a:gd name="T5" fmla="*/ 71 h 158"/>
              <a:gd name="T6" fmla="*/ 52 w 102"/>
              <a:gd name="T7" fmla="*/ 69 h 158"/>
              <a:gd name="T8" fmla="*/ 40 w 102"/>
              <a:gd name="T9" fmla="*/ 65 h 158"/>
              <a:gd name="T10" fmla="*/ 37 w 102"/>
              <a:gd name="T11" fmla="*/ 64 h 158"/>
              <a:gd name="T12" fmla="*/ 36 w 102"/>
              <a:gd name="T13" fmla="*/ 65 h 158"/>
              <a:gd name="T14" fmla="*/ 29 w 102"/>
              <a:gd name="T15" fmla="*/ 67 h 158"/>
              <a:gd name="T16" fmla="*/ 27 w 102"/>
              <a:gd name="T17" fmla="*/ 67 h 158"/>
              <a:gd name="T18" fmla="*/ 22 w 102"/>
              <a:gd name="T19" fmla="*/ 69 h 158"/>
              <a:gd name="T20" fmla="*/ 23 w 102"/>
              <a:gd name="T21" fmla="*/ 72 h 158"/>
              <a:gd name="T22" fmla="*/ 26 w 102"/>
              <a:gd name="T23" fmla="*/ 72 h 158"/>
              <a:gd name="T24" fmla="*/ 33 w 102"/>
              <a:gd name="T25" fmla="*/ 71 h 158"/>
              <a:gd name="T26" fmla="*/ 40 w 102"/>
              <a:gd name="T27" fmla="*/ 69 h 158"/>
              <a:gd name="T28" fmla="*/ 36 w 102"/>
              <a:gd name="T29" fmla="*/ 76 h 158"/>
              <a:gd name="T30" fmla="*/ 29 w 102"/>
              <a:gd name="T31" fmla="*/ 82 h 158"/>
              <a:gd name="T32" fmla="*/ 32 w 102"/>
              <a:gd name="T33" fmla="*/ 86 h 158"/>
              <a:gd name="T34" fmla="*/ 37 w 102"/>
              <a:gd name="T35" fmla="*/ 87 h 158"/>
              <a:gd name="T36" fmla="*/ 44 w 102"/>
              <a:gd name="T37" fmla="*/ 82 h 158"/>
              <a:gd name="T38" fmla="*/ 49 w 102"/>
              <a:gd name="T39" fmla="*/ 82 h 158"/>
              <a:gd name="T40" fmla="*/ 51 w 102"/>
              <a:gd name="T41" fmla="*/ 84 h 158"/>
              <a:gd name="T42" fmla="*/ 45 w 102"/>
              <a:gd name="T43" fmla="*/ 87 h 158"/>
              <a:gd name="T44" fmla="*/ 48 w 102"/>
              <a:gd name="T45" fmla="*/ 90 h 158"/>
              <a:gd name="T46" fmla="*/ 52 w 102"/>
              <a:gd name="T47" fmla="*/ 88 h 158"/>
              <a:gd name="T48" fmla="*/ 64 w 102"/>
              <a:gd name="T49" fmla="*/ 87 h 158"/>
              <a:gd name="T50" fmla="*/ 75 w 102"/>
              <a:gd name="T51" fmla="*/ 88 h 158"/>
              <a:gd name="T52" fmla="*/ 82 w 102"/>
              <a:gd name="T53" fmla="*/ 90 h 158"/>
              <a:gd name="T54" fmla="*/ 83 w 102"/>
              <a:gd name="T55" fmla="*/ 97 h 158"/>
              <a:gd name="T56" fmla="*/ 96 w 102"/>
              <a:gd name="T57" fmla="*/ 95 h 158"/>
              <a:gd name="T58" fmla="*/ 100 w 102"/>
              <a:gd name="T59" fmla="*/ 95 h 158"/>
              <a:gd name="T60" fmla="*/ 102 w 102"/>
              <a:gd name="T61" fmla="*/ 107 h 158"/>
              <a:gd name="T62" fmla="*/ 98 w 102"/>
              <a:gd name="T63" fmla="*/ 107 h 158"/>
              <a:gd name="T64" fmla="*/ 96 w 102"/>
              <a:gd name="T65" fmla="*/ 109 h 158"/>
              <a:gd name="T66" fmla="*/ 93 w 102"/>
              <a:gd name="T67" fmla="*/ 110 h 158"/>
              <a:gd name="T68" fmla="*/ 51 w 102"/>
              <a:gd name="T69" fmla="*/ 128 h 158"/>
              <a:gd name="T70" fmla="*/ 19 w 102"/>
              <a:gd name="T71" fmla="*/ 158 h 158"/>
              <a:gd name="T72" fmla="*/ 19 w 102"/>
              <a:gd name="T73" fmla="*/ 152 h 158"/>
              <a:gd name="T74" fmla="*/ 19 w 102"/>
              <a:gd name="T75" fmla="*/ 148 h 158"/>
              <a:gd name="T76" fmla="*/ 19 w 102"/>
              <a:gd name="T77" fmla="*/ 140 h 158"/>
              <a:gd name="T78" fmla="*/ 19 w 102"/>
              <a:gd name="T79" fmla="*/ 135 h 158"/>
              <a:gd name="T80" fmla="*/ 17 w 102"/>
              <a:gd name="T81" fmla="*/ 127 h 158"/>
              <a:gd name="T82" fmla="*/ 4 w 102"/>
              <a:gd name="T83" fmla="*/ 97 h 158"/>
              <a:gd name="T84" fmla="*/ 2 w 102"/>
              <a:gd name="T85" fmla="*/ 73 h 158"/>
              <a:gd name="T86" fmla="*/ 2 w 102"/>
              <a:gd name="T87" fmla="*/ 72 h 158"/>
              <a:gd name="T88" fmla="*/ 0 w 102"/>
              <a:gd name="T89" fmla="*/ 68 h 158"/>
              <a:gd name="T90" fmla="*/ 4 w 102"/>
              <a:gd name="T91" fmla="*/ 57 h 158"/>
              <a:gd name="T92" fmla="*/ 7 w 102"/>
              <a:gd name="T93" fmla="*/ 42 h 158"/>
              <a:gd name="T94" fmla="*/ 11 w 102"/>
              <a:gd name="T95" fmla="*/ 26 h 158"/>
              <a:gd name="T96" fmla="*/ 34 w 102"/>
              <a:gd name="T97" fmla="*/ 22 h 158"/>
              <a:gd name="T98" fmla="*/ 45 w 102"/>
              <a:gd name="T99" fmla="*/ 0 h 158"/>
              <a:gd name="T100" fmla="*/ 56 w 102"/>
              <a:gd name="T101" fmla="*/ 5 h 158"/>
              <a:gd name="T102" fmla="*/ 62 w 102"/>
              <a:gd name="T103" fmla="*/ 5 h 158"/>
              <a:gd name="T104" fmla="*/ 72 w 102"/>
              <a:gd name="T105" fmla="*/ 2 h 158"/>
              <a:gd name="T106" fmla="*/ 77 w 102"/>
              <a:gd name="T107" fmla="*/ 20 h 158"/>
              <a:gd name="T108" fmla="*/ 74 w 102"/>
              <a:gd name="T109" fmla="*/ 42 h 158"/>
              <a:gd name="T110" fmla="*/ 74 w 102"/>
              <a:gd name="T111" fmla="*/ 43 h 158"/>
              <a:gd name="T112" fmla="*/ 75 w 102"/>
              <a:gd name="T113" fmla="*/ 46 h 158"/>
              <a:gd name="T114" fmla="*/ 82 w 102"/>
              <a:gd name="T115" fmla="*/ 62 h 158"/>
              <a:gd name="T116" fmla="*/ 81 w 102"/>
              <a:gd name="T117" fmla="*/ 68 h 158"/>
              <a:gd name="T118" fmla="*/ 81 w 102"/>
              <a:gd name="T119" fmla="*/ 71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2" h="158">
                <a:moveTo>
                  <a:pt x="81" y="71"/>
                </a:moveTo>
                <a:lnTo>
                  <a:pt x="79" y="71"/>
                </a:lnTo>
                <a:lnTo>
                  <a:pt x="71" y="71"/>
                </a:lnTo>
                <a:lnTo>
                  <a:pt x="52" y="69"/>
                </a:lnTo>
                <a:lnTo>
                  <a:pt x="40" y="65"/>
                </a:lnTo>
                <a:lnTo>
                  <a:pt x="37" y="64"/>
                </a:lnTo>
                <a:lnTo>
                  <a:pt x="36" y="65"/>
                </a:lnTo>
                <a:lnTo>
                  <a:pt x="29" y="67"/>
                </a:lnTo>
                <a:lnTo>
                  <a:pt x="27" y="67"/>
                </a:lnTo>
                <a:lnTo>
                  <a:pt x="22" y="69"/>
                </a:lnTo>
                <a:lnTo>
                  <a:pt x="23" y="72"/>
                </a:lnTo>
                <a:lnTo>
                  <a:pt x="26" y="72"/>
                </a:lnTo>
                <a:lnTo>
                  <a:pt x="33" y="71"/>
                </a:lnTo>
                <a:lnTo>
                  <a:pt x="40" y="69"/>
                </a:lnTo>
                <a:lnTo>
                  <a:pt x="36" y="76"/>
                </a:lnTo>
                <a:lnTo>
                  <a:pt x="29" y="82"/>
                </a:lnTo>
                <a:lnTo>
                  <a:pt x="32" y="86"/>
                </a:lnTo>
                <a:lnTo>
                  <a:pt x="37" y="87"/>
                </a:lnTo>
                <a:lnTo>
                  <a:pt x="44" y="82"/>
                </a:lnTo>
                <a:lnTo>
                  <a:pt x="49" y="82"/>
                </a:lnTo>
                <a:lnTo>
                  <a:pt x="51" y="84"/>
                </a:lnTo>
                <a:lnTo>
                  <a:pt x="45" y="87"/>
                </a:lnTo>
                <a:lnTo>
                  <a:pt x="48" y="90"/>
                </a:lnTo>
                <a:lnTo>
                  <a:pt x="52" y="88"/>
                </a:lnTo>
                <a:lnTo>
                  <a:pt x="64" y="87"/>
                </a:lnTo>
                <a:lnTo>
                  <a:pt x="75" y="88"/>
                </a:lnTo>
                <a:lnTo>
                  <a:pt x="82" y="90"/>
                </a:lnTo>
                <a:lnTo>
                  <a:pt x="83" y="97"/>
                </a:lnTo>
                <a:lnTo>
                  <a:pt x="96" y="95"/>
                </a:lnTo>
                <a:lnTo>
                  <a:pt x="100" y="95"/>
                </a:lnTo>
                <a:lnTo>
                  <a:pt x="102" y="107"/>
                </a:lnTo>
                <a:lnTo>
                  <a:pt x="98" y="107"/>
                </a:lnTo>
                <a:lnTo>
                  <a:pt x="96" y="109"/>
                </a:lnTo>
                <a:lnTo>
                  <a:pt x="93" y="110"/>
                </a:lnTo>
                <a:lnTo>
                  <a:pt x="51" y="128"/>
                </a:lnTo>
                <a:lnTo>
                  <a:pt x="19" y="158"/>
                </a:lnTo>
                <a:lnTo>
                  <a:pt x="19" y="152"/>
                </a:lnTo>
                <a:lnTo>
                  <a:pt x="19" y="148"/>
                </a:lnTo>
                <a:lnTo>
                  <a:pt x="19" y="140"/>
                </a:lnTo>
                <a:lnTo>
                  <a:pt x="19" y="135"/>
                </a:lnTo>
                <a:lnTo>
                  <a:pt x="17" y="127"/>
                </a:lnTo>
                <a:lnTo>
                  <a:pt x="4" y="97"/>
                </a:lnTo>
                <a:lnTo>
                  <a:pt x="2" y="73"/>
                </a:lnTo>
                <a:lnTo>
                  <a:pt x="2" y="72"/>
                </a:lnTo>
                <a:lnTo>
                  <a:pt x="0" y="68"/>
                </a:lnTo>
                <a:lnTo>
                  <a:pt x="4" y="57"/>
                </a:lnTo>
                <a:lnTo>
                  <a:pt x="7" y="42"/>
                </a:lnTo>
                <a:lnTo>
                  <a:pt x="11" y="26"/>
                </a:lnTo>
                <a:lnTo>
                  <a:pt x="34" y="22"/>
                </a:lnTo>
                <a:lnTo>
                  <a:pt x="45" y="0"/>
                </a:lnTo>
                <a:lnTo>
                  <a:pt x="56" y="5"/>
                </a:lnTo>
                <a:lnTo>
                  <a:pt x="62" y="5"/>
                </a:lnTo>
                <a:lnTo>
                  <a:pt x="72" y="2"/>
                </a:lnTo>
                <a:lnTo>
                  <a:pt x="77" y="20"/>
                </a:lnTo>
                <a:lnTo>
                  <a:pt x="74" y="42"/>
                </a:lnTo>
                <a:lnTo>
                  <a:pt x="74" y="43"/>
                </a:lnTo>
                <a:lnTo>
                  <a:pt x="75" y="46"/>
                </a:lnTo>
                <a:lnTo>
                  <a:pt x="82" y="62"/>
                </a:lnTo>
                <a:lnTo>
                  <a:pt x="81" y="68"/>
                </a:lnTo>
                <a:lnTo>
                  <a:pt x="81" y="7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5" name="Freeform 276"/>
          <p:cNvSpPr>
            <a:spLocks noEditPoints="1"/>
          </p:cNvSpPr>
          <p:nvPr/>
        </p:nvSpPr>
        <p:spPr bwMode="auto">
          <a:xfrm>
            <a:off x="8256588" y="911225"/>
            <a:ext cx="134938" cy="123825"/>
          </a:xfrm>
          <a:custGeom>
            <a:avLst/>
            <a:gdLst>
              <a:gd name="T0" fmla="*/ 85 w 85"/>
              <a:gd name="T1" fmla="*/ 18 h 78"/>
              <a:gd name="T2" fmla="*/ 84 w 85"/>
              <a:gd name="T3" fmla="*/ 19 h 78"/>
              <a:gd name="T4" fmla="*/ 82 w 85"/>
              <a:gd name="T5" fmla="*/ 18 h 78"/>
              <a:gd name="T6" fmla="*/ 77 w 85"/>
              <a:gd name="T7" fmla="*/ 11 h 78"/>
              <a:gd name="T8" fmla="*/ 78 w 85"/>
              <a:gd name="T9" fmla="*/ 10 h 78"/>
              <a:gd name="T10" fmla="*/ 82 w 85"/>
              <a:gd name="T11" fmla="*/ 15 h 78"/>
              <a:gd name="T12" fmla="*/ 84 w 85"/>
              <a:gd name="T13" fmla="*/ 15 h 78"/>
              <a:gd name="T14" fmla="*/ 85 w 85"/>
              <a:gd name="T15" fmla="*/ 18 h 78"/>
              <a:gd name="T16" fmla="*/ 73 w 85"/>
              <a:gd name="T17" fmla="*/ 8 h 78"/>
              <a:gd name="T18" fmla="*/ 75 w 85"/>
              <a:gd name="T19" fmla="*/ 17 h 78"/>
              <a:gd name="T20" fmla="*/ 78 w 85"/>
              <a:gd name="T21" fmla="*/ 23 h 78"/>
              <a:gd name="T22" fmla="*/ 79 w 85"/>
              <a:gd name="T23" fmla="*/ 27 h 78"/>
              <a:gd name="T24" fmla="*/ 84 w 85"/>
              <a:gd name="T25" fmla="*/ 37 h 78"/>
              <a:gd name="T26" fmla="*/ 84 w 85"/>
              <a:gd name="T27" fmla="*/ 41 h 78"/>
              <a:gd name="T28" fmla="*/ 78 w 85"/>
              <a:gd name="T29" fmla="*/ 49 h 78"/>
              <a:gd name="T30" fmla="*/ 73 w 85"/>
              <a:gd name="T31" fmla="*/ 52 h 78"/>
              <a:gd name="T32" fmla="*/ 58 w 85"/>
              <a:gd name="T33" fmla="*/ 60 h 78"/>
              <a:gd name="T34" fmla="*/ 41 w 85"/>
              <a:gd name="T35" fmla="*/ 67 h 78"/>
              <a:gd name="T36" fmla="*/ 41 w 85"/>
              <a:gd name="T37" fmla="*/ 78 h 78"/>
              <a:gd name="T38" fmla="*/ 40 w 85"/>
              <a:gd name="T39" fmla="*/ 78 h 78"/>
              <a:gd name="T40" fmla="*/ 39 w 85"/>
              <a:gd name="T41" fmla="*/ 74 h 78"/>
              <a:gd name="T42" fmla="*/ 37 w 85"/>
              <a:gd name="T43" fmla="*/ 74 h 78"/>
              <a:gd name="T44" fmla="*/ 22 w 85"/>
              <a:gd name="T45" fmla="*/ 67 h 78"/>
              <a:gd name="T46" fmla="*/ 0 w 85"/>
              <a:gd name="T47" fmla="*/ 60 h 78"/>
              <a:gd name="T48" fmla="*/ 33 w 85"/>
              <a:gd name="T49" fmla="*/ 15 h 78"/>
              <a:gd name="T50" fmla="*/ 44 w 85"/>
              <a:gd name="T51" fmla="*/ 0 h 78"/>
              <a:gd name="T52" fmla="*/ 47 w 85"/>
              <a:gd name="T53" fmla="*/ 11 h 78"/>
              <a:gd name="T54" fmla="*/ 55 w 85"/>
              <a:gd name="T55" fmla="*/ 8 h 78"/>
              <a:gd name="T56" fmla="*/ 66 w 85"/>
              <a:gd name="T57" fmla="*/ 0 h 78"/>
              <a:gd name="T58" fmla="*/ 73 w 85"/>
              <a:gd name="T59" fmla="*/ 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5" h="78">
                <a:moveTo>
                  <a:pt x="85" y="18"/>
                </a:moveTo>
                <a:lnTo>
                  <a:pt x="84" y="19"/>
                </a:lnTo>
                <a:lnTo>
                  <a:pt x="82" y="18"/>
                </a:lnTo>
                <a:lnTo>
                  <a:pt x="77" y="11"/>
                </a:lnTo>
                <a:lnTo>
                  <a:pt x="78" y="10"/>
                </a:lnTo>
                <a:lnTo>
                  <a:pt x="82" y="15"/>
                </a:lnTo>
                <a:lnTo>
                  <a:pt x="84" y="15"/>
                </a:lnTo>
                <a:lnTo>
                  <a:pt x="85" y="18"/>
                </a:lnTo>
                <a:close/>
                <a:moveTo>
                  <a:pt x="73" y="8"/>
                </a:moveTo>
                <a:lnTo>
                  <a:pt x="75" y="17"/>
                </a:lnTo>
                <a:lnTo>
                  <a:pt x="78" y="23"/>
                </a:lnTo>
                <a:lnTo>
                  <a:pt x="79" y="27"/>
                </a:lnTo>
                <a:lnTo>
                  <a:pt x="84" y="37"/>
                </a:lnTo>
                <a:lnTo>
                  <a:pt x="84" y="41"/>
                </a:lnTo>
                <a:lnTo>
                  <a:pt x="78" y="49"/>
                </a:lnTo>
                <a:lnTo>
                  <a:pt x="73" y="52"/>
                </a:lnTo>
                <a:lnTo>
                  <a:pt x="58" y="60"/>
                </a:lnTo>
                <a:lnTo>
                  <a:pt x="41" y="67"/>
                </a:lnTo>
                <a:lnTo>
                  <a:pt x="41" y="78"/>
                </a:lnTo>
                <a:lnTo>
                  <a:pt x="40" y="78"/>
                </a:lnTo>
                <a:lnTo>
                  <a:pt x="39" y="74"/>
                </a:lnTo>
                <a:lnTo>
                  <a:pt x="37" y="74"/>
                </a:lnTo>
                <a:lnTo>
                  <a:pt x="22" y="67"/>
                </a:lnTo>
                <a:lnTo>
                  <a:pt x="0" y="60"/>
                </a:lnTo>
                <a:lnTo>
                  <a:pt x="33" y="15"/>
                </a:lnTo>
                <a:lnTo>
                  <a:pt x="44" y="0"/>
                </a:lnTo>
                <a:lnTo>
                  <a:pt x="47" y="11"/>
                </a:lnTo>
                <a:lnTo>
                  <a:pt x="55" y="8"/>
                </a:lnTo>
                <a:lnTo>
                  <a:pt x="66" y="0"/>
                </a:lnTo>
                <a:lnTo>
                  <a:pt x="73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6" name="Freeform 277"/>
          <p:cNvSpPr>
            <a:spLocks/>
          </p:cNvSpPr>
          <p:nvPr/>
        </p:nvSpPr>
        <p:spPr bwMode="auto">
          <a:xfrm>
            <a:off x="4060825" y="5846763"/>
            <a:ext cx="6350" cy="4763"/>
          </a:xfrm>
          <a:custGeom>
            <a:avLst/>
            <a:gdLst>
              <a:gd name="T0" fmla="*/ 4 w 4"/>
              <a:gd name="T1" fmla="*/ 3 h 3"/>
              <a:gd name="T2" fmla="*/ 2 w 4"/>
              <a:gd name="T3" fmla="*/ 3 h 3"/>
              <a:gd name="T4" fmla="*/ 0 w 4"/>
              <a:gd name="T5" fmla="*/ 3 h 3"/>
              <a:gd name="T6" fmla="*/ 0 w 4"/>
              <a:gd name="T7" fmla="*/ 2 h 3"/>
              <a:gd name="T8" fmla="*/ 1 w 4"/>
              <a:gd name="T9" fmla="*/ 0 h 3"/>
              <a:gd name="T10" fmla="*/ 2 w 4"/>
              <a:gd name="T11" fmla="*/ 0 h 3"/>
              <a:gd name="T12" fmla="*/ 4 w 4"/>
              <a:gd name="T13" fmla="*/ 0 h 3"/>
              <a:gd name="T14" fmla="*/ 4 w 4"/>
              <a:gd name="T15" fmla="*/ 2 h 3"/>
              <a:gd name="T16" fmla="*/ 4 w 4"/>
              <a:gd name="T1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3">
                <a:moveTo>
                  <a:pt x="4" y="3"/>
                </a:moveTo>
                <a:lnTo>
                  <a:pt x="2" y="3"/>
                </a:lnTo>
                <a:lnTo>
                  <a:pt x="0" y="3"/>
                </a:lnTo>
                <a:lnTo>
                  <a:pt x="0" y="2"/>
                </a:lnTo>
                <a:lnTo>
                  <a:pt x="1" y="0"/>
                </a:lnTo>
                <a:lnTo>
                  <a:pt x="2" y="0"/>
                </a:lnTo>
                <a:lnTo>
                  <a:pt x="4" y="0"/>
                </a:lnTo>
                <a:lnTo>
                  <a:pt x="4" y="2"/>
                </a:lnTo>
                <a:lnTo>
                  <a:pt x="4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7" name="Freeform 278"/>
          <p:cNvSpPr>
            <a:spLocks/>
          </p:cNvSpPr>
          <p:nvPr/>
        </p:nvSpPr>
        <p:spPr bwMode="auto">
          <a:xfrm>
            <a:off x="4049713" y="5665788"/>
            <a:ext cx="36513" cy="47625"/>
          </a:xfrm>
          <a:custGeom>
            <a:avLst/>
            <a:gdLst>
              <a:gd name="T0" fmla="*/ 5 w 23"/>
              <a:gd name="T1" fmla="*/ 0 h 30"/>
              <a:gd name="T2" fmla="*/ 11 w 23"/>
              <a:gd name="T3" fmla="*/ 5 h 30"/>
              <a:gd name="T4" fmla="*/ 12 w 23"/>
              <a:gd name="T5" fmla="*/ 7 h 30"/>
              <a:gd name="T6" fmla="*/ 20 w 23"/>
              <a:gd name="T7" fmla="*/ 1 h 30"/>
              <a:gd name="T8" fmla="*/ 23 w 23"/>
              <a:gd name="T9" fmla="*/ 5 h 30"/>
              <a:gd name="T10" fmla="*/ 15 w 23"/>
              <a:gd name="T11" fmla="*/ 15 h 30"/>
              <a:gd name="T12" fmla="*/ 15 w 23"/>
              <a:gd name="T13" fmla="*/ 22 h 30"/>
              <a:gd name="T14" fmla="*/ 15 w 23"/>
              <a:gd name="T15" fmla="*/ 23 h 30"/>
              <a:gd name="T16" fmla="*/ 12 w 23"/>
              <a:gd name="T17" fmla="*/ 27 h 30"/>
              <a:gd name="T18" fmla="*/ 7 w 23"/>
              <a:gd name="T19" fmla="*/ 30 h 30"/>
              <a:gd name="T20" fmla="*/ 5 w 23"/>
              <a:gd name="T21" fmla="*/ 30 h 30"/>
              <a:gd name="T22" fmla="*/ 4 w 23"/>
              <a:gd name="T23" fmla="*/ 26 h 30"/>
              <a:gd name="T24" fmla="*/ 4 w 23"/>
              <a:gd name="T25" fmla="*/ 22 h 30"/>
              <a:gd name="T26" fmla="*/ 1 w 23"/>
              <a:gd name="T27" fmla="*/ 16 h 30"/>
              <a:gd name="T28" fmla="*/ 0 w 23"/>
              <a:gd name="T29" fmla="*/ 0 h 30"/>
              <a:gd name="T30" fmla="*/ 5 w 23"/>
              <a:gd name="T31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3" h="30">
                <a:moveTo>
                  <a:pt x="5" y="0"/>
                </a:moveTo>
                <a:lnTo>
                  <a:pt x="11" y="5"/>
                </a:lnTo>
                <a:lnTo>
                  <a:pt x="12" y="7"/>
                </a:lnTo>
                <a:lnTo>
                  <a:pt x="20" y="1"/>
                </a:lnTo>
                <a:lnTo>
                  <a:pt x="23" y="5"/>
                </a:lnTo>
                <a:lnTo>
                  <a:pt x="15" y="15"/>
                </a:lnTo>
                <a:lnTo>
                  <a:pt x="15" y="22"/>
                </a:lnTo>
                <a:lnTo>
                  <a:pt x="15" y="23"/>
                </a:lnTo>
                <a:lnTo>
                  <a:pt x="12" y="27"/>
                </a:lnTo>
                <a:lnTo>
                  <a:pt x="7" y="30"/>
                </a:lnTo>
                <a:lnTo>
                  <a:pt x="5" y="30"/>
                </a:lnTo>
                <a:lnTo>
                  <a:pt x="4" y="26"/>
                </a:lnTo>
                <a:lnTo>
                  <a:pt x="4" y="22"/>
                </a:lnTo>
                <a:lnTo>
                  <a:pt x="1" y="16"/>
                </a:lnTo>
                <a:lnTo>
                  <a:pt x="0" y="0"/>
                </a:lnTo>
                <a:lnTo>
                  <a:pt x="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8" name="Freeform 279"/>
          <p:cNvSpPr>
            <a:spLocks/>
          </p:cNvSpPr>
          <p:nvPr/>
        </p:nvSpPr>
        <p:spPr bwMode="auto">
          <a:xfrm>
            <a:off x="4067175" y="5778500"/>
            <a:ext cx="19050" cy="31750"/>
          </a:xfrm>
          <a:custGeom>
            <a:avLst/>
            <a:gdLst>
              <a:gd name="T0" fmla="*/ 8 w 12"/>
              <a:gd name="T1" fmla="*/ 17 h 20"/>
              <a:gd name="T2" fmla="*/ 8 w 12"/>
              <a:gd name="T3" fmla="*/ 20 h 20"/>
              <a:gd name="T4" fmla="*/ 2 w 12"/>
              <a:gd name="T5" fmla="*/ 13 h 20"/>
              <a:gd name="T6" fmla="*/ 0 w 12"/>
              <a:gd name="T7" fmla="*/ 9 h 20"/>
              <a:gd name="T8" fmla="*/ 4 w 12"/>
              <a:gd name="T9" fmla="*/ 0 h 20"/>
              <a:gd name="T10" fmla="*/ 11 w 12"/>
              <a:gd name="T11" fmla="*/ 6 h 20"/>
              <a:gd name="T12" fmla="*/ 12 w 12"/>
              <a:gd name="T13" fmla="*/ 8 h 20"/>
              <a:gd name="T14" fmla="*/ 11 w 12"/>
              <a:gd name="T15" fmla="*/ 13 h 20"/>
              <a:gd name="T16" fmla="*/ 8 w 12"/>
              <a:gd name="T17" fmla="*/ 17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20">
                <a:moveTo>
                  <a:pt x="8" y="17"/>
                </a:moveTo>
                <a:lnTo>
                  <a:pt x="8" y="20"/>
                </a:lnTo>
                <a:lnTo>
                  <a:pt x="2" y="13"/>
                </a:lnTo>
                <a:lnTo>
                  <a:pt x="0" y="9"/>
                </a:lnTo>
                <a:lnTo>
                  <a:pt x="4" y="0"/>
                </a:lnTo>
                <a:lnTo>
                  <a:pt x="11" y="6"/>
                </a:lnTo>
                <a:lnTo>
                  <a:pt x="12" y="8"/>
                </a:lnTo>
                <a:lnTo>
                  <a:pt x="11" y="13"/>
                </a:lnTo>
                <a:lnTo>
                  <a:pt x="8" y="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9" name="Freeform 280"/>
          <p:cNvSpPr>
            <a:spLocks noEditPoints="1"/>
          </p:cNvSpPr>
          <p:nvPr/>
        </p:nvSpPr>
        <p:spPr bwMode="auto">
          <a:xfrm>
            <a:off x="4073525" y="5667375"/>
            <a:ext cx="112713" cy="101600"/>
          </a:xfrm>
          <a:custGeom>
            <a:avLst/>
            <a:gdLst>
              <a:gd name="T0" fmla="*/ 46 w 71"/>
              <a:gd name="T1" fmla="*/ 29 h 64"/>
              <a:gd name="T2" fmla="*/ 48 w 71"/>
              <a:gd name="T3" fmla="*/ 33 h 64"/>
              <a:gd name="T4" fmla="*/ 49 w 71"/>
              <a:gd name="T5" fmla="*/ 31 h 64"/>
              <a:gd name="T6" fmla="*/ 58 w 71"/>
              <a:gd name="T7" fmla="*/ 27 h 64"/>
              <a:gd name="T8" fmla="*/ 65 w 71"/>
              <a:gd name="T9" fmla="*/ 26 h 64"/>
              <a:gd name="T10" fmla="*/ 69 w 71"/>
              <a:gd name="T11" fmla="*/ 46 h 64"/>
              <a:gd name="T12" fmla="*/ 71 w 71"/>
              <a:gd name="T13" fmla="*/ 48 h 64"/>
              <a:gd name="T14" fmla="*/ 69 w 71"/>
              <a:gd name="T15" fmla="*/ 48 h 64"/>
              <a:gd name="T16" fmla="*/ 58 w 71"/>
              <a:gd name="T17" fmla="*/ 51 h 64"/>
              <a:gd name="T18" fmla="*/ 53 w 71"/>
              <a:gd name="T19" fmla="*/ 53 h 64"/>
              <a:gd name="T20" fmla="*/ 49 w 71"/>
              <a:gd name="T21" fmla="*/ 48 h 64"/>
              <a:gd name="T22" fmla="*/ 46 w 71"/>
              <a:gd name="T23" fmla="*/ 53 h 64"/>
              <a:gd name="T24" fmla="*/ 34 w 71"/>
              <a:gd name="T25" fmla="*/ 64 h 64"/>
              <a:gd name="T26" fmla="*/ 35 w 71"/>
              <a:gd name="T27" fmla="*/ 55 h 64"/>
              <a:gd name="T28" fmla="*/ 37 w 71"/>
              <a:gd name="T29" fmla="*/ 52 h 64"/>
              <a:gd name="T30" fmla="*/ 39 w 71"/>
              <a:gd name="T31" fmla="*/ 48 h 64"/>
              <a:gd name="T32" fmla="*/ 39 w 71"/>
              <a:gd name="T33" fmla="*/ 46 h 64"/>
              <a:gd name="T34" fmla="*/ 38 w 71"/>
              <a:gd name="T35" fmla="*/ 33 h 64"/>
              <a:gd name="T36" fmla="*/ 38 w 71"/>
              <a:gd name="T37" fmla="*/ 25 h 64"/>
              <a:gd name="T38" fmla="*/ 38 w 71"/>
              <a:gd name="T39" fmla="*/ 15 h 64"/>
              <a:gd name="T40" fmla="*/ 46 w 71"/>
              <a:gd name="T41" fmla="*/ 18 h 64"/>
              <a:gd name="T42" fmla="*/ 48 w 71"/>
              <a:gd name="T43" fmla="*/ 29 h 64"/>
              <a:gd name="T44" fmla="*/ 46 w 71"/>
              <a:gd name="T45" fmla="*/ 29 h 64"/>
              <a:gd name="T46" fmla="*/ 31 w 71"/>
              <a:gd name="T47" fmla="*/ 7 h 64"/>
              <a:gd name="T48" fmla="*/ 30 w 71"/>
              <a:gd name="T49" fmla="*/ 8 h 64"/>
              <a:gd name="T50" fmla="*/ 31 w 71"/>
              <a:gd name="T51" fmla="*/ 7 h 64"/>
              <a:gd name="T52" fmla="*/ 35 w 71"/>
              <a:gd name="T53" fmla="*/ 7 h 64"/>
              <a:gd name="T54" fmla="*/ 31 w 71"/>
              <a:gd name="T55" fmla="*/ 7 h 64"/>
              <a:gd name="T56" fmla="*/ 15 w 71"/>
              <a:gd name="T57" fmla="*/ 1 h 64"/>
              <a:gd name="T58" fmla="*/ 16 w 71"/>
              <a:gd name="T59" fmla="*/ 1 h 64"/>
              <a:gd name="T60" fmla="*/ 20 w 71"/>
              <a:gd name="T61" fmla="*/ 12 h 64"/>
              <a:gd name="T62" fmla="*/ 20 w 71"/>
              <a:gd name="T63" fmla="*/ 15 h 64"/>
              <a:gd name="T64" fmla="*/ 16 w 71"/>
              <a:gd name="T65" fmla="*/ 12 h 64"/>
              <a:gd name="T66" fmla="*/ 18 w 71"/>
              <a:gd name="T67" fmla="*/ 18 h 64"/>
              <a:gd name="T68" fmla="*/ 24 w 71"/>
              <a:gd name="T69" fmla="*/ 21 h 64"/>
              <a:gd name="T70" fmla="*/ 33 w 71"/>
              <a:gd name="T71" fmla="*/ 12 h 64"/>
              <a:gd name="T72" fmla="*/ 33 w 71"/>
              <a:gd name="T73" fmla="*/ 25 h 64"/>
              <a:gd name="T74" fmla="*/ 33 w 71"/>
              <a:gd name="T75" fmla="*/ 34 h 64"/>
              <a:gd name="T76" fmla="*/ 33 w 71"/>
              <a:gd name="T77" fmla="*/ 36 h 64"/>
              <a:gd name="T78" fmla="*/ 31 w 71"/>
              <a:gd name="T79" fmla="*/ 45 h 64"/>
              <a:gd name="T80" fmla="*/ 31 w 71"/>
              <a:gd name="T81" fmla="*/ 48 h 64"/>
              <a:gd name="T82" fmla="*/ 26 w 71"/>
              <a:gd name="T83" fmla="*/ 56 h 64"/>
              <a:gd name="T84" fmla="*/ 20 w 71"/>
              <a:gd name="T85" fmla="*/ 61 h 64"/>
              <a:gd name="T86" fmla="*/ 12 w 71"/>
              <a:gd name="T87" fmla="*/ 60 h 64"/>
              <a:gd name="T88" fmla="*/ 12 w 71"/>
              <a:gd name="T89" fmla="*/ 57 h 64"/>
              <a:gd name="T90" fmla="*/ 12 w 71"/>
              <a:gd name="T91" fmla="*/ 49 h 64"/>
              <a:gd name="T92" fmla="*/ 7 w 71"/>
              <a:gd name="T93" fmla="*/ 52 h 64"/>
              <a:gd name="T94" fmla="*/ 3 w 71"/>
              <a:gd name="T95" fmla="*/ 49 h 64"/>
              <a:gd name="T96" fmla="*/ 4 w 71"/>
              <a:gd name="T97" fmla="*/ 33 h 64"/>
              <a:gd name="T98" fmla="*/ 5 w 71"/>
              <a:gd name="T99" fmla="*/ 25 h 64"/>
              <a:gd name="T100" fmla="*/ 1 w 71"/>
              <a:gd name="T101" fmla="*/ 22 h 64"/>
              <a:gd name="T102" fmla="*/ 1 w 71"/>
              <a:gd name="T103" fmla="*/ 25 h 64"/>
              <a:gd name="T104" fmla="*/ 0 w 71"/>
              <a:gd name="T105" fmla="*/ 22 h 64"/>
              <a:gd name="T106" fmla="*/ 0 w 71"/>
              <a:gd name="T107" fmla="*/ 21 h 64"/>
              <a:gd name="T108" fmla="*/ 0 w 71"/>
              <a:gd name="T109" fmla="*/ 14 h 64"/>
              <a:gd name="T110" fmla="*/ 8 w 71"/>
              <a:gd name="T111" fmla="*/ 4 h 64"/>
              <a:gd name="T112" fmla="*/ 12 w 71"/>
              <a:gd name="T113" fmla="*/ 0 h 64"/>
              <a:gd name="T114" fmla="*/ 15 w 71"/>
              <a:gd name="T115" fmla="*/ 1 h 64"/>
              <a:gd name="T116" fmla="*/ 15 w 71"/>
              <a:gd name="T117" fmla="*/ 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1" h="64">
                <a:moveTo>
                  <a:pt x="46" y="29"/>
                </a:moveTo>
                <a:lnTo>
                  <a:pt x="48" y="33"/>
                </a:lnTo>
                <a:lnTo>
                  <a:pt x="49" y="31"/>
                </a:lnTo>
                <a:lnTo>
                  <a:pt x="58" y="27"/>
                </a:lnTo>
                <a:lnTo>
                  <a:pt x="65" y="26"/>
                </a:lnTo>
                <a:lnTo>
                  <a:pt x="69" y="46"/>
                </a:lnTo>
                <a:lnTo>
                  <a:pt x="71" y="48"/>
                </a:lnTo>
                <a:lnTo>
                  <a:pt x="69" y="48"/>
                </a:lnTo>
                <a:lnTo>
                  <a:pt x="58" y="51"/>
                </a:lnTo>
                <a:lnTo>
                  <a:pt x="53" y="53"/>
                </a:lnTo>
                <a:lnTo>
                  <a:pt x="49" y="48"/>
                </a:lnTo>
                <a:lnTo>
                  <a:pt x="46" y="53"/>
                </a:lnTo>
                <a:lnTo>
                  <a:pt x="34" y="64"/>
                </a:lnTo>
                <a:lnTo>
                  <a:pt x="35" y="55"/>
                </a:lnTo>
                <a:lnTo>
                  <a:pt x="37" y="52"/>
                </a:lnTo>
                <a:lnTo>
                  <a:pt x="39" y="48"/>
                </a:lnTo>
                <a:lnTo>
                  <a:pt x="39" y="46"/>
                </a:lnTo>
                <a:lnTo>
                  <a:pt x="38" y="33"/>
                </a:lnTo>
                <a:lnTo>
                  <a:pt x="38" y="25"/>
                </a:lnTo>
                <a:lnTo>
                  <a:pt x="38" y="15"/>
                </a:lnTo>
                <a:lnTo>
                  <a:pt x="46" y="18"/>
                </a:lnTo>
                <a:lnTo>
                  <a:pt x="48" y="29"/>
                </a:lnTo>
                <a:lnTo>
                  <a:pt x="46" y="29"/>
                </a:lnTo>
                <a:close/>
                <a:moveTo>
                  <a:pt x="31" y="7"/>
                </a:moveTo>
                <a:lnTo>
                  <a:pt x="30" y="8"/>
                </a:lnTo>
                <a:lnTo>
                  <a:pt x="31" y="7"/>
                </a:lnTo>
                <a:lnTo>
                  <a:pt x="35" y="7"/>
                </a:lnTo>
                <a:lnTo>
                  <a:pt x="31" y="7"/>
                </a:lnTo>
                <a:close/>
                <a:moveTo>
                  <a:pt x="15" y="1"/>
                </a:moveTo>
                <a:lnTo>
                  <a:pt x="16" y="1"/>
                </a:lnTo>
                <a:lnTo>
                  <a:pt x="20" y="12"/>
                </a:lnTo>
                <a:lnTo>
                  <a:pt x="20" y="15"/>
                </a:lnTo>
                <a:lnTo>
                  <a:pt x="16" y="12"/>
                </a:lnTo>
                <a:lnTo>
                  <a:pt x="18" y="18"/>
                </a:lnTo>
                <a:lnTo>
                  <a:pt x="24" y="21"/>
                </a:lnTo>
                <a:lnTo>
                  <a:pt x="33" y="12"/>
                </a:lnTo>
                <a:lnTo>
                  <a:pt x="33" y="25"/>
                </a:lnTo>
                <a:lnTo>
                  <a:pt x="33" y="34"/>
                </a:lnTo>
                <a:lnTo>
                  <a:pt x="33" y="36"/>
                </a:lnTo>
                <a:lnTo>
                  <a:pt x="31" y="45"/>
                </a:lnTo>
                <a:lnTo>
                  <a:pt x="31" y="48"/>
                </a:lnTo>
                <a:lnTo>
                  <a:pt x="26" y="56"/>
                </a:lnTo>
                <a:lnTo>
                  <a:pt x="20" y="61"/>
                </a:lnTo>
                <a:lnTo>
                  <a:pt x="12" y="60"/>
                </a:lnTo>
                <a:lnTo>
                  <a:pt x="12" y="57"/>
                </a:lnTo>
                <a:lnTo>
                  <a:pt x="12" y="49"/>
                </a:lnTo>
                <a:lnTo>
                  <a:pt x="7" y="52"/>
                </a:lnTo>
                <a:lnTo>
                  <a:pt x="3" y="49"/>
                </a:lnTo>
                <a:lnTo>
                  <a:pt x="4" y="33"/>
                </a:lnTo>
                <a:lnTo>
                  <a:pt x="5" y="25"/>
                </a:lnTo>
                <a:lnTo>
                  <a:pt x="1" y="22"/>
                </a:lnTo>
                <a:lnTo>
                  <a:pt x="1" y="25"/>
                </a:lnTo>
                <a:lnTo>
                  <a:pt x="0" y="22"/>
                </a:lnTo>
                <a:lnTo>
                  <a:pt x="0" y="21"/>
                </a:lnTo>
                <a:lnTo>
                  <a:pt x="0" y="14"/>
                </a:lnTo>
                <a:lnTo>
                  <a:pt x="8" y="4"/>
                </a:lnTo>
                <a:lnTo>
                  <a:pt x="12" y="0"/>
                </a:lnTo>
                <a:lnTo>
                  <a:pt x="15" y="1"/>
                </a:lnTo>
                <a:lnTo>
                  <a:pt x="15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0" name="Freeform 281"/>
          <p:cNvSpPr>
            <a:spLocks noEditPoints="1"/>
          </p:cNvSpPr>
          <p:nvPr/>
        </p:nvSpPr>
        <p:spPr bwMode="auto">
          <a:xfrm>
            <a:off x="4056063" y="5387975"/>
            <a:ext cx="46038" cy="76200"/>
          </a:xfrm>
          <a:custGeom>
            <a:avLst/>
            <a:gdLst>
              <a:gd name="T0" fmla="*/ 14 w 29"/>
              <a:gd name="T1" fmla="*/ 47 h 48"/>
              <a:gd name="T2" fmla="*/ 1 w 29"/>
              <a:gd name="T3" fmla="*/ 48 h 48"/>
              <a:gd name="T4" fmla="*/ 0 w 29"/>
              <a:gd name="T5" fmla="*/ 38 h 48"/>
              <a:gd name="T6" fmla="*/ 12 w 29"/>
              <a:gd name="T7" fmla="*/ 34 h 48"/>
              <a:gd name="T8" fmla="*/ 12 w 29"/>
              <a:gd name="T9" fmla="*/ 36 h 48"/>
              <a:gd name="T10" fmla="*/ 15 w 29"/>
              <a:gd name="T11" fmla="*/ 37 h 48"/>
              <a:gd name="T12" fmla="*/ 15 w 29"/>
              <a:gd name="T13" fmla="*/ 42 h 48"/>
              <a:gd name="T14" fmla="*/ 14 w 29"/>
              <a:gd name="T15" fmla="*/ 47 h 48"/>
              <a:gd name="T16" fmla="*/ 23 w 29"/>
              <a:gd name="T17" fmla="*/ 41 h 48"/>
              <a:gd name="T18" fmla="*/ 23 w 29"/>
              <a:gd name="T19" fmla="*/ 42 h 48"/>
              <a:gd name="T20" fmla="*/ 22 w 29"/>
              <a:gd name="T21" fmla="*/ 41 h 48"/>
              <a:gd name="T22" fmla="*/ 19 w 29"/>
              <a:gd name="T23" fmla="*/ 38 h 48"/>
              <a:gd name="T24" fmla="*/ 16 w 29"/>
              <a:gd name="T25" fmla="*/ 34 h 48"/>
              <a:gd name="T26" fmla="*/ 15 w 29"/>
              <a:gd name="T27" fmla="*/ 25 h 48"/>
              <a:gd name="T28" fmla="*/ 19 w 29"/>
              <a:gd name="T29" fmla="*/ 11 h 48"/>
              <a:gd name="T30" fmla="*/ 23 w 29"/>
              <a:gd name="T31" fmla="*/ 10 h 48"/>
              <a:gd name="T32" fmla="*/ 26 w 29"/>
              <a:gd name="T33" fmla="*/ 17 h 48"/>
              <a:gd name="T34" fmla="*/ 29 w 29"/>
              <a:gd name="T35" fmla="*/ 26 h 48"/>
              <a:gd name="T36" fmla="*/ 23 w 29"/>
              <a:gd name="T37" fmla="*/ 41 h 48"/>
              <a:gd name="T38" fmla="*/ 14 w 29"/>
              <a:gd name="T39" fmla="*/ 12 h 48"/>
              <a:gd name="T40" fmla="*/ 8 w 29"/>
              <a:gd name="T41" fmla="*/ 12 h 48"/>
              <a:gd name="T42" fmla="*/ 5 w 29"/>
              <a:gd name="T43" fmla="*/ 0 h 48"/>
              <a:gd name="T44" fmla="*/ 12 w 29"/>
              <a:gd name="T45" fmla="*/ 0 h 48"/>
              <a:gd name="T46" fmla="*/ 14 w 29"/>
              <a:gd name="T47" fmla="*/ 1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9" h="48">
                <a:moveTo>
                  <a:pt x="14" y="47"/>
                </a:moveTo>
                <a:lnTo>
                  <a:pt x="1" y="48"/>
                </a:lnTo>
                <a:lnTo>
                  <a:pt x="0" y="38"/>
                </a:lnTo>
                <a:lnTo>
                  <a:pt x="12" y="34"/>
                </a:lnTo>
                <a:lnTo>
                  <a:pt x="12" y="36"/>
                </a:lnTo>
                <a:lnTo>
                  <a:pt x="15" y="37"/>
                </a:lnTo>
                <a:lnTo>
                  <a:pt x="15" y="42"/>
                </a:lnTo>
                <a:lnTo>
                  <a:pt x="14" y="47"/>
                </a:lnTo>
                <a:close/>
                <a:moveTo>
                  <a:pt x="23" y="41"/>
                </a:moveTo>
                <a:lnTo>
                  <a:pt x="23" y="42"/>
                </a:lnTo>
                <a:lnTo>
                  <a:pt x="22" y="41"/>
                </a:lnTo>
                <a:lnTo>
                  <a:pt x="19" y="38"/>
                </a:lnTo>
                <a:lnTo>
                  <a:pt x="16" y="34"/>
                </a:lnTo>
                <a:lnTo>
                  <a:pt x="15" y="25"/>
                </a:lnTo>
                <a:lnTo>
                  <a:pt x="19" y="11"/>
                </a:lnTo>
                <a:lnTo>
                  <a:pt x="23" y="10"/>
                </a:lnTo>
                <a:lnTo>
                  <a:pt x="26" y="17"/>
                </a:lnTo>
                <a:lnTo>
                  <a:pt x="29" y="26"/>
                </a:lnTo>
                <a:lnTo>
                  <a:pt x="23" y="41"/>
                </a:lnTo>
                <a:close/>
                <a:moveTo>
                  <a:pt x="14" y="12"/>
                </a:moveTo>
                <a:lnTo>
                  <a:pt x="8" y="12"/>
                </a:lnTo>
                <a:lnTo>
                  <a:pt x="5" y="0"/>
                </a:lnTo>
                <a:lnTo>
                  <a:pt x="12" y="0"/>
                </a:lnTo>
                <a:lnTo>
                  <a:pt x="14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1" name="Freeform 282"/>
          <p:cNvSpPr>
            <a:spLocks noEditPoints="1"/>
          </p:cNvSpPr>
          <p:nvPr/>
        </p:nvSpPr>
        <p:spPr bwMode="auto">
          <a:xfrm>
            <a:off x="4030663" y="4935538"/>
            <a:ext cx="84138" cy="87313"/>
          </a:xfrm>
          <a:custGeom>
            <a:avLst/>
            <a:gdLst>
              <a:gd name="T0" fmla="*/ 12 w 53"/>
              <a:gd name="T1" fmla="*/ 47 h 55"/>
              <a:gd name="T2" fmla="*/ 9 w 53"/>
              <a:gd name="T3" fmla="*/ 55 h 55"/>
              <a:gd name="T4" fmla="*/ 4 w 53"/>
              <a:gd name="T5" fmla="*/ 52 h 55"/>
              <a:gd name="T6" fmla="*/ 0 w 53"/>
              <a:gd name="T7" fmla="*/ 44 h 55"/>
              <a:gd name="T8" fmla="*/ 6 w 53"/>
              <a:gd name="T9" fmla="*/ 32 h 55"/>
              <a:gd name="T10" fmla="*/ 10 w 53"/>
              <a:gd name="T11" fmla="*/ 33 h 55"/>
              <a:gd name="T12" fmla="*/ 9 w 53"/>
              <a:gd name="T13" fmla="*/ 41 h 55"/>
              <a:gd name="T14" fmla="*/ 10 w 53"/>
              <a:gd name="T15" fmla="*/ 44 h 55"/>
              <a:gd name="T16" fmla="*/ 12 w 53"/>
              <a:gd name="T17" fmla="*/ 47 h 55"/>
              <a:gd name="T18" fmla="*/ 53 w 53"/>
              <a:gd name="T19" fmla="*/ 12 h 55"/>
              <a:gd name="T20" fmla="*/ 50 w 53"/>
              <a:gd name="T21" fmla="*/ 29 h 55"/>
              <a:gd name="T22" fmla="*/ 42 w 53"/>
              <a:gd name="T23" fmla="*/ 36 h 55"/>
              <a:gd name="T24" fmla="*/ 39 w 53"/>
              <a:gd name="T25" fmla="*/ 38 h 55"/>
              <a:gd name="T26" fmla="*/ 36 w 53"/>
              <a:gd name="T27" fmla="*/ 30 h 55"/>
              <a:gd name="T28" fmla="*/ 25 w 53"/>
              <a:gd name="T29" fmla="*/ 38 h 55"/>
              <a:gd name="T30" fmla="*/ 15 w 53"/>
              <a:gd name="T31" fmla="*/ 47 h 55"/>
              <a:gd name="T32" fmla="*/ 15 w 53"/>
              <a:gd name="T33" fmla="*/ 29 h 55"/>
              <a:gd name="T34" fmla="*/ 25 w 53"/>
              <a:gd name="T35" fmla="*/ 23 h 55"/>
              <a:gd name="T36" fmla="*/ 27 w 53"/>
              <a:gd name="T37" fmla="*/ 15 h 55"/>
              <a:gd name="T38" fmla="*/ 32 w 53"/>
              <a:gd name="T39" fmla="*/ 12 h 55"/>
              <a:gd name="T40" fmla="*/ 38 w 53"/>
              <a:gd name="T41" fmla="*/ 18 h 55"/>
              <a:gd name="T42" fmla="*/ 39 w 53"/>
              <a:gd name="T43" fmla="*/ 0 h 55"/>
              <a:gd name="T44" fmla="*/ 53 w 53"/>
              <a:gd name="T45" fmla="*/ 8 h 55"/>
              <a:gd name="T46" fmla="*/ 51 w 53"/>
              <a:gd name="T47" fmla="*/ 12 h 55"/>
              <a:gd name="T48" fmla="*/ 53 w 53"/>
              <a:gd name="T49" fmla="*/ 12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3" h="55">
                <a:moveTo>
                  <a:pt x="12" y="47"/>
                </a:moveTo>
                <a:lnTo>
                  <a:pt x="9" y="55"/>
                </a:lnTo>
                <a:lnTo>
                  <a:pt x="4" y="52"/>
                </a:lnTo>
                <a:lnTo>
                  <a:pt x="0" y="44"/>
                </a:lnTo>
                <a:lnTo>
                  <a:pt x="6" y="32"/>
                </a:lnTo>
                <a:lnTo>
                  <a:pt x="10" y="33"/>
                </a:lnTo>
                <a:lnTo>
                  <a:pt x="9" y="41"/>
                </a:lnTo>
                <a:lnTo>
                  <a:pt x="10" y="44"/>
                </a:lnTo>
                <a:lnTo>
                  <a:pt x="12" y="47"/>
                </a:lnTo>
                <a:close/>
                <a:moveTo>
                  <a:pt x="53" y="12"/>
                </a:moveTo>
                <a:lnTo>
                  <a:pt x="50" y="29"/>
                </a:lnTo>
                <a:lnTo>
                  <a:pt x="42" y="36"/>
                </a:lnTo>
                <a:lnTo>
                  <a:pt x="39" y="38"/>
                </a:lnTo>
                <a:lnTo>
                  <a:pt x="36" y="30"/>
                </a:lnTo>
                <a:lnTo>
                  <a:pt x="25" y="38"/>
                </a:lnTo>
                <a:lnTo>
                  <a:pt x="15" y="47"/>
                </a:lnTo>
                <a:lnTo>
                  <a:pt x="15" y="29"/>
                </a:lnTo>
                <a:lnTo>
                  <a:pt x="25" y="23"/>
                </a:lnTo>
                <a:lnTo>
                  <a:pt x="27" y="15"/>
                </a:lnTo>
                <a:lnTo>
                  <a:pt x="32" y="12"/>
                </a:lnTo>
                <a:lnTo>
                  <a:pt x="38" y="18"/>
                </a:lnTo>
                <a:lnTo>
                  <a:pt x="39" y="0"/>
                </a:lnTo>
                <a:lnTo>
                  <a:pt x="53" y="8"/>
                </a:lnTo>
                <a:lnTo>
                  <a:pt x="51" y="12"/>
                </a:lnTo>
                <a:lnTo>
                  <a:pt x="53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2" name="Freeform 283"/>
          <p:cNvSpPr>
            <a:spLocks/>
          </p:cNvSpPr>
          <p:nvPr/>
        </p:nvSpPr>
        <p:spPr bwMode="auto">
          <a:xfrm>
            <a:off x="4114800" y="5057775"/>
            <a:ext cx="155575" cy="104775"/>
          </a:xfrm>
          <a:custGeom>
            <a:avLst/>
            <a:gdLst>
              <a:gd name="T0" fmla="*/ 98 w 98"/>
              <a:gd name="T1" fmla="*/ 10 h 66"/>
              <a:gd name="T2" fmla="*/ 90 w 98"/>
              <a:gd name="T3" fmla="*/ 27 h 66"/>
              <a:gd name="T4" fmla="*/ 84 w 98"/>
              <a:gd name="T5" fmla="*/ 30 h 66"/>
              <a:gd name="T6" fmla="*/ 75 w 98"/>
              <a:gd name="T7" fmla="*/ 35 h 66"/>
              <a:gd name="T8" fmla="*/ 61 w 98"/>
              <a:gd name="T9" fmla="*/ 42 h 66"/>
              <a:gd name="T10" fmla="*/ 54 w 98"/>
              <a:gd name="T11" fmla="*/ 49 h 66"/>
              <a:gd name="T12" fmla="*/ 46 w 98"/>
              <a:gd name="T13" fmla="*/ 45 h 66"/>
              <a:gd name="T14" fmla="*/ 42 w 98"/>
              <a:gd name="T15" fmla="*/ 50 h 66"/>
              <a:gd name="T16" fmla="*/ 42 w 98"/>
              <a:gd name="T17" fmla="*/ 65 h 66"/>
              <a:gd name="T18" fmla="*/ 37 w 98"/>
              <a:gd name="T19" fmla="*/ 66 h 66"/>
              <a:gd name="T20" fmla="*/ 32 w 98"/>
              <a:gd name="T21" fmla="*/ 64 h 66"/>
              <a:gd name="T22" fmla="*/ 31 w 98"/>
              <a:gd name="T23" fmla="*/ 61 h 66"/>
              <a:gd name="T24" fmla="*/ 26 w 98"/>
              <a:gd name="T25" fmla="*/ 51 h 66"/>
              <a:gd name="T26" fmla="*/ 23 w 98"/>
              <a:gd name="T27" fmla="*/ 51 h 66"/>
              <a:gd name="T28" fmla="*/ 16 w 98"/>
              <a:gd name="T29" fmla="*/ 46 h 66"/>
              <a:gd name="T30" fmla="*/ 22 w 98"/>
              <a:gd name="T31" fmla="*/ 39 h 66"/>
              <a:gd name="T32" fmla="*/ 23 w 98"/>
              <a:gd name="T33" fmla="*/ 38 h 66"/>
              <a:gd name="T34" fmla="*/ 28 w 98"/>
              <a:gd name="T35" fmla="*/ 36 h 66"/>
              <a:gd name="T36" fmla="*/ 32 w 98"/>
              <a:gd name="T37" fmla="*/ 36 h 66"/>
              <a:gd name="T38" fmla="*/ 31 w 98"/>
              <a:gd name="T39" fmla="*/ 30 h 66"/>
              <a:gd name="T40" fmla="*/ 34 w 98"/>
              <a:gd name="T41" fmla="*/ 25 h 66"/>
              <a:gd name="T42" fmla="*/ 37 w 98"/>
              <a:gd name="T43" fmla="*/ 25 h 66"/>
              <a:gd name="T44" fmla="*/ 45 w 98"/>
              <a:gd name="T45" fmla="*/ 25 h 66"/>
              <a:gd name="T46" fmla="*/ 46 w 98"/>
              <a:gd name="T47" fmla="*/ 25 h 66"/>
              <a:gd name="T48" fmla="*/ 49 w 98"/>
              <a:gd name="T49" fmla="*/ 30 h 66"/>
              <a:gd name="T50" fmla="*/ 54 w 98"/>
              <a:gd name="T51" fmla="*/ 28 h 66"/>
              <a:gd name="T52" fmla="*/ 58 w 98"/>
              <a:gd name="T53" fmla="*/ 28 h 66"/>
              <a:gd name="T54" fmla="*/ 60 w 98"/>
              <a:gd name="T55" fmla="*/ 28 h 66"/>
              <a:gd name="T56" fmla="*/ 60 w 98"/>
              <a:gd name="T57" fmla="*/ 27 h 66"/>
              <a:gd name="T58" fmla="*/ 61 w 98"/>
              <a:gd name="T59" fmla="*/ 25 h 66"/>
              <a:gd name="T60" fmla="*/ 60 w 98"/>
              <a:gd name="T61" fmla="*/ 25 h 66"/>
              <a:gd name="T62" fmla="*/ 56 w 98"/>
              <a:gd name="T63" fmla="*/ 24 h 66"/>
              <a:gd name="T64" fmla="*/ 53 w 98"/>
              <a:gd name="T65" fmla="*/ 24 h 66"/>
              <a:gd name="T66" fmla="*/ 50 w 98"/>
              <a:gd name="T67" fmla="*/ 21 h 66"/>
              <a:gd name="T68" fmla="*/ 54 w 98"/>
              <a:gd name="T69" fmla="*/ 16 h 66"/>
              <a:gd name="T70" fmla="*/ 52 w 98"/>
              <a:gd name="T71" fmla="*/ 15 h 66"/>
              <a:gd name="T72" fmla="*/ 45 w 98"/>
              <a:gd name="T73" fmla="*/ 20 h 66"/>
              <a:gd name="T74" fmla="*/ 35 w 98"/>
              <a:gd name="T75" fmla="*/ 20 h 66"/>
              <a:gd name="T76" fmla="*/ 31 w 98"/>
              <a:gd name="T77" fmla="*/ 20 h 66"/>
              <a:gd name="T78" fmla="*/ 26 w 98"/>
              <a:gd name="T79" fmla="*/ 30 h 66"/>
              <a:gd name="T80" fmla="*/ 23 w 98"/>
              <a:gd name="T81" fmla="*/ 34 h 66"/>
              <a:gd name="T82" fmla="*/ 16 w 98"/>
              <a:gd name="T83" fmla="*/ 32 h 66"/>
              <a:gd name="T84" fmla="*/ 12 w 98"/>
              <a:gd name="T85" fmla="*/ 31 h 66"/>
              <a:gd name="T86" fmla="*/ 9 w 98"/>
              <a:gd name="T87" fmla="*/ 24 h 66"/>
              <a:gd name="T88" fmla="*/ 4 w 98"/>
              <a:gd name="T89" fmla="*/ 27 h 66"/>
              <a:gd name="T90" fmla="*/ 0 w 98"/>
              <a:gd name="T91" fmla="*/ 28 h 66"/>
              <a:gd name="T92" fmla="*/ 2 w 98"/>
              <a:gd name="T93" fmla="*/ 20 h 66"/>
              <a:gd name="T94" fmla="*/ 7 w 98"/>
              <a:gd name="T95" fmla="*/ 10 h 66"/>
              <a:gd name="T96" fmla="*/ 8 w 98"/>
              <a:gd name="T97" fmla="*/ 10 h 66"/>
              <a:gd name="T98" fmla="*/ 16 w 98"/>
              <a:gd name="T99" fmla="*/ 5 h 66"/>
              <a:gd name="T100" fmla="*/ 23 w 98"/>
              <a:gd name="T101" fmla="*/ 5 h 66"/>
              <a:gd name="T102" fmla="*/ 24 w 98"/>
              <a:gd name="T103" fmla="*/ 2 h 66"/>
              <a:gd name="T104" fmla="*/ 26 w 98"/>
              <a:gd name="T105" fmla="*/ 5 h 66"/>
              <a:gd name="T106" fmla="*/ 28 w 98"/>
              <a:gd name="T107" fmla="*/ 10 h 66"/>
              <a:gd name="T108" fmla="*/ 30 w 98"/>
              <a:gd name="T109" fmla="*/ 10 h 66"/>
              <a:gd name="T110" fmla="*/ 42 w 98"/>
              <a:gd name="T111" fmla="*/ 8 h 66"/>
              <a:gd name="T112" fmla="*/ 52 w 98"/>
              <a:gd name="T113" fmla="*/ 10 h 66"/>
              <a:gd name="T114" fmla="*/ 53 w 98"/>
              <a:gd name="T115" fmla="*/ 10 h 66"/>
              <a:gd name="T116" fmla="*/ 68 w 98"/>
              <a:gd name="T117" fmla="*/ 0 h 66"/>
              <a:gd name="T118" fmla="*/ 79 w 98"/>
              <a:gd name="T119" fmla="*/ 6 h 66"/>
              <a:gd name="T120" fmla="*/ 84 w 98"/>
              <a:gd name="T121" fmla="*/ 5 h 66"/>
              <a:gd name="T122" fmla="*/ 91 w 98"/>
              <a:gd name="T123" fmla="*/ 1 h 66"/>
              <a:gd name="T124" fmla="*/ 98 w 98"/>
              <a:gd name="T125" fmla="*/ 1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8" h="66">
                <a:moveTo>
                  <a:pt x="98" y="10"/>
                </a:moveTo>
                <a:lnTo>
                  <a:pt x="90" y="27"/>
                </a:lnTo>
                <a:lnTo>
                  <a:pt x="84" y="30"/>
                </a:lnTo>
                <a:lnTo>
                  <a:pt x="75" y="35"/>
                </a:lnTo>
                <a:lnTo>
                  <a:pt x="61" y="42"/>
                </a:lnTo>
                <a:lnTo>
                  <a:pt x="54" y="49"/>
                </a:lnTo>
                <a:lnTo>
                  <a:pt x="46" y="45"/>
                </a:lnTo>
                <a:lnTo>
                  <a:pt x="42" y="50"/>
                </a:lnTo>
                <a:lnTo>
                  <a:pt x="42" y="65"/>
                </a:lnTo>
                <a:lnTo>
                  <a:pt x="37" y="66"/>
                </a:lnTo>
                <a:lnTo>
                  <a:pt x="32" y="64"/>
                </a:lnTo>
                <a:lnTo>
                  <a:pt x="31" y="61"/>
                </a:lnTo>
                <a:lnTo>
                  <a:pt x="26" y="51"/>
                </a:lnTo>
                <a:lnTo>
                  <a:pt x="23" y="51"/>
                </a:lnTo>
                <a:lnTo>
                  <a:pt x="16" y="46"/>
                </a:lnTo>
                <a:lnTo>
                  <a:pt x="22" y="39"/>
                </a:lnTo>
                <a:lnTo>
                  <a:pt x="23" y="38"/>
                </a:lnTo>
                <a:lnTo>
                  <a:pt x="28" y="36"/>
                </a:lnTo>
                <a:lnTo>
                  <a:pt x="32" y="36"/>
                </a:lnTo>
                <a:lnTo>
                  <a:pt x="31" y="30"/>
                </a:lnTo>
                <a:lnTo>
                  <a:pt x="34" y="25"/>
                </a:lnTo>
                <a:lnTo>
                  <a:pt x="37" y="25"/>
                </a:lnTo>
                <a:lnTo>
                  <a:pt x="45" y="25"/>
                </a:lnTo>
                <a:lnTo>
                  <a:pt x="46" y="25"/>
                </a:lnTo>
                <a:lnTo>
                  <a:pt x="49" y="30"/>
                </a:lnTo>
                <a:lnTo>
                  <a:pt x="54" y="28"/>
                </a:lnTo>
                <a:lnTo>
                  <a:pt x="58" y="28"/>
                </a:lnTo>
                <a:lnTo>
                  <a:pt x="60" y="28"/>
                </a:lnTo>
                <a:lnTo>
                  <a:pt x="60" y="27"/>
                </a:lnTo>
                <a:lnTo>
                  <a:pt x="61" y="25"/>
                </a:lnTo>
                <a:lnTo>
                  <a:pt x="60" y="25"/>
                </a:lnTo>
                <a:lnTo>
                  <a:pt x="56" y="24"/>
                </a:lnTo>
                <a:lnTo>
                  <a:pt x="53" y="24"/>
                </a:lnTo>
                <a:lnTo>
                  <a:pt x="50" y="21"/>
                </a:lnTo>
                <a:lnTo>
                  <a:pt x="54" y="16"/>
                </a:lnTo>
                <a:lnTo>
                  <a:pt x="52" y="15"/>
                </a:lnTo>
                <a:lnTo>
                  <a:pt x="45" y="20"/>
                </a:lnTo>
                <a:lnTo>
                  <a:pt x="35" y="20"/>
                </a:lnTo>
                <a:lnTo>
                  <a:pt x="31" y="20"/>
                </a:lnTo>
                <a:lnTo>
                  <a:pt x="26" y="30"/>
                </a:lnTo>
                <a:lnTo>
                  <a:pt x="23" y="34"/>
                </a:lnTo>
                <a:lnTo>
                  <a:pt x="16" y="32"/>
                </a:lnTo>
                <a:lnTo>
                  <a:pt x="12" y="31"/>
                </a:lnTo>
                <a:lnTo>
                  <a:pt x="9" y="24"/>
                </a:lnTo>
                <a:lnTo>
                  <a:pt x="4" y="27"/>
                </a:lnTo>
                <a:lnTo>
                  <a:pt x="0" y="28"/>
                </a:lnTo>
                <a:lnTo>
                  <a:pt x="2" y="20"/>
                </a:lnTo>
                <a:lnTo>
                  <a:pt x="7" y="10"/>
                </a:lnTo>
                <a:lnTo>
                  <a:pt x="8" y="10"/>
                </a:lnTo>
                <a:lnTo>
                  <a:pt x="16" y="5"/>
                </a:lnTo>
                <a:lnTo>
                  <a:pt x="23" y="5"/>
                </a:lnTo>
                <a:lnTo>
                  <a:pt x="24" y="2"/>
                </a:lnTo>
                <a:lnTo>
                  <a:pt x="26" y="5"/>
                </a:lnTo>
                <a:lnTo>
                  <a:pt x="28" y="10"/>
                </a:lnTo>
                <a:lnTo>
                  <a:pt x="30" y="10"/>
                </a:lnTo>
                <a:lnTo>
                  <a:pt x="42" y="8"/>
                </a:lnTo>
                <a:lnTo>
                  <a:pt x="52" y="10"/>
                </a:lnTo>
                <a:lnTo>
                  <a:pt x="53" y="10"/>
                </a:lnTo>
                <a:lnTo>
                  <a:pt x="68" y="0"/>
                </a:lnTo>
                <a:lnTo>
                  <a:pt x="79" y="6"/>
                </a:lnTo>
                <a:lnTo>
                  <a:pt x="84" y="5"/>
                </a:lnTo>
                <a:lnTo>
                  <a:pt x="91" y="1"/>
                </a:lnTo>
                <a:lnTo>
                  <a:pt x="98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3" name="Freeform 284"/>
          <p:cNvSpPr>
            <a:spLocks/>
          </p:cNvSpPr>
          <p:nvPr/>
        </p:nvSpPr>
        <p:spPr bwMode="auto">
          <a:xfrm>
            <a:off x="4197350" y="4533900"/>
            <a:ext cx="252413" cy="173038"/>
          </a:xfrm>
          <a:custGeom>
            <a:avLst/>
            <a:gdLst>
              <a:gd name="T0" fmla="*/ 152 w 159"/>
              <a:gd name="T1" fmla="*/ 77 h 109"/>
              <a:gd name="T2" fmla="*/ 139 w 159"/>
              <a:gd name="T3" fmla="*/ 83 h 109"/>
              <a:gd name="T4" fmla="*/ 132 w 159"/>
              <a:gd name="T5" fmla="*/ 73 h 109"/>
              <a:gd name="T6" fmla="*/ 134 w 159"/>
              <a:gd name="T7" fmla="*/ 70 h 109"/>
              <a:gd name="T8" fmla="*/ 119 w 159"/>
              <a:gd name="T9" fmla="*/ 73 h 109"/>
              <a:gd name="T10" fmla="*/ 118 w 159"/>
              <a:gd name="T11" fmla="*/ 73 h 109"/>
              <a:gd name="T12" fmla="*/ 118 w 159"/>
              <a:gd name="T13" fmla="*/ 76 h 109"/>
              <a:gd name="T14" fmla="*/ 104 w 159"/>
              <a:gd name="T15" fmla="*/ 79 h 109"/>
              <a:gd name="T16" fmla="*/ 100 w 159"/>
              <a:gd name="T17" fmla="*/ 72 h 109"/>
              <a:gd name="T18" fmla="*/ 76 w 159"/>
              <a:gd name="T19" fmla="*/ 73 h 109"/>
              <a:gd name="T20" fmla="*/ 64 w 159"/>
              <a:gd name="T21" fmla="*/ 70 h 109"/>
              <a:gd name="T22" fmla="*/ 40 w 159"/>
              <a:gd name="T23" fmla="*/ 65 h 109"/>
              <a:gd name="T24" fmla="*/ 32 w 159"/>
              <a:gd name="T25" fmla="*/ 65 h 109"/>
              <a:gd name="T26" fmla="*/ 42 w 159"/>
              <a:gd name="T27" fmla="*/ 58 h 109"/>
              <a:gd name="T28" fmla="*/ 39 w 159"/>
              <a:gd name="T29" fmla="*/ 53 h 109"/>
              <a:gd name="T30" fmla="*/ 23 w 159"/>
              <a:gd name="T31" fmla="*/ 20 h 109"/>
              <a:gd name="T32" fmla="*/ 19 w 159"/>
              <a:gd name="T33" fmla="*/ 8 h 109"/>
              <a:gd name="T34" fmla="*/ 1 w 159"/>
              <a:gd name="T35" fmla="*/ 1 h 109"/>
              <a:gd name="T36" fmla="*/ 5 w 159"/>
              <a:gd name="T37" fmla="*/ 16 h 109"/>
              <a:gd name="T38" fmla="*/ 0 w 159"/>
              <a:gd name="T39" fmla="*/ 23 h 109"/>
              <a:gd name="T40" fmla="*/ 19 w 159"/>
              <a:gd name="T41" fmla="*/ 32 h 109"/>
              <a:gd name="T42" fmla="*/ 32 w 159"/>
              <a:gd name="T43" fmla="*/ 51 h 109"/>
              <a:gd name="T44" fmla="*/ 17 w 159"/>
              <a:gd name="T45" fmla="*/ 61 h 109"/>
              <a:gd name="T46" fmla="*/ 4 w 159"/>
              <a:gd name="T47" fmla="*/ 58 h 109"/>
              <a:gd name="T48" fmla="*/ 10 w 159"/>
              <a:gd name="T49" fmla="*/ 73 h 109"/>
              <a:gd name="T50" fmla="*/ 20 w 159"/>
              <a:gd name="T51" fmla="*/ 77 h 109"/>
              <a:gd name="T52" fmla="*/ 36 w 159"/>
              <a:gd name="T53" fmla="*/ 76 h 109"/>
              <a:gd name="T54" fmla="*/ 58 w 159"/>
              <a:gd name="T55" fmla="*/ 84 h 109"/>
              <a:gd name="T56" fmla="*/ 80 w 159"/>
              <a:gd name="T57" fmla="*/ 85 h 109"/>
              <a:gd name="T58" fmla="*/ 98 w 159"/>
              <a:gd name="T59" fmla="*/ 91 h 109"/>
              <a:gd name="T60" fmla="*/ 96 w 159"/>
              <a:gd name="T61" fmla="*/ 95 h 109"/>
              <a:gd name="T62" fmla="*/ 73 w 159"/>
              <a:gd name="T63" fmla="*/ 100 h 109"/>
              <a:gd name="T64" fmla="*/ 95 w 159"/>
              <a:gd name="T65" fmla="*/ 99 h 109"/>
              <a:gd name="T66" fmla="*/ 107 w 159"/>
              <a:gd name="T67" fmla="*/ 103 h 109"/>
              <a:gd name="T68" fmla="*/ 119 w 159"/>
              <a:gd name="T69" fmla="*/ 109 h 109"/>
              <a:gd name="T70" fmla="*/ 130 w 159"/>
              <a:gd name="T71" fmla="*/ 107 h 109"/>
              <a:gd name="T72" fmla="*/ 132 w 159"/>
              <a:gd name="T73" fmla="*/ 99 h 109"/>
              <a:gd name="T74" fmla="*/ 134 w 159"/>
              <a:gd name="T75" fmla="*/ 98 h 109"/>
              <a:gd name="T76" fmla="*/ 144 w 159"/>
              <a:gd name="T77" fmla="*/ 100 h 109"/>
              <a:gd name="T78" fmla="*/ 155 w 159"/>
              <a:gd name="T79" fmla="*/ 98 h 109"/>
              <a:gd name="T80" fmla="*/ 159 w 159"/>
              <a:gd name="T81" fmla="*/ 92 h 109"/>
              <a:gd name="T82" fmla="*/ 154 w 159"/>
              <a:gd name="T83" fmla="*/ 81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59" h="109">
                <a:moveTo>
                  <a:pt x="154" y="81"/>
                </a:moveTo>
                <a:lnTo>
                  <a:pt x="152" y="77"/>
                </a:lnTo>
                <a:lnTo>
                  <a:pt x="149" y="79"/>
                </a:lnTo>
                <a:lnTo>
                  <a:pt x="139" y="83"/>
                </a:lnTo>
                <a:lnTo>
                  <a:pt x="137" y="80"/>
                </a:lnTo>
                <a:lnTo>
                  <a:pt x="132" y="73"/>
                </a:lnTo>
                <a:lnTo>
                  <a:pt x="133" y="73"/>
                </a:lnTo>
                <a:lnTo>
                  <a:pt x="134" y="70"/>
                </a:lnTo>
                <a:lnTo>
                  <a:pt x="125" y="68"/>
                </a:lnTo>
                <a:lnTo>
                  <a:pt x="119" y="73"/>
                </a:lnTo>
                <a:lnTo>
                  <a:pt x="118" y="73"/>
                </a:lnTo>
                <a:lnTo>
                  <a:pt x="118" y="73"/>
                </a:lnTo>
                <a:lnTo>
                  <a:pt x="119" y="76"/>
                </a:lnTo>
                <a:lnTo>
                  <a:pt x="118" y="76"/>
                </a:lnTo>
                <a:lnTo>
                  <a:pt x="117" y="76"/>
                </a:lnTo>
                <a:lnTo>
                  <a:pt x="104" y="79"/>
                </a:lnTo>
                <a:lnTo>
                  <a:pt x="103" y="76"/>
                </a:lnTo>
                <a:lnTo>
                  <a:pt x="100" y="72"/>
                </a:lnTo>
                <a:lnTo>
                  <a:pt x="98" y="69"/>
                </a:lnTo>
                <a:lnTo>
                  <a:pt x="76" y="73"/>
                </a:lnTo>
                <a:lnTo>
                  <a:pt x="69" y="68"/>
                </a:lnTo>
                <a:lnTo>
                  <a:pt x="64" y="70"/>
                </a:lnTo>
                <a:lnTo>
                  <a:pt x="43" y="69"/>
                </a:lnTo>
                <a:lnTo>
                  <a:pt x="40" y="65"/>
                </a:lnTo>
                <a:lnTo>
                  <a:pt x="38" y="62"/>
                </a:lnTo>
                <a:lnTo>
                  <a:pt x="32" y="65"/>
                </a:lnTo>
                <a:lnTo>
                  <a:pt x="39" y="58"/>
                </a:lnTo>
                <a:lnTo>
                  <a:pt x="42" y="58"/>
                </a:lnTo>
                <a:lnTo>
                  <a:pt x="42" y="50"/>
                </a:lnTo>
                <a:lnTo>
                  <a:pt x="39" y="53"/>
                </a:lnTo>
                <a:lnTo>
                  <a:pt x="38" y="40"/>
                </a:lnTo>
                <a:lnTo>
                  <a:pt x="23" y="20"/>
                </a:lnTo>
                <a:lnTo>
                  <a:pt x="27" y="13"/>
                </a:lnTo>
                <a:lnTo>
                  <a:pt x="19" y="8"/>
                </a:lnTo>
                <a:lnTo>
                  <a:pt x="14" y="0"/>
                </a:lnTo>
                <a:lnTo>
                  <a:pt x="1" y="1"/>
                </a:lnTo>
                <a:lnTo>
                  <a:pt x="0" y="9"/>
                </a:lnTo>
                <a:lnTo>
                  <a:pt x="5" y="16"/>
                </a:lnTo>
                <a:lnTo>
                  <a:pt x="1" y="17"/>
                </a:lnTo>
                <a:lnTo>
                  <a:pt x="0" y="23"/>
                </a:lnTo>
                <a:lnTo>
                  <a:pt x="14" y="25"/>
                </a:lnTo>
                <a:lnTo>
                  <a:pt x="19" y="32"/>
                </a:lnTo>
                <a:lnTo>
                  <a:pt x="24" y="45"/>
                </a:lnTo>
                <a:lnTo>
                  <a:pt x="32" y="51"/>
                </a:lnTo>
                <a:lnTo>
                  <a:pt x="24" y="50"/>
                </a:lnTo>
                <a:lnTo>
                  <a:pt x="17" y="61"/>
                </a:lnTo>
                <a:lnTo>
                  <a:pt x="10" y="61"/>
                </a:lnTo>
                <a:lnTo>
                  <a:pt x="4" y="58"/>
                </a:lnTo>
                <a:lnTo>
                  <a:pt x="2" y="64"/>
                </a:lnTo>
                <a:lnTo>
                  <a:pt x="10" y="73"/>
                </a:lnTo>
                <a:lnTo>
                  <a:pt x="12" y="76"/>
                </a:lnTo>
                <a:lnTo>
                  <a:pt x="20" y="77"/>
                </a:lnTo>
                <a:lnTo>
                  <a:pt x="28" y="73"/>
                </a:lnTo>
                <a:lnTo>
                  <a:pt x="36" y="76"/>
                </a:lnTo>
                <a:lnTo>
                  <a:pt x="40" y="79"/>
                </a:lnTo>
                <a:lnTo>
                  <a:pt x="58" y="84"/>
                </a:lnTo>
                <a:lnTo>
                  <a:pt x="68" y="84"/>
                </a:lnTo>
                <a:lnTo>
                  <a:pt x="80" y="85"/>
                </a:lnTo>
                <a:lnTo>
                  <a:pt x="88" y="87"/>
                </a:lnTo>
                <a:lnTo>
                  <a:pt x="98" y="91"/>
                </a:lnTo>
                <a:lnTo>
                  <a:pt x="98" y="92"/>
                </a:lnTo>
                <a:lnTo>
                  <a:pt x="96" y="95"/>
                </a:lnTo>
                <a:lnTo>
                  <a:pt x="70" y="91"/>
                </a:lnTo>
                <a:lnTo>
                  <a:pt x="73" y="100"/>
                </a:lnTo>
                <a:lnTo>
                  <a:pt x="85" y="98"/>
                </a:lnTo>
                <a:lnTo>
                  <a:pt x="95" y="99"/>
                </a:lnTo>
                <a:lnTo>
                  <a:pt x="104" y="102"/>
                </a:lnTo>
                <a:lnTo>
                  <a:pt x="107" y="103"/>
                </a:lnTo>
                <a:lnTo>
                  <a:pt x="114" y="109"/>
                </a:lnTo>
                <a:lnTo>
                  <a:pt x="119" y="109"/>
                </a:lnTo>
                <a:lnTo>
                  <a:pt x="129" y="106"/>
                </a:lnTo>
                <a:lnTo>
                  <a:pt x="130" y="107"/>
                </a:lnTo>
                <a:lnTo>
                  <a:pt x="132" y="102"/>
                </a:lnTo>
                <a:lnTo>
                  <a:pt x="132" y="99"/>
                </a:lnTo>
                <a:lnTo>
                  <a:pt x="132" y="98"/>
                </a:lnTo>
                <a:lnTo>
                  <a:pt x="134" y="98"/>
                </a:lnTo>
                <a:lnTo>
                  <a:pt x="143" y="100"/>
                </a:lnTo>
                <a:lnTo>
                  <a:pt x="144" y="100"/>
                </a:lnTo>
                <a:lnTo>
                  <a:pt x="155" y="102"/>
                </a:lnTo>
                <a:lnTo>
                  <a:pt x="155" y="98"/>
                </a:lnTo>
                <a:lnTo>
                  <a:pt x="156" y="96"/>
                </a:lnTo>
                <a:lnTo>
                  <a:pt x="159" y="92"/>
                </a:lnTo>
                <a:lnTo>
                  <a:pt x="159" y="91"/>
                </a:lnTo>
                <a:lnTo>
                  <a:pt x="154" y="8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4" name="Freeform 285"/>
          <p:cNvSpPr>
            <a:spLocks noEditPoints="1"/>
          </p:cNvSpPr>
          <p:nvPr/>
        </p:nvSpPr>
        <p:spPr bwMode="auto">
          <a:xfrm>
            <a:off x="4259263" y="6240463"/>
            <a:ext cx="100013" cy="74613"/>
          </a:xfrm>
          <a:custGeom>
            <a:avLst/>
            <a:gdLst>
              <a:gd name="T0" fmla="*/ 61 w 63"/>
              <a:gd name="T1" fmla="*/ 36 h 47"/>
              <a:gd name="T2" fmla="*/ 63 w 63"/>
              <a:gd name="T3" fmla="*/ 40 h 47"/>
              <a:gd name="T4" fmla="*/ 59 w 63"/>
              <a:gd name="T5" fmla="*/ 45 h 47"/>
              <a:gd name="T6" fmla="*/ 55 w 63"/>
              <a:gd name="T7" fmla="*/ 47 h 47"/>
              <a:gd name="T8" fmla="*/ 50 w 63"/>
              <a:gd name="T9" fmla="*/ 47 h 47"/>
              <a:gd name="T10" fmla="*/ 55 w 63"/>
              <a:gd name="T11" fmla="*/ 37 h 47"/>
              <a:gd name="T12" fmla="*/ 52 w 63"/>
              <a:gd name="T13" fmla="*/ 36 h 47"/>
              <a:gd name="T14" fmla="*/ 48 w 63"/>
              <a:gd name="T15" fmla="*/ 40 h 47"/>
              <a:gd name="T16" fmla="*/ 40 w 63"/>
              <a:gd name="T17" fmla="*/ 36 h 47"/>
              <a:gd name="T18" fmla="*/ 38 w 63"/>
              <a:gd name="T19" fmla="*/ 36 h 47"/>
              <a:gd name="T20" fmla="*/ 49 w 63"/>
              <a:gd name="T21" fmla="*/ 29 h 47"/>
              <a:gd name="T22" fmla="*/ 55 w 63"/>
              <a:gd name="T23" fmla="*/ 30 h 47"/>
              <a:gd name="T24" fmla="*/ 55 w 63"/>
              <a:gd name="T25" fmla="*/ 33 h 47"/>
              <a:gd name="T26" fmla="*/ 56 w 63"/>
              <a:gd name="T27" fmla="*/ 35 h 47"/>
              <a:gd name="T28" fmla="*/ 61 w 63"/>
              <a:gd name="T29" fmla="*/ 36 h 47"/>
              <a:gd name="T30" fmla="*/ 41 w 63"/>
              <a:gd name="T31" fmla="*/ 0 h 47"/>
              <a:gd name="T32" fmla="*/ 52 w 63"/>
              <a:gd name="T33" fmla="*/ 3 h 47"/>
              <a:gd name="T34" fmla="*/ 55 w 63"/>
              <a:gd name="T35" fmla="*/ 7 h 47"/>
              <a:gd name="T36" fmla="*/ 55 w 63"/>
              <a:gd name="T37" fmla="*/ 14 h 47"/>
              <a:gd name="T38" fmla="*/ 49 w 63"/>
              <a:gd name="T39" fmla="*/ 14 h 47"/>
              <a:gd name="T40" fmla="*/ 45 w 63"/>
              <a:gd name="T41" fmla="*/ 21 h 47"/>
              <a:gd name="T42" fmla="*/ 45 w 63"/>
              <a:gd name="T43" fmla="*/ 22 h 47"/>
              <a:gd name="T44" fmla="*/ 45 w 63"/>
              <a:gd name="T45" fmla="*/ 21 h 47"/>
              <a:gd name="T46" fmla="*/ 42 w 63"/>
              <a:gd name="T47" fmla="*/ 17 h 47"/>
              <a:gd name="T48" fmla="*/ 40 w 63"/>
              <a:gd name="T49" fmla="*/ 10 h 47"/>
              <a:gd name="T50" fmla="*/ 35 w 63"/>
              <a:gd name="T51" fmla="*/ 14 h 47"/>
              <a:gd name="T52" fmla="*/ 37 w 63"/>
              <a:gd name="T53" fmla="*/ 18 h 47"/>
              <a:gd name="T54" fmla="*/ 40 w 63"/>
              <a:gd name="T55" fmla="*/ 21 h 47"/>
              <a:gd name="T56" fmla="*/ 44 w 63"/>
              <a:gd name="T57" fmla="*/ 25 h 47"/>
              <a:gd name="T58" fmla="*/ 41 w 63"/>
              <a:gd name="T59" fmla="*/ 29 h 47"/>
              <a:gd name="T60" fmla="*/ 31 w 63"/>
              <a:gd name="T61" fmla="*/ 30 h 47"/>
              <a:gd name="T62" fmla="*/ 29 w 63"/>
              <a:gd name="T63" fmla="*/ 30 h 47"/>
              <a:gd name="T64" fmla="*/ 33 w 63"/>
              <a:gd name="T65" fmla="*/ 35 h 47"/>
              <a:gd name="T66" fmla="*/ 34 w 63"/>
              <a:gd name="T67" fmla="*/ 36 h 47"/>
              <a:gd name="T68" fmla="*/ 34 w 63"/>
              <a:gd name="T69" fmla="*/ 43 h 47"/>
              <a:gd name="T70" fmla="*/ 18 w 63"/>
              <a:gd name="T71" fmla="*/ 40 h 47"/>
              <a:gd name="T72" fmla="*/ 7 w 63"/>
              <a:gd name="T73" fmla="*/ 35 h 47"/>
              <a:gd name="T74" fmla="*/ 3 w 63"/>
              <a:gd name="T75" fmla="*/ 35 h 47"/>
              <a:gd name="T76" fmla="*/ 0 w 63"/>
              <a:gd name="T77" fmla="*/ 24 h 47"/>
              <a:gd name="T78" fmla="*/ 7 w 63"/>
              <a:gd name="T79" fmla="*/ 21 h 47"/>
              <a:gd name="T80" fmla="*/ 8 w 63"/>
              <a:gd name="T81" fmla="*/ 17 h 47"/>
              <a:gd name="T82" fmla="*/ 11 w 63"/>
              <a:gd name="T83" fmla="*/ 10 h 47"/>
              <a:gd name="T84" fmla="*/ 20 w 63"/>
              <a:gd name="T85" fmla="*/ 11 h 47"/>
              <a:gd name="T86" fmla="*/ 20 w 63"/>
              <a:gd name="T87" fmla="*/ 7 h 47"/>
              <a:gd name="T88" fmla="*/ 30 w 63"/>
              <a:gd name="T89" fmla="*/ 3 h 47"/>
              <a:gd name="T90" fmla="*/ 33 w 63"/>
              <a:gd name="T91" fmla="*/ 0 h 47"/>
              <a:gd name="T92" fmla="*/ 34 w 63"/>
              <a:gd name="T93" fmla="*/ 3 h 47"/>
              <a:gd name="T94" fmla="*/ 41 w 63"/>
              <a:gd name="T95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3" h="47">
                <a:moveTo>
                  <a:pt x="61" y="36"/>
                </a:moveTo>
                <a:lnTo>
                  <a:pt x="63" y="40"/>
                </a:lnTo>
                <a:lnTo>
                  <a:pt x="59" y="45"/>
                </a:lnTo>
                <a:lnTo>
                  <a:pt x="55" y="47"/>
                </a:lnTo>
                <a:lnTo>
                  <a:pt x="50" y="47"/>
                </a:lnTo>
                <a:lnTo>
                  <a:pt x="55" y="37"/>
                </a:lnTo>
                <a:lnTo>
                  <a:pt x="52" y="36"/>
                </a:lnTo>
                <a:lnTo>
                  <a:pt x="48" y="40"/>
                </a:lnTo>
                <a:lnTo>
                  <a:pt x="40" y="36"/>
                </a:lnTo>
                <a:lnTo>
                  <a:pt x="38" y="36"/>
                </a:lnTo>
                <a:lnTo>
                  <a:pt x="49" y="29"/>
                </a:lnTo>
                <a:lnTo>
                  <a:pt x="55" y="30"/>
                </a:lnTo>
                <a:lnTo>
                  <a:pt x="55" y="33"/>
                </a:lnTo>
                <a:lnTo>
                  <a:pt x="56" y="35"/>
                </a:lnTo>
                <a:lnTo>
                  <a:pt x="61" y="36"/>
                </a:lnTo>
                <a:close/>
                <a:moveTo>
                  <a:pt x="41" y="0"/>
                </a:moveTo>
                <a:lnTo>
                  <a:pt x="52" y="3"/>
                </a:lnTo>
                <a:lnTo>
                  <a:pt x="55" y="7"/>
                </a:lnTo>
                <a:lnTo>
                  <a:pt x="55" y="14"/>
                </a:lnTo>
                <a:lnTo>
                  <a:pt x="49" y="14"/>
                </a:lnTo>
                <a:lnTo>
                  <a:pt x="45" y="21"/>
                </a:lnTo>
                <a:lnTo>
                  <a:pt x="45" y="22"/>
                </a:lnTo>
                <a:lnTo>
                  <a:pt x="45" y="21"/>
                </a:lnTo>
                <a:lnTo>
                  <a:pt x="42" y="17"/>
                </a:lnTo>
                <a:lnTo>
                  <a:pt x="40" y="10"/>
                </a:lnTo>
                <a:lnTo>
                  <a:pt x="35" y="14"/>
                </a:lnTo>
                <a:lnTo>
                  <a:pt x="37" y="18"/>
                </a:lnTo>
                <a:lnTo>
                  <a:pt x="40" y="21"/>
                </a:lnTo>
                <a:lnTo>
                  <a:pt x="44" y="25"/>
                </a:lnTo>
                <a:lnTo>
                  <a:pt x="41" y="29"/>
                </a:lnTo>
                <a:lnTo>
                  <a:pt x="31" y="30"/>
                </a:lnTo>
                <a:lnTo>
                  <a:pt x="29" y="30"/>
                </a:lnTo>
                <a:lnTo>
                  <a:pt x="33" y="35"/>
                </a:lnTo>
                <a:lnTo>
                  <a:pt x="34" y="36"/>
                </a:lnTo>
                <a:lnTo>
                  <a:pt x="34" y="43"/>
                </a:lnTo>
                <a:lnTo>
                  <a:pt x="18" y="40"/>
                </a:lnTo>
                <a:lnTo>
                  <a:pt x="7" y="35"/>
                </a:lnTo>
                <a:lnTo>
                  <a:pt x="3" y="35"/>
                </a:lnTo>
                <a:lnTo>
                  <a:pt x="0" y="24"/>
                </a:lnTo>
                <a:lnTo>
                  <a:pt x="7" y="21"/>
                </a:lnTo>
                <a:lnTo>
                  <a:pt x="8" y="17"/>
                </a:lnTo>
                <a:lnTo>
                  <a:pt x="11" y="10"/>
                </a:lnTo>
                <a:lnTo>
                  <a:pt x="20" y="11"/>
                </a:lnTo>
                <a:lnTo>
                  <a:pt x="20" y="7"/>
                </a:lnTo>
                <a:lnTo>
                  <a:pt x="30" y="3"/>
                </a:lnTo>
                <a:lnTo>
                  <a:pt x="33" y="0"/>
                </a:lnTo>
                <a:lnTo>
                  <a:pt x="34" y="3"/>
                </a:lnTo>
                <a:lnTo>
                  <a:pt x="41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5" name="Freeform 286"/>
          <p:cNvSpPr>
            <a:spLocks/>
          </p:cNvSpPr>
          <p:nvPr/>
        </p:nvSpPr>
        <p:spPr bwMode="auto">
          <a:xfrm>
            <a:off x="4330700" y="6135688"/>
            <a:ext cx="161925" cy="190500"/>
          </a:xfrm>
          <a:custGeom>
            <a:avLst/>
            <a:gdLst>
              <a:gd name="T0" fmla="*/ 87 w 102"/>
              <a:gd name="T1" fmla="*/ 6 h 120"/>
              <a:gd name="T2" fmla="*/ 78 w 102"/>
              <a:gd name="T3" fmla="*/ 8 h 120"/>
              <a:gd name="T4" fmla="*/ 79 w 102"/>
              <a:gd name="T5" fmla="*/ 15 h 120"/>
              <a:gd name="T6" fmla="*/ 72 w 102"/>
              <a:gd name="T7" fmla="*/ 32 h 120"/>
              <a:gd name="T8" fmla="*/ 68 w 102"/>
              <a:gd name="T9" fmla="*/ 45 h 120"/>
              <a:gd name="T10" fmla="*/ 65 w 102"/>
              <a:gd name="T11" fmla="*/ 51 h 120"/>
              <a:gd name="T12" fmla="*/ 50 w 102"/>
              <a:gd name="T13" fmla="*/ 54 h 120"/>
              <a:gd name="T14" fmla="*/ 52 w 102"/>
              <a:gd name="T15" fmla="*/ 49 h 120"/>
              <a:gd name="T16" fmla="*/ 31 w 102"/>
              <a:gd name="T17" fmla="*/ 56 h 120"/>
              <a:gd name="T18" fmla="*/ 27 w 102"/>
              <a:gd name="T19" fmla="*/ 66 h 120"/>
              <a:gd name="T20" fmla="*/ 10 w 102"/>
              <a:gd name="T21" fmla="*/ 68 h 120"/>
              <a:gd name="T22" fmla="*/ 10 w 102"/>
              <a:gd name="T23" fmla="*/ 73 h 120"/>
              <a:gd name="T24" fmla="*/ 4 w 102"/>
              <a:gd name="T25" fmla="*/ 80 h 120"/>
              <a:gd name="T26" fmla="*/ 0 w 102"/>
              <a:gd name="T27" fmla="*/ 88 h 120"/>
              <a:gd name="T28" fmla="*/ 12 w 102"/>
              <a:gd name="T29" fmla="*/ 94 h 120"/>
              <a:gd name="T30" fmla="*/ 23 w 102"/>
              <a:gd name="T31" fmla="*/ 96 h 120"/>
              <a:gd name="T32" fmla="*/ 10 w 102"/>
              <a:gd name="T33" fmla="*/ 96 h 120"/>
              <a:gd name="T34" fmla="*/ 11 w 102"/>
              <a:gd name="T35" fmla="*/ 101 h 120"/>
              <a:gd name="T36" fmla="*/ 18 w 102"/>
              <a:gd name="T37" fmla="*/ 106 h 120"/>
              <a:gd name="T38" fmla="*/ 15 w 102"/>
              <a:gd name="T39" fmla="*/ 110 h 120"/>
              <a:gd name="T40" fmla="*/ 16 w 102"/>
              <a:gd name="T41" fmla="*/ 114 h 120"/>
              <a:gd name="T42" fmla="*/ 14 w 102"/>
              <a:gd name="T43" fmla="*/ 120 h 120"/>
              <a:gd name="T44" fmla="*/ 23 w 102"/>
              <a:gd name="T45" fmla="*/ 114 h 120"/>
              <a:gd name="T46" fmla="*/ 35 w 102"/>
              <a:gd name="T47" fmla="*/ 111 h 120"/>
              <a:gd name="T48" fmla="*/ 42 w 102"/>
              <a:gd name="T49" fmla="*/ 101 h 120"/>
              <a:gd name="T50" fmla="*/ 44 w 102"/>
              <a:gd name="T51" fmla="*/ 101 h 120"/>
              <a:gd name="T52" fmla="*/ 50 w 102"/>
              <a:gd name="T53" fmla="*/ 96 h 120"/>
              <a:gd name="T54" fmla="*/ 57 w 102"/>
              <a:gd name="T55" fmla="*/ 72 h 120"/>
              <a:gd name="T56" fmla="*/ 68 w 102"/>
              <a:gd name="T57" fmla="*/ 73 h 120"/>
              <a:gd name="T58" fmla="*/ 82 w 102"/>
              <a:gd name="T59" fmla="*/ 65 h 120"/>
              <a:gd name="T60" fmla="*/ 76 w 102"/>
              <a:gd name="T61" fmla="*/ 60 h 120"/>
              <a:gd name="T62" fmla="*/ 84 w 102"/>
              <a:gd name="T63" fmla="*/ 45 h 120"/>
              <a:gd name="T64" fmla="*/ 95 w 102"/>
              <a:gd name="T65" fmla="*/ 27 h 120"/>
              <a:gd name="T66" fmla="*/ 93 w 102"/>
              <a:gd name="T67" fmla="*/ 16 h 120"/>
              <a:gd name="T68" fmla="*/ 102 w 102"/>
              <a:gd name="T69" fmla="*/ 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2" h="120">
                <a:moveTo>
                  <a:pt x="89" y="8"/>
                </a:moveTo>
                <a:lnTo>
                  <a:pt x="87" y="6"/>
                </a:lnTo>
                <a:lnTo>
                  <a:pt x="83" y="0"/>
                </a:lnTo>
                <a:lnTo>
                  <a:pt x="78" y="8"/>
                </a:lnTo>
                <a:lnTo>
                  <a:pt x="79" y="15"/>
                </a:lnTo>
                <a:lnTo>
                  <a:pt x="79" y="15"/>
                </a:lnTo>
                <a:lnTo>
                  <a:pt x="70" y="19"/>
                </a:lnTo>
                <a:lnTo>
                  <a:pt x="72" y="32"/>
                </a:lnTo>
                <a:lnTo>
                  <a:pt x="68" y="36"/>
                </a:lnTo>
                <a:lnTo>
                  <a:pt x="68" y="45"/>
                </a:lnTo>
                <a:lnTo>
                  <a:pt x="64" y="47"/>
                </a:lnTo>
                <a:lnTo>
                  <a:pt x="65" y="51"/>
                </a:lnTo>
                <a:lnTo>
                  <a:pt x="57" y="53"/>
                </a:lnTo>
                <a:lnTo>
                  <a:pt x="50" y="54"/>
                </a:lnTo>
                <a:lnTo>
                  <a:pt x="52" y="51"/>
                </a:lnTo>
                <a:lnTo>
                  <a:pt x="52" y="49"/>
                </a:lnTo>
                <a:lnTo>
                  <a:pt x="42" y="57"/>
                </a:lnTo>
                <a:lnTo>
                  <a:pt x="31" y="56"/>
                </a:lnTo>
                <a:lnTo>
                  <a:pt x="27" y="60"/>
                </a:lnTo>
                <a:lnTo>
                  <a:pt x="27" y="66"/>
                </a:lnTo>
                <a:lnTo>
                  <a:pt x="15" y="65"/>
                </a:lnTo>
                <a:lnTo>
                  <a:pt x="10" y="68"/>
                </a:lnTo>
                <a:lnTo>
                  <a:pt x="7" y="69"/>
                </a:lnTo>
                <a:lnTo>
                  <a:pt x="10" y="73"/>
                </a:lnTo>
                <a:lnTo>
                  <a:pt x="10" y="80"/>
                </a:lnTo>
                <a:lnTo>
                  <a:pt x="4" y="80"/>
                </a:lnTo>
                <a:lnTo>
                  <a:pt x="0" y="87"/>
                </a:lnTo>
                <a:lnTo>
                  <a:pt x="0" y="88"/>
                </a:lnTo>
                <a:lnTo>
                  <a:pt x="8" y="91"/>
                </a:lnTo>
                <a:lnTo>
                  <a:pt x="12" y="94"/>
                </a:lnTo>
                <a:lnTo>
                  <a:pt x="22" y="91"/>
                </a:lnTo>
                <a:lnTo>
                  <a:pt x="23" y="96"/>
                </a:lnTo>
                <a:lnTo>
                  <a:pt x="11" y="98"/>
                </a:lnTo>
                <a:lnTo>
                  <a:pt x="10" y="96"/>
                </a:lnTo>
                <a:lnTo>
                  <a:pt x="10" y="99"/>
                </a:lnTo>
                <a:lnTo>
                  <a:pt x="11" y="101"/>
                </a:lnTo>
                <a:lnTo>
                  <a:pt x="16" y="102"/>
                </a:lnTo>
                <a:lnTo>
                  <a:pt x="18" y="106"/>
                </a:lnTo>
                <a:lnTo>
                  <a:pt x="14" y="111"/>
                </a:lnTo>
                <a:lnTo>
                  <a:pt x="15" y="110"/>
                </a:lnTo>
                <a:lnTo>
                  <a:pt x="22" y="106"/>
                </a:lnTo>
                <a:lnTo>
                  <a:pt x="16" y="114"/>
                </a:lnTo>
                <a:lnTo>
                  <a:pt x="15" y="116"/>
                </a:lnTo>
                <a:lnTo>
                  <a:pt x="14" y="120"/>
                </a:lnTo>
                <a:lnTo>
                  <a:pt x="19" y="118"/>
                </a:lnTo>
                <a:lnTo>
                  <a:pt x="23" y="114"/>
                </a:lnTo>
                <a:lnTo>
                  <a:pt x="29" y="113"/>
                </a:lnTo>
                <a:lnTo>
                  <a:pt x="35" y="111"/>
                </a:lnTo>
                <a:lnTo>
                  <a:pt x="37" y="106"/>
                </a:lnTo>
                <a:lnTo>
                  <a:pt x="42" y="101"/>
                </a:lnTo>
                <a:lnTo>
                  <a:pt x="42" y="103"/>
                </a:lnTo>
                <a:lnTo>
                  <a:pt x="44" y="101"/>
                </a:lnTo>
                <a:lnTo>
                  <a:pt x="45" y="101"/>
                </a:lnTo>
                <a:lnTo>
                  <a:pt x="50" y="96"/>
                </a:lnTo>
                <a:lnTo>
                  <a:pt x="53" y="76"/>
                </a:lnTo>
                <a:lnTo>
                  <a:pt x="57" y="72"/>
                </a:lnTo>
                <a:lnTo>
                  <a:pt x="68" y="68"/>
                </a:lnTo>
                <a:lnTo>
                  <a:pt x="68" y="73"/>
                </a:lnTo>
                <a:lnTo>
                  <a:pt x="78" y="76"/>
                </a:lnTo>
                <a:lnTo>
                  <a:pt x="82" y="65"/>
                </a:lnTo>
                <a:lnTo>
                  <a:pt x="82" y="62"/>
                </a:lnTo>
                <a:lnTo>
                  <a:pt x="76" y="60"/>
                </a:lnTo>
                <a:lnTo>
                  <a:pt x="83" y="54"/>
                </a:lnTo>
                <a:lnTo>
                  <a:pt x="84" y="45"/>
                </a:lnTo>
                <a:lnTo>
                  <a:pt x="83" y="35"/>
                </a:lnTo>
                <a:lnTo>
                  <a:pt x="95" y="27"/>
                </a:lnTo>
                <a:lnTo>
                  <a:pt x="93" y="17"/>
                </a:lnTo>
                <a:lnTo>
                  <a:pt x="93" y="16"/>
                </a:lnTo>
                <a:lnTo>
                  <a:pt x="102" y="13"/>
                </a:lnTo>
                <a:lnTo>
                  <a:pt x="102" y="1"/>
                </a:lnTo>
                <a:lnTo>
                  <a:pt x="89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6" name="Freeform 287"/>
          <p:cNvSpPr>
            <a:spLocks noEditPoints="1"/>
          </p:cNvSpPr>
          <p:nvPr/>
        </p:nvSpPr>
        <p:spPr bwMode="auto">
          <a:xfrm>
            <a:off x="4152900" y="5397500"/>
            <a:ext cx="201613" cy="192088"/>
          </a:xfrm>
          <a:custGeom>
            <a:avLst/>
            <a:gdLst>
              <a:gd name="T0" fmla="*/ 6 w 127"/>
              <a:gd name="T1" fmla="*/ 121 h 121"/>
              <a:gd name="T2" fmla="*/ 15 w 127"/>
              <a:gd name="T3" fmla="*/ 105 h 121"/>
              <a:gd name="T4" fmla="*/ 0 w 127"/>
              <a:gd name="T5" fmla="*/ 94 h 121"/>
              <a:gd name="T6" fmla="*/ 28 w 127"/>
              <a:gd name="T7" fmla="*/ 109 h 121"/>
              <a:gd name="T8" fmla="*/ 48 w 127"/>
              <a:gd name="T9" fmla="*/ 35 h 121"/>
              <a:gd name="T10" fmla="*/ 37 w 127"/>
              <a:gd name="T11" fmla="*/ 49 h 121"/>
              <a:gd name="T12" fmla="*/ 29 w 127"/>
              <a:gd name="T13" fmla="*/ 49 h 121"/>
              <a:gd name="T14" fmla="*/ 25 w 127"/>
              <a:gd name="T15" fmla="*/ 47 h 121"/>
              <a:gd name="T16" fmla="*/ 25 w 127"/>
              <a:gd name="T17" fmla="*/ 31 h 121"/>
              <a:gd name="T18" fmla="*/ 44 w 127"/>
              <a:gd name="T19" fmla="*/ 21 h 121"/>
              <a:gd name="T20" fmla="*/ 49 w 127"/>
              <a:gd name="T21" fmla="*/ 21 h 121"/>
              <a:gd name="T22" fmla="*/ 60 w 127"/>
              <a:gd name="T23" fmla="*/ 27 h 121"/>
              <a:gd name="T24" fmla="*/ 60 w 127"/>
              <a:gd name="T25" fmla="*/ 8 h 121"/>
              <a:gd name="T26" fmla="*/ 67 w 127"/>
              <a:gd name="T27" fmla="*/ 9 h 121"/>
              <a:gd name="T28" fmla="*/ 70 w 127"/>
              <a:gd name="T29" fmla="*/ 13 h 121"/>
              <a:gd name="T30" fmla="*/ 66 w 127"/>
              <a:gd name="T31" fmla="*/ 21 h 121"/>
              <a:gd name="T32" fmla="*/ 126 w 127"/>
              <a:gd name="T33" fmla="*/ 5 h 121"/>
              <a:gd name="T34" fmla="*/ 120 w 127"/>
              <a:gd name="T35" fmla="*/ 31 h 121"/>
              <a:gd name="T36" fmla="*/ 92 w 127"/>
              <a:gd name="T37" fmla="*/ 73 h 121"/>
              <a:gd name="T38" fmla="*/ 85 w 127"/>
              <a:gd name="T39" fmla="*/ 79 h 121"/>
              <a:gd name="T40" fmla="*/ 67 w 127"/>
              <a:gd name="T41" fmla="*/ 99 h 121"/>
              <a:gd name="T42" fmla="*/ 70 w 127"/>
              <a:gd name="T43" fmla="*/ 106 h 121"/>
              <a:gd name="T44" fmla="*/ 52 w 127"/>
              <a:gd name="T45" fmla="*/ 114 h 121"/>
              <a:gd name="T46" fmla="*/ 48 w 127"/>
              <a:gd name="T47" fmla="*/ 102 h 121"/>
              <a:gd name="T48" fmla="*/ 51 w 127"/>
              <a:gd name="T49" fmla="*/ 90 h 121"/>
              <a:gd name="T50" fmla="*/ 44 w 127"/>
              <a:gd name="T51" fmla="*/ 95 h 121"/>
              <a:gd name="T52" fmla="*/ 33 w 127"/>
              <a:gd name="T53" fmla="*/ 109 h 121"/>
              <a:gd name="T54" fmla="*/ 28 w 127"/>
              <a:gd name="T55" fmla="*/ 96 h 121"/>
              <a:gd name="T56" fmla="*/ 14 w 127"/>
              <a:gd name="T57" fmla="*/ 88 h 121"/>
              <a:gd name="T58" fmla="*/ 19 w 127"/>
              <a:gd name="T59" fmla="*/ 80 h 121"/>
              <a:gd name="T60" fmla="*/ 26 w 127"/>
              <a:gd name="T61" fmla="*/ 66 h 121"/>
              <a:gd name="T62" fmla="*/ 33 w 127"/>
              <a:gd name="T63" fmla="*/ 65 h 121"/>
              <a:gd name="T64" fmla="*/ 41 w 127"/>
              <a:gd name="T65" fmla="*/ 64 h 121"/>
              <a:gd name="T66" fmla="*/ 48 w 127"/>
              <a:gd name="T67" fmla="*/ 61 h 121"/>
              <a:gd name="T68" fmla="*/ 56 w 127"/>
              <a:gd name="T69" fmla="*/ 58 h 121"/>
              <a:gd name="T70" fmla="*/ 56 w 127"/>
              <a:gd name="T71" fmla="*/ 51 h 121"/>
              <a:gd name="T72" fmla="*/ 59 w 127"/>
              <a:gd name="T73" fmla="*/ 46 h 121"/>
              <a:gd name="T74" fmla="*/ 70 w 127"/>
              <a:gd name="T75" fmla="*/ 30 h 121"/>
              <a:gd name="T76" fmla="*/ 87 w 127"/>
              <a:gd name="T77" fmla="*/ 27 h 121"/>
              <a:gd name="T78" fmla="*/ 100 w 127"/>
              <a:gd name="T79" fmla="*/ 20 h 121"/>
              <a:gd name="T80" fmla="*/ 97 w 127"/>
              <a:gd name="T81" fmla="*/ 11 h 121"/>
              <a:gd name="T82" fmla="*/ 83 w 127"/>
              <a:gd name="T83" fmla="*/ 23 h 121"/>
              <a:gd name="T84" fmla="*/ 87 w 127"/>
              <a:gd name="T85" fmla="*/ 16 h 121"/>
              <a:gd name="T86" fmla="*/ 101 w 127"/>
              <a:gd name="T87" fmla="*/ 0 h 121"/>
              <a:gd name="T88" fmla="*/ 123 w 127"/>
              <a:gd name="T89" fmla="*/ 2 h 121"/>
              <a:gd name="T90" fmla="*/ 126 w 127"/>
              <a:gd name="T91" fmla="*/ 5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7" h="121">
                <a:moveTo>
                  <a:pt x="8" y="120"/>
                </a:moveTo>
                <a:lnTo>
                  <a:pt x="7" y="121"/>
                </a:lnTo>
                <a:lnTo>
                  <a:pt x="6" y="121"/>
                </a:lnTo>
                <a:lnTo>
                  <a:pt x="0" y="113"/>
                </a:lnTo>
                <a:lnTo>
                  <a:pt x="13" y="105"/>
                </a:lnTo>
                <a:lnTo>
                  <a:pt x="15" y="105"/>
                </a:lnTo>
                <a:lnTo>
                  <a:pt x="4" y="102"/>
                </a:lnTo>
                <a:lnTo>
                  <a:pt x="2" y="95"/>
                </a:lnTo>
                <a:lnTo>
                  <a:pt x="0" y="94"/>
                </a:lnTo>
                <a:lnTo>
                  <a:pt x="7" y="92"/>
                </a:lnTo>
                <a:lnTo>
                  <a:pt x="15" y="95"/>
                </a:lnTo>
                <a:lnTo>
                  <a:pt x="28" y="109"/>
                </a:lnTo>
                <a:lnTo>
                  <a:pt x="26" y="110"/>
                </a:lnTo>
                <a:lnTo>
                  <a:pt x="8" y="120"/>
                </a:lnTo>
                <a:close/>
                <a:moveTo>
                  <a:pt x="48" y="35"/>
                </a:moveTo>
                <a:lnTo>
                  <a:pt x="45" y="39"/>
                </a:lnTo>
                <a:lnTo>
                  <a:pt x="40" y="46"/>
                </a:lnTo>
                <a:lnTo>
                  <a:pt x="37" y="49"/>
                </a:lnTo>
                <a:lnTo>
                  <a:pt x="33" y="50"/>
                </a:lnTo>
                <a:lnTo>
                  <a:pt x="33" y="43"/>
                </a:lnTo>
                <a:lnTo>
                  <a:pt x="29" y="49"/>
                </a:lnTo>
                <a:lnTo>
                  <a:pt x="28" y="50"/>
                </a:lnTo>
                <a:lnTo>
                  <a:pt x="25" y="50"/>
                </a:lnTo>
                <a:lnTo>
                  <a:pt x="25" y="47"/>
                </a:lnTo>
                <a:lnTo>
                  <a:pt x="25" y="43"/>
                </a:lnTo>
                <a:lnTo>
                  <a:pt x="26" y="38"/>
                </a:lnTo>
                <a:lnTo>
                  <a:pt x="25" y="31"/>
                </a:lnTo>
                <a:lnTo>
                  <a:pt x="28" y="36"/>
                </a:lnTo>
                <a:lnTo>
                  <a:pt x="32" y="35"/>
                </a:lnTo>
                <a:lnTo>
                  <a:pt x="44" y="21"/>
                </a:lnTo>
                <a:lnTo>
                  <a:pt x="48" y="20"/>
                </a:lnTo>
                <a:lnTo>
                  <a:pt x="49" y="19"/>
                </a:lnTo>
                <a:lnTo>
                  <a:pt x="49" y="21"/>
                </a:lnTo>
                <a:lnTo>
                  <a:pt x="48" y="31"/>
                </a:lnTo>
                <a:lnTo>
                  <a:pt x="48" y="35"/>
                </a:lnTo>
                <a:close/>
                <a:moveTo>
                  <a:pt x="60" y="27"/>
                </a:moveTo>
                <a:lnTo>
                  <a:pt x="57" y="30"/>
                </a:lnTo>
                <a:lnTo>
                  <a:pt x="53" y="12"/>
                </a:lnTo>
                <a:lnTo>
                  <a:pt x="60" y="8"/>
                </a:lnTo>
                <a:lnTo>
                  <a:pt x="63" y="6"/>
                </a:lnTo>
                <a:lnTo>
                  <a:pt x="67" y="6"/>
                </a:lnTo>
                <a:lnTo>
                  <a:pt x="67" y="9"/>
                </a:lnTo>
                <a:lnTo>
                  <a:pt x="68" y="11"/>
                </a:lnTo>
                <a:lnTo>
                  <a:pt x="70" y="12"/>
                </a:lnTo>
                <a:lnTo>
                  <a:pt x="70" y="13"/>
                </a:lnTo>
                <a:lnTo>
                  <a:pt x="70" y="15"/>
                </a:lnTo>
                <a:lnTo>
                  <a:pt x="68" y="17"/>
                </a:lnTo>
                <a:lnTo>
                  <a:pt x="66" y="21"/>
                </a:lnTo>
                <a:lnTo>
                  <a:pt x="60" y="27"/>
                </a:lnTo>
                <a:lnTo>
                  <a:pt x="60" y="27"/>
                </a:lnTo>
                <a:close/>
                <a:moveTo>
                  <a:pt x="126" y="5"/>
                </a:moveTo>
                <a:lnTo>
                  <a:pt x="123" y="26"/>
                </a:lnTo>
                <a:lnTo>
                  <a:pt x="123" y="28"/>
                </a:lnTo>
                <a:lnTo>
                  <a:pt x="120" y="31"/>
                </a:lnTo>
                <a:lnTo>
                  <a:pt x="101" y="51"/>
                </a:lnTo>
                <a:lnTo>
                  <a:pt x="94" y="68"/>
                </a:lnTo>
                <a:lnTo>
                  <a:pt x="92" y="73"/>
                </a:lnTo>
                <a:lnTo>
                  <a:pt x="89" y="77"/>
                </a:lnTo>
                <a:lnTo>
                  <a:pt x="83" y="75"/>
                </a:lnTo>
                <a:lnTo>
                  <a:pt x="85" y="79"/>
                </a:lnTo>
                <a:lnTo>
                  <a:pt x="79" y="86"/>
                </a:lnTo>
                <a:lnTo>
                  <a:pt x="68" y="90"/>
                </a:lnTo>
                <a:lnTo>
                  <a:pt x="67" y="99"/>
                </a:lnTo>
                <a:lnTo>
                  <a:pt x="68" y="103"/>
                </a:lnTo>
                <a:lnTo>
                  <a:pt x="70" y="105"/>
                </a:lnTo>
                <a:lnTo>
                  <a:pt x="70" y="106"/>
                </a:lnTo>
                <a:lnTo>
                  <a:pt x="63" y="107"/>
                </a:lnTo>
                <a:lnTo>
                  <a:pt x="60" y="113"/>
                </a:lnTo>
                <a:lnTo>
                  <a:pt x="52" y="114"/>
                </a:lnTo>
                <a:lnTo>
                  <a:pt x="49" y="113"/>
                </a:lnTo>
                <a:lnTo>
                  <a:pt x="44" y="107"/>
                </a:lnTo>
                <a:lnTo>
                  <a:pt x="48" y="102"/>
                </a:lnTo>
                <a:lnTo>
                  <a:pt x="51" y="96"/>
                </a:lnTo>
                <a:lnTo>
                  <a:pt x="51" y="95"/>
                </a:lnTo>
                <a:lnTo>
                  <a:pt x="51" y="90"/>
                </a:lnTo>
                <a:lnTo>
                  <a:pt x="51" y="87"/>
                </a:lnTo>
                <a:lnTo>
                  <a:pt x="47" y="87"/>
                </a:lnTo>
                <a:lnTo>
                  <a:pt x="44" y="95"/>
                </a:lnTo>
                <a:lnTo>
                  <a:pt x="41" y="102"/>
                </a:lnTo>
                <a:lnTo>
                  <a:pt x="37" y="106"/>
                </a:lnTo>
                <a:lnTo>
                  <a:pt x="33" y="109"/>
                </a:lnTo>
                <a:lnTo>
                  <a:pt x="32" y="105"/>
                </a:lnTo>
                <a:lnTo>
                  <a:pt x="28" y="101"/>
                </a:lnTo>
                <a:lnTo>
                  <a:pt x="28" y="96"/>
                </a:lnTo>
                <a:lnTo>
                  <a:pt x="26" y="91"/>
                </a:lnTo>
                <a:lnTo>
                  <a:pt x="21" y="87"/>
                </a:lnTo>
                <a:lnTo>
                  <a:pt x="14" y="88"/>
                </a:lnTo>
                <a:lnTo>
                  <a:pt x="11" y="87"/>
                </a:lnTo>
                <a:lnTo>
                  <a:pt x="13" y="81"/>
                </a:lnTo>
                <a:lnTo>
                  <a:pt x="19" y="80"/>
                </a:lnTo>
                <a:lnTo>
                  <a:pt x="22" y="76"/>
                </a:lnTo>
                <a:lnTo>
                  <a:pt x="23" y="71"/>
                </a:lnTo>
                <a:lnTo>
                  <a:pt x="26" y="66"/>
                </a:lnTo>
                <a:lnTo>
                  <a:pt x="28" y="66"/>
                </a:lnTo>
                <a:lnTo>
                  <a:pt x="32" y="65"/>
                </a:lnTo>
                <a:lnTo>
                  <a:pt x="33" y="65"/>
                </a:lnTo>
                <a:lnTo>
                  <a:pt x="37" y="64"/>
                </a:lnTo>
                <a:lnTo>
                  <a:pt x="40" y="64"/>
                </a:lnTo>
                <a:lnTo>
                  <a:pt x="41" y="64"/>
                </a:lnTo>
                <a:lnTo>
                  <a:pt x="45" y="62"/>
                </a:lnTo>
                <a:lnTo>
                  <a:pt x="47" y="61"/>
                </a:lnTo>
                <a:lnTo>
                  <a:pt x="48" y="61"/>
                </a:lnTo>
                <a:lnTo>
                  <a:pt x="52" y="60"/>
                </a:lnTo>
                <a:lnTo>
                  <a:pt x="55" y="60"/>
                </a:lnTo>
                <a:lnTo>
                  <a:pt x="56" y="58"/>
                </a:lnTo>
                <a:lnTo>
                  <a:pt x="60" y="54"/>
                </a:lnTo>
                <a:lnTo>
                  <a:pt x="59" y="54"/>
                </a:lnTo>
                <a:lnTo>
                  <a:pt x="56" y="51"/>
                </a:lnTo>
                <a:lnTo>
                  <a:pt x="57" y="51"/>
                </a:lnTo>
                <a:lnTo>
                  <a:pt x="57" y="46"/>
                </a:lnTo>
                <a:lnTo>
                  <a:pt x="59" y="46"/>
                </a:lnTo>
                <a:lnTo>
                  <a:pt x="60" y="42"/>
                </a:lnTo>
                <a:lnTo>
                  <a:pt x="64" y="35"/>
                </a:lnTo>
                <a:lnTo>
                  <a:pt x="70" y="30"/>
                </a:lnTo>
                <a:lnTo>
                  <a:pt x="71" y="28"/>
                </a:lnTo>
                <a:lnTo>
                  <a:pt x="79" y="27"/>
                </a:lnTo>
                <a:lnTo>
                  <a:pt x="87" y="27"/>
                </a:lnTo>
                <a:lnTo>
                  <a:pt x="93" y="26"/>
                </a:lnTo>
                <a:lnTo>
                  <a:pt x="97" y="23"/>
                </a:lnTo>
                <a:lnTo>
                  <a:pt x="100" y="20"/>
                </a:lnTo>
                <a:lnTo>
                  <a:pt x="101" y="19"/>
                </a:lnTo>
                <a:lnTo>
                  <a:pt x="101" y="12"/>
                </a:lnTo>
                <a:lnTo>
                  <a:pt x="97" y="11"/>
                </a:lnTo>
                <a:lnTo>
                  <a:pt x="97" y="13"/>
                </a:lnTo>
                <a:lnTo>
                  <a:pt x="96" y="17"/>
                </a:lnTo>
                <a:lnTo>
                  <a:pt x="83" y="23"/>
                </a:lnTo>
                <a:lnTo>
                  <a:pt x="83" y="21"/>
                </a:lnTo>
                <a:lnTo>
                  <a:pt x="83" y="20"/>
                </a:lnTo>
                <a:lnTo>
                  <a:pt x="87" y="16"/>
                </a:lnTo>
                <a:lnTo>
                  <a:pt x="89" y="11"/>
                </a:lnTo>
                <a:lnTo>
                  <a:pt x="93" y="6"/>
                </a:lnTo>
                <a:lnTo>
                  <a:pt x="101" y="0"/>
                </a:lnTo>
                <a:lnTo>
                  <a:pt x="117" y="1"/>
                </a:lnTo>
                <a:lnTo>
                  <a:pt x="120" y="2"/>
                </a:lnTo>
                <a:lnTo>
                  <a:pt x="123" y="2"/>
                </a:lnTo>
                <a:lnTo>
                  <a:pt x="124" y="2"/>
                </a:lnTo>
                <a:lnTo>
                  <a:pt x="127" y="2"/>
                </a:lnTo>
                <a:lnTo>
                  <a:pt x="126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7" name="Freeform 288"/>
          <p:cNvSpPr>
            <a:spLocks noEditPoints="1"/>
          </p:cNvSpPr>
          <p:nvPr/>
        </p:nvSpPr>
        <p:spPr bwMode="auto">
          <a:xfrm>
            <a:off x="4116388" y="5321300"/>
            <a:ext cx="136525" cy="133350"/>
          </a:xfrm>
          <a:custGeom>
            <a:avLst/>
            <a:gdLst>
              <a:gd name="T0" fmla="*/ 38 w 86"/>
              <a:gd name="T1" fmla="*/ 14 h 84"/>
              <a:gd name="T2" fmla="*/ 37 w 86"/>
              <a:gd name="T3" fmla="*/ 3 h 84"/>
              <a:gd name="T4" fmla="*/ 23 w 86"/>
              <a:gd name="T5" fmla="*/ 12 h 84"/>
              <a:gd name="T6" fmla="*/ 4 w 86"/>
              <a:gd name="T7" fmla="*/ 27 h 84"/>
              <a:gd name="T8" fmla="*/ 0 w 86"/>
              <a:gd name="T9" fmla="*/ 35 h 84"/>
              <a:gd name="T10" fmla="*/ 11 w 86"/>
              <a:gd name="T11" fmla="*/ 45 h 84"/>
              <a:gd name="T12" fmla="*/ 14 w 86"/>
              <a:gd name="T13" fmla="*/ 52 h 84"/>
              <a:gd name="T14" fmla="*/ 18 w 86"/>
              <a:gd name="T15" fmla="*/ 41 h 84"/>
              <a:gd name="T16" fmla="*/ 25 w 86"/>
              <a:gd name="T17" fmla="*/ 37 h 84"/>
              <a:gd name="T18" fmla="*/ 27 w 86"/>
              <a:gd name="T19" fmla="*/ 35 h 84"/>
              <a:gd name="T20" fmla="*/ 31 w 86"/>
              <a:gd name="T21" fmla="*/ 22 h 84"/>
              <a:gd name="T22" fmla="*/ 36 w 86"/>
              <a:gd name="T23" fmla="*/ 18 h 84"/>
              <a:gd name="T24" fmla="*/ 83 w 86"/>
              <a:gd name="T25" fmla="*/ 15 h 84"/>
              <a:gd name="T26" fmla="*/ 61 w 86"/>
              <a:gd name="T27" fmla="*/ 8 h 84"/>
              <a:gd name="T28" fmla="*/ 59 w 86"/>
              <a:gd name="T29" fmla="*/ 0 h 84"/>
              <a:gd name="T30" fmla="*/ 52 w 86"/>
              <a:gd name="T31" fmla="*/ 7 h 84"/>
              <a:gd name="T32" fmla="*/ 46 w 86"/>
              <a:gd name="T33" fmla="*/ 11 h 84"/>
              <a:gd name="T34" fmla="*/ 41 w 86"/>
              <a:gd name="T35" fmla="*/ 20 h 84"/>
              <a:gd name="T36" fmla="*/ 44 w 86"/>
              <a:gd name="T37" fmla="*/ 26 h 84"/>
              <a:gd name="T38" fmla="*/ 55 w 86"/>
              <a:gd name="T39" fmla="*/ 31 h 84"/>
              <a:gd name="T40" fmla="*/ 42 w 86"/>
              <a:gd name="T41" fmla="*/ 33 h 84"/>
              <a:gd name="T42" fmla="*/ 33 w 86"/>
              <a:gd name="T43" fmla="*/ 45 h 84"/>
              <a:gd name="T44" fmla="*/ 42 w 86"/>
              <a:gd name="T45" fmla="*/ 50 h 84"/>
              <a:gd name="T46" fmla="*/ 52 w 86"/>
              <a:gd name="T47" fmla="*/ 42 h 84"/>
              <a:gd name="T48" fmla="*/ 67 w 86"/>
              <a:gd name="T49" fmla="*/ 41 h 84"/>
              <a:gd name="T50" fmla="*/ 59 w 86"/>
              <a:gd name="T51" fmla="*/ 46 h 84"/>
              <a:gd name="T52" fmla="*/ 52 w 86"/>
              <a:gd name="T53" fmla="*/ 63 h 84"/>
              <a:gd name="T54" fmla="*/ 55 w 86"/>
              <a:gd name="T55" fmla="*/ 71 h 84"/>
              <a:gd name="T56" fmla="*/ 59 w 86"/>
              <a:gd name="T57" fmla="*/ 69 h 84"/>
              <a:gd name="T58" fmla="*/ 53 w 86"/>
              <a:gd name="T59" fmla="*/ 76 h 84"/>
              <a:gd name="T60" fmla="*/ 48 w 86"/>
              <a:gd name="T61" fmla="*/ 79 h 84"/>
              <a:gd name="T62" fmla="*/ 55 w 86"/>
              <a:gd name="T63" fmla="*/ 83 h 84"/>
              <a:gd name="T64" fmla="*/ 67 w 86"/>
              <a:gd name="T65" fmla="*/ 59 h 84"/>
              <a:gd name="T66" fmla="*/ 70 w 86"/>
              <a:gd name="T67" fmla="*/ 49 h 84"/>
              <a:gd name="T68" fmla="*/ 78 w 86"/>
              <a:gd name="T69" fmla="*/ 44 h 84"/>
              <a:gd name="T70" fmla="*/ 86 w 86"/>
              <a:gd name="T71" fmla="*/ 27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6" h="84">
                <a:moveTo>
                  <a:pt x="36" y="18"/>
                </a:moveTo>
                <a:lnTo>
                  <a:pt x="38" y="14"/>
                </a:lnTo>
                <a:lnTo>
                  <a:pt x="34" y="14"/>
                </a:lnTo>
                <a:lnTo>
                  <a:pt x="37" y="3"/>
                </a:lnTo>
                <a:lnTo>
                  <a:pt x="27" y="15"/>
                </a:lnTo>
                <a:lnTo>
                  <a:pt x="23" y="12"/>
                </a:lnTo>
                <a:lnTo>
                  <a:pt x="16" y="18"/>
                </a:lnTo>
                <a:lnTo>
                  <a:pt x="4" y="27"/>
                </a:lnTo>
                <a:lnTo>
                  <a:pt x="6" y="31"/>
                </a:lnTo>
                <a:lnTo>
                  <a:pt x="0" y="35"/>
                </a:lnTo>
                <a:lnTo>
                  <a:pt x="7" y="38"/>
                </a:lnTo>
                <a:lnTo>
                  <a:pt x="11" y="45"/>
                </a:lnTo>
                <a:lnTo>
                  <a:pt x="11" y="46"/>
                </a:lnTo>
                <a:lnTo>
                  <a:pt x="14" y="52"/>
                </a:lnTo>
                <a:lnTo>
                  <a:pt x="16" y="41"/>
                </a:lnTo>
                <a:lnTo>
                  <a:pt x="18" y="41"/>
                </a:lnTo>
                <a:lnTo>
                  <a:pt x="21" y="39"/>
                </a:lnTo>
                <a:lnTo>
                  <a:pt x="25" y="37"/>
                </a:lnTo>
                <a:lnTo>
                  <a:pt x="26" y="35"/>
                </a:lnTo>
                <a:lnTo>
                  <a:pt x="27" y="35"/>
                </a:lnTo>
                <a:lnTo>
                  <a:pt x="30" y="29"/>
                </a:lnTo>
                <a:lnTo>
                  <a:pt x="31" y="22"/>
                </a:lnTo>
                <a:lnTo>
                  <a:pt x="33" y="20"/>
                </a:lnTo>
                <a:lnTo>
                  <a:pt x="36" y="18"/>
                </a:lnTo>
                <a:close/>
                <a:moveTo>
                  <a:pt x="85" y="26"/>
                </a:moveTo>
                <a:lnTo>
                  <a:pt x="83" y="15"/>
                </a:lnTo>
                <a:lnTo>
                  <a:pt x="82" y="9"/>
                </a:lnTo>
                <a:lnTo>
                  <a:pt x="61" y="8"/>
                </a:lnTo>
                <a:lnTo>
                  <a:pt x="60" y="3"/>
                </a:lnTo>
                <a:lnTo>
                  <a:pt x="59" y="0"/>
                </a:lnTo>
                <a:lnTo>
                  <a:pt x="56" y="7"/>
                </a:lnTo>
                <a:lnTo>
                  <a:pt x="52" y="7"/>
                </a:lnTo>
                <a:lnTo>
                  <a:pt x="48" y="7"/>
                </a:lnTo>
                <a:lnTo>
                  <a:pt x="46" y="11"/>
                </a:lnTo>
                <a:lnTo>
                  <a:pt x="45" y="14"/>
                </a:lnTo>
                <a:lnTo>
                  <a:pt x="41" y="20"/>
                </a:lnTo>
                <a:lnTo>
                  <a:pt x="48" y="18"/>
                </a:lnTo>
                <a:lnTo>
                  <a:pt x="44" y="26"/>
                </a:lnTo>
                <a:lnTo>
                  <a:pt x="55" y="29"/>
                </a:lnTo>
                <a:lnTo>
                  <a:pt x="55" y="31"/>
                </a:lnTo>
                <a:lnTo>
                  <a:pt x="44" y="31"/>
                </a:lnTo>
                <a:lnTo>
                  <a:pt x="42" y="33"/>
                </a:lnTo>
                <a:lnTo>
                  <a:pt x="36" y="35"/>
                </a:lnTo>
                <a:lnTo>
                  <a:pt x="33" y="45"/>
                </a:lnTo>
                <a:lnTo>
                  <a:pt x="34" y="50"/>
                </a:lnTo>
                <a:lnTo>
                  <a:pt x="42" y="50"/>
                </a:lnTo>
                <a:lnTo>
                  <a:pt x="45" y="46"/>
                </a:lnTo>
                <a:lnTo>
                  <a:pt x="52" y="42"/>
                </a:lnTo>
                <a:lnTo>
                  <a:pt x="65" y="38"/>
                </a:lnTo>
                <a:lnTo>
                  <a:pt x="67" y="41"/>
                </a:lnTo>
                <a:lnTo>
                  <a:pt x="65" y="42"/>
                </a:lnTo>
                <a:lnTo>
                  <a:pt x="59" y="46"/>
                </a:lnTo>
                <a:lnTo>
                  <a:pt x="53" y="50"/>
                </a:lnTo>
                <a:lnTo>
                  <a:pt x="52" y="63"/>
                </a:lnTo>
                <a:lnTo>
                  <a:pt x="52" y="69"/>
                </a:lnTo>
                <a:lnTo>
                  <a:pt x="55" y="71"/>
                </a:lnTo>
                <a:lnTo>
                  <a:pt x="56" y="69"/>
                </a:lnTo>
                <a:lnTo>
                  <a:pt x="59" y="69"/>
                </a:lnTo>
                <a:lnTo>
                  <a:pt x="56" y="78"/>
                </a:lnTo>
                <a:lnTo>
                  <a:pt x="53" y="76"/>
                </a:lnTo>
                <a:lnTo>
                  <a:pt x="48" y="75"/>
                </a:lnTo>
                <a:lnTo>
                  <a:pt x="48" y="79"/>
                </a:lnTo>
                <a:lnTo>
                  <a:pt x="51" y="84"/>
                </a:lnTo>
                <a:lnTo>
                  <a:pt x="55" y="83"/>
                </a:lnTo>
                <a:lnTo>
                  <a:pt x="67" y="69"/>
                </a:lnTo>
                <a:lnTo>
                  <a:pt x="67" y="59"/>
                </a:lnTo>
                <a:lnTo>
                  <a:pt x="68" y="49"/>
                </a:lnTo>
                <a:lnTo>
                  <a:pt x="70" y="49"/>
                </a:lnTo>
                <a:lnTo>
                  <a:pt x="74" y="46"/>
                </a:lnTo>
                <a:lnTo>
                  <a:pt x="78" y="44"/>
                </a:lnTo>
                <a:lnTo>
                  <a:pt x="83" y="33"/>
                </a:lnTo>
                <a:lnTo>
                  <a:pt x="86" y="27"/>
                </a:lnTo>
                <a:lnTo>
                  <a:pt x="85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8" name="Freeform 289"/>
          <p:cNvSpPr>
            <a:spLocks/>
          </p:cNvSpPr>
          <p:nvPr/>
        </p:nvSpPr>
        <p:spPr bwMode="auto">
          <a:xfrm>
            <a:off x="4248150" y="5094288"/>
            <a:ext cx="239713" cy="220663"/>
          </a:xfrm>
          <a:custGeom>
            <a:avLst/>
            <a:gdLst>
              <a:gd name="T0" fmla="*/ 141 w 151"/>
              <a:gd name="T1" fmla="*/ 38 h 139"/>
              <a:gd name="T2" fmla="*/ 150 w 151"/>
              <a:gd name="T3" fmla="*/ 35 h 139"/>
              <a:gd name="T4" fmla="*/ 135 w 151"/>
              <a:gd name="T5" fmla="*/ 34 h 139"/>
              <a:gd name="T6" fmla="*/ 122 w 151"/>
              <a:gd name="T7" fmla="*/ 31 h 139"/>
              <a:gd name="T8" fmla="*/ 124 w 151"/>
              <a:gd name="T9" fmla="*/ 26 h 139"/>
              <a:gd name="T10" fmla="*/ 135 w 151"/>
              <a:gd name="T11" fmla="*/ 17 h 139"/>
              <a:gd name="T12" fmla="*/ 127 w 151"/>
              <a:gd name="T13" fmla="*/ 15 h 139"/>
              <a:gd name="T14" fmla="*/ 123 w 151"/>
              <a:gd name="T15" fmla="*/ 8 h 139"/>
              <a:gd name="T16" fmla="*/ 116 w 151"/>
              <a:gd name="T17" fmla="*/ 0 h 139"/>
              <a:gd name="T18" fmla="*/ 100 w 151"/>
              <a:gd name="T19" fmla="*/ 15 h 139"/>
              <a:gd name="T20" fmla="*/ 97 w 151"/>
              <a:gd name="T21" fmla="*/ 7 h 139"/>
              <a:gd name="T22" fmla="*/ 87 w 151"/>
              <a:gd name="T23" fmla="*/ 5 h 139"/>
              <a:gd name="T24" fmla="*/ 68 w 151"/>
              <a:gd name="T25" fmla="*/ 15 h 139"/>
              <a:gd name="T26" fmla="*/ 68 w 151"/>
              <a:gd name="T27" fmla="*/ 24 h 139"/>
              <a:gd name="T28" fmla="*/ 62 w 151"/>
              <a:gd name="T29" fmla="*/ 32 h 139"/>
              <a:gd name="T30" fmla="*/ 55 w 151"/>
              <a:gd name="T31" fmla="*/ 35 h 139"/>
              <a:gd name="T32" fmla="*/ 51 w 151"/>
              <a:gd name="T33" fmla="*/ 38 h 139"/>
              <a:gd name="T34" fmla="*/ 47 w 151"/>
              <a:gd name="T35" fmla="*/ 39 h 139"/>
              <a:gd name="T36" fmla="*/ 37 w 151"/>
              <a:gd name="T37" fmla="*/ 41 h 139"/>
              <a:gd name="T38" fmla="*/ 25 w 151"/>
              <a:gd name="T39" fmla="*/ 43 h 139"/>
              <a:gd name="T40" fmla="*/ 4 w 151"/>
              <a:gd name="T41" fmla="*/ 60 h 139"/>
              <a:gd name="T42" fmla="*/ 8 w 151"/>
              <a:gd name="T43" fmla="*/ 73 h 139"/>
              <a:gd name="T44" fmla="*/ 7 w 151"/>
              <a:gd name="T45" fmla="*/ 79 h 139"/>
              <a:gd name="T46" fmla="*/ 7 w 151"/>
              <a:gd name="T47" fmla="*/ 80 h 139"/>
              <a:gd name="T48" fmla="*/ 29 w 151"/>
              <a:gd name="T49" fmla="*/ 87 h 139"/>
              <a:gd name="T50" fmla="*/ 49 w 151"/>
              <a:gd name="T51" fmla="*/ 105 h 139"/>
              <a:gd name="T52" fmla="*/ 64 w 151"/>
              <a:gd name="T53" fmla="*/ 113 h 139"/>
              <a:gd name="T54" fmla="*/ 79 w 151"/>
              <a:gd name="T55" fmla="*/ 124 h 139"/>
              <a:gd name="T56" fmla="*/ 78 w 151"/>
              <a:gd name="T57" fmla="*/ 129 h 139"/>
              <a:gd name="T58" fmla="*/ 78 w 151"/>
              <a:gd name="T59" fmla="*/ 132 h 139"/>
              <a:gd name="T60" fmla="*/ 86 w 151"/>
              <a:gd name="T61" fmla="*/ 131 h 139"/>
              <a:gd name="T62" fmla="*/ 94 w 151"/>
              <a:gd name="T63" fmla="*/ 127 h 139"/>
              <a:gd name="T64" fmla="*/ 102 w 151"/>
              <a:gd name="T65" fmla="*/ 120 h 139"/>
              <a:gd name="T66" fmla="*/ 109 w 151"/>
              <a:gd name="T67" fmla="*/ 116 h 139"/>
              <a:gd name="T68" fmla="*/ 98 w 151"/>
              <a:gd name="T69" fmla="*/ 128 h 139"/>
              <a:gd name="T70" fmla="*/ 100 w 151"/>
              <a:gd name="T71" fmla="*/ 136 h 139"/>
              <a:gd name="T72" fmla="*/ 112 w 151"/>
              <a:gd name="T73" fmla="*/ 129 h 139"/>
              <a:gd name="T74" fmla="*/ 117 w 151"/>
              <a:gd name="T75" fmla="*/ 125 h 139"/>
              <a:gd name="T76" fmla="*/ 119 w 151"/>
              <a:gd name="T77" fmla="*/ 121 h 139"/>
              <a:gd name="T78" fmla="*/ 128 w 151"/>
              <a:gd name="T79" fmla="*/ 92 h 139"/>
              <a:gd name="T80" fmla="*/ 132 w 151"/>
              <a:gd name="T81" fmla="*/ 82 h 139"/>
              <a:gd name="T82" fmla="*/ 131 w 151"/>
              <a:gd name="T83" fmla="*/ 77 h 139"/>
              <a:gd name="T84" fmla="*/ 145 w 151"/>
              <a:gd name="T85" fmla="*/ 72 h 139"/>
              <a:gd name="T86" fmla="*/ 151 w 151"/>
              <a:gd name="T87" fmla="*/ 62 h 139"/>
              <a:gd name="T88" fmla="*/ 136 w 151"/>
              <a:gd name="T89" fmla="*/ 5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1" h="139">
                <a:moveTo>
                  <a:pt x="136" y="53"/>
                </a:moveTo>
                <a:lnTo>
                  <a:pt x="141" y="38"/>
                </a:lnTo>
                <a:lnTo>
                  <a:pt x="147" y="39"/>
                </a:lnTo>
                <a:lnTo>
                  <a:pt x="150" y="35"/>
                </a:lnTo>
                <a:lnTo>
                  <a:pt x="139" y="30"/>
                </a:lnTo>
                <a:lnTo>
                  <a:pt x="135" y="34"/>
                </a:lnTo>
                <a:lnTo>
                  <a:pt x="124" y="34"/>
                </a:lnTo>
                <a:lnTo>
                  <a:pt x="122" y="31"/>
                </a:lnTo>
                <a:lnTo>
                  <a:pt x="122" y="28"/>
                </a:lnTo>
                <a:lnTo>
                  <a:pt x="124" y="26"/>
                </a:lnTo>
                <a:lnTo>
                  <a:pt x="135" y="19"/>
                </a:lnTo>
                <a:lnTo>
                  <a:pt x="135" y="17"/>
                </a:lnTo>
                <a:lnTo>
                  <a:pt x="134" y="12"/>
                </a:lnTo>
                <a:lnTo>
                  <a:pt x="127" y="15"/>
                </a:lnTo>
                <a:lnTo>
                  <a:pt x="128" y="8"/>
                </a:lnTo>
                <a:lnTo>
                  <a:pt x="123" y="8"/>
                </a:lnTo>
                <a:lnTo>
                  <a:pt x="122" y="1"/>
                </a:lnTo>
                <a:lnTo>
                  <a:pt x="116" y="0"/>
                </a:lnTo>
                <a:lnTo>
                  <a:pt x="115" y="8"/>
                </a:lnTo>
                <a:lnTo>
                  <a:pt x="100" y="15"/>
                </a:lnTo>
                <a:lnTo>
                  <a:pt x="94" y="11"/>
                </a:lnTo>
                <a:lnTo>
                  <a:pt x="97" y="7"/>
                </a:lnTo>
                <a:lnTo>
                  <a:pt x="93" y="0"/>
                </a:lnTo>
                <a:lnTo>
                  <a:pt x="87" y="5"/>
                </a:lnTo>
                <a:lnTo>
                  <a:pt x="81" y="2"/>
                </a:lnTo>
                <a:lnTo>
                  <a:pt x="68" y="15"/>
                </a:lnTo>
                <a:lnTo>
                  <a:pt x="66" y="20"/>
                </a:lnTo>
                <a:lnTo>
                  <a:pt x="68" y="24"/>
                </a:lnTo>
                <a:lnTo>
                  <a:pt x="67" y="31"/>
                </a:lnTo>
                <a:lnTo>
                  <a:pt x="62" y="32"/>
                </a:lnTo>
                <a:lnTo>
                  <a:pt x="55" y="34"/>
                </a:lnTo>
                <a:lnTo>
                  <a:pt x="55" y="35"/>
                </a:lnTo>
                <a:lnTo>
                  <a:pt x="55" y="43"/>
                </a:lnTo>
                <a:lnTo>
                  <a:pt x="51" y="38"/>
                </a:lnTo>
                <a:lnTo>
                  <a:pt x="49" y="37"/>
                </a:lnTo>
                <a:lnTo>
                  <a:pt x="47" y="39"/>
                </a:lnTo>
                <a:lnTo>
                  <a:pt x="42" y="42"/>
                </a:lnTo>
                <a:lnTo>
                  <a:pt x="37" y="41"/>
                </a:lnTo>
                <a:lnTo>
                  <a:pt x="30" y="53"/>
                </a:lnTo>
                <a:lnTo>
                  <a:pt x="25" y="43"/>
                </a:lnTo>
                <a:lnTo>
                  <a:pt x="11" y="49"/>
                </a:lnTo>
                <a:lnTo>
                  <a:pt x="4" y="60"/>
                </a:lnTo>
                <a:lnTo>
                  <a:pt x="0" y="71"/>
                </a:lnTo>
                <a:lnTo>
                  <a:pt x="8" y="73"/>
                </a:lnTo>
                <a:lnTo>
                  <a:pt x="7" y="75"/>
                </a:lnTo>
                <a:lnTo>
                  <a:pt x="7" y="79"/>
                </a:lnTo>
                <a:lnTo>
                  <a:pt x="7" y="80"/>
                </a:lnTo>
                <a:lnTo>
                  <a:pt x="7" y="80"/>
                </a:lnTo>
                <a:lnTo>
                  <a:pt x="14" y="88"/>
                </a:lnTo>
                <a:lnTo>
                  <a:pt x="29" y="87"/>
                </a:lnTo>
                <a:lnTo>
                  <a:pt x="27" y="105"/>
                </a:lnTo>
                <a:lnTo>
                  <a:pt x="49" y="105"/>
                </a:lnTo>
                <a:lnTo>
                  <a:pt x="51" y="113"/>
                </a:lnTo>
                <a:lnTo>
                  <a:pt x="64" y="113"/>
                </a:lnTo>
                <a:lnTo>
                  <a:pt x="68" y="124"/>
                </a:lnTo>
                <a:lnTo>
                  <a:pt x="79" y="124"/>
                </a:lnTo>
                <a:lnTo>
                  <a:pt x="82" y="127"/>
                </a:lnTo>
                <a:lnTo>
                  <a:pt x="78" y="129"/>
                </a:lnTo>
                <a:lnTo>
                  <a:pt x="78" y="131"/>
                </a:lnTo>
                <a:lnTo>
                  <a:pt x="78" y="132"/>
                </a:lnTo>
                <a:lnTo>
                  <a:pt x="81" y="131"/>
                </a:lnTo>
                <a:lnTo>
                  <a:pt x="86" y="131"/>
                </a:lnTo>
                <a:lnTo>
                  <a:pt x="92" y="129"/>
                </a:lnTo>
                <a:lnTo>
                  <a:pt x="94" y="127"/>
                </a:lnTo>
                <a:lnTo>
                  <a:pt x="98" y="125"/>
                </a:lnTo>
                <a:lnTo>
                  <a:pt x="102" y="120"/>
                </a:lnTo>
                <a:lnTo>
                  <a:pt x="107" y="114"/>
                </a:lnTo>
                <a:lnTo>
                  <a:pt x="109" y="116"/>
                </a:lnTo>
                <a:lnTo>
                  <a:pt x="105" y="122"/>
                </a:lnTo>
                <a:lnTo>
                  <a:pt x="98" y="128"/>
                </a:lnTo>
                <a:lnTo>
                  <a:pt x="96" y="131"/>
                </a:lnTo>
                <a:lnTo>
                  <a:pt x="100" y="136"/>
                </a:lnTo>
                <a:lnTo>
                  <a:pt x="104" y="139"/>
                </a:lnTo>
                <a:lnTo>
                  <a:pt x="112" y="129"/>
                </a:lnTo>
                <a:lnTo>
                  <a:pt x="117" y="128"/>
                </a:lnTo>
                <a:lnTo>
                  <a:pt x="117" y="125"/>
                </a:lnTo>
                <a:lnTo>
                  <a:pt x="112" y="125"/>
                </a:lnTo>
                <a:lnTo>
                  <a:pt x="119" y="121"/>
                </a:lnTo>
                <a:lnTo>
                  <a:pt x="122" y="118"/>
                </a:lnTo>
                <a:lnTo>
                  <a:pt x="128" y="92"/>
                </a:lnTo>
                <a:lnTo>
                  <a:pt x="128" y="90"/>
                </a:lnTo>
                <a:lnTo>
                  <a:pt x="132" y="82"/>
                </a:lnTo>
                <a:lnTo>
                  <a:pt x="134" y="80"/>
                </a:lnTo>
                <a:lnTo>
                  <a:pt x="131" y="77"/>
                </a:lnTo>
                <a:lnTo>
                  <a:pt x="141" y="79"/>
                </a:lnTo>
                <a:lnTo>
                  <a:pt x="145" y="72"/>
                </a:lnTo>
                <a:lnTo>
                  <a:pt x="146" y="69"/>
                </a:lnTo>
                <a:lnTo>
                  <a:pt x="151" y="62"/>
                </a:lnTo>
                <a:lnTo>
                  <a:pt x="151" y="54"/>
                </a:lnTo>
                <a:lnTo>
                  <a:pt x="136" y="5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9" name="Freeform 290"/>
          <p:cNvSpPr>
            <a:spLocks/>
          </p:cNvSpPr>
          <p:nvPr/>
        </p:nvSpPr>
        <p:spPr bwMode="auto">
          <a:xfrm>
            <a:off x="4973638" y="5897563"/>
            <a:ext cx="60325" cy="68263"/>
          </a:xfrm>
          <a:custGeom>
            <a:avLst/>
            <a:gdLst>
              <a:gd name="T0" fmla="*/ 37 w 38"/>
              <a:gd name="T1" fmla="*/ 1 h 43"/>
              <a:gd name="T2" fmla="*/ 38 w 38"/>
              <a:gd name="T3" fmla="*/ 6 h 43"/>
              <a:gd name="T4" fmla="*/ 32 w 38"/>
              <a:gd name="T5" fmla="*/ 9 h 43"/>
              <a:gd name="T6" fmla="*/ 28 w 38"/>
              <a:gd name="T7" fmla="*/ 12 h 43"/>
              <a:gd name="T8" fmla="*/ 27 w 38"/>
              <a:gd name="T9" fmla="*/ 19 h 43"/>
              <a:gd name="T10" fmla="*/ 31 w 38"/>
              <a:gd name="T11" fmla="*/ 28 h 43"/>
              <a:gd name="T12" fmla="*/ 30 w 38"/>
              <a:gd name="T13" fmla="*/ 34 h 43"/>
              <a:gd name="T14" fmla="*/ 27 w 38"/>
              <a:gd name="T15" fmla="*/ 43 h 43"/>
              <a:gd name="T16" fmla="*/ 26 w 38"/>
              <a:gd name="T17" fmla="*/ 43 h 43"/>
              <a:gd name="T18" fmla="*/ 24 w 38"/>
              <a:gd name="T19" fmla="*/ 42 h 43"/>
              <a:gd name="T20" fmla="*/ 23 w 38"/>
              <a:gd name="T21" fmla="*/ 35 h 43"/>
              <a:gd name="T22" fmla="*/ 20 w 38"/>
              <a:gd name="T23" fmla="*/ 35 h 43"/>
              <a:gd name="T24" fmla="*/ 17 w 38"/>
              <a:gd name="T25" fmla="*/ 35 h 43"/>
              <a:gd name="T26" fmla="*/ 16 w 38"/>
              <a:gd name="T27" fmla="*/ 35 h 43"/>
              <a:gd name="T28" fmla="*/ 13 w 38"/>
              <a:gd name="T29" fmla="*/ 30 h 43"/>
              <a:gd name="T30" fmla="*/ 13 w 38"/>
              <a:gd name="T31" fmla="*/ 24 h 43"/>
              <a:gd name="T32" fmla="*/ 8 w 38"/>
              <a:gd name="T33" fmla="*/ 24 h 43"/>
              <a:gd name="T34" fmla="*/ 9 w 38"/>
              <a:gd name="T35" fmla="*/ 38 h 43"/>
              <a:gd name="T36" fmla="*/ 5 w 38"/>
              <a:gd name="T37" fmla="*/ 35 h 43"/>
              <a:gd name="T38" fmla="*/ 4 w 38"/>
              <a:gd name="T39" fmla="*/ 35 h 43"/>
              <a:gd name="T40" fmla="*/ 4 w 38"/>
              <a:gd name="T41" fmla="*/ 34 h 43"/>
              <a:gd name="T42" fmla="*/ 4 w 38"/>
              <a:gd name="T43" fmla="*/ 24 h 43"/>
              <a:gd name="T44" fmla="*/ 2 w 38"/>
              <a:gd name="T45" fmla="*/ 24 h 43"/>
              <a:gd name="T46" fmla="*/ 0 w 38"/>
              <a:gd name="T47" fmla="*/ 17 h 43"/>
              <a:gd name="T48" fmla="*/ 0 w 38"/>
              <a:gd name="T49" fmla="*/ 15 h 43"/>
              <a:gd name="T50" fmla="*/ 4 w 38"/>
              <a:gd name="T51" fmla="*/ 12 h 43"/>
              <a:gd name="T52" fmla="*/ 5 w 38"/>
              <a:gd name="T53" fmla="*/ 11 h 43"/>
              <a:gd name="T54" fmla="*/ 5 w 38"/>
              <a:gd name="T55" fmla="*/ 9 h 43"/>
              <a:gd name="T56" fmla="*/ 12 w 38"/>
              <a:gd name="T57" fmla="*/ 12 h 43"/>
              <a:gd name="T58" fmla="*/ 12 w 38"/>
              <a:gd name="T59" fmla="*/ 13 h 43"/>
              <a:gd name="T60" fmla="*/ 17 w 38"/>
              <a:gd name="T61" fmla="*/ 5 h 43"/>
              <a:gd name="T62" fmla="*/ 23 w 38"/>
              <a:gd name="T63" fmla="*/ 0 h 43"/>
              <a:gd name="T64" fmla="*/ 37 w 38"/>
              <a:gd name="T65" fmla="*/ 1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8" h="43">
                <a:moveTo>
                  <a:pt x="37" y="1"/>
                </a:moveTo>
                <a:lnTo>
                  <a:pt x="38" y="6"/>
                </a:lnTo>
                <a:lnTo>
                  <a:pt x="32" y="9"/>
                </a:lnTo>
                <a:lnTo>
                  <a:pt x="28" y="12"/>
                </a:lnTo>
                <a:lnTo>
                  <a:pt x="27" y="19"/>
                </a:lnTo>
                <a:lnTo>
                  <a:pt x="31" y="28"/>
                </a:lnTo>
                <a:lnTo>
                  <a:pt x="30" y="34"/>
                </a:lnTo>
                <a:lnTo>
                  <a:pt x="27" y="43"/>
                </a:lnTo>
                <a:lnTo>
                  <a:pt x="26" y="43"/>
                </a:lnTo>
                <a:lnTo>
                  <a:pt x="24" y="42"/>
                </a:lnTo>
                <a:lnTo>
                  <a:pt x="23" y="35"/>
                </a:lnTo>
                <a:lnTo>
                  <a:pt x="20" y="35"/>
                </a:lnTo>
                <a:lnTo>
                  <a:pt x="17" y="35"/>
                </a:lnTo>
                <a:lnTo>
                  <a:pt x="16" y="35"/>
                </a:lnTo>
                <a:lnTo>
                  <a:pt x="13" y="30"/>
                </a:lnTo>
                <a:lnTo>
                  <a:pt x="13" y="24"/>
                </a:lnTo>
                <a:lnTo>
                  <a:pt x="8" y="24"/>
                </a:lnTo>
                <a:lnTo>
                  <a:pt x="9" y="38"/>
                </a:lnTo>
                <a:lnTo>
                  <a:pt x="5" y="35"/>
                </a:lnTo>
                <a:lnTo>
                  <a:pt x="4" y="35"/>
                </a:lnTo>
                <a:lnTo>
                  <a:pt x="4" y="34"/>
                </a:lnTo>
                <a:lnTo>
                  <a:pt x="4" y="24"/>
                </a:lnTo>
                <a:lnTo>
                  <a:pt x="2" y="24"/>
                </a:lnTo>
                <a:lnTo>
                  <a:pt x="0" y="17"/>
                </a:lnTo>
                <a:lnTo>
                  <a:pt x="0" y="15"/>
                </a:lnTo>
                <a:lnTo>
                  <a:pt x="4" y="12"/>
                </a:lnTo>
                <a:lnTo>
                  <a:pt x="5" y="11"/>
                </a:lnTo>
                <a:lnTo>
                  <a:pt x="5" y="9"/>
                </a:lnTo>
                <a:lnTo>
                  <a:pt x="12" y="12"/>
                </a:lnTo>
                <a:lnTo>
                  <a:pt x="12" y="13"/>
                </a:lnTo>
                <a:lnTo>
                  <a:pt x="17" y="5"/>
                </a:lnTo>
                <a:lnTo>
                  <a:pt x="23" y="0"/>
                </a:lnTo>
                <a:lnTo>
                  <a:pt x="37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0" name="Freeform 291"/>
          <p:cNvSpPr>
            <a:spLocks/>
          </p:cNvSpPr>
          <p:nvPr/>
        </p:nvSpPr>
        <p:spPr bwMode="auto">
          <a:xfrm>
            <a:off x="4776788" y="4227513"/>
            <a:ext cx="96838" cy="142875"/>
          </a:xfrm>
          <a:custGeom>
            <a:avLst/>
            <a:gdLst>
              <a:gd name="T0" fmla="*/ 58 w 61"/>
              <a:gd name="T1" fmla="*/ 68 h 90"/>
              <a:gd name="T2" fmla="*/ 57 w 61"/>
              <a:gd name="T3" fmla="*/ 70 h 90"/>
              <a:gd name="T4" fmla="*/ 54 w 61"/>
              <a:gd name="T5" fmla="*/ 70 h 90"/>
              <a:gd name="T6" fmla="*/ 57 w 61"/>
              <a:gd name="T7" fmla="*/ 78 h 90"/>
              <a:gd name="T8" fmla="*/ 61 w 61"/>
              <a:gd name="T9" fmla="*/ 90 h 90"/>
              <a:gd name="T10" fmla="*/ 54 w 61"/>
              <a:gd name="T11" fmla="*/ 85 h 90"/>
              <a:gd name="T12" fmla="*/ 50 w 61"/>
              <a:gd name="T13" fmla="*/ 86 h 90"/>
              <a:gd name="T14" fmla="*/ 49 w 61"/>
              <a:gd name="T15" fmla="*/ 83 h 90"/>
              <a:gd name="T16" fmla="*/ 47 w 61"/>
              <a:gd name="T17" fmla="*/ 81 h 90"/>
              <a:gd name="T18" fmla="*/ 39 w 61"/>
              <a:gd name="T19" fmla="*/ 78 h 90"/>
              <a:gd name="T20" fmla="*/ 31 w 61"/>
              <a:gd name="T21" fmla="*/ 70 h 90"/>
              <a:gd name="T22" fmla="*/ 30 w 61"/>
              <a:gd name="T23" fmla="*/ 62 h 90"/>
              <a:gd name="T24" fmla="*/ 34 w 61"/>
              <a:gd name="T25" fmla="*/ 52 h 90"/>
              <a:gd name="T26" fmla="*/ 30 w 61"/>
              <a:gd name="T27" fmla="*/ 45 h 90"/>
              <a:gd name="T28" fmla="*/ 27 w 61"/>
              <a:gd name="T29" fmla="*/ 38 h 90"/>
              <a:gd name="T30" fmla="*/ 27 w 61"/>
              <a:gd name="T31" fmla="*/ 37 h 90"/>
              <a:gd name="T32" fmla="*/ 27 w 61"/>
              <a:gd name="T33" fmla="*/ 37 h 90"/>
              <a:gd name="T34" fmla="*/ 23 w 61"/>
              <a:gd name="T35" fmla="*/ 34 h 90"/>
              <a:gd name="T36" fmla="*/ 19 w 61"/>
              <a:gd name="T37" fmla="*/ 30 h 90"/>
              <a:gd name="T38" fmla="*/ 13 w 61"/>
              <a:gd name="T39" fmla="*/ 21 h 90"/>
              <a:gd name="T40" fmla="*/ 7 w 61"/>
              <a:gd name="T41" fmla="*/ 28 h 90"/>
              <a:gd name="T42" fmla="*/ 0 w 61"/>
              <a:gd name="T43" fmla="*/ 28 h 90"/>
              <a:gd name="T44" fmla="*/ 0 w 61"/>
              <a:gd name="T45" fmla="*/ 26 h 90"/>
              <a:gd name="T46" fmla="*/ 1 w 61"/>
              <a:gd name="T47" fmla="*/ 17 h 90"/>
              <a:gd name="T48" fmla="*/ 4 w 61"/>
              <a:gd name="T49" fmla="*/ 17 h 90"/>
              <a:gd name="T50" fmla="*/ 11 w 61"/>
              <a:gd name="T51" fmla="*/ 14 h 90"/>
              <a:gd name="T52" fmla="*/ 13 w 61"/>
              <a:gd name="T53" fmla="*/ 4 h 90"/>
              <a:gd name="T54" fmla="*/ 28 w 61"/>
              <a:gd name="T55" fmla="*/ 0 h 90"/>
              <a:gd name="T56" fmla="*/ 31 w 61"/>
              <a:gd name="T57" fmla="*/ 10 h 90"/>
              <a:gd name="T58" fmla="*/ 31 w 61"/>
              <a:gd name="T59" fmla="*/ 14 h 90"/>
              <a:gd name="T60" fmla="*/ 31 w 61"/>
              <a:gd name="T61" fmla="*/ 19 h 90"/>
              <a:gd name="T62" fmla="*/ 38 w 61"/>
              <a:gd name="T63" fmla="*/ 28 h 90"/>
              <a:gd name="T64" fmla="*/ 43 w 61"/>
              <a:gd name="T65" fmla="*/ 32 h 90"/>
              <a:gd name="T66" fmla="*/ 41 w 61"/>
              <a:gd name="T67" fmla="*/ 36 h 90"/>
              <a:gd name="T68" fmla="*/ 46 w 61"/>
              <a:gd name="T69" fmla="*/ 36 h 90"/>
              <a:gd name="T70" fmla="*/ 49 w 61"/>
              <a:gd name="T71" fmla="*/ 38 h 90"/>
              <a:gd name="T72" fmla="*/ 50 w 61"/>
              <a:gd name="T73" fmla="*/ 40 h 90"/>
              <a:gd name="T74" fmla="*/ 47 w 61"/>
              <a:gd name="T75" fmla="*/ 45 h 90"/>
              <a:gd name="T76" fmla="*/ 47 w 61"/>
              <a:gd name="T77" fmla="*/ 47 h 90"/>
              <a:gd name="T78" fmla="*/ 49 w 61"/>
              <a:gd name="T79" fmla="*/ 51 h 90"/>
              <a:gd name="T80" fmla="*/ 50 w 61"/>
              <a:gd name="T81" fmla="*/ 56 h 90"/>
              <a:gd name="T82" fmla="*/ 45 w 61"/>
              <a:gd name="T83" fmla="*/ 64 h 90"/>
              <a:gd name="T84" fmla="*/ 53 w 61"/>
              <a:gd name="T85" fmla="*/ 67 h 90"/>
              <a:gd name="T86" fmla="*/ 58 w 61"/>
              <a:gd name="T87" fmla="*/ 6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1" h="90">
                <a:moveTo>
                  <a:pt x="58" y="68"/>
                </a:moveTo>
                <a:lnTo>
                  <a:pt x="57" y="70"/>
                </a:lnTo>
                <a:lnTo>
                  <a:pt x="54" y="70"/>
                </a:lnTo>
                <a:lnTo>
                  <a:pt x="57" y="78"/>
                </a:lnTo>
                <a:lnTo>
                  <a:pt x="61" y="90"/>
                </a:lnTo>
                <a:lnTo>
                  <a:pt x="54" y="85"/>
                </a:lnTo>
                <a:lnTo>
                  <a:pt x="50" y="86"/>
                </a:lnTo>
                <a:lnTo>
                  <a:pt x="49" y="83"/>
                </a:lnTo>
                <a:lnTo>
                  <a:pt x="47" y="81"/>
                </a:lnTo>
                <a:lnTo>
                  <a:pt x="39" y="78"/>
                </a:lnTo>
                <a:lnTo>
                  <a:pt x="31" y="70"/>
                </a:lnTo>
                <a:lnTo>
                  <a:pt x="30" y="62"/>
                </a:lnTo>
                <a:lnTo>
                  <a:pt x="34" y="52"/>
                </a:lnTo>
                <a:lnTo>
                  <a:pt x="30" y="45"/>
                </a:lnTo>
                <a:lnTo>
                  <a:pt x="27" y="38"/>
                </a:lnTo>
                <a:lnTo>
                  <a:pt x="27" y="37"/>
                </a:lnTo>
                <a:lnTo>
                  <a:pt x="27" y="37"/>
                </a:lnTo>
                <a:lnTo>
                  <a:pt x="23" y="34"/>
                </a:lnTo>
                <a:lnTo>
                  <a:pt x="19" y="30"/>
                </a:lnTo>
                <a:lnTo>
                  <a:pt x="13" y="21"/>
                </a:lnTo>
                <a:lnTo>
                  <a:pt x="7" y="28"/>
                </a:lnTo>
                <a:lnTo>
                  <a:pt x="0" y="28"/>
                </a:lnTo>
                <a:lnTo>
                  <a:pt x="0" y="26"/>
                </a:lnTo>
                <a:lnTo>
                  <a:pt x="1" y="17"/>
                </a:lnTo>
                <a:lnTo>
                  <a:pt x="4" y="17"/>
                </a:lnTo>
                <a:lnTo>
                  <a:pt x="11" y="14"/>
                </a:lnTo>
                <a:lnTo>
                  <a:pt x="13" y="4"/>
                </a:lnTo>
                <a:lnTo>
                  <a:pt x="28" y="0"/>
                </a:lnTo>
                <a:lnTo>
                  <a:pt x="31" y="10"/>
                </a:lnTo>
                <a:lnTo>
                  <a:pt x="31" y="14"/>
                </a:lnTo>
                <a:lnTo>
                  <a:pt x="31" y="19"/>
                </a:lnTo>
                <a:lnTo>
                  <a:pt x="38" y="28"/>
                </a:lnTo>
                <a:lnTo>
                  <a:pt x="43" y="32"/>
                </a:lnTo>
                <a:lnTo>
                  <a:pt x="41" y="36"/>
                </a:lnTo>
                <a:lnTo>
                  <a:pt x="46" y="36"/>
                </a:lnTo>
                <a:lnTo>
                  <a:pt x="49" y="38"/>
                </a:lnTo>
                <a:lnTo>
                  <a:pt x="50" y="40"/>
                </a:lnTo>
                <a:lnTo>
                  <a:pt x="47" y="45"/>
                </a:lnTo>
                <a:lnTo>
                  <a:pt x="47" y="47"/>
                </a:lnTo>
                <a:lnTo>
                  <a:pt x="49" y="51"/>
                </a:lnTo>
                <a:lnTo>
                  <a:pt x="50" y="56"/>
                </a:lnTo>
                <a:lnTo>
                  <a:pt x="45" y="64"/>
                </a:lnTo>
                <a:lnTo>
                  <a:pt x="53" y="67"/>
                </a:lnTo>
                <a:lnTo>
                  <a:pt x="58" y="6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1" name="Freeform 292"/>
          <p:cNvSpPr>
            <a:spLocks/>
          </p:cNvSpPr>
          <p:nvPr/>
        </p:nvSpPr>
        <p:spPr bwMode="auto">
          <a:xfrm>
            <a:off x="5057775" y="5826125"/>
            <a:ext cx="79375" cy="144463"/>
          </a:xfrm>
          <a:custGeom>
            <a:avLst/>
            <a:gdLst>
              <a:gd name="T0" fmla="*/ 50 w 50"/>
              <a:gd name="T1" fmla="*/ 34 h 91"/>
              <a:gd name="T2" fmla="*/ 46 w 50"/>
              <a:gd name="T3" fmla="*/ 36 h 91"/>
              <a:gd name="T4" fmla="*/ 45 w 50"/>
              <a:gd name="T5" fmla="*/ 35 h 91"/>
              <a:gd name="T6" fmla="*/ 43 w 50"/>
              <a:gd name="T7" fmla="*/ 31 h 91"/>
              <a:gd name="T8" fmla="*/ 42 w 50"/>
              <a:gd name="T9" fmla="*/ 30 h 91"/>
              <a:gd name="T10" fmla="*/ 39 w 50"/>
              <a:gd name="T11" fmla="*/ 26 h 91"/>
              <a:gd name="T12" fmla="*/ 41 w 50"/>
              <a:gd name="T13" fmla="*/ 26 h 91"/>
              <a:gd name="T14" fmla="*/ 41 w 50"/>
              <a:gd name="T15" fmla="*/ 24 h 91"/>
              <a:gd name="T16" fmla="*/ 39 w 50"/>
              <a:gd name="T17" fmla="*/ 23 h 91"/>
              <a:gd name="T18" fmla="*/ 37 w 50"/>
              <a:gd name="T19" fmla="*/ 17 h 91"/>
              <a:gd name="T20" fmla="*/ 33 w 50"/>
              <a:gd name="T21" fmla="*/ 19 h 91"/>
              <a:gd name="T22" fmla="*/ 31 w 50"/>
              <a:gd name="T23" fmla="*/ 15 h 91"/>
              <a:gd name="T24" fmla="*/ 24 w 50"/>
              <a:gd name="T25" fmla="*/ 0 h 91"/>
              <a:gd name="T26" fmla="*/ 20 w 50"/>
              <a:gd name="T27" fmla="*/ 1 h 91"/>
              <a:gd name="T28" fmla="*/ 9 w 50"/>
              <a:gd name="T29" fmla="*/ 0 h 91"/>
              <a:gd name="T30" fmla="*/ 4 w 50"/>
              <a:gd name="T31" fmla="*/ 13 h 91"/>
              <a:gd name="T32" fmla="*/ 4 w 50"/>
              <a:gd name="T33" fmla="*/ 21 h 91"/>
              <a:gd name="T34" fmla="*/ 0 w 50"/>
              <a:gd name="T35" fmla="*/ 30 h 91"/>
              <a:gd name="T36" fmla="*/ 11 w 50"/>
              <a:gd name="T37" fmla="*/ 46 h 91"/>
              <a:gd name="T38" fmla="*/ 18 w 50"/>
              <a:gd name="T39" fmla="*/ 53 h 91"/>
              <a:gd name="T40" fmla="*/ 18 w 50"/>
              <a:gd name="T41" fmla="*/ 66 h 91"/>
              <a:gd name="T42" fmla="*/ 18 w 50"/>
              <a:gd name="T43" fmla="*/ 71 h 91"/>
              <a:gd name="T44" fmla="*/ 18 w 50"/>
              <a:gd name="T45" fmla="*/ 72 h 91"/>
              <a:gd name="T46" fmla="*/ 20 w 50"/>
              <a:gd name="T47" fmla="*/ 75 h 91"/>
              <a:gd name="T48" fmla="*/ 23 w 50"/>
              <a:gd name="T49" fmla="*/ 77 h 91"/>
              <a:gd name="T50" fmla="*/ 24 w 50"/>
              <a:gd name="T51" fmla="*/ 79 h 91"/>
              <a:gd name="T52" fmla="*/ 24 w 50"/>
              <a:gd name="T53" fmla="*/ 79 h 91"/>
              <a:gd name="T54" fmla="*/ 30 w 50"/>
              <a:gd name="T55" fmla="*/ 69 h 91"/>
              <a:gd name="T56" fmla="*/ 30 w 50"/>
              <a:gd name="T57" fmla="*/ 71 h 91"/>
              <a:gd name="T58" fmla="*/ 30 w 50"/>
              <a:gd name="T59" fmla="*/ 73 h 91"/>
              <a:gd name="T60" fmla="*/ 33 w 50"/>
              <a:gd name="T61" fmla="*/ 87 h 91"/>
              <a:gd name="T62" fmla="*/ 34 w 50"/>
              <a:gd name="T63" fmla="*/ 91 h 91"/>
              <a:gd name="T64" fmla="*/ 37 w 50"/>
              <a:gd name="T65" fmla="*/ 90 h 91"/>
              <a:gd name="T66" fmla="*/ 35 w 50"/>
              <a:gd name="T67" fmla="*/ 79 h 91"/>
              <a:gd name="T68" fmla="*/ 35 w 50"/>
              <a:gd name="T69" fmla="*/ 77 h 91"/>
              <a:gd name="T70" fmla="*/ 38 w 50"/>
              <a:gd name="T71" fmla="*/ 84 h 91"/>
              <a:gd name="T72" fmla="*/ 39 w 50"/>
              <a:gd name="T73" fmla="*/ 88 h 91"/>
              <a:gd name="T74" fmla="*/ 41 w 50"/>
              <a:gd name="T75" fmla="*/ 79 h 91"/>
              <a:gd name="T76" fmla="*/ 39 w 50"/>
              <a:gd name="T77" fmla="*/ 71 h 91"/>
              <a:gd name="T78" fmla="*/ 42 w 50"/>
              <a:gd name="T79" fmla="*/ 66 h 91"/>
              <a:gd name="T80" fmla="*/ 43 w 50"/>
              <a:gd name="T81" fmla="*/ 58 h 91"/>
              <a:gd name="T82" fmla="*/ 46 w 50"/>
              <a:gd name="T83" fmla="*/ 49 h 91"/>
              <a:gd name="T84" fmla="*/ 49 w 50"/>
              <a:gd name="T85" fmla="*/ 46 h 91"/>
              <a:gd name="T86" fmla="*/ 50 w 50"/>
              <a:gd name="T87" fmla="*/ 39 h 91"/>
              <a:gd name="T88" fmla="*/ 50 w 50"/>
              <a:gd name="T89" fmla="*/ 35 h 91"/>
              <a:gd name="T90" fmla="*/ 50 w 50"/>
              <a:gd name="T91" fmla="*/ 34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0" h="91">
                <a:moveTo>
                  <a:pt x="50" y="34"/>
                </a:moveTo>
                <a:lnTo>
                  <a:pt x="46" y="36"/>
                </a:lnTo>
                <a:lnTo>
                  <a:pt x="45" y="35"/>
                </a:lnTo>
                <a:lnTo>
                  <a:pt x="43" y="31"/>
                </a:lnTo>
                <a:lnTo>
                  <a:pt x="42" y="30"/>
                </a:lnTo>
                <a:lnTo>
                  <a:pt x="39" y="26"/>
                </a:lnTo>
                <a:lnTo>
                  <a:pt x="41" y="26"/>
                </a:lnTo>
                <a:lnTo>
                  <a:pt x="41" y="24"/>
                </a:lnTo>
                <a:lnTo>
                  <a:pt x="39" y="23"/>
                </a:lnTo>
                <a:lnTo>
                  <a:pt x="37" y="17"/>
                </a:lnTo>
                <a:lnTo>
                  <a:pt x="33" y="19"/>
                </a:lnTo>
                <a:lnTo>
                  <a:pt x="31" y="15"/>
                </a:lnTo>
                <a:lnTo>
                  <a:pt x="24" y="0"/>
                </a:lnTo>
                <a:lnTo>
                  <a:pt x="20" y="1"/>
                </a:lnTo>
                <a:lnTo>
                  <a:pt x="9" y="0"/>
                </a:lnTo>
                <a:lnTo>
                  <a:pt x="4" y="13"/>
                </a:lnTo>
                <a:lnTo>
                  <a:pt x="4" y="21"/>
                </a:lnTo>
                <a:lnTo>
                  <a:pt x="0" y="30"/>
                </a:lnTo>
                <a:lnTo>
                  <a:pt x="11" y="46"/>
                </a:lnTo>
                <a:lnTo>
                  <a:pt x="18" y="53"/>
                </a:lnTo>
                <a:lnTo>
                  <a:pt x="18" y="66"/>
                </a:lnTo>
                <a:lnTo>
                  <a:pt x="18" y="71"/>
                </a:lnTo>
                <a:lnTo>
                  <a:pt x="18" y="72"/>
                </a:lnTo>
                <a:lnTo>
                  <a:pt x="20" y="75"/>
                </a:lnTo>
                <a:lnTo>
                  <a:pt x="23" y="77"/>
                </a:lnTo>
                <a:lnTo>
                  <a:pt x="24" y="79"/>
                </a:lnTo>
                <a:lnTo>
                  <a:pt x="24" y="79"/>
                </a:lnTo>
                <a:lnTo>
                  <a:pt x="30" y="69"/>
                </a:lnTo>
                <a:lnTo>
                  <a:pt x="30" y="71"/>
                </a:lnTo>
                <a:lnTo>
                  <a:pt x="30" y="73"/>
                </a:lnTo>
                <a:lnTo>
                  <a:pt x="33" y="87"/>
                </a:lnTo>
                <a:lnTo>
                  <a:pt x="34" y="91"/>
                </a:lnTo>
                <a:lnTo>
                  <a:pt x="37" y="90"/>
                </a:lnTo>
                <a:lnTo>
                  <a:pt x="35" y="79"/>
                </a:lnTo>
                <a:lnTo>
                  <a:pt x="35" y="77"/>
                </a:lnTo>
                <a:lnTo>
                  <a:pt x="38" y="84"/>
                </a:lnTo>
                <a:lnTo>
                  <a:pt x="39" y="88"/>
                </a:lnTo>
                <a:lnTo>
                  <a:pt x="41" y="79"/>
                </a:lnTo>
                <a:lnTo>
                  <a:pt x="39" y="71"/>
                </a:lnTo>
                <a:lnTo>
                  <a:pt x="42" y="66"/>
                </a:lnTo>
                <a:lnTo>
                  <a:pt x="43" y="58"/>
                </a:lnTo>
                <a:lnTo>
                  <a:pt x="46" y="49"/>
                </a:lnTo>
                <a:lnTo>
                  <a:pt x="49" y="46"/>
                </a:lnTo>
                <a:lnTo>
                  <a:pt x="50" y="39"/>
                </a:lnTo>
                <a:lnTo>
                  <a:pt x="50" y="35"/>
                </a:lnTo>
                <a:lnTo>
                  <a:pt x="50" y="3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2" name="Freeform 293"/>
          <p:cNvSpPr>
            <a:spLocks/>
          </p:cNvSpPr>
          <p:nvPr/>
        </p:nvSpPr>
        <p:spPr bwMode="auto">
          <a:xfrm>
            <a:off x="5140325" y="5656263"/>
            <a:ext cx="47625" cy="52388"/>
          </a:xfrm>
          <a:custGeom>
            <a:avLst/>
            <a:gdLst>
              <a:gd name="T0" fmla="*/ 26 w 30"/>
              <a:gd name="T1" fmla="*/ 6 h 33"/>
              <a:gd name="T2" fmla="*/ 27 w 30"/>
              <a:gd name="T3" fmla="*/ 8 h 33"/>
              <a:gd name="T4" fmla="*/ 30 w 30"/>
              <a:gd name="T5" fmla="*/ 10 h 33"/>
              <a:gd name="T6" fmla="*/ 28 w 30"/>
              <a:gd name="T7" fmla="*/ 18 h 33"/>
              <a:gd name="T8" fmla="*/ 28 w 30"/>
              <a:gd name="T9" fmla="*/ 22 h 33"/>
              <a:gd name="T10" fmla="*/ 27 w 30"/>
              <a:gd name="T11" fmla="*/ 26 h 33"/>
              <a:gd name="T12" fmla="*/ 28 w 30"/>
              <a:gd name="T13" fmla="*/ 32 h 33"/>
              <a:gd name="T14" fmla="*/ 26 w 30"/>
              <a:gd name="T15" fmla="*/ 32 h 33"/>
              <a:gd name="T16" fmla="*/ 13 w 30"/>
              <a:gd name="T17" fmla="*/ 33 h 33"/>
              <a:gd name="T18" fmla="*/ 11 w 30"/>
              <a:gd name="T19" fmla="*/ 26 h 33"/>
              <a:gd name="T20" fmla="*/ 4 w 30"/>
              <a:gd name="T21" fmla="*/ 22 h 33"/>
              <a:gd name="T22" fmla="*/ 2 w 30"/>
              <a:gd name="T23" fmla="*/ 22 h 33"/>
              <a:gd name="T24" fmla="*/ 0 w 30"/>
              <a:gd name="T25" fmla="*/ 19 h 33"/>
              <a:gd name="T26" fmla="*/ 0 w 30"/>
              <a:gd name="T27" fmla="*/ 18 h 33"/>
              <a:gd name="T28" fmla="*/ 0 w 30"/>
              <a:gd name="T29" fmla="*/ 15 h 33"/>
              <a:gd name="T30" fmla="*/ 2 w 30"/>
              <a:gd name="T31" fmla="*/ 6 h 33"/>
              <a:gd name="T32" fmla="*/ 2 w 30"/>
              <a:gd name="T33" fmla="*/ 4 h 33"/>
              <a:gd name="T34" fmla="*/ 5 w 30"/>
              <a:gd name="T35" fmla="*/ 0 h 33"/>
              <a:gd name="T36" fmla="*/ 8 w 30"/>
              <a:gd name="T37" fmla="*/ 2 h 33"/>
              <a:gd name="T38" fmla="*/ 15 w 30"/>
              <a:gd name="T39" fmla="*/ 4 h 33"/>
              <a:gd name="T40" fmla="*/ 16 w 30"/>
              <a:gd name="T41" fmla="*/ 7 h 33"/>
              <a:gd name="T42" fmla="*/ 26 w 30"/>
              <a:gd name="T43" fmla="*/ 6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" h="33">
                <a:moveTo>
                  <a:pt x="26" y="6"/>
                </a:moveTo>
                <a:lnTo>
                  <a:pt x="27" y="8"/>
                </a:lnTo>
                <a:lnTo>
                  <a:pt x="30" y="10"/>
                </a:lnTo>
                <a:lnTo>
                  <a:pt x="28" y="18"/>
                </a:lnTo>
                <a:lnTo>
                  <a:pt x="28" y="22"/>
                </a:lnTo>
                <a:lnTo>
                  <a:pt x="27" y="26"/>
                </a:lnTo>
                <a:lnTo>
                  <a:pt x="28" y="32"/>
                </a:lnTo>
                <a:lnTo>
                  <a:pt x="26" y="32"/>
                </a:lnTo>
                <a:lnTo>
                  <a:pt x="13" y="33"/>
                </a:lnTo>
                <a:lnTo>
                  <a:pt x="11" y="26"/>
                </a:lnTo>
                <a:lnTo>
                  <a:pt x="4" y="22"/>
                </a:lnTo>
                <a:lnTo>
                  <a:pt x="2" y="22"/>
                </a:lnTo>
                <a:lnTo>
                  <a:pt x="0" y="19"/>
                </a:lnTo>
                <a:lnTo>
                  <a:pt x="0" y="18"/>
                </a:lnTo>
                <a:lnTo>
                  <a:pt x="0" y="15"/>
                </a:lnTo>
                <a:lnTo>
                  <a:pt x="2" y="6"/>
                </a:lnTo>
                <a:lnTo>
                  <a:pt x="2" y="4"/>
                </a:lnTo>
                <a:lnTo>
                  <a:pt x="5" y="0"/>
                </a:lnTo>
                <a:lnTo>
                  <a:pt x="8" y="2"/>
                </a:lnTo>
                <a:lnTo>
                  <a:pt x="15" y="4"/>
                </a:lnTo>
                <a:lnTo>
                  <a:pt x="16" y="7"/>
                </a:lnTo>
                <a:lnTo>
                  <a:pt x="26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3" name="Freeform 294"/>
          <p:cNvSpPr>
            <a:spLocks/>
          </p:cNvSpPr>
          <p:nvPr/>
        </p:nvSpPr>
        <p:spPr bwMode="auto">
          <a:xfrm>
            <a:off x="5160963" y="4165600"/>
            <a:ext cx="158750" cy="131763"/>
          </a:xfrm>
          <a:custGeom>
            <a:avLst/>
            <a:gdLst>
              <a:gd name="T0" fmla="*/ 66 w 100"/>
              <a:gd name="T1" fmla="*/ 12 h 83"/>
              <a:gd name="T2" fmla="*/ 59 w 100"/>
              <a:gd name="T3" fmla="*/ 22 h 83"/>
              <a:gd name="T4" fmla="*/ 81 w 100"/>
              <a:gd name="T5" fmla="*/ 37 h 83"/>
              <a:gd name="T6" fmla="*/ 83 w 100"/>
              <a:gd name="T7" fmla="*/ 39 h 83"/>
              <a:gd name="T8" fmla="*/ 90 w 100"/>
              <a:gd name="T9" fmla="*/ 50 h 83"/>
              <a:gd name="T10" fmla="*/ 98 w 100"/>
              <a:gd name="T11" fmla="*/ 52 h 83"/>
              <a:gd name="T12" fmla="*/ 100 w 100"/>
              <a:gd name="T13" fmla="*/ 57 h 83"/>
              <a:gd name="T14" fmla="*/ 92 w 100"/>
              <a:gd name="T15" fmla="*/ 62 h 83"/>
              <a:gd name="T16" fmla="*/ 83 w 100"/>
              <a:gd name="T17" fmla="*/ 69 h 83"/>
              <a:gd name="T18" fmla="*/ 82 w 100"/>
              <a:gd name="T19" fmla="*/ 71 h 83"/>
              <a:gd name="T20" fmla="*/ 81 w 100"/>
              <a:gd name="T21" fmla="*/ 71 h 83"/>
              <a:gd name="T22" fmla="*/ 79 w 100"/>
              <a:gd name="T23" fmla="*/ 71 h 83"/>
              <a:gd name="T24" fmla="*/ 63 w 100"/>
              <a:gd name="T25" fmla="*/ 72 h 83"/>
              <a:gd name="T26" fmla="*/ 51 w 100"/>
              <a:gd name="T27" fmla="*/ 73 h 83"/>
              <a:gd name="T28" fmla="*/ 47 w 100"/>
              <a:gd name="T29" fmla="*/ 73 h 83"/>
              <a:gd name="T30" fmla="*/ 45 w 100"/>
              <a:gd name="T31" fmla="*/ 73 h 83"/>
              <a:gd name="T32" fmla="*/ 44 w 100"/>
              <a:gd name="T33" fmla="*/ 73 h 83"/>
              <a:gd name="T34" fmla="*/ 30 w 100"/>
              <a:gd name="T35" fmla="*/ 75 h 83"/>
              <a:gd name="T36" fmla="*/ 26 w 100"/>
              <a:gd name="T37" fmla="*/ 77 h 83"/>
              <a:gd name="T38" fmla="*/ 23 w 100"/>
              <a:gd name="T39" fmla="*/ 80 h 83"/>
              <a:gd name="T40" fmla="*/ 14 w 100"/>
              <a:gd name="T41" fmla="*/ 83 h 83"/>
              <a:gd name="T42" fmla="*/ 13 w 100"/>
              <a:gd name="T43" fmla="*/ 77 h 83"/>
              <a:gd name="T44" fmla="*/ 8 w 100"/>
              <a:gd name="T45" fmla="*/ 67 h 83"/>
              <a:gd name="T46" fmla="*/ 6 w 100"/>
              <a:gd name="T47" fmla="*/ 62 h 83"/>
              <a:gd name="T48" fmla="*/ 3 w 100"/>
              <a:gd name="T49" fmla="*/ 65 h 83"/>
              <a:gd name="T50" fmla="*/ 0 w 100"/>
              <a:gd name="T51" fmla="*/ 49 h 83"/>
              <a:gd name="T52" fmla="*/ 6 w 100"/>
              <a:gd name="T53" fmla="*/ 42 h 83"/>
              <a:gd name="T54" fmla="*/ 14 w 100"/>
              <a:gd name="T55" fmla="*/ 43 h 83"/>
              <a:gd name="T56" fmla="*/ 26 w 100"/>
              <a:gd name="T57" fmla="*/ 35 h 83"/>
              <a:gd name="T58" fmla="*/ 28 w 100"/>
              <a:gd name="T59" fmla="*/ 38 h 83"/>
              <a:gd name="T60" fmla="*/ 33 w 100"/>
              <a:gd name="T61" fmla="*/ 35 h 83"/>
              <a:gd name="T62" fmla="*/ 40 w 100"/>
              <a:gd name="T63" fmla="*/ 19 h 83"/>
              <a:gd name="T64" fmla="*/ 41 w 100"/>
              <a:gd name="T65" fmla="*/ 16 h 83"/>
              <a:gd name="T66" fmla="*/ 47 w 100"/>
              <a:gd name="T67" fmla="*/ 8 h 83"/>
              <a:gd name="T68" fmla="*/ 44 w 100"/>
              <a:gd name="T69" fmla="*/ 7 h 83"/>
              <a:gd name="T70" fmla="*/ 43 w 100"/>
              <a:gd name="T71" fmla="*/ 4 h 83"/>
              <a:gd name="T72" fmla="*/ 48 w 100"/>
              <a:gd name="T73" fmla="*/ 1 h 83"/>
              <a:gd name="T74" fmla="*/ 47 w 100"/>
              <a:gd name="T75" fmla="*/ 0 h 83"/>
              <a:gd name="T76" fmla="*/ 49 w 100"/>
              <a:gd name="T77" fmla="*/ 1 h 83"/>
              <a:gd name="T78" fmla="*/ 51 w 100"/>
              <a:gd name="T79" fmla="*/ 7 h 83"/>
              <a:gd name="T80" fmla="*/ 53 w 100"/>
              <a:gd name="T81" fmla="*/ 11 h 83"/>
              <a:gd name="T82" fmla="*/ 60 w 100"/>
              <a:gd name="T83" fmla="*/ 7 h 83"/>
              <a:gd name="T84" fmla="*/ 63 w 100"/>
              <a:gd name="T85" fmla="*/ 11 h 83"/>
              <a:gd name="T86" fmla="*/ 66 w 100"/>
              <a:gd name="T87" fmla="*/ 1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0" h="83">
                <a:moveTo>
                  <a:pt x="66" y="12"/>
                </a:moveTo>
                <a:lnTo>
                  <a:pt x="59" y="22"/>
                </a:lnTo>
                <a:lnTo>
                  <a:pt x="81" y="37"/>
                </a:lnTo>
                <a:lnTo>
                  <a:pt x="83" y="39"/>
                </a:lnTo>
                <a:lnTo>
                  <a:pt x="90" y="50"/>
                </a:lnTo>
                <a:lnTo>
                  <a:pt x="98" y="52"/>
                </a:lnTo>
                <a:lnTo>
                  <a:pt x="100" y="57"/>
                </a:lnTo>
                <a:lnTo>
                  <a:pt x="92" y="62"/>
                </a:lnTo>
                <a:lnTo>
                  <a:pt x="83" y="69"/>
                </a:lnTo>
                <a:lnTo>
                  <a:pt x="82" y="71"/>
                </a:lnTo>
                <a:lnTo>
                  <a:pt x="81" y="71"/>
                </a:lnTo>
                <a:lnTo>
                  <a:pt x="79" y="71"/>
                </a:lnTo>
                <a:lnTo>
                  <a:pt x="63" y="72"/>
                </a:lnTo>
                <a:lnTo>
                  <a:pt x="51" y="73"/>
                </a:lnTo>
                <a:lnTo>
                  <a:pt x="47" y="73"/>
                </a:lnTo>
                <a:lnTo>
                  <a:pt x="45" y="73"/>
                </a:lnTo>
                <a:lnTo>
                  <a:pt x="44" y="73"/>
                </a:lnTo>
                <a:lnTo>
                  <a:pt x="30" y="75"/>
                </a:lnTo>
                <a:lnTo>
                  <a:pt x="26" y="77"/>
                </a:lnTo>
                <a:lnTo>
                  <a:pt x="23" y="80"/>
                </a:lnTo>
                <a:lnTo>
                  <a:pt x="14" y="83"/>
                </a:lnTo>
                <a:lnTo>
                  <a:pt x="13" y="77"/>
                </a:lnTo>
                <a:lnTo>
                  <a:pt x="8" y="67"/>
                </a:lnTo>
                <a:lnTo>
                  <a:pt x="6" y="62"/>
                </a:lnTo>
                <a:lnTo>
                  <a:pt x="3" y="65"/>
                </a:lnTo>
                <a:lnTo>
                  <a:pt x="0" y="49"/>
                </a:lnTo>
                <a:lnTo>
                  <a:pt x="6" y="42"/>
                </a:lnTo>
                <a:lnTo>
                  <a:pt x="14" y="43"/>
                </a:lnTo>
                <a:lnTo>
                  <a:pt x="26" y="35"/>
                </a:lnTo>
                <a:lnTo>
                  <a:pt x="28" y="38"/>
                </a:lnTo>
                <a:lnTo>
                  <a:pt x="33" y="35"/>
                </a:lnTo>
                <a:lnTo>
                  <a:pt x="40" y="19"/>
                </a:lnTo>
                <a:lnTo>
                  <a:pt x="41" y="16"/>
                </a:lnTo>
                <a:lnTo>
                  <a:pt x="47" y="8"/>
                </a:lnTo>
                <a:lnTo>
                  <a:pt x="44" y="7"/>
                </a:lnTo>
                <a:lnTo>
                  <a:pt x="43" y="4"/>
                </a:lnTo>
                <a:lnTo>
                  <a:pt x="48" y="1"/>
                </a:lnTo>
                <a:lnTo>
                  <a:pt x="47" y="0"/>
                </a:lnTo>
                <a:lnTo>
                  <a:pt x="49" y="1"/>
                </a:lnTo>
                <a:lnTo>
                  <a:pt x="51" y="7"/>
                </a:lnTo>
                <a:lnTo>
                  <a:pt x="53" y="11"/>
                </a:lnTo>
                <a:lnTo>
                  <a:pt x="60" y="7"/>
                </a:lnTo>
                <a:lnTo>
                  <a:pt x="63" y="11"/>
                </a:lnTo>
                <a:lnTo>
                  <a:pt x="66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4" name="Freeform 295"/>
          <p:cNvSpPr>
            <a:spLocks/>
          </p:cNvSpPr>
          <p:nvPr/>
        </p:nvSpPr>
        <p:spPr bwMode="auto">
          <a:xfrm>
            <a:off x="5205413" y="3768725"/>
            <a:ext cx="173038" cy="219075"/>
          </a:xfrm>
          <a:custGeom>
            <a:avLst/>
            <a:gdLst>
              <a:gd name="T0" fmla="*/ 107 w 109"/>
              <a:gd name="T1" fmla="*/ 52 h 138"/>
              <a:gd name="T2" fmla="*/ 98 w 109"/>
              <a:gd name="T3" fmla="*/ 51 h 138"/>
              <a:gd name="T4" fmla="*/ 94 w 109"/>
              <a:gd name="T5" fmla="*/ 33 h 138"/>
              <a:gd name="T6" fmla="*/ 76 w 109"/>
              <a:gd name="T7" fmla="*/ 36 h 138"/>
              <a:gd name="T8" fmla="*/ 79 w 109"/>
              <a:gd name="T9" fmla="*/ 29 h 138"/>
              <a:gd name="T10" fmla="*/ 62 w 109"/>
              <a:gd name="T11" fmla="*/ 17 h 138"/>
              <a:gd name="T12" fmla="*/ 57 w 109"/>
              <a:gd name="T13" fmla="*/ 12 h 138"/>
              <a:gd name="T14" fmla="*/ 55 w 109"/>
              <a:gd name="T15" fmla="*/ 7 h 138"/>
              <a:gd name="T16" fmla="*/ 54 w 109"/>
              <a:gd name="T17" fmla="*/ 0 h 138"/>
              <a:gd name="T18" fmla="*/ 42 w 109"/>
              <a:gd name="T19" fmla="*/ 12 h 138"/>
              <a:gd name="T20" fmla="*/ 47 w 109"/>
              <a:gd name="T21" fmla="*/ 18 h 138"/>
              <a:gd name="T22" fmla="*/ 43 w 109"/>
              <a:gd name="T23" fmla="*/ 22 h 138"/>
              <a:gd name="T24" fmla="*/ 34 w 109"/>
              <a:gd name="T25" fmla="*/ 25 h 138"/>
              <a:gd name="T26" fmla="*/ 32 w 109"/>
              <a:gd name="T27" fmla="*/ 34 h 138"/>
              <a:gd name="T28" fmla="*/ 23 w 109"/>
              <a:gd name="T29" fmla="*/ 40 h 138"/>
              <a:gd name="T30" fmla="*/ 25 w 109"/>
              <a:gd name="T31" fmla="*/ 45 h 138"/>
              <a:gd name="T32" fmla="*/ 32 w 109"/>
              <a:gd name="T33" fmla="*/ 49 h 138"/>
              <a:gd name="T34" fmla="*/ 25 w 109"/>
              <a:gd name="T35" fmla="*/ 52 h 138"/>
              <a:gd name="T36" fmla="*/ 23 w 109"/>
              <a:gd name="T37" fmla="*/ 55 h 138"/>
              <a:gd name="T38" fmla="*/ 17 w 109"/>
              <a:gd name="T39" fmla="*/ 48 h 138"/>
              <a:gd name="T40" fmla="*/ 12 w 109"/>
              <a:gd name="T41" fmla="*/ 45 h 138"/>
              <a:gd name="T42" fmla="*/ 13 w 109"/>
              <a:gd name="T43" fmla="*/ 55 h 138"/>
              <a:gd name="T44" fmla="*/ 16 w 109"/>
              <a:gd name="T45" fmla="*/ 60 h 138"/>
              <a:gd name="T46" fmla="*/ 17 w 109"/>
              <a:gd name="T47" fmla="*/ 62 h 138"/>
              <a:gd name="T48" fmla="*/ 15 w 109"/>
              <a:gd name="T49" fmla="*/ 63 h 138"/>
              <a:gd name="T50" fmla="*/ 12 w 109"/>
              <a:gd name="T51" fmla="*/ 64 h 138"/>
              <a:gd name="T52" fmla="*/ 6 w 109"/>
              <a:gd name="T53" fmla="*/ 72 h 138"/>
              <a:gd name="T54" fmla="*/ 0 w 109"/>
              <a:gd name="T55" fmla="*/ 83 h 138"/>
              <a:gd name="T56" fmla="*/ 6 w 109"/>
              <a:gd name="T57" fmla="*/ 82 h 138"/>
              <a:gd name="T58" fmla="*/ 17 w 109"/>
              <a:gd name="T59" fmla="*/ 78 h 138"/>
              <a:gd name="T60" fmla="*/ 20 w 109"/>
              <a:gd name="T61" fmla="*/ 87 h 138"/>
              <a:gd name="T62" fmla="*/ 27 w 109"/>
              <a:gd name="T63" fmla="*/ 86 h 138"/>
              <a:gd name="T64" fmla="*/ 28 w 109"/>
              <a:gd name="T65" fmla="*/ 89 h 138"/>
              <a:gd name="T66" fmla="*/ 32 w 109"/>
              <a:gd name="T67" fmla="*/ 98 h 138"/>
              <a:gd name="T68" fmla="*/ 27 w 109"/>
              <a:gd name="T69" fmla="*/ 98 h 138"/>
              <a:gd name="T70" fmla="*/ 23 w 109"/>
              <a:gd name="T71" fmla="*/ 93 h 138"/>
              <a:gd name="T72" fmla="*/ 8 w 109"/>
              <a:gd name="T73" fmla="*/ 101 h 138"/>
              <a:gd name="T74" fmla="*/ 0 w 109"/>
              <a:gd name="T75" fmla="*/ 102 h 138"/>
              <a:gd name="T76" fmla="*/ 1 w 109"/>
              <a:gd name="T77" fmla="*/ 105 h 138"/>
              <a:gd name="T78" fmla="*/ 9 w 109"/>
              <a:gd name="T79" fmla="*/ 107 h 138"/>
              <a:gd name="T80" fmla="*/ 13 w 109"/>
              <a:gd name="T81" fmla="*/ 107 h 138"/>
              <a:gd name="T82" fmla="*/ 20 w 109"/>
              <a:gd name="T83" fmla="*/ 112 h 138"/>
              <a:gd name="T84" fmla="*/ 24 w 109"/>
              <a:gd name="T85" fmla="*/ 111 h 138"/>
              <a:gd name="T86" fmla="*/ 25 w 109"/>
              <a:gd name="T87" fmla="*/ 115 h 138"/>
              <a:gd name="T88" fmla="*/ 31 w 109"/>
              <a:gd name="T89" fmla="*/ 115 h 138"/>
              <a:gd name="T90" fmla="*/ 42 w 109"/>
              <a:gd name="T91" fmla="*/ 112 h 138"/>
              <a:gd name="T92" fmla="*/ 49 w 109"/>
              <a:gd name="T93" fmla="*/ 122 h 138"/>
              <a:gd name="T94" fmla="*/ 51 w 109"/>
              <a:gd name="T95" fmla="*/ 132 h 138"/>
              <a:gd name="T96" fmla="*/ 53 w 109"/>
              <a:gd name="T97" fmla="*/ 138 h 138"/>
              <a:gd name="T98" fmla="*/ 73 w 109"/>
              <a:gd name="T99" fmla="*/ 104 h 138"/>
              <a:gd name="T100" fmla="*/ 87 w 109"/>
              <a:gd name="T101" fmla="*/ 97 h 138"/>
              <a:gd name="T102" fmla="*/ 94 w 109"/>
              <a:gd name="T103" fmla="*/ 85 h 138"/>
              <a:gd name="T104" fmla="*/ 94 w 109"/>
              <a:gd name="T105" fmla="*/ 72 h 138"/>
              <a:gd name="T106" fmla="*/ 99 w 109"/>
              <a:gd name="T107" fmla="*/ 67 h 138"/>
              <a:gd name="T108" fmla="*/ 100 w 109"/>
              <a:gd name="T109" fmla="*/ 66 h 138"/>
              <a:gd name="T110" fmla="*/ 102 w 109"/>
              <a:gd name="T111" fmla="*/ 57 h 138"/>
              <a:gd name="T112" fmla="*/ 103 w 109"/>
              <a:gd name="T113" fmla="*/ 57 h 138"/>
              <a:gd name="T114" fmla="*/ 109 w 109"/>
              <a:gd name="T115" fmla="*/ 56 h 138"/>
              <a:gd name="T116" fmla="*/ 107 w 109"/>
              <a:gd name="T117" fmla="*/ 52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9" h="138">
                <a:moveTo>
                  <a:pt x="107" y="52"/>
                </a:moveTo>
                <a:lnTo>
                  <a:pt x="98" y="51"/>
                </a:lnTo>
                <a:lnTo>
                  <a:pt x="94" y="33"/>
                </a:lnTo>
                <a:lnTo>
                  <a:pt x="76" y="36"/>
                </a:lnTo>
                <a:lnTo>
                  <a:pt x="79" y="29"/>
                </a:lnTo>
                <a:lnTo>
                  <a:pt x="62" y="17"/>
                </a:lnTo>
                <a:lnTo>
                  <a:pt x="57" y="12"/>
                </a:lnTo>
                <a:lnTo>
                  <a:pt x="55" y="7"/>
                </a:lnTo>
                <a:lnTo>
                  <a:pt x="54" y="0"/>
                </a:lnTo>
                <a:lnTo>
                  <a:pt x="42" y="12"/>
                </a:lnTo>
                <a:lnTo>
                  <a:pt x="47" y="18"/>
                </a:lnTo>
                <a:lnTo>
                  <a:pt x="43" y="22"/>
                </a:lnTo>
                <a:lnTo>
                  <a:pt x="34" y="25"/>
                </a:lnTo>
                <a:lnTo>
                  <a:pt x="32" y="34"/>
                </a:lnTo>
                <a:lnTo>
                  <a:pt x="23" y="40"/>
                </a:lnTo>
                <a:lnTo>
                  <a:pt x="25" y="45"/>
                </a:lnTo>
                <a:lnTo>
                  <a:pt x="32" y="49"/>
                </a:lnTo>
                <a:lnTo>
                  <a:pt x="25" y="52"/>
                </a:lnTo>
                <a:lnTo>
                  <a:pt x="23" y="55"/>
                </a:lnTo>
                <a:lnTo>
                  <a:pt x="17" y="48"/>
                </a:lnTo>
                <a:lnTo>
                  <a:pt x="12" y="45"/>
                </a:lnTo>
                <a:lnTo>
                  <a:pt x="13" y="55"/>
                </a:lnTo>
                <a:lnTo>
                  <a:pt x="16" y="60"/>
                </a:lnTo>
                <a:lnTo>
                  <a:pt x="17" y="62"/>
                </a:lnTo>
                <a:lnTo>
                  <a:pt x="15" y="63"/>
                </a:lnTo>
                <a:lnTo>
                  <a:pt x="12" y="64"/>
                </a:lnTo>
                <a:lnTo>
                  <a:pt x="6" y="72"/>
                </a:lnTo>
                <a:lnTo>
                  <a:pt x="0" y="83"/>
                </a:lnTo>
                <a:lnTo>
                  <a:pt x="6" y="82"/>
                </a:lnTo>
                <a:lnTo>
                  <a:pt x="17" y="78"/>
                </a:lnTo>
                <a:lnTo>
                  <a:pt x="20" y="87"/>
                </a:lnTo>
                <a:lnTo>
                  <a:pt x="27" y="86"/>
                </a:lnTo>
                <a:lnTo>
                  <a:pt x="28" y="89"/>
                </a:lnTo>
                <a:lnTo>
                  <a:pt x="32" y="98"/>
                </a:lnTo>
                <a:lnTo>
                  <a:pt x="27" y="98"/>
                </a:lnTo>
                <a:lnTo>
                  <a:pt x="23" y="93"/>
                </a:lnTo>
                <a:lnTo>
                  <a:pt x="8" y="101"/>
                </a:lnTo>
                <a:lnTo>
                  <a:pt x="0" y="102"/>
                </a:lnTo>
                <a:lnTo>
                  <a:pt x="1" y="105"/>
                </a:lnTo>
                <a:lnTo>
                  <a:pt x="9" y="107"/>
                </a:lnTo>
                <a:lnTo>
                  <a:pt x="13" y="107"/>
                </a:lnTo>
                <a:lnTo>
                  <a:pt x="20" y="112"/>
                </a:lnTo>
                <a:lnTo>
                  <a:pt x="24" y="111"/>
                </a:lnTo>
                <a:lnTo>
                  <a:pt x="25" y="115"/>
                </a:lnTo>
                <a:lnTo>
                  <a:pt x="31" y="115"/>
                </a:lnTo>
                <a:lnTo>
                  <a:pt x="42" y="112"/>
                </a:lnTo>
                <a:lnTo>
                  <a:pt x="49" y="122"/>
                </a:lnTo>
                <a:lnTo>
                  <a:pt x="51" y="132"/>
                </a:lnTo>
                <a:lnTo>
                  <a:pt x="53" y="138"/>
                </a:lnTo>
                <a:lnTo>
                  <a:pt x="73" y="104"/>
                </a:lnTo>
                <a:lnTo>
                  <a:pt x="87" y="97"/>
                </a:lnTo>
                <a:lnTo>
                  <a:pt x="94" y="85"/>
                </a:lnTo>
                <a:lnTo>
                  <a:pt x="94" y="72"/>
                </a:lnTo>
                <a:lnTo>
                  <a:pt x="99" y="67"/>
                </a:lnTo>
                <a:lnTo>
                  <a:pt x="100" y="66"/>
                </a:lnTo>
                <a:lnTo>
                  <a:pt x="102" y="57"/>
                </a:lnTo>
                <a:lnTo>
                  <a:pt x="103" y="57"/>
                </a:lnTo>
                <a:lnTo>
                  <a:pt x="109" y="56"/>
                </a:lnTo>
                <a:lnTo>
                  <a:pt x="107" y="5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5" name="Freeform 296"/>
          <p:cNvSpPr>
            <a:spLocks/>
          </p:cNvSpPr>
          <p:nvPr/>
        </p:nvSpPr>
        <p:spPr bwMode="auto">
          <a:xfrm>
            <a:off x="5600700" y="3500438"/>
            <a:ext cx="125413" cy="190500"/>
          </a:xfrm>
          <a:custGeom>
            <a:avLst/>
            <a:gdLst>
              <a:gd name="T0" fmla="*/ 79 w 79"/>
              <a:gd name="T1" fmla="*/ 8 h 120"/>
              <a:gd name="T2" fmla="*/ 79 w 79"/>
              <a:gd name="T3" fmla="*/ 21 h 120"/>
              <a:gd name="T4" fmla="*/ 79 w 79"/>
              <a:gd name="T5" fmla="*/ 29 h 120"/>
              <a:gd name="T6" fmla="*/ 57 w 79"/>
              <a:gd name="T7" fmla="*/ 36 h 120"/>
              <a:gd name="T8" fmla="*/ 64 w 79"/>
              <a:gd name="T9" fmla="*/ 41 h 120"/>
              <a:gd name="T10" fmla="*/ 57 w 79"/>
              <a:gd name="T11" fmla="*/ 48 h 120"/>
              <a:gd name="T12" fmla="*/ 56 w 79"/>
              <a:gd name="T13" fmla="*/ 70 h 120"/>
              <a:gd name="T14" fmla="*/ 63 w 79"/>
              <a:gd name="T15" fmla="*/ 71 h 120"/>
              <a:gd name="T16" fmla="*/ 56 w 79"/>
              <a:gd name="T17" fmla="*/ 78 h 120"/>
              <a:gd name="T18" fmla="*/ 48 w 79"/>
              <a:gd name="T19" fmla="*/ 89 h 120"/>
              <a:gd name="T20" fmla="*/ 52 w 79"/>
              <a:gd name="T21" fmla="*/ 93 h 120"/>
              <a:gd name="T22" fmla="*/ 52 w 79"/>
              <a:gd name="T23" fmla="*/ 94 h 120"/>
              <a:gd name="T24" fmla="*/ 41 w 79"/>
              <a:gd name="T25" fmla="*/ 102 h 120"/>
              <a:gd name="T26" fmla="*/ 23 w 79"/>
              <a:gd name="T27" fmla="*/ 116 h 120"/>
              <a:gd name="T28" fmla="*/ 20 w 79"/>
              <a:gd name="T29" fmla="*/ 119 h 120"/>
              <a:gd name="T30" fmla="*/ 16 w 79"/>
              <a:gd name="T31" fmla="*/ 120 h 120"/>
              <a:gd name="T32" fmla="*/ 16 w 79"/>
              <a:gd name="T33" fmla="*/ 119 h 120"/>
              <a:gd name="T34" fmla="*/ 14 w 79"/>
              <a:gd name="T35" fmla="*/ 115 h 120"/>
              <a:gd name="T36" fmla="*/ 12 w 79"/>
              <a:gd name="T37" fmla="*/ 112 h 120"/>
              <a:gd name="T38" fmla="*/ 7 w 79"/>
              <a:gd name="T39" fmla="*/ 113 h 120"/>
              <a:gd name="T40" fmla="*/ 3 w 79"/>
              <a:gd name="T41" fmla="*/ 93 h 120"/>
              <a:gd name="T42" fmla="*/ 0 w 79"/>
              <a:gd name="T43" fmla="*/ 78 h 120"/>
              <a:gd name="T44" fmla="*/ 15 w 79"/>
              <a:gd name="T45" fmla="*/ 68 h 120"/>
              <a:gd name="T46" fmla="*/ 22 w 79"/>
              <a:gd name="T47" fmla="*/ 52 h 120"/>
              <a:gd name="T48" fmla="*/ 16 w 79"/>
              <a:gd name="T49" fmla="*/ 46 h 120"/>
              <a:gd name="T50" fmla="*/ 20 w 79"/>
              <a:gd name="T51" fmla="*/ 45 h 120"/>
              <a:gd name="T52" fmla="*/ 26 w 79"/>
              <a:gd name="T53" fmla="*/ 44 h 120"/>
              <a:gd name="T54" fmla="*/ 34 w 79"/>
              <a:gd name="T55" fmla="*/ 21 h 120"/>
              <a:gd name="T56" fmla="*/ 34 w 79"/>
              <a:gd name="T57" fmla="*/ 19 h 120"/>
              <a:gd name="T58" fmla="*/ 35 w 79"/>
              <a:gd name="T59" fmla="*/ 16 h 120"/>
              <a:gd name="T60" fmla="*/ 35 w 79"/>
              <a:gd name="T61" fmla="*/ 16 h 120"/>
              <a:gd name="T62" fmla="*/ 41 w 79"/>
              <a:gd name="T63" fmla="*/ 21 h 120"/>
              <a:gd name="T64" fmla="*/ 42 w 79"/>
              <a:gd name="T65" fmla="*/ 22 h 120"/>
              <a:gd name="T66" fmla="*/ 42 w 79"/>
              <a:gd name="T67" fmla="*/ 21 h 120"/>
              <a:gd name="T68" fmla="*/ 42 w 79"/>
              <a:gd name="T69" fmla="*/ 18 h 120"/>
              <a:gd name="T70" fmla="*/ 45 w 79"/>
              <a:gd name="T71" fmla="*/ 19 h 120"/>
              <a:gd name="T72" fmla="*/ 49 w 79"/>
              <a:gd name="T73" fmla="*/ 18 h 120"/>
              <a:gd name="T74" fmla="*/ 57 w 79"/>
              <a:gd name="T75" fmla="*/ 11 h 120"/>
              <a:gd name="T76" fmla="*/ 65 w 79"/>
              <a:gd name="T77" fmla="*/ 0 h 120"/>
              <a:gd name="T78" fmla="*/ 69 w 79"/>
              <a:gd name="T79" fmla="*/ 11 h 120"/>
              <a:gd name="T80" fmla="*/ 79 w 79"/>
              <a:gd name="T81" fmla="*/ 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9" h="120">
                <a:moveTo>
                  <a:pt x="79" y="8"/>
                </a:moveTo>
                <a:lnTo>
                  <a:pt x="79" y="21"/>
                </a:lnTo>
                <a:lnTo>
                  <a:pt x="79" y="29"/>
                </a:lnTo>
                <a:lnTo>
                  <a:pt x="57" y="36"/>
                </a:lnTo>
                <a:lnTo>
                  <a:pt x="64" y="41"/>
                </a:lnTo>
                <a:lnTo>
                  <a:pt x="57" y="48"/>
                </a:lnTo>
                <a:lnTo>
                  <a:pt x="56" y="70"/>
                </a:lnTo>
                <a:lnTo>
                  <a:pt x="63" y="71"/>
                </a:lnTo>
                <a:lnTo>
                  <a:pt x="56" y="78"/>
                </a:lnTo>
                <a:lnTo>
                  <a:pt x="48" y="89"/>
                </a:lnTo>
                <a:lnTo>
                  <a:pt x="52" y="93"/>
                </a:lnTo>
                <a:lnTo>
                  <a:pt x="52" y="94"/>
                </a:lnTo>
                <a:lnTo>
                  <a:pt x="41" y="102"/>
                </a:lnTo>
                <a:lnTo>
                  <a:pt x="23" y="116"/>
                </a:lnTo>
                <a:lnTo>
                  <a:pt x="20" y="119"/>
                </a:lnTo>
                <a:lnTo>
                  <a:pt x="16" y="120"/>
                </a:lnTo>
                <a:lnTo>
                  <a:pt x="16" y="119"/>
                </a:lnTo>
                <a:lnTo>
                  <a:pt x="14" y="115"/>
                </a:lnTo>
                <a:lnTo>
                  <a:pt x="12" y="112"/>
                </a:lnTo>
                <a:lnTo>
                  <a:pt x="7" y="113"/>
                </a:lnTo>
                <a:lnTo>
                  <a:pt x="3" y="93"/>
                </a:lnTo>
                <a:lnTo>
                  <a:pt x="0" y="78"/>
                </a:lnTo>
                <a:lnTo>
                  <a:pt x="15" y="68"/>
                </a:lnTo>
                <a:lnTo>
                  <a:pt x="22" y="52"/>
                </a:lnTo>
                <a:lnTo>
                  <a:pt x="16" y="46"/>
                </a:lnTo>
                <a:lnTo>
                  <a:pt x="20" y="45"/>
                </a:lnTo>
                <a:lnTo>
                  <a:pt x="26" y="44"/>
                </a:lnTo>
                <a:lnTo>
                  <a:pt x="34" y="21"/>
                </a:lnTo>
                <a:lnTo>
                  <a:pt x="34" y="19"/>
                </a:lnTo>
                <a:lnTo>
                  <a:pt x="35" y="16"/>
                </a:lnTo>
                <a:lnTo>
                  <a:pt x="35" y="16"/>
                </a:lnTo>
                <a:lnTo>
                  <a:pt x="41" y="21"/>
                </a:lnTo>
                <a:lnTo>
                  <a:pt x="42" y="22"/>
                </a:lnTo>
                <a:lnTo>
                  <a:pt x="42" y="21"/>
                </a:lnTo>
                <a:lnTo>
                  <a:pt x="42" y="18"/>
                </a:lnTo>
                <a:lnTo>
                  <a:pt x="45" y="19"/>
                </a:lnTo>
                <a:lnTo>
                  <a:pt x="49" y="18"/>
                </a:lnTo>
                <a:lnTo>
                  <a:pt x="57" y="11"/>
                </a:lnTo>
                <a:lnTo>
                  <a:pt x="65" y="0"/>
                </a:lnTo>
                <a:lnTo>
                  <a:pt x="69" y="11"/>
                </a:lnTo>
                <a:lnTo>
                  <a:pt x="79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6" name="Freeform 297"/>
          <p:cNvSpPr>
            <a:spLocks noEditPoints="1"/>
          </p:cNvSpPr>
          <p:nvPr/>
        </p:nvSpPr>
        <p:spPr bwMode="auto">
          <a:xfrm>
            <a:off x="5581650" y="3363913"/>
            <a:ext cx="227013" cy="153988"/>
          </a:xfrm>
          <a:custGeom>
            <a:avLst/>
            <a:gdLst>
              <a:gd name="T0" fmla="*/ 47 w 143"/>
              <a:gd name="T1" fmla="*/ 49 h 97"/>
              <a:gd name="T2" fmla="*/ 45 w 143"/>
              <a:gd name="T3" fmla="*/ 57 h 97"/>
              <a:gd name="T4" fmla="*/ 21 w 143"/>
              <a:gd name="T5" fmla="*/ 59 h 97"/>
              <a:gd name="T6" fmla="*/ 32 w 143"/>
              <a:gd name="T7" fmla="*/ 70 h 97"/>
              <a:gd name="T8" fmla="*/ 31 w 143"/>
              <a:gd name="T9" fmla="*/ 78 h 97"/>
              <a:gd name="T10" fmla="*/ 27 w 143"/>
              <a:gd name="T11" fmla="*/ 79 h 97"/>
              <a:gd name="T12" fmla="*/ 17 w 143"/>
              <a:gd name="T13" fmla="*/ 63 h 97"/>
              <a:gd name="T14" fmla="*/ 9 w 143"/>
              <a:gd name="T15" fmla="*/ 57 h 97"/>
              <a:gd name="T16" fmla="*/ 9 w 143"/>
              <a:gd name="T17" fmla="*/ 48 h 97"/>
              <a:gd name="T18" fmla="*/ 6 w 143"/>
              <a:gd name="T19" fmla="*/ 38 h 97"/>
              <a:gd name="T20" fmla="*/ 16 w 143"/>
              <a:gd name="T21" fmla="*/ 42 h 97"/>
              <a:gd name="T22" fmla="*/ 12 w 143"/>
              <a:gd name="T23" fmla="*/ 55 h 97"/>
              <a:gd name="T24" fmla="*/ 15 w 143"/>
              <a:gd name="T25" fmla="*/ 55 h 97"/>
              <a:gd name="T26" fmla="*/ 20 w 143"/>
              <a:gd name="T27" fmla="*/ 56 h 97"/>
              <a:gd name="T28" fmla="*/ 23 w 143"/>
              <a:gd name="T29" fmla="*/ 45 h 97"/>
              <a:gd name="T30" fmla="*/ 27 w 143"/>
              <a:gd name="T31" fmla="*/ 30 h 97"/>
              <a:gd name="T32" fmla="*/ 46 w 143"/>
              <a:gd name="T33" fmla="*/ 38 h 97"/>
              <a:gd name="T34" fmla="*/ 143 w 143"/>
              <a:gd name="T35" fmla="*/ 44 h 97"/>
              <a:gd name="T36" fmla="*/ 124 w 143"/>
              <a:gd name="T37" fmla="*/ 64 h 97"/>
              <a:gd name="T38" fmla="*/ 118 w 143"/>
              <a:gd name="T39" fmla="*/ 83 h 97"/>
              <a:gd name="T40" fmla="*/ 99 w 143"/>
              <a:gd name="T41" fmla="*/ 89 h 97"/>
              <a:gd name="T42" fmla="*/ 81 w 143"/>
              <a:gd name="T43" fmla="*/ 97 h 97"/>
              <a:gd name="T44" fmla="*/ 56 w 143"/>
              <a:gd name="T45" fmla="*/ 83 h 97"/>
              <a:gd name="T46" fmla="*/ 32 w 143"/>
              <a:gd name="T47" fmla="*/ 86 h 97"/>
              <a:gd name="T48" fmla="*/ 38 w 143"/>
              <a:gd name="T49" fmla="*/ 77 h 97"/>
              <a:gd name="T50" fmla="*/ 34 w 143"/>
              <a:gd name="T51" fmla="*/ 67 h 97"/>
              <a:gd name="T52" fmla="*/ 56 w 143"/>
              <a:gd name="T53" fmla="*/ 56 h 97"/>
              <a:gd name="T54" fmla="*/ 66 w 143"/>
              <a:gd name="T55" fmla="*/ 63 h 97"/>
              <a:gd name="T56" fmla="*/ 66 w 143"/>
              <a:gd name="T57" fmla="*/ 57 h 97"/>
              <a:gd name="T58" fmla="*/ 66 w 143"/>
              <a:gd name="T59" fmla="*/ 52 h 97"/>
              <a:gd name="T60" fmla="*/ 81 w 143"/>
              <a:gd name="T61" fmla="*/ 47 h 97"/>
              <a:gd name="T62" fmla="*/ 96 w 143"/>
              <a:gd name="T63" fmla="*/ 30 h 97"/>
              <a:gd name="T64" fmla="*/ 105 w 143"/>
              <a:gd name="T65" fmla="*/ 22 h 97"/>
              <a:gd name="T66" fmla="*/ 110 w 143"/>
              <a:gd name="T67" fmla="*/ 17 h 97"/>
              <a:gd name="T68" fmla="*/ 118 w 143"/>
              <a:gd name="T69" fmla="*/ 25 h 97"/>
              <a:gd name="T70" fmla="*/ 133 w 143"/>
              <a:gd name="T71" fmla="*/ 19 h 97"/>
              <a:gd name="T72" fmla="*/ 77 w 143"/>
              <a:gd name="T73" fmla="*/ 6 h 97"/>
              <a:gd name="T74" fmla="*/ 81 w 143"/>
              <a:gd name="T75" fmla="*/ 12 h 97"/>
              <a:gd name="T76" fmla="*/ 91 w 143"/>
              <a:gd name="T77" fmla="*/ 25 h 97"/>
              <a:gd name="T78" fmla="*/ 84 w 143"/>
              <a:gd name="T79" fmla="*/ 33 h 97"/>
              <a:gd name="T80" fmla="*/ 60 w 143"/>
              <a:gd name="T81" fmla="*/ 40 h 97"/>
              <a:gd name="T82" fmla="*/ 62 w 143"/>
              <a:gd name="T83" fmla="*/ 30 h 97"/>
              <a:gd name="T84" fmla="*/ 71 w 143"/>
              <a:gd name="T85" fmla="*/ 27 h 97"/>
              <a:gd name="T86" fmla="*/ 64 w 143"/>
              <a:gd name="T87" fmla="*/ 23 h 97"/>
              <a:gd name="T88" fmla="*/ 60 w 143"/>
              <a:gd name="T89" fmla="*/ 17 h 97"/>
              <a:gd name="T90" fmla="*/ 71 w 143"/>
              <a:gd name="T91" fmla="*/ 17 h 97"/>
              <a:gd name="T92" fmla="*/ 58 w 143"/>
              <a:gd name="T93" fmla="*/ 10 h 97"/>
              <a:gd name="T94" fmla="*/ 47 w 143"/>
              <a:gd name="T95" fmla="*/ 17 h 97"/>
              <a:gd name="T96" fmla="*/ 49 w 143"/>
              <a:gd name="T97" fmla="*/ 8 h 97"/>
              <a:gd name="T98" fmla="*/ 65 w 143"/>
              <a:gd name="T99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97">
                <a:moveTo>
                  <a:pt x="42" y="48"/>
                </a:moveTo>
                <a:lnTo>
                  <a:pt x="43" y="51"/>
                </a:lnTo>
                <a:lnTo>
                  <a:pt x="47" y="49"/>
                </a:lnTo>
                <a:lnTo>
                  <a:pt x="49" y="55"/>
                </a:lnTo>
                <a:lnTo>
                  <a:pt x="47" y="56"/>
                </a:lnTo>
                <a:lnTo>
                  <a:pt x="45" y="57"/>
                </a:lnTo>
                <a:lnTo>
                  <a:pt x="35" y="62"/>
                </a:lnTo>
                <a:lnTo>
                  <a:pt x="27" y="62"/>
                </a:lnTo>
                <a:lnTo>
                  <a:pt x="21" y="59"/>
                </a:lnTo>
                <a:lnTo>
                  <a:pt x="20" y="62"/>
                </a:lnTo>
                <a:lnTo>
                  <a:pt x="24" y="67"/>
                </a:lnTo>
                <a:lnTo>
                  <a:pt x="32" y="70"/>
                </a:lnTo>
                <a:lnTo>
                  <a:pt x="32" y="75"/>
                </a:lnTo>
                <a:lnTo>
                  <a:pt x="32" y="78"/>
                </a:lnTo>
                <a:lnTo>
                  <a:pt x="31" y="78"/>
                </a:lnTo>
                <a:lnTo>
                  <a:pt x="30" y="75"/>
                </a:lnTo>
                <a:lnTo>
                  <a:pt x="26" y="77"/>
                </a:lnTo>
                <a:lnTo>
                  <a:pt x="27" y="79"/>
                </a:lnTo>
                <a:lnTo>
                  <a:pt x="21" y="79"/>
                </a:lnTo>
                <a:lnTo>
                  <a:pt x="17" y="75"/>
                </a:lnTo>
                <a:lnTo>
                  <a:pt x="17" y="63"/>
                </a:lnTo>
                <a:lnTo>
                  <a:pt x="17" y="60"/>
                </a:lnTo>
                <a:lnTo>
                  <a:pt x="12" y="59"/>
                </a:lnTo>
                <a:lnTo>
                  <a:pt x="9" y="57"/>
                </a:lnTo>
                <a:lnTo>
                  <a:pt x="4" y="59"/>
                </a:lnTo>
                <a:lnTo>
                  <a:pt x="0" y="59"/>
                </a:lnTo>
                <a:lnTo>
                  <a:pt x="9" y="48"/>
                </a:lnTo>
                <a:lnTo>
                  <a:pt x="8" y="40"/>
                </a:lnTo>
                <a:lnTo>
                  <a:pt x="8" y="38"/>
                </a:lnTo>
                <a:lnTo>
                  <a:pt x="6" y="38"/>
                </a:lnTo>
                <a:lnTo>
                  <a:pt x="13" y="33"/>
                </a:lnTo>
                <a:lnTo>
                  <a:pt x="15" y="40"/>
                </a:lnTo>
                <a:lnTo>
                  <a:pt x="16" y="42"/>
                </a:lnTo>
                <a:lnTo>
                  <a:pt x="13" y="48"/>
                </a:lnTo>
                <a:lnTo>
                  <a:pt x="13" y="49"/>
                </a:lnTo>
                <a:lnTo>
                  <a:pt x="12" y="55"/>
                </a:lnTo>
                <a:lnTo>
                  <a:pt x="9" y="57"/>
                </a:lnTo>
                <a:lnTo>
                  <a:pt x="11" y="57"/>
                </a:lnTo>
                <a:lnTo>
                  <a:pt x="15" y="55"/>
                </a:lnTo>
                <a:lnTo>
                  <a:pt x="16" y="56"/>
                </a:lnTo>
                <a:lnTo>
                  <a:pt x="19" y="57"/>
                </a:lnTo>
                <a:lnTo>
                  <a:pt x="20" y="56"/>
                </a:lnTo>
                <a:lnTo>
                  <a:pt x="21" y="55"/>
                </a:lnTo>
                <a:lnTo>
                  <a:pt x="20" y="49"/>
                </a:lnTo>
                <a:lnTo>
                  <a:pt x="23" y="45"/>
                </a:lnTo>
                <a:lnTo>
                  <a:pt x="26" y="44"/>
                </a:lnTo>
                <a:lnTo>
                  <a:pt x="27" y="44"/>
                </a:lnTo>
                <a:lnTo>
                  <a:pt x="27" y="30"/>
                </a:lnTo>
                <a:lnTo>
                  <a:pt x="41" y="25"/>
                </a:lnTo>
                <a:lnTo>
                  <a:pt x="46" y="34"/>
                </a:lnTo>
                <a:lnTo>
                  <a:pt x="46" y="38"/>
                </a:lnTo>
                <a:lnTo>
                  <a:pt x="42" y="48"/>
                </a:lnTo>
                <a:close/>
                <a:moveTo>
                  <a:pt x="133" y="19"/>
                </a:moveTo>
                <a:lnTo>
                  <a:pt x="143" y="44"/>
                </a:lnTo>
                <a:lnTo>
                  <a:pt x="135" y="55"/>
                </a:lnTo>
                <a:lnTo>
                  <a:pt x="130" y="63"/>
                </a:lnTo>
                <a:lnTo>
                  <a:pt x="124" y="64"/>
                </a:lnTo>
                <a:lnTo>
                  <a:pt x="121" y="74"/>
                </a:lnTo>
                <a:lnTo>
                  <a:pt x="114" y="75"/>
                </a:lnTo>
                <a:lnTo>
                  <a:pt x="118" y="83"/>
                </a:lnTo>
                <a:lnTo>
                  <a:pt x="116" y="87"/>
                </a:lnTo>
                <a:lnTo>
                  <a:pt x="111" y="89"/>
                </a:lnTo>
                <a:lnTo>
                  <a:pt x="99" y="89"/>
                </a:lnTo>
                <a:lnTo>
                  <a:pt x="98" y="97"/>
                </a:lnTo>
                <a:lnTo>
                  <a:pt x="91" y="94"/>
                </a:lnTo>
                <a:lnTo>
                  <a:pt x="81" y="97"/>
                </a:lnTo>
                <a:lnTo>
                  <a:pt x="77" y="86"/>
                </a:lnTo>
                <a:lnTo>
                  <a:pt x="69" y="87"/>
                </a:lnTo>
                <a:lnTo>
                  <a:pt x="56" y="83"/>
                </a:lnTo>
                <a:lnTo>
                  <a:pt x="45" y="90"/>
                </a:lnTo>
                <a:lnTo>
                  <a:pt x="43" y="90"/>
                </a:lnTo>
                <a:lnTo>
                  <a:pt x="32" y="86"/>
                </a:lnTo>
                <a:lnTo>
                  <a:pt x="34" y="81"/>
                </a:lnTo>
                <a:lnTo>
                  <a:pt x="35" y="82"/>
                </a:lnTo>
                <a:lnTo>
                  <a:pt x="38" y="77"/>
                </a:lnTo>
                <a:lnTo>
                  <a:pt x="38" y="75"/>
                </a:lnTo>
                <a:lnTo>
                  <a:pt x="36" y="71"/>
                </a:lnTo>
                <a:lnTo>
                  <a:pt x="34" y="67"/>
                </a:lnTo>
                <a:lnTo>
                  <a:pt x="41" y="66"/>
                </a:lnTo>
                <a:lnTo>
                  <a:pt x="47" y="63"/>
                </a:lnTo>
                <a:lnTo>
                  <a:pt x="56" y="56"/>
                </a:lnTo>
                <a:lnTo>
                  <a:pt x="61" y="60"/>
                </a:lnTo>
                <a:lnTo>
                  <a:pt x="64" y="64"/>
                </a:lnTo>
                <a:lnTo>
                  <a:pt x="66" y="63"/>
                </a:lnTo>
                <a:lnTo>
                  <a:pt x="69" y="62"/>
                </a:lnTo>
                <a:lnTo>
                  <a:pt x="69" y="59"/>
                </a:lnTo>
                <a:lnTo>
                  <a:pt x="66" y="57"/>
                </a:lnTo>
                <a:lnTo>
                  <a:pt x="64" y="57"/>
                </a:lnTo>
                <a:lnTo>
                  <a:pt x="60" y="55"/>
                </a:lnTo>
                <a:lnTo>
                  <a:pt x="66" y="52"/>
                </a:lnTo>
                <a:lnTo>
                  <a:pt x="69" y="51"/>
                </a:lnTo>
                <a:lnTo>
                  <a:pt x="75" y="47"/>
                </a:lnTo>
                <a:lnTo>
                  <a:pt x="81" y="47"/>
                </a:lnTo>
                <a:lnTo>
                  <a:pt x="91" y="36"/>
                </a:lnTo>
                <a:lnTo>
                  <a:pt x="95" y="33"/>
                </a:lnTo>
                <a:lnTo>
                  <a:pt x="96" y="30"/>
                </a:lnTo>
                <a:lnTo>
                  <a:pt x="101" y="25"/>
                </a:lnTo>
                <a:lnTo>
                  <a:pt x="103" y="25"/>
                </a:lnTo>
                <a:lnTo>
                  <a:pt x="105" y="22"/>
                </a:lnTo>
                <a:lnTo>
                  <a:pt x="109" y="18"/>
                </a:lnTo>
                <a:lnTo>
                  <a:pt x="109" y="17"/>
                </a:lnTo>
                <a:lnTo>
                  <a:pt x="110" y="17"/>
                </a:lnTo>
                <a:lnTo>
                  <a:pt x="111" y="17"/>
                </a:lnTo>
                <a:lnTo>
                  <a:pt x="113" y="17"/>
                </a:lnTo>
                <a:lnTo>
                  <a:pt x="118" y="25"/>
                </a:lnTo>
                <a:lnTo>
                  <a:pt x="125" y="22"/>
                </a:lnTo>
                <a:lnTo>
                  <a:pt x="124" y="15"/>
                </a:lnTo>
                <a:lnTo>
                  <a:pt x="133" y="19"/>
                </a:lnTo>
                <a:close/>
                <a:moveTo>
                  <a:pt x="66" y="3"/>
                </a:moveTo>
                <a:lnTo>
                  <a:pt x="72" y="7"/>
                </a:lnTo>
                <a:lnTo>
                  <a:pt x="77" y="6"/>
                </a:lnTo>
                <a:lnTo>
                  <a:pt x="77" y="3"/>
                </a:lnTo>
                <a:lnTo>
                  <a:pt x="80" y="7"/>
                </a:lnTo>
                <a:lnTo>
                  <a:pt x="81" y="12"/>
                </a:lnTo>
                <a:lnTo>
                  <a:pt x="92" y="17"/>
                </a:lnTo>
                <a:lnTo>
                  <a:pt x="95" y="21"/>
                </a:lnTo>
                <a:lnTo>
                  <a:pt x="91" y="25"/>
                </a:lnTo>
                <a:lnTo>
                  <a:pt x="94" y="25"/>
                </a:lnTo>
                <a:lnTo>
                  <a:pt x="90" y="29"/>
                </a:lnTo>
                <a:lnTo>
                  <a:pt x="84" y="33"/>
                </a:lnTo>
                <a:lnTo>
                  <a:pt x="72" y="42"/>
                </a:lnTo>
                <a:lnTo>
                  <a:pt x="66" y="44"/>
                </a:lnTo>
                <a:lnTo>
                  <a:pt x="60" y="40"/>
                </a:lnTo>
                <a:lnTo>
                  <a:pt x="56" y="38"/>
                </a:lnTo>
                <a:lnTo>
                  <a:pt x="58" y="33"/>
                </a:lnTo>
                <a:lnTo>
                  <a:pt x="62" y="30"/>
                </a:lnTo>
                <a:lnTo>
                  <a:pt x="68" y="34"/>
                </a:lnTo>
                <a:lnTo>
                  <a:pt x="72" y="29"/>
                </a:lnTo>
                <a:lnTo>
                  <a:pt x="71" y="27"/>
                </a:lnTo>
                <a:lnTo>
                  <a:pt x="65" y="26"/>
                </a:lnTo>
                <a:lnTo>
                  <a:pt x="62" y="25"/>
                </a:lnTo>
                <a:lnTo>
                  <a:pt x="64" y="23"/>
                </a:lnTo>
                <a:lnTo>
                  <a:pt x="61" y="19"/>
                </a:lnTo>
                <a:lnTo>
                  <a:pt x="53" y="21"/>
                </a:lnTo>
                <a:lnTo>
                  <a:pt x="60" y="17"/>
                </a:lnTo>
                <a:lnTo>
                  <a:pt x="65" y="18"/>
                </a:lnTo>
                <a:lnTo>
                  <a:pt x="68" y="17"/>
                </a:lnTo>
                <a:lnTo>
                  <a:pt x="71" y="17"/>
                </a:lnTo>
                <a:lnTo>
                  <a:pt x="66" y="14"/>
                </a:lnTo>
                <a:lnTo>
                  <a:pt x="64" y="10"/>
                </a:lnTo>
                <a:lnTo>
                  <a:pt x="58" y="10"/>
                </a:lnTo>
                <a:lnTo>
                  <a:pt x="53" y="12"/>
                </a:lnTo>
                <a:lnTo>
                  <a:pt x="50" y="15"/>
                </a:lnTo>
                <a:lnTo>
                  <a:pt x="47" y="17"/>
                </a:lnTo>
                <a:lnTo>
                  <a:pt x="46" y="17"/>
                </a:lnTo>
                <a:lnTo>
                  <a:pt x="49" y="10"/>
                </a:lnTo>
                <a:lnTo>
                  <a:pt x="49" y="8"/>
                </a:lnTo>
                <a:lnTo>
                  <a:pt x="51" y="6"/>
                </a:lnTo>
                <a:lnTo>
                  <a:pt x="53" y="4"/>
                </a:lnTo>
                <a:lnTo>
                  <a:pt x="65" y="0"/>
                </a:lnTo>
                <a:lnTo>
                  <a:pt x="66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7" name="Freeform 298"/>
          <p:cNvSpPr>
            <a:spLocks noEditPoints="1"/>
          </p:cNvSpPr>
          <p:nvPr/>
        </p:nvSpPr>
        <p:spPr bwMode="auto">
          <a:xfrm>
            <a:off x="5614988" y="3052763"/>
            <a:ext cx="71438" cy="68263"/>
          </a:xfrm>
          <a:custGeom>
            <a:avLst/>
            <a:gdLst>
              <a:gd name="T0" fmla="*/ 3 w 45"/>
              <a:gd name="T1" fmla="*/ 43 h 43"/>
              <a:gd name="T2" fmla="*/ 0 w 45"/>
              <a:gd name="T3" fmla="*/ 43 h 43"/>
              <a:gd name="T4" fmla="*/ 3 w 45"/>
              <a:gd name="T5" fmla="*/ 39 h 43"/>
              <a:gd name="T6" fmla="*/ 6 w 45"/>
              <a:gd name="T7" fmla="*/ 37 h 43"/>
              <a:gd name="T8" fmla="*/ 7 w 45"/>
              <a:gd name="T9" fmla="*/ 39 h 43"/>
              <a:gd name="T10" fmla="*/ 6 w 45"/>
              <a:gd name="T11" fmla="*/ 42 h 43"/>
              <a:gd name="T12" fmla="*/ 3 w 45"/>
              <a:gd name="T13" fmla="*/ 43 h 43"/>
              <a:gd name="T14" fmla="*/ 28 w 45"/>
              <a:gd name="T15" fmla="*/ 8 h 43"/>
              <a:gd name="T16" fmla="*/ 32 w 45"/>
              <a:gd name="T17" fmla="*/ 12 h 43"/>
              <a:gd name="T18" fmla="*/ 37 w 45"/>
              <a:gd name="T19" fmla="*/ 11 h 43"/>
              <a:gd name="T20" fmla="*/ 44 w 45"/>
              <a:gd name="T21" fmla="*/ 9 h 43"/>
              <a:gd name="T22" fmla="*/ 45 w 45"/>
              <a:gd name="T23" fmla="*/ 11 h 43"/>
              <a:gd name="T24" fmla="*/ 37 w 45"/>
              <a:gd name="T25" fmla="*/ 20 h 43"/>
              <a:gd name="T26" fmla="*/ 32 w 45"/>
              <a:gd name="T27" fmla="*/ 24 h 43"/>
              <a:gd name="T28" fmla="*/ 26 w 45"/>
              <a:gd name="T29" fmla="*/ 27 h 43"/>
              <a:gd name="T30" fmla="*/ 26 w 45"/>
              <a:gd name="T31" fmla="*/ 24 h 43"/>
              <a:gd name="T32" fmla="*/ 26 w 45"/>
              <a:gd name="T33" fmla="*/ 18 h 43"/>
              <a:gd name="T34" fmla="*/ 25 w 45"/>
              <a:gd name="T35" fmla="*/ 8 h 43"/>
              <a:gd name="T36" fmla="*/ 26 w 45"/>
              <a:gd name="T37" fmla="*/ 8 h 43"/>
              <a:gd name="T38" fmla="*/ 28 w 45"/>
              <a:gd name="T39" fmla="*/ 8 h 43"/>
              <a:gd name="T40" fmla="*/ 39 w 45"/>
              <a:gd name="T41" fmla="*/ 0 h 43"/>
              <a:gd name="T42" fmla="*/ 37 w 45"/>
              <a:gd name="T43" fmla="*/ 5 h 43"/>
              <a:gd name="T44" fmla="*/ 36 w 45"/>
              <a:gd name="T45" fmla="*/ 1 h 43"/>
              <a:gd name="T46" fmla="*/ 39 w 45"/>
              <a:gd name="T47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5" h="43">
                <a:moveTo>
                  <a:pt x="3" y="43"/>
                </a:moveTo>
                <a:lnTo>
                  <a:pt x="0" y="43"/>
                </a:lnTo>
                <a:lnTo>
                  <a:pt x="3" y="39"/>
                </a:lnTo>
                <a:lnTo>
                  <a:pt x="6" y="37"/>
                </a:lnTo>
                <a:lnTo>
                  <a:pt x="7" y="39"/>
                </a:lnTo>
                <a:lnTo>
                  <a:pt x="6" y="42"/>
                </a:lnTo>
                <a:lnTo>
                  <a:pt x="3" y="43"/>
                </a:lnTo>
                <a:close/>
                <a:moveTo>
                  <a:pt x="28" y="8"/>
                </a:moveTo>
                <a:lnTo>
                  <a:pt x="32" y="12"/>
                </a:lnTo>
                <a:lnTo>
                  <a:pt x="37" y="11"/>
                </a:lnTo>
                <a:lnTo>
                  <a:pt x="44" y="9"/>
                </a:lnTo>
                <a:lnTo>
                  <a:pt x="45" y="11"/>
                </a:lnTo>
                <a:lnTo>
                  <a:pt x="37" y="20"/>
                </a:lnTo>
                <a:lnTo>
                  <a:pt x="32" y="24"/>
                </a:lnTo>
                <a:lnTo>
                  <a:pt x="26" y="27"/>
                </a:lnTo>
                <a:lnTo>
                  <a:pt x="26" y="24"/>
                </a:lnTo>
                <a:lnTo>
                  <a:pt x="26" y="18"/>
                </a:lnTo>
                <a:lnTo>
                  <a:pt x="25" y="8"/>
                </a:lnTo>
                <a:lnTo>
                  <a:pt x="26" y="8"/>
                </a:lnTo>
                <a:lnTo>
                  <a:pt x="28" y="8"/>
                </a:lnTo>
                <a:close/>
                <a:moveTo>
                  <a:pt x="39" y="0"/>
                </a:moveTo>
                <a:lnTo>
                  <a:pt x="37" y="5"/>
                </a:lnTo>
                <a:lnTo>
                  <a:pt x="36" y="1"/>
                </a:lnTo>
                <a:lnTo>
                  <a:pt x="39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8" name="Freeform 299"/>
          <p:cNvSpPr>
            <a:spLocks/>
          </p:cNvSpPr>
          <p:nvPr/>
        </p:nvSpPr>
        <p:spPr bwMode="auto">
          <a:xfrm>
            <a:off x="5741988" y="2359025"/>
            <a:ext cx="26988" cy="31750"/>
          </a:xfrm>
          <a:custGeom>
            <a:avLst/>
            <a:gdLst>
              <a:gd name="T0" fmla="*/ 17 w 17"/>
              <a:gd name="T1" fmla="*/ 0 h 20"/>
              <a:gd name="T2" fmla="*/ 17 w 17"/>
              <a:gd name="T3" fmla="*/ 14 h 20"/>
              <a:gd name="T4" fmla="*/ 17 w 17"/>
              <a:gd name="T5" fmla="*/ 18 h 20"/>
              <a:gd name="T6" fmla="*/ 15 w 17"/>
              <a:gd name="T7" fmla="*/ 20 h 20"/>
              <a:gd name="T8" fmla="*/ 13 w 17"/>
              <a:gd name="T9" fmla="*/ 11 h 20"/>
              <a:gd name="T10" fmla="*/ 10 w 17"/>
              <a:gd name="T11" fmla="*/ 13 h 20"/>
              <a:gd name="T12" fmla="*/ 8 w 17"/>
              <a:gd name="T13" fmla="*/ 13 h 20"/>
              <a:gd name="T14" fmla="*/ 6 w 17"/>
              <a:gd name="T15" fmla="*/ 18 h 20"/>
              <a:gd name="T16" fmla="*/ 0 w 17"/>
              <a:gd name="T17" fmla="*/ 20 h 20"/>
              <a:gd name="T18" fmla="*/ 0 w 17"/>
              <a:gd name="T19" fmla="*/ 10 h 20"/>
              <a:gd name="T20" fmla="*/ 10 w 17"/>
              <a:gd name="T21" fmla="*/ 5 h 20"/>
              <a:gd name="T22" fmla="*/ 17 w 17"/>
              <a:gd name="T23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" h="20">
                <a:moveTo>
                  <a:pt x="17" y="0"/>
                </a:moveTo>
                <a:lnTo>
                  <a:pt x="17" y="14"/>
                </a:lnTo>
                <a:lnTo>
                  <a:pt x="17" y="18"/>
                </a:lnTo>
                <a:lnTo>
                  <a:pt x="15" y="20"/>
                </a:lnTo>
                <a:lnTo>
                  <a:pt x="13" y="11"/>
                </a:lnTo>
                <a:lnTo>
                  <a:pt x="10" y="13"/>
                </a:lnTo>
                <a:lnTo>
                  <a:pt x="8" y="13"/>
                </a:lnTo>
                <a:lnTo>
                  <a:pt x="6" y="18"/>
                </a:lnTo>
                <a:lnTo>
                  <a:pt x="0" y="20"/>
                </a:lnTo>
                <a:lnTo>
                  <a:pt x="0" y="10"/>
                </a:lnTo>
                <a:lnTo>
                  <a:pt x="10" y="5"/>
                </a:lnTo>
                <a:lnTo>
                  <a:pt x="17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9" name="Freeform 300"/>
          <p:cNvSpPr>
            <a:spLocks noEditPoints="1"/>
          </p:cNvSpPr>
          <p:nvPr/>
        </p:nvSpPr>
        <p:spPr bwMode="auto">
          <a:xfrm>
            <a:off x="5743575" y="2947988"/>
            <a:ext cx="106363" cy="61913"/>
          </a:xfrm>
          <a:custGeom>
            <a:avLst/>
            <a:gdLst>
              <a:gd name="T0" fmla="*/ 24 w 67"/>
              <a:gd name="T1" fmla="*/ 37 h 39"/>
              <a:gd name="T2" fmla="*/ 20 w 67"/>
              <a:gd name="T3" fmla="*/ 39 h 39"/>
              <a:gd name="T4" fmla="*/ 15 w 67"/>
              <a:gd name="T5" fmla="*/ 37 h 39"/>
              <a:gd name="T6" fmla="*/ 19 w 67"/>
              <a:gd name="T7" fmla="*/ 32 h 39"/>
              <a:gd name="T8" fmla="*/ 19 w 67"/>
              <a:gd name="T9" fmla="*/ 28 h 39"/>
              <a:gd name="T10" fmla="*/ 23 w 67"/>
              <a:gd name="T11" fmla="*/ 25 h 39"/>
              <a:gd name="T12" fmla="*/ 27 w 67"/>
              <a:gd name="T13" fmla="*/ 25 h 39"/>
              <a:gd name="T14" fmla="*/ 28 w 67"/>
              <a:gd name="T15" fmla="*/ 36 h 39"/>
              <a:gd name="T16" fmla="*/ 24 w 67"/>
              <a:gd name="T17" fmla="*/ 37 h 39"/>
              <a:gd name="T18" fmla="*/ 45 w 67"/>
              <a:gd name="T19" fmla="*/ 29 h 39"/>
              <a:gd name="T20" fmla="*/ 41 w 67"/>
              <a:gd name="T21" fmla="*/ 32 h 39"/>
              <a:gd name="T22" fmla="*/ 35 w 67"/>
              <a:gd name="T23" fmla="*/ 30 h 39"/>
              <a:gd name="T24" fmla="*/ 34 w 67"/>
              <a:gd name="T25" fmla="*/ 28 h 39"/>
              <a:gd name="T26" fmla="*/ 34 w 67"/>
              <a:gd name="T27" fmla="*/ 26 h 39"/>
              <a:gd name="T28" fmla="*/ 45 w 67"/>
              <a:gd name="T29" fmla="*/ 19 h 39"/>
              <a:gd name="T30" fmla="*/ 50 w 67"/>
              <a:gd name="T31" fmla="*/ 14 h 39"/>
              <a:gd name="T32" fmla="*/ 56 w 67"/>
              <a:gd name="T33" fmla="*/ 10 h 39"/>
              <a:gd name="T34" fmla="*/ 65 w 67"/>
              <a:gd name="T35" fmla="*/ 6 h 39"/>
              <a:gd name="T36" fmla="*/ 65 w 67"/>
              <a:gd name="T37" fmla="*/ 9 h 39"/>
              <a:gd name="T38" fmla="*/ 67 w 67"/>
              <a:gd name="T39" fmla="*/ 14 h 39"/>
              <a:gd name="T40" fmla="*/ 60 w 67"/>
              <a:gd name="T41" fmla="*/ 19 h 39"/>
              <a:gd name="T42" fmla="*/ 52 w 67"/>
              <a:gd name="T43" fmla="*/ 26 h 39"/>
              <a:gd name="T44" fmla="*/ 45 w 67"/>
              <a:gd name="T45" fmla="*/ 29 h 39"/>
              <a:gd name="T46" fmla="*/ 50 w 67"/>
              <a:gd name="T47" fmla="*/ 7 h 39"/>
              <a:gd name="T48" fmla="*/ 45 w 67"/>
              <a:gd name="T49" fmla="*/ 11 h 39"/>
              <a:gd name="T50" fmla="*/ 31 w 67"/>
              <a:gd name="T51" fmla="*/ 21 h 39"/>
              <a:gd name="T52" fmla="*/ 27 w 67"/>
              <a:gd name="T53" fmla="*/ 22 h 39"/>
              <a:gd name="T54" fmla="*/ 26 w 67"/>
              <a:gd name="T55" fmla="*/ 21 h 39"/>
              <a:gd name="T56" fmla="*/ 24 w 67"/>
              <a:gd name="T57" fmla="*/ 19 h 39"/>
              <a:gd name="T58" fmla="*/ 34 w 67"/>
              <a:gd name="T59" fmla="*/ 7 h 39"/>
              <a:gd name="T60" fmla="*/ 38 w 67"/>
              <a:gd name="T61" fmla="*/ 7 h 39"/>
              <a:gd name="T62" fmla="*/ 42 w 67"/>
              <a:gd name="T63" fmla="*/ 6 h 39"/>
              <a:gd name="T64" fmla="*/ 50 w 67"/>
              <a:gd name="T65" fmla="*/ 7 h 39"/>
              <a:gd name="T66" fmla="*/ 9 w 67"/>
              <a:gd name="T67" fmla="*/ 25 h 39"/>
              <a:gd name="T68" fmla="*/ 0 w 67"/>
              <a:gd name="T69" fmla="*/ 14 h 39"/>
              <a:gd name="T70" fmla="*/ 9 w 67"/>
              <a:gd name="T71" fmla="*/ 4 h 39"/>
              <a:gd name="T72" fmla="*/ 12 w 67"/>
              <a:gd name="T73" fmla="*/ 0 h 39"/>
              <a:gd name="T74" fmla="*/ 20 w 67"/>
              <a:gd name="T75" fmla="*/ 9 h 39"/>
              <a:gd name="T76" fmla="*/ 19 w 67"/>
              <a:gd name="T77" fmla="*/ 18 h 39"/>
              <a:gd name="T78" fmla="*/ 14 w 67"/>
              <a:gd name="T79" fmla="*/ 24 h 39"/>
              <a:gd name="T80" fmla="*/ 9 w 67"/>
              <a:gd name="T81" fmla="*/ 2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7" h="39">
                <a:moveTo>
                  <a:pt x="24" y="37"/>
                </a:moveTo>
                <a:lnTo>
                  <a:pt x="20" y="39"/>
                </a:lnTo>
                <a:lnTo>
                  <a:pt x="15" y="37"/>
                </a:lnTo>
                <a:lnTo>
                  <a:pt x="19" y="32"/>
                </a:lnTo>
                <a:lnTo>
                  <a:pt x="19" y="28"/>
                </a:lnTo>
                <a:lnTo>
                  <a:pt x="23" y="25"/>
                </a:lnTo>
                <a:lnTo>
                  <a:pt x="27" y="25"/>
                </a:lnTo>
                <a:lnTo>
                  <a:pt x="28" y="36"/>
                </a:lnTo>
                <a:lnTo>
                  <a:pt x="24" y="37"/>
                </a:lnTo>
                <a:close/>
                <a:moveTo>
                  <a:pt x="45" y="29"/>
                </a:moveTo>
                <a:lnTo>
                  <a:pt x="41" y="32"/>
                </a:lnTo>
                <a:lnTo>
                  <a:pt x="35" y="30"/>
                </a:lnTo>
                <a:lnTo>
                  <a:pt x="34" y="28"/>
                </a:lnTo>
                <a:lnTo>
                  <a:pt x="34" y="26"/>
                </a:lnTo>
                <a:lnTo>
                  <a:pt x="45" y="19"/>
                </a:lnTo>
                <a:lnTo>
                  <a:pt x="50" y="14"/>
                </a:lnTo>
                <a:lnTo>
                  <a:pt x="56" y="10"/>
                </a:lnTo>
                <a:lnTo>
                  <a:pt x="65" y="6"/>
                </a:lnTo>
                <a:lnTo>
                  <a:pt x="65" y="9"/>
                </a:lnTo>
                <a:lnTo>
                  <a:pt x="67" y="14"/>
                </a:lnTo>
                <a:lnTo>
                  <a:pt x="60" y="19"/>
                </a:lnTo>
                <a:lnTo>
                  <a:pt x="52" y="26"/>
                </a:lnTo>
                <a:lnTo>
                  <a:pt x="45" y="29"/>
                </a:lnTo>
                <a:close/>
                <a:moveTo>
                  <a:pt x="50" y="7"/>
                </a:moveTo>
                <a:lnTo>
                  <a:pt x="45" y="11"/>
                </a:lnTo>
                <a:lnTo>
                  <a:pt x="31" y="21"/>
                </a:lnTo>
                <a:lnTo>
                  <a:pt x="27" y="22"/>
                </a:lnTo>
                <a:lnTo>
                  <a:pt x="26" y="21"/>
                </a:lnTo>
                <a:lnTo>
                  <a:pt x="24" y="19"/>
                </a:lnTo>
                <a:lnTo>
                  <a:pt x="34" y="7"/>
                </a:lnTo>
                <a:lnTo>
                  <a:pt x="38" y="7"/>
                </a:lnTo>
                <a:lnTo>
                  <a:pt x="42" y="6"/>
                </a:lnTo>
                <a:lnTo>
                  <a:pt x="50" y="7"/>
                </a:lnTo>
                <a:close/>
                <a:moveTo>
                  <a:pt x="9" y="25"/>
                </a:moveTo>
                <a:lnTo>
                  <a:pt x="0" y="14"/>
                </a:lnTo>
                <a:lnTo>
                  <a:pt x="9" y="4"/>
                </a:lnTo>
                <a:lnTo>
                  <a:pt x="12" y="0"/>
                </a:lnTo>
                <a:lnTo>
                  <a:pt x="20" y="9"/>
                </a:lnTo>
                <a:lnTo>
                  <a:pt x="19" y="18"/>
                </a:lnTo>
                <a:lnTo>
                  <a:pt x="14" y="24"/>
                </a:lnTo>
                <a:lnTo>
                  <a:pt x="9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0" name="Freeform 301"/>
          <p:cNvSpPr>
            <a:spLocks noEditPoints="1"/>
          </p:cNvSpPr>
          <p:nvPr/>
        </p:nvSpPr>
        <p:spPr bwMode="auto">
          <a:xfrm>
            <a:off x="6029325" y="2411413"/>
            <a:ext cx="163513" cy="279400"/>
          </a:xfrm>
          <a:custGeom>
            <a:avLst/>
            <a:gdLst>
              <a:gd name="T0" fmla="*/ 28 w 103"/>
              <a:gd name="T1" fmla="*/ 101 h 176"/>
              <a:gd name="T2" fmla="*/ 58 w 103"/>
              <a:gd name="T3" fmla="*/ 96 h 176"/>
              <a:gd name="T4" fmla="*/ 58 w 103"/>
              <a:gd name="T5" fmla="*/ 101 h 176"/>
              <a:gd name="T6" fmla="*/ 54 w 103"/>
              <a:gd name="T7" fmla="*/ 116 h 176"/>
              <a:gd name="T8" fmla="*/ 67 w 103"/>
              <a:gd name="T9" fmla="*/ 122 h 176"/>
              <a:gd name="T10" fmla="*/ 61 w 103"/>
              <a:gd name="T11" fmla="*/ 109 h 176"/>
              <a:gd name="T12" fmla="*/ 71 w 103"/>
              <a:gd name="T13" fmla="*/ 96 h 176"/>
              <a:gd name="T14" fmla="*/ 79 w 103"/>
              <a:gd name="T15" fmla="*/ 98 h 176"/>
              <a:gd name="T16" fmla="*/ 87 w 103"/>
              <a:gd name="T17" fmla="*/ 100 h 176"/>
              <a:gd name="T18" fmla="*/ 103 w 103"/>
              <a:gd name="T19" fmla="*/ 107 h 176"/>
              <a:gd name="T20" fmla="*/ 88 w 103"/>
              <a:gd name="T21" fmla="*/ 132 h 176"/>
              <a:gd name="T22" fmla="*/ 86 w 103"/>
              <a:gd name="T23" fmla="*/ 139 h 176"/>
              <a:gd name="T24" fmla="*/ 79 w 103"/>
              <a:gd name="T25" fmla="*/ 167 h 176"/>
              <a:gd name="T26" fmla="*/ 68 w 103"/>
              <a:gd name="T27" fmla="*/ 176 h 176"/>
              <a:gd name="T28" fmla="*/ 39 w 103"/>
              <a:gd name="T29" fmla="*/ 134 h 176"/>
              <a:gd name="T30" fmla="*/ 20 w 103"/>
              <a:gd name="T31" fmla="*/ 130 h 176"/>
              <a:gd name="T32" fmla="*/ 2 w 103"/>
              <a:gd name="T33" fmla="*/ 119 h 176"/>
              <a:gd name="T34" fmla="*/ 8 w 103"/>
              <a:gd name="T35" fmla="*/ 109 h 176"/>
              <a:gd name="T36" fmla="*/ 22 w 103"/>
              <a:gd name="T37" fmla="*/ 109 h 176"/>
              <a:gd name="T38" fmla="*/ 37 w 103"/>
              <a:gd name="T39" fmla="*/ 109 h 176"/>
              <a:gd name="T40" fmla="*/ 23 w 103"/>
              <a:gd name="T41" fmla="*/ 102 h 176"/>
              <a:gd name="T42" fmla="*/ 4 w 103"/>
              <a:gd name="T43" fmla="*/ 98 h 176"/>
              <a:gd name="T44" fmla="*/ 84 w 103"/>
              <a:gd name="T45" fmla="*/ 48 h 176"/>
              <a:gd name="T46" fmla="*/ 71 w 103"/>
              <a:gd name="T47" fmla="*/ 68 h 176"/>
              <a:gd name="T48" fmla="*/ 73 w 103"/>
              <a:gd name="T49" fmla="*/ 72 h 176"/>
              <a:gd name="T50" fmla="*/ 57 w 103"/>
              <a:gd name="T51" fmla="*/ 78 h 176"/>
              <a:gd name="T52" fmla="*/ 41 w 103"/>
              <a:gd name="T53" fmla="*/ 90 h 176"/>
              <a:gd name="T54" fmla="*/ 37 w 103"/>
              <a:gd name="T55" fmla="*/ 92 h 176"/>
              <a:gd name="T56" fmla="*/ 24 w 103"/>
              <a:gd name="T57" fmla="*/ 83 h 176"/>
              <a:gd name="T58" fmla="*/ 2 w 103"/>
              <a:gd name="T59" fmla="*/ 83 h 176"/>
              <a:gd name="T60" fmla="*/ 13 w 103"/>
              <a:gd name="T61" fmla="*/ 71 h 176"/>
              <a:gd name="T62" fmla="*/ 28 w 103"/>
              <a:gd name="T63" fmla="*/ 52 h 176"/>
              <a:gd name="T64" fmla="*/ 35 w 103"/>
              <a:gd name="T65" fmla="*/ 41 h 176"/>
              <a:gd name="T66" fmla="*/ 49 w 103"/>
              <a:gd name="T67" fmla="*/ 49 h 176"/>
              <a:gd name="T68" fmla="*/ 60 w 103"/>
              <a:gd name="T69" fmla="*/ 44 h 176"/>
              <a:gd name="T70" fmla="*/ 75 w 103"/>
              <a:gd name="T71" fmla="*/ 44 h 176"/>
              <a:gd name="T72" fmla="*/ 83 w 103"/>
              <a:gd name="T73" fmla="*/ 8 h 176"/>
              <a:gd name="T74" fmla="*/ 73 w 103"/>
              <a:gd name="T75" fmla="*/ 10 h 176"/>
              <a:gd name="T76" fmla="*/ 65 w 103"/>
              <a:gd name="T77" fmla="*/ 11 h 176"/>
              <a:gd name="T78" fmla="*/ 67 w 103"/>
              <a:gd name="T79" fmla="*/ 25 h 176"/>
              <a:gd name="T80" fmla="*/ 83 w 103"/>
              <a:gd name="T81" fmla="*/ 21 h 176"/>
              <a:gd name="T82" fmla="*/ 68 w 103"/>
              <a:gd name="T83" fmla="*/ 36 h 176"/>
              <a:gd name="T84" fmla="*/ 45 w 103"/>
              <a:gd name="T85" fmla="*/ 34 h 176"/>
              <a:gd name="T86" fmla="*/ 43 w 103"/>
              <a:gd name="T87" fmla="*/ 19 h 176"/>
              <a:gd name="T88" fmla="*/ 56 w 103"/>
              <a:gd name="T89" fmla="*/ 8 h 176"/>
              <a:gd name="T90" fmla="*/ 73 w 103"/>
              <a:gd name="T91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3" h="176">
                <a:moveTo>
                  <a:pt x="26" y="100"/>
                </a:moveTo>
                <a:lnTo>
                  <a:pt x="27" y="101"/>
                </a:lnTo>
                <a:lnTo>
                  <a:pt x="28" y="101"/>
                </a:lnTo>
                <a:lnTo>
                  <a:pt x="34" y="101"/>
                </a:lnTo>
                <a:lnTo>
                  <a:pt x="46" y="97"/>
                </a:lnTo>
                <a:lnTo>
                  <a:pt x="58" y="96"/>
                </a:lnTo>
                <a:lnTo>
                  <a:pt x="62" y="94"/>
                </a:lnTo>
                <a:lnTo>
                  <a:pt x="60" y="101"/>
                </a:lnTo>
                <a:lnTo>
                  <a:pt x="58" y="101"/>
                </a:lnTo>
                <a:lnTo>
                  <a:pt x="53" y="109"/>
                </a:lnTo>
                <a:lnTo>
                  <a:pt x="54" y="112"/>
                </a:lnTo>
                <a:lnTo>
                  <a:pt x="54" y="116"/>
                </a:lnTo>
                <a:lnTo>
                  <a:pt x="58" y="117"/>
                </a:lnTo>
                <a:lnTo>
                  <a:pt x="62" y="127"/>
                </a:lnTo>
                <a:lnTo>
                  <a:pt x="67" y="122"/>
                </a:lnTo>
                <a:lnTo>
                  <a:pt x="61" y="116"/>
                </a:lnTo>
                <a:lnTo>
                  <a:pt x="60" y="112"/>
                </a:lnTo>
                <a:lnTo>
                  <a:pt x="61" y="109"/>
                </a:lnTo>
                <a:lnTo>
                  <a:pt x="62" y="104"/>
                </a:lnTo>
                <a:lnTo>
                  <a:pt x="68" y="98"/>
                </a:lnTo>
                <a:lnTo>
                  <a:pt x="71" y="96"/>
                </a:lnTo>
                <a:lnTo>
                  <a:pt x="73" y="97"/>
                </a:lnTo>
                <a:lnTo>
                  <a:pt x="77" y="98"/>
                </a:lnTo>
                <a:lnTo>
                  <a:pt x="79" y="98"/>
                </a:lnTo>
                <a:lnTo>
                  <a:pt x="80" y="101"/>
                </a:lnTo>
                <a:lnTo>
                  <a:pt x="86" y="101"/>
                </a:lnTo>
                <a:lnTo>
                  <a:pt x="87" y="100"/>
                </a:lnTo>
                <a:lnTo>
                  <a:pt x="88" y="101"/>
                </a:lnTo>
                <a:lnTo>
                  <a:pt x="95" y="104"/>
                </a:lnTo>
                <a:lnTo>
                  <a:pt x="103" y="107"/>
                </a:lnTo>
                <a:lnTo>
                  <a:pt x="103" y="108"/>
                </a:lnTo>
                <a:lnTo>
                  <a:pt x="92" y="117"/>
                </a:lnTo>
                <a:lnTo>
                  <a:pt x="88" y="132"/>
                </a:lnTo>
                <a:lnTo>
                  <a:pt x="87" y="134"/>
                </a:lnTo>
                <a:lnTo>
                  <a:pt x="86" y="135"/>
                </a:lnTo>
                <a:lnTo>
                  <a:pt x="86" y="139"/>
                </a:lnTo>
                <a:lnTo>
                  <a:pt x="84" y="153"/>
                </a:lnTo>
                <a:lnTo>
                  <a:pt x="84" y="154"/>
                </a:lnTo>
                <a:lnTo>
                  <a:pt x="79" y="167"/>
                </a:lnTo>
                <a:lnTo>
                  <a:pt x="77" y="167"/>
                </a:lnTo>
                <a:lnTo>
                  <a:pt x="72" y="172"/>
                </a:lnTo>
                <a:lnTo>
                  <a:pt x="68" y="176"/>
                </a:lnTo>
                <a:lnTo>
                  <a:pt x="68" y="173"/>
                </a:lnTo>
                <a:lnTo>
                  <a:pt x="58" y="147"/>
                </a:lnTo>
                <a:lnTo>
                  <a:pt x="39" y="134"/>
                </a:lnTo>
                <a:lnTo>
                  <a:pt x="37" y="135"/>
                </a:lnTo>
                <a:lnTo>
                  <a:pt x="31" y="123"/>
                </a:lnTo>
                <a:lnTo>
                  <a:pt x="20" y="130"/>
                </a:lnTo>
                <a:lnTo>
                  <a:pt x="15" y="127"/>
                </a:lnTo>
                <a:lnTo>
                  <a:pt x="2" y="120"/>
                </a:lnTo>
                <a:lnTo>
                  <a:pt x="2" y="119"/>
                </a:lnTo>
                <a:lnTo>
                  <a:pt x="1" y="116"/>
                </a:lnTo>
                <a:lnTo>
                  <a:pt x="1" y="115"/>
                </a:lnTo>
                <a:lnTo>
                  <a:pt x="8" y="109"/>
                </a:lnTo>
                <a:lnTo>
                  <a:pt x="11" y="105"/>
                </a:lnTo>
                <a:lnTo>
                  <a:pt x="16" y="108"/>
                </a:lnTo>
                <a:lnTo>
                  <a:pt x="22" y="109"/>
                </a:lnTo>
                <a:lnTo>
                  <a:pt x="27" y="105"/>
                </a:lnTo>
                <a:lnTo>
                  <a:pt x="34" y="109"/>
                </a:lnTo>
                <a:lnTo>
                  <a:pt x="37" y="109"/>
                </a:lnTo>
                <a:lnTo>
                  <a:pt x="39" y="108"/>
                </a:lnTo>
                <a:lnTo>
                  <a:pt x="28" y="104"/>
                </a:lnTo>
                <a:lnTo>
                  <a:pt x="23" y="102"/>
                </a:lnTo>
                <a:lnTo>
                  <a:pt x="19" y="101"/>
                </a:lnTo>
                <a:lnTo>
                  <a:pt x="0" y="105"/>
                </a:lnTo>
                <a:lnTo>
                  <a:pt x="4" y="98"/>
                </a:lnTo>
                <a:lnTo>
                  <a:pt x="20" y="93"/>
                </a:lnTo>
                <a:lnTo>
                  <a:pt x="26" y="100"/>
                </a:lnTo>
                <a:close/>
                <a:moveTo>
                  <a:pt x="84" y="48"/>
                </a:moveTo>
                <a:lnTo>
                  <a:pt x="84" y="57"/>
                </a:lnTo>
                <a:lnTo>
                  <a:pt x="71" y="66"/>
                </a:lnTo>
                <a:lnTo>
                  <a:pt x="71" y="68"/>
                </a:lnTo>
                <a:lnTo>
                  <a:pt x="72" y="70"/>
                </a:lnTo>
                <a:lnTo>
                  <a:pt x="72" y="71"/>
                </a:lnTo>
                <a:lnTo>
                  <a:pt x="73" y="72"/>
                </a:lnTo>
                <a:lnTo>
                  <a:pt x="65" y="75"/>
                </a:lnTo>
                <a:lnTo>
                  <a:pt x="58" y="78"/>
                </a:lnTo>
                <a:lnTo>
                  <a:pt x="57" y="78"/>
                </a:lnTo>
                <a:lnTo>
                  <a:pt x="47" y="79"/>
                </a:lnTo>
                <a:lnTo>
                  <a:pt x="53" y="82"/>
                </a:lnTo>
                <a:lnTo>
                  <a:pt x="41" y="90"/>
                </a:lnTo>
                <a:lnTo>
                  <a:pt x="38" y="92"/>
                </a:lnTo>
                <a:lnTo>
                  <a:pt x="37" y="93"/>
                </a:lnTo>
                <a:lnTo>
                  <a:pt x="37" y="92"/>
                </a:lnTo>
                <a:lnTo>
                  <a:pt x="38" y="82"/>
                </a:lnTo>
                <a:lnTo>
                  <a:pt x="41" y="74"/>
                </a:lnTo>
                <a:lnTo>
                  <a:pt x="24" y="83"/>
                </a:lnTo>
                <a:lnTo>
                  <a:pt x="8" y="86"/>
                </a:lnTo>
                <a:lnTo>
                  <a:pt x="5" y="87"/>
                </a:lnTo>
                <a:lnTo>
                  <a:pt x="2" y="83"/>
                </a:lnTo>
                <a:lnTo>
                  <a:pt x="2" y="82"/>
                </a:lnTo>
                <a:lnTo>
                  <a:pt x="5" y="81"/>
                </a:lnTo>
                <a:lnTo>
                  <a:pt x="13" y="71"/>
                </a:lnTo>
                <a:lnTo>
                  <a:pt x="23" y="63"/>
                </a:lnTo>
                <a:lnTo>
                  <a:pt x="30" y="53"/>
                </a:lnTo>
                <a:lnTo>
                  <a:pt x="28" y="52"/>
                </a:lnTo>
                <a:lnTo>
                  <a:pt x="24" y="48"/>
                </a:lnTo>
                <a:lnTo>
                  <a:pt x="30" y="41"/>
                </a:lnTo>
                <a:lnTo>
                  <a:pt x="35" y="41"/>
                </a:lnTo>
                <a:lnTo>
                  <a:pt x="47" y="40"/>
                </a:lnTo>
                <a:lnTo>
                  <a:pt x="49" y="45"/>
                </a:lnTo>
                <a:lnTo>
                  <a:pt x="49" y="49"/>
                </a:lnTo>
                <a:lnTo>
                  <a:pt x="47" y="53"/>
                </a:lnTo>
                <a:lnTo>
                  <a:pt x="53" y="55"/>
                </a:lnTo>
                <a:lnTo>
                  <a:pt x="60" y="44"/>
                </a:lnTo>
                <a:lnTo>
                  <a:pt x="68" y="40"/>
                </a:lnTo>
                <a:lnTo>
                  <a:pt x="73" y="36"/>
                </a:lnTo>
                <a:lnTo>
                  <a:pt x="75" y="44"/>
                </a:lnTo>
                <a:lnTo>
                  <a:pt x="84" y="48"/>
                </a:lnTo>
                <a:close/>
                <a:moveTo>
                  <a:pt x="75" y="0"/>
                </a:moveTo>
                <a:lnTo>
                  <a:pt x="83" y="8"/>
                </a:lnTo>
                <a:lnTo>
                  <a:pt x="80" y="11"/>
                </a:lnTo>
                <a:lnTo>
                  <a:pt x="77" y="12"/>
                </a:lnTo>
                <a:lnTo>
                  <a:pt x="73" y="10"/>
                </a:lnTo>
                <a:lnTo>
                  <a:pt x="71" y="7"/>
                </a:lnTo>
                <a:lnTo>
                  <a:pt x="67" y="10"/>
                </a:lnTo>
                <a:lnTo>
                  <a:pt x="65" y="11"/>
                </a:lnTo>
                <a:lnTo>
                  <a:pt x="73" y="17"/>
                </a:lnTo>
                <a:lnTo>
                  <a:pt x="64" y="25"/>
                </a:lnTo>
                <a:lnTo>
                  <a:pt x="67" y="25"/>
                </a:lnTo>
                <a:lnTo>
                  <a:pt x="71" y="26"/>
                </a:lnTo>
                <a:lnTo>
                  <a:pt x="80" y="19"/>
                </a:lnTo>
                <a:lnTo>
                  <a:pt x="83" y="21"/>
                </a:lnTo>
                <a:lnTo>
                  <a:pt x="72" y="29"/>
                </a:lnTo>
                <a:lnTo>
                  <a:pt x="73" y="36"/>
                </a:lnTo>
                <a:lnTo>
                  <a:pt x="68" y="36"/>
                </a:lnTo>
                <a:lnTo>
                  <a:pt x="62" y="36"/>
                </a:lnTo>
                <a:lnTo>
                  <a:pt x="54" y="36"/>
                </a:lnTo>
                <a:lnTo>
                  <a:pt x="45" y="34"/>
                </a:lnTo>
                <a:lnTo>
                  <a:pt x="32" y="32"/>
                </a:lnTo>
                <a:lnTo>
                  <a:pt x="39" y="25"/>
                </a:lnTo>
                <a:lnTo>
                  <a:pt x="43" y="19"/>
                </a:lnTo>
                <a:lnTo>
                  <a:pt x="49" y="14"/>
                </a:lnTo>
                <a:lnTo>
                  <a:pt x="50" y="12"/>
                </a:lnTo>
                <a:lnTo>
                  <a:pt x="56" y="8"/>
                </a:lnTo>
                <a:lnTo>
                  <a:pt x="61" y="3"/>
                </a:lnTo>
                <a:lnTo>
                  <a:pt x="62" y="2"/>
                </a:lnTo>
                <a:lnTo>
                  <a:pt x="73" y="0"/>
                </a:lnTo>
                <a:lnTo>
                  <a:pt x="7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1" name="Freeform 302"/>
          <p:cNvSpPr>
            <a:spLocks noEditPoints="1"/>
          </p:cNvSpPr>
          <p:nvPr/>
        </p:nvSpPr>
        <p:spPr bwMode="auto">
          <a:xfrm>
            <a:off x="6178550" y="2125663"/>
            <a:ext cx="261938" cy="304800"/>
          </a:xfrm>
          <a:custGeom>
            <a:avLst/>
            <a:gdLst>
              <a:gd name="T0" fmla="*/ 45 w 165"/>
              <a:gd name="T1" fmla="*/ 66 h 192"/>
              <a:gd name="T2" fmla="*/ 28 w 165"/>
              <a:gd name="T3" fmla="*/ 68 h 192"/>
              <a:gd name="T4" fmla="*/ 34 w 165"/>
              <a:gd name="T5" fmla="*/ 77 h 192"/>
              <a:gd name="T6" fmla="*/ 158 w 165"/>
              <a:gd name="T7" fmla="*/ 72 h 192"/>
              <a:gd name="T8" fmla="*/ 133 w 165"/>
              <a:gd name="T9" fmla="*/ 52 h 192"/>
              <a:gd name="T10" fmla="*/ 122 w 165"/>
              <a:gd name="T11" fmla="*/ 63 h 192"/>
              <a:gd name="T12" fmla="*/ 124 w 165"/>
              <a:gd name="T13" fmla="*/ 72 h 192"/>
              <a:gd name="T14" fmla="*/ 114 w 165"/>
              <a:gd name="T15" fmla="*/ 68 h 192"/>
              <a:gd name="T16" fmla="*/ 112 w 165"/>
              <a:gd name="T17" fmla="*/ 75 h 192"/>
              <a:gd name="T18" fmla="*/ 116 w 165"/>
              <a:gd name="T19" fmla="*/ 89 h 192"/>
              <a:gd name="T20" fmla="*/ 101 w 165"/>
              <a:gd name="T21" fmla="*/ 67 h 192"/>
              <a:gd name="T22" fmla="*/ 98 w 165"/>
              <a:gd name="T23" fmla="*/ 75 h 192"/>
              <a:gd name="T24" fmla="*/ 98 w 165"/>
              <a:gd name="T25" fmla="*/ 94 h 192"/>
              <a:gd name="T26" fmla="*/ 117 w 165"/>
              <a:gd name="T27" fmla="*/ 107 h 192"/>
              <a:gd name="T28" fmla="*/ 124 w 165"/>
              <a:gd name="T29" fmla="*/ 117 h 192"/>
              <a:gd name="T30" fmla="*/ 107 w 165"/>
              <a:gd name="T31" fmla="*/ 108 h 192"/>
              <a:gd name="T32" fmla="*/ 94 w 165"/>
              <a:gd name="T33" fmla="*/ 86 h 192"/>
              <a:gd name="T34" fmla="*/ 84 w 165"/>
              <a:gd name="T35" fmla="*/ 60 h 192"/>
              <a:gd name="T36" fmla="*/ 80 w 165"/>
              <a:gd name="T37" fmla="*/ 45 h 192"/>
              <a:gd name="T38" fmla="*/ 75 w 165"/>
              <a:gd name="T39" fmla="*/ 23 h 192"/>
              <a:gd name="T40" fmla="*/ 75 w 165"/>
              <a:gd name="T41" fmla="*/ 4 h 192"/>
              <a:gd name="T42" fmla="*/ 65 w 165"/>
              <a:gd name="T43" fmla="*/ 8 h 192"/>
              <a:gd name="T44" fmla="*/ 57 w 165"/>
              <a:gd name="T45" fmla="*/ 19 h 192"/>
              <a:gd name="T46" fmla="*/ 61 w 165"/>
              <a:gd name="T47" fmla="*/ 36 h 192"/>
              <a:gd name="T48" fmla="*/ 46 w 165"/>
              <a:gd name="T49" fmla="*/ 47 h 192"/>
              <a:gd name="T50" fmla="*/ 35 w 165"/>
              <a:gd name="T51" fmla="*/ 41 h 192"/>
              <a:gd name="T52" fmla="*/ 37 w 165"/>
              <a:gd name="T53" fmla="*/ 22 h 192"/>
              <a:gd name="T54" fmla="*/ 30 w 165"/>
              <a:gd name="T55" fmla="*/ 33 h 192"/>
              <a:gd name="T56" fmla="*/ 22 w 165"/>
              <a:gd name="T57" fmla="*/ 38 h 192"/>
              <a:gd name="T58" fmla="*/ 11 w 165"/>
              <a:gd name="T59" fmla="*/ 37 h 192"/>
              <a:gd name="T60" fmla="*/ 0 w 165"/>
              <a:gd name="T61" fmla="*/ 57 h 192"/>
              <a:gd name="T62" fmla="*/ 5 w 165"/>
              <a:gd name="T63" fmla="*/ 67 h 192"/>
              <a:gd name="T64" fmla="*/ 13 w 165"/>
              <a:gd name="T65" fmla="*/ 64 h 192"/>
              <a:gd name="T66" fmla="*/ 23 w 165"/>
              <a:gd name="T67" fmla="*/ 53 h 192"/>
              <a:gd name="T68" fmla="*/ 37 w 165"/>
              <a:gd name="T69" fmla="*/ 55 h 192"/>
              <a:gd name="T70" fmla="*/ 64 w 165"/>
              <a:gd name="T71" fmla="*/ 60 h 192"/>
              <a:gd name="T72" fmla="*/ 62 w 165"/>
              <a:gd name="T73" fmla="*/ 83 h 192"/>
              <a:gd name="T74" fmla="*/ 53 w 165"/>
              <a:gd name="T75" fmla="*/ 85 h 192"/>
              <a:gd name="T76" fmla="*/ 47 w 165"/>
              <a:gd name="T77" fmla="*/ 89 h 192"/>
              <a:gd name="T78" fmla="*/ 53 w 165"/>
              <a:gd name="T79" fmla="*/ 113 h 192"/>
              <a:gd name="T80" fmla="*/ 60 w 165"/>
              <a:gd name="T81" fmla="*/ 130 h 192"/>
              <a:gd name="T82" fmla="*/ 71 w 165"/>
              <a:gd name="T83" fmla="*/ 142 h 192"/>
              <a:gd name="T84" fmla="*/ 84 w 165"/>
              <a:gd name="T85" fmla="*/ 142 h 192"/>
              <a:gd name="T86" fmla="*/ 90 w 165"/>
              <a:gd name="T87" fmla="*/ 157 h 192"/>
              <a:gd name="T88" fmla="*/ 105 w 165"/>
              <a:gd name="T89" fmla="*/ 183 h 192"/>
              <a:gd name="T90" fmla="*/ 124 w 165"/>
              <a:gd name="T91" fmla="*/ 177 h 192"/>
              <a:gd name="T92" fmla="*/ 133 w 165"/>
              <a:gd name="T93" fmla="*/ 146 h 192"/>
              <a:gd name="T94" fmla="*/ 140 w 165"/>
              <a:gd name="T95" fmla="*/ 116 h 192"/>
              <a:gd name="T96" fmla="*/ 146 w 165"/>
              <a:gd name="T97" fmla="*/ 92 h 192"/>
              <a:gd name="T98" fmla="*/ 158 w 165"/>
              <a:gd name="T99" fmla="*/ 7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5" h="192">
                <a:moveTo>
                  <a:pt x="54" y="77"/>
                </a:moveTo>
                <a:lnTo>
                  <a:pt x="60" y="74"/>
                </a:lnTo>
                <a:lnTo>
                  <a:pt x="54" y="66"/>
                </a:lnTo>
                <a:lnTo>
                  <a:pt x="45" y="66"/>
                </a:lnTo>
                <a:lnTo>
                  <a:pt x="39" y="63"/>
                </a:lnTo>
                <a:lnTo>
                  <a:pt x="37" y="64"/>
                </a:lnTo>
                <a:lnTo>
                  <a:pt x="34" y="66"/>
                </a:lnTo>
                <a:lnTo>
                  <a:pt x="28" y="68"/>
                </a:lnTo>
                <a:lnTo>
                  <a:pt x="22" y="71"/>
                </a:lnTo>
                <a:lnTo>
                  <a:pt x="22" y="74"/>
                </a:lnTo>
                <a:lnTo>
                  <a:pt x="32" y="77"/>
                </a:lnTo>
                <a:lnTo>
                  <a:pt x="34" y="77"/>
                </a:lnTo>
                <a:lnTo>
                  <a:pt x="35" y="78"/>
                </a:lnTo>
                <a:lnTo>
                  <a:pt x="42" y="68"/>
                </a:lnTo>
                <a:lnTo>
                  <a:pt x="54" y="77"/>
                </a:lnTo>
                <a:close/>
                <a:moveTo>
                  <a:pt x="158" y="72"/>
                </a:moveTo>
                <a:lnTo>
                  <a:pt x="150" y="64"/>
                </a:lnTo>
                <a:lnTo>
                  <a:pt x="146" y="52"/>
                </a:lnTo>
                <a:lnTo>
                  <a:pt x="140" y="51"/>
                </a:lnTo>
                <a:lnTo>
                  <a:pt x="133" y="52"/>
                </a:lnTo>
                <a:lnTo>
                  <a:pt x="129" y="55"/>
                </a:lnTo>
                <a:lnTo>
                  <a:pt x="122" y="57"/>
                </a:lnTo>
                <a:lnTo>
                  <a:pt x="122" y="62"/>
                </a:lnTo>
                <a:lnTo>
                  <a:pt x="122" y="63"/>
                </a:lnTo>
                <a:lnTo>
                  <a:pt x="120" y="67"/>
                </a:lnTo>
                <a:lnTo>
                  <a:pt x="121" y="70"/>
                </a:lnTo>
                <a:lnTo>
                  <a:pt x="122" y="71"/>
                </a:lnTo>
                <a:lnTo>
                  <a:pt x="124" y="72"/>
                </a:lnTo>
                <a:lnTo>
                  <a:pt x="125" y="77"/>
                </a:lnTo>
                <a:lnTo>
                  <a:pt x="121" y="78"/>
                </a:lnTo>
                <a:lnTo>
                  <a:pt x="120" y="75"/>
                </a:lnTo>
                <a:lnTo>
                  <a:pt x="114" y="68"/>
                </a:lnTo>
                <a:lnTo>
                  <a:pt x="110" y="63"/>
                </a:lnTo>
                <a:lnTo>
                  <a:pt x="106" y="64"/>
                </a:lnTo>
                <a:lnTo>
                  <a:pt x="109" y="70"/>
                </a:lnTo>
                <a:lnTo>
                  <a:pt x="112" y="75"/>
                </a:lnTo>
                <a:lnTo>
                  <a:pt x="114" y="78"/>
                </a:lnTo>
                <a:lnTo>
                  <a:pt x="118" y="83"/>
                </a:lnTo>
                <a:lnTo>
                  <a:pt x="118" y="86"/>
                </a:lnTo>
                <a:lnTo>
                  <a:pt x="116" y="89"/>
                </a:lnTo>
                <a:lnTo>
                  <a:pt x="112" y="85"/>
                </a:lnTo>
                <a:lnTo>
                  <a:pt x="106" y="78"/>
                </a:lnTo>
                <a:lnTo>
                  <a:pt x="103" y="72"/>
                </a:lnTo>
                <a:lnTo>
                  <a:pt x="101" y="67"/>
                </a:lnTo>
                <a:lnTo>
                  <a:pt x="97" y="60"/>
                </a:lnTo>
                <a:lnTo>
                  <a:pt x="92" y="64"/>
                </a:lnTo>
                <a:lnTo>
                  <a:pt x="98" y="70"/>
                </a:lnTo>
                <a:lnTo>
                  <a:pt x="98" y="75"/>
                </a:lnTo>
                <a:lnTo>
                  <a:pt x="99" y="82"/>
                </a:lnTo>
                <a:lnTo>
                  <a:pt x="99" y="86"/>
                </a:lnTo>
                <a:lnTo>
                  <a:pt x="98" y="87"/>
                </a:lnTo>
                <a:lnTo>
                  <a:pt x="98" y="94"/>
                </a:lnTo>
                <a:lnTo>
                  <a:pt x="105" y="97"/>
                </a:lnTo>
                <a:lnTo>
                  <a:pt x="112" y="102"/>
                </a:lnTo>
                <a:lnTo>
                  <a:pt x="113" y="102"/>
                </a:lnTo>
                <a:lnTo>
                  <a:pt x="117" y="107"/>
                </a:lnTo>
                <a:lnTo>
                  <a:pt x="120" y="109"/>
                </a:lnTo>
                <a:lnTo>
                  <a:pt x="120" y="111"/>
                </a:lnTo>
                <a:lnTo>
                  <a:pt x="122" y="116"/>
                </a:lnTo>
                <a:lnTo>
                  <a:pt x="124" y="117"/>
                </a:lnTo>
                <a:lnTo>
                  <a:pt x="124" y="119"/>
                </a:lnTo>
                <a:lnTo>
                  <a:pt x="120" y="117"/>
                </a:lnTo>
                <a:lnTo>
                  <a:pt x="113" y="113"/>
                </a:lnTo>
                <a:lnTo>
                  <a:pt x="107" y="108"/>
                </a:lnTo>
                <a:lnTo>
                  <a:pt x="101" y="101"/>
                </a:lnTo>
                <a:lnTo>
                  <a:pt x="97" y="97"/>
                </a:lnTo>
                <a:lnTo>
                  <a:pt x="92" y="94"/>
                </a:lnTo>
                <a:lnTo>
                  <a:pt x="94" y="86"/>
                </a:lnTo>
                <a:lnTo>
                  <a:pt x="92" y="78"/>
                </a:lnTo>
                <a:lnTo>
                  <a:pt x="88" y="67"/>
                </a:lnTo>
                <a:lnTo>
                  <a:pt x="87" y="66"/>
                </a:lnTo>
                <a:lnTo>
                  <a:pt x="84" y="60"/>
                </a:lnTo>
                <a:lnTo>
                  <a:pt x="80" y="57"/>
                </a:lnTo>
                <a:lnTo>
                  <a:pt x="79" y="52"/>
                </a:lnTo>
                <a:lnTo>
                  <a:pt x="80" y="49"/>
                </a:lnTo>
                <a:lnTo>
                  <a:pt x="80" y="45"/>
                </a:lnTo>
                <a:lnTo>
                  <a:pt x="82" y="38"/>
                </a:lnTo>
                <a:lnTo>
                  <a:pt x="84" y="27"/>
                </a:lnTo>
                <a:lnTo>
                  <a:pt x="83" y="19"/>
                </a:lnTo>
                <a:lnTo>
                  <a:pt x="75" y="23"/>
                </a:lnTo>
                <a:lnTo>
                  <a:pt x="77" y="18"/>
                </a:lnTo>
                <a:lnTo>
                  <a:pt x="79" y="11"/>
                </a:lnTo>
                <a:lnTo>
                  <a:pt x="77" y="10"/>
                </a:lnTo>
                <a:lnTo>
                  <a:pt x="75" y="4"/>
                </a:lnTo>
                <a:lnTo>
                  <a:pt x="73" y="3"/>
                </a:lnTo>
                <a:lnTo>
                  <a:pt x="68" y="2"/>
                </a:lnTo>
                <a:lnTo>
                  <a:pt x="65" y="0"/>
                </a:lnTo>
                <a:lnTo>
                  <a:pt x="65" y="8"/>
                </a:lnTo>
                <a:lnTo>
                  <a:pt x="65" y="12"/>
                </a:lnTo>
                <a:lnTo>
                  <a:pt x="65" y="18"/>
                </a:lnTo>
                <a:lnTo>
                  <a:pt x="58" y="18"/>
                </a:lnTo>
                <a:lnTo>
                  <a:pt x="57" y="19"/>
                </a:lnTo>
                <a:lnTo>
                  <a:pt x="57" y="21"/>
                </a:lnTo>
                <a:lnTo>
                  <a:pt x="61" y="26"/>
                </a:lnTo>
                <a:lnTo>
                  <a:pt x="64" y="32"/>
                </a:lnTo>
                <a:lnTo>
                  <a:pt x="61" y="36"/>
                </a:lnTo>
                <a:lnTo>
                  <a:pt x="58" y="38"/>
                </a:lnTo>
                <a:lnTo>
                  <a:pt x="56" y="40"/>
                </a:lnTo>
                <a:lnTo>
                  <a:pt x="50" y="44"/>
                </a:lnTo>
                <a:lnTo>
                  <a:pt x="46" y="47"/>
                </a:lnTo>
                <a:lnTo>
                  <a:pt x="45" y="47"/>
                </a:lnTo>
                <a:lnTo>
                  <a:pt x="41" y="48"/>
                </a:lnTo>
                <a:lnTo>
                  <a:pt x="35" y="47"/>
                </a:lnTo>
                <a:lnTo>
                  <a:pt x="35" y="41"/>
                </a:lnTo>
                <a:lnTo>
                  <a:pt x="42" y="36"/>
                </a:lnTo>
                <a:lnTo>
                  <a:pt x="42" y="27"/>
                </a:lnTo>
                <a:lnTo>
                  <a:pt x="42" y="26"/>
                </a:lnTo>
                <a:lnTo>
                  <a:pt x="37" y="22"/>
                </a:lnTo>
                <a:lnTo>
                  <a:pt x="32" y="21"/>
                </a:lnTo>
                <a:lnTo>
                  <a:pt x="32" y="27"/>
                </a:lnTo>
                <a:lnTo>
                  <a:pt x="31" y="30"/>
                </a:lnTo>
                <a:lnTo>
                  <a:pt x="30" y="33"/>
                </a:lnTo>
                <a:lnTo>
                  <a:pt x="27" y="38"/>
                </a:lnTo>
                <a:lnTo>
                  <a:pt x="23" y="40"/>
                </a:lnTo>
                <a:lnTo>
                  <a:pt x="22" y="40"/>
                </a:lnTo>
                <a:lnTo>
                  <a:pt x="22" y="38"/>
                </a:lnTo>
                <a:lnTo>
                  <a:pt x="20" y="34"/>
                </a:lnTo>
                <a:lnTo>
                  <a:pt x="19" y="30"/>
                </a:lnTo>
                <a:lnTo>
                  <a:pt x="15" y="30"/>
                </a:lnTo>
                <a:lnTo>
                  <a:pt x="11" y="37"/>
                </a:lnTo>
                <a:lnTo>
                  <a:pt x="7" y="44"/>
                </a:lnTo>
                <a:lnTo>
                  <a:pt x="5" y="52"/>
                </a:lnTo>
                <a:lnTo>
                  <a:pt x="0" y="55"/>
                </a:lnTo>
                <a:lnTo>
                  <a:pt x="0" y="57"/>
                </a:lnTo>
                <a:lnTo>
                  <a:pt x="0" y="60"/>
                </a:lnTo>
                <a:lnTo>
                  <a:pt x="1" y="64"/>
                </a:lnTo>
                <a:lnTo>
                  <a:pt x="4" y="66"/>
                </a:lnTo>
                <a:lnTo>
                  <a:pt x="5" y="67"/>
                </a:lnTo>
                <a:lnTo>
                  <a:pt x="9" y="67"/>
                </a:lnTo>
                <a:lnTo>
                  <a:pt x="15" y="70"/>
                </a:lnTo>
                <a:lnTo>
                  <a:pt x="15" y="67"/>
                </a:lnTo>
                <a:lnTo>
                  <a:pt x="13" y="64"/>
                </a:lnTo>
                <a:lnTo>
                  <a:pt x="13" y="63"/>
                </a:lnTo>
                <a:lnTo>
                  <a:pt x="16" y="57"/>
                </a:lnTo>
                <a:lnTo>
                  <a:pt x="17" y="57"/>
                </a:lnTo>
                <a:lnTo>
                  <a:pt x="23" y="53"/>
                </a:lnTo>
                <a:lnTo>
                  <a:pt x="28" y="48"/>
                </a:lnTo>
                <a:lnTo>
                  <a:pt x="31" y="55"/>
                </a:lnTo>
                <a:lnTo>
                  <a:pt x="34" y="55"/>
                </a:lnTo>
                <a:lnTo>
                  <a:pt x="37" y="55"/>
                </a:lnTo>
                <a:lnTo>
                  <a:pt x="39" y="55"/>
                </a:lnTo>
                <a:lnTo>
                  <a:pt x="43" y="55"/>
                </a:lnTo>
                <a:lnTo>
                  <a:pt x="53" y="56"/>
                </a:lnTo>
                <a:lnTo>
                  <a:pt x="64" y="60"/>
                </a:lnTo>
                <a:lnTo>
                  <a:pt x="69" y="67"/>
                </a:lnTo>
                <a:lnTo>
                  <a:pt x="71" y="72"/>
                </a:lnTo>
                <a:lnTo>
                  <a:pt x="67" y="78"/>
                </a:lnTo>
                <a:lnTo>
                  <a:pt x="62" y="83"/>
                </a:lnTo>
                <a:lnTo>
                  <a:pt x="64" y="89"/>
                </a:lnTo>
                <a:lnTo>
                  <a:pt x="58" y="94"/>
                </a:lnTo>
                <a:lnTo>
                  <a:pt x="54" y="86"/>
                </a:lnTo>
                <a:lnTo>
                  <a:pt x="53" y="85"/>
                </a:lnTo>
                <a:lnTo>
                  <a:pt x="46" y="83"/>
                </a:lnTo>
                <a:lnTo>
                  <a:pt x="43" y="83"/>
                </a:lnTo>
                <a:lnTo>
                  <a:pt x="43" y="85"/>
                </a:lnTo>
                <a:lnTo>
                  <a:pt x="47" y="89"/>
                </a:lnTo>
                <a:lnTo>
                  <a:pt x="41" y="92"/>
                </a:lnTo>
                <a:lnTo>
                  <a:pt x="49" y="107"/>
                </a:lnTo>
                <a:lnTo>
                  <a:pt x="46" y="112"/>
                </a:lnTo>
                <a:lnTo>
                  <a:pt x="53" y="113"/>
                </a:lnTo>
                <a:lnTo>
                  <a:pt x="54" y="113"/>
                </a:lnTo>
                <a:lnTo>
                  <a:pt x="60" y="117"/>
                </a:lnTo>
                <a:lnTo>
                  <a:pt x="64" y="122"/>
                </a:lnTo>
                <a:lnTo>
                  <a:pt x="60" y="130"/>
                </a:lnTo>
                <a:lnTo>
                  <a:pt x="65" y="132"/>
                </a:lnTo>
                <a:lnTo>
                  <a:pt x="67" y="132"/>
                </a:lnTo>
                <a:lnTo>
                  <a:pt x="71" y="134"/>
                </a:lnTo>
                <a:lnTo>
                  <a:pt x="71" y="142"/>
                </a:lnTo>
                <a:lnTo>
                  <a:pt x="72" y="147"/>
                </a:lnTo>
                <a:lnTo>
                  <a:pt x="79" y="141"/>
                </a:lnTo>
                <a:lnTo>
                  <a:pt x="80" y="146"/>
                </a:lnTo>
                <a:lnTo>
                  <a:pt x="84" y="142"/>
                </a:lnTo>
                <a:lnTo>
                  <a:pt x="80" y="149"/>
                </a:lnTo>
                <a:lnTo>
                  <a:pt x="86" y="150"/>
                </a:lnTo>
                <a:lnTo>
                  <a:pt x="90" y="153"/>
                </a:lnTo>
                <a:lnTo>
                  <a:pt x="90" y="157"/>
                </a:lnTo>
                <a:lnTo>
                  <a:pt x="88" y="165"/>
                </a:lnTo>
                <a:lnTo>
                  <a:pt x="90" y="167"/>
                </a:lnTo>
                <a:lnTo>
                  <a:pt x="95" y="172"/>
                </a:lnTo>
                <a:lnTo>
                  <a:pt x="105" y="183"/>
                </a:lnTo>
                <a:lnTo>
                  <a:pt x="114" y="192"/>
                </a:lnTo>
                <a:lnTo>
                  <a:pt x="116" y="192"/>
                </a:lnTo>
                <a:lnTo>
                  <a:pt x="118" y="186"/>
                </a:lnTo>
                <a:lnTo>
                  <a:pt x="124" y="177"/>
                </a:lnTo>
                <a:lnTo>
                  <a:pt x="127" y="172"/>
                </a:lnTo>
                <a:lnTo>
                  <a:pt x="131" y="162"/>
                </a:lnTo>
                <a:lnTo>
                  <a:pt x="131" y="153"/>
                </a:lnTo>
                <a:lnTo>
                  <a:pt x="133" y="146"/>
                </a:lnTo>
                <a:lnTo>
                  <a:pt x="135" y="139"/>
                </a:lnTo>
                <a:lnTo>
                  <a:pt x="136" y="131"/>
                </a:lnTo>
                <a:lnTo>
                  <a:pt x="137" y="124"/>
                </a:lnTo>
                <a:lnTo>
                  <a:pt x="140" y="116"/>
                </a:lnTo>
                <a:lnTo>
                  <a:pt x="142" y="111"/>
                </a:lnTo>
                <a:lnTo>
                  <a:pt x="143" y="105"/>
                </a:lnTo>
                <a:lnTo>
                  <a:pt x="144" y="97"/>
                </a:lnTo>
                <a:lnTo>
                  <a:pt x="146" y="92"/>
                </a:lnTo>
                <a:lnTo>
                  <a:pt x="151" y="86"/>
                </a:lnTo>
                <a:lnTo>
                  <a:pt x="155" y="83"/>
                </a:lnTo>
                <a:lnTo>
                  <a:pt x="165" y="75"/>
                </a:lnTo>
                <a:lnTo>
                  <a:pt x="158" y="7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2" name="Freeform 303"/>
          <p:cNvSpPr>
            <a:spLocks/>
          </p:cNvSpPr>
          <p:nvPr/>
        </p:nvSpPr>
        <p:spPr bwMode="auto">
          <a:xfrm>
            <a:off x="6467475" y="1887538"/>
            <a:ext cx="101600" cy="90488"/>
          </a:xfrm>
          <a:custGeom>
            <a:avLst/>
            <a:gdLst>
              <a:gd name="T0" fmla="*/ 25 w 64"/>
              <a:gd name="T1" fmla="*/ 2 h 57"/>
              <a:gd name="T2" fmla="*/ 24 w 64"/>
              <a:gd name="T3" fmla="*/ 6 h 57"/>
              <a:gd name="T4" fmla="*/ 24 w 64"/>
              <a:gd name="T5" fmla="*/ 6 h 57"/>
              <a:gd name="T6" fmla="*/ 28 w 64"/>
              <a:gd name="T7" fmla="*/ 8 h 57"/>
              <a:gd name="T8" fmla="*/ 37 w 64"/>
              <a:gd name="T9" fmla="*/ 14 h 57"/>
              <a:gd name="T10" fmla="*/ 41 w 64"/>
              <a:gd name="T11" fmla="*/ 15 h 57"/>
              <a:gd name="T12" fmla="*/ 41 w 64"/>
              <a:gd name="T13" fmla="*/ 19 h 57"/>
              <a:gd name="T14" fmla="*/ 41 w 64"/>
              <a:gd name="T15" fmla="*/ 27 h 57"/>
              <a:gd name="T16" fmla="*/ 51 w 64"/>
              <a:gd name="T17" fmla="*/ 29 h 57"/>
              <a:gd name="T18" fmla="*/ 56 w 64"/>
              <a:gd name="T19" fmla="*/ 30 h 57"/>
              <a:gd name="T20" fmla="*/ 64 w 64"/>
              <a:gd name="T21" fmla="*/ 32 h 57"/>
              <a:gd name="T22" fmla="*/ 64 w 64"/>
              <a:gd name="T23" fmla="*/ 36 h 57"/>
              <a:gd name="T24" fmla="*/ 63 w 64"/>
              <a:gd name="T25" fmla="*/ 38 h 57"/>
              <a:gd name="T26" fmla="*/ 63 w 64"/>
              <a:gd name="T27" fmla="*/ 40 h 57"/>
              <a:gd name="T28" fmla="*/ 62 w 64"/>
              <a:gd name="T29" fmla="*/ 56 h 57"/>
              <a:gd name="T30" fmla="*/ 49 w 64"/>
              <a:gd name="T31" fmla="*/ 57 h 57"/>
              <a:gd name="T32" fmla="*/ 44 w 64"/>
              <a:gd name="T33" fmla="*/ 57 h 57"/>
              <a:gd name="T34" fmla="*/ 40 w 64"/>
              <a:gd name="T35" fmla="*/ 57 h 57"/>
              <a:gd name="T36" fmla="*/ 37 w 64"/>
              <a:gd name="T37" fmla="*/ 57 h 57"/>
              <a:gd name="T38" fmla="*/ 28 w 64"/>
              <a:gd name="T39" fmla="*/ 48 h 57"/>
              <a:gd name="T40" fmla="*/ 26 w 64"/>
              <a:gd name="T41" fmla="*/ 47 h 57"/>
              <a:gd name="T42" fmla="*/ 15 w 64"/>
              <a:gd name="T43" fmla="*/ 45 h 57"/>
              <a:gd name="T44" fmla="*/ 14 w 64"/>
              <a:gd name="T45" fmla="*/ 42 h 57"/>
              <a:gd name="T46" fmla="*/ 15 w 64"/>
              <a:gd name="T47" fmla="*/ 38 h 57"/>
              <a:gd name="T48" fmla="*/ 7 w 64"/>
              <a:gd name="T49" fmla="*/ 38 h 57"/>
              <a:gd name="T50" fmla="*/ 0 w 64"/>
              <a:gd name="T51" fmla="*/ 26 h 57"/>
              <a:gd name="T52" fmla="*/ 2 w 64"/>
              <a:gd name="T53" fmla="*/ 26 h 57"/>
              <a:gd name="T54" fmla="*/ 6 w 64"/>
              <a:gd name="T55" fmla="*/ 25 h 57"/>
              <a:gd name="T56" fmla="*/ 10 w 64"/>
              <a:gd name="T57" fmla="*/ 23 h 57"/>
              <a:gd name="T58" fmla="*/ 15 w 64"/>
              <a:gd name="T59" fmla="*/ 25 h 57"/>
              <a:gd name="T60" fmla="*/ 21 w 64"/>
              <a:gd name="T61" fmla="*/ 30 h 57"/>
              <a:gd name="T62" fmla="*/ 25 w 64"/>
              <a:gd name="T63" fmla="*/ 36 h 57"/>
              <a:gd name="T64" fmla="*/ 28 w 64"/>
              <a:gd name="T65" fmla="*/ 36 h 57"/>
              <a:gd name="T66" fmla="*/ 33 w 64"/>
              <a:gd name="T67" fmla="*/ 37 h 57"/>
              <a:gd name="T68" fmla="*/ 43 w 64"/>
              <a:gd name="T69" fmla="*/ 38 h 57"/>
              <a:gd name="T70" fmla="*/ 48 w 64"/>
              <a:gd name="T71" fmla="*/ 38 h 57"/>
              <a:gd name="T72" fmla="*/ 49 w 64"/>
              <a:gd name="T73" fmla="*/ 37 h 57"/>
              <a:gd name="T74" fmla="*/ 47 w 64"/>
              <a:gd name="T75" fmla="*/ 33 h 57"/>
              <a:gd name="T76" fmla="*/ 47 w 64"/>
              <a:gd name="T77" fmla="*/ 33 h 57"/>
              <a:gd name="T78" fmla="*/ 37 w 64"/>
              <a:gd name="T79" fmla="*/ 30 h 57"/>
              <a:gd name="T80" fmla="*/ 30 w 64"/>
              <a:gd name="T81" fmla="*/ 26 h 57"/>
              <a:gd name="T82" fmla="*/ 28 w 64"/>
              <a:gd name="T83" fmla="*/ 21 h 57"/>
              <a:gd name="T84" fmla="*/ 28 w 64"/>
              <a:gd name="T85" fmla="*/ 18 h 57"/>
              <a:gd name="T86" fmla="*/ 18 w 64"/>
              <a:gd name="T87" fmla="*/ 18 h 57"/>
              <a:gd name="T88" fmla="*/ 14 w 64"/>
              <a:gd name="T89" fmla="*/ 19 h 57"/>
              <a:gd name="T90" fmla="*/ 11 w 64"/>
              <a:gd name="T91" fmla="*/ 17 h 57"/>
              <a:gd name="T92" fmla="*/ 7 w 64"/>
              <a:gd name="T93" fmla="*/ 14 h 57"/>
              <a:gd name="T94" fmla="*/ 10 w 64"/>
              <a:gd name="T95" fmla="*/ 8 h 57"/>
              <a:gd name="T96" fmla="*/ 18 w 64"/>
              <a:gd name="T97" fmla="*/ 4 h 57"/>
              <a:gd name="T98" fmla="*/ 22 w 64"/>
              <a:gd name="T99" fmla="*/ 0 h 57"/>
              <a:gd name="T100" fmla="*/ 25 w 64"/>
              <a:gd name="T101" fmla="*/ 2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4" h="57">
                <a:moveTo>
                  <a:pt x="25" y="2"/>
                </a:moveTo>
                <a:lnTo>
                  <a:pt x="24" y="6"/>
                </a:lnTo>
                <a:lnTo>
                  <a:pt x="24" y="6"/>
                </a:lnTo>
                <a:lnTo>
                  <a:pt x="28" y="8"/>
                </a:lnTo>
                <a:lnTo>
                  <a:pt x="37" y="14"/>
                </a:lnTo>
                <a:lnTo>
                  <a:pt x="41" y="15"/>
                </a:lnTo>
                <a:lnTo>
                  <a:pt x="41" y="19"/>
                </a:lnTo>
                <a:lnTo>
                  <a:pt x="41" y="27"/>
                </a:lnTo>
                <a:lnTo>
                  <a:pt x="51" y="29"/>
                </a:lnTo>
                <a:lnTo>
                  <a:pt x="56" y="30"/>
                </a:lnTo>
                <a:lnTo>
                  <a:pt x="64" y="32"/>
                </a:lnTo>
                <a:lnTo>
                  <a:pt x="64" y="36"/>
                </a:lnTo>
                <a:lnTo>
                  <a:pt x="63" y="38"/>
                </a:lnTo>
                <a:lnTo>
                  <a:pt x="63" y="40"/>
                </a:lnTo>
                <a:lnTo>
                  <a:pt x="62" y="56"/>
                </a:lnTo>
                <a:lnTo>
                  <a:pt x="49" y="57"/>
                </a:lnTo>
                <a:lnTo>
                  <a:pt x="44" y="57"/>
                </a:lnTo>
                <a:lnTo>
                  <a:pt x="40" y="57"/>
                </a:lnTo>
                <a:lnTo>
                  <a:pt x="37" y="57"/>
                </a:lnTo>
                <a:lnTo>
                  <a:pt x="28" y="48"/>
                </a:lnTo>
                <a:lnTo>
                  <a:pt x="26" y="47"/>
                </a:lnTo>
                <a:lnTo>
                  <a:pt x="15" y="45"/>
                </a:lnTo>
                <a:lnTo>
                  <a:pt x="14" y="42"/>
                </a:lnTo>
                <a:lnTo>
                  <a:pt x="15" y="38"/>
                </a:lnTo>
                <a:lnTo>
                  <a:pt x="7" y="38"/>
                </a:lnTo>
                <a:lnTo>
                  <a:pt x="0" y="26"/>
                </a:lnTo>
                <a:lnTo>
                  <a:pt x="2" y="26"/>
                </a:lnTo>
                <a:lnTo>
                  <a:pt x="6" y="25"/>
                </a:lnTo>
                <a:lnTo>
                  <a:pt x="10" y="23"/>
                </a:lnTo>
                <a:lnTo>
                  <a:pt x="15" y="25"/>
                </a:lnTo>
                <a:lnTo>
                  <a:pt x="21" y="30"/>
                </a:lnTo>
                <a:lnTo>
                  <a:pt x="25" y="36"/>
                </a:lnTo>
                <a:lnTo>
                  <a:pt x="28" y="36"/>
                </a:lnTo>
                <a:lnTo>
                  <a:pt x="33" y="37"/>
                </a:lnTo>
                <a:lnTo>
                  <a:pt x="43" y="38"/>
                </a:lnTo>
                <a:lnTo>
                  <a:pt x="48" y="38"/>
                </a:lnTo>
                <a:lnTo>
                  <a:pt x="49" y="37"/>
                </a:lnTo>
                <a:lnTo>
                  <a:pt x="47" y="33"/>
                </a:lnTo>
                <a:lnTo>
                  <a:pt x="47" y="33"/>
                </a:lnTo>
                <a:lnTo>
                  <a:pt x="37" y="30"/>
                </a:lnTo>
                <a:lnTo>
                  <a:pt x="30" y="26"/>
                </a:lnTo>
                <a:lnTo>
                  <a:pt x="28" y="21"/>
                </a:lnTo>
                <a:lnTo>
                  <a:pt x="28" y="18"/>
                </a:lnTo>
                <a:lnTo>
                  <a:pt x="18" y="18"/>
                </a:lnTo>
                <a:lnTo>
                  <a:pt x="14" y="19"/>
                </a:lnTo>
                <a:lnTo>
                  <a:pt x="11" y="17"/>
                </a:lnTo>
                <a:lnTo>
                  <a:pt x="7" y="14"/>
                </a:lnTo>
                <a:lnTo>
                  <a:pt x="10" y="8"/>
                </a:lnTo>
                <a:lnTo>
                  <a:pt x="18" y="4"/>
                </a:lnTo>
                <a:lnTo>
                  <a:pt x="22" y="0"/>
                </a:lnTo>
                <a:lnTo>
                  <a:pt x="25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3" name="Freeform 304"/>
          <p:cNvSpPr>
            <a:spLocks noEditPoints="1"/>
          </p:cNvSpPr>
          <p:nvPr/>
        </p:nvSpPr>
        <p:spPr bwMode="auto">
          <a:xfrm>
            <a:off x="6661150" y="1250950"/>
            <a:ext cx="193675" cy="190500"/>
          </a:xfrm>
          <a:custGeom>
            <a:avLst/>
            <a:gdLst>
              <a:gd name="T0" fmla="*/ 75 w 122"/>
              <a:gd name="T1" fmla="*/ 120 h 120"/>
              <a:gd name="T2" fmla="*/ 77 w 122"/>
              <a:gd name="T3" fmla="*/ 111 h 120"/>
              <a:gd name="T4" fmla="*/ 83 w 122"/>
              <a:gd name="T5" fmla="*/ 97 h 120"/>
              <a:gd name="T6" fmla="*/ 99 w 122"/>
              <a:gd name="T7" fmla="*/ 77 h 120"/>
              <a:gd name="T8" fmla="*/ 98 w 122"/>
              <a:gd name="T9" fmla="*/ 98 h 120"/>
              <a:gd name="T10" fmla="*/ 98 w 122"/>
              <a:gd name="T11" fmla="*/ 107 h 120"/>
              <a:gd name="T12" fmla="*/ 114 w 122"/>
              <a:gd name="T13" fmla="*/ 71 h 120"/>
              <a:gd name="T14" fmla="*/ 120 w 122"/>
              <a:gd name="T15" fmla="*/ 71 h 120"/>
              <a:gd name="T16" fmla="*/ 120 w 122"/>
              <a:gd name="T17" fmla="*/ 75 h 120"/>
              <a:gd name="T18" fmla="*/ 116 w 122"/>
              <a:gd name="T19" fmla="*/ 77 h 120"/>
              <a:gd name="T20" fmla="*/ 109 w 122"/>
              <a:gd name="T21" fmla="*/ 70 h 120"/>
              <a:gd name="T22" fmla="*/ 113 w 122"/>
              <a:gd name="T23" fmla="*/ 70 h 120"/>
              <a:gd name="T24" fmla="*/ 61 w 122"/>
              <a:gd name="T25" fmla="*/ 77 h 120"/>
              <a:gd name="T26" fmla="*/ 68 w 122"/>
              <a:gd name="T27" fmla="*/ 67 h 120"/>
              <a:gd name="T28" fmla="*/ 79 w 122"/>
              <a:gd name="T29" fmla="*/ 73 h 120"/>
              <a:gd name="T30" fmla="*/ 88 w 122"/>
              <a:gd name="T31" fmla="*/ 73 h 120"/>
              <a:gd name="T32" fmla="*/ 91 w 122"/>
              <a:gd name="T33" fmla="*/ 83 h 120"/>
              <a:gd name="T34" fmla="*/ 76 w 122"/>
              <a:gd name="T35" fmla="*/ 92 h 120"/>
              <a:gd name="T36" fmla="*/ 62 w 122"/>
              <a:gd name="T37" fmla="*/ 119 h 120"/>
              <a:gd name="T38" fmla="*/ 51 w 122"/>
              <a:gd name="T39" fmla="*/ 118 h 120"/>
              <a:gd name="T40" fmla="*/ 42 w 122"/>
              <a:gd name="T41" fmla="*/ 103 h 120"/>
              <a:gd name="T42" fmla="*/ 36 w 122"/>
              <a:gd name="T43" fmla="*/ 89 h 120"/>
              <a:gd name="T44" fmla="*/ 23 w 122"/>
              <a:gd name="T45" fmla="*/ 86 h 120"/>
              <a:gd name="T46" fmla="*/ 15 w 122"/>
              <a:gd name="T47" fmla="*/ 82 h 120"/>
              <a:gd name="T48" fmla="*/ 35 w 122"/>
              <a:gd name="T49" fmla="*/ 74 h 120"/>
              <a:gd name="T50" fmla="*/ 35 w 122"/>
              <a:gd name="T51" fmla="*/ 64 h 120"/>
              <a:gd name="T52" fmla="*/ 36 w 122"/>
              <a:gd name="T53" fmla="*/ 62 h 120"/>
              <a:gd name="T54" fmla="*/ 54 w 122"/>
              <a:gd name="T55" fmla="*/ 59 h 120"/>
              <a:gd name="T56" fmla="*/ 61 w 122"/>
              <a:gd name="T57" fmla="*/ 77 h 120"/>
              <a:gd name="T58" fmla="*/ 13 w 122"/>
              <a:gd name="T59" fmla="*/ 74 h 120"/>
              <a:gd name="T60" fmla="*/ 0 w 122"/>
              <a:gd name="T61" fmla="*/ 62 h 120"/>
              <a:gd name="T62" fmla="*/ 8 w 122"/>
              <a:gd name="T63" fmla="*/ 55 h 120"/>
              <a:gd name="T64" fmla="*/ 12 w 122"/>
              <a:gd name="T65" fmla="*/ 64 h 120"/>
              <a:gd name="T66" fmla="*/ 21 w 122"/>
              <a:gd name="T67" fmla="*/ 53 h 120"/>
              <a:gd name="T68" fmla="*/ 79 w 122"/>
              <a:gd name="T69" fmla="*/ 43 h 120"/>
              <a:gd name="T70" fmla="*/ 60 w 122"/>
              <a:gd name="T71" fmla="*/ 47 h 120"/>
              <a:gd name="T72" fmla="*/ 79 w 122"/>
              <a:gd name="T73" fmla="*/ 43 h 120"/>
              <a:gd name="T74" fmla="*/ 42 w 122"/>
              <a:gd name="T75" fmla="*/ 51 h 120"/>
              <a:gd name="T76" fmla="*/ 36 w 122"/>
              <a:gd name="T77" fmla="*/ 29 h 120"/>
              <a:gd name="T78" fmla="*/ 45 w 122"/>
              <a:gd name="T79" fmla="*/ 11 h 120"/>
              <a:gd name="T80" fmla="*/ 46 w 122"/>
              <a:gd name="T81" fmla="*/ 11 h 120"/>
              <a:gd name="T82" fmla="*/ 94 w 122"/>
              <a:gd name="T83" fmla="*/ 32 h 120"/>
              <a:gd name="T84" fmla="*/ 101 w 122"/>
              <a:gd name="T85" fmla="*/ 22 h 120"/>
              <a:gd name="T86" fmla="*/ 106 w 122"/>
              <a:gd name="T87" fmla="*/ 33 h 120"/>
              <a:gd name="T88" fmla="*/ 122 w 122"/>
              <a:gd name="T89" fmla="*/ 47 h 120"/>
              <a:gd name="T90" fmla="*/ 113 w 122"/>
              <a:gd name="T91" fmla="*/ 62 h 120"/>
              <a:gd name="T92" fmla="*/ 95 w 122"/>
              <a:gd name="T93" fmla="*/ 60 h 120"/>
              <a:gd name="T94" fmla="*/ 72 w 122"/>
              <a:gd name="T95" fmla="*/ 19 h 120"/>
              <a:gd name="T96" fmla="*/ 73 w 122"/>
              <a:gd name="T97" fmla="*/ 10 h 120"/>
              <a:gd name="T98" fmla="*/ 84 w 122"/>
              <a:gd name="T99" fmla="*/ 6 h 120"/>
              <a:gd name="T100" fmla="*/ 86 w 122"/>
              <a:gd name="T101" fmla="*/ 14 h 120"/>
              <a:gd name="T102" fmla="*/ 94 w 122"/>
              <a:gd name="T103" fmla="*/ 3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2" h="120">
                <a:moveTo>
                  <a:pt x="96" y="112"/>
                </a:moveTo>
                <a:lnTo>
                  <a:pt x="75" y="120"/>
                </a:lnTo>
                <a:lnTo>
                  <a:pt x="73" y="118"/>
                </a:lnTo>
                <a:lnTo>
                  <a:pt x="77" y="111"/>
                </a:lnTo>
                <a:lnTo>
                  <a:pt x="80" y="104"/>
                </a:lnTo>
                <a:lnTo>
                  <a:pt x="83" y="97"/>
                </a:lnTo>
                <a:lnTo>
                  <a:pt x="88" y="96"/>
                </a:lnTo>
                <a:lnTo>
                  <a:pt x="99" y="77"/>
                </a:lnTo>
                <a:lnTo>
                  <a:pt x="106" y="82"/>
                </a:lnTo>
                <a:lnTo>
                  <a:pt x="98" y="98"/>
                </a:lnTo>
                <a:lnTo>
                  <a:pt x="98" y="100"/>
                </a:lnTo>
                <a:lnTo>
                  <a:pt x="98" y="107"/>
                </a:lnTo>
                <a:lnTo>
                  <a:pt x="96" y="112"/>
                </a:lnTo>
                <a:close/>
                <a:moveTo>
                  <a:pt x="114" y="71"/>
                </a:moveTo>
                <a:lnTo>
                  <a:pt x="118" y="73"/>
                </a:lnTo>
                <a:lnTo>
                  <a:pt x="120" y="71"/>
                </a:lnTo>
                <a:lnTo>
                  <a:pt x="120" y="73"/>
                </a:lnTo>
                <a:lnTo>
                  <a:pt x="120" y="75"/>
                </a:lnTo>
                <a:lnTo>
                  <a:pt x="117" y="75"/>
                </a:lnTo>
                <a:lnTo>
                  <a:pt x="116" y="77"/>
                </a:lnTo>
                <a:lnTo>
                  <a:pt x="109" y="73"/>
                </a:lnTo>
                <a:lnTo>
                  <a:pt x="109" y="70"/>
                </a:lnTo>
                <a:lnTo>
                  <a:pt x="111" y="68"/>
                </a:lnTo>
                <a:lnTo>
                  <a:pt x="113" y="70"/>
                </a:lnTo>
                <a:lnTo>
                  <a:pt x="114" y="71"/>
                </a:lnTo>
                <a:close/>
                <a:moveTo>
                  <a:pt x="61" y="77"/>
                </a:moveTo>
                <a:lnTo>
                  <a:pt x="65" y="79"/>
                </a:lnTo>
                <a:lnTo>
                  <a:pt x="68" y="67"/>
                </a:lnTo>
                <a:lnTo>
                  <a:pt x="76" y="66"/>
                </a:lnTo>
                <a:lnTo>
                  <a:pt x="79" y="73"/>
                </a:lnTo>
                <a:lnTo>
                  <a:pt x="84" y="71"/>
                </a:lnTo>
                <a:lnTo>
                  <a:pt x="88" y="73"/>
                </a:lnTo>
                <a:lnTo>
                  <a:pt x="91" y="77"/>
                </a:lnTo>
                <a:lnTo>
                  <a:pt x="91" y="83"/>
                </a:lnTo>
                <a:lnTo>
                  <a:pt x="88" y="88"/>
                </a:lnTo>
                <a:lnTo>
                  <a:pt x="76" y="92"/>
                </a:lnTo>
                <a:lnTo>
                  <a:pt x="69" y="104"/>
                </a:lnTo>
                <a:lnTo>
                  <a:pt x="62" y="119"/>
                </a:lnTo>
                <a:lnTo>
                  <a:pt x="60" y="112"/>
                </a:lnTo>
                <a:lnTo>
                  <a:pt x="51" y="118"/>
                </a:lnTo>
                <a:lnTo>
                  <a:pt x="45" y="115"/>
                </a:lnTo>
                <a:lnTo>
                  <a:pt x="42" y="103"/>
                </a:lnTo>
                <a:lnTo>
                  <a:pt x="34" y="104"/>
                </a:lnTo>
                <a:lnTo>
                  <a:pt x="36" y="89"/>
                </a:lnTo>
                <a:lnTo>
                  <a:pt x="28" y="83"/>
                </a:lnTo>
                <a:lnTo>
                  <a:pt x="23" y="86"/>
                </a:lnTo>
                <a:lnTo>
                  <a:pt x="21" y="81"/>
                </a:lnTo>
                <a:lnTo>
                  <a:pt x="15" y="82"/>
                </a:lnTo>
                <a:lnTo>
                  <a:pt x="20" y="74"/>
                </a:lnTo>
                <a:lnTo>
                  <a:pt x="35" y="74"/>
                </a:lnTo>
                <a:lnTo>
                  <a:pt x="38" y="74"/>
                </a:lnTo>
                <a:lnTo>
                  <a:pt x="35" y="64"/>
                </a:lnTo>
                <a:lnTo>
                  <a:pt x="34" y="63"/>
                </a:lnTo>
                <a:lnTo>
                  <a:pt x="36" y="62"/>
                </a:lnTo>
                <a:lnTo>
                  <a:pt x="43" y="55"/>
                </a:lnTo>
                <a:lnTo>
                  <a:pt x="54" y="59"/>
                </a:lnTo>
                <a:lnTo>
                  <a:pt x="54" y="71"/>
                </a:lnTo>
                <a:lnTo>
                  <a:pt x="61" y="77"/>
                </a:lnTo>
                <a:close/>
                <a:moveTo>
                  <a:pt x="24" y="64"/>
                </a:moveTo>
                <a:lnTo>
                  <a:pt x="13" y="74"/>
                </a:lnTo>
                <a:lnTo>
                  <a:pt x="11" y="67"/>
                </a:lnTo>
                <a:lnTo>
                  <a:pt x="0" y="62"/>
                </a:lnTo>
                <a:lnTo>
                  <a:pt x="2" y="53"/>
                </a:lnTo>
                <a:lnTo>
                  <a:pt x="8" y="55"/>
                </a:lnTo>
                <a:lnTo>
                  <a:pt x="9" y="64"/>
                </a:lnTo>
                <a:lnTo>
                  <a:pt x="12" y="64"/>
                </a:lnTo>
                <a:lnTo>
                  <a:pt x="19" y="53"/>
                </a:lnTo>
                <a:lnTo>
                  <a:pt x="21" y="53"/>
                </a:lnTo>
                <a:lnTo>
                  <a:pt x="24" y="64"/>
                </a:lnTo>
                <a:close/>
                <a:moveTo>
                  <a:pt x="79" y="43"/>
                </a:moveTo>
                <a:lnTo>
                  <a:pt x="79" y="51"/>
                </a:lnTo>
                <a:lnTo>
                  <a:pt x="60" y="47"/>
                </a:lnTo>
                <a:lnTo>
                  <a:pt x="64" y="34"/>
                </a:lnTo>
                <a:lnTo>
                  <a:pt x="79" y="43"/>
                </a:lnTo>
                <a:close/>
                <a:moveTo>
                  <a:pt x="51" y="28"/>
                </a:moveTo>
                <a:lnTo>
                  <a:pt x="42" y="51"/>
                </a:lnTo>
                <a:lnTo>
                  <a:pt x="27" y="38"/>
                </a:lnTo>
                <a:lnTo>
                  <a:pt x="36" y="29"/>
                </a:lnTo>
                <a:lnTo>
                  <a:pt x="35" y="17"/>
                </a:lnTo>
                <a:lnTo>
                  <a:pt x="45" y="11"/>
                </a:lnTo>
                <a:lnTo>
                  <a:pt x="46" y="10"/>
                </a:lnTo>
                <a:lnTo>
                  <a:pt x="46" y="11"/>
                </a:lnTo>
                <a:lnTo>
                  <a:pt x="51" y="28"/>
                </a:lnTo>
                <a:close/>
                <a:moveTo>
                  <a:pt x="94" y="32"/>
                </a:moveTo>
                <a:lnTo>
                  <a:pt x="96" y="33"/>
                </a:lnTo>
                <a:lnTo>
                  <a:pt x="101" y="22"/>
                </a:lnTo>
                <a:lnTo>
                  <a:pt x="107" y="25"/>
                </a:lnTo>
                <a:lnTo>
                  <a:pt x="106" y="33"/>
                </a:lnTo>
                <a:lnTo>
                  <a:pt x="121" y="47"/>
                </a:lnTo>
                <a:lnTo>
                  <a:pt x="122" y="47"/>
                </a:lnTo>
                <a:lnTo>
                  <a:pt x="113" y="60"/>
                </a:lnTo>
                <a:lnTo>
                  <a:pt x="113" y="62"/>
                </a:lnTo>
                <a:lnTo>
                  <a:pt x="103" y="60"/>
                </a:lnTo>
                <a:lnTo>
                  <a:pt x="95" y="60"/>
                </a:lnTo>
                <a:lnTo>
                  <a:pt x="83" y="28"/>
                </a:lnTo>
                <a:lnTo>
                  <a:pt x="72" y="19"/>
                </a:lnTo>
                <a:lnTo>
                  <a:pt x="73" y="11"/>
                </a:lnTo>
                <a:lnTo>
                  <a:pt x="73" y="10"/>
                </a:lnTo>
                <a:lnTo>
                  <a:pt x="80" y="0"/>
                </a:lnTo>
                <a:lnTo>
                  <a:pt x="84" y="6"/>
                </a:lnTo>
                <a:lnTo>
                  <a:pt x="86" y="11"/>
                </a:lnTo>
                <a:lnTo>
                  <a:pt x="86" y="14"/>
                </a:lnTo>
                <a:lnTo>
                  <a:pt x="91" y="21"/>
                </a:lnTo>
                <a:lnTo>
                  <a:pt x="94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4" name="Freeform 305"/>
          <p:cNvSpPr>
            <a:spLocks/>
          </p:cNvSpPr>
          <p:nvPr/>
        </p:nvSpPr>
        <p:spPr bwMode="auto">
          <a:xfrm>
            <a:off x="6824663" y="1589088"/>
            <a:ext cx="227013" cy="177800"/>
          </a:xfrm>
          <a:custGeom>
            <a:avLst/>
            <a:gdLst>
              <a:gd name="T0" fmla="*/ 131 w 143"/>
              <a:gd name="T1" fmla="*/ 55 h 112"/>
              <a:gd name="T2" fmla="*/ 130 w 143"/>
              <a:gd name="T3" fmla="*/ 59 h 112"/>
              <a:gd name="T4" fmla="*/ 128 w 143"/>
              <a:gd name="T5" fmla="*/ 65 h 112"/>
              <a:gd name="T6" fmla="*/ 134 w 143"/>
              <a:gd name="T7" fmla="*/ 75 h 112"/>
              <a:gd name="T8" fmla="*/ 138 w 143"/>
              <a:gd name="T9" fmla="*/ 83 h 112"/>
              <a:gd name="T10" fmla="*/ 141 w 143"/>
              <a:gd name="T11" fmla="*/ 97 h 112"/>
              <a:gd name="T12" fmla="*/ 132 w 143"/>
              <a:gd name="T13" fmla="*/ 102 h 112"/>
              <a:gd name="T14" fmla="*/ 116 w 143"/>
              <a:gd name="T15" fmla="*/ 94 h 112"/>
              <a:gd name="T16" fmla="*/ 109 w 143"/>
              <a:gd name="T17" fmla="*/ 89 h 112"/>
              <a:gd name="T18" fmla="*/ 105 w 143"/>
              <a:gd name="T19" fmla="*/ 87 h 112"/>
              <a:gd name="T20" fmla="*/ 104 w 143"/>
              <a:gd name="T21" fmla="*/ 89 h 112"/>
              <a:gd name="T22" fmla="*/ 100 w 143"/>
              <a:gd name="T23" fmla="*/ 94 h 112"/>
              <a:gd name="T24" fmla="*/ 98 w 143"/>
              <a:gd name="T25" fmla="*/ 95 h 112"/>
              <a:gd name="T26" fmla="*/ 94 w 143"/>
              <a:gd name="T27" fmla="*/ 100 h 112"/>
              <a:gd name="T28" fmla="*/ 92 w 143"/>
              <a:gd name="T29" fmla="*/ 104 h 112"/>
              <a:gd name="T30" fmla="*/ 83 w 143"/>
              <a:gd name="T31" fmla="*/ 105 h 112"/>
              <a:gd name="T32" fmla="*/ 78 w 143"/>
              <a:gd name="T33" fmla="*/ 106 h 112"/>
              <a:gd name="T34" fmla="*/ 57 w 143"/>
              <a:gd name="T35" fmla="*/ 110 h 112"/>
              <a:gd name="T36" fmla="*/ 45 w 143"/>
              <a:gd name="T37" fmla="*/ 112 h 112"/>
              <a:gd name="T38" fmla="*/ 37 w 143"/>
              <a:gd name="T39" fmla="*/ 100 h 112"/>
              <a:gd name="T40" fmla="*/ 28 w 143"/>
              <a:gd name="T41" fmla="*/ 71 h 112"/>
              <a:gd name="T42" fmla="*/ 18 w 143"/>
              <a:gd name="T43" fmla="*/ 67 h 112"/>
              <a:gd name="T44" fmla="*/ 8 w 143"/>
              <a:gd name="T45" fmla="*/ 63 h 112"/>
              <a:gd name="T46" fmla="*/ 10 w 143"/>
              <a:gd name="T47" fmla="*/ 46 h 112"/>
              <a:gd name="T48" fmla="*/ 21 w 143"/>
              <a:gd name="T49" fmla="*/ 19 h 112"/>
              <a:gd name="T50" fmla="*/ 44 w 143"/>
              <a:gd name="T51" fmla="*/ 15 h 112"/>
              <a:gd name="T52" fmla="*/ 32 w 143"/>
              <a:gd name="T53" fmla="*/ 30 h 112"/>
              <a:gd name="T54" fmla="*/ 23 w 143"/>
              <a:gd name="T55" fmla="*/ 53 h 112"/>
              <a:gd name="T56" fmla="*/ 33 w 143"/>
              <a:gd name="T57" fmla="*/ 46 h 112"/>
              <a:gd name="T58" fmla="*/ 42 w 143"/>
              <a:gd name="T59" fmla="*/ 27 h 112"/>
              <a:gd name="T60" fmla="*/ 52 w 143"/>
              <a:gd name="T61" fmla="*/ 19 h 112"/>
              <a:gd name="T62" fmla="*/ 56 w 143"/>
              <a:gd name="T63" fmla="*/ 16 h 112"/>
              <a:gd name="T64" fmla="*/ 59 w 143"/>
              <a:gd name="T65" fmla="*/ 0 h 112"/>
              <a:gd name="T66" fmla="*/ 63 w 143"/>
              <a:gd name="T67" fmla="*/ 0 h 112"/>
              <a:gd name="T68" fmla="*/ 78 w 143"/>
              <a:gd name="T69" fmla="*/ 22 h 112"/>
              <a:gd name="T70" fmla="*/ 98 w 143"/>
              <a:gd name="T71" fmla="*/ 35 h 112"/>
              <a:gd name="T72" fmla="*/ 113 w 143"/>
              <a:gd name="T73" fmla="*/ 45 h 112"/>
              <a:gd name="T74" fmla="*/ 126 w 143"/>
              <a:gd name="T75" fmla="*/ 4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3" h="112">
                <a:moveTo>
                  <a:pt x="132" y="55"/>
                </a:moveTo>
                <a:lnTo>
                  <a:pt x="131" y="55"/>
                </a:lnTo>
                <a:lnTo>
                  <a:pt x="130" y="57"/>
                </a:lnTo>
                <a:lnTo>
                  <a:pt x="130" y="59"/>
                </a:lnTo>
                <a:lnTo>
                  <a:pt x="130" y="61"/>
                </a:lnTo>
                <a:lnTo>
                  <a:pt x="128" y="65"/>
                </a:lnTo>
                <a:lnTo>
                  <a:pt x="131" y="70"/>
                </a:lnTo>
                <a:lnTo>
                  <a:pt x="134" y="75"/>
                </a:lnTo>
                <a:lnTo>
                  <a:pt x="137" y="79"/>
                </a:lnTo>
                <a:lnTo>
                  <a:pt x="138" y="83"/>
                </a:lnTo>
                <a:lnTo>
                  <a:pt x="143" y="89"/>
                </a:lnTo>
                <a:lnTo>
                  <a:pt x="141" y="97"/>
                </a:lnTo>
                <a:lnTo>
                  <a:pt x="139" y="106"/>
                </a:lnTo>
                <a:lnTo>
                  <a:pt x="132" y="102"/>
                </a:lnTo>
                <a:lnTo>
                  <a:pt x="122" y="95"/>
                </a:lnTo>
                <a:lnTo>
                  <a:pt x="116" y="94"/>
                </a:lnTo>
                <a:lnTo>
                  <a:pt x="111" y="90"/>
                </a:lnTo>
                <a:lnTo>
                  <a:pt x="109" y="89"/>
                </a:lnTo>
                <a:lnTo>
                  <a:pt x="108" y="89"/>
                </a:lnTo>
                <a:lnTo>
                  <a:pt x="105" y="87"/>
                </a:lnTo>
                <a:lnTo>
                  <a:pt x="105" y="89"/>
                </a:lnTo>
                <a:lnTo>
                  <a:pt x="104" y="89"/>
                </a:lnTo>
                <a:lnTo>
                  <a:pt x="101" y="93"/>
                </a:lnTo>
                <a:lnTo>
                  <a:pt x="100" y="94"/>
                </a:lnTo>
                <a:lnTo>
                  <a:pt x="98" y="95"/>
                </a:lnTo>
                <a:lnTo>
                  <a:pt x="98" y="95"/>
                </a:lnTo>
                <a:lnTo>
                  <a:pt x="97" y="97"/>
                </a:lnTo>
                <a:lnTo>
                  <a:pt x="94" y="100"/>
                </a:lnTo>
                <a:lnTo>
                  <a:pt x="92" y="102"/>
                </a:lnTo>
                <a:lnTo>
                  <a:pt x="92" y="104"/>
                </a:lnTo>
                <a:lnTo>
                  <a:pt x="90" y="104"/>
                </a:lnTo>
                <a:lnTo>
                  <a:pt x="83" y="105"/>
                </a:lnTo>
                <a:lnTo>
                  <a:pt x="81" y="106"/>
                </a:lnTo>
                <a:lnTo>
                  <a:pt x="78" y="106"/>
                </a:lnTo>
                <a:lnTo>
                  <a:pt x="68" y="108"/>
                </a:lnTo>
                <a:lnTo>
                  <a:pt x="57" y="110"/>
                </a:lnTo>
                <a:lnTo>
                  <a:pt x="52" y="110"/>
                </a:lnTo>
                <a:lnTo>
                  <a:pt x="45" y="112"/>
                </a:lnTo>
                <a:lnTo>
                  <a:pt x="36" y="105"/>
                </a:lnTo>
                <a:lnTo>
                  <a:pt x="37" y="100"/>
                </a:lnTo>
                <a:lnTo>
                  <a:pt x="34" y="98"/>
                </a:lnTo>
                <a:lnTo>
                  <a:pt x="28" y="71"/>
                </a:lnTo>
                <a:lnTo>
                  <a:pt x="21" y="68"/>
                </a:lnTo>
                <a:lnTo>
                  <a:pt x="18" y="67"/>
                </a:lnTo>
                <a:lnTo>
                  <a:pt x="14" y="64"/>
                </a:lnTo>
                <a:lnTo>
                  <a:pt x="8" y="63"/>
                </a:lnTo>
                <a:lnTo>
                  <a:pt x="0" y="53"/>
                </a:lnTo>
                <a:lnTo>
                  <a:pt x="10" y="46"/>
                </a:lnTo>
                <a:lnTo>
                  <a:pt x="8" y="37"/>
                </a:lnTo>
                <a:lnTo>
                  <a:pt x="21" y="19"/>
                </a:lnTo>
                <a:lnTo>
                  <a:pt x="38" y="16"/>
                </a:lnTo>
                <a:lnTo>
                  <a:pt x="44" y="15"/>
                </a:lnTo>
                <a:lnTo>
                  <a:pt x="41" y="22"/>
                </a:lnTo>
                <a:lnTo>
                  <a:pt x="32" y="30"/>
                </a:lnTo>
                <a:lnTo>
                  <a:pt x="30" y="35"/>
                </a:lnTo>
                <a:lnTo>
                  <a:pt x="23" y="53"/>
                </a:lnTo>
                <a:lnTo>
                  <a:pt x="30" y="48"/>
                </a:lnTo>
                <a:lnTo>
                  <a:pt x="33" y="46"/>
                </a:lnTo>
                <a:lnTo>
                  <a:pt x="33" y="44"/>
                </a:lnTo>
                <a:lnTo>
                  <a:pt x="42" y="27"/>
                </a:lnTo>
                <a:lnTo>
                  <a:pt x="51" y="19"/>
                </a:lnTo>
                <a:lnTo>
                  <a:pt x="52" y="19"/>
                </a:lnTo>
                <a:lnTo>
                  <a:pt x="56" y="18"/>
                </a:lnTo>
                <a:lnTo>
                  <a:pt x="56" y="16"/>
                </a:lnTo>
                <a:lnTo>
                  <a:pt x="59" y="5"/>
                </a:lnTo>
                <a:lnTo>
                  <a:pt x="59" y="0"/>
                </a:lnTo>
                <a:lnTo>
                  <a:pt x="62" y="0"/>
                </a:lnTo>
                <a:lnTo>
                  <a:pt x="63" y="0"/>
                </a:lnTo>
                <a:lnTo>
                  <a:pt x="75" y="3"/>
                </a:lnTo>
                <a:lnTo>
                  <a:pt x="78" y="22"/>
                </a:lnTo>
                <a:lnTo>
                  <a:pt x="83" y="30"/>
                </a:lnTo>
                <a:lnTo>
                  <a:pt x="98" y="35"/>
                </a:lnTo>
                <a:lnTo>
                  <a:pt x="113" y="35"/>
                </a:lnTo>
                <a:lnTo>
                  <a:pt x="113" y="45"/>
                </a:lnTo>
                <a:lnTo>
                  <a:pt x="123" y="52"/>
                </a:lnTo>
                <a:lnTo>
                  <a:pt x="126" y="48"/>
                </a:lnTo>
                <a:lnTo>
                  <a:pt x="132" y="5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5" name="Freeform 306"/>
          <p:cNvSpPr>
            <a:spLocks/>
          </p:cNvSpPr>
          <p:nvPr/>
        </p:nvSpPr>
        <p:spPr bwMode="auto">
          <a:xfrm>
            <a:off x="8116888" y="839788"/>
            <a:ext cx="209550" cy="166688"/>
          </a:xfrm>
          <a:custGeom>
            <a:avLst/>
            <a:gdLst>
              <a:gd name="T0" fmla="*/ 132 w 132"/>
              <a:gd name="T1" fmla="*/ 45 h 105"/>
              <a:gd name="T2" fmla="*/ 121 w 132"/>
              <a:gd name="T3" fmla="*/ 60 h 105"/>
              <a:gd name="T4" fmla="*/ 88 w 132"/>
              <a:gd name="T5" fmla="*/ 105 h 105"/>
              <a:gd name="T6" fmla="*/ 67 w 132"/>
              <a:gd name="T7" fmla="*/ 102 h 105"/>
              <a:gd name="T8" fmla="*/ 43 w 132"/>
              <a:gd name="T9" fmla="*/ 105 h 105"/>
              <a:gd name="T10" fmla="*/ 49 w 132"/>
              <a:gd name="T11" fmla="*/ 97 h 105"/>
              <a:gd name="T12" fmla="*/ 39 w 132"/>
              <a:gd name="T13" fmla="*/ 96 h 105"/>
              <a:gd name="T14" fmla="*/ 24 w 132"/>
              <a:gd name="T15" fmla="*/ 85 h 105"/>
              <a:gd name="T16" fmla="*/ 4 w 132"/>
              <a:gd name="T17" fmla="*/ 77 h 105"/>
              <a:gd name="T18" fmla="*/ 3 w 132"/>
              <a:gd name="T19" fmla="*/ 77 h 105"/>
              <a:gd name="T20" fmla="*/ 0 w 132"/>
              <a:gd name="T21" fmla="*/ 72 h 105"/>
              <a:gd name="T22" fmla="*/ 8 w 132"/>
              <a:gd name="T23" fmla="*/ 59 h 105"/>
              <a:gd name="T24" fmla="*/ 20 w 132"/>
              <a:gd name="T25" fmla="*/ 38 h 105"/>
              <a:gd name="T26" fmla="*/ 19 w 132"/>
              <a:gd name="T27" fmla="*/ 30 h 105"/>
              <a:gd name="T28" fmla="*/ 31 w 132"/>
              <a:gd name="T29" fmla="*/ 2 h 105"/>
              <a:gd name="T30" fmla="*/ 35 w 132"/>
              <a:gd name="T31" fmla="*/ 0 h 105"/>
              <a:gd name="T32" fmla="*/ 39 w 132"/>
              <a:gd name="T33" fmla="*/ 11 h 105"/>
              <a:gd name="T34" fmla="*/ 33 w 132"/>
              <a:gd name="T35" fmla="*/ 33 h 105"/>
              <a:gd name="T36" fmla="*/ 43 w 132"/>
              <a:gd name="T37" fmla="*/ 25 h 105"/>
              <a:gd name="T38" fmla="*/ 46 w 132"/>
              <a:gd name="T39" fmla="*/ 18 h 105"/>
              <a:gd name="T40" fmla="*/ 53 w 132"/>
              <a:gd name="T41" fmla="*/ 8 h 105"/>
              <a:gd name="T42" fmla="*/ 54 w 132"/>
              <a:gd name="T43" fmla="*/ 0 h 105"/>
              <a:gd name="T44" fmla="*/ 65 w 132"/>
              <a:gd name="T45" fmla="*/ 3 h 105"/>
              <a:gd name="T46" fmla="*/ 73 w 132"/>
              <a:gd name="T47" fmla="*/ 6 h 105"/>
              <a:gd name="T48" fmla="*/ 67 w 132"/>
              <a:gd name="T49" fmla="*/ 12 h 105"/>
              <a:gd name="T50" fmla="*/ 76 w 132"/>
              <a:gd name="T51" fmla="*/ 12 h 105"/>
              <a:gd name="T52" fmla="*/ 86 w 132"/>
              <a:gd name="T53" fmla="*/ 17 h 105"/>
              <a:gd name="T54" fmla="*/ 90 w 132"/>
              <a:gd name="T55" fmla="*/ 19 h 105"/>
              <a:gd name="T56" fmla="*/ 83 w 132"/>
              <a:gd name="T57" fmla="*/ 32 h 105"/>
              <a:gd name="T58" fmla="*/ 76 w 132"/>
              <a:gd name="T59" fmla="*/ 38 h 105"/>
              <a:gd name="T60" fmla="*/ 68 w 132"/>
              <a:gd name="T61" fmla="*/ 44 h 105"/>
              <a:gd name="T62" fmla="*/ 73 w 132"/>
              <a:gd name="T63" fmla="*/ 48 h 105"/>
              <a:gd name="T64" fmla="*/ 77 w 132"/>
              <a:gd name="T65" fmla="*/ 49 h 105"/>
              <a:gd name="T66" fmla="*/ 101 w 132"/>
              <a:gd name="T67" fmla="*/ 37 h 105"/>
              <a:gd name="T68" fmla="*/ 116 w 132"/>
              <a:gd name="T69" fmla="*/ 30 h 105"/>
              <a:gd name="T70" fmla="*/ 120 w 132"/>
              <a:gd name="T71" fmla="*/ 37 h 105"/>
              <a:gd name="T72" fmla="*/ 120 w 132"/>
              <a:gd name="T73" fmla="*/ 41 h 105"/>
              <a:gd name="T74" fmla="*/ 128 w 132"/>
              <a:gd name="T75" fmla="*/ 42 h 105"/>
              <a:gd name="T76" fmla="*/ 132 w 132"/>
              <a:gd name="T77" fmla="*/ 45 h 105"/>
              <a:gd name="T78" fmla="*/ 132 w 132"/>
              <a:gd name="T79" fmla="*/ 4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2" h="105">
                <a:moveTo>
                  <a:pt x="132" y="45"/>
                </a:moveTo>
                <a:lnTo>
                  <a:pt x="121" y="60"/>
                </a:lnTo>
                <a:lnTo>
                  <a:pt x="88" y="105"/>
                </a:lnTo>
                <a:lnTo>
                  <a:pt x="67" y="102"/>
                </a:lnTo>
                <a:lnTo>
                  <a:pt x="43" y="105"/>
                </a:lnTo>
                <a:lnTo>
                  <a:pt x="49" y="97"/>
                </a:lnTo>
                <a:lnTo>
                  <a:pt x="39" y="96"/>
                </a:lnTo>
                <a:lnTo>
                  <a:pt x="24" y="85"/>
                </a:lnTo>
                <a:lnTo>
                  <a:pt x="4" y="77"/>
                </a:lnTo>
                <a:lnTo>
                  <a:pt x="3" y="77"/>
                </a:lnTo>
                <a:lnTo>
                  <a:pt x="0" y="72"/>
                </a:lnTo>
                <a:lnTo>
                  <a:pt x="8" y="59"/>
                </a:lnTo>
                <a:lnTo>
                  <a:pt x="20" y="38"/>
                </a:lnTo>
                <a:lnTo>
                  <a:pt x="19" y="30"/>
                </a:lnTo>
                <a:lnTo>
                  <a:pt x="31" y="2"/>
                </a:lnTo>
                <a:lnTo>
                  <a:pt x="35" y="0"/>
                </a:lnTo>
                <a:lnTo>
                  <a:pt x="39" y="11"/>
                </a:lnTo>
                <a:lnTo>
                  <a:pt x="33" y="33"/>
                </a:lnTo>
                <a:lnTo>
                  <a:pt x="43" y="25"/>
                </a:lnTo>
                <a:lnTo>
                  <a:pt x="46" y="18"/>
                </a:lnTo>
                <a:lnTo>
                  <a:pt x="53" y="8"/>
                </a:lnTo>
                <a:lnTo>
                  <a:pt x="54" y="0"/>
                </a:lnTo>
                <a:lnTo>
                  <a:pt x="65" y="3"/>
                </a:lnTo>
                <a:lnTo>
                  <a:pt x="73" y="6"/>
                </a:lnTo>
                <a:lnTo>
                  <a:pt x="67" y="12"/>
                </a:lnTo>
                <a:lnTo>
                  <a:pt x="76" y="12"/>
                </a:lnTo>
                <a:lnTo>
                  <a:pt x="86" y="17"/>
                </a:lnTo>
                <a:lnTo>
                  <a:pt x="90" y="19"/>
                </a:lnTo>
                <a:lnTo>
                  <a:pt x="83" y="32"/>
                </a:lnTo>
                <a:lnTo>
                  <a:pt x="76" y="38"/>
                </a:lnTo>
                <a:lnTo>
                  <a:pt x="68" y="44"/>
                </a:lnTo>
                <a:lnTo>
                  <a:pt x="73" y="48"/>
                </a:lnTo>
                <a:lnTo>
                  <a:pt x="77" y="49"/>
                </a:lnTo>
                <a:lnTo>
                  <a:pt x="101" y="37"/>
                </a:lnTo>
                <a:lnTo>
                  <a:pt x="116" y="30"/>
                </a:lnTo>
                <a:lnTo>
                  <a:pt x="120" y="37"/>
                </a:lnTo>
                <a:lnTo>
                  <a:pt x="120" y="41"/>
                </a:lnTo>
                <a:lnTo>
                  <a:pt x="128" y="42"/>
                </a:lnTo>
                <a:lnTo>
                  <a:pt x="132" y="45"/>
                </a:lnTo>
                <a:lnTo>
                  <a:pt x="132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6" name="Freeform 307"/>
          <p:cNvSpPr>
            <a:spLocks/>
          </p:cNvSpPr>
          <p:nvPr/>
        </p:nvSpPr>
        <p:spPr bwMode="auto">
          <a:xfrm>
            <a:off x="4062413" y="5951538"/>
            <a:ext cx="55563" cy="58738"/>
          </a:xfrm>
          <a:custGeom>
            <a:avLst/>
            <a:gdLst>
              <a:gd name="T0" fmla="*/ 19 w 35"/>
              <a:gd name="T1" fmla="*/ 1 h 37"/>
              <a:gd name="T2" fmla="*/ 29 w 35"/>
              <a:gd name="T3" fmla="*/ 8 h 37"/>
              <a:gd name="T4" fmla="*/ 31 w 35"/>
              <a:gd name="T5" fmla="*/ 9 h 37"/>
              <a:gd name="T6" fmla="*/ 35 w 35"/>
              <a:gd name="T7" fmla="*/ 12 h 37"/>
              <a:gd name="T8" fmla="*/ 23 w 35"/>
              <a:gd name="T9" fmla="*/ 26 h 37"/>
              <a:gd name="T10" fmla="*/ 22 w 35"/>
              <a:gd name="T11" fmla="*/ 26 h 37"/>
              <a:gd name="T12" fmla="*/ 18 w 35"/>
              <a:gd name="T13" fmla="*/ 27 h 37"/>
              <a:gd name="T14" fmla="*/ 15 w 35"/>
              <a:gd name="T15" fmla="*/ 28 h 37"/>
              <a:gd name="T16" fmla="*/ 15 w 35"/>
              <a:gd name="T17" fmla="*/ 32 h 37"/>
              <a:gd name="T18" fmla="*/ 16 w 35"/>
              <a:gd name="T19" fmla="*/ 35 h 37"/>
              <a:gd name="T20" fmla="*/ 14 w 35"/>
              <a:gd name="T21" fmla="*/ 35 h 37"/>
              <a:gd name="T22" fmla="*/ 4 w 35"/>
              <a:gd name="T23" fmla="*/ 37 h 37"/>
              <a:gd name="T24" fmla="*/ 1 w 35"/>
              <a:gd name="T25" fmla="*/ 27 h 37"/>
              <a:gd name="T26" fmla="*/ 0 w 35"/>
              <a:gd name="T27" fmla="*/ 20 h 37"/>
              <a:gd name="T28" fmla="*/ 8 w 35"/>
              <a:gd name="T29" fmla="*/ 8 h 37"/>
              <a:gd name="T30" fmla="*/ 11 w 35"/>
              <a:gd name="T31" fmla="*/ 0 h 37"/>
              <a:gd name="T32" fmla="*/ 18 w 35"/>
              <a:gd name="T33" fmla="*/ 5 h 37"/>
              <a:gd name="T34" fmla="*/ 19 w 35"/>
              <a:gd name="T35" fmla="*/ 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5" h="37">
                <a:moveTo>
                  <a:pt x="19" y="1"/>
                </a:moveTo>
                <a:lnTo>
                  <a:pt x="29" y="8"/>
                </a:lnTo>
                <a:lnTo>
                  <a:pt x="31" y="9"/>
                </a:lnTo>
                <a:lnTo>
                  <a:pt x="35" y="12"/>
                </a:lnTo>
                <a:lnTo>
                  <a:pt x="23" y="26"/>
                </a:lnTo>
                <a:lnTo>
                  <a:pt x="22" y="26"/>
                </a:lnTo>
                <a:lnTo>
                  <a:pt x="18" y="27"/>
                </a:lnTo>
                <a:lnTo>
                  <a:pt x="15" y="28"/>
                </a:lnTo>
                <a:lnTo>
                  <a:pt x="15" y="32"/>
                </a:lnTo>
                <a:lnTo>
                  <a:pt x="16" y="35"/>
                </a:lnTo>
                <a:lnTo>
                  <a:pt x="14" y="35"/>
                </a:lnTo>
                <a:lnTo>
                  <a:pt x="4" y="37"/>
                </a:lnTo>
                <a:lnTo>
                  <a:pt x="1" y="27"/>
                </a:lnTo>
                <a:lnTo>
                  <a:pt x="0" y="20"/>
                </a:lnTo>
                <a:lnTo>
                  <a:pt x="8" y="8"/>
                </a:lnTo>
                <a:lnTo>
                  <a:pt x="11" y="0"/>
                </a:lnTo>
                <a:lnTo>
                  <a:pt x="18" y="5"/>
                </a:lnTo>
                <a:lnTo>
                  <a:pt x="19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7" name="Freeform 308"/>
          <p:cNvSpPr>
            <a:spLocks/>
          </p:cNvSpPr>
          <p:nvPr/>
        </p:nvSpPr>
        <p:spPr bwMode="auto">
          <a:xfrm>
            <a:off x="4022725" y="5106988"/>
            <a:ext cx="14288" cy="14288"/>
          </a:xfrm>
          <a:custGeom>
            <a:avLst/>
            <a:gdLst>
              <a:gd name="T0" fmla="*/ 2 w 9"/>
              <a:gd name="T1" fmla="*/ 0 h 9"/>
              <a:gd name="T2" fmla="*/ 6 w 9"/>
              <a:gd name="T3" fmla="*/ 1 h 9"/>
              <a:gd name="T4" fmla="*/ 9 w 9"/>
              <a:gd name="T5" fmla="*/ 5 h 9"/>
              <a:gd name="T6" fmla="*/ 9 w 9"/>
              <a:gd name="T7" fmla="*/ 8 h 9"/>
              <a:gd name="T8" fmla="*/ 6 w 9"/>
              <a:gd name="T9" fmla="*/ 9 h 9"/>
              <a:gd name="T10" fmla="*/ 3 w 9"/>
              <a:gd name="T11" fmla="*/ 9 h 9"/>
              <a:gd name="T12" fmla="*/ 2 w 9"/>
              <a:gd name="T13" fmla="*/ 5 h 9"/>
              <a:gd name="T14" fmla="*/ 0 w 9"/>
              <a:gd name="T15" fmla="*/ 1 h 9"/>
              <a:gd name="T16" fmla="*/ 2 w 9"/>
              <a:gd name="T1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9">
                <a:moveTo>
                  <a:pt x="2" y="0"/>
                </a:moveTo>
                <a:lnTo>
                  <a:pt x="6" y="1"/>
                </a:lnTo>
                <a:lnTo>
                  <a:pt x="9" y="5"/>
                </a:lnTo>
                <a:lnTo>
                  <a:pt x="9" y="8"/>
                </a:lnTo>
                <a:lnTo>
                  <a:pt x="6" y="9"/>
                </a:lnTo>
                <a:lnTo>
                  <a:pt x="3" y="9"/>
                </a:lnTo>
                <a:lnTo>
                  <a:pt x="2" y="5"/>
                </a:lnTo>
                <a:lnTo>
                  <a:pt x="0" y="1"/>
                </a:lnTo>
                <a:lnTo>
                  <a:pt x="2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8" name="Freeform 309"/>
          <p:cNvSpPr>
            <a:spLocks noEditPoints="1"/>
          </p:cNvSpPr>
          <p:nvPr/>
        </p:nvSpPr>
        <p:spPr bwMode="auto">
          <a:xfrm>
            <a:off x="4111625" y="4914900"/>
            <a:ext cx="92075" cy="92075"/>
          </a:xfrm>
          <a:custGeom>
            <a:avLst/>
            <a:gdLst>
              <a:gd name="T0" fmla="*/ 2 w 58"/>
              <a:gd name="T1" fmla="*/ 21 h 58"/>
              <a:gd name="T2" fmla="*/ 2 w 58"/>
              <a:gd name="T3" fmla="*/ 25 h 58"/>
              <a:gd name="T4" fmla="*/ 0 w 58"/>
              <a:gd name="T5" fmla="*/ 25 h 58"/>
              <a:gd name="T6" fmla="*/ 2 w 58"/>
              <a:gd name="T7" fmla="*/ 21 h 58"/>
              <a:gd name="T8" fmla="*/ 2 w 58"/>
              <a:gd name="T9" fmla="*/ 21 h 58"/>
              <a:gd name="T10" fmla="*/ 14 w 58"/>
              <a:gd name="T11" fmla="*/ 0 h 58"/>
              <a:gd name="T12" fmla="*/ 25 w 58"/>
              <a:gd name="T13" fmla="*/ 6 h 58"/>
              <a:gd name="T14" fmla="*/ 37 w 58"/>
              <a:gd name="T15" fmla="*/ 2 h 58"/>
              <a:gd name="T16" fmla="*/ 34 w 58"/>
              <a:gd name="T17" fmla="*/ 8 h 58"/>
              <a:gd name="T18" fmla="*/ 36 w 58"/>
              <a:gd name="T19" fmla="*/ 8 h 58"/>
              <a:gd name="T20" fmla="*/ 41 w 58"/>
              <a:gd name="T21" fmla="*/ 16 h 58"/>
              <a:gd name="T22" fmla="*/ 47 w 58"/>
              <a:gd name="T23" fmla="*/ 15 h 58"/>
              <a:gd name="T24" fmla="*/ 49 w 58"/>
              <a:gd name="T25" fmla="*/ 15 h 58"/>
              <a:gd name="T26" fmla="*/ 51 w 58"/>
              <a:gd name="T27" fmla="*/ 17 h 58"/>
              <a:gd name="T28" fmla="*/ 52 w 58"/>
              <a:gd name="T29" fmla="*/ 24 h 58"/>
              <a:gd name="T30" fmla="*/ 54 w 58"/>
              <a:gd name="T31" fmla="*/ 24 h 58"/>
              <a:gd name="T32" fmla="*/ 58 w 58"/>
              <a:gd name="T33" fmla="*/ 27 h 58"/>
              <a:gd name="T34" fmla="*/ 56 w 58"/>
              <a:gd name="T35" fmla="*/ 36 h 58"/>
              <a:gd name="T36" fmla="*/ 55 w 58"/>
              <a:gd name="T37" fmla="*/ 45 h 58"/>
              <a:gd name="T38" fmla="*/ 54 w 58"/>
              <a:gd name="T39" fmla="*/ 51 h 58"/>
              <a:gd name="T40" fmla="*/ 48 w 58"/>
              <a:gd name="T41" fmla="*/ 58 h 58"/>
              <a:gd name="T42" fmla="*/ 47 w 58"/>
              <a:gd name="T43" fmla="*/ 58 h 58"/>
              <a:gd name="T44" fmla="*/ 45 w 58"/>
              <a:gd name="T45" fmla="*/ 47 h 58"/>
              <a:gd name="T46" fmla="*/ 43 w 58"/>
              <a:gd name="T47" fmla="*/ 39 h 58"/>
              <a:gd name="T48" fmla="*/ 37 w 58"/>
              <a:gd name="T49" fmla="*/ 43 h 58"/>
              <a:gd name="T50" fmla="*/ 29 w 58"/>
              <a:gd name="T51" fmla="*/ 49 h 58"/>
              <a:gd name="T52" fmla="*/ 28 w 58"/>
              <a:gd name="T53" fmla="*/ 47 h 58"/>
              <a:gd name="T54" fmla="*/ 25 w 58"/>
              <a:gd name="T55" fmla="*/ 47 h 58"/>
              <a:gd name="T56" fmla="*/ 26 w 58"/>
              <a:gd name="T57" fmla="*/ 43 h 58"/>
              <a:gd name="T58" fmla="*/ 28 w 58"/>
              <a:gd name="T59" fmla="*/ 40 h 58"/>
              <a:gd name="T60" fmla="*/ 32 w 58"/>
              <a:gd name="T61" fmla="*/ 40 h 58"/>
              <a:gd name="T62" fmla="*/ 33 w 58"/>
              <a:gd name="T63" fmla="*/ 38 h 58"/>
              <a:gd name="T64" fmla="*/ 32 w 58"/>
              <a:gd name="T65" fmla="*/ 36 h 58"/>
              <a:gd name="T66" fmla="*/ 28 w 58"/>
              <a:gd name="T67" fmla="*/ 32 h 58"/>
              <a:gd name="T68" fmla="*/ 22 w 58"/>
              <a:gd name="T69" fmla="*/ 34 h 58"/>
              <a:gd name="T70" fmla="*/ 15 w 58"/>
              <a:gd name="T71" fmla="*/ 30 h 58"/>
              <a:gd name="T72" fmla="*/ 13 w 58"/>
              <a:gd name="T73" fmla="*/ 28 h 58"/>
              <a:gd name="T74" fmla="*/ 15 w 58"/>
              <a:gd name="T75" fmla="*/ 23 h 58"/>
              <a:gd name="T76" fmla="*/ 15 w 58"/>
              <a:gd name="T77" fmla="*/ 21 h 58"/>
              <a:gd name="T78" fmla="*/ 21 w 58"/>
              <a:gd name="T79" fmla="*/ 23 h 58"/>
              <a:gd name="T80" fmla="*/ 24 w 58"/>
              <a:gd name="T81" fmla="*/ 23 h 58"/>
              <a:gd name="T82" fmla="*/ 28 w 58"/>
              <a:gd name="T83" fmla="*/ 27 h 58"/>
              <a:gd name="T84" fmla="*/ 29 w 58"/>
              <a:gd name="T85" fmla="*/ 28 h 58"/>
              <a:gd name="T86" fmla="*/ 33 w 58"/>
              <a:gd name="T87" fmla="*/ 31 h 58"/>
              <a:gd name="T88" fmla="*/ 37 w 58"/>
              <a:gd name="T89" fmla="*/ 27 h 58"/>
              <a:gd name="T90" fmla="*/ 37 w 58"/>
              <a:gd name="T91" fmla="*/ 25 h 58"/>
              <a:gd name="T92" fmla="*/ 29 w 58"/>
              <a:gd name="T93" fmla="*/ 19 h 58"/>
              <a:gd name="T94" fmla="*/ 25 w 58"/>
              <a:gd name="T95" fmla="*/ 15 h 58"/>
              <a:gd name="T96" fmla="*/ 25 w 58"/>
              <a:gd name="T97" fmla="*/ 15 h 58"/>
              <a:gd name="T98" fmla="*/ 19 w 58"/>
              <a:gd name="T99" fmla="*/ 15 h 58"/>
              <a:gd name="T100" fmla="*/ 4 w 58"/>
              <a:gd name="T101" fmla="*/ 13 h 58"/>
              <a:gd name="T102" fmla="*/ 10 w 58"/>
              <a:gd name="T103" fmla="*/ 9 h 58"/>
              <a:gd name="T104" fmla="*/ 9 w 58"/>
              <a:gd name="T105" fmla="*/ 8 h 58"/>
              <a:gd name="T106" fmla="*/ 9 w 58"/>
              <a:gd name="T107" fmla="*/ 6 h 58"/>
              <a:gd name="T108" fmla="*/ 13 w 58"/>
              <a:gd name="T109" fmla="*/ 6 h 58"/>
              <a:gd name="T110" fmla="*/ 14 w 58"/>
              <a:gd name="T111" fmla="*/ 2 h 58"/>
              <a:gd name="T112" fmla="*/ 14 w 58"/>
              <a:gd name="T113" fmla="*/ 0 h 58"/>
              <a:gd name="T114" fmla="*/ 14 w 58"/>
              <a:gd name="T115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8" h="58">
                <a:moveTo>
                  <a:pt x="2" y="21"/>
                </a:moveTo>
                <a:lnTo>
                  <a:pt x="2" y="25"/>
                </a:lnTo>
                <a:lnTo>
                  <a:pt x="0" y="25"/>
                </a:lnTo>
                <a:lnTo>
                  <a:pt x="2" y="21"/>
                </a:lnTo>
                <a:lnTo>
                  <a:pt x="2" y="21"/>
                </a:lnTo>
                <a:close/>
                <a:moveTo>
                  <a:pt x="14" y="0"/>
                </a:moveTo>
                <a:lnTo>
                  <a:pt x="25" y="6"/>
                </a:lnTo>
                <a:lnTo>
                  <a:pt x="37" y="2"/>
                </a:lnTo>
                <a:lnTo>
                  <a:pt x="34" y="8"/>
                </a:lnTo>
                <a:lnTo>
                  <a:pt x="36" y="8"/>
                </a:lnTo>
                <a:lnTo>
                  <a:pt x="41" y="16"/>
                </a:lnTo>
                <a:lnTo>
                  <a:pt x="47" y="15"/>
                </a:lnTo>
                <a:lnTo>
                  <a:pt x="49" y="15"/>
                </a:lnTo>
                <a:lnTo>
                  <a:pt x="51" y="17"/>
                </a:lnTo>
                <a:lnTo>
                  <a:pt x="52" y="24"/>
                </a:lnTo>
                <a:lnTo>
                  <a:pt x="54" y="24"/>
                </a:lnTo>
                <a:lnTo>
                  <a:pt x="58" y="27"/>
                </a:lnTo>
                <a:lnTo>
                  <a:pt x="56" y="36"/>
                </a:lnTo>
                <a:lnTo>
                  <a:pt x="55" y="45"/>
                </a:lnTo>
                <a:lnTo>
                  <a:pt x="54" y="51"/>
                </a:lnTo>
                <a:lnTo>
                  <a:pt x="48" y="58"/>
                </a:lnTo>
                <a:lnTo>
                  <a:pt x="47" y="58"/>
                </a:lnTo>
                <a:lnTo>
                  <a:pt x="45" y="47"/>
                </a:lnTo>
                <a:lnTo>
                  <a:pt x="43" y="39"/>
                </a:lnTo>
                <a:lnTo>
                  <a:pt x="37" y="43"/>
                </a:lnTo>
                <a:lnTo>
                  <a:pt x="29" y="49"/>
                </a:lnTo>
                <a:lnTo>
                  <a:pt x="28" y="47"/>
                </a:lnTo>
                <a:lnTo>
                  <a:pt x="25" y="47"/>
                </a:lnTo>
                <a:lnTo>
                  <a:pt x="26" y="43"/>
                </a:lnTo>
                <a:lnTo>
                  <a:pt x="28" y="40"/>
                </a:lnTo>
                <a:lnTo>
                  <a:pt x="32" y="40"/>
                </a:lnTo>
                <a:lnTo>
                  <a:pt x="33" y="38"/>
                </a:lnTo>
                <a:lnTo>
                  <a:pt x="32" y="36"/>
                </a:lnTo>
                <a:lnTo>
                  <a:pt x="28" y="32"/>
                </a:lnTo>
                <a:lnTo>
                  <a:pt x="22" y="34"/>
                </a:lnTo>
                <a:lnTo>
                  <a:pt x="15" y="30"/>
                </a:lnTo>
                <a:lnTo>
                  <a:pt x="13" y="28"/>
                </a:lnTo>
                <a:lnTo>
                  <a:pt x="15" y="23"/>
                </a:lnTo>
                <a:lnTo>
                  <a:pt x="15" y="21"/>
                </a:lnTo>
                <a:lnTo>
                  <a:pt x="21" y="23"/>
                </a:lnTo>
                <a:lnTo>
                  <a:pt x="24" y="23"/>
                </a:lnTo>
                <a:lnTo>
                  <a:pt x="28" y="27"/>
                </a:lnTo>
                <a:lnTo>
                  <a:pt x="29" y="28"/>
                </a:lnTo>
                <a:lnTo>
                  <a:pt x="33" y="31"/>
                </a:lnTo>
                <a:lnTo>
                  <a:pt x="37" y="27"/>
                </a:lnTo>
                <a:lnTo>
                  <a:pt x="37" y="25"/>
                </a:lnTo>
                <a:lnTo>
                  <a:pt x="29" y="19"/>
                </a:lnTo>
                <a:lnTo>
                  <a:pt x="25" y="15"/>
                </a:lnTo>
                <a:lnTo>
                  <a:pt x="25" y="15"/>
                </a:lnTo>
                <a:lnTo>
                  <a:pt x="19" y="15"/>
                </a:lnTo>
                <a:lnTo>
                  <a:pt x="4" y="13"/>
                </a:lnTo>
                <a:lnTo>
                  <a:pt x="10" y="9"/>
                </a:lnTo>
                <a:lnTo>
                  <a:pt x="9" y="8"/>
                </a:lnTo>
                <a:lnTo>
                  <a:pt x="9" y="6"/>
                </a:lnTo>
                <a:lnTo>
                  <a:pt x="13" y="6"/>
                </a:lnTo>
                <a:lnTo>
                  <a:pt x="14" y="2"/>
                </a:lnTo>
                <a:lnTo>
                  <a:pt x="14" y="0"/>
                </a:lnTo>
                <a:lnTo>
                  <a:pt x="14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9" name="Freeform 310"/>
          <p:cNvSpPr>
            <a:spLocks/>
          </p:cNvSpPr>
          <p:nvPr/>
        </p:nvSpPr>
        <p:spPr bwMode="auto">
          <a:xfrm>
            <a:off x="4114800" y="4887913"/>
            <a:ext cx="146050" cy="82550"/>
          </a:xfrm>
          <a:custGeom>
            <a:avLst/>
            <a:gdLst>
              <a:gd name="T0" fmla="*/ 75 w 92"/>
              <a:gd name="T1" fmla="*/ 4 h 52"/>
              <a:gd name="T2" fmla="*/ 73 w 92"/>
              <a:gd name="T3" fmla="*/ 4 h 52"/>
              <a:gd name="T4" fmla="*/ 73 w 92"/>
              <a:gd name="T5" fmla="*/ 6 h 52"/>
              <a:gd name="T6" fmla="*/ 75 w 92"/>
              <a:gd name="T7" fmla="*/ 14 h 52"/>
              <a:gd name="T8" fmla="*/ 81 w 92"/>
              <a:gd name="T9" fmla="*/ 15 h 52"/>
              <a:gd name="T10" fmla="*/ 81 w 92"/>
              <a:gd name="T11" fmla="*/ 17 h 52"/>
              <a:gd name="T12" fmla="*/ 84 w 92"/>
              <a:gd name="T13" fmla="*/ 23 h 52"/>
              <a:gd name="T14" fmla="*/ 84 w 92"/>
              <a:gd name="T15" fmla="*/ 25 h 52"/>
              <a:gd name="T16" fmla="*/ 86 w 92"/>
              <a:gd name="T17" fmla="*/ 25 h 52"/>
              <a:gd name="T18" fmla="*/ 90 w 92"/>
              <a:gd name="T19" fmla="*/ 25 h 52"/>
              <a:gd name="T20" fmla="*/ 88 w 92"/>
              <a:gd name="T21" fmla="*/ 30 h 52"/>
              <a:gd name="T22" fmla="*/ 88 w 92"/>
              <a:gd name="T23" fmla="*/ 33 h 52"/>
              <a:gd name="T24" fmla="*/ 92 w 92"/>
              <a:gd name="T25" fmla="*/ 38 h 52"/>
              <a:gd name="T26" fmla="*/ 88 w 92"/>
              <a:gd name="T27" fmla="*/ 40 h 52"/>
              <a:gd name="T28" fmla="*/ 84 w 92"/>
              <a:gd name="T29" fmla="*/ 42 h 52"/>
              <a:gd name="T30" fmla="*/ 83 w 92"/>
              <a:gd name="T31" fmla="*/ 42 h 52"/>
              <a:gd name="T32" fmla="*/ 79 w 92"/>
              <a:gd name="T33" fmla="*/ 48 h 52"/>
              <a:gd name="T34" fmla="*/ 76 w 92"/>
              <a:gd name="T35" fmla="*/ 51 h 52"/>
              <a:gd name="T36" fmla="*/ 76 w 92"/>
              <a:gd name="T37" fmla="*/ 52 h 52"/>
              <a:gd name="T38" fmla="*/ 56 w 92"/>
              <a:gd name="T39" fmla="*/ 44 h 52"/>
              <a:gd name="T40" fmla="*/ 52 w 92"/>
              <a:gd name="T41" fmla="*/ 41 h 52"/>
              <a:gd name="T42" fmla="*/ 50 w 92"/>
              <a:gd name="T43" fmla="*/ 41 h 52"/>
              <a:gd name="T44" fmla="*/ 49 w 92"/>
              <a:gd name="T45" fmla="*/ 34 h 52"/>
              <a:gd name="T46" fmla="*/ 47 w 92"/>
              <a:gd name="T47" fmla="*/ 32 h 52"/>
              <a:gd name="T48" fmla="*/ 45 w 92"/>
              <a:gd name="T49" fmla="*/ 32 h 52"/>
              <a:gd name="T50" fmla="*/ 39 w 92"/>
              <a:gd name="T51" fmla="*/ 33 h 52"/>
              <a:gd name="T52" fmla="*/ 34 w 92"/>
              <a:gd name="T53" fmla="*/ 25 h 52"/>
              <a:gd name="T54" fmla="*/ 32 w 92"/>
              <a:gd name="T55" fmla="*/ 25 h 52"/>
              <a:gd name="T56" fmla="*/ 35 w 92"/>
              <a:gd name="T57" fmla="*/ 19 h 52"/>
              <a:gd name="T58" fmla="*/ 23 w 92"/>
              <a:gd name="T59" fmla="*/ 23 h 52"/>
              <a:gd name="T60" fmla="*/ 12 w 92"/>
              <a:gd name="T61" fmla="*/ 17 h 52"/>
              <a:gd name="T62" fmla="*/ 12 w 92"/>
              <a:gd name="T63" fmla="*/ 19 h 52"/>
              <a:gd name="T64" fmla="*/ 11 w 92"/>
              <a:gd name="T65" fmla="*/ 23 h 52"/>
              <a:gd name="T66" fmla="*/ 7 w 92"/>
              <a:gd name="T67" fmla="*/ 23 h 52"/>
              <a:gd name="T68" fmla="*/ 0 w 92"/>
              <a:gd name="T69" fmla="*/ 15 h 52"/>
              <a:gd name="T70" fmla="*/ 12 w 92"/>
              <a:gd name="T71" fmla="*/ 12 h 52"/>
              <a:gd name="T72" fmla="*/ 17 w 92"/>
              <a:gd name="T73" fmla="*/ 11 h 52"/>
              <a:gd name="T74" fmla="*/ 23 w 92"/>
              <a:gd name="T75" fmla="*/ 11 h 52"/>
              <a:gd name="T76" fmla="*/ 31 w 92"/>
              <a:gd name="T77" fmla="*/ 12 h 52"/>
              <a:gd name="T78" fmla="*/ 32 w 92"/>
              <a:gd name="T79" fmla="*/ 8 h 52"/>
              <a:gd name="T80" fmla="*/ 32 w 92"/>
              <a:gd name="T81" fmla="*/ 4 h 52"/>
              <a:gd name="T82" fmla="*/ 35 w 92"/>
              <a:gd name="T83" fmla="*/ 4 h 52"/>
              <a:gd name="T84" fmla="*/ 41 w 92"/>
              <a:gd name="T85" fmla="*/ 4 h 52"/>
              <a:gd name="T86" fmla="*/ 45 w 92"/>
              <a:gd name="T87" fmla="*/ 11 h 52"/>
              <a:gd name="T88" fmla="*/ 46 w 92"/>
              <a:gd name="T89" fmla="*/ 10 h 52"/>
              <a:gd name="T90" fmla="*/ 45 w 92"/>
              <a:gd name="T91" fmla="*/ 4 h 52"/>
              <a:gd name="T92" fmla="*/ 56 w 92"/>
              <a:gd name="T93" fmla="*/ 0 h 52"/>
              <a:gd name="T94" fmla="*/ 60 w 92"/>
              <a:gd name="T95" fmla="*/ 0 h 52"/>
              <a:gd name="T96" fmla="*/ 71 w 92"/>
              <a:gd name="T97" fmla="*/ 3 h 52"/>
              <a:gd name="T98" fmla="*/ 75 w 92"/>
              <a:gd name="T99" fmla="*/ 4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2" h="52">
                <a:moveTo>
                  <a:pt x="75" y="4"/>
                </a:moveTo>
                <a:lnTo>
                  <a:pt x="73" y="4"/>
                </a:lnTo>
                <a:lnTo>
                  <a:pt x="73" y="6"/>
                </a:lnTo>
                <a:lnTo>
                  <a:pt x="75" y="14"/>
                </a:lnTo>
                <a:lnTo>
                  <a:pt x="81" y="15"/>
                </a:lnTo>
                <a:lnTo>
                  <a:pt x="81" y="17"/>
                </a:lnTo>
                <a:lnTo>
                  <a:pt x="84" y="23"/>
                </a:lnTo>
                <a:lnTo>
                  <a:pt x="84" y="25"/>
                </a:lnTo>
                <a:lnTo>
                  <a:pt x="86" y="25"/>
                </a:lnTo>
                <a:lnTo>
                  <a:pt x="90" y="25"/>
                </a:lnTo>
                <a:lnTo>
                  <a:pt x="88" y="30"/>
                </a:lnTo>
                <a:lnTo>
                  <a:pt x="88" y="33"/>
                </a:lnTo>
                <a:lnTo>
                  <a:pt x="92" y="38"/>
                </a:lnTo>
                <a:lnTo>
                  <a:pt x="88" y="40"/>
                </a:lnTo>
                <a:lnTo>
                  <a:pt x="84" y="42"/>
                </a:lnTo>
                <a:lnTo>
                  <a:pt x="83" y="42"/>
                </a:lnTo>
                <a:lnTo>
                  <a:pt x="79" y="48"/>
                </a:lnTo>
                <a:lnTo>
                  <a:pt x="76" y="51"/>
                </a:lnTo>
                <a:lnTo>
                  <a:pt x="76" y="52"/>
                </a:lnTo>
                <a:lnTo>
                  <a:pt x="56" y="44"/>
                </a:lnTo>
                <a:lnTo>
                  <a:pt x="52" y="41"/>
                </a:lnTo>
                <a:lnTo>
                  <a:pt x="50" y="41"/>
                </a:lnTo>
                <a:lnTo>
                  <a:pt x="49" y="34"/>
                </a:lnTo>
                <a:lnTo>
                  <a:pt x="47" y="32"/>
                </a:lnTo>
                <a:lnTo>
                  <a:pt x="45" y="32"/>
                </a:lnTo>
                <a:lnTo>
                  <a:pt x="39" y="33"/>
                </a:lnTo>
                <a:lnTo>
                  <a:pt x="34" y="25"/>
                </a:lnTo>
                <a:lnTo>
                  <a:pt x="32" y="25"/>
                </a:lnTo>
                <a:lnTo>
                  <a:pt x="35" y="19"/>
                </a:lnTo>
                <a:lnTo>
                  <a:pt x="23" y="23"/>
                </a:lnTo>
                <a:lnTo>
                  <a:pt x="12" y="17"/>
                </a:lnTo>
                <a:lnTo>
                  <a:pt x="12" y="19"/>
                </a:lnTo>
                <a:lnTo>
                  <a:pt x="11" y="23"/>
                </a:lnTo>
                <a:lnTo>
                  <a:pt x="7" y="23"/>
                </a:lnTo>
                <a:lnTo>
                  <a:pt x="0" y="15"/>
                </a:lnTo>
                <a:lnTo>
                  <a:pt x="12" y="12"/>
                </a:lnTo>
                <a:lnTo>
                  <a:pt x="17" y="11"/>
                </a:lnTo>
                <a:lnTo>
                  <a:pt x="23" y="11"/>
                </a:lnTo>
                <a:lnTo>
                  <a:pt x="31" y="12"/>
                </a:lnTo>
                <a:lnTo>
                  <a:pt x="32" y="8"/>
                </a:lnTo>
                <a:lnTo>
                  <a:pt x="32" y="4"/>
                </a:lnTo>
                <a:lnTo>
                  <a:pt x="35" y="4"/>
                </a:lnTo>
                <a:lnTo>
                  <a:pt x="41" y="4"/>
                </a:lnTo>
                <a:lnTo>
                  <a:pt x="45" y="11"/>
                </a:lnTo>
                <a:lnTo>
                  <a:pt x="46" y="10"/>
                </a:lnTo>
                <a:lnTo>
                  <a:pt x="45" y="4"/>
                </a:lnTo>
                <a:lnTo>
                  <a:pt x="56" y="0"/>
                </a:lnTo>
                <a:lnTo>
                  <a:pt x="60" y="0"/>
                </a:lnTo>
                <a:lnTo>
                  <a:pt x="71" y="3"/>
                </a:lnTo>
                <a:lnTo>
                  <a:pt x="75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0" name="Freeform 311"/>
          <p:cNvSpPr>
            <a:spLocks noEditPoints="1"/>
          </p:cNvSpPr>
          <p:nvPr/>
        </p:nvSpPr>
        <p:spPr bwMode="auto">
          <a:xfrm>
            <a:off x="4111625" y="4597400"/>
            <a:ext cx="171450" cy="234950"/>
          </a:xfrm>
          <a:custGeom>
            <a:avLst/>
            <a:gdLst>
              <a:gd name="T0" fmla="*/ 7 w 108"/>
              <a:gd name="T1" fmla="*/ 97 h 148"/>
              <a:gd name="T2" fmla="*/ 10 w 108"/>
              <a:gd name="T3" fmla="*/ 82 h 148"/>
              <a:gd name="T4" fmla="*/ 0 w 108"/>
              <a:gd name="T5" fmla="*/ 97 h 148"/>
              <a:gd name="T6" fmla="*/ 97 w 108"/>
              <a:gd name="T7" fmla="*/ 123 h 148"/>
              <a:gd name="T8" fmla="*/ 108 w 108"/>
              <a:gd name="T9" fmla="*/ 103 h 148"/>
              <a:gd name="T10" fmla="*/ 101 w 108"/>
              <a:gd name="T11" fmla="*/ 89 h 148"/>
              <a:gd name="T12" fmla="*/ 93 w 108"/>
              <a:gd name="T13" fmla="*/ 82 h 148"/>
              <a:gd name="T14" fmla="*/ 74 w 108"/>
              <a:gd name="T15" fmla="*/ 85 h 148"/>
              <a:gd name="T16" fmla="*/ 58 w 108"/>
              <a:gd name="T17" fmla="*/ 89 h 148"/>
              <a:gd name="T18" fmla="*/ 47 w 108"/>
              <a:gd name="T19" fmla="*/ 101 h 148"/>
              <a:gd name="T20" fmla="*/ 39 w 108"/>
              <a:gd name="T21" fmla="*/ 99 h 148"/>
              <a:gd name="T22" fmla="*/ 24 w 108"/>
              <a:gd name="T23" fmla="*/ 92 h 148"/>
              <a:gd name="T24" fmla="*/ 19 w 108"/>
              <a:gd name="T25" fmla="*/ 95 h 148"/>
              <a:gd name="T26" fmla="*/ 24 w 108"/>
              <a:gd name="T27" fmla="*/ 100 h 148"/>
              <a:gd name="T28" fmla="*/ 34 w 108"/>
              <a:gd name="T29" fmla="*/ 103 h 148"/>
              <a:gd name="T30" fmla="*/ 56 w 108"/>
              <a:gd name="T31" fmla="*/ 104 h 148"/>
              <a:gd name="T32" fmla="*/ 66 w 108"/>
              <a:gd name="T33" fmla="*/ 111 h 148"/>
              <a:gd name="T34" fmla="*/ 59 w 108"/>
              <a:gd name="T35" fmla="*/ 114 h 148"/>
              <a:gd name="T36" fmla="*/ 43 w 108"/>
              <a:gd name="T37" fmla="*/ 112 h 148"/>
              <a:gd name="T38" fmla="*/ 21 w 108"/>
              <a:gd name="T39" fmla="*/ 112 h 148"/>
              <a:gd name="T40" fmla="*/ 15 w 108"/>
              <a:gd name="T41" fmla="*/ 119 h 148"/>
              <a:gd name="T42" fmla="*/ 37 w 108"/>
              <a:gd name="T43" fmla="*/ 116 h 148"/>
              <a:gd name="T44" fmla="*/ 58 w 108"/>
              <a:gd name="T45" fmla="*/ 119 h 148"/>
              <a:gd name="T46" fmla="*/ 63 w 108"/>
              <a:gd name="T47" fmla="*/ 125 h 148"/>
              <a:gd name="T48" fmla="*/ 49 w 108"/>
              <a:gd name="T49" fmla="*/ 126 h 148"/>
              <a:gd name="T50" fmla="*/ 54 w 108"/>
              <a:gd name="T51" fmla="*/ 134 h 148"/>
              <a:gd name="T52" fmla="*/ 39 w 108"/>
              <a:gd name="T53" fmla="*/ 130 h 148"/>
              <a:gd name="T54" fmla="*/ 37 w 108"/>
              <a:gd name="T55" fmla="*/ 135 h 148"/>
              <a:gd name="T56" fmla="*/ 39 w 108"/>
              <a:gd name="T57" fmla="*/ 141 h 148"/>
              <a:gd name="T58" fmla="*/ 45 w 108"/>
              <a:gd name="T59" fmla="*/ 144 h 148"/>
              <a:gd name="T60" fmla="*/ 79 w 108"/>
              <a:gd name="T61" fmla="*/ 148 h 148"/>
              <a:gd name="T62" fmla="*/ 86 w 108"/>
              <a:gd name="T63" fmla="*/ 148 h 148"/>
              <a:gd name="T64" fmla="*/ 89 w 108"/>
              <a:gd name="T65" fmla="*/ 140 h 148"/>
              <a:gd name="T66" fmla="*/ 98 w 108"/>
              <a:gd name="T67" fmla="*/ 138 h 148"/>
              <a:gd name="T68" fmla="*/ 107 w 108"/>
              <a:gd name="T69" fmla="*/ 137 h 148"/>
              <a:gd name="T70" fmla="*/ 105 w 108"/>
              <a:gd name="T71" fmla="*/ 131 h 148"/>
              <a:gd name="T72" fmla="*/ 49 w 108"/>
              <a:gd name="T73" fmla="*/ 30 h 148"/>
              <a:gd name="T74" fmla="*/ 51 w 108"/>
              <a:gd name="T75" fmla="*/ 36 h 148"/>
              <a:gd name="T76" fmla="*/ 58 w 108"/>
              <a:gd name="T77" fmla="*/ 36 h 148"/>
              <a:gd name="T78" fmla="*/ 64 w 108"/>
              <a:gd name="T79" fmla="*/ 33 h 148"/>
              <a:gd name="T80" fmla="*/ 58 w 108"/>
              <a:gd name="T81" fmla="*/ 18 h 148"/>
              <a:gd name="T82" fmla="*/ 36 w 108"/>
              <a:gd name="T83" fmla="*/ 20 h 148"/>
              <a:gd name="T84" fmla="*/ 32 w 108"/>
              <a:gd name="T85" fmla="*/ 24 h 148"/>
              <a:gd name="T86" fmla="*/ 39 w 108"/>
              <a:gd name="T87" fmla="*/ 32 h 148"/>
              <a:gd name="T88" fmla="*/ 44 w 108"/>
              <a:gd name="T89" fmla="*/ 29 h 148"/>
              <a:gd name="T90" fmla="*/ 51 w 108"/>
              <a:gd name="T91" fmla="*/ 15 h 148"/>
              <a:gd name="T92" fmla="*/ 44 w 108"/>
              <a:gd name="T93" fmla="*/ 7 h 148"/>
              <a:gd name="T94" fmla="*/ 33 w 108"/>
              <a:gd name="T95" fmla="*/ 0 h 148"/>
              <a:gd name="T96" fmla="*/ 37 w 108"/>
              <a:gd name="T97" fmla="*/ 1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8" h="148">
                <a:moveTo>
                  <a:pt x="0" y="97"/>
                </a:moveTo>
                <a:lnTo>
                  <a:pt x="7" y="97"/>
                </a:lnTo>
                <a:lnTo>
                  <a:pt x="9" y="96"/>
                </a:lnTo>
                <a:lnTo>
                  <a:pt x="10" y="82"/>
                </a:lnTo>
                <a:lnTo>
                  <a:pt x="2" y="86"/>
                </a:lnTo>
                <a:lnTo>
                  <a:pt x="0" y="97"/>
                </a:lnTo>
                <a:close/>
                <a:moveTo>
                  <a:pt x="98" y="130"/>
                </a:moveTo>
                <a:lnTo>
                  <a:pt x="97" y="123"/>
                </a:lnTo>
                <a:lnTo>
                  <a:pt x="101" y="115"/>
                </a:lnTo>
                <a:lnTo>
                  <a:pt x="108" y="103"/>
                </a:lnTo>
                <a:lnTo>
                  <a:pt x="104" y="95"/>
                </a:lnTo>
                <a:lnTo>
                  <a:pt x="101" y="89"/>
                </a:lnTo>
                <a:lnTo>
                  <a:pt x="94" y="84"/>
                </a:lnTo>
                <a:lnTo>
                  <a:pt x="93" y="82"/>
                </a:lnTo>
                <a:lnTo>
                  <a:pt x="86" y="84"/>
                </a:lnTo>
                <a:lnTo>
                  <a:pt x="74" y="85"/>
                </a:lnTo>
                <a:lnTo>
                  <a:pt x="68" y="92"/>
                </a:lnTo>
                <a:lnTo>
                  <a:pt x="58" y="89"/>
                </a:lnTo>
                <a:lnTo>
                  <a:pt x="60" y="99"/>
                </a:lnTo>
                <a:lnTo>
                  <a:pt x="47" y="101"/>
                </a:lnTo>
                <a:lnTo>
                  <a:pt x="39" y="96"/>
                </a:lnTo>
                <a:lnTo>
                  <a:pt x="39" y="99"/>
                </a:lnTo>
                <a:lnTo>
                  <a:pt x="30" y="97"/>
                </a:lnTo>
                <a:lnTo>
                  <a:pt x="24" y="92"/>
                </a:lnTo>
                <a:lnTo>
                  <a:pt x="21" y="90"/>
                </a:lnTo>
                <a:lnTo>
                  <a:pt x="19" y="95"/>
                </a:lnTo>
                <a:lnTo>
                  <a:pt x="21" y="99"/>
                </a:lnTo>
                <a:lnTo>
                  <a:pt x="24" y="100"/>
                </a:lnTo>
                <a:lnTo>
                  <a:pt x="26" y="103"/>
                </a:lnTo>
                <a:lnTo>
                  <a:pt x="34" y="103"/>
                </a:lnTo>
                <a:lnTo>
                  <a:pt x="47" y="103"/>
                </a:lnTo>
                <a:lnTo>
                  <a:pt x="56" y="104"/>
                </a:lnTo>
                <a:lnTo>
                  <a:pt x="64" y="108"/>
                </a:lnTo>
                <a:lnTo>
                  <a:pt x="66" y="111"/>
                </a:lnTo>
                <a:lnTo>
                  <a:pt x="63" y="114"/>
                </a:lnTo>
                <a:lnTo>
                  <a:pt x="59" y="114"/>
                </a:lnTo>
                <a:lnTo>
                  <a:pt x="54" y="112"/>
                </a:lnTo>
                <a:lnTo>
                  <a:pt x="43" y="112"/>
                </a:lnTo>
                <a:lnTo>
                  <a:pt x="36" y="112"/>
                </a:lnTo>
                <a:lnTo>
                  <a:pt x="21" y="112"/>
                </a:lnTo>
                <a:lnTo>
                  <a:pt x="17" y="115"/>
                </a:lnTo>
                <a:lnTo>
                  <a:pt x="15" y="119"/>
                </a:lnTo>
                <a:lnTo>
                  <a:pt x="18" y="122"/>
                </a:lnTo>
                <a:lnTo>
                  <a:pt x="37" y="116"/>
                </a:lnTo>
                <a:lnTo>
                  <a:pt x="49" y="118"/>
                </a:lnTo>
                <a:lnTo>
                  <a:pt x="58" y="119"/>
                </a:lnTo>
                <a:lnTo>
                  <a:pt x="66" y="119"/>
                </a:lnTo>
                <a:lnTo>
                  <a:pt x="63" y="125"/>
                </a:lnTo>
                <a:lnTo>
                  <a:pt x="45" y="123"/>
                </a:lnTo>
                <a:lnTo>
                  <a:pt x="49" y="126"/>
                </a:lnTo>
                <a:lnTo>
                  <a:pt x="56" y="131"/>
                </a:lnTo>
                <a:lnTo>
                  <a:pt x="54" y="134"/>
                </a:lnTo>
                <a:lnTo>
                  <a:pt x="49" y="134"/>
                </a:lnTo>
                <a:lnTo>
                  <a:pt x="39" y="130"/>
                </a:lnTo>
                <a:lnTo>
                  <a:pt x="37" y="133"/>
                </a:lnTo>
                <a:lnTo>
                  <a:pt x="37" y="135"/>
                </a:lnTo>
                <a:lnTo>
                  <a:pt x="36" y="140"/>
                </a:lnTo>
                <a:lnTo>
                  <a:pt x="39" y="141"/>
                </a:lnTo>
                <a:lnTo>
                  <a:pt x="43" y="142"/>
                </a:lnTo>
                <a:lnTo>
                  <a:pt x="45" y="144"/>
                </a:lnTo>
                <a:lnTo>
                  <a:pt x="47" y="144"/>
                </a:lnTo>
                <a:lnTo>
                  <a:pt x="79" y="148"/>
                </a:lnTo>
                <a:lnTo>
                  <a:pt x="85" y="148"/>
                </a:lnTo>
                <a:lnTo>
                  <a:pt x="86" y="148"/>
                </a:lnTo>
                <a:lnTo>
                  <a:pt x="89" y="146"/>
                </a:lnTo>
                <a:lnTo>
                  <a:pt x="89" y="140"/>
                </a:lnTo>
                <a:lnTo>
                  <a:pt x="90" y="140"/>
                </a:lnTo>
                <a:lnTo>
                  <a:pt x="98" y="138"/>
                </a:lnTo>
                <a:lnTo>
                  <a:pt x="100" y="138"/>
                </a:lnTo>
                <a:lnTo>
                  <a:pt x="107" y="137"/>
                </a:lnTo>
                <a:lnTo>
                  <a:pt x="107" y="135"/>
                </a:lnTo>
                <a:lnTo>
                  <a:pt x="105" y="131"/>
                </a:lnTo>
                <a:lnTo>
                  <a:pt x="98" y="130"/>
                </a:lnTo>
                <a:close/>
                <a:moveTo>
                  <a:pt x="49" y="30"/>
                </a:moveTo>
                <a:lnTo>
                  <a:pt x="51" y="32"/>
                </a:lnTo>
                <a:lnTo>
                  <a:pt x="51" y="36"/>
                </a:lnTo>
                <a:lnTo>
                  <a:pt x="56" y="36"/>
                </a:lnTo>
                <a:lnTo>
                  <a:pt x="58" y="36"/>
                </a:lnTo>
                <a:lnTo>
                  <a:pt x="66" y="36"/>
                </a:lnTo>
                <a:lnTo>
                  <a:pt x="64" y="33"/>
                </a:lnTo>
                <a:lnTo>
                  <a:pt x="56" y="24"/>
                </a:lnTo>
                <a:lnTo>
                  <a:pt x="58" y="18"/>
                </a:lnTo>
                <a:lnTo>
                  <a:pt x="49" y="30"/>
                </a:lnTo>
                <a:close/>
                <a:moveTo>
                  <a:pt x="36" y="20"/>
                </a:moveTo>
                <a:lnTo>
                  <a:pt x="33" y="21"/>
                </a:lnTo>
                <a:lnTo>
                  <a:pt x="32" y="24"/>
                </a:lnTo>
                <a:lnTo>
                  <a:pt x="34" y="29"/>
                </a:lnTo>
                <a:lnTo>
                  <a:pt x="39" y="32"/>
                </a:lnTo>
                <a:lnTo>
                  <a:pt x="41" y="32"/>
                </a:lnTo>
                <a:lnTo>
                  <a:pt x="44" y="29"/>
                </a:lnTo>
                <a:lnTo>
                  <a:pt x="47" y="26"/>
                </a:lnTo>
                <a:lnTo>
                  <a:pt x="51" y="15"/>
                </a:lnTo>
                <a:lnTo>
                  <a:pt x="51" y="5"/>
                </a:lnTo>
                <a:lnTo>
                  <a:pt x="44" y="7"/>
                </a:lnTo>
                <a:lnTo>
                  <a:pt x="41" y="0"/>
                </a:lnTo>
                <a:lnTo>
                  <a:pt x="33" y="0"/>
                </a:lnTo>
                <a:lnTo>
                  <a:pt x="30" y="10"/>
                </a:lnTo>
                <a:lnTo>
                  <a:pt x="37" y="10"/>
                </a:lnTo>
                <a:lnTo>
                  <a:pt x="36" y="2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1" name="Freeform 312"/>
          <p:cNvSpPr>
            <a:spLocks/>
          </p:cNvSpPr>
          <p:nvPr/>
        </p:nvSpPr>
        <p:spPr bwMode="auto">
          <a:xfrm>
            <a:off x="4302125" y="5999163"/>
            <a:ext cx="125413" cy="246063"/>
          </a:xfrm>
          <a:custGeom>
            <a:avLst/>
            <a:gdLst>
              <a:gd name="T0" fmla="*/ 79 w 79"/>
              <a:gd name="T1" fmla="*/ 2 h 155"/>
              <a:gd name="T2" fmla="*/ 75 w 79"/>
              <a:gd name="T3" fmla="*/ 13 h 155"/>
              <a:gd name="T4" fmla="*/ 79 w 79"/>
              <a:gd name="T5" fmla="*/ 24 h 155"/>
              <a:gd name="T6" fmla="*/ 74 w 79"/>
              <a:gd name="T7" fmla="*/ 41 h 155"/>
              <a:gd name="T8" fmla="*/ 64 w 79"/>
              <a:gd name="T9" fmla="*/ 45 h 155"/>
              <a:gd name="T10" fmla="*/ 59 w 79"/>
              <a:gd name="T11" fmla="*/ 68 h 155"/>
              <a:gd name="T12" fmla="*/ 59 w 79"/>
              <a:gd name="T13" fmla="*/ 75 h 155"/>
              <a:gd name="T14" fmla="*/ 60 w 79"/>
              <a:gd name="T15" fmla="*/ 84 h 155"/>
              <a:gd name="T16" fmla="*/ 64 w 79"/>
              <a:gd name="T17" fmla="*/ 101 h 155"/>
              <a:gd name="T18" fmla="*/ 59 w 79"/>
              <a:gd name="T19" fmla="*/ 107 h 155"/>
              <a:gd name="T20" fmla="*/ 60 w 79"/>
              <a:gd name="T21" fmla="*/ 129 h 155"/>
              <a:gd name="T22" fmla="*/ 60 w 79"/>
              <a:gd name="T23" fmla="*/ 143 h 155"/>
              <a:gd name="T24" fmla="*/ 49 w 79"/>
              <a:gd name="T25" fmla="*/ 142 h 155"/>
              <a:gd name="T26" fmla="*/ 45 w 79"/>
              <a:gd name="T27" fmla="*/ 146 h 155"/>
              <a:gd name="T28" fmla="*/ 45 w 79"/>
              <a:gd name="T29" fmla="*/ 152 h 155"/>
              <a:gd name="T30" fmla="*/ 33 w 79"/>
              <a:gd name="T31" fmla="*/ 151 h 155"/>
              <a:gd name="T32" fmla="*/ 28 w 79"/>
              <a:gd name="T33" fmla="*/ 154 h 155"/>
              <a:gd name="T34" fmla="*/ 25 w 79"/>
              <a:gd name="T35" fmla="*/ 155 h 155"/>
              <a:gd name="T36" fmla="*/ 14 w 79"/>
              <a:gd name="T37" fmla="*/ 152 h 155"/>
              <a:gd name="T38" fmla="*/ 7 w 79"/>
              <a:gd name="T39" fmla="*/ 155 h 155"/>
              <a:gd name="T40" fmla="*/ 6 w 79"/>
              <a:gd name="T41" fmla="*/ 152 h 155"/>
              <a:gd name="T42" fmla="*/ 8 w 79"/>
              <a:gd name="T43" fmla="*/ 152 h 155"/>
              <a:gd name="T44" fmla="*/ 10 w 79"/>
              <a:gd name="T45" fmla="*/ 151 h 155"/>
              <a:gd name="T46" fmla="*/ 19 w 79"/>
              <a:gd name="T47" fmla="*/ 146 h 155"/>
              <a:gd name="T48" fmla="*/ 21 w 79"/>
              <a:gd name="T49" fmla="*/ 144 h 155"/>
              <a:gd name="T50" fmla="*/ 25 w 79"/>
              <a:gd name="T51" fmla="*/ 143 h 155"/>
              <a:gd name="T52" fmla="*/ 23 w 79"/>
              <a:gd name="T53" fmla="*/ 140 h 155"/>
              <a:gd name="T54" fmla="*/ 17 w 79"/>
              <a:gd name="T55" fmla="*/ 142 h 155"/>
              <a:gd name="T56" fmla="*/ 13 w 79"/>
              <a:gd name="T57" fmla="*/ 143 h 155"/>
              <a:gd name="T58" fmla="*/ 2 w 79"/>
              <a:gd name="T59" fmla="*/ 151 h 155"/>
              <a:gd name="T60" fmla="*/ 0 w 79"/>
              <a:gd name="T61" fmla="*/ 147 h 155"/>
              <a:gd name="T62" fmla="*/ 7 w 79"/>
              <a:gd name="T63" fmla="*/ 142 h 155"/>
              <a:gd name="T64" fmla="*/ 7 w 79"/>
              <a:gd name="T65" fmla="*/ 140 h 155"/>
              <a:gd name="T66" fmla="*/ 10 w 79"/>
              <a:gd name="T67" fmla="*/ 133 h 155"/>
              <a:gd name="T68" fmla="*/ 13 w 79"/>
              <a:gd name="T69" fmla="*/ 121 h 155"/>
              <a:gd name="T70" fmla="*/ 18 w 79"/>
              <a:gd name="T71" fmla="*/ 127 h 155"/>
              <a:gd name="T72" fmla="*/ 33 w 79"/>
              <a:gd name="T73" fmla="*/ 124 h 155"/>
              <a:gd name="T74" fmla="*/ 30 w 79"/>
              <a:gd name="T75" fmla="*/ 112 h 155"/>
              <a:gd name="T76" fmla="*/ 28 w 79"/>
              <a:gd name="T77" fmla="*/ 105 h 155"/>
              <a:gd name="T78" fmla="*/ 30 w 79"/>
              <a:gd name="T79" fmla="*/ 82 h 155"/>
              <a:gd name="T80" fmla="*/ 29 w 79"/>
              <a:gd name="T81" fmla="*/ 80 h 155"/>
              <a:gd name="T82" fmla="*/ 25 w 79"/>
              <a:gd name="T83" fmla="*/ 76 h 155"/>
              <a:gd name="T84" fmla="*/ 23 w 79"/>
              <a:gd name="T85" fmla="*/ 60 h 155"/>
              <a:gd name="T86" fmla="*/ 34 w 79"/>
              <a:gd name="T87" fmla="*/ 34 h 155"/>
              <a:gd name="T88" fmla="*/ 37 w 79"/>
              <a:gd name="T89" fmla="*/ 31 h 155"/>
              <a:gd name="T90" fmla="*/ 38 w 79"/>
              <a:gd name="T91" fmla="*/ 26 h 155"/>
              <a:gd name="T92" fmla="*/ 45 w 79"/>
              <a:gd name="T93" fmla="*/ 17 h 155"/>
              <a:gd name="T94" fmla="*/ 47 w 79"/>
              <a:gd name="T95" fmla="*/ 11 h 155"/>
              <a:gd name="T96" fmla="*/ 45 w 79"/>
              <a:gd name="T97" fmla="*/ 4 h 155"/>
              <a:gd name="T98" fmla="*/ 59 w 79"/>
              <a:gd name="T99" fmla="*/ 5 h 155"/>
              <a:gd name="T100" fmla="*/ 63 w 79"/>
              <a:gd name="T101" fmla="*/ 0 h 155"/>
              <a:gd name="T102" fmla="*/ 79 w 79"/>
              <a:gd name="T103" fmla="*/ 2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9" h="155">
                <a:moveTo>
                  <a:pt x="79" y="2"/>
                </a:moveTo>
                <a:lnTo>
                  <a:pt x="75" y="13"/>
                </a:lnTo>
                <a:lnTo>
                  <a:pt x="79" y="24"/>
                </a:lnTo>
                <a:lnTo>
                  <a:pt x="74" y="41"/>
                </a:lnTo>
                <a:lnTo>
                  <a:pt x="64" y="45"/>
                </a:lnTo>
                <a:lnTo>
                  <a:pt x="59" y="68"/>
                </a:lnTo>
                <a:lnTo>
                  <a:pt x="59" y="75"/>
                </a:lnTo>
                <a:lnTo>
                  <a:pt x="60" y="84"/>
                </a:lnTo>
                <a:lnTo>
                  <a:pt x="64" y="101"/>
                </a:lnTo>
                <a:lnTo>
                  <a:pt x="59" y="107"/>
                </a:lnTo>
                <a:lnTo>
                  <a:pt x="60" y="129"/>
                </a:lnTo>
                <a:lnTo>
                  <a:pt x="60" y="143"/>
                </a:lnTo>
                <a:lnTo>
                  <a:pt x="49" y="142"/>
                </a:lnTo>
                <a:lnTo>
                  <a:pt x="45" y="146"/>
                </a:lnTo>
                <a:lnTo>
                  <a:pt x="45" y="152"/>
                </a:lnTo>
                <a:lnTo>
                  <a:pt x="33" y="151"/>
                </a:lnTo>
                <a:lnTo>
                  <a:pt x="28" y="154"/>
                </a:lnTo>
                <a:lnTo>
                  <a:pt x="25" y="155"/>
                </a:lnTo>
                <a:lnTo>
                  <a:pt x="14" y="152"/>
                </a:lnTo>
                <a:lnTo>
                  <a:pt x="7" y="155"/>
                </a:lnTo>
                <a:lnTo>
                  <a:pt x="6" y="152"/>
                </a:lnTo>
                <a:lnTo>
                  <a:pt x="8" y="152"/>
                </a:lnTo>
                <a:lnTo>
                  <a:pt x="10" y="151"/>
                </a:lnTo>
                <a:lnTo>
                  <a:pt x="19" y="146"/>
                </a:lnTo>
                <a:lnTo>
                  <a:pt x="21" y="144"/>
                </a:lnTo>
                <a:lnTo>
                  <a:pt x="25" y="143"/>
                </a:lnTo>
                <a:lnTo>
                  <a:pt x="23" y="140"/>
                </a:lnTo>
                <a:lnTo>
                  <a:pt x="17" y="142"/>
                </a:lnTo>
                <a:lnTo>
                  <a:pt x="13" y="143"/>
                </a:lnTo>
                <a:lnTo>
                  <a:pt x="2" y="151"/>
                </a:lnTo>
                <a:lnTo>
                  <a:pt x="0" y="147"/>
                </a:lnTo>
                <a:lnTo>
                  <a:pt x="7" y="142"/>
                </a:lnTo>
                <a:lnTo>
                  <a:pt x="7" y="140"/>
                </a:lnTo>
                <a:lnTo>
                  <a:pt x="10" y="133"/>
                </a:lnTo>
                <a:lnTo>
                  <a:pt x="13" y="121"/>
                </a:lnTo>
                <a:lnTo>
                  <a:pt x="18" y="127"/>
                </a:lnTo>
                <a:lnTo>
                  <a:pt x="33" y="124"/>
                </a:lnTo>
                <a:lnTo>
                  <a:pt x="30" y="112"/>
                </a:lnTo>
                <a:lnTo>
                  <a:pt x="28" y="105"/>
                </a:lnTo>
                <a:lnTo>
                  <a:pt x="30" y="82"/>
                </a:lnTo>
                <a:lnTo>
                  <a:pt x="29" y="80"/>
                </a:lnTo>
                <a:lnTo>
                  <a:pt x="25" y="76"/>
                </a:lnTo>
                <a:lnTo>
                  <a:pt x="23" y="60"/>
                </a:lnTo>
                <a:lnTo>
                  <a:pt x="34" y="34"/>
                </a:lnTo>
                <a:lnTo>
                  <a:pt x="37" y="31"/>
                </a:lnTo>
                <a:lnTo>
                  <a:pt x="38" y="26"/>
                </a:lnTo>
                <a:lnTo>
                  <a:pt x="45" y="17"/>
                </a:lnTo>
                <a:lnTo>
                  <a:pt x="47" y="11"/>
                </a:lnTo>
                <a:lnTo>
                  <a:pt x="45" y="4"/>
                </a:lnTo>
                <a:lnTo>
                  <a:pt x="59" y="5"/>
                </a:lnTo>
                <a:lnTo>
                  <a:pt x="63" y="0"/>
                </a:lnTo>
                <a:lnTo>
                  <a:pt x="79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2" name="Freeform 313"/>
          <p:cNvSpPr>
            <a:spLocks noEditPoints="1"/>
          </p:cNvSpPr>
          <p:nvPr/>
        </p:nvSpPr>
        <p:spPr bwMode="auto">
          <a:xfrm>
            <a:off x="4192588" y="5100638"/>
            <a:ext cx="163513" cy="184150"/>
          </a:xfrm>
          <a:custGeom>
            <a:avLst/>
            <a:gdLst>
              <a:gd name="T0" fmla="*/ 9 w 103"/>
              <a:gd name="T1" fmla="*/ 90 h 116"/>
              <a:gd name="T2" fmla="*/ 5 w 103"/>
              <a:gd name="T3" fmla="*/ 88 h 116"/>
              <a:gd name="T4" fmla="*/ 0 w 103"/>
              <a:gd name="T5" fmla="*/ 76 h 116"/>
              <a:gd name="T6" fmla="*/ 4 w 103"/>
              <a:gd name="T7" fmla="*/ 76 h 116"/>
              <a:gd name="T8" fmla="*/ 12 w 103"/>
              <a:gd name="T9" fmla="*/ 73 h 116"/>
              <a:gd name="T10" fmla="*/ 8 w 103"/>
              <a:gd name="T11" fmla="*/ 64 h 116"/>
              <a:gd name="T12" fmla="*/ 15 w 103"/>
              <a:gd name="T13" fmla="*/ 48 h 116"/>
              <a:gd name="T14" fmla="*/ 17 w 103"/>
              <a:gd name="T15" fmla="*/ 61 h 116"/>
              <a:gd name="T16" fmla="*/ 9 w 103"/>
              <a:gd name="T17" fmla="*/ 84 h 116"/>
              <a:gd name="T18" fmla="*/ 101 w 103"/>
              <a:gd name="T19" fmla="*/ 16 h 116"/>
              <a:gd name="T20" fmla="*/ 102 w 103"/>
              <a:gd name="T21" fmla="*/ 27 h 116"/>
              <a:gd name="T22" fmla="*/ 90 w 103"/>
              <a:gd name="T23" fmla="*/ 30 h 116"/>
              <a:gd name="T24" fmla="*/ 90 w 103"/>
              <a:gd name="T25" fmla="*/ 39 h 116"/>
              <a:gd name="T26" fmla="*/ 84 w 103"/>
              <a:gd name="T27" fmla="*/ 33 h 116"/>
              <a:gd name="T28" fmla="*/ 77 w 103"/>
              <a:gd name="T29" fmla="*/ 38 h 116"/>
              <a:gd name="T30" fmla="*/ 65 w 103"/>
              <a:gd name="T31" fmla="*/ 49 h 116"/>
              <a:gd name="T32" fmla="*/ 46 w 103"/>
              <a:gd name="T33" fmla="*/ 45 h 116"/>
              <a:gd name="T34" fmla="*/ 35 w 103"/>
              <a:gd name="T35" fmla="*/ 67 h 116"/>
              <a:gd name="T36" fmla="*/ 42 w 103"/>
              <a:gd name="T37" fmla="*/ 71 h 116"/>
              <a:gd name="T38" fmla="*/ 42 w 103"/>
              <a:gd name="T39" fmla="*/ 76 h 116"/>
              <a:gd name="T40" fmla="*/ 49 w 103"/>
              <a:gd name="T41" fmla="*/ 84 h 116"/>
              <a:gd name="T42" fmla="*/ 62 w 103"/>
              <a:gd name="T43" fmla="*/ 101 h 116"/>
              <a:gd name="T44" fmla="*/ 41 w 103"/>
              <a:gd name="T45" fmla="*/ 97 h 116"/>
              <a:gd name="T46" fmla="*/ 22 w 103"/>
              <a:gd name="T47" fmla="*/ 114 h 116"/>
              <a:gd name="T48" fmla="*/ 7 w 103"/>
              <a:gd name="T49" fmla="*/ 116 h 116"/>
              <a:gd name="T50" fmla="*/ 1 w 103"/>
              <a:gd name="T51" fmla="*/ 114 h 116"/>
              <a:gd name="T52" fmla="*/ 7 w 103"/>
              <a:gd name="T53" fmla="*/ 109 h 116"/>
              <a:gd name="T54" fmla="*/ 13 w 103"/>
              <a:gd name="T55" fmla="*/ 108 h 116"/>
              <a:gd name="T56" fmla="*/ 16 w 103"/>
              <a:gd name="T57" fmla="*/ 87 h 116"/>
              <a:gd name="T58" fmla="*/ 23 w 103"/>
              <a:gd name="T59" fmla="*/ 76 h 116"/>
              <a:gd name="T60" fmla="*/ 24 w 103"/>
              <a:gd name="T61" fmla="*/ 61 h 116"/>
              <a:gd name="T62" fmla="*/ 27 w 103"/>
              <a:gd name="T63" fmla="*/ 49 h 116"/>
              <a:gd name="T64" fmla="*/ 16 w 103"/>
              <a:gd name="T65" fmla="*/ 43 h 116"/>
              <a:gd name="T66" fmla="*/ 19 w 103"/>
              <a:gd name="T67" fmla="*/ 38 h 116"/>
              <a:gd name="T68" fmla="*/ 30 w 103"/>
              <a:gd name="T69" fmla="*/ 35 h 116"/>
              <a:gd name="T70" fmla="*/ 42 w 103"/>
              <a:gd name="T71" fmla="*/ 20 h 116"/>
              <a:gd name="T72" fmla="*/ 60 w 103"/>
              <a:gd name="T73" fmla="*/ 18 h 116"/>
              <a:gd name="T74" fmla="*/ 92 w 103"/>
              <a:gd name="T75" fmla="*/ 0 h 116"/>
              <a:gd name="T76" fmla="*/ 101 w 103"/>
              <a:gd name="T77" fmla="*/ 1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3" h="116">
                <a:moveTo>
                  <a:pt x="9" y="87"/>
                </a:moveTo>
                <a:lnTo>
                  <a:pt x="9" y="90"/>
                </a:lnTo>
                <a:lnTo>
                  <a:pt x="7" y="90"/>
                </a:lnTo>
                <a:lnTo>
                  <a:pt x="5" y="88"/>
                </a:lnTo>
                <a:lnTo>
                  <a:pt x="1" y="80"/>
                </a:lnTo>
                <a:lnTo>
                  <a:pt x="0" y="76"/>
                </a:lnTo>
                <a:lnTo>
                  <a:pt x="3" y="76"/>
                </a:lnTo>
                <a:lnTo>
                  <a:pt x="4" y="76"/>
                </a:lnTo>
                <a:lnTo>
                  <a:pt x="7" y="76"/>
                </a:lnTo>
                <a:lnTo>
                  <a:pt x="12" y="73"/>
                </a:lnTo>
                <a:lnTo>
                  <a:pt x="12" y="68"/>
                </a:lnTo>
                <a:lnTo>
                  <a:pt x="8" y="64"/>
                </a:lnTo>
                <a:lnTo>
                  <a:pt x="7" y="63"/>
                </a:lnTo>
                <a:lnTo>
                  <a:pt x="15" y="48"/>
                </a:lnTo>
                <a:lnTo>
                  <a:pt x="20" y="53"/>
                </a:lnTo>
                <a:lnTo>
                  <a:pt x="17" y="61"/>
                </a:lnTo>
                <a:lnTo>
                  <a:pt x="12" y="78"/>
                </a:lnTo>
                <a:lnTo>
                  <a:pt x="9" y="84"/>
                </a:lnTo>
                <a:lnTo>
                  <a:pt x="9" y="87"/>
                </a:lnTo>
                <a:close/>
                <a:moveTo>
                  <a:pt x="101" y="16"/>
                </a:moveTo>
                <a:lnTo>
                  <a:pt x="103" y="20"/>
                </a:lnTo>
                <a:lnTo>
                  <a:pt x="102" y="27"/>
                </a:lnTo>
                <a:lnTo>
                  <a:pt x="97" y="28"/>
                </a:lnTo>
                <a:lnTo>
                  <a:pt x="90" y="30"/>
                </a:lnTo>
                <a:lnTo>
                  <a:pt x="90" y="31"/>
                </a:lnTo>
                <a:lnTo>
                  <a:pt x="90" y="39"/>
                </a:lnTo>
                <a:lnTo>
                  <a:pt x="86" y="34"/>
                </a:lnTo>
                <a:lnTo>
                  <a:pt x="84" y="33"/>
                </a:lnTo>
                <a:lnTo>
                  <a:pt x="82" y="35"/>
                </a:lnTo>
                <a:lnTo>
                  <a:pt x="77" y="38"/>
                </a:lnTo>
                <a:lnTo>
                  <a:pt x="72" y="37"/>
                </a:lnTo>
                <a:lnTo>
                  <a:pt x="65" y="49"/>
                </a:lnTo>
                <a:lnTo>
                  <a:pt x="60" y="39"/>
                </a:lnTo>
                <a:lnTo>
                  <a:pt x="46" y="45"/>
                </a:lnTo>
                <a:lnTo>
                  <a:pt x="39" y="56"/>
                </a:lnTo>
                <a:lnTo>
                  <a:pt x="35" y="67"/>
                </a:lnTo>
                <a:lnTo>
                  <a:pt x="43" y="69"/>
                </a:lnTo>
                <a:lnTo>
                  <a:pt x="42" y="71"/>
                </a:lnTo>
                <a:lnTo>
                  <a:pt x="42" y="75"/>
                </a:lnTo>
                <a:lnTo>
                  <a:pt x="42" y="76"/>
                </a:lnTo>
                <a:lnTo>
                  <a:pt x="42" y="76"/>
                </a:lnTo>
                <a:lnTo>
                  <a:pt x="49" y="84"/>
                </a:lnTo>
                <a:lnTo>
                  <a:pt x="64" y="83"/>
                </a:lnTo>
                <a:lnTo>
                  <a:pt x="62" y="101"/>
                </a:lnTo>
                <a:lnTo>
                  <a:pt x="49" y="105"/>
                </a:lnTo>
                <a:lnTo>
                  <a:pt x="41" y="97"/>
                </a:lnTo>
                <a:lnTo>
                  <a:pt x="35" y="108"/>
                </a:lnTo>
                <a:lnTo>
                  <a:pt x="22" y="114"/>
                </a:lnTo>
                <a:lnTo>
                  <a:pt x="11" y="116"/>
                </a:lnTo>
                <a:lnTo>
                  <a:pt x="7" y="116"/>
                </a:lnTo>
                <a:lnTo>
                  <a:pt x="3" y="114"/>
                </a:lnTo>
                <a:lnTo>
                  <a:pt x="1" y="114"/>
                </a:lnTo>
                <a:lnTo>
                  <a:pt x="3" y="112"/>
                </a:lnTo>
                <a:lnTo>
                  <a:pt x="7" y="109"/>
                </a:lnTo>
                <a:lnTo>
                  <a:pt x="12" y="110"/>
                </a:lnTo>
                <a:lnTo>
                  <a:pt x="13" y="108"/>
                </a:lnTo>
                <a:lnTo>
                  <a:pt x="15" y="103"/>
                </a:lnTo>
                <a:lnTo>
                  <a:pt x="16" y="87"/>
                </a:lnTo>
                <a:lnTo>
                  <a:pt x="17" y="84"/>
                </a:lnTo>
                <a:lnTo>
                  <a:pt x="23" y="76"/>
                </a:lnTo>
                <a:lnTo>
                  <a:pt x="23" y="68"/>
                </a:lnTo>
                <a:lnTo>
                  <a:pt x="24" y="61"/>
                </a:lnTo>
                <a:lnTo>
                  <a:pt x="26" y="54"/>
                </a:lnTo>
                <a:lnTo>
                  <a:pt x="27" y="49"/>
                </a:lnTo>
                <a:lnTo>
                  <a:pt x="30" y="46"/>
                </a:lnTo>
                <a:lnTo>
                  <a:pt x="16" y="43"/>
                </a:lnTo>
                <a:lnTo>
                  <a:pt x="17" y="41"/>
                </a:lnTo>
                <a:lnTo>
                  <a:pt x="19" y="38"/>
                </a:lnTo>
                <a:lnTo>
                  <a:pt x="24" y="41"/>
                </a:lnTo>
                <a:lnTo>
                  <a:pt x="30" y="35"/>
                </a:lnTo>
                <a:lnTo>
                  <a:pt x="35" y="30"/>
                </a:lnTo>
                <a:lnTo>
                  <a:pt x="42" y="20"/>
                </a:lnTo>
                <a:lnTo>
                  <a:pt x="54" y="23"/>
                </a:lnTo>
                <a:lnTo>
                  <a:pt x="60" y="18"/>
                </a:lnTo>
                <a:lnTo>
                  <a:pt x="65" y="19"/>
                </a:lnTo>
                <a:lnTo>
                  <a:pt x="92" y="0"/>
                </a:lnTo>
                <a:lnTo>
                  <a:pt x="103" y="11"/>
                </a:lnTo>
                <a:lnTo>
                  <a:pt x="101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3" name="Freeform 314"/>
          <p:cNvSpPr>
            <a:spLocks noEditPoints="1"/>
          </p:cNvSpPr>
          <p:nvPr/>
        </p:nvSpPr>
        <p:spPr bwMode="auto">
          <a:xfrm>
            <a:off x="4367213" y="4843463"/>
            <a:ext cx="225425" cy="193675"/>
          </a:xfrm>
          <a:custGeom>
            <a:avLst/>
            <a:gdLst>
              <a:gd name="T0" fmla="*/ 36 w 142"/>
              <a:gd name="T1" fmla="*/ 87 h 122"/>
              <a:gd name="T2" fmla="*/ 138 w 142"/>
              <a:gd name="T3" fmla="*/ 109 h 122"/>
              <a:gd name="T4" fmla="*/ 119 w 142"/>
              <a:gd name="T5" fmla="*/ 83 h 122"/>
              <a:gd name="T6" fmla="*/ 109 w 142"/>
              <a:gd name="T7" fmla="*/ 76 h 122"/>
              <a:gd name="T8" fmla="*/ 93 w 142"/>
              <a:gd name="T9" fmla="*/ 55 h 122"/>
              <a:gd name="T10" fmla="*/ 85 w 142"/>
              <a:gd name="T11" fmla="*/ 42 h 122"/>
              <a:gd name="T12" fmla="*/ 89 w 142"/>
              <a:gd name="T13" fmla="*/ 13 h 122"/>
              <a:gd name="T14" fmla="*/ 81 w 142"/>
              <a:gd name="T15" fmla="*/ 0 h 122"/>
              <a:gd name="T16" fmla="*/ 60 w 142"/>
              <a:gd name="T17" fmla="*/ 20 h 122"/>
              <a:gd name="T18" fmla="*/ 40 w 142"/>
              <a:gd name="T19" fmla="*/ 38 h 122"/>
              <a:gd name="T20" fmla="*/ 23 w 142"/>
              <a:gd name="T21" fmla="*/ 53 h 122"/>
              <a:gd name="T22" fmla="*/ 12 w 142"/>
              <a:gd name="T23" fmla="*/ 64 h 122"/>
              <a:gd name="T24" fmla="*/ 17 w 142"/>
              <a:gd name="T25" fmla="*/ 79 h 122"/>
              <a:gd name="T26" fmla="*/ 0 w 142"/>
              <a:gd name="T27" fmla="*/ 81 h 122"/>
              <a:gd name="T28" fmla="*/ 11 w 142"/>
              <a:gd name="T29" fmla="*/ 107 h 122"/>
              <a:gd name="T30" fmla="*/ 25 w 142"/>
              <a:gd name="T31" fmla="*/ 113 h 122"/>
              <a:gd name="T32" fmla="*/ 33 w 142"/>
              <a:gd name="T33" fmla="*/ 103 h 122"/>
              <a:gd name="T34" fmla="*/ 30 w 142"/>
              <a:gd name="T35" fmla="*/ 90 h 122"/>
              <a:gd name="T36" fmla="*/ 34 w 142"/>
              <a:gd name="T37" fmla="*/ 80 h 122"/>
              <a:gd name="T38" fmla="*/ 33 w 142"/>
              <a:gd name="T39" fmla="*/ 72 h 122"/>
              <a:gd name="T40" fmla="*/ 41 w 142"/>
              <a:gd name="T41" fmla="*/ 66 h 122"/>
              <a:gd name="T42" fmla="*/ 42 w 142"/>
              <a:gd name="T43" fmla="*/ 77 h 122"/>
              <a:gd name="T44" fmla="*/ 51 w 142"/>
              <a:gd name="T45" fmla="*/ 70 h 122"/>
              <a:gd name="T46" fmla="*/ 61 w 142"/>
              <a:gd name="T47" fmla="*/ 54 h 122"/>
              <a:gd name="T48" fmla="*/ 71 w 142"/>
              <a:gd name="T49" fmla="*/ 38 h 122"/>
              <a:gd name="T50" fmla="*/ 68 w 142"/>
              <a:gd name="T51" fmla="*/ 46 h 122"/>
              <a:gd name="T52" fmla="*/ 56 w 142"/>
              <a:gd name="T53" fmla="*/ 75 h 122"/>
              <a:gd name="T54" fmla="*/ 45 w 142"/>
              <a:gd name="T55" fmla="*/ 81 h 122"/>
              <a:gd name="T56" fmla="*/ 44 w 142"/>
              <a:gd name="T57" fmla="*/ 90 h 122"/>
              <a:gd name="T58" fmla="*/ 56 w 142"/>
              <a:gd name="T59" fmla="*/ 98 h 122"/>
              <a:gd name="T60" fmla="*/ 68 w 142"/>
              <a:gd name="T61" fmla="*/ 99 h 122"/>
              <a:gd name="T62" fmla="*/ 79 w 142"/>
              <a:gd name="T63" fmla="*/ 106 h 122"/>
              <a:gd name="T64" fmla="*/ 98 w 142"/>
              <a:gd name="T65" fmla="*/ 100 h 122"/>
              <a:gd name="T66" fmla="*/ 108 w 142"/>
              <a:gd name="T67" fmla="*/ 91 h 122"/>
              <a:gd name="T68" fmla="*/ 116 w 142"/>
              <a:gd name="T69" fmla="*/ 83 h 122"/>
              <a:gd name="T70" fmla="*/ 113 w 142"/>
              <a:gd name="T71" fmla="*/ 91 h 122"/>
              <a:gd name="T72" fmla="*/ 108 w 142"/>
              <a:gd name="T73" fmla="*/ 99 h 122"/>
              <a:gd name="T74" fmla="*/ 108 w 142"/>
              <a:gd name="T75" fmla="*/ 103 h 122"/>
              <a:gd name="T76" fmla="*/ 93 w 142"/>
              <a:gd name="T77" fmla="*/ 111 h 122"/>
              <a:gd name="T78" fmla="*/ 83 w 142"/>
              <a:gd name="T79" fmla="*/ 120 h 122"/>
              <a:gd name="T80" fmla="*/ 94 w 142"/>
              <a:gd name="T81" fmla="*/ 117 h 122"/>
              <a:gd name="T82" fmla="*/ 101 w 142"/>
              <a:gd name="T83" fmla="*/ 115 h 122"/>
              <a:gd name="T84" fmla="*/ 117 w 142"/>
              <a:gd name="T85" fmla="*/ 109 h 122"/>
              <a:gd name="T86" fmla="*/ 128 w 142"/>
              <a:gd name="T87" fmla="*/ 113 h 122"/>
              <a:gd name="T88" fmla="*/ 136 w 142"/>
              <a:gd name="T89" fmla="*/ 113 h 122"/>
              <a:gd name="T90" fmla="*/ 141 w 142"/>
              <a:gd name="T91" fmla="*/ 109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2" h="122">
                <a:moveTo>
                  <a:pt x="37" y="87"/>
                </a:moveTo>
                <a:lnTo>
                  <a:pt x="36" y="87"/>
                </a:lnTo>
                <a:lnTo>
                  <a:pt x="36" y="87"/>
                </a:lnTo>
                <a:lnTo>
                  <a:pt x="37" y="87"/>
                </a:lnTo>
                <a:close/>
                <a:moveTo>
                  <a:pt x="141" y="109"/>
                </a:moveTo>
                <a:lnTo>
                  <a:pt x="138" y="109"/>
                </a:lnTo>
                <a:lnTo>
                  <a:pt x="132" y="91"/>
                </a:lnTo>
                <a:lnTo>
                  <a:pt x="123" y="80"/>
                </a:lnTo>
                <a:lnTo>
                  <a:pt x="119" y="83"/>
                </a:lnTo>
                <a:lnTo>
                  <a:pt x="119" y="79"/>
                </a:lnTo>
                <a:lnTo>
                  <a:pt x="116" y="79"/>
                </a:lnTo>
                <a:lnTo>
                  <a:pt x="109" y="76"/>
                </a:lnTo>
                <a:lnTo>
                  <a:pt x="106" y="75"/>
                </a:lnTo>
                <a:lnTo>
                  <a:pt x="100" y="60"/>
                </a:lnTo>
                <a:lnTo>
                  <a:pt x="93" y="55"/>
                </a:lnTo>
                <a:lnTo>
                  <a:pt x="93" y="53"/>
                </a:lnTo>
                <a:lnTo>
                  <a:pt x="94" y="43"/>
                </a:lnTo>
                <a:lnTo>
                  <a:pt x="85" y="42"/>
                </a:lnTo>
                <a:lnTo>
                  <a:pt x="89" y="38"/>
                </a:lnTo>
                <a:lnTo>
                  <a:pt x="90" y="23"/>
                </a:lnTo>
                <a:lnTo>
                  <a:pt x="89" y="13"/>
                </a:lnTo>
                <a:lnTo>
                  <a:pt x="87" y="9"/>
                </a:lnTo>
                <a:lnTo>
                  <a:pt x="82" y="6"/>
                </a:lnTo>
                <a:lnTo>
                  <a:pt x="81" y="0"/>
                </a:lnTo>
                <a:lnTo>
                  <a:pt x="63" y="17"/>
                </a:lnTo>
                <a:lnTo>
                  <a:pt x="61" y="19"/>
                </a:lnTo>
                <a:lnTo>
                  <a:pt x="60" y="20"/>
                </a:lnTo>
                <a:lnTo>
                  <a:pt x="57" y="25"/>
                </a:lnTo>
                <a:lnTo>
                  <a:pt x="45" y="32"/>
                </a:lnTo>
                <a:lnTo>
                  <a:pt x="40" y="38"/>
                </a:lnTo>
                <a:lnTo>
                  <a:pt x="38" y="39"/>
                </a:lnTo>
                <a:lnTo>
                  <a:pt x="25" y="53"/>
                </a:lnTo>
                <a:lnTo>
                  <a:pt x="23" y="53"/>
                </a:lnTo>
                <a:lnTo>
                  <a:pt x="23" y="54"/>
                </a:lnTo>
                <a:lnTo>
                  <a:pt x="22" y="58"/>
                </a:lnTo>
                <a:lnTo>
                  <a:pt x="12" y="64"/>
                </a:lnTo>
                <a:lnTo>
                  <a:pt x="12" y="69"/>
                </a:lnTo>
                <a:lnTo>
                  <a:pt x="21" y="75"/>
                </a:lnTo>
                <a:lnTo>
                  <a:pt x="17" y="79"/>
                </a:lnTo>
                <a:lnTo>
                  <a:pt x="7" y="77"/>
                </a:lnTo>
                <a:lnTo>
                  <a:pt x="0" y="79"/>
                </a:lnTo>
                <a:lnTo>
                  <a:pt x="0" y="81"/>
                </a:lnTo>
                <a:lnTo>
                  <a:pt x="22" y="94"/>
                </a:lnTo>
                <a:lnTo>
                  <a:pt x="14" y="102"/>
                </a:lnTo>
                <a:lnTo>
                  <a:pt x="11" y="107"/>
                </a:lnTo>
                <a:lnTo>
                  <a:pt x="10" y="110"/>
                </a:lnTo>
                <a:lnTo>
                  <a:pt x="12" y="111"/>
                </a:lnTo>
                <a:lnTo>
                  <a:pt x="25" y="113"/>
                </a:lnTo>
                <a:lnTo>
                  <a:pt x="25" y="107"/>
                </a:lnTo>
                <a:lnTo>
                  <a:pt x="33" y="107"/>
                </a:lnTo>
                <a:lnTo>
                  <a:pt x="33" y="103"/>
                </a:lnTo>
                <a:lnTo>
                  <a:pt x="34" y="100"/>
                </a:lnTo>
                <a:lnTo>
                  <a:pt x="36" y="91"/>
                </a:lnTo>
                <a:lnTo>
                  <a:pt x="30" y="90"/>
                </a:lnTo>
                <a:lnTo>
                  <a:pt x="30" y="84"/>
                </a:lnTo>
                <a:lnTo>
                  <a:pt x="36" y="87"/>
                </a:lnTo>
                <a:lnTo>
                  <a:pt x="34" y="80"/>
                </a:lnTo>
                <a:lnTo>
                  <a:pt x="34" y="77"/>
                </a:lnTo>
                <a:lnTo>
                  <a:pt x="33" y="75"/>
                </a:lnTo>
                <a:lnTo>
                  <a:pt x="33" y="72"/>
                </a:lnTo>
                <a:lnTo>
                  <a:pt x="37" y="73"/>
                </a:lnTo>
                <a:lnTo>
                  <a:pt x="38" y="68"/>
                </a:lnTo>
                <a:lnTo>
                  <a:pt x="41" y="66"/>
                </a:lnTo>
                <a:lnTo>
                  <a:pt x="41" y="65"/>
                </a:lnTo>
                <a:lnTo>
                  <a:pt x="42" y="70"/>
                </a:lnTo>
                <a:lnTo>
                  <a:pt x="42" y="77"/>
                </a:lnTo>
                <a:lnTo>
                  <a:pt x="45" y="75"/>
                </a:lnTo>
                <a:lnTo>
                  <a:pt x="48" y="73"/>
                </a:lnTo>
                <a:lnTo>
                  <a:pt x="51" y="70"/>
                </a:lnTo>
                <a:lnTo>
                  <a:pt x="52" y="69"/>
                </a:lnTo>
                <a:lnTo>
                  <a:pt x="55" y="61"/>
                </a:lnTo>
                <a:lnTo>
                  <a:pt x="61" y="54"/>
                </a:lnTo>
                <a:lnTo>
                  <a:pt x="63" y="49"/>
                </a:lnTo>
                <a:lnTo>
                  <a:pt x="64" y="40"/>
                </a:lnTo>
                <a:lnTo>
                  <a:pt x="71" y="38"/>
                </a:lnTo>
                <a:lnTo>
                  <a:pt x="71" y="39"/>
                </a:lnTo>
                <a:lnTo>
                  <a:pt x="70" y="45"/>
                </a:lnTo>
                <a:lnTo>
                  <a:pt x="68" y="46"/>
                </a:lnTo>
                <a:lnTo>
                  <a:pt x="63" y="60"/>
                </a:lnTo>
                <a:lnTo>
                  <a:pt x="59" y="70"/>
                </a:lnTo>
                <a:lnTo>
                  <a:pt x="56" y="75"/>
                </a:lnTo>
                <a:lnTo>
                  <a:pt x="53" y="75"/>
                </a:lnTo>
                <a:lnTo>
                  <a:pt x="48" y="80"/>
                </a:lnTo>
                <a:lnTo>
                  <a:pt x="45" y="81"/>
                </a:lnTo>
                <a:lnTo>
                  <a:pt x="41" y="85"/>
                </a:lnTo>
                <a:lnTo>
                  <a:pt x="42" y="87"/>
                </a:lnTo>
                <a:lnTo>
                  <a:pt x="44" y="90"/>
                </a:lnTo>
                <a:lnTo>
                  <a:pt x="53" y="94"/>
                </a:lnTo>
                <a:lnTo>
                  <a:pt x="55" y="95"/>
                </a:lnTo>
                <a:lnTo>
                  <a:pt x="56" y="98"/>
                </a:lnTo>
                <a:lnTo>
                  <a:pt x="57" y="99"/>
                </a:lnTo>
                <a:lnTo>
                  <a:pt x="60" y="99"/>
                </a:lnTo>
                <a:lnTo>
                  <a:pt x="68" y="99"/>
                </a:lnTo>
                <a:lnTo>
                  <a:pt x="76" y="105"/>
                </a:lnTo>
                <a:lnTo>
                  <a:pt x="78" y="105"/>
                </a:lnTo>
                <a:lnTo>
                  <a:pt x="79" y="106"/>
                </a:lnTo>
                <a:lnTo>
                  <a:pt x="87" y="109"/>
                </a:lnTo>
                <a:lnTo>
                  <a:pt x="93" y="107"/>
                </a:lnTo>
                <a:lnTo>
                  <a:pt x="98" y="100"/>
                </a:lnTo>
                <a:lnTo>
                  <a:pt x="104" y="96"/>
                </a:lnTo>
                <a:lnTo>
                  <a:pt x="104" y="95"/>
                </a:lnTo>
                <a:lnTo>
                  <a:pt x="108" y="91"/>
                </a:lnTo>
                <a:lnTo>
                  <a:pt x="109" y="91"/>
                </a:lnTo>
                <a:lnTo>
                  <a:pt x="111" y="88"/>
                </a:lnTo>
                <a:lnTo>
                  <a:pt x="116" y="83"/>
                </a:lnTo>
                <a:lnTo>
                  <a:pt x="117" y="85"/>
                </a:lnTo>
                <a:lnTo>
                  <a:pt x="117" y="87"/>
                </a:lnTo>
                <a:lnTo>
                  <a:pt x="113" y="91"/>
                </a:lnTo>
                <a:lnTo>
                  <a:pt x="111" y="94"/>
                </a:lnTo>
                <a:lnTo>
                  <a:pt x="109" y="96"/>
                </a:lnTo>
                <a:lnTo>
                  <a:pt x="108" y="99"/>
                </a:lnTo>
                <a:lnTo>
                  <a:pt x="115" y="102"/>
                </a:lnTo>
                <a:lnTo>
                  <a:pt x="112" y="102"/>
                </a:lnTo>
                <a:lnTo>
                  <a:pt x="108" y="103"/>
                </a:lnTo>
                <a:lnTo>
                  <a:pt x="102" y="103"/>
                </a:lnTo>
                <a:lnTo>
                  <a:pt x="96" y="109"/>
                </a:lnTo>
                <a:lnTo>
                  <a:pt x="93" y="111"/>
                </a:lnTo>
                <a:lnTo>
                  <a:pt x="90" y="113"/>
                </a:lnTo>
                <a:lnTo>
                  <a:pt x="83" y="113"/>
                </a:lnTo>
                <a:lnTo>
                  <a:pt x="83" y="120"/>
                </a:lnTo>
                <a:lnTo>
                  <a:pt x="89" y="121"/>
                </a:lnTo>
                <a:lnTo>
                  <a:pt x="90" y="122"/>
                </a:lnTo>
                <a:lnTo>
                  <a:pt x="94" y="117"/>
                </a:lnTo>
                <a:lnTo>
                  <a:pt x="96" y="117"/>
                </a:lnTo>
                <a:lnTo>
                  <a:pt x="100" y="114"/>
                </a:lnTo>
                <a:lnTo>
                  <a:pt x="101" y="115"/>
                </a:lnTo>
                <a:lnTo>
                  <a:pt x="111" y="117"/>
                </a:lnTo>
                <a:lnTo>
                  <a:pt x="113" y="113"/>
                </a:lnTo>
                <a:lnTo>
                  <a:pt x="117" y="109"/>
                </a:lnTo>
                <a:lnTo>
                  <a:pt x="123" y="107"/>
                </a:lnTo>
                <a:lnTo>
                  <a:pt x="123" y="109"/>
                </a:lnTo>
                <a:lnTo>
                  <a:pt x="128" y="113"/>
                </a:lnTo>
                <a:lnTo>
                  <a:pt x="130" y="114"/>
                </a:lnTo>
                <a:lnTo>
                  <a:pt x="134" y="113"/>
                </a:lnTo>
                <a:lnTo>
                  <a:pt x="136" y="113"/>
                </a:lnTo>
                <a:lnTo>
                  <a:pt x="141" y="111"/>
                </a:lnTo>
                <a:lnTo>
                  <a:pt x="142" y="110"/>
                </a:lnTo>
                <a:lnTo>
                  <a:pt x="141" y="10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4" name="Freeform 315"/>
          <p:cNvSpPr>
            <a:spLocks noEditPoints="1"/>
          </p:cNvSpPr>
          <p:nvPr/>
        </p:nvSpPr>
        <p:spPr bwMode="auto">
          <a:xfrm>
            <a:off x="4248150" y="4546600"/>
            <a:ext cx="93663" cy="98425"/>
          </a:xfrm>
          <a:custGeom>
            <a:avLst/>
            <a:gdLst>
              <a:gd name="T0" fmla="*/ 23 w 59"/>
              <a:gd name="T1" fmla="*/ 1 h 62"/>
              <a:gd name="T2" fmla="*/ 23 w 59"/>
              <a:gd name="T3" fmla="*/ 1 h 62"/>
              <a:gd name="T4" fmla="*/ 19 w 59"/>
              <a:gd name="T5" fmla="*/ 1 h 62"/>
              <a:gd name="T6" fmla="*/ 25 w 59"/>
              <a:gd name="T7" fmla="*/ 9 h 62"/>
              <a:gd name="T8" fmla="*/ 33 w 59"/>
              <a:gd name="T9" fmla="*/ 9 h 62"/>
              <a:gd name="T10" fmla="*/ 34 w 59"/>
              <a:gd name="T11" fmla="*/ 17 h 62"/>
              <a:gd name="T12" fmla="*/ 36 w 59"/>
              <a:gd name="T13" fmla="*/ 26 h 62"/>
              <a:gd name="T14" fmla="*/ 38 w 59"/>
              <a:gd name="T15" fmla="*/ 32 h 62"/>
              <a:gd name="T16" fmla="*/ 42 w 59"/>
              <a:gd name="T17" fmla="*/ 31 h 62"/>
              <a:gd name="T18" fmla="*/ 41 w 59"/>
              <a:gd name="T19" fmla="*/ 22 h 62"/>
              <a:gd name="T20" fmla="*/ 40 w 59"/>
              <a:gd name="T21" fmla="*/ 15 h 62"/>
              <a:gd name="T22" fmla="*/ 38 w 59"/>
              <a:gd name="T23" fmla="*/ 9 h 62"/>
              <a:gd name="T24" fmla="*/ 49 w 59"/>
              <a:gd name="T25" fmla="*/ 8 h 62"/>
              <a:gd name="T26" fmla="*/ 59 w 59"/>
              <a:gd name="T27" fmla="*/ 7 h 62"/>
              <a:gd name="T28" fmla="*/ 59 w 59"/>
              <a:gd name="T29" fmla="*/ 16 h 62"/>
              <a:gd name="T30" fmla="*/ 52 w 59"/>
              <a:gd name="T31" fmla="*/ 22 h 62"/>
              <a:gd name="T32" fmla="*/ 57 w 59"/>
              <a:gd name="T33" fmla="*/ 32 h 62"/>
              <a:gd name="T34" fmla="*/ 55 w 59"/>
              <a:gd name="T35" fmla="*/ 42 h 62"/>
              <a:gd name="T36" fmla="*/ 51 w 59"/>
              <a:gd name="T37" fmla="*/ 47 h 62"/>
              <a:gd name="T38" fmla="*/ 40 w 59"/>
              <a:gd name="T39" fmla="*/ 49 h 62"/>
              <a:gd name="T40" fmla="*/ 37 w 59"/>
              <a:gd name="T41" fmla="*/ 60 h 62"/>
              <a:gd name="T42" fmla="*/ 32 w 59"/>
              <a:gd name="T43" fmla="*/ 62 h 62"/>
              <a:gd name="T44" fmla="*/ 11 w 59"/>
              <a:gd name="T45" fmla="*/ 61 h 62"/>
              <a:gd name="T46" fmla="*/ 8 w 59"/>
              <a:gd name="T47" fmla="*/ 57 h 62"/>
              <a:gd name="T48" fmla="*/ 4 w 59"/>
              <a:gd name="T49" fmla="*/ 54 h 62"/>
              <a:gd name="T50" fmla="*/ 0 w 59"/>
              <a:gd name="T51" fmla="*/ 57 h 62"/>
              <a:gd name="T52" fmla="*/ 7 w 59"/>
              <a:gd name="T53" fmla="*/ 50 h 62"/>
              <a:gd name="T54" fmla="*/ 8 w 59"/>
              <a:gd name="T55" fmla="*/ 49 h 62"/>
              <a:gd name="T56" fmla="*/ 10 w 59"/>
              <a:gd name="T57" fmla="*/ 42 h 62"/>
              <a:gd name="T58" fmla="*/ 12 w 59"/>
              <a:gd name="T59" fmla="*/ 39 h 62"/>
              <a:gd name="T60" fmla="*/ 14 w 59"/>
              <a:gd name="T61" fmla="*/ 32 h 62"/>
              <a:gd name="T62" fmla="*/ 18 w 59"/>
              <a:gd name="T63" fmla="*/ 32 h 62"/>
              <a:gd name="T64" fmla="*/ 22 w 59"/>
              <a:gd name="T65" fmla="*/ 34 h 62"/>
              <a:gd name="T66" fmla="*/ 22 w 59"/>
              <a:gd name="T67" fmla="*/ 31 h 62"/>
              <a:gd name="T68" fmla="*/ 21 w 59"/>
              <a:gd name="T69" fmla="*/ 27 h 62"/>
              <a:gd name="T70" fmla="*/ 19 w 59"/>
              <a:gd name="T71" fmla="*/ 26 h 62"/>
              <a:gd name="T72" fmla="*/ 8 w 59"/>
              <a:gd name="T73" fmla="*/ 20 h 62"/>
              <a:gd name="T74" fmla="*/ 4 w 59"/>
              <a:gd name="T75" fmla="*/ 15 h 62"/>
              <a:gd name="T76" fmla="*/ 11 w 59"/>
              <a:gd name="T77" fmla="*/ 0 h 62"/>
              <a:gd name="T78" fmla="*/ 19 w 59"/>
              <a:gd name="T79" fmla="*/ 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9" h="62">
                <a:moveTo>
                  <a:pt x="23" y="1"/>
                </a:moveTo>
                <a:lnTo>
                  <a:pt x="23" y="1"/>
                </a:lnTo>
                <a:close/>
                <a:moveTo>
                  <a:pt x="19" y="1"/>
                </a:moveTo>
                <a:lnTo>
                  <a:pt x="25" y="9"/>
                </a:lnTo>
                <a:lnTo>
                  <a:pt x="33" y="9"/>
                </a:lnTo>
                <a:lnTo>
                  <a:pt x="34" y="17"/>
                </a:lnTo>
                <a:lnTo>
                  <a:pt x="36" y="26"/>
                </a:lnTo>
                <a:lnTo>
                  <a:pt x="38" y="32"/>
                </a:lnTo>
                <a:lnTo>
                  <a:pt x="42" y="31"/>
                </a:lnTo>
                <a:lnTo>
                  <a:pt x="41" y="22"/>
                </a:lnTo>
                <a:lnTo>
                  <a:pt x="40" y="15"/>
                </a:lnTo>
                <a:lnTo>
                  <a:pt x="38" y="9"/>
                </a:lnTo>
                <a:lnTo>
                  <a:pt x="49" y="8"/>
                </a:lnTo>
                <a:lnTo>
                  <a:pt x="59" y="7"/>
                </a:lnTo>
                <a:lnTo>
                  <a:pt x="59" y="16"/>
                </a:lnTo>
                <a:lnTo>
                  <a:pt x="52" y="22"/>
                </a:lnTo>
                <a:lnTo>
                  <a:pt x="57" y="32"/>
                </a:lnTo>
                <a:lnTo>
                  <a:pt x="55" y="42"/>
                </a:lnTo>
                <a:lnTo>
                  <a:pt x="51" y="47"/>
                </a:lnTo>
                <a:lnTo>
                  <a:pt x="40" y="49"/>
                </a:lnTo>
                <a:lnTo>
                  <a:pt x="37" y="60"/>
                </a:lnTo>
                <a:lnTo>
                  <a:pt x="32" y="62"/>
                </a:lnTo>
                <a:lnTo>
                  <a:pt x="11" y="61"/>
                </a:lnTo>
                <a:lnTo>
                  <a:pt x="8" y="57"/>
                </a:lnTo>
                <a:lnTo>
                  <a:pt x="4" y="54"/>
                </a:lnTo>
                <a:lnTo>
                  <a:pt x="0" y="57"/>
                </a:lnTo>
                <a:lnTo>
                  <a:pt x="7" y="50"/>
                </a:lnTo>
                <a:lnTo>
                  <a:pt x="8" y="49"/>
                </a:lnTo>
                <a:lnTo>
                  <a:pt x="10" y="42"/>
                </a:lnTo>
                <a:lnTo>
                  <a:pt x="12" y="39"/>
                </a:lnTo>
                <a:lnTo>
                  <a:pt x="14" y="32"/>
                </a:lnTo>
                <a:lnTo>
                  <a:pt x="18" y="32"/>
                </a:lnTo>
                <a:lnTo>
                  <a:pt x="22" y="34"/>
                </a:lnTo>
                <a:lnTo>
                  <a:pt x="22" y="31"/>
                </a:lnTo>
                <a:lnTo>
                  <a:pt x="21" y="27"/>
                </a:lnTo>
                <a:lnTo>
                  <a:pt x="19" y="26"/>
                </a:lnTo>
                <a:lnTo>
                  <a:pt x="8" y="20"/>
                </a:lnTo>
                <a:lnTo>
                  <a:pt x="4" y="15"/>
                </a:lnTo>
                <a:lnTo>
                  <a:pt x="11" y="0"/>
                </a:lnTo>
                <a:lnTo>
                  <a:pt x="19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5" name="Freeform 316"/>
          <p:cNvSpPr>
            <a:spLocks noEditPoints="1"/>
          </p:cNvSpPr>
          <p:nvPr/>
        </p:nvSpPr>
        <p:spPr bwMode="auto">
          <a:xfrm>
            <a:off x="4248150" y="4546600"/>
            <a:ext cx="93663" cy="98425"/>
          </a:xfrm>
          <a:custGeom>
            <a:avLst/>
            <a:gdLst>
              <a:gd name="T0" fmla="*/ 23 w 59"/>
              <a:gd name="T1" fmla="*/ 1 h 62"/>
              <a:gd name="T2" fmla="*/ 23 w 59"/>
              <a:gd name="T3" fmla="*/ 1 h 62"/>
              <a:gd name="T4" fmla="*/ 19 w 59"/>
              <a:gd name="T5" fmla="*/ 1 h 62"/>
              <a:gd name="T6" fmla="*/ 25 w 59"/>
              <a:gd name="T7" fmla="*/ 9 h 62"/>
              <a:gd name="T8" fmla="*/ 33 w 59"/>
              <a:gd name="T9" fmla="*/ 9 h 62"/>
              <a:gd name="T10" fmla="*/ 34 w 59"/>
              <a:gd name="T11" fmla="*/ 17 h 62"/>
              <a:gd name="T12" fmla="*/ 36 w 59"/>
              <a:gd name="T13" fmla="*/ 26 h 62"/>
              <a:gd name="T14" fmla="*/ 38 w 59"/>
              <a:gd name="T15" fmla="*/ 32 h 62"/>
              <a:gd name="T16" fmla="*/ 42 w 59"/>
              <a:gd name="T17" fmla="*/ 31 h 62"/>
              <a:gd name="T18" fmla="*/ 41 w 59"/>
              <a:gd name="T19" fmla="*/ 22 h 62"/>
              <a:gd name="T20" fmla="*/ 40 w 59"/>
              <a:gd name="T21" fmla="*/ 15 h 62"/>
              <a:gd name="T22" fmla="*/ 38 w 59"/>
              <a:gd name="T23" fmla="*/ 9 h 62"/>
              <a:gd name="T24" fmla="*/ 49 w 59"/>
              <a:gd name="T25" fmla="*/ 8 h 62"/>
              <a:gd name="T26" fmla="*/ 59 w 59"/>
              <a:gd name="T27" fmla="*/ 7 h 62"/>
              <a:gd name="T28" fmla="*/ 59 w 59"/>
              <a:gd name="T29" fmla="*/ 16 h 62"/>
              <a:gd name="T30" fmla="*/ 52 w 59"/>
              <a:gd name="T31" fmla="*/ 22 h 62"/>
              <a:gd name="T32" fmla="*/ 57 w 59"/>
              <a:gd name="T33" fmla="*/ 32 h 62"/>
              <a:gd name="T34" fmla="*/ 55 w 59"/>
              <a:gd name="T35" fmla="*/ 42 h 62"/>
              <a:gd name="T36" fmla="*/ 51 w 59"/>
              <a:gd name="T37" fmla="*/ 47 h 62"/>
              <a:gd name="T38" fmla="*/ 40 w 59"/>
              <a:gd name="T39" fmla="*/ 49 h 62"/>
              <a:gd name="T40" fmla="*/ 37 w 59"/>
              <a:gd name="T41" fmla="*/ 60 h 62"/>
              <a:gd name="T42" fmla="*/ 32 w 59"/>
              <a:gd name="T43" fmla="*/ 62 h 62"/>
              <a:gd name="T44" fmla="*/ 11 w 59"/>
              <a:gd name="T45" fmla="*/ 61 h 62"/>
              <a:gd name="T46" fmla="*/ 8 w 59"/>
              <a:gd name="T47" fmla="*/ 57 h 62"/>
              <a:gd name="T48" fmla="*/ 4 w 59"/>
              <a:gd name="T49" fmla="*/ 54 h 62"/>
              <a:gd name="T50" fmla="*/ 0 w 59"/>
              <a:gd name="T51" fmla="*/ 57 h 62"/>
              <a:gd name="T52" fmla="*/ 7 w 59"/>
              <a:gd name="T53" fmla="*/ 50 h 62"/>
              <a:gd name="T54" fmla="*/ 8 w 59"/>
              <a:gd name="T55" fmla="*/ 49 h 62"/>
              <a:gd name="T56" fmla="*/ 10 w 59"/>
              <a:gd name="T57" fmla="*/ 42 h 62"/>
              <a:gd name="T58" fmla="*/ 12 w 59"/>
              <a:gd name="T59" fmla="*/ 39 h 62"/>
              <a:gd name="T60" fmla="*/ 14 w 59"/>
              <a:gd name="T61" fmla="*/ 32 h 62"/>
              <a:gd name="T62" fmla="*/ 18 w 59"/>
              <a:gd name="T63" fmla="*/ 32 h 62"/>
              <a:gd name="T64" fmla="*/ 22 w 59"/>
              <a:gd name="T65" fmla="*/ 34 h 62"/>
              <a:gd name="T66" fmla="*/ 22 w 59"/>
              <a:gd name="T67" fmla="*/ 31 h 62"/>
              <a:gd name="T68" fmla="*/ 21 w 59"/>
              <a:gd name="T69" fmla="*/ 27 h 62"/>
              <a:gd name="T70" fmla="*/ 19 w 59"/>
              <a:gd name="T71" fmla="*/ 26 h 62"/>
              <a:gd name="T72" fmla="*/ 8 w 59"/>
              <a:gd name="T73" fmla="*/ 20 h 62"/>
              <a:gd name="T74" fmla="*/ 4 w 59"/>
              <a:gd name="T75" fmla="*/ 15 h 62"/>
              <a:gd name="T76" fmla="*/ 11 w 59"/>
              <a:gd name="T77" fmla="*/ 0 h 62"/>
              <a:gd name="T78" fmla="*/ 19 w 59"/>
              <a:gd name="T79" fmla="*/ 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9" h="62">
                <a:moveTo>
                  <a:pt x="23" y="1"/>
                </a:moveTo>
                <a:lnTo>
                  <a:pt x="23" y="1"/>
                </a:lnTo>
                <a:moveTo>
                  <a:pt x="19" y="1"/>
                </a:moveTo>
                <a:lnTo>
                  <a:pt x="25" y="9"/>
                </a:lnTo>
                <a:lnTo>
                  <a:pt x="33" y="9"/>
                </a:lnTo>
                <a:lnTo>
                  <a:pt x="34" y="17"/>
                </a:lnTo>
                <a:lnTo>
                  <a:pt x="36" y="26"/>
                </a:lnTo>
                <a:lnTo>
                  <a:pt x="38" y="32"/>
                </a:lnTo>
                <a:lnTo>
                  <a:pt x="42" y="31"/>
                </a:lnTo>
                <a:lnTo>
                  <a:pt x="41" y="22"/>
                </a:lnTo>
                <a:lnTo>
                  <a:pt x="40" y="15"/>
                </a:lnTo>
                <a:lnTo>
                  <a:pt x="38" y="9"/>
                </a:lnTo>
                <a:lnTo>
                  <a:pt x="49" y="8"/>
                </a:lnTo>
                <a:lnTo>
                  <a:pt x="59" y="7"/>
                </a:lnTo>
                <a:lnTo>
                  <a:pt x="59" y="16"/>
                </a:lnTo>
                <a:lnTo>
                  <a:pt x="52" y="22"/>
                </a:lnTo>
                <a:lnTo>
                  <a:pt x="57" y="32"/>
                </a:lnTo>
                <a:lnTo>
                  <a:pt x="55" y="42"/>
                </a:lnTo>
                <a:lnTo>
                  <a:pt x="51" y="47"/>
                </a:lnTo>
                <a:lnTo>
                  <a:pt x="40" y="49"/>
                </a:lnTo>
                <a:lnTo>
                  <a:pt x="37" y="60"/>
                </a:lnTo>
                <a:lnTo>
                  <a:pt x="32" y="62"/>
                </a:lnTo>
                <a:lnTo>
                  <a:pt x="11" y="61"/>
                </a:lnTo>
                <a:lnTo>
                  <a:pt x="8" y="57"/>
                </a:lnTo>
                <a:lnTo>
                  <a:pt x="4" y="54"/>
                </a:lnTo>
                <a:lnTo>
                  <a:pt x="0" y="57"/>
                </a:lnTo>
                <a:lnTo>
                  <a:pt x="7" y="50"/>
                </a:lnTo>
                <a:lnTo>
                  <a:pt x="8" y="49"/>
                </a:lnTo>
                <a:lnTo>
                  <a:pt x="10" y="42"/>
                </a:lnTo>
                <a:lnTo>
                  <a:pt x="12" y="39"/>
                </a:lnTo>
                <a:lnTo>
                  <a:pt x="14" y="32"/>
                </a:lnTo>
                <a:lnTo>
                  <a:pt x="18" y="32"/>
                </a:lnTo>
                <a:lnTo>
                  <a:pt x="22" y="34"/>
                </a:lnTo>
                <a:lnTo>
                  <a:pt x="22" y="31"/>
                </a:lnTo>
                <a:lnTo>
                  <a:pt x="21" y="27"/>
                </a:lnTo>
                <a:lnTo>
                  <a:pt x="19" y="26"/>
                </a:lnTo>
                <a:lnTo>
                  <a:pt x="8" y="20"/>
                </a:lnTo>
                <a:lnTo>
                  <a:pt x="4" y="15"/>
                </a:lnTo>
                <a:lnTo>
                  <a:pt x="11" y="0"/>
                </a:lnTo>
                <a:lnTo>
                  <a:pt x="19" y="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6" name="Freeform 317"/>
          <p:cNvSpPr>
            <a:spLocks/>
          </p:cNvSpPr>
          <p:nvPr/>
        </p:nvSpPr>
        <p:spPr bwMode="auto">
          <a:xfrm>
            <a:off x="4495800" y="4737100"/>
            <a:ext cx="295275" cy="279400"/>
          </a:xfrm>
          <a:custGeom>
            <a:avLst/>
            <a:gdLst>
              <a:gd name="T0" fmla="*/ 139 w 186"/>
              <a:gd name="T1" fmla="*/ 62 h 176"/>
              <a:gd name="T2" fmla="*/ 148 w 186"/>
              <a:gd name="T3" fmla="*/ 90 h 176"/>
              <a:gd name="T4" fmla="*/ 166 w 186"/>
              <a:gd name="T5" fmla="*/ 97 h 176"/>
              <a:gd name="T6" fmla="*/ 174 w 186"/>
              <a:gd name="T7" fmla="*/ 92 h 176"/>
              <a:gd name="T8" fmla="*/ 186 w 186"/>
              <a:gd name="T9" fmla="*/ 117 h 176"/>
              <a:gd name="T10" fmla="*/ 179 w 186"/>
              <a:gd name="T11" fmla="*/ 124 h 176"/>
              <a:gd name="T12" fmla="*/ 164 w 186"/>
              <a:gd name="T13" fmla="*/ 122 h 176"/>
              <a:gd name="T14" fmla="*/ 145 w 186"/>
              <a:gd name="T15" fmla="*/ 121 h 176"/>
              <a:gd name="T16" fmla="*/ 141 w 186"/>
              <a:gd name="T17" fmla="*/ 118 h 176"/>
              <a:gd name="T18" fmla="*/ 137 w 186"/>
              <a:gd name="T19" fmla="*/ 114 h 176"/>
              <a:gd name="T20" fmla="*/ 119 w 186"/>
              <a:gd name="T21" fmla="*/ 117 h 176"/>
              <a:gd name="T22" fmla="*/ 114 w 186"/>
              <a:gd name="T23" fmla="*/ 116 h 176"/>
              <a:gd name="T24" fmla="*/ 98 w 186"/>
              <a:gd name="T25" fmla="*/ 116 h 176"/>
              <a:gd name="T26" fmla="*/ 92 w 186"/>
              <a:gd name="T27" fmla="*/ 140 h 176"/>
              <a:gd name="T28" fmla="*/ 91 w 186"/>
              <a:gd name="T29" fmla="*/ 144 h 176"/>
              <a:gd name="T30" fmla="*/ 80 w 186"/>
              <a:gd name="T31" fmla="*/ 144 h 176"/>
              <a:gd name="T32" fmla="*/ 68 w 186"/>
              <a:gd name="T33" fmla="*/ 161 h 176"/>
              <a:gd name="T34" fmla="*/ 69 w 186"/>
              <a:gd name="T35" fmla="*/ 169 h 176"/>
              <a:gd name="T36" fmla="*/ 62 w 186"/>
              <a:gd name="T37" fmla="*/ 169 h 176"/>
              <a:gd name="T38" fmla="*/ 55 w 186"/>
              <a:gd name="T39" fmla="*/ 146 h 176"/>
              <a:gd name="T40" fmla="*/ 64 w 186"/>
              <a:gd name="T41" fmla="*/ 140 h 176"/>
              <a:gd name="T42" fmla="*/ 69 w 186"/>
              <a:gd name="T43" fmla="*/ 129 h 176"/>
              <a:gd name="T44" fmla="*/ 80 w 186"/>
              <a:gd name="T45" fmla="*/ 118 h 176"/>
              <a:gd name="T46" fmla="*/ 84 w 186"/>
              <a:gd name="T47" fmla="*/ 110 h 176"/>
              <a:gd name="T48" fmla="*/ 98 w 186"/>
              <a:gd name="T49" fmla="*/ 101 h 176"/>
              <a:gd name="T50" fmla="*/ 96 w 186"/>
              <a:gd name="T51" fmla="*/ 98 h 176"/>
              <a:gd name="T52" fmla="*/ 80 w 186"/>
              <a:gd name="T53" fmla="*/ 107 h 176"/>
              <a:gd name="T54" fmla="*/ 76 w 186"/>
              <a:gd name="T55" fmla="*/ 109 h 176"/>
              <a:gd name="T56" fmla="*/ 75 w 186"/>
              <a:gd name="T57" fmla="*/ 116 h 176"/>
              <a:gd name="T58" fmla="*/ 65 w 186"/>
              <a:gd name="T59" fmla="*/ 121 h 176"/>
              <a:gd name="T60" fmla="*/ 60 w 186"/>
              <a:gd name="T61" fmla="*/ 120 h 176"/>
              <a:gd name="T62" fmla="*/ 55 w 186"/>
              <a:gd name="T63" fmla="*/ 117 h 176"/>
              <a:gd name="T64" fmla="*/ 54 w 186"/>
              <a:gd name="T65" fmla="*/ 120 h 176"/>
              <a:gd name="T66" fmla="*/ 55 w 186"/>
              <a:gd name="T67" fmla="*/ 124 h 176"/>
              <a:gd name="T68" fmla="*/ 60 w 186"/>
              <a:gd name="T69" fmla="*/ 129 h 176"/>
              <a:gd name="T70" fmla="*/ 47 w 186"/>
              <a:gd name="T71" fmla="*/ 142 h 176"/>
              <a:gd name="T72" fmla="*/ 47 w 186"/>
              <a:gd name="T73" fmla="*/ 146 h 176"/>
              <a:gd name="T74" fmla="*/ 55 w 186"/>
              <a:gd name="T75" fmla="*/ 167 h 176"/>
              <a:gd name="T76" fmla="*/ 57 w 186"/>
              <a:gd name="T77" fmla="*/ 174 h 176"/>
              <a:gd name="T78" fmla="*/ 57 w 186"/>
              <a:gd name="T79" fmla="*/ 176 h 176"/>
              <a:gd name="T80" fmla="*/ 42 w 186"/>
              <a:gd name="T81" fmla="*/ 147 h 176"/>
              <a:gd name="T82" fmla="*/ 38 w 186"/>
              <a:gd name="T83" fmla="*/ 146 h 176"/>
              <a:gd name="T84" fmla="*/ 28 w 186"/>
              <a:gd name="T85" fmla="*/ 143 h 176"/>
              <a:gd name="T86" fmla="*/ 19 w 186"/>
              <a:gd name="T87" fmla="*/ 127 h 176"/>
              <a:gd name="T88" fmla="*/ 12 w 186"/>
              <a:gd name="T89" fmla="*/ 120 h 176"/>
              <a:gd name="T90" fmla="*/ 4 w 186"/>
              <a:gd name="T91" fmla="*/ 109 h 176"/>
              <a:gd name="T92" fmla="*/ 9 w 186"/>
              <a:gd name="T93" fmla="*/ 90 h 176"/>
              <a:gd name="T94" fmla="*/ 6 w 186"/>
              <a:gd name="T95" fmla="*/ 76 h 176"/>
              <a:gd name="T96" fmla="*/ 0 w 186"/>
              <a:gd name="T97" fmla="*/ 67 h 176"/>
              <a:gd name="T98" fmla="*/ 32 w 186"/>
              <a:gd name="T99" fmla="*/ 42 h 176"/>
              <a:gd name="T100" fmla="*/ 80 w 186"/>
              <a:gd name="T101" fmla="*/ 1 h 176"/>
              <a:gd name="T102" fmla="*/ 83 w 186"/>
              <a:gd name="T103" fmla="*/ 0 h 176"/>
              <a:gd name="T104" fmla="*/ 84 w 186"/>
              <a:gd name="T105" fmla="*/ 1 h 176"/>
              <a:gd name="T106" fmla="*/ 94 w 186"/>
              <a:gd name="T107" fmla="*/ 35 h 176"/>
              <a:gd name="T108" fmla="*/ 118 w 186"/>
              <a:gd name="T109" fmla="*/ 32 h 176"/>
              <a:gd name="T110" fmla="*/ 134 w 186"/>
              <a:gd name="T111" fmla="*/ 38 h 176"/>
              <a:gd name="T112" fmla="*/ 143 w 186"/>
              <a:gd name="T113" fmla="*/ 4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6" h="176">
                <a:moveTo>
                  <a:pt x="141" y="53"/>
                </a:moveTo>
                <a:lnTo>
                  <a:pt x="139" y="62"/>
                </a:lnTo>
                <a:lnTo>
                  <a:pt x="143" y="86"/>
                </a:lnTo>
                <a:lnTo>
                  <a:pt x="148" y="90"/>
                </a:lnTo>
                <a:lnTo>
                  <a:pt x="163" y="98"/>
                </a:lnTo>
                <a:lnTo>
                  <a:pt x="166" y="97"/>
                </a:lnTo>
                <a:lnTo>
                  <a:pt x="169" y="94"/>
                </a:lnTo>
                <a:lnTo>
                  <a:pt x="174" y="92"/>
                </a:lnTo>
                <a:lnTo>
                  <a:pt x="181" y="97"/>
                </a:lnTo>
                <a:lnTo>
                  <a:pt x="186" y="117"/>
                </a:lnTo>
                <a:lnTo>
                  <a:pt x="184" y="120"/>
                </a:lnTo>
                <a:lnTo>
                  <a:pt x="179" y="124"/>
                </a:lnTo>
                <a:lnTo>
                  <a:pt x="171" y="120"/>
                </a:lnTo>
                <a:lnTo>
                  <a:pt x="164" y="122"/>
                </a:lnTo>
                <a:lnTo>
                  <a:pt x="160" y="122"/>
                </a:lnTo>
                <a:lnTo>
                  <a:pt x="145" y="121"/>
                </a:lnTo>
                <a:lnTo>
                  <a:pt x="143" y="120"/>
                </a:lnTo>
                <a:lnTo>
                  <a:pt x="141" y="118"/>
                </a:lnTo>
                <a:lnTo>
                  <a:pt x="141" y="117"/>
                </a:lnTo>
                <a:lnTo>
                  <a:pt x="137" y="114"/>
                </a:lnTo>
                <a:lnTo>
                  <a:pt x="130" y="110"/>
                </a:lnTo>
                <a:lnTo>
                  <a:pt x="119" y="117"/>
                </a:lnTo>
                <a:lnTo>
                  <a:pt x="117" y="116"/>
                </a:lnTo>
                <a:lnTo>
                  <a:pt x="114" y="116"/>
                </a:lnTo>
                <a:lnTo>
                  <a:pt x="102" y="112"/>
                </a:lnTo>
                <a:lnTo>
                  <a:pt x="98" y="116"/>
                </a:lnTo>
                <a:lnTo>
                  <a:pt x="102" y="128"/>
                </a:lnTo>
                <a:lnTo>
                  <a:pt x="92" y="140"/>
                </a:lnTo>
                <a:lnTo>
                  <a:pt x="95" y="143"/>
                </a:lnTo>
                <a:lnTo>
                  <a:pt x="91" y="144"/>
                </a:lnTo>
                <a:lnTo>
                  <a:pt x="80" y="140"/>
                </a:lnTo>
                <a:lnTo>
                  <a:pt x="80" y="144"/>
                </a:lnTo>
                <a:lnTo>
                  <a:pt x="73" y="150"/>
                </a:lnTo>
                <a:lnTo>
                  <a:pt x="68" y="161"/>
                </a:lnTo>
                <a:lnTo>
                  <a:pt x="69" y="165"/>
                </a:lnTo>
                <a:lnTo>
                  <a:pt x="69" y="169"/>
                </a:lnTo>
                <a:lnTo>
                  <a:pt x="65" y="170"/>
                </a:lnTo>
                <a:lnTo>
                  <a:pt x="62" y="169"/>
                </a:lnTo>
                <a:lnTo>
                  <a:pt x="64" y="154"/>
                </a:lnTo>
                <a:lnTo>
                  <a:pt x="55" y="146"/>
                </a:lnTo>
                <a:lnTo>
                  <a:pt x="55" y="144"/>
                </a:lnTo>
                <a:lnTo>
                  <a:pt x="64" y="140"/>
                </a:lnTo>
                <a:lnTo>
                  <a:pt x="66" y="137"/>
                </a:lnTo>
                <a:lnTo>
                  <a:pt x="69" y="129"/>
                </a:lnTo>
                <a:lnTo>
                  <a:pt x="75" y="121"/>
                </a:lnTo>
                <a:lnTo>
                  <a:pt x="80" y="118"/>
                </a:lnTo>
                <a:lnTo>
                  <a:pt x="81" y="118"/>
                </a:lnTo>
                <a:lnTo>
                  <a:pt x="84" y="110"/>
                </a:lnTo>
                <a:lnTo>
                  <a:pt x="94" y="105"/>
                </a:lnTo>
                <a:lnTo>
                  <a:pt x="98" y="101"/>
                </a:lnTo>
                <a:lnTo>
                  <a:pt x="98" y="99"/>
                </a:lnTo>
                <a:lnTo>
                  <a:pt x="96" y="98"/>
                </a:lnTo>
                <a:lnTo>
                  <a:pt x="84" y="106"/>
                </a:lnTo>
                <a:lnTo>
                  <a:pt x="80" y="107"/>
                </a:lnTo>
                <a:lnTo>
                  <a:pt x="77" y="109"/>
                </a:lnTo>
                <a:lnTo>
                  <a:pt x="76" y="109"/>
                </a:lnTo>
                <a:lnTo>
                  <a:pt x="76" y="112"/>
                </a:lnTo>
                <a:lnTo>
                  <a:pt x="75" y="116"/>
                </a:lnTo>
                <a:lnTo>
                  <a:pt x="66" y="121"/>
                </a:lnTo>
                <a:lnTo>
                  <a:pt x="65" y="121"/>
                </a:lnTo>
                <a:lnTo>
                  <a:pt x="64" y="122"/>
                </a:lnTo>
                <a:lnTo>
                  <a:pt x="60" y="120"/>
                </a:lnTo>
                <a:lnTo>
                  <a:pt x="58" y="120"/>
                </a:lnTo>
                <a:lnTo>
                  <a:pt x="55" y="117"/>
                </a:lnTo>
                <a:lnTo>
                  <a:pt x="54" y="118"/>
                </a:lnTo>
                <a:lnTo>
                  <a:pt x="54" y="120"/>
                </a:lnTo>
                <a:lnTo>
                  <a:pt x="54" y="124"/>
                </a:lnTo>
                <a:lnTo>
                  <a:pt x="55" y="124"/>
                </a:lnTo>
                <a:lnTo>
                  <a:pt x="55" y="125"/>
                </a:lnTo>
                <a:lnTo>
                  <a:pt x="60" y="129"/>
                </a:lnTo>
                <a:lnTo>
                  <a:pt x="58" y="136"/>
                </a:lnTo>
                <a:lnTo>
                  <a:pt x="47" y="142"/>
                </a:lnTo>
                <a:lnTo>
                  <a:pt x="47" y="143"/>
                </a:lnTo>
                <a:lnTo>
                  <a:pt x="47" y="146"/>
                </a:lnTo>
                <a:lnTo>
                  <a:pt x="55" y="155"/>
                </a:lnTo>
                <a:lnTo>
                  <a:pt x="55" y="167"/>
                </a:lnTo>
                <a:lnTo>
                  <a:pt x="55" y="170"/>
                </a:lnTo>
                <a:lnTo>
                  <a:pt x="57" y="174"/>
                </a:lnTo>
                <a:lnTo>
                  <a:pt x="60" y="176"/>
                </a:lnTo>
                <a:lnTo>
                  <a:pt x="57" y="176"/>
                </a:lnTo>
                <a:lnTo>
                  <a:pt x="51" y="158"/>
                </a:lnTo>
                <a:lnTo>
                  <a:pt x="42" y="147"/>
                </a:lnTo>
                <a:lnTo>
                  <a:pt x="38" y="150"/>
                </a:lnTo>
                <a:lnTo>
                  <a:pt x="38" y="146"/>
                </a:lnTo>
                <a:lnTo>
                  <a:pt x="35" y="146"/>
                </a:lnTo>
                <a:lnTo>
                  <a:pt x="28" y="143"/>
                </a:lnTo>
                <a:lnTo>
                  <a:pt x="25" y="142"/>
                </a:lnTo>
                <a:lnTo>
                  <a:pt x="19" y="127"/>
                </a:lnTo>
                <a:lnTo>
                  <a:pt x="12" y="122"/>
                </a:lnTo>
                <a:lnTo>
                  <a:pt x="12" y="120"/>
                </a:lnTo>
                <a:lnTo>
                  <a:pt x="13" y="110"/>
                </a:lnTo>
                <a:lnTo>
                  <a:pt x="4" y="109"/>
                </a:lnTo>
                <a:lnTo>
                  <a:pt x="8" y="105"/>
                </a:lnTo>
                <a:lnTo>
                  <a:pt x="9" y="90"/>
                </a:lnTo>
                <a:lnTo>
                  <a:pt x="8" y="80"/>
                </a:lnTo>
                <a:lnTo>
                  <a:pt x="6" y="76"/>
                </a:lnTo>
                <a:lnTo>
                  <a:pt x="1" y="73"/>
                </a:lnTo>
                <a:lnTo>
                  <a:pt x="0" y="67"/>
                </a:lnTo>
                <a:lnTo>
                  <a:pt x="8" y="56"/>
                </a:lnTo>
                <a:lnTo>
                  <a:pt x="32" y="42"/>
                </a:lnTo>
                <a:lnTo>
                  <a:pt x="60" y="11"/>
                </a:lnTo>
                <a:lnTo>
                  <a:pt x="80" y="1"/>
                </a:lnTo>
                <a:lnTo>
                  <a:pt x="81" y="1"/>
                </a:lnTo>
                <a:lnTo>
                  <a:pt x="83" y="0"/>
                </a:lnTo>
                <a:lnTo>
                  <a:pt x="84" y="0"/>
                </a:lnTo>
                <a:lnTo>
                  <a:pt x="84" y="1"/>
                </a:lnTo>
                <a:lnTo>
                  <a:pt x="95" y="26"/>
                </a:lnTo>
                <a:lnTo>
                  <a:pt x="94" y="35"/>
                </a:lnTo>
                <a:lnTo>
                  <a:pt x="109" y="34"/>
                </a:lnTo>
                <a:lnTo>
                  <a:pt x="118" y="32"/>
                </a:lnTo>
                <a:lnTo>
                  <a:pt x="124" y="31"/>
                </a:lnTo>
                <a:lnTo>
                  <a:pt x="134" y="38"/>
                </a:lnTo>
                <a:lnTo>
                  <a:pt x="140" y="41"/>
                </a:lnTo>
                <a:lnTo>
                  <a:pt x="143" y="43"/>
                </a:lnTo>
                <a:lnTo>
                  <a:pt x="141" y="5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7" name="Freeform 318"/>
          <p:cNvSpPr>
            <a:spLocks noEditPoints="1"/>
          </p:cNvSpPr>
          <p:nvPr/>
        </p:nvSpPr>
        <p:spPr bwMode="auto">
          <a:xfrm>
            <a:off x="4543425" y="4470400"/>
            <a:ext cx="192088" cy="182563"/>
          </a:xfrm>
          <a:custGeom>
            <a:avLst/>
            <a:gdLst>
              <a:gd name="T0" fmla="*/ 0 w 121"/>
              <a:gd name="T1" fmla="*/ 15 h 115"/>
              <a:gd name="T2" fmla="*/ 2 w 121"/>
              <a:gd name="T3" fmla="*/ 23 h 115"/>
              <a:gd name="T4" fmla="*/ 5 w 121"/>
              <a:gd name="T5" fmla="*/ 22 h 115"/>
              <a:gd name="T6" fmla="*/ 118 w 121"/>
              <a:gd name="T7" fmla="*/ 31 h 115"/>
              <a:gd name="T8" fmla="*/ 104 w 121"/>
              <a:gd name="T9" fmla="*/ 19 h 115"/>
              <a:gd name="T10" fmla="*/ 99 w 121"/>
              <a:gd name="T11" fmla="*/ 16 h 115"/>
              <a:gd name="T12" fmla="*/ 96 w 121"/>
              <a:gd name="T13" fmla="*/ 22 h 115"/>
              <a:gd name="T14" fmla="*/ 73 w 121"/>
              <a:gd name="T15" fmla="*/ 27 h 115"/>
              <a:gd name="T16" fmla="*/ 62 w 121"/>
              <a:gd name="T17" fmla="*/ 18 h 115"/>
              <a:gd name="T18" fmla="*/ 62 w 121"/>
              <a:gd name="T19" fmla="*/ 7 h 115"/>
              <a:gd name="T20" fmla="*/ 43 w 121"/>
              <a:gd name="T21" fmla="*/ 8 h 115"/>
              <a:gd name="T22" fmla="*/ 36 w 121"/>
              <a:gd name="T23" fmla="*/ 12 h 115"/>
              <a:gd name="T24" fmla="*/ 24 w 121"/>
              <a:gd name="T25" fmla="*/ 10 h 115"/>
              <a:gd name="T26" fmla="*/ 15 w 121"/>
              <a:gd name="T27" fmla="*/ 8 h 115"/>
              <a:gd name="T28" fmla="*/ 16 w 121"/>
              <a:gd name="T29" fmla="*/ 18 h 115"/>
              <a:gd name="T30" fmla="*/ 20 w 121"/>
              <a:gd name="T31" fmla="*/ 25 h 115"/>
              <a:gd name="T32" fmla="*/ 16 w 121"/>
              <a:gd name="T33" fmla="*/ 31 h 115"/>
              <a:gd name="T34" fmla="*/ 27 w 121"/>
              <a:gd name="T35" fmla="*/ 33 h 115"/>
              <a:gd name="T36" fmla="*/ 34 w 121"/>
              <a:gd name="T37" fmla="*/ 41 h 115"/>
              <a:gd name="T38" fmla="*/ 38 w 121"/>
              <a:gd name="T39" fmla="*/ 45 h 115"/>
              <a:gd name="T40" fmla="*/ 39 w 121"/>
              <a:gd name="T41" fmla="*/ 49 h 115"/>
              <a:gd name="T42" fmla="*/ 47 w 121"/>
              <a:gd name="T43" fmla="*/ 49 h 115"/>
              <a:gd name="T44" fmla="*/ 60 w 121"/>
              <a:gd name="T45" fmla="*/ 48 h 115"/>
              <a:gd name="T46" fmla="*/ 66 w 121"/>
              <a:gd name="T47" fmla="*/ 57 h 115"/>
              <a:gd name="T48" fmla="*/ 70 w 121"/>
              <a:gd name="T49" fmla="*/ 64 h 115"/>
              <a:gd name="T50" fmla="*/ 68 w 121"/>
              <a:gd name="T51" fmla="*/ 70 h 115"/>
              <a:gd name="T52" fmla="*/ 62 w 121"/>
              <a:gd name="T53" fmla="*/ 63 h 115"/>
              <a:gd name="T54" fmla="*/ 51 w 121"/>
              <a:gd name="T55" fmla="*/ 55 h 115"/>
              <a:gd name="T56" fmla="*/ 46 w 121"/>
              <a:gd name="T57" fmla="*/ 60 h 115"/>
              <a:gd name="T58" fmla="*/ 36 w 121"/>
              <a:gd name="T59" fmla="*/ 57 h 115"/>
              <a:gd name="T60" fmla="*/ 32 w 121"/>
              <a:gd name="T61" fmla="*/ 52 h 115"/>
              <a:gd name="T62" fmla="*/ 23 w 121"/>
              <a:gd name="T63" fmla="*/ 53 h 115"/>
              <a:gd name="T64" fmla="*/ 21 w 121"/>
              <a:gd name="T65" fmla="*/ 75 h 115"/>
              <a:gd name="T66" fmla="*/ 35 w 121"/>
              <a:gd name="T67" fmla="*/ 86 h 115"/>
              <a:gd name="T68" fmla="*/ 40 w 121"/>
              <a:gd name="T69" fmla="*/ 80 h 115"/>
              <a:gd name="T70" fmla="*/ 47 w 121"/>
              <a:gd name="T71" fmla="*/ 85 h 115"/>
              <a:gd name="T72" fmla="*/ 57 w 121"/>
              <a:gd name="T73" fmla="*/ 105 h 115"/>
              <a:gd name="T74" fmla="*/ 75 w 121"/>
              <a:gd name="T75" fmla="*/ 106 h 115"/>
              <a:gd name="T76" fmla="*/ 88 w 121"/>
              <a:gd name="T77" fmla="*/ 110 h 115"/>
              <a:gd name="T78" fmla="*/ 92 w 121"/>
              <a:gd name="T79" fmla="*/ 94 h 115"/>
              <a:gd name="T80" fmla="*/ 100 w 121"/>
              <a:gd name="T81" fmla="*/ 89 h 115"/>
              <a:gd name="T82" fmla="*/ 99 w 121"/>
              <a:gd name="T83" fmla="*/ 80 h 115"/>
              <a:gd name="T84" fmla="*/ 95 w 121"/>
              <a:gd name="T85" fmla="*/ 63 h 115"/>
              <a:gd name="T86" fmla="*/ 107 w 121"/>
              <a:gd name="T87" fmla="*/ 52 h 115"/>
              <a:gd name="T88" fmla="*/ 114 w 121"/>
              <a:gd name="T89" fmla="*/ 42 h 115"/>
              <a:gd name="T90" fmla="*/ 121 w 121"/>
              <a:gd name="T91" fmla="*/ 40 h 115"/>
              <a:gd name="T92" fmla="*/ 118 w 121"/>
              <a:gd name="T93" fmla="*/ 3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1" h="115">
                <a:moveTo>
                  <a:pt x="5" y="12"/>
                </a:moveTo>
                <a:lnTo>
                  <a:pt x="0" y="15"/>
                </a:lnTo>
                <a:lnTo>
                  <a:pt x="1" y="19"/>
                </a:lnTo>
                <a:lnTo>
                  <a:pt x="2" y="23"/>
                </a:lnTo>
                <a:lnTo>
                  <a:pt x="6" y="25"/>
                </a:lnTo>
                <a:lnTo>
                  <a:pt x="5" y="22"/>
                </a:lnTo>
                <a:lnTo>
                  <a:pt x="5" y="12"/>
                </a:lnTo>
                <a:close/>
                <a:moveTo>
                  <a:pt x="118" y="31"/>
                </a:moveTo>
                <a:lnTo>
                  <a:pt x="113" y="23"/>
                </a:lnTo>
                <a:lnTo>
                  <a:pt x="104" y="19"/>
                </a:lnTo>
                <a:lnTo>
                  <a:pt x="103" y="19"/>
                </a:lnTo>
                <a:lnTo>
                  <a:pt x="99" y="16"/>
                </a:lnTo>
                <a:lnTo>
                  <a:pt x="95" y="18"/>
                </a:lnTo>
                <a:lnTo>
                  <a:pt x="96" y="22"/>
                </a:lnTo>
                <a:lnTo>
                  <a:pt x="83" y="20"/>
                </a:lnTo>
                <a:lnTo>
                  <a:pt x="73" y="27"/>
                </a:lnTo>
                <a:lnTo>
                  <a:pt x="66" y="26"/>
                </a:lnTo>
                <a:lnTo>
                  <a:pt x="62" y="18"/>
                </a:lnTo>
                <a:lnTo>
                  <a:pt x="62" y="15"/>
                </a:lnTo>
                <a:lnTo>
                  <a:pt x="62" y="7"/>
                </a:lnTo>
                <a:lnTo>
                  <a:pt x="51" y="0"/>
                </a:lnTo>
                <a:lnTo>
                  <a:pt x="43" y="8"/>
                </a:lnTo>
                <a:lnTo>
                  <a:pt x="38" y="7"/>
                </a:lnTo>
                <a:lnTo>
                  <a:pt x="36" y="12"/>
                </a:lnTo>
                <a:lnTo>
                  <a:pt x="30" y="15"/>
                </a:lnTo>
                <a:lnTo>
                  <a:pt x="24" y="10"/>
                </a:lnTo>
                <a:lnTo>
                  <a:pt x="19" y="8"/>
                </a:lnTo>
                <a:lnTo>
                  <a:pt x="15" y="8"/>
                </a:lnTo>
                <a:lnTo>
                  <a:pt x="16" y="11"/>
                </a:lnTo>
                <a:lnTo>
                  <a:pt x="16" y="18"/>
                </a:lnTo>
                <a:lnTo>
                  <a:pt x="16" y="20"/>
                </a:lnTo>
                <a:lnTo>
                  <a:pt x="20" y="25"/>
                </a:lnTo>
                <a:lnTo>
                  <a:pt x="15" y="27"/>
                </a:lnTo>
                <a:lnTo>
                  <a:pt x="16" y="31"/>
                </a:lnTo>
                <a:lnTo>
                  <a:pt x="24" y="29"/>
                </a:lnTo>
                <a:lnTo>
                  <a:pt x="27" y="33"/>
                </a:lnTo>
                <a:lnTo>
                  <a:pt x="30" y="38"/>
                </a:lnTo>
                <a:lnTo>
                  <a:pt x="34" y="41"/>
                </a:lnTo>
                <a:lnTo>
                  <a:pt x="39" y="42"/>
                </a:lnTo>
                <a:lnTo>
                  <a:pt x="38" y="45"/>
                </a:lnTo>
                <a:lnTo>
                  <a:pt x="36" y="48"/>
                </a:lnTo>
                <a:lnTo>
                  <a:pt x="39" y="49"/>
                </a:lnTo>
                <a:lnTo>
                  <a:pt x="45" y="49"/>
                </a:lnTo>
                <a:lnTo>
                  <a:pt x="47" y="49"/>
                </a:lnTo>
                <a:lnTo>
                  <a:pt x="58" y="48"/>
                </a:lnTo>
                <a:lnTo>
                  <a:pt x="60" y="48"/>
                </a:lnTo>
                <a:lnTo>
                  <a:pt x="61" y="49"/>
                </a:lnTo>
                <a:lnTo>
                  <a:pt x="66" y="57"/>
                </a:lnTo>
                <a:lnTo>
                  <a:pt x="69" y="63"/>
                </a:lnTo>
                <a:lnTo>
                  <a:pt x="70" y="64"/>
                </a:lnTo>
                <a:lnTo>
                  <a:pt x="69" y="65"/>
                </a:lnTo>
                <a:lnTo>
                  <a:pt x="68" y="70"/>
                </a:lnTo>
                <a:lnTo>
                  <a:pt x="68" y="71"/>
                </a:lnTo>
                <a:lnTo>
                  <a:pt x="62" y="63"/>
                </a:lnTo>
                <a:lnTo>
                  <a:pt x="55" y="57"/>
                </a:lnTo>
                <a:lnTo>
                  <a:pt x="51" y="55"/>
                </a:lnTo>
                <a:lnTo>
                  <a:pt x="50" y="55"/>
                </a:lnTo>
                <a:lnTo>
                  <a:pt x="46" y="60"/>
                </a:lnTo>
                <a:lnTo>
                  <a:pt x="38" y="57"/>
                </a:lnTo>
                <a:lnTo>
                  <a:pt x="36" y="57"/>
                </a:lnTo>
                <a:lnTo>
                  <a:pt x="36" y="56"/>
                </a:lnTo>
                <a:lnTo>
                  <a:pt x="32" y="52"/>
                </a:lnTo>
                <a:lnTo>
                  <a:pt x="24" y="50"/>
                </a:lnTo>
                <a:lnTo>
                  <a:pt x="23" y="53"/>
                </a:lnTo>
                <a:lnTo>
                  <a:pt x="20" y="65"/>
                </a:lnTo>
                <a:lnTo>
                  <a:pt x="21" y="75"/>
                </a:lnTo>
                <a:lnTo>
                  <a:pt x="24" y="80"/>
                </a:lnTo>
                <a:lnTo>
                  <a:pt x="35" y="86"/>
                </a:lnTo>
                <a:lnTo>
                  <a:pt x="36" y="86"/>
                </a:lnTo>
                <a:lnTo>
                  <a:pt x="40" y="80"/>
                </a:lnTo>
                <a:lnTo>
                  <a:pt x="42" y="85"/>
                </a:lnTo>
                <a:lnTo>
                  <a:pt x="47" y="85"/>
                </a:lnTo>
                <a:lnTo>
                  <a:pt x="50" y="90"/>
                </a:lnTo>
                <a:lnTo>
                  <a:pt x="57" y="105"/>
                </a:lnTo>
                <a:lnTo>
                  <a:pt x="62" y="106"/>
                </a:lnTo>
                <a:lnTo>
                  <a:pt x="75" y="106"/>
                </a:lnTo>
                <a:lnTo>
                  <a:pt x="81" y="115"/>
                </a:lnTo>
                <a:lnTo>
                  <a:pt x="88" y="110"/>
                </a:lnTo>
                <a:lnTo>
                  <a:pt x="83" y="100"/>
                </a:lnTo>
                <a:lnTo>
                  <a:pt x="92" y="94"/>
                </a:lnTo>
                <a:lnTo>
                  <a:pt x="96" y="91"/>
                </a:lnTo>
                <a:lnTo>
                  <a:pt x="100" y="89"/>
                </a:lnTo>
                <a:lnTo>
                  <a:pt x="104" y="85"/>
                </a:lnTo>
                <a:lnTo>
                  <a:pt x="99" y="80"/>
                </a:lnTo>
                <a:lnTo>
                  <a:pt x="103" y="75"/>
                </a:lnTo>
                <a:lnTo>
                  <a:pt x="95" y="63"/>
                </a:lnTo>
                <a:lnTo>
                  <a:pt x="104" y="61"/>
                </a:lnTo>
                <a:lnTo>
                  <a:pt x="107" y="52"/>
                </a:lnTo>
                <a:lnTo>
                  <a:pt x="113" y="48"/>
                </a:lnTo>
                <a:lnTo>
                  <a:pt x="114" y="42"/>
                </a:lnTo>
                <a:lnTo>
                  <a:pt x="117" y="41"/>
                </a:lnTo>
                <a:lnTo>
                  <a:pt x="121" y="40"/>
                </a:lnTo>
                <a:lnTo>
                  <a:pt x="121" y="38"/>
                </a:lnTo>
                <a:lnTo>
                  <a:pt x="118" y="3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8" name="Freeform 319"/>
          <p:cNvSpPr>
            <a:spLocks noEditPoints="1"/>
          </p:cNvSpPr>
          <p:nvPr/>
        </p:nvSpPr>
        <p:spPr bwMode="auto">
          <a:xfrm>
            <a:off x="4522788" y="4321175"/>
            <a:ext cx="390525" cy="233363"/>
          </a:xfrm>
          <a:custGeom>
            <a:avLst/>
            <a:gdLst>
              <a:gd name="T0" fmla="*/ 7 w 246"/>
              <a:gd name="T1" fmla="*/ 18 h 147"/>
              <a:gd name="T2" fmla="*/ 0 w 246"/>
              <a:gd name="T3" fmla="*/ 33 h 147"/>
              <a:gd name="T4" fmla="*/ 4 w 246"/>
              <a:gd name="T5" fmla="*/ 38 h 147"/>
              <a:gd name="T6" fmla="*/ 21 w 246"/>
              <a:gd name="T7" fmla="*/ 35 h 147"/>
              <a:gd name="T8" fmla="*/ 33 w 246"/>
              <a:gd name="T9" fmla="*/ 20 h 147"/>
              <a:gd name="T10" fmla="*/ 237 w 246"/>
              <a:gd name="T11" fmla="*/ 134 h 147"/>
              <a:gd name="T12" fmla="*/ 228 w 246"/>
              <a:gd name="T13" fmla="*/ 132 h 147"/>
              <a:gd name="T14" fmla="*/ 221 w 246"/>
              <a:gd name="T15" fmla="*/ 117 h 147"/>
              <a:gd name="T16" fmla="*/ 205 w 246"/>
              <a:gd name="T17" fmla="*/ 97 h 147"/>
              <a:gd name="T18" fmla="*/ 192 w 246"/>
              <a:gd name="T19" fmla="*/ 83 h 147"/>
              <a:gd name="T20" fmla="*/ 188 w 246"/>
              <a:gd name="T21" fmla="*/ 82 h 147"/>
              <a:gd name="T22" fmla="*/ 191 w 246"/>
              <a:gd name="T23" fmla="*/ 41 h 147"/>
              <a:gd name="T24" fmla="*/ 201 w 246"/>
              <a:gd name="T25" fmla="*/ 33 h 147"/>
              <a:gd name="T26" fmla="*/ 194 w 246"/>
              <a:gd name="T27" fmla="*/ 24 h 147"/>
              <a:gd name="T28" fmla="*/ 184 w 246"/>
              <a:gd name="T29" fmla="*/ 14 h 147"/>
              <a:gd name="T30" fmla="*/ 179 w 246"/>
              <a:gd name="T31" fmla="*/ 11 h 147"/>
              <a:gd name="T32" fmla="*/ 172 w 246"/>
              <a:gd name="T33" fmla="*/ 11 h 147"/>
              <a:gd name="T34" fmla="*/ 154 w 246"/>
              <a:gd name="T35" fmla="*/ 11 h 147"/>
              <a:gd name="T36" fmla="*/ 146 w 246"/>
              <a:gd name="T37" fmla="*/ 11 h 147"/>
              <a:gd name="T38" fmla="*/ 143 w 246"/>
              <a:gd name="T39" fmla="*/ 1 h 147"/>
              <a:gd name="T40" fmla="*/ 138 w 246"/>
              <a:gd name="T41" fmla="*/ 4 h 147"/>
              <a:gd name="T42" fmla="*/ 122 w 246"/>
              <a:gd name="T43" fmla="*/ 8 h 147"/>
              <a:gd name="T44" fmla="*/ 102 w 246"/>
              <a:gd name="T45" fmla="*/ 7 h 147"/>
              <a:gd name="T46" fmla="*/ 96 w 246"/>
              <a:gd name="T47" fmla="*/ 11 h 147"/>
              <a:gd name="T48" fmla="*/ 92 w 246"/>
              <a:gd name="T49" fmla="*/ 12 h 147"/>
              <a:gd name="T50" fmla="*/ 77 w 246"/>
              <a:gd name="T51" fmla="*/ 12 h 147"/>
              <a:gd name="T52" fmla="*/ 70 w 246"/>
              <a:gd name="T53" fmla="*/ 14 h 147"/>
              <a:gd name="T54" fmla="*/ 52 w 246"/>
              <a:gd name="T55" fmla="*/ 19 h 147"/>
              <a:gd name="T56" fmla="*/ 48 w 246"/>
              <a:gd name="T57" fmla="*/ 24 h 147"/>
              <a:gd name="T58" fmla="*/ 63 w 246"/>
              <a:gd name="T59" fmla="*/ 24 h 147"/>
              <a:gd name="T60" fmla="*/ 74 w 246"/>
              <a:gd name="T61" fmla="*/ 23 h 147"/>
              <a:gd name="T62" fmla="*/ 83 w 246"/>
              <a:gd name="T63" fmla="*/ 22 h 147"/>
              <a:gd name="T64" fmla="*/ 107 w 246"/>
              <a:gd name="T65" fmla="*/ 19 h 147"/>
              <a:gd name="T66" fmla="*/ 126 w 246"/>
              <a:gd name="T67" fmla="*/ 16 h 147"/>
              <a:gd name="T68" fmla="*/ 109 w 246"/>
              <a:gd name="T69" fmla="*/ 26 h 147"/>
              <a:gd name="T70" fmla="*/ 93 w 246"/>
              <a:gd name="T71" fmla="*/ 29 h 147"/>
              <a:gd name="T72" fmla="*/ 94 w 246"/>
              <a:gd name="T73" fmla="*/ 35 h 147"/>
              <a:gd name="T74" fmla="*/ 92 w 246"/>
              <a:gd name="T75" fmla="*/ 41 h 147"/>
              <a:gd name="T76" fmla="*/ 97 w 246"/>
              <a:gd name="T77" fmla="*/ 42 h 147"/>
              <a:gd name="T78" fmla="*/ 105 w 246"/>
              <a:gd name="T79" fmla="*/ 41 h 147"/>
              <a:gd name="T80" fmla="*/ 126 w 246"/>
              <a:gd name="T81" fmla="*/ 35 h 147"/>
              <a:gd name="T82" fmla="*/ 145 w 246"/>
              <a:gd name="T83" fmla="*/ 30 h 147"/>
              <a:gd name="T84" fmla="*/ 164 w 246"/>
              <a:gd name="T85" fmla="*/ 27 h 147"/>
              <a:gd name="T86" fmla="*/ 173 w 246"/>
              <a:gd name="T87" fmla="*/ 30 h 147"/>
              <a:gd name="T88" fmla="*/ 167 w 246"/>
              <a:gd name="T89" fmla="*/ 33 h 147"/>
              <a:gd name="T90" fmla="*/ 177 w 246"/>
              <a:gd name="T91" fmla="*/ 39 h 147"/>
              <a:gd name="T92" fmla="*/ 180 w 246"/>
              <a:gd name="T93" fmla="*/ 48 h 147"/>
              <a:gd name="T94" fmla="*/ 176 w 246"/>
              <a:gd name="T95" fmla="*/ 50 h 147"/>
              <a:gd name="T96" fmla="*/ 167 w 246"/>
              <a:gd name="T97" fmla="*/ 44 h 147"/>
              <a:gd name="T98" fmla="*/ 161 w 246"/>
              <a:gd name="T99" fmla="*/ 35 h 147"/>
              <a:gd name="T100" fmla="*/ 149 w 246"/>
              <a:gd name="T101" fmla="*/ 37 h 147"/>
              <a:gd name="T102" fmla="*/ 134 w 246"/>
              <a:gd name="T103" fmla="*/ 44 h 147"/>
              <a:gd name="T104" fmla="*/ 143 w 246"/>
              <a:gd name="T105" fmla="*/ 50 h 147"/>
              <a:gd name="T106" fmla="*/ 145 w 246"/>
              <a:gd name="T107" fmla="*/ 68 h 147"/>
              <a:gd name="T108" fmla="*/ 152 w 246"/>
              <a:gd name="T109" fmla="*/ 69 h 147"/>
              <a:gd name="T110" fmla="*/ 171 w 246"/>
              <a:gd name="T111" fmla="*/ 79 h 147"/>
              <a:gd name="T112" fmla="*/ 172 w 246"/>
              <a:gd name="T113" fmla="*/ 91 h 147"/>
              <a:gd name="T114" fmla="*/ 160 w 246"/>
              <a:gd name="T115" fmla="*/ 99 h 147"/>
              <a:gd name="T116" fmla="*/ 180 w 246"/>
              <a:gd name="T117" fmla="*/ 135 h 147"/>
              <a:gd name="T118" fmla="*/ 203 w 246"/>
              <a:gd name="T119" fmla="*/ 142 h 147"/>
              <a:gd name="T120" fmla="*/ 246 w 246"/>
              <a:gd name="T121" fmla="*/ 142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46" h="147">
                <a:moveTo>
                  <a:pt x="18" y="22"/>
                </a:moveTo>
                <a:lnTo>
                  <a:pt x="7" y="18"/>
                </a:lnTo>
                <a:lnTo>
                  <a:pt x="6" y="27"/>
                </a:lnTo>
                <a:lnTo>
                  <a:pt x="0" y="33"/>
                </a:lnTo>
                <a:lnTo>
                  <a:pt x="0" y="37"/>
                </a:lnTo>
                <a:lnTo>
                  <a:pt x="4" y="38"/>
                </a:lnTo>
                <a:lnTo>
                  <a:pt x="8" y="37"/>
                </a:lnTo>
                <a:lnTo>
                  <a:pt x="21" y="35"/>
                </a:lnTo>
                <a:lnTo>
                  <a:pt x="34" y="33"/>
                </a:lnTo>
                <a:lnTo>
                  <a:pt x="33" y="20"/>
                </a:lnTo>
                <a:lnTo>
                  <a:pt x="18" y="22"/>
                </a:lnTo>
                <a:close/>
                <a:moveTo>
                  <a:pt x="237" y="134"/>
                </a:moveTo>
                <a:lnTo>
                  <a:pt x="233" y="134"/>
                </a:lnTo>
                <a:lnTo>
                  <a:pt x="228" y="132"/>
                </a:lnTo>
                <a:lnTo>
                  <a:pt x="221" y="124"/>
                </a:lnTo>
                <a:lnTo>
                  <a:pt x="221" y="117"/>
                </a:lnTo>
                <a:lnTo>
                  <a:pt x="202" y="102"/>
                </a:lnTo>
                <a:lnTo>
                  <a:pt x="205" y="97"/>
                </a:lnTo>
                <a:lnTo>
                  <a:pt x="199" y="84"/>
                </a:lnTo>
                <a:lnTo>
                  <a:pt x="192" y="83"/>
                </a:lnTo>
                <a:lnTo>
                  <a:pt x="191" y="86"/>
                </a:lnTo>
                <a:lnTo>
                  <a:pt x="188" y="82"/>
                </a:lnTo>
                <a:lnTo>
                  <a:pt x="199" y="57"/>
                </a:lnTo>
                <a:lnTo>
                  <a:pt x="191" y="41"/>
                </a:lnTo>
                <a:lnTo>
                  <a:pt x="198" y="35"/>
                </a:lnTo>
                <a:lnTo>
                  <a:pt x="201" y="33"/>
                </a:lnTo>
                <a:lnTo>
                  <a:pt x="202" y="31"/>
                </a:lnTo>
                <a:lnTo>
                  <a:pt x="194" y="24"/>
                </a:lnTo>
                <a:lnTo>
                  <a:pt x="190" y="22"/>
                </a:lnTo>
                <a:lnTo>
                  <a:pt x="184" y="14"/>
                </a:lnTo>
                <a:lnTo>
                  <a:pt x="183" y="11"/>
                </a:lnTo>
                <a:lnTo>
                  <a:pt x="179" y="11"/>
                </a:lnTo>
                <a:lnTo>
                  <a:pt x="175" y="12"/>
                </a:lnTo>
                <a:lnTo>
                  <a:pt x="172" y="11"/>
                </a:lnTo>
                <a:lnTo>
                  <a:pt x="158" y="14"/>
                </a:lnTo>
                <a:lnTo>
                  <a:pt x="154" y="11"/>
                </a:lnTo>
                <a:lnTo>
                  <a:pt x="152" y="11"/>
                </a:lnTo>
                <a:lnTo>
                  <a:pt x="146" y="11"/>
                </a:lnTo>
                <a:lnTo>
                  <a:pt x="146" y="9"/>
                </a:lnTo>
                <a:lnTo>
                  <a:pt x="143" y="1"/>
                </a:lnTo>
                <a:lnTo>
                  <a:pt x="138" y="0"/>
                </a:lnTo>
                <a:lnTo>
                  <a:pt x="138" y="4"/>
                </a:lnTo>
                <a:lnTo>
                  <a:pt x="126" y="8"/>
                </a:lnTo>
                <a:lnTo>
                  <a:pt x="122" y="8"/>
                </a:lnTo>
                <a:lnTo>
                  <a:pt x="108" y="7"/>
                </a:lnTo>
                <a:lnTo>
                  <a:pt x="102" y="7"/>
                </a:lnTo>
                <a:lnTo>
                  <a:pt x="100" y="5"/>
                </a:lnTo>
                <a:lnTo>
                  <a:pt x="96" y="11"/>
                </a:lnTo>
                <a:lnTo>
                  <a:pt x="93" y="12"/>
                </a:lnTo>
                <a:lnTo>
                  <a:pt x="92" y="12"/>
                </a:lnTo>
                <a:lnTo>
                  <a:pt x="86" y="12"/>
                </a:lnTo>
                <a:lnTo>
                  <a:pt x="77" y="12"/>
                </a:lnTo>
                <a:lnTo>
                  <a:pt x="73" y="12"/>
                </a:lnTo>
                <a:lnTo>
                  <a:pt x="70" y="14"/>
                </a:lnTo>
                <a:lnTo>
                  <a:pt x="55" y="18"/>
                </a:lnTo>
                <a:lnTo>
                  <a:pt x="52" y="19"/>
                </a:lnTo>
                <a:lnTo>
                  <a:pt x="47" y="19"/>
                </a:lnTo>
                <a:lnTo>
                  <a:pt x="48" y="24"/>
                </a:lnTo>
                <a:lnTo>
                  <a:pt x="58" y="24"/>
                </a:lnTo>
                <a:lnTo>
                  <a:pt x="63" y="24"/>
                </a:lnTo>
                <a:lnTo>
                  <a:pt x="64" y="24"/>
                </a:lnTo>
                <a:lnTo>
                  <a:pt x="74" y="23"/>
                </a:lnTo>
                <a:lnTo>
                  <a:pt x="75" y="23"/>
                </a:lnTo>
                <a:lnTo>
                  <a:pt x="83" y="22"/>
                </a:lnTo>
                <a:lnTo>
                  <a:pt x="93" y="20"/>
                </a:lnTo>
                <a:lnTo>
                  <a:pt x="107" y="19"/>
                </a:lnTo>
                <a:lnTo>
                  <a:pt x="107" y="18"/>
                </a:lnTo>
                <a:lnTo>
                  <a:pt x="126" y="16"/>
                </a:lnTo>
                <a:lnTo>
                  <a:pt x="131" y="20"/>
                </a:lnTo>
                <a:lnTo>
                  <a:pt x="109" y="26"/>
                </a:lnTo>
                <a:lnTo>
                  <a:pt x="93" y="29"/>
                </a:lnTo>
                <a:lnTo>
                  <a:pt x="93" y="29"/>
                </a:lnTo>
                <a:lnTo>
                  <a:pt x="93" y="33"/>
                </a:lnTo>
                <a:lnTo>
                  <a:pt x="94" y="35"/>
                </a:lnTo>
                <a:lnTo>
                  <a:pt x="86" y="39"/>
                </a:lnTo>
                <a:lnTo>
                  <a:pt x="92" y="41"/>
                </a:lnTo>
                <a:lnTo>
                  <a:pt x="93" y="41"/>
                </a:lnTo>
                <a:lnTo>
                  <a:pt x="97" y="42"/>
                </a:lnTo>
                <a:lnTo>
                  <a:pt x="98" y="42"/>
                </a:lnTo>
                <a:lnTo>
                  <a:pt x="105" y="41"/>
                </a:lnTo>
                <a:lnTo>
                  <a:pt x="116" y="38"/>
                </a:lnTo>
                <a:lnTo>
                  <a:pt x="126" y="35"/>
                </a:lnTo>
                <a:lnTo>
                  <a:pt x="130" y="34"/>
                </a:lnTo>
                <a:lnTo>
                  <a:pt x="145" y="30"/>
                </a:lnTo>
                <a:lnTo>
                  <a:pt x="154" y="29"/>
                </a:lnTo>
                <a:lnTo>
                  <a:pt x="164" y="27"/>
                </a:lnTo>
                <a:lnTo>
                  <a:pt x="173" y="26"/>
                </a:lnTo>
                <a:lnTo>
                  <a:pt x="173" y="30"/>
                </a:lnTo>
                <a:lnTo>
                  <a:pt x="173" y="31"/>
                </a:lnTo>
                <a:lnTo>
                  <a:pt x="167" y="33"/>
                </a:lnTo>
                <a:lnTo>
                  <a:pt x="172" y="38"/>
                </a:lnTo>
                <a:lnTo>
                  <a:pt x="177" y="39"/>
                </a:lnTo>
                <a:lnTo>
                  <a:pt x="180" y="45"/>
                </a:lnTo>
                <a:lnTo>
                  <a:pt x="180" y="48"/>
                </a:lnTo>
                <a:lnTo>
                  <a:pt x="180" y="52"/>
                </a:lnTo>
                <a:lnTo>
                  <a:pt x="176" y="50"/>
                </a:lnTo>
                <a:lnTo>
                  <a:pt x="173" y="49"/>
                </a:lnTo>
                <a:lnTo>
                  <a:pt x="167" y="44"/>
                </a:lnTo>
                <a:lnTo>
                  <a:pt x="162" y="37"/>
                </a:lnTo>
                <a:lnTo>
                  <a:pt x="161" y="35"/>
                </a:lnTo>
                <a:lnTo>
                  <a:pt x="158" y="39"/>
                </a:lnTo>
                <a:lnTo>
                  <a:pt x="149" y="37"/>
                </a:lnTo>
                <a:lnTo>
                  <a:pt x="134" y="41"/>
                </a:lnTo>
                <a:lnTo>
                  <a:pt x="134" y="44"/>
                </a:lnTo>
                <a:lnTo>
                  <a:pt x="135" y="46"/>
                </a:lnTo>
                <a:lnTo>
                  <a:pt x="143" y="50"/>
                </a:lnTo>
                <a:lnTo>
                  <a:pt x="141" y="61"/>
                </a:lnTo>
                <a:lnTo>
                  <a:pt x="145" y="68"/>
                </a:lnTo>
                <a:lnTo>
                  <a:pt x="149" y="67"/>
                </a:lnTo>
                <a:lnTo>
                  <a:pt x="152" y="69"/>
                </a:lnTo>
                <a:lnTo>
                  <a:pt x="161" y="71"/>
                </a:lnTo>
                <a:lnTo>
                  <a:pt x="171" y="79"/>
                </a:lnTo>
                <a:lnTo>
                  <a:pt x="167" y="83"/>
                </a:lnTo>
                <a:lnTo>
                  <a:pt x="172" y="91"/>
                </a:lnTo>
                <a:lnTo>
                  <a:pt x="164" y="91"/>
                </a:lnTo>
                <a:lnTo>
                  <a:pt x="160" y="99"/>
                </a:lnTo>
                <a:lnTo>
                  <a:pt x="161" y="113"/>
                </a:lnTo>
                <a:lnTo>
                  <a:pt x="180" y="135"/>
                </a:lnTo>
                <a:lnTo>
                  <a:pt x="180" y="147"/>
                </a:lnTo>
                <a:lnTo>
                  <a:pt x="203" y="142"/>
                </a:lnTo>
                <a:lnTo>
                  <a:pt x="235" y="142"/>
                </a:lnTo>
                <a:lnTo>
                  <a:pt x="246" y="142"/>
                </a:lnTo>
                <a:lnTo>
                  <a:pt x="237" y="13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9" name="Freeform 320"/>
          <p:cNvSpPr>
            <a:spLocks/>
          </p:cNvSpPr>
          <p:nvPr/>
        </p:nvSpPr>
        <p:spPr bwMode="auto">
          <a:xfrm>
            <a:off x="4624388" y="4386263"/>
            <a:ext cx="184150" cy="228600"/>
          </a:xfrm>
          <a:custGeom>
            <a:avLst/>
            <a:gdLst>
              <a:gd name="T0" fmla="*/ 109 w 116"/>
              <a:gd name="T1" fmla="*/ 114 h 144"/>
              <a:gd name="T2" fmla="*/ 105 w 116"/>
              <a:gd name="T3" fmla="*/ 118 h 144"/>
              <a:gd name="T4" fmla="*/ 98 w 116"/>
              <a:gd name="T5" fmla="*/ 125 h 144"/>
              <a:gd name="T6" fmla="*/ 85 w 116"/>
              <a:gd name="T7" fmla="*/ 143 h 144"/>
              <a:gd name="T8" fmla="*/ 64 w 116"/>
              <a:gd name="T9" fmla="*/ 138 h 144"/>
              <a:gd name="T10" fmla="*/ 48 w 116"/>
              <a:gd name="T11" fmla="*/ 133 h 144"/>
              <a:gd name="T12" fmla="*/ 44 w 116"/>
              <a:gd name="T13" fmla="*/ 116 h 144"/>
              <a:gd name="T14" fmla="*/ 56 w 116"/>
              <a:gd name="T15" fmla="*/ 105 h 144"/>
              <a:gd name="T16" fmla="*/ 63 w 116"/>
              <a:gd name="T17" fmla="*/ 95 h 144"/>
              <a:gd name="T18" fmla="*/ 70 w 116"/>
              <a:gd name="T19" fmla="*/ 93 h 144"/>
              <a:gd name="T20" fmla="*/ 67 w 116"/>
              <a:gd name="T21" fmla="*/ 84 h 144"/>
              <a:gd name="T22" fmla="*/ 53 w 116"/>
              <a:gd name="T23" fmla="*/ 72 h 144"/>
              <a:gd name="T24" fmla="*/ 48 w 116"/>
              <a:gd name="T25" fmla="*/ 69 h 144"/>
              <a:gd name="T26" fmla="*/ 45 w 116"/>
              <a:gd name="T27" fmla="*/ 75 h 144"/>
              <a:gd name="T28" fmla="*/ 22 w 116"/>
              <a:gd name="T29" fmla="*/ 80 h 144"/>
              <a:gd name="T30" fmla="*/ 11 w 116"/>
              <a:gd name="T31" fmla="*/ 71 h 144"/>
              <a:gd name="T32" fmla="*/ 11 w 116"/>
              <a:gd name="T33" fmla="*/ 60 h 144"/>
              <a:gd name="T34" fmla="*/ 0 w 116"/>
              <a:gd name="T35" fmla="*/ 46 h 144"/>
              <a:gd name="T36" fmla="*/ 9 w 116"/>
              <a:gd name="T37" fmla="*/ 39 h 144"/>
              <a:gd name="T38" fmla="*/ 7 w 116"/>
              <a:gd name="T39" fmla="*/ 34 h 144"/>
              <a:gd name="T40" fmla="*/ 3 w 116"/>
              <a:gd name="T41" fmla="*/ 19 h 144"/>
              <a:gd name="T42" fmla="*/ 10 w 116"/>
              <a:gd name="T43" fmla="*/ 20 h 144"/>
              <a:gd name="T44" fmla="*/ 21 w 116"/>
              <a:gd name="T45" fmla="*/ 26 h 144"/>
              <a:gd name="T46" fmla="*/ 26 w 116"/>
              <a:gd name="T47" fmla="*/ 35 h 144"/>
              <a:gd name="T48" fmla="*/ 29 w 116"/>
              <a:gd name="T49" fmla="*/ 38 h 144"/>
              <a:gd name="T50" fmla="*/ 34 w 116"/>
              <a:gd name="T51" fmla="*/ 43 h 144"/>
              <a:gd name="T52" fmla="*/ 38 w 116"/>
              <a:gd name="T53" fmla="*/ 50 h 144"/>
              <a:gd name="T54" fmla="*/ 53 w 116"/>
              <a:gd name="T55" fmla="*/ 42 h 144"/>
              <a:gd name="T56" fmla="*/ 60 w 116"/>
              <a:gd name="T57" fmla="*/ 42 h 144"/>
              <a:gd name="T58" fmla="*/ 59 w 116"/>
              <a:gd name="T59" fmla="*/ 37 h 144"/>
              <a:gd name="T60" fmla="*/ 68 w 116"/>
              <a:gd name="T61" fmla="*/ 35 h 144"/>
              <a:gd name="T62" fmla="*/ 56 w 116"/>
              <a:gd name="T63" fmla="*/ 33 h 144"/>
              <a:gd name="T64" fmla="*/ 49 w 116"/>
              <a:gd name="T65" fmla="*/ 35 h 144"/>
              <a:gd name="T66" fmla="*/ 45 w 116"/>
              <a:gd name="T67" fmla="*/ 35 h 144"/>
              <a:gd name="T68" fmla="*/ 33 w 116"/>
              <a:gd name="T69" fmla="*/ 31 h 144"/>
              <a:gd name="T70" fmla="*/ 28 w 116"/>
              <a:gd name="T71" fmla="*/ 18 h 144"/>
              <a:gd name="T72" fmla="*/ 34 w 116"/>
              <a:gd name="T73" fmla="*/ 16 h 144"/>
              <a:gd name="T74" fmla="*/ 43 w 116"/>
              <a:gd name="T75" fmla="*/ 27 h 144"/>
              <a:gd name="T76" fmla="*/ 45 w 116"/>
              <a:gd name="T77" fmla="*/ 20 h 144"/>
              <a:gd name="T78" fmla="*/ 40 w 116"/>
              <a:gd name="T79" fmla="*/ 13 h 144"/>
              <a:gd name="T80" fmla="*/ 41 w 116"/>
              <a:gd name="T81" fmla="*/ 9 h 144"/>
              <a:gd name="T82" fmla="*/ 47 w 116"/>
              <a:gd name="T83" fmla="*/ 5 h 144"/>
              <a:gd name="T84" fmla="*/ 70 w 116"/>
              <a:gd name="T85" fmla="*/ 0 h 144"/>
              <a:gd name="T86" fmla="*/ 71 w 116"/>
              <a:gd name="T87" fmla="*/ 5 h 144"/>
              <a:gd name="T88" fmla="*/ 77 w 116"/>
              <a:gd name="T89" fmla="*/ 20 h 144"/>
              <a:gd name="T90" fmla="*/ 85 w 116"/>
              <a:gd name="T91" fmla="*/ 26 h 144"/>
              <a:gd name="T92" fmla="*/ 97 w 116"/>
              <a:gd name="T93" fmla="*/ 30 h 144"/>
              <a:gd name="T94" fmla="*/ 103 w 116"/>
              <a:gd name="T95" fmla="*/ 42 h 144"/>
              <a:gd name="T96" fmla="*/ 100 w 116"/>
              <a:gd name="T97" fmla="*/ 50 h 144"/>
              <a:gd name="T98" fmla="*/ 97 w 116"/>
              <a:gd name="T99" fmla="*/ 72 h 144"/>
              <a:gd name="T100" fmla="*/ 116 w 116"/>
              <a:gd name="T101" fmla="*/ 10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6" h="144">
                <a:moveTo>
                  <a:pt x="116" y="106"/>
                </a:moveTo>
                <a:lnTo>
                  <a:pt x="109" y="114"/>
                </a:lnTo>
                <a:lnTo>
                  <a:pt x="108" y="114"/>
                </a:lnTo>
                <a:lnTo>
                  <a:pt x="105" y="118"/>
                </a:lnTo>
                <a:lnTo>
                  <a:pt x="104" y="120"/>
                </a:lnTo>
                <a:lnTo>
                  <a:pt x="98" y="125"/>
                </a:lnTo>
                <a:lnTo>
                  <a:pt x="98" y="127"/>
                </a:lnTo>
                <a:lnTo>
                  <a:pt x="85" y="143"/>
                </a:lnTo>
                <a:lnTo>
                  <a:pt x="68" y="144"/>
                </a:lnTo>
                <a:lnTo>
                  <a:pt x="64" y="138"/>
                </a:lnTo>
                <a:lnTo>
                  <a:pt x="53" y="138"/>
                </a:lnTo>
                <a:lnTo>
                  <a:pt x="48" y="133"/>
                </a:lnTo>
                <a:lnTo>
                  <a:pt x="52" y="128"/>
                </a:lnTo>
                <a:lnTo>
                  <a:pt x="44" y="116"/>
                </a:lnTo>
                <a:lnTo>
                  <a:pt x="53" y="114"/>
                </a:lnTo>
                <a:lnTo>
                  <a:pt x="56" y="105"/>
                </a:lnTo>
                <a:lnTo>
                  <a:pt x="62" y="101"/>
                </a:lnTo>
                <a:lnTo>
                  <a:pt x="63" y="95"/>
                </a:lnTo>
                <a:lnTo>
                  <a:pt x="66" y="94"/>
                </a:lnTo>
                <a:lnTo>
                  <a:pt x="70" y="93"/>
                </a:lnTo>
                <a:lnTo>
                  <a:pt x="70" y="91"/>
                </a:lnTo>
                <a:lnTo>
                  <a:pt x="67" y="84"/>
                </a:lnTo>
                <a:lnTo>
                  <a:pt x="62" y="76"/>
                </a:lnTo>
                <a:lnTo>
                  <a:pt x="53" y="72"/>
                </a:lnTo>
                <a:lnTo>
                  <a:pt x="52" y="72"/>
                </a:lnTo>
                <a:lnTo>
                  <a:pt x="48" y="69"/>
                </a:lnTo>
                <a:lnTo>
                  <a:pt x="44" y="71"/>
                </a:lnTo>
                <a:lnTo>
                  <a:pt x="45" y="75"/>
                </a:lnTo>
                <a:lnTo>
                  <a:pt x="32" y="73"/>
                </a:lnTo>
                <a:lnTo>
                  <a:pt x="22" y="80"/>
                </a:lnTo>
                <a:lnTo>
                  <a:pt x="15" y="79"/>
                </a:lnTo>
                <a:lnTo>
                  <a:pt x="11" y="71"/>
                </a:lnTo>
                <a:lnTo>
                  <a:pt x="11" y="68"/>
                </a:lnTo>
                <a:lnTo>
                  <a:pt x="11" y="60"/>
                </a:lnTo>
                <a:lnTo>
                  <a:pt x="0" y="53"/>
                </a:lnTo>
                <a:lnTo>
                  <a:pt x="0" y="46"/>
                </a:lnTo>
                <a:lnTo>
                  <a:pt x="9" y="41"/>
                </a:lnTo>
                <a:lnTo>
                  <a:pt x="9" y="39"/>
                </a:lnTo>
                <a:lnTo>
                  <a:pt x="11" y="38"/>
                </a:lnTo>
                <a:lnTo>
                  <a:pt x="7" y="34"/>
                </a:lnTo>
                <a:lnTo>
                  <a:pt x="0" y="26"/>
                </a:lnTo>
                <a:lnTo>
                  <a:pt x="3" y="19"/>
                </a:lnTo>
                <a:lnTo>
                  <a:pt x="3" y="16"/>
                </a:lnTo>
                <a:lnTo>
                  <a:pt x="10" y="20"/>
                </a:lnTo>
                <a:lnTo>
                  <a:pt x="17" y="22"/>
                </a:lnTo>
                <a:lnTo>
                  <a:pt x="21" y="26"/>
                </a:lnTo>
                <a:lnTo>
                  <a:pt x="24" y="31"/>
                </a:lnTo>
                <a:lnTo>
                  <a:pt x="26" y="35"/>
                </a:lnTo>
                <a:lnTo>
                  <a:pt x="28" y="35"/>
                </a:lnTo>
                <a:lnTo>
                  <a:pt x="29" y="38"/>
                </a:lnTo>
                <a:lnTo>
                  <a:pt x="30" y="39"/>
                </a:lnTo>
                <a:lnTo>
                  <a:pt x="34" y="43"/>
                </a:lnTo>
                <a:lnTo>
                  <a:pt x="37" y="49"/>
                </a:lnTo>
                <a:lnTo>
                  <a:pt x="38" y="50"/>
                </a:lnTo>
                <a:lnTo>
                  <a:pt x="44" y="46"/>
                </a:lnTo>
                <a:lnTo>
                  <a:pt x="53" y="42"/>
                </a:lnTo>
                <a:lnTo>
                  <a:pt x="56" y="42"/>
                </a:lnTo>
                <a:lnTo>
                  <a:pt x="60" y="42"/>
                </a:lnTo>
                <a:lnTo>
                  <a:pt x="60" y="39"/>
                </a:lnTo>
                <a:lnTo>
                  <a:pt x="59" y="37"/>
                </a:lnTo>
                <a:lnTo>
                  <a:pt x="71" y="37"/>
                </a:lnTo>
                <a:lnTo>
                  <a:pt x="68" y="35"/>
                </a:lnTo>
                <a:lnTo>
                  <a:pt x="66" y="33"/>
                </a:lnTo>
                <a:lnTo>
                  <a:pt x="56" y="33"/>
                </a:lnTo>
                <a:lnTo>
                  <a:pt x="51" y="35"/>
                </a:lnTo>
                <a:lnTo>
                  <a:pt x="49" y="35"/>
                </a:lnTo>
                <a:lnTo>
                  <a:pt x="47" y="35"/>
                </a:lnTo>
                <a:lnTo>
                  <a:pt x="45" y="35"/>
                </a:lnTo>
                <a:lnTo>
                  <a:pt x="40" y="35"/>
                </a:lnTo>
                <a:lnTo>
                  <a:pt x="33" y="31"/>
                </a:lnTo>
                <a:lnTo>
                  <a:pt x="29" y="24"/>
                </a:lnTo>
                <a:lnTo>
                  <a:pt x="28" y="18"/>
                </a:lnTo>
                <a:lnTo>
                  <a:pt x="26" y="16"/>
                </a:lnTo>
                <a:lnTo>
                  <a:pt x="34" y="16"/>
                </a:lnTo>
                <a:lnTo>
                  <a:pt x="36" y="18"/>
                </a:lnTo>
                <a:lnTo>
                  <a:pt x="43" y="27"/>
                </a:lnTo>
                <a:lnTo>
                  <a:pt x="44" y="22"/>
                </a:lnTo>
                <a:lnTo>
                  <a:pt x="45" y="20"/>
                </a:lnTo>
                <a:lnTo>
                  <a:pt x="43" y="18"/>
                </a:lnTo>
                <a:lnTo>
                  <a:pt x="40" y="13"/>
                </a:lnTo>
                <a:lnTo>
                  <a:pt x="40" y="12"/>
                </a:lnTo>
                <a:lnTo>
                  <a:pt x="41" y="9"/>
                </a:lnTo>
                <a:lnTo>
                  <a:pt x="41" y="8"/>
                </a:lnTo>
                <a:lnTo>
                  <a:pt x="47" y="5"/>
                </a:lnTo>
                <a:lnTo>
                  <a:pt x="67" y="0"/>
                </a:lnTo>
                <a:lnTo>
                  <a:pt x="70" y="0"/>
                </a:lnTo>
                <a:lnTo>
                  <a:pt x="70" y="3"/>
                </a:lnTo>
                <a:lnTo>
                  <a:pt x="71" y="5"/>
                </a:lnTo>
                <a:lnTo>
                  <a:pt x="79" y="9"/>
                </a:lnTo>
                <a:lnTo>
                  <a:pt x="77" y="20"/>
                </a:lnTo>
                <a:lnTo>
                  <a:pt x="81" y="27"/>
                </a:lnTo>
                <a:lnTo>
                  <a:pt x="85" y="26"/>
                </a:lnTo>
                <a:lnTo>
                  <a:pt x="88" y="28"/>
                </a:lnTo>
                <a:lnTo>
                  <a:pt x="97" y="30"/>
                </a:lnTo>
                <a:lnTo>
                  <a:pt x="107" y="38"/>
                </a:lnTo>
                <a:lnTo>
                  <a:pt x="103" y="42"/>
                </a:lnTo>
                <a:lnTo>
                  <a:pt x="108" y="50"/>
                </a:lnTo>
                <a:lnTo>
                  <a:pt x="100" y="50"/>
                </a:lnTo>
                <a:lnTo>
                  <a:pt x="96" y="58"/>
                </a:lnTo>
                <a:lnTo>
                  <a:pt x="97" y="72"/>
                </a:lnTo>
                <a:lnTo>
                  <a:pt x="116" y="94"/>
                </a:lnTo>
                <a:lnTo>
                  <a:pt x="116" y="10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0" name="Freeform 321"/>
          <p:cNvSpPr>
            <a:spLocks noEditPoints="1"/>
          </p:cNvSpPr>
          <p:nvPr/>
        </p:nvSpPr>
        <p:spPr bwMode="auto">
          <a:xfrm>
            <a:off x="4791075" y="4106863"/>
            <a:ext cx="190500" cy="106363"/>
          </a:xfrm>
          <a:custGeom>
            <a:avLst/>
            <a:gdLst>
              <a:gd name="T0" fmla="*/ 25 w 120"/>
              <a:gd name="T1" fmla="*/ 50 h 67"/>
              <a:gd name="T2" fmla="*/ 40 w 120"/>
              <a:gd name="T3" fmla="*/ 56 h 67"/>
              <a:gd name="T4" fmla="*/ 30 w 120"/>
              <a:gd name="T5" fmla="*/ 64 h 67"/>
              <a:gd name="T6" fmla="*/ 19 w 120"/>
              <a:gd name="T7" fmla="*/ 65 h 67"/>
              <a:gd name="T8" fmla="*/ 6 w 120"/>
              <a:gd name="T9" fmla="*/ 63 h 67"/>
              <a:gd name="T10" fmla="*/ 0 w 120"/>
              <a:gd name="T11" fmla="*/ 53 h 67"/>
              <a:gd name="T12" fmla="*/ 22 w 120"/>
              <a:gd name="T13" fmla="*/ 45 h 67"/>
              <a:gd name="T14" fmla="*/ 56 w 120"/>
              <a:gd name="T15" fmla="*/ 67 h 67"/>
              <a:gd name="T16" fmla="*/ 48 w 120"/>
              <a:gd name="T17" fmla="*/ 59 h 67"/>
              <a:gd name="T18" fmla="*/ 43 w 120"/>
              <a:gd name="T19" fmla="*/ 48 h 67"/>
              <a:gd name="T20" fmla="*/ 64 w 120"/>
              <a:gd name="T21" fmla="*/ 37 h 67"/>
              <a:gd name="T22" fmla="*/ 68 w 120"/>
              <a:gd name="T23" fmla="*/ 49 h 67"/>
              <a:gd name="T24" fmla="*/ 75 w 120"/>
              <a:gd name="T25" fmla="*/ 52 h 67"/>
              <a:gd name="T26" fmla="*/ 92 w 120"/>
              <a:gd name="T27" fmla="*/ 20 h 67"/>
              <a:gd name="T28" fmla="*/ 71 w 120"/>
              <a:gd name="T29" fmla="*/ 19 h 67"/>
              <a:gd name="T30" fmla="*/ 68 w 120"/>
              <a:gd name="T31" fmla="*/ 16 h 67"/>
              <a:gd name="T32" fmla="*/ 74 w 120"/>
              <a:gd name="T33" fmla="*/ 9 h 67"/>
              <a:gd name="T34" fmla="*/ 82 w 120"/>
              <a:gd name="T35" fmla="*/ 7 h 67"/>
              <a:gd name="T36" fmla="*/ 92 w 120"/>
              <a:gd name="T37" fmla="*/ 20 h 67"/>
              <a:gd name="T38" fmla="*/ 85 w 120"/>
              <a:gd name="T39" fmla="*/ 59 h 67"/>
              <a:gd name="T40" fmla="*/ 82 w 120"/>
              <a:gd name="T41" fmla="*/ 52 h 67"/>
              <a:gd name="T42" fmla="*/ 74 w 120"/>
              <a:gd name="T43" fmla="*/ 35 h 67"/>
              <a:gd name="T44" fmla="*/ 86 w 120"/>
              <a:gd name="T45" fmla="*/ 30 h 67"/>
              <a:gd name="T46" fmla="*/ 115 w 120"/>
              <a:gd name="T47" fmla="*/ 20 h 67"/>
              <a:gd name="T48" fmla="*/ 112 w 120"/>
              <a:gd name="T49" fmla="*/ 18 h 67"/>
              <a:gd name="T50" fmla="*/ 100 w 120"/>
              <a:gd name="T51" fmla="*/ 18 h 67"/>
              <a:gd name="T52" fmla="*/ 94 w 120"/>
              <a:gd name="T53" fmla="*/ 3 h 67"/>
              <a:gd name="T54" fmla="*/ 104 w 120"/>
              <a:gd name="T55" fmla="*/ 1 h 67"/>
              <a:gd name="T56" fmla="*/ 111 w 120"/>
              <a:gd name="T57" fmla="*/ 12 h 67"/>
              <a:gd name="T58" fmla="*/ 113 w 120"/>
              <a:gd name="T59" fmla="*/ 15 h 67"/>
              <a:gd name="T60" fmla="*/ 120 w 120"/>
              <a:gd name="T61" fmla="*/ 20 h 67"/>
              <a:gd name="T62" fmla="*/ 116 w 120"/>
              <a:gd name="T63" fmla="*/ 35 h 67"/>
              <a:gd name="T64" fmla="*/ 109 w 120"/>
              <a:gd name="T65" fmla="*/ 44 h 67"/>
              <a:gd name="T66" fmla="*/ 113 w 120"/>
              <a:gd name="T67" fmla="*/ 5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0" h="67">
                <a:moveTo>
                  <a:pt x="22" y="45"/>
                </a:moveTo>
                <a:lnTo>
                  <a:pt x="25" y="50"/>
                </a:lnTo>
                <a:lnTo>
                  <a:pt x="34" y="46"/>
                </a:lnTo>
                <a:lnTo>
                  <a:pt x="40" y="56"/>
                </a:lnTo>
                <a:lnTo>
                  <a:pt x="43" y="61"/>
                </a:lnTo>
                <a:lnTo>
                  <a:pt x="30" y="64"/>
                </a:lnTo>
                <a:lnTo>
                  <a:pt x="22" y="67"/>
                </a:lnTo>
                <a:lnTo>
                  <a:pt x="19" y="65"/>
                </a:lnTo>
                <a:lnTo>
                  <a:pt x="13" y="64"/>
                </a:lnTo>
                <a:lnTo>
                  <a:pt x="6" y="63"/>
                </a:lnTo>
                <a:lnTo>
                  <a:pt x="4" y="61"/>
                </a:lnTo>
                <a:lnTo>
                  <a:pt x="0" y="53"/>
                </a:lnTo>
                <a:lnTo>
                  <a:pt x="19" y="46"/>
                </a:lnTo>
                <a:lnTo>
                  <a:pt x="22" y="45"/>
                </a:lnTo>
                <a:close/>
                <a:moveTo>
                  <a:pt x="74" y="60"/>
                </a:moveTo>
                <a:lnTo>
                  <a:pt x="56" y="67"/>
                </a:lnTo>
                <a:lnTo>
                  <a:pt x="48" y="61"/>
                </a:lnTo>
                <a:lnTo>
                  <a:pt x="48" y="59"/>
                </a:lnTo>
                <a:lnTo>
                  <a:pt x="48" y="54"/>
                </a:lnTo>
                <a:lnTo>
                  <a:pt x="43" y="48"/>
                </a:lnTo>
                <a:lnTo>
                  <a:pt x="45" y="38"/>
                </a:lnTo>
                <a:lnTo>
                  <a:pt x="64" y="37"/>
                </a:lnTo>
                <a:lnTo>
                  <a:pt x="66" y="41"/>
                </a:lnTo>
                <a:lnTo>
                  <a:pt x="68" y="49"/>
                </a:lnTo>
                <a:lnTo>
                  <a:pt x="72" y="50"/>
                </a:lnTo>
                <a:lnTo>
                  <a:pt x="75" y="52"/>
                </a:lnTo>
                <a:lnTo>
                  <a:pt x="74" y="60"/>
                </a:lnTo>
                <a:close/>
                <a:moveTo>
                  <a:pt x="92" y="20"/>
                </a:moveTo>
                <a:lnTo>
                  <a:pt x="81" y="23"/>
                </a:lnTo>
                <a:lnTo>
                  <a:pt x="71" y="19"/>
                </a:lnTo>
                <a:lnTo>
                  <a:pt x="67" y="16"/>
                </a:lnTo>
                <a:lnTo>
                  <a:pt x="68" y="16"/>
                </a:lnTo>
                <a:lnTo>
                  <a:pt x="71" y="12"/>
                </a:lnTo>
                <a:lnTo>
                  <a:pt x="74" y="9"/>
                </a:lnTo>
                <a:lnTo>
                  <a:pt x="75" y="7"/>
                </a:lnTo>
                <a:lnTo>
                  <a:pt x="82" y="7"/>
                </a:lnTo>
                <a:lnTo>
                  <a:pt x="87" y="7"/>
                </a:lnTo>
                <a:lnTo>
                  <a:pt x="92" y="20"/>
                </a:lnTo>
                <a:close/>
                <a:moveTo>
                  <a:pt x="113" y="57"/>
                </a:moveTo>
                <a:lnTo>
                  <a:pt x="85" y="59"/>
                </a:lnTo>
                <a:lnTo>
                  <a:pt x="83" y="56"/>
                </a:lnTo>
                <a:lnTo>
                  <a:pt x="82" y="52"/>
                </a:lnTo>
                <a:lnTo>
                  <a:pt x="81" y="45"/>
                </a:lnTo>
                <a:lnTo>
                  <a:pt x="74" y="35"/>
                </a:lnTo>
                <a:lnTo>
                  <a:pt x="81" y="33"/>
                </a:lnTo>
                <a:lnTo>
                  <a:pt x="86" y="30"/>
                </a:lnTo>
                <a:lnTo>
                  <a:pt x="96" y="27"/>
                </a:lnTo>
                <a:lnTo>
                  <a:pt x="115" y="20"/>
                </a:lnTo>
                <a:lnTo>
                  <a:pt x="113" y="20"/>
                </a:lnTo>
                <a:lnTo>
                  <a:pt x="112" y="18"/>
                </a:lnTo>
                <a:lnTo>
                  <a:pt x="109" y="18"/>
                </a:lnTo>
                <a:lnTo>
                  <a:pt x="100" y="18"/>
                </a:lnTo>
                <a:lnTo>
                  <a:pt x="96" y="8"/>
                </a:lnTo>
                <a:lnTo>
                  <a:pt x="94" y="3"/>
                </a:lnTo>
                <a:lnTo>
                  <a:pt x="94" y="1"/>
                </a:lnTo>
                <a:lnTo>
                  <a:pt x="104" y="1"/>
                </a:lnTo>
                <a:lnTo>
                  <a:pt x="107" y="0"/>
                </a:lnTo>
                <a:lnTo>
                  <a:pt x="111" y="12"/>
                </a:lnTo>
                <a:lnTo>
                  <a:pt x="111" y="15"/>
                </a:lnTo>
                <a:lnTo>
                  <a:pt x="113" y="15"/>
                </a:lnTo>
                <a:lnTo>
                  <a:pt x="119" y="15"/>
                </a:lnTo>
                <a:lnTo>
                  <a:pt x="120" y="20"/>
                </a:lnTo>
                <a:lnTo>
                  <a:pt x="120" y="22"/>
                </a:lnTo>
                <a:lnTo>
                  <a:pt x="116" y="35"/>
                </a:lnTo>
                <a:lnTo>
                  <a:pt x="116" y="37"/>
                </a:lnTo>
                <a:lnTo>
                  <a:pt x="109" y="44"/>
                </a:lnTo>
                <a:lnTo>
                  <a:pt x="113" y="56"/>
                </a:lnTo>
                <a:lnTo>
                  <a:pt x="113" y="5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1" name="Freeform 322"/>
          <p:cNvSpPr>
            <a:spLocks noEditPoints="1"/>
          </p:cNvSpPr>
          <p:nvPr/>
        </p:nvSpPr>
        <p:spPr bwMode="auto">
          <a:xfrm>
            <a:off x="5133975" y="5880100"/>
            <a:ext cx="23813" cy="88900"/>
          </a:xfrm>
          <a:custGeom>
            <a:avLst/>
            <a:gdLst>
              <a:gd name="T0" fmla="*/ 13 w 15"/>
              <a:gd name="T1" fmla="*/ 11 h 56"/>
              <a:gd name="T2" fmla="*/ 10 w 15"/>
              <a:gd name="T3" fmla="*/ 5 h 56"/>
              <a:gd name="T4" fmla="*/ 8 w 15"/>
              <a:gd name="T5" fmla="*/ 2 h 56"/>
              <a:gd name="T6" fmla="*/ 5 w 15"/>
              <a:gd name="T7" fmla="*/ 0 h 56"/>
              <a:gd name="T8" fmla="*/ 5 w 15"/>
              <a:gd name="T9" fmla="*/ 1 h 56"/>
              <a:gd name="T10" fmla="*/ 4 w 15"/>
              <a:gd name="T11" fmla="*/ 5 h 56"/>
              <a:gd name="T12" fmla="*/ 4 w 15"/>
              <a:gd name="T13" fmla="*/ 12 h 56"/>
              <a:gd name="T14" fmla="*/ 4 w 15"/>
              <a:gd name="T15" fmla="*/ 13 h 56"/>
              <a:gd name="T16" fmla="*/ 1 w 15"/>
              <a:gd name="T17" fmla="*/ 16 h 56"/>
              <a:gd name="T18" fmla="*/ 2 w 15"/>
              <a:gd name="T19" fmla="*/ 26 h 56"/>
              <a:gd name="T20" fmla="*/ 2 w 15"/>
              <a:gd name="T21" fmla="*/ 26 h 56"/>
              <a:gd name="T22" fmla="*/ 9 w 15"/>
              <a:gd name="T23" fmla="*/ 27 h 56"/>
              <a:gd name="T24" fmla="*/ 13 w 15"/>
              <a:gd name="T25" fmla="*/ 26 h 56"/>
              <a:gd name="T26" fmla="*/ 15 w 15"/>
              <a:gd name="T27" fmla="*/ 22 h 56"/>
              <a:gd name="T28" fmla="*/ 15 w 15"/>
              <a:gd name="T29" fmla="*/ 19 h 56"/>
              <a:gd name="T30" fmla="*/ 13 w 15"/>
              <a:gd name="T31" fmla="*/ 11 h 56"/>
              <a:gd name="T32" fmla="*/ 6 w 15"/>
              <a:gd name="T33" fmla="*/ 41 h 56"/>
              <a:gd name="T34" fmla="*/ 8 w 15"/>
              <a:gd name="T35" fmla="*/ 32 h 56"/>
              <a:gd name="T36" fmla="*/ 2 w 15"/>
              <a:gd name="T37" fmla="*/ 32 h 56"/>
              <a:gd name="T38" fmla="*/ 1 w 15"/>
              <a:gd name="T39" fmla="*/ 34 h 56"/>
              <a:gd name="T40" fmla="*/ 0 w 15"/>
              <a:gd name="T41" fmla="*/ 38 h 56"/>
              <a:gd name="T42" fmla="*/ 0 w 15"/>
              <a:gd name="T43" fmla="*/ 41 h 56"/>
              <a:gd name="T44" fmla="*/ 0 w 15"/>
              <a:gd name="T45" fmla="*/ 46 h 56"/>
              <a:gd name="T46" fmla="*/ 1 w 15"/>
              <a:gd name="T47" fmla="*/ 46 h 56"/>
              <a:gd name="T48" fmla="*/ 2 w 15"/>
              <a:gd name="T49" fmla="*/ 54 h 56"/>
              <a:gd name="T50" fmla="*/ 4 w 15"/>
              <a:gd name="T51" fmla="*/ 56 h 56"/>
              <a:gd name="T52" fmla="*/ 4 w 15"/>
              <a:gd name="T53" fmla="*/ 53 h 56"/>
              <a:gd name="T54" fmla="*/ 4 w 15"/>
              <a:gd name="T55" fmla="*/ 47 h 56"/>
              <a:gd name="T56" fmla="*/ 5 w 15"/>
              <a:gd name="T57" fmla="*/ 46 h 56"/>
              <a:gd name="T58" fmla="*/ 5 w 15"/>
              <a:gd name="T59" fmla="*/ 50 h 56"/>
              <a:gd name="T60" fmla="*/ 9 w 15"/>
              <a:gd name="T61" fmla="*/ 54 h 56"/>
              <a:gd name="T62" fmla="*/ 10 w 15"/>
              <a:gd name="T63" fmla="*/ 54 h 56"/>
              <a:gd name="T64" fmla="*/ 12 w 15"/>
              <a:gd name="T65" fmla="*/ 50 h 56"/>
              <a:gd name="T66" fmla="*/ 12 w 15"/>
              <a:gd name="T67" fmla="*/ 46 h 56"/>
              <a:gd name="T68" fmla="*/ 9 w 15"/>
              <a:gd name="T69" fmla="*/ 45 h 56"/>
              <a:gd name="T70" fmla="*/ 6 w 15"/>
              <a:gd name="T71" fmla="*/ 4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" h="56">
                <a:moveTo>
                  <a:pt x="13" y="11"/>
                </a:moveTo>
                <a:lnTo>
                  <a:pt x="10" y="5"/>
                </a:lnTo>
                <a:lnTo>
                  <a:pt x="8" y="2"/>
                </a:lnTo>
                <a:lnTo>
                  <a:pt x="5" y="0"/>
                </a:lnTo>
                <a:lnTo>
                  <a:pt x="5" y="1"/>
                </a:lnTo>
                <a:lnTo>
                  <a:pt x="4" y="5"/>
                </a:lnTo>
                <a:lnTo>
                  <a:pt x="4" y="12"/>
                </a:lnTo>
                <a:lnTo>
                  <a:pt x="4" y="13"/>
                </a:lnTo>
                <a:lnTo>
                  <a:pt x="1" y="16"/>
                </a:lnTo>
                <a:lnTo>
                  <a:pt x="2" y="26"/>
                </a:lnTo>
                <a:lnTo>
                  <a:pt x="2" y="26"/>
                </a:lnTo>
                <a:lnTo>
                  <a:pt x="9" y="27"/>
                </a:lnTo>
                <a:lnTo>
                  <a:pt x="13" y="26"/>
                </a:lnTo>
                <a:lnTo>
                  <a:pt x="15" y="22"/>
                </a:lnTo>
                <a:lnTo>
                  <a:pt x="15" y="19"/>
                </a:lnTo>
                <a:lnTo>
                  <a:pt x="13" y="11"/>
                </a:lnTo>
                <a:close/>
                <a:moveTo>
                  <a:pt x="6" y="41"/>
                </a:moveTo>
                <a:lnTo>
                  <a:pt x="8" y="32"/>
                </a:lnTo>
                <a:lnTo>
                  <a:pt x="2" y="32"/>
                </a:lnTo>
                <a:lnTo>
                  <a:pt x="1" y="34"/>
                </a:lnTo>
                <a:lnTo>
                  <a:pt x="0" y="38"/>
                </a:lnTo>
                <a:lnTo>
                  <a:pt x="0" y="41"/>
                </a:lnTo>
                <a:lnTo>
                  <a:pt x="0" y="46"/>
                </a:lnTo>
                <a:lnTo>
                  <a:pt x="1" y="46"/>
                </a:lnTo>
                <a:lnTo>
                  <a:pt x="2" y="54"/>
                </a:lnTo>
                <a:lnTo>
                  <a:pt x="4" y="56"/>
                </a:lnTo>
                <a:lnTo>
                  <a:pt x="4" y="53"/>
                </a:lnTo>
                <a:lnTo>
                  <a:pt x="4" y="47"/>
                </a:lnTo>
                <a:lnTo>
                  <a:pt x="5" y="46"/>
                </a:lnTo>
                <a:lnTo>
                  <a:pt x="5" y="50"/>
                </a:lnTo>
                <a:lnTo>
                  <a:pt x="9" y="54"/>
                </a:lnTo>
                <a:lnTo>
                  <a:pt x="10" y="54"/>
                </a:lnTo>
                <a:lnTo>
                  <a:pt x="12" y="50"/>
                </a:lnTo>
                <a:lnTo>
                  <a:pt x="12" y="46"/>
                </a:lnTo>
                <a:lnTo>
                  <a:pt x="9" y="45"/>
                </a:lnTo>
                <a:lnTo>
                  <a:pt x="6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2" name="Freeform 323"/>
          <p:cNvSpPr>
            <a:spLocks noEditPoints="1"/>
          </p:cNvSpPr>
          <p:nvPr/>
        </p:nvSpPr>
        <p:spPr bwMode="auto">
          <a:xfrm>
            <a:off x="5205413" y="5826125"/>
            <a:ext cx="66675" cy="53975"/>
          </a:xfrm>
          <a:custGeom>
            <a:avLst/>
            <a:gdLst>
              <a:gd name="T0" fmla="*/ 1 w 42"/>
              <a:gd name="T1" fmla="*/ 26 h 34"/>
              <a:gd name="T2" fmla="*/ 0 w 42"/>
              <a:gd name="T3" fmla="*/ 27 h 34"/>
              <a:gd name="T4" fmla="*/ 0 w 42"/>
              <a:gd name="T5" fmla="*/ 24 h 34"/>
              <a:gd name="T6" fmla="*/ 1 w 42"/>
              <a:gd name="T7" fmla="*/ 26 h 34"/>
              <a:gd name="T8" fmla="*/ 1 w 42"/>
              <a:gd name="T9" fmla="*/ 26 h 34"/>
              <a:gd name="T10" fmla="*/ 42 w 42"/>
              <a:gd name="T11" fmla="*/ 5 h 34"/>
              <a:gd name="T12" fmla="*/ 42 w 42"/>
              <a:gd name="T13" fmla="*/ 12 h 34"/>
              <a:gd name="T14" fmla="*/ 40 w 42"/>
              <a:gd name="T15" fmla="*/ 15 h 34"/>
              <a:gd name="T16" fmla="*/ 38 w 42"/>
              <a:gd name="T17" fmla="*/ 19 h 34"/>
              <a:gd name="T18" fmla="*/ 38 w 42"/>
              <a:gd name="T19" fmla="*/ 20 h 34"/>
              <a:gd name="T20" fmla="*/ 38 w 42"/>
              <a:gd name="T21" fmla="*/ 21 h 34"/>
              <a:gd name="T22" fmla="*/ 38 w 42"/>
              <a:gd name="T23" fmla="*/ 23 h 34"/>
              <a:gd name="T24" fmla="*/ 38 w 42"/>
              <a:gd name="T25" fmla="*/ 24 h 34"/>
              <a:gd name="T26" fmla="*/ 31 w 42"/>
              <a:gd name="T27" fmla="*/ 27 h 34"/>
              <a:gd name="T28" fmla="*/ 32 w 42"/>
              <a:gd name="T29" fmla="*/ 30 h 34"/>
              <a:gd name="T30" fmla="*/ 32 w 42"/>
              <a:gd name="T31" fmla="*/ 34 h 34"/>
              <a:gd name="T32" fmla="*/ 31 w 42"/>
              <a:gd name="T33" fmla="*/ 32 h 34"/>
              <a:gd name="T34" fmla="*/ 31 w 42"/>
              <a:gd name="T35" fmla="*/ 31 h 34"/>
              <a:gd name="T36" fmla="*/ 28 w 42"/>
              <a:gd name="T37" fmla="*/ 26 h 34"/>
              <a:gd name="T38" fmla="*/ 25 w 42"/>
              <a:gd name="T39" fmla="*/ 28 h 34"/>
              <a:gd name="T40" fmla="*/ 23 w 42"/>
              <a:gd name="T41" fmla="*/ 31 h 34"/>
              <a:gd name="T42" fmla="*/ 17 w 42"/>
              <a:gd name="T43" fmla="*/ 27 h 34"/>
              <a:gd name="T44" fmla="*/ 16 w 42"/>
              <a:gd name="T45" fmla="*/ 31 h 34"/>
              <a:gd name="T46" fmla="*/ 10 w 42"/>
              <a:gd name="T47" fmla="*/ 31 h 34"/>
              <a:gd name="T48" fmla="*/ 12 w 42"/>
              <a:gd name="T49" fmla="*/ 28 h 34"/>
              <a:gd name="T50" fmla="*/ 17 w 42"/>
              <a:gd name="T51" fmla="*/ 23 h 34"/>
              <a:gd name="T52" fmla="*/ 13 w 42"/>
              <a:gd name="T53" fmla="*/ 23 h 34"/>
              <a:gd name="T54" fmla="*/ 12 w 42"/>
              <a:gd name="T55" fmla="*/ 23 h 34"/>
              <a:gd name="T56" fmla="*/ 9 w 42"/>
              <a:gd name="T57" fmla="*/ 20 h 34"/>
              <a:gd name="T58" fmla="*/ 16 w 42"/>
              <a:gd name="T59" fmla="*/ 13 h 34"/>
              <a:gd name="T60" fmla="*/ 17 w 42"/>
              <a:gd name="T61" fmla="*/ 9 h 34"/>
              <a:gd name="T62" fmla="*/ 19 w 42"/>
              <a:gd name="T63" fmla="*/ 8 h 34"/>
              <a:gd name="T64" fmla="*/ 21 w 42"/>
              <a:gd name="T65" fmla="*/ 4 h 34"/>
              <a:gd name="T66" fmla="*/ 28 w 42"/>
              <a:gd name="T67" fmla="*/ 6 h 34"/>
              <a:gd name="T68" fmla="*/ 30 w 42"/>
              <a:gd name="T69" fmla="*/ 0 h 34"/>
              <a:gd name="T70" fmla="*/ 42 w 42"/>
              <a:gd name="T71" fmla="*/ 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2" h="34">
                <a:moveTo>
                  <a:pt x="1" y="26"/>
                </a:moveTo>
                <a:lnTo>
                  <a:pt x="0" y="27"/>
                </a:lnTo>
                <a:lnTo>
                  <a:pt x="0" y="24"/>
                </a:lnTo>
                <a:lnTo>
                  <a:pt x="1" y="26"/>
                </a:lnTo>
                <a:lnTo>
                  <a:pt x="1" y="26"/>
                </a:lnTo>
                <a:close/>
                <a:moveTo>
                  <a:pt x="42" y="5"/>
                </a:moveTo>
                <a:lnTo>
                  <a:pt x="42" y="12"/>
                </a:lnTo>
                <a:lnTo>
                  <a:pt x="40" y="15"/>
                </a:lnTo>
                <a:lnTo>
                  <a:pt x="38" y="19"/>
                </a:lnTo>
                <a:lnTo>
                  <a:pt x="38" y="20"/>
                </a:lnTo>
                <a:lnTo>
                  <a:pt x="38" y="21"/>
                </a:lnTo>
                <a:lnTo>
                  <a:pt x="38" y="23"/>
                </a:lnTo>
                <a:lnTo>
                  <a:pt x="38" y="24"/>
                </a:lnTo>
                <a:lnTo>
                  <a:pt x="31" y="27"/>
                </a:lnTo>
                <a:lnTo>
                  <a:pt x="32" y="30"/>
                </a:lnTo>
                <a:lnTo>
                  <a:pt x="32" y="34"/>
                </a:lnTo>
                <a:lnTo>
                  <a:pt x="31" y="32"/>
                </a:lnTo>
                <a:lnTo>
                  <a:pt x="31" y="31"/>
                </a:lnTo>
                <a:lnTo>
                  <a:pt x="28" y="26"/>
                </a:lnTo>
                <a:lnTo>
                  <a:pt x="25" y="28"/>
                </a:lnTo>
                <a:lnTo>
                  <a:pt x="23" y="31"/>
                </a:lnTo>
                <a:lnTo>
                  <a:pt x="17" y="27"/>
                </a:lnTo>
                <a:lnTo>
                  <a:pt x="16" y="31"/>
                </a:lnTo>
                <a:lnTo>
                  <a:pt x="10" y="31"/>
                </a:lnTo>
                <a:lnTo>
                  <a:pt x="12" y="28"/>
                </a:lnTo>
                <a:lnTo>
                  <a:pt x="17" y="23"/>
                </a:lnTo>
                <a:lnTo>
                  <a:pt x="13" y="23"/>
                </a:lnTo>
                <a:lnTo>
                  <a:pt x="12" y="23"/>
                </a:lnTo>
                <a:lnTo>
                  <a:pt x="9" y="20"/>
                </a:lnTo>
                <a:lnTo>
                  <a:pt x="16" y="13"/>
                </a:lnTo>
                <a:lnTo>
                  <a:pt x="17" y="9"/>
                </a:lnTo>
                <a:lnTo>
                  <a:pt x="19" y="8"/>
                </a:lnTo>
                <a:lnTo>
                  <a:pt x="21" y="4"/>
                </a:lnTo>
                <a:lnTo>
                  <a:pt x="28" y="6"/>
                </a:lnTo>
                <a:lnTo>
                  <a:pt x="30" y="0"/>
                </a:lnTo>
                <a:lnTo>
                  <a:pt x="42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3" name="Freeform 324"/>
          <p:cNvSpPr>
            <a:spLocks/>
          </p:cNvSpPr>
          <p:nvPr/>
        </p:nvSpPr>
        <p:spPr bwMode="auto">
          <a:xfrm>
            <a:off x="5154613" y="5559425"/>
            <a:ext cx="60325" cy="66675"/>
          </a:xfrm>
          <a:custGeom>
            <a:avLst/>
            <a:gdLst>
              <a:gd name="T0" fmla="*/ 21 w 38"/>
              <a:gd name="T1" fmla="*/ 4 h 42"/>
              <a:gd name="T2" fmla="*/ 32 w 38"/>
              <a:gd name="T3" fmla="*/ 14 h 42"/>
              <a:gd name="T4" fmla="*/ 33 w 38"/>
              <a:gd name="T5" fmla="*/ 18 h 42"/>
              <a:gd name="T6" fmla="*/ 38 w 38"/>
              <a:gd name="T7" fmla="*/ 24 h 42"/>
              <a:gd name="T8" fmla="*/ 36 w 38"/>
              <a:gd name="T9" fmla="*/ 30 h 42"/>
              <a:gd name="T10" fmla="*/ 37 w 38"/>
              <a:gd name="T11" fmla="*/ 31 h 42"/>
              <a:gd name="T12" fmla="*/ 37 w 38"/>
              <a:gd name="T13" fmla="*/ 33 h 42"/>
              <a:gd name="T14" fmla="*/ 38 w 38"/>
              <a:gd name="T15" fmla="*/ 37 h 42"/>
              <a:gd name="T16" fmla="*/ 34 w 38"/>
              <a:gd name="T17" fmla="*/ 42 h 42"/>
              <a:gd name="T18" fmla="*/ 30 w 38"/>
              <a:gd name="T19" fmla="*/ 39 h 42"/>
              <a:gd name="T20" fmla="*/ 29 w 38"/>
              <a:gd name="T21" fmla="*/ 38 h 42"/>
              <a:gd name="T22" fmla="*/ 22 w 38"/>
              <a:gd name="T23" fmla="*/ 41 h 42"/>
              <a:gd name="T24" fmla="*/ 22 w 38"/>
              <a:gd name="T25" fmla="*/ 42 h 42"/>
              <a:gd name="T26" fmla="*/ 21 w 38"/>
              <a:gd name="T27" fmla="*/ 41 h 42"/>
              <a:gd name="T28" fmla="*/ 18 w 38"/>
              <a:gd name="T29" fmla="*/ 41 h 42"/>
              <a:gd name="T30" fmla="*/ 14 w 38"/>
              <a:gd name="T31" fmla="*/ 39 h 42"/>
              <a:gd name="T32" fmla="*/ 11 w 38"/>
              <a:gd name="T33" fmla="*/ 38 h 42"/>
              <a:gd name="T34" fmla="*/ 7 w 38"/>
              <a:gd name="T35" fmla="*/ 42 h 42"/>
              <a:gd name="T36" fmla="*/ 4 w 38"/>
              <a:gd name="T37" fmla="*/ 38 h 42"/>
              <a:gd name="T38" fmla="*/ 0 w 38"/>
              <a:gd name="T39" fmla="*/ 33 h 42"/>
              <a:gd name="T40" fmla="*/ 0 w 38"/>
              <a:gd name="T41" fmla="*/ 18 h 42"/>
              <a:gd name="T42" fmla="*/ 6 w 38"/>
              <a:gd name="T43" fmla="*/ 14 h 42"/>
              <a:gd name="T44" fmla="*/ 11 w 38"/>
              <a:gd name="T45" fmla="*/ 9 h 42"/>
              <a:gd name="T46" fmla="*/ 14 w 38"/>
              <a:gd name="T47" fmla="*/ 0 h 42"/>
              <a:gd name="T48" fmla="*/ 19 w 38"/>
              <a:gd name="T49" fmla="*/ 0 h 42"/>
              <a:gd name="T50" fmla="*/ 21 w 38"/>
              <a:gd name="T51" fmla="*/ 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8" h="42">
                <a:moveTo>
                  <a:pt x="21" y="4"/>
                </a:moveTo>
                <a:lnTo>
                  <a:pt x="32" y="14"/>
                </a:lnTo>
                <a:lnTo>
                  <a:pt x="33" y="18"/>
                </a:lnTo>
                <a:lnTo>
                  <a:pt x="38" y="24"/>
                </a:lnTo>
                <a:lnTo>
                  <a:pt x="36" y="30"/>
                </a:lnTo>
                <a:lnTo>
                  <a:pt x="37" y="31"/>
                </a:lnTo>
                <a:lnTo>
                  <a:pt x="37" y="33"/>
                </a:lnTo>
                <a:lnTo>
                  <a:pt x="38" y="37"/>
                </a:lnTo>
                <a:lnTo>
                  <a:pt x="34" y="42"/>
                </a:lnTo>
                <a:lnTo>
                  <a:pt x="30" y="39"/>
                </a:lnTo>
                <a:lnTo>
                  <a:pt x="29" y="38"/>
                </a:lnTo>
                <a:lnTo>
                  <a:pt x="22" y="41"/>
                </a:lnTo>
                <a:lnTo>
                  <a:pt x="22" y="42"/>
                </a:lnTo>
                <a:lnTo>
                  <a:pt x="21" y="41"/>
                </a:lnTo>
                <a:lnTo>
                  <a:pt x="18" y="41"/>
                </a:lnTo>
                <a:lnTo>
                  <a:pt x="14" y="39"/>
                </a:lnTo>
                <a:lnTo>
                  <a:pt x="11" y="38"/>
                </a:lnTo>
                <a:lnTo>
                  <a:pt x="7" y="42"/>
                </a:lnTo>
                <a:lnTo>
                  <a:pt x="4" y="38"/>
                </a:lnTo>
                <a:lnTo>
                  <a:pt x="0" y="33"/>
                </a:lnTo>
                <a:lnTo>
                  <a:pt x="0" y="18"/>
                </a:lnTo>
                <a:lnTo>
                  <a:pt x="6" y="14"/>
                </a:lnTo>
                <a:lnTo>
                  <a:pt x="11" y="9"/>
                </a:lnTo>
                <a:lnTo>
                  <a:pt x="14" y="0"/>
                </a:lnTo>
                <a:lnTo>
                  <a:pt x="19" y="0"/>
                </a:lnTo>
                <a:lnTo>
                  <a:pt x="21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4" name="Freeform 325"/>
          <p:cNvSpPr>
            <a:spLocks/>
          </p:cNvSpPr>
          <p:nvPr/>
        </p:nvSpPr>
        <p:spPr bwMode="auto">
          <a:xfrm>
            <a:off x="5165725" y="3946525"/>
            <a:ext cx="195263" cy="147638"/>
          </a:xfrm>
          <a:custGeom>
            <a:avLst/>
            <a:gdLst>
              <a:gd name="T0" fmla="*/ 121 w 123"/>
              <a:gd name="T1" fmla="*/ 34 h 93"/>
              <a:gd name="T2" fmla="*/ 102 w 123"/>
              <a:gd name="T3" fmla="*/ 22 h 93"/>
              <a:gd name="T4" fmla="*/ 100 w 123"/>
              <a:gd name="T5" fmla="*/ 16 h 93"/>
              <a:gd name="T6" fmla="*/ 95 w 123"/>
              <a:gd name="T7" fmla="*/ 16 h 93"/>
              <a:gd name="T8" fmla="*/ 97 w 123"/>
              <a:gd name="T9" fmla="*/ 14 h 93"/>
              <a:gd name="T10" fmla="*/ 94 w 123"/>
              <a:gd name="T11" fmla="*/ 11 h 93"/>
              <a:gd name="T12" fmla="*/ 86 w 123"/>
              <a:gd name="T13" fmla="*/ 18 h 93"/>
              <a:gd name="T14" fmla="*/ 78 w 123"/>
              <a:gd name="T15" fmla="*/ 26 h 93"/>
              <a:gd name="T16" fmla="*/ 76 w 123"/>
              <a:gd name="T17" fmla="*/ 20 h 93"/>
              <a:gd name="T18" fmla="*/ 74 w 123"/>
              <a:gd name="T19" fmla="*/ 10 h 93"/>
              <a:gd name="T20" fmla="*/ 67 w 123"/>
              <a:gd name="T21" fmla="*/ 0 h 93"/>
              <a:gd name="T22" fmla="*/ 56 w 123"/>
              <a:gd name="T23" fmla="*/ 3 h 93"/>
              <a:gd name="T24" fmla="*/ 50 w 123"/>
              <a:gd name="T25" fmla="*/ 3 h 93"/>
              <a:gd name="T26" fmla="*/ 50 w 123"/>
              <a:gd name="T27" fmla="*/ 10 h 93"/>
              <a:gd name="T28" fmla="*/ 49 w 123"/>
              <a:gd name="T29" fmla="*/ 18 h 93"/>
              <a:gd name="T30" fmla="*/ 44 w 123"/>
              <a:gd name="T31" fmla="*/ 19 h 93"/>
              <a:gd name="T32" fmla="*/ 35 w 123"/>
              <a:gd name="T33" fmla="*/ 23 h 93"/>
              <a:gd name="T34" fmla="*/ 31 w 123"/>
              <a:gd name="T35" fmla="*/ 25 h 93"/>
              <a:gd name="T36" fmla="*/ 29 w 123"/>
              <a:gd name="T37" fmla="*/ 29 h 93"/>
              <a:gd name="T38" fmla="*/ 31 w 123"/>
              <a:gd name="T39" fmla="*/ 34 h 93"/>
              <a:gd name="T40" fmla="*/ 22 w 123"/>
              <a:gd name="T41" fmla="*/ 37 h 93"/>
              <a:gd name="T42" fmla="*/ 19 w 123"/>
              <a:gd name="T43" fmla="*/ 38 h 93"/>
              <a:gd name="T44" fmla="*/ 8 w 123"/>
              <a:gd name="T45" fmla="*/ 41 h 93"/>
              <a:gd name="T46" fmla="*/ 1 w 123"/>
              <a:gd name="T47" fmla="*/ 48 h 93"/>
              <a:gd name="T48" fmla="*/ 3 w 123"/>
              <a:gd name="T49" fmla="*/ 50 h 93"/>
              <a:gd name="T50" fmla="*/ 5 w 123"/>
              <a:gd name="T51" fmla="*/ 53 h 93"/>
              <a:gd name="T52" fmla="*/ 3 w 123"/>
              <a:gd name="T53" fmla="*/ 55 h 93"/>
              <a:gd name="T54" fmla="*/ 0 w 123"/>
              <a:gd name="T55" fmla="*/ 56 h 93"/>
              <a:gd name="T56" fmla="*/ 3 w 123"/>
              <a:gd name="T57" fmla="*/ 60 h 93"/>
              <a:gd name="T58" fmla="*/ 7 w 123"/>
              <a:gd name="T59" fmla="*/ 67 h 93"/>
              <a:gd name="T60" fmla="*/ 14 w 123"/>
              <a:gd name="T61" fmla="*/ 67 h 93"/>
              <a:gd name="T62" fmla="*/ 12 w 123"/>
              <a:gd name="T63" fmla="*/ 70 h 93"/>
              <a:gd name="T64" fmla="*/ 11 w 123"/>
              <a:gd name="T65" fmla="*/ 74 h 93"/>
              <a:gd name="T66" fmla="*/ 11 w 123"/>
              <a:gd name="T67" fmla="*/ 79 h 93"/>
              <a:gd name="T68" fmla="*/ 11 w 123"/>
              <a:gd name="T69" fmla="*/ 80 h 93"/>
              <a:gd name="T70" fmla="*/ 12 w 123"/>
              <a:gd name="T71" fmla="*/ 87 h 93"/>
              <a:gd name="T72" fmla="*/ 15 w 123"/>
              <a:gd name="T73" fmla="*/ 90 h 93"/>
              <a:gd name="T74" fmla="*/ 16 w 123"/>
              <a:gd name="T75" fmla="*/ 93 h 93"/>
              <a:gd name="T76" fmla="*/ 26 w 123"/>
              <a:gd name="T77" fmla="*/ 93 h 93"/>
              <a:gd name="T78" fmla="*/ 29 w 123"/>
              <a:gd name="T79" fmla="*/ 93 h 93"/>
              <a:gd name="T80" fmla="*/ 37 w 123"/>
              <a:gd name="T81" fmla="*/ 89 h 93"/>
              <a:gd name="T82" fmla="*/ 40 w 123"/>
              <a:gd name="T83" fmla="*/ 87 h 93"/>
              <a:gd name="T84" fmla="*/ 46 w 123"/>
              <a:gd name="T85" fmla="*/ 83 h 93"/>
              <a:gd name="T86" fmla="*/ 48 w 123"/>
              <a:gd name="T87" fmla="*/ 82 h 93"/>
              <a:gd name="T88" fmla="*/ 60 w 123"/>
              <a:gd name="T89" fmla="*/ 78 h 93"/>
              <a:gd name="T90" fmla="*/ 72 w 123"/>
              <a:gd name="T91" fmla="*/ 74 h 93"/>
              <a:gd name="T92" fmla="*/ 79 w 123"/>
              <a:gd name="T93" fmla="*/ 70 h 93"/>
              <a:gd name="T94" fmla="*/ 85 w 123"/>
              <a:gd name="T95" fmla="*/ 64 h 93"/>
              <a:gd name="T96" fmla="*/ 87 w 123"/>
              <a:gd name="T97" fmla="*/ 61 h 93"/>
              <a:gd name="T98" fmla="*/ 89 w 123"/>
              <a:gd name="T99" fmla="*/ 60 h 93"/>
              <a:gd name="T100" fmla="*/ 97 w 123"/>
              <a:gd name="T101" fmla="*/ 53 h 93"/>
              <a:gd name="T102" fmla="*/ 105 w 123"/>
              <a:gd name="T103" fmla="*/ 49 h 93"/>
              <a:gd name="T104" fmla="*/ 110 w 123"/>
              <a:gd name="T105" fmla="*/ 45 h 93"/>
              <a:gd name="T106" fmla="*/ 120 w 123"/>
              <a:gd name="T107" fmla="*/ 42 h 93"/>
              <a:gd name="T108" fmla="*/ 123 w 123"/>
              <a:gd name="T109" fmla="*/ 41 h 93"/>
              <a:gd name="T110" fmla="*/ 121 w 123"/>
              <a:gd name="T111" fmla="*/ 3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3" h="93">
                <a:moveTo>
                  <a:pt x="121" y="34"/>
                </a:moveTo>
                <a:lnTo>
                  <a:pt x="102" y="22"/>
                </a:lnTo>
                <a:lnTo>
                  <a:pt x="100" y="16"/>
                </a:lnTo>
                <a:lnTo>
                  <a:pt x="95" y="16"/>
                </a:lnTo>
                <a:lnTo>
                  <a:pt x="97" y="14"/>
                </a:lnTo>
                <a:lnTo>
                  <a:pt x="94" y="11"/>
                </a:lnTo>
                <a:lnTo>
                  <a:pt x="86" y="18"/>
                </a:lnTo>
                <a:lnTo>
                  <a:pt x="78" y="26"/>
                </a:lnTo>
                <a:lnTo>
                  <a:pt x="76" y="20"/>
                </a:lnTo>
                <a:lnTo>
                  <a:pt x="74" y="10"/>
                </a:lnTo>
                <a:lnTo>
                  <a:pt x="67" y="0"/>
                </a:lnTo>
                <a:lnTo>
                  <a:pt x="56" y="3"/>
                </a:lnTo>
                <a:lnTo>
                  <a:pt x="50" y="3"/>
                </a:lnTo>
                <a:lnTo>
                  <a:pt x="50" y="10"/>
                </a:lnTo>
                <a:lnTo>
                  <a:pt x="49" y="18"/>
                </a:lnTo>
                <a:lnTo>
                  <a:pt x="44" y="19"/>
                </a:lnTo>
                <a:lnTo>
                  <a:pt x="35" y="23"/>
                </a:lnTo>
                <a:lnTo>
                  <a:pt x="31" y="25"/>
                </a:lnTo>
                <a:lnTo>
                  <a:pt x="29" y="29"/>
                </a:lnTo>
                <a:lnTo>
                  <a:pt x="31" y="34"/>
                </a:lnTo>
                <a:lnTo>
                  <a:pt x="22" y="37"/>
                </a:lnTo>
                <a:lnTo>
                  <a:pt x="19" y="38"/>
                </a:lnTo>
                <a:lnTo>
                  <a:pt x="8" y="41"/>
                </a:lnTo>
                <a:lnTo>
                  <a:pt x="1" y="48"/>
                </a:lnTo>
                <a:lnTo>
                  <a:pt x="3" y="50"/>
                </a:lnTo>
                <a:lnTo>
                  <a:pt x="5" y="53"/>
                </a:lnTo>
                <a:lnTo>
                  <a:pt x="3" y="55"/>
                </a:lnTo>
                <a:lnTo>
                  <a:pt x="0" y="56"/>
                </a:lnTo>
                <a:lnTo>
                  <a:pt x="3" y="60"/>
                </a:lnTo>
                <a:lnTo>
                  <a:pt x="7" y="67"/>
                </a:lnTo>
                <a:lnTo>
                  <a:pt x="14" y="67"/>
                </a:lnTo>
                <a:lnTo>
                  <a:pt x="12" y="70"/>
                </a:lnTo>
                <a:lnTo>
                  <a:pt x="11" y="74"/>
                </a:lnTo>
                <a:lnTo>
                  <a:pt x="11" y="79"/>
                </a:lnTo>
                <a:lnTo>
                  <a:pt x="11" y="80"/>
                </a:lnTo>
                <a:lnTo>
                  <a:pt x="12" y="87"/>
                </a:lnTo>
                <a:lnTo>
                  <a:pt x="15" y="90"/>
                </a:lnTo>
                <a:lnTo>
                  <a:pt x="16" y="93"/>
                </a:lnTo>
                <a:lnTo>
                  <a:pt x="26" y="93"/>
                </a:lnTo>
                <a:lnTo>
                  <a:pt x="29" y="93"/>
                </a:lnTo>
                <a:lnTo>
                  <a:pt x="37" y="89"/>
                </a:lnTo>
                <a:lnTo>
                  <a:pt x="40" y="87"/>
                </a:lnTo>
                <a:lnTo>
                  <a:pt x="46" y="83"/>
                </a:lnTo>
                <a:lnTo>
                  <a:pt x="48" y="82"/>
                </a:lnTo>
                <a:lnTo>
                  <a:pt x="60" y="78"/>
                </a:lnTo>
                <a:lnTo>
                  <a:pt x="72" y="74"/>
                </a:lnTo>
                <a:lnTo>
                  <a:pt x="79" y="70"/>
                </a:lnTo>
                <a:lnTo>
                  <a:pt x="85" y="64"/>
                </a:lnTo>
                <a:lnTo>
                  <a:pt x="87" y="61"/>
                </a:lnTo>
                <a:lnTo>
                  <a:pt x="89" y="60"/>
                </a:lnTo>
                <a:lnTo>
                  <a:pt x="97" y="53"/>
                </a:lnTo>
                <a:lnTo>
                  <a:pt x="105" y="49"/>
                </a:lnTo>
                <a:lnTo>
                  <a:pt x="110" y="45"/>
                </a:lnTo>
                <a:lnTo>
                  <a:pt x="120" y="42"/>
                </a:lnTo>
                <a:lnTo>
                  <a:pt x="123" y="41"/>
                </a:lnTo>
                <a:lnTo>
                  <a:pt x="121" y="3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5" name="Freeform 326"/>
          <p:cNvSpPr>
            <a:spLocks/>
          </p:cNvSpPr>
          <p:nvPr/>
        </p:nvSpPr>
        <p:spPr bwMode="auto">
          <a:xfrm>
            <a:off x="5205413" y="4117975"/>
            <a:ext cx="120650" cy="130175"/>
          </a:xfrm>
          <a:custGeom>
            <a:avLst/>
            <a:gdLst>
              <a:gd name="T0" fmla="*/ 68 w 76"/>
              <a:gd name="T1" fmla="*/ 56 h 82"/>
              <a:gd name="T2" fmla="*/ 68 w 76"/>
              <a:gd name="T3" fmla="*/ 53 h 82"/>
              <a:gd name="T4" fmla="*/ 64 w 76"/>
              <a:gd name="T5" fmla="*/ 50 h 82"/>
              <a:gd name="T6" fmla="*/ 64 w 76"/>
              <a:gd name="T7" fmla="*/ 49 h 82"/>
              <a:gd name="T8" fmla="*/ 69 w 76"/>
              <a:gd name="T9" fmla="*/ 42 h 82"/>
              <a:gd name="T10" fmla="*/ 76 w 76"/>
              <a:gd name="T11" fmla="*/ 43 h 82"/>
              <a:gd name="T12" fmla="*/ 72 w 76"/>
              <a:gd name="T13" fmla="*/ 39 h 82"/>
              <a:gd name="T14" fmla="*/ 75 w 76"/>
              <a:gd name="T15" fmla="*/ 32 h 82"/>
              <a:gd name="T16" fmla="*/ 70 w 76"/>
              <a:gd name="T17" fmla="*/ 28 h 82"/>
              <a:gd name="T18" fmla="*/ 66 w 76"/>
              <a:gd name="T19" fmla="*/ 31 h 82"/>
              <a:gd name="T20" fmla="*/ 69 w 76"/>
              <a:gd name="T21" fmla="*/ 28 h 82"/>
              <a:gd name="T22" fmla="*/ 65 w 76"/>
              <a:gd name="T23" fmla="*/ 23 h 82"/>
              <a:gd name="T24" fmla="*/ 62 w 76"/>
              <a:gd name="T25" fmla="*/ 16 h 82"/>
              <a:gd name="T26" fmla="*/ 61 w 76"/>
              <a:gd name="T27" fmla="*/ 13 h 82"/>
              <a:gd name="T28" fmla="*/ 61 w 76"/>
              <a:gd name="T29" fmla="*/ 9 h 82"/>
              <a:gd name="T30" fmla="*/ 60 w 76"/>
              <a:gd name="T31" fmla="*/ 8 h 82"/>
              <a:gd name="T32" fmla="*/ 55 w 76"/>
              <a:gd name="T33" fmla="*/ 8 h 82"/>
              <a:gd name="T34" fmla="*/ 51 w 76"/>
              <a:gd name="T35" fmla="*/ 5 h 82"/>
              <a:gd name="T36" fmla="*/ 47 w 76"/>
              <a:gd name="T37" fmla="*/ 2 h 82"/>
              <a:gd name="T38" fmla="*/ 42 w 76"/>
              <a:gd name="T39" fmla="*/ 7 h 82"/>
              <a:gd name="T40" fmla="*/ 34 w 76"/>
              <a:gd name="T41" fmla="*/ 8 h 82"/>
              <a:gd name="T42" fmla="*/ 32 w 76"/>
              <a:gd name="T43" fmla="*/ 7 h 82"/>
              <a:gd name="T44" fmla="*/ 30 w 76"/>
              <a:gd name="T45" fmla="*/ 4 h 82"/>
              <a:gd name="T46" fmla="*/ 23 w 76"/>
              <a:gd name="T47" fmla="*/ 0 h 82"/>
              <a:gd name="T48" fmla="*/ 21 w 76"/>
              <a:gd name="T49" fmla="*/ 1 h 82"/>
              <a:gd name="T50" fmla="*/ 10 w 76"/>
              <a:gd name="T51" fmla="*/ 4 h 82"/>
              <a:gd name="T52" fmla="*/ 1 w 76"/>
              <a:gd name="T53" fmla="*/ 8 h 82"/>
              <a:gd name="T54" fmla="*/ 0 w 76"/>
              <a:gd name="T55" fmla="*/ 17 h 82"/>
              <a:gd name="T56" fmla="*/ 5 w 76"/>
              <a:gd name="T57" fmla="*/ 27 h 82"/>
              <a:gd name="T58" fmla="*/ 13 w 76"/>
              <a:gd name="T59" fmla="*/ 28 h 82"/>
              <a:gd name="T60" fmla="*/ 19 w 76"/>
              <a:gd name="T61" fmla="*/ 30 h 82"/>
              <a:gd name="T62" fmla="*/ 21 w 76"/>
              <a:gd name="T63" fmla="*/ 31 h 82"/>
              <a:gd name="T64" fmla="*/ 23 w 76"/>
              <a:gd name="T65" fmla="*/ 37 h 82"/>
              <a:gd name="T66" fmla="*/ 25 w 76"/>
              <a:gd name="T67" fmla="*/ 41 h 82"/>
              <a:gd name="T68" fmla="*/ 32 w 76"/>
              <a:gd name="T69" fmla="*/ 37 h 82"/>
              <a:gd name="T70" fmla="*/ 35 w 76"/>
              <a:gd name="T71" fmla="*/ 41 h 82"/>
              <a:gd name="T72" fmla="*/ 38 w 76"/>
              <a:gd name="T73" fmla="*/ 42 h 82"/>
              <a:gd name="T74" fmla="*/ 31 w 76"/>
              <a:gd name="T75" fmla="*/ 52 h 82"/>
              <a:gd name="T76" fmla="*/ 53 w 76"/>
              <a:gd name="T77" fmla="*/ 67 h 82"/>
              <a:gd name="T78" fmla="*/ 55 w 76"/>
              <a:gd name="T79" fmla="*/ 69 h 82"/>
              <a:gd name="T80" fmla="*/ 62 w 76"/>
              <a:gd name="T81" fmla="*/ 80 h 82"/>
              <a:gd name="T82" fmla="*/ 70 w 76"/>
              <a:gd name="T83" fmla="*/ 82 h 82"/>
              <a:gd name="T84" fmla="*/ 69 w 76"/>
              <a:gd name="T85" fmla="*/ 75 h 82"/>
              <a:gd name="T86" fmla="*/ 68 w 76"/>
              <a:gd name="T87" fmla="*/ 56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6" h="82">
                <a:moveTo>
                  <a:pt x="68" y="56"/>
                </a:moveTo>
                <a:lnTo>
                  <a:pt x="68" y="53"/>
                </a:lnTo>
                <a:lnTo>
                  <a:pt x="64" y="50"/>
                </a:lnTo>
                <a:lnTo>
                  <a:pt x="64" y="49"/>
                </a:lnTo>
                <a:lnTo>
                  <a:pt x="69" y="42"/>
                </a:lnTo>
                <a:lnTo>
                  <a:pt x="76" y="43"/>
                </a:lnTo>
                <a:lnTo>
                  <a:pt x="72" y="39"/>
                </a:lnTo>
                <a:lnTo>
                  <a:pt x="75" y="32"/>
                </a:lnTo>
                <a:lnTo>
                  <a:pt x="70" y="28"/>
                </a:lnTo>
                <a:lnTo>
                  <a:pt x="66" y="31"/>
                </a:lnTo>
                <a:lnTo>
                  <a:pt x="69" y="28"/>
                </a:lnTo>
                <a:lnTo>
                  <a:pt x="65" y="23"/>
                </a:lnTo>
                <a:lnTo>
                  <a:pt x="62" y="16"/>
                </a:lnTo>
                <a:lnTo>
                  <a:pt x="61" y="13"/>
                </a:lnTo>
                <a:lnTo>
                  <a:pt x="61" y="9"/>
                </a:lnTo>
                <a:lnTo>
                  <a:pt x="60" y="8"/>
                </a:lnTo>
                <a:lnTo>
                  <a:pt x="55" y="8"/>
                </a:lnTo>
                <a:lnTo>
                  <a:pt x="51" y="5"/>
                </a:lnTo>
                <a:lnTo>
                  <a:pt x="47" y="2"/>
                </a:lnTo>
                <a:lnTo>
                  <a:pt x="42" y="7"/>
                </a:lnTo>
                <a:lnTo>
                  <a:pt x="34" y="8"/>
                </a:lnTo>
                <a:lnTo>
                  <a:pt x="32" y="7"/>
                </a:lnTo>
                <a:lnTo>
                  <a:pt x="30" y="4"/>
                </a:lnTo>
                <a:lnTo>
                  <a:pt x="23" y="0"/>
                </a:lnTo>
                <a:lnTo>
                  <a:pt x="21" y="1"/>
                </a:lnTo>
                <a:lnTo>
                  <a:pt x="10" y="4"/>
                </a:lnTo>
                <a:lnTo>
                  <a:pt x="1" y="8"/>
                </a:lnTo>
                <a:lnTo>
                  <a:pt x="0" y="17"/>
                </a:lnTo>
                <a:lnTo>
                  <a:pt x="5" y="27"/>
                </a:lnTo>
                <a:lnTo>
                  <a:pt x="13" y="28"/>
                </a:lnTo>
                <a:lnTo>
                  <a:pt x="19" y="30"/>
                </a:lnTo>
                <a:lnTo>
                  <a:pt x="21" y="31"/>
                </a:lnTo>
                <a:lnTo>
                  <a:pt x="23" y="37"/>
                </a:lnTo>
                <a:lnTo>
                  <a:pt x="25" y="41"/>
                </a:lnTo>
                <a:lnTo>
                  <a:pt x="32" y="37"/>
                </a:lnTo>
                <a:lnTo>
                  <a:pt x="35" y="41"/>
                </a:lnTo>
                <a:lnTo>
                  <a:pt x="38" y="42"/>
                </a:lnTo>
                <a:lnTo>
                  <a:pt x="31" y="52"/>
                </a:lnTo>
                <a:lnTo>
                  <a:pt x="53" y="67"/>
                </a:lnTo>
                <a:lnTo>
                  <a:pt x="55" y="69"/>
                </a:lnTo>
                <a:lnTo>
                  <a:pt x="62" y="80"/>
                </a:lnTo>
                <a:lnTo>
                  <a:pt x="70" y="82"/>
                </a:lnTo>
                <a:lnTo>
                  <a:pt x="69" y="75"/>
                </a:lnTo>
                <a:lnTo>
                  <a:pt x="68" y="5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6" name="Freeform 327"/>
          <p:cNvSpPr>
            <a:spLocks/>
          </p:cNvSpPr>
          <p:nvPr/>
        </p:nvSpPr>
        <p:spPr bwMode="auto">
          <a:xfrm>
            <a:off x="5468938" y="3924300"/>
            <a:ext cx="239713" cy="157163"/>
          </a:xfrm>
          <a:custGeom>
            <a:avLst/>
            <a:gdLst>
              <a:gd name="T0" fmla="*/ 84 w 151"/>
              <a:gd name="T1" fmla="*/ 99 h 99"/>
              <a:gd name="T2" fmla="*/ 62 w 151"/>
              <a:gd name="T3" fmla="*/ 97 h 99"/>
              <a:gd name="T4" fmla="*/ 45 w 151"/>
              <a:gd name="T5" fmla="*/ 88 h 99"/>
              <a:gd name="T6" fmla="*/ 34 w 151"/>
              <a:gd name="T7" fmla="*/ 97 h 99"/>
              <a:gd name="T8" fmla="*/ 30 w 151"/>
              <a:gd name="T9" fmla="*/ 93 h 99"/>
              <a:gd name="T10" fmla="*/ 19 w 151"/>
              <a:gd name="T11" fmla="*/ 79 h 99"/>
              <a:gd name="T12" fmla="*/ 16 w 151"/>
              <a:gd name="T13" fmla="*/ 60 h 99"/>
              <a:gd name="T14" fmla="*/ 12 w 151"/>
              <a:gd name="T15" fmla="*/ 59 h 99"/>
              <a:gd name="T16" fmla="*/ 7 w 151"/>
              <a:gd name="T17" fmla="*/ 56 h 99"/>
              <a:gd name="T18" fmla="*/ 4 w 151"/>
              <a:gd name="T19" fmla="*/ 56 h 99"/>
              <a:gd name="T20" fmla="*/ 4 w 151"/>
              <a:gd name="T21" fmla="*/ 55 h 99"/>
              <a:gd name="T22" fmla="*/ 4 w 151"/>
              <a:gd name="T23" fmla="*/ 51 h 99"/>
              <a:gd name="T24" fmla="*/ 4 w 151"/>
              <a:gd name="T25" fmla="*/ 49 h 99"/>
              <a:gd name="T26" fmla="*/ 3 w 151"/>
              <a:gd name="T27" fmla="*/ 48 h 99"/>
              <a:gd name="T28" fmla="*/ 0 w 151"/>
              <a:gd name="T29" fmla="*/ 44 h 99"/>
              <a:gd name="T30" fmla="*/ 4 w 151"/>
              <a:gd name="T31" fmla="*/ 39 h 99"/>
              <a:gd name="T32" fmla="*/ 3 w 151"/>
              <a:gd name="T33" fmla="*/ 33 h 99"/>
              <a:gd name="T34" fmla="*/ 3 w 151"/>
              <a:gd name="T35" fmla="*/ 32 h 99"/>
              <a:gd name="T36" fmla="*/ 4 w 151"/>
              <a:gd name="T37" fmla="*/ 32 h 99"/>
              <a:gd name="T38" fmla="*/ 5 w 151"/>
              <a:gd name="T39" fmla="*/ 30 h 99"/>
              <a:gd name="T40" fmla="*/ 7 w 151"/>
              <a:gd name="T41" fmla="*/ 29 h 99"/>
              <a:gd name="T42" fmla="*/ 13 w 151"/>
              <a:gd name="T43" fmla="*/ 25 h 99"/>
              <a:gd name="T44" fmla="*/ 20 w 151"/>
              <a:gd name="T45" fmla="*/ 22 h 99"/>
              <a:gd name="T46" fmla="*/ 31 w 151"/>
              <a:gd name="T47" fmla="*/ 18 h 99"/>
              <a:gd name="T48" fmla="*/ 39 w 151"/>
              <a:gd name="T49" fmla="*/ 14 h 99"/>
              <a:gd name="T50" fmla="*/ 71 w 151"/>
              <a:gd name="T51" fmla="*/ 14 h 99"/>
              <a:gd name="T52" fmla="*/ 80 w 151"/>
              <a:gd name="T53" fmla="*/ 11 h 99"/>
              <a:gd name="T54" fmla="*/ 97 w 151"/>
              <a:gd name="T55" fmla="*/ 6 h 99"/>
              <a:gd name="T56" fmla="*/ 102 w 151"/>
              <a:gd name="T57" fmla="*/ 4 h 99"/>
              <a:gd name="T58" fmla="*/ 103 w 151"/>
              <a:gd name="T59" fmla="*/ 4 h 99"/>
              <a:gd name="T60" fmla="*/ 114 w 151"/>
              <a:gd name="T61" fmla="*/ 3 h 99"/>
              <a:gd name="T62" fmla="*/ 136 w 151"/>
              <a:gd name="T63" fmla="*/ 2 h 99"/>
              <a:gd name="T64" fmla="*/ 151 w 151"/>
              <a:gd name="T65" fmla="*/ 0 h 99"/>
              <a:gd name="T66" fmla="*/ 148 w 151"/>
              <a:gd name="T67" fmla="*/ 3 h 99"/>
              <a:gd name="T68" fmla="*/ 146 w 151"/>
              <a:gd name="T69" fmla="*/ 7 h 99"/>
              <a:gd name="T70" fmla="*/ 142 w 151"/>
              <a:gd name="T71" fmla="*/ 15 h 99"/>
              <a:gd name="T72" fmla="*/ 136 w 151"/>
              <a:gd name="T73" fmla="*/ 22 h 99"/>
              <a:gd name="T74" fmla="*/ 132 w 151"/>
              <a:gd name="T75" fmla="*/ 30 h 99"/>
              <a:gd name="T76" fmla="*/ 129 w 151"/>
              <a:gd name="T77" fmla="*/ 33 h 99"/>
              <a:gd name="T78" fmla="*/ 127 w 151"/>
              <a:gd name="T79" fmla="*/ 37 h 99"/>
              <a:gd name="T80" fmla="*/ 124 w 151"/>
              <a:gd name="T81" fmla="*/ 41 h 99"/>
              <a:gd name="T82" fmla="*/ 118 w 151"/>
              <a:gd name="T83" fmla="*/ 48 h 99"/>
              <a:gd name="T84" fmla="*/ 118 w 151"/>
              <a:gd name="T85" fmla="*/ 52 h 99"/>
              <a:gd name="T86" fmla="*/ 116 w 151"/>
              <a:gd name="T87" fmla="*/ 55 h 99"/>
              <a:gd name="T88" fmla="*/ 113 w 151"/>
              <a:gd name="T89" fmla="*/ 59 h 99"/>
              <a:gd name="T90" fmla="*/ 109 w 151"/>
              <a:gd name="T91" fmla="*/ 64 h 99"/>
              <a:gd name="T92" fmla="*/ 107 w 151"/>
              <a:gd name="T93" fmla="*/ 64 h 99"/>
              <a:gd name="T94" fmla="*/ 106 w 151"/>
              <a:gd name="T95" fmla="*/ 67 h 99"/>
              <a:gd name="T96" fmla="*/ 103 w 151"/>
              <a:gd name="T97" fmla="*/ 74 h 99"/>
              <a:gd name="T98" fmla="*/ 102 w 151"/>
              <a:gd name="T99" fmla="*/ 79 h 99"/>
              <a:gd name="T100" fmla="*/ 97 w 151"/>
              <a:gd name="T101" fmla="*/ 85 h 99"/>
              <a:gd name="T102" fmla="*/ 92 w 151"/>
              <a:gd name="T103" fmla="*/ 90 h 99"/>
              <a:gd name="T104" fmla="*/ 88 w 151"/>
              <a:gd name="T105" fmla="*/ 93 h 99"/>
              <a:gd name="T106" fmla="*/ 86 w 151"/>
              <a:gd name="T107" fmla="*/ 97 h 99"/>
              <a:gd name="T108" fmla="*/ 84 w 151"/>
              <a:gd name="T109" fmla="*/ 9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1" h="99">
                <a:moveTo>
                  <a:pt x="84" y="99"/>
                </a:moveTo>
                <a:lnTo>
                  <a:pt x="62" y="97"/>
                </a:lnTo>
                <a:lnTo>
                  <a:pt x="45" y="88"/>
                </a:lnTo>
                <a:lnTo>
                  <a:pt x="34" y="97"/>
                </a:lnTo>
                <a:lnTo>
                  <a:pt x="30" y="93"/>
                </a:lnTo>
                <a:lnTo>
                  <a:pt x="19" y="79"/>
                </a:lnTo>
                <a:lnTo>
                  <a:pt x="16" y="60"/>
                </a:lnTo>
                <a:lnTo>
                  <a:pt x="12" y="59"/>
                </a:lnTo>
                <a:lnTo>
                  <a:pt x="7" y="56"/>
                </a:lnTo>
                <a:lnTo>
                  <a:pt x="4" y="56"/>
                </a:lnTo>
                <a:lnTo>
                  <a:pt x="4" y="55"/>
                </a:lnTo>
                <a:lnTo>
                  <a:pt x="4" y="51"/>
                </a:lnTo>
                <a:lnTo>
                  <a:pt x="4" y="49"/>
                </a:lnTo>
                <a:lnTo>
                  <a:pt x="3" y="48"/>
                </a:lnTo>
                <a:lnTo>
                  <a:pt x="0" y="44"/>
                </a:lnTo>
                <a:lnTo>
                  <a:pt x="4" y="39"/>
                </a:lnTo>
                <a:lnTo>
                  <a:pt x="3" y="33"/>
                </a:lnTo>
                <a:lnTo>
                  <a:pt x="3" y="32"/>
                </a:lnTo>
                <a:lnTo>
                  <a:pt x="4" y="32"/>
                </a:lnTo>
                <a:lnTo>
                  <a:pt x="5" y="30"/>
                </a:lnTo>
                <a:lnTo>
                  <a:pt x="7" y="29"/>
                </a:lnTo>
                <a:lnTo>
                  <a:pt x="13" y="25"/>
                </a:lnTo>
                <a:lnTo>
                  <a:pt x="20" y="22"/>
                </a:lnTo>
                <a:lnTo>
                  <a:pt x="31" y="18"/>
                </a:lnTo>
                <a:lnTo>
                  <a:pt x="39" y="14"/>
                </a:lnTo>
                <a:lnTo>
                  <a:pt x="71" y="14"/>
                </a:lnTo>
                <a:lnTo>
                  <a:pt x="80" y="11"/>
                </a:lnTo>
                <a:lnTo>
                  <a:pt x="97" y="6"/>
                </a:lnTo>
                <a:lnTo>
                  <a:pt x="102" y="4"/>
                </a:lnTo>
                <a:lnTo>
                  <a:pt x="103" y="4"/>
                </a:lnTo>
                <a:lnTo>
                  <a:pt x="114" y="3"/>
                </a:lnTo>
                <a:lnTo>
                  <a:pt x="136" y="2"/>
                </a:lnTo>
                <a:lnTo>
                  <a:pt x="151" y="0"/>
                </a:lnTo>
                <a:lnTo>
                  <a:pt x="148" y="3"/>
                </a:lnTo>
                <a:lnTo>
                  <a:pt x="146" y="7"/>
                </a:lnTo>
                <a:lnTo>
                  <a:pt x="142" y="15"/>
                </a:lnTo>
                <a:lnTo>
                  <a:pt x="136" y="22"/>
                </a:lnTo>
                <a:lnTo>
                  <a:pt x="132" y="30"/>
                </a:lnTo>
                <a:lnTo>
                  <a:pt x="129" y="33"/>
                </a:lnTo>
                <a:lnTo>
                  <a:pt x="127" y="37"/>
                </a:lnTo>
                <a:lnTo>
                  <a:pt x="124" y="41"/>
                </a:lnTo>
                <a:lnTo>
                  <a:pt x="118" y="48"/>
                </a:lnTo>
                <a:lnTo>
                  <a:pt x="118" y="52"/>
                </a:lnTo>
                <a:lnTo>
                  <a:pt x="116" y="55"/>
                </a:lnTo>
                <a:lnTo>
                  <a:pt x="113" y="59"/>
                </a:lnTo>
                <a:lnTo>
                  <a:pt x="109" y="64"/>
                </a:lnTo>
                <a:lnTo>
                  <a:pt x="107" y="64"/>
                </a:lnTo>
                <a:lnTo>
                  <a:pt x="106" y="67"/>
                </a:lnTo>
                <a:lnTo>
                  <a:pt x="103" y="74"/>
                </a:lnTo>
                <a:lnTo>
                  <a:pt x="102" y="79"/>
                </a:lnTo>
                <a:lnTo>
                  <a:pt x="97" y="85"/>
                </a:lnTo>
                <a:lnTo>
                  <a:pt x="92" y="90"/>
                </a:lnTo>
                <a:lnTo>
                  <a:pt x="88" y="93"/>
                </a:lnTo>
                <a:lnTo>
                  <a:pt x="86" y="97"/>
                </a:lnTo>
                <a:lnTo>
                  <a:pt x="84" y="9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7" name="Freeform 328"/>
          <p:cNvSpPr>
            <a:spLocks noEditPoints="1"/>
          </p:cNvSpPr>
          <p:nvPr/>
        </p:nvSpPr>
        <p:spPr bwMode="auto">
          <a:xfrm>
            <a:off x="5734050" y="2773363"/>
            <a:ext cx="212725" cy="136525"/>
          </a:xfrm>
          <a:custGeom>
            <a:avLst/>
            <a:gdLst>
              <a:gd name="T0" fmla="*/ 18 w 134"/>
              <a:gd name="T1" fmla="*/ 50 h 86"/>
              <a:gd name="T2" fmla="*/ 20 w 134"/>
              <a:gd name="T3" fmla="*/ 46 h 86"/>
              <a:gd name="T4" fmla="*/ 26 w 134"/>
              <a:gd name="T5" fmla="*/ 39 h 86"/>
              <a:gd name="T6" fmla="*/ 29 w 134"/>
              <a:gd name="T7" fmla="*/ 48 h 86"/>
              <a:gd name="T8" fmla="*/ 9 w 134"/>
              <a:gd name="T9" fmla="*/ 35 h 86"/>
              <a:gd name="T10" fmla="*/ 5 w 134"/>
              <a:gd name="T11" fmla="*/ 29 h 86"/>
              <a:gd name="T12" fmla="*/ 47 w 134"/>
              <a:gd name="T13" fmla="*/ 31 h 86"/>
              <a:gd name="T14" fmla="*/ 40 w 134"/>
              <a:gd name="T15" fmla="*/ 33 h 86"/>
              <a:gd name="T16" fmla="*/ 43 w 134"/>
              <a:gd name="T17" fmla="*/ 22 h 86"/>
              <a:gd name="T18" fmla="*/ 51 w 134"/>
              <a:gd name="T19" fmla="*/ 22 h 86"/>
              <a:gd name="T20" fmla="*/ 51 w 134"/>
              <a:gd name="T21" fmla="*/ 18 h 86"/>
              <a:gd name="T22" fmla="*/ 47 w 134"/>
              <a:gd name="T23" fmla="*/ 12 h 86"/>
              <a:gd name="T24" fmla="*/ 51 w 134"/>
              <a:gd name="T25" fmla="*/ 4 h 86"/>
              <a:gd name="T26" fmla="*/ 52 w 134"/>
              <a:gd name="T27" fmla="*/ 14 h 86"/>
              <a:gd name="T28" fmla="*/ 118 w 134"/>
              <a:gd name="T29" fmla="*/ 16 h 86"/>
              <a:gd name="T30" fmla="*/ 124 w 134"/>
              <a:gd name="T31" fmla="*/ 44 h 86"/>
              <a:gd name="T32" fmla="*/ 126 w 134"/>
              <a:gd name="T33" fmla="*/ 50 h 86"/>
              <a:gd name="T34" fmla="*/ 126 w 134"/>
              <a:gd name="T35" fmla="*/ 69 h 86"/>
              <a:gd name="T36" fmla="*/ 111 w 134"/>
              <a:gd name="T37" fmla="*/ 68 h 86"/>
              <a:gd name="T38" fmla="*/ 97 w 134"/>
              <a:gd name="T39" fmla="*/ 71 h 86"/>
              <a:gd name="T40" fmla="*/ 66 w 134"/>
              <a:gd name="T41" fmla="*/ 86 h 86"/>
              <a:gd name="T42" fmla="*/ 59 w 134"/>
              <a:gd name="T43" fmla="*/ 76 h 86"/>
              <a:gd name="T44" fmla="*/ 62 w 134"/>
              <a:gd name="T45" fmla="*/ 65 h 86"/>
              <a:gd name="T46" fmla="*/ 56 w 134"/>
              <a:gd name="T47" fmla="*/ 52 h 86"/>
              <a:gd name="T48" fmla="*/ 44 w 134"/>
              <a:gd name="T49" fmla="*/ 50 h 86"/>
              <a:gd name="T50" fmla="*/ 56 w 134"/>
              <a:gd name="T51" fmla="*/ 52 h 86"/>
              <a:gd name="T52" fmla="*/ 63 w 134"/>
              <a:gd name="T53" fmla="*/ 61 h 86"/>
              <a:gd name="T54" fmla="*/ 63 w 134"/>
              <a:gd name="T55" fmla="*/ 72 h 86"/>
              <a:gd name="T56" fmla="*/ 73 w 134"/>
              <a:gd name="T57" fmla="*/ 72 h 86"/>
              <a:gd name="T58" fmla="*/ 84 w 134"/>
              <a:gd name="T59" fmla="*/ 68 h 86"/>
              <a:gd name="T60" fmla="*/ 73 w 134"/>
              <a:gd name="T61" fmla="*/ 57 h 86"/>
              <a:gd name="T62" fmla="*/ 84 w 134"/>
              <a:gd name="T63" fmla="*/ 50 h 86"/>
              <a:gd name="T64" fmla="*/ 109 w 134"/>
              <a:gd name="T65" fmla="*/ 56 h 86"/>
              <a:gd name="T66" fmla="*/ 99 w 134"/>
              <a:gd name="T67" fmla="*/ 44 h 86"/>
              <a:gd name="T68" fmla="*/ 103 w 134"/>
              <a:gd name="T69" fmla="*/ 37 h 86"/>
              <a:gd name="T70" fmla="*/ 112 w 134"/>
              <a:gd name="T71" fmla="*/ 34 h 86"/>
              <a:gd name="T72" fmla="*/ 118 w 134"/>
              <a:gd name="T73" fmla="*/ 31 h 86"/>
              <a:gd name="T74" fmla="*/ 104 w 134"/>
              <a:gd name="T75" fmla="*/ 30 h 86"/>
              <a:gd name="T76" fmla="*/ 89 w 134"/>
              <a:gd name="T77" fmla="*/ 42 h 86"/>
              <a:gd name="T78" fmla="*/ 64 w 134"/>
              <a:gd name="T79" fmla="*/ 44 h 86"/>
              <a:gd name="T80" fmla="*/ 69 w 134"/>
              <a:gd name="T81" fmla="*/ 31 h 86"/>
              <a:gd name="T82" fmla="*/ 82 w 134"/>
              <a:gd name="T83" fmla="*/ 26 h 86"/>
              <a:gd name="T84" fmla="*/ 66 w 134"/>
              <a:gd name="T85" fmla="*/ 22 h 86"/>
              <a:gd name="T86" fmla="*/ 60 w 134"/>
              <a:gd name="T87" fmla="*/ 15 h 86"/>
              <a:gd name="T88" fmla="*/ 84 w 134"/>
              <a:gd name="T89" fmla="*/ 15 h 86"/>
              <a:gd name="T90" fmla="*/ 100 w 134"/>
              <a:gd name="T91" fmla="*/ 20 h 86"/>
              <a:gd name="T92" fmla="*/ 96 w 134"/>
              <a:gd name="T93" fmla="*/ 14 h 86"/>
              <a:gd name="T94" fmla="*/ 75 w 134"/>
              <a:gd name="T95" fmla="*/ 7 h 86"/>
              <a:gd name="T96" fmla="*/ 73 w 134"/>
              <a:gd name="T97" fmla="*/ 4 h 86"/>
              <a:gd name="T98" fmla="*/ 67 w 134"/>
              <a:gd name="T99" fmla="*/ 0 h 86"/>
              <a:gd name="T100" fmla="*/ 82 w 134"/>
              <a:gd name="T101" fmla="*/ 0 h 86"/>
              <a:gd name="T102" fmla="*/ 84 w 134"/>
              <a:gd name="T103" fmla="*/ 3 h 86"/>
              <a:gd name="T104" fmla="*/ 92 w 134"/>
              <a:gd name="T105" fmla="*/ 5 h 86"/>
              <a:gd name="T106" fmla="*/ 111 w 134"/>
              <a:gd name="T107" fmla="*/ 16 h 86"/>
              <a:gd name="T108" fmla="*/ 118 w 134"/>
              <a:gd name="T109" fmla="*/ 1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34" h="86">
                <a:moveTo>
                  <a:pt x="29" y="48"/>
                </a:moveTo>
                <a:lnTo>
                  <a:pt x="18" y="50"/>
                </a:lnTo>
                <a:lnTo>
                  <a:pt x="18" y="48"/>
                </a:lnTo>
                <a:lnTo>
                  <a:pt x="20" y="46"/>
                </a:lnTo>
                <a:lnTo>
                  <a:pt x="18" y="42"/>
                </a:lnTo>
                <a:lnTo>
                  <a:pt x="26" y="39"/>
                </a:lnTo>
                <a:lnTo>
                  <a:pt x="29" y="44"/>
                </a:lnTo>
                <a:lnTo>
                  <a:pt x="29" y="48"/>
                </a:lnTo>
                <a:close/>
                <a:moveTo>
                  <a:pt x="9" y="33"/>
                </a:moveTo>
                <a:lnTo>
                  <a:pt x="9" y="35"/>
                </a:lnTo>
                <a:lnTo>
                  <a:pt x="0" y="35"/>
                </a:lnTo>
                <a:lnTo>
                  <a:pt x="5" y="29"/>
                </a:lnTo>
                <a:lnTo>
                  <a:pt x="9" y="33"/>
                </a:lnTo>
                <a:close/>
                <a:moveTo>
                  <a:pt x="47" y="31"/>
                </a:moveTo>
                <a:lnTo>
                  <a:pt x="43" y="34"/>
                </a:lnTo>
                <a:lnTo>
                  <a:pt x="40" y="33"/>
                </a:lnTo>
                <a:lnTo>
                  <a:pt x="41" y="27"/>
                </a:lnTo>
                <a:lnTo>
                  <a:pt x="43" y="22"/>
                </a:lnTo>
                <a:lnTo>
                  <a:pt x="47" y="20"/>
                </a:lnTo>
                <a:lnTo>
                  <a:pt x="51" y="22"/>
                </a:lnTo>
                <a:lnTo>
                  <a:pt x="47" y="31"/>
                </a:lnTo>
                <a:close/>
                <a:moveTo>
                  <a:pt x="51" y="18"/>
                </a:moveTo>
                <a:lnTo>
                  <a:pt x="48" y="18"/>
                </a:lnTo>
                <a:lnTo>
                  <a:pt x="47" y="12"/>
                </a:lnTo>
                <a:lnTo>
                  <a:pt x="48" y="7"/>
                </a:lnTo>
                <a:lnTo>
                  <a:pt x="51" y="4"/>
                </a:lnTo>
                <a:lnTo>
                  <a:pt x="52" y="9"/>
                </a:lnTo>
                <a:lnTo>
                  <a:pt x="52" y="14"/>
                </a:lnTo>
                <a:lnTo>
                  <a:pt x="51" y="18"/>
                </a:lnTo>
                <a:close/>
                <a:moveTo>
                  <a:pt x="118" y="16"/>
                </a:moveTo>
                <a:lnTo>
                  <a:pt x="134" y="27"/>
                </a:lnTo>
                <a:lnTo>
                  <a:pt x="124" y="44"/>
                </a:lnTo>
                <a:lnTo>
                  <a:pt x="123" y="48"/>
                </a:lnTo>
                <a:lnTo>
                  <a:pt x="126" y="50"/>
                </a:lnTo>
                <a:lnTo>
                  <a:pt x="129" y="53"/>
                </a:lnTo>
                <a:lnTo>
                  <a:pt x="126" y="69"/>
                </a:lnTo>
                <a:lnTo>
                  <a:pt x="120" y="65"/>
                </a:lnTo>
                <a:lnTo>
                  <a:pt x="111" y="68"/>
                </a:lnTo>
                <a:lnTo>
                  <a:pt x="100" y="71"/>
                </a:lnTo>
                <a:lnTo>
                  <a:pt x="97" y="71"/>
                </a:lnTo>
                <a:lnTo>
                  <a:pt x="90" y="69"/>
                </a:lnTo>
                <a:lnTo>
                  <a:pt x="66" y="86"/>
                </a:lnTo>
                <a:lnTo>
                  <a:pt x="60" y="78"/>
                </a:lnTo>
                <a:lnTo>
                  <a:pt x="59" y="76"/>
                </a:lnTo>
                <a:lnTo>
                  <a:pt x="60" y="69"/>
                </a:lnTo>
                <a:lnTo>
                  <a:pt x="62" y="65"/>
                </a:lnTo>
                <a:lnTo>
                  <a:pt x="56" y="53"/>
                </a:lnTo>
                <a:lnTo>
                  <a:pt x="56" y="52"/>
                </a:lnTo>
                <a:lnTo>
                  <a:pt x="43" y="50"/>
                </a:lnTo>
                <a:lnTo>
                  <a:pt x="44" y="50"/>
                </a:lnTo>
                <a:lnTo>
                  <a:pt x="52" y="46"/>
                </a:lnTo>
                <a:lnTo>
                  <a:pt x="56" y="52"/>
                </a:lnTo>
                <a:lnTo>
                  <a:pt x="60" y="56"/>
                </a:lnTo>
                <a:lnTo>
                  <a:pt x="63" y="61"/>
                </a:lnTo>
                <a:lnTo>
                  <a:pt x="66" y="65"/>
                </a:lnTo>
                <a:lnTo>
                  <a:pt x="63" y="72"/>
                </a:lnTo>
                <a:lnTo>
                  <a:pt x="71" y="72"/>
                </a:lnTo>
                <a:lnTo>
                  <a:pt x="73" y="72"/>
                </a:lnTo>
                <a:lnTo>
                  <a:pt x="85" y="69"/>
                </a:lnTo>
                <a:lnTo>
                  <a:pt x="84" y="68"/>
                </a:lnTo>
                <a:lnTo>
                  <a:pt x="73" y="64"/>
                </a:lnTo>
                <a:lnTo>
                  <a:pt x="73" y="57"/>
                </a:lnTo>
                <a:lnTo>
                  <a:pt x="70" y="52"/>
                </a:lnTo>
                <a:lnTo>
                  <a:pt x="84" y="50"/>
                </a:lnTo>
                <a:lnTo>
                  <a:pt x="92" y="48"/>
                </a:lnTo>
                <a:lnTo>
                  <a:pt x="109" y="56"/>
                </a:lnTo>
                <a:lnTo>
                  <a:pt x="109" y="49"/>
                </a:lnTo>
                <a:lnTo>
                  <a:pt x="99" y="44"/>
                </a:lnTo>
                <a:lnTo>
                  <a:pt x="93" y="42"/>
                </a:lnTo>
                <a:lnTo>
                  <a:pt x="103" y="37"/>
                </a:lnTo>
                <a:lnTo>
                  <a:pt x="104" y="37"/>
                </a:lnTo>
                <a:lnTo>
                  <a:pt x="112" y="34"/>
                </a:lnTo>
                <a:lnTo>
                  <a:pt x="120" y="35"/>
                </a:lnTo>
                <a:lnTo>
                  <a:pt x="118" y="31"/>
                </a:lnTo>
                <a:lnTo>
                  <a:pt x="111" y="29"/>
                </a:lnTo>
                <a:lnTo>
                  <a:pt x="104" y="30"/>
                </a:lnTo>
                <a:lnTo>
                  <a:pt x="101" y="30"/>
                </a:lnTo>
                <a:lnTo>
                  <a:pt x="89" y="42"/>
                </a:lnTo>
                <a:lnTo>
                  <a:pt x="74" y="42"/>
                </a:lnTo>
                <a:lnTo>
                  <a:pt x="64" y="44"/>
                </a:lnTo>
                <a:lnTo>
                  <a:pt x="69" y="33"/>
                </a:lnTo>
                <a:lnTo>
                  <a:pt x="69" y="31"/>
                </a:lnTo>
                <a:lnTo>
                  <a:pt x="75" y="29"/>
                </a:lnTo>
                <a:lnTo>
                  <a:pt x="82" y="26"/>
                </a:lnTo>
                <a:lnTo>
                  <a:pt x="78" y="22"/>
                </a:lnTo>
                <a:lnTo>
                  <a:pt x="66" y="22"/>
                </a:lnTo>
                <a:lnTo>
                  <a:pt x="64" y="20"/>
                </a:lnTo>
                <a:lnTo>
                  <a:pt x="60" y="15"/>
                </a:lnTo>
                <a:lnTo>
                  <a:pt x="73" y="12"/>
                </a:lnTo>
                <a:lnTo>
                  <a:pt x="84" y="15"/>
                </a:lnTo>
                <a:lnTo>
                  <a:pt x="89" y="16"/>
                </a:lnTo>
                <a:lnTo>
                  <a:pt x="100" y="20"/>
                </a:lnTo>
                <a:lnTo>
                  <a:pt x="100" y="15"/>
                </a:lnTo>
                <a:lnTo>
                  <a:pt x="96" y="14"/>
                </a:lnTo>
                <a:lnTo>
                  <a:pt x="90" y="12"/>
                </a:lnTo>
                <a:lnTo>
                  <a:pt x="75" y="7"/>
                </a:lnTo>
                <a:lnTo>
                  <a:pt x="74" y="4"/>
                </a:lnTo>
                <a:lnTo>
                  <a:pt x="73" y="4"/>
                </a:lnTo>
                <a:lnTo>
                  <a:pt x="71" y="1"/>
                </a:lnTo>
                <a:lnTo>
                  <a:pt x="67" y="0"/>
                </a:lnTo>
                <a:lnTo>
                  <a:pt x="74" y="0"/>
                </a:lnTo>
                <a:lnTo>
                  <a:pt x="82" y="0"/>
                </a:lnTo>
                <a:lnTo>
                  <a:pt x="84" y="1"/>
                </a:lnTo>
                <a:lnTo>
                  <a:pt x="84" y="3"/>
                </a:lnTo>
                <a:lnTo>
                  <a:pt x="85" y="4"/>
                </a:lnTo>
                <a:lnTo>
                  <a:pt x="92" y="5"/>
                </a:lnTo>
                <a:lnTo>
                  <a:pt x="93" y="7"/>
                </a:lnTo>
                <a:lnTo>
                  <a:pt x="111" y="16"/>
                </a:lnTo>
                <a:lnTo>
                  <a:pt x="116" y="16"/>
                </a:lnTo>
                <a:lnTo>
                  <a:pt x="118" y="16"/>
                </a:lnTo>
                <a:lnTo>
                  <a:pt x="118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8" name="Freeform 329"/>
          <p:cNvSpPr>
            <a:spLocks noEditPoints="1"/>
          </p:cNvSpPr>
          <p:nvPr/>
        </p:nvSpPr>
        <p:spPr bwMode="auto">
          <a:xfrm>
            <a:off x="5851525" y="2976563"/>
            <a:ext cx="215900" cy="201613"/>
          </a:xfrm>
          <a:custGeom>
            <a:avLst/>
            <a:gdLst>
              <a:gd name="T0" fmla="*/ 18 w 136"/>
              <a:gd name="T1" fmla="*/ 14 h 127"/>
              <a:gd name="T2" fmla="*/ 27 w 136"/>
              <a:gd name="T3" fmla="*/ 12 h 127"/>
              <a:gd name="T4" fmla="*/ 25 w 136"/>
              <a:gd name="T5" fmla="*/ 16 h 127"/>
              <a:gd name="T6" fmla="*/ 0 w 136"/>
              <a:gd name="T7" fmla="*/ 34 h 127"/>
              <a:gd name="T8" fmla="*/ 10 w 136"/>
              <a:gd name="T9" fmla="*/ 12 h 127"/>
              <a:gd name="T10" fmla="*/ 16 w 136"/>
              <a:gd name="T11" fmla="*/ 4 h 127"/>
              <a:gd name="T12" fmla="*/ 23 w 136"/>
              <a:gd name="T13" fmla="*/ 4 h 127"/>
              <a:gd name="T14" fmla="*/ 19 w 136"/>
              <a:gd name="T15" fmla="*/ 10 h 127"/>
              <a:gd name="T16" fmla="*/ 48 w 136"/>
              <a:gd name="T17" fmla="*/ 7 h 127"/>
              <a:gd name="T18" fmla="*/ 60 w 136"/>
              <a:gd name="T19" fmla="*/ 6 h 127"/>
              <a:gd name="T20" fmla="*/ 63 w 136"/>
              <a:gd name="T21" fmla="*/ 8 h 127"/>
              <a:gd name="T22" fmla="*/ 90 w 136"/>
              <a:gd name="T23" fmla="*/ 11 h 127"/>
              <a:gd name="T24" fmla="*/ 101 w 136"/>
              <a:gd name="T25" fmla="*/ 34 h 127"/>
              <a:gd name="T26" fmla="*/ 129 w 136"/>
              <a:gd name="T27" fmla="*/ 51 h 127"/>
              <a:gd name="T28" fmla="*/ 131 w 136"/>
              <a:gd name="T29" fmla="*/ 60 h 127"/>
              <a:gd name="T30" fmla="*/ 132 w 136"/>
              <a:gd name="T31" fmla="*/ 72 h 127"/>
              <a:gd name="T32" fmla="*/ 134 w 136"/>
              <a:gd name="T33" fmla="*/ 85 h 127"/>
              <a:gd name="T34" fmla="*/ 134 w 136"/>
              <a:gd name="T35" fmla="*/ 91 h 127"/>
              <a:gd name="T36" fmla="*/ 136 w 136"/>
              <a:gd name="T37" fmla="*/ 102 h 127"/>
              <a:gd name="T38" fmla="*/ 108 w 136"/>
              <a:gd name="T39" fmla="*/ 98 h 127"/>
              <a:gd name="T40" fmla="*/ 104 w 136"/>
              <a:gd name="T41" fmla="*/ 94 h 127"/>
              <a:gd name="T42" fmla="*/ 86 w 136"/>
              <a:gd name="T43" fmla="*/ 104 h 127"/>
              <a:gd name="T44" fmla="*/ 75 w 136"/>
              <a:gd name="T45" fmla="*/ 123 h 127"/>
              <a:gd name="T46" fmla="*/ 60 w 136"/>
              <a:gd name="T47" fmla="*/ 124 h 127"/>
              <a:gd name="T48" fmla="*/ 50 w 136"/>
              <a:gd name="T49" fmla="*/ 121 h 127"/>
              <a:gd name="T50" fmla="*/ 41 w 136"/>
              <a:gd name="T51" fmla="*/ 116 h 127"/>
              <a:gd name="T52" fmla="*/ 35 w 136"/>
              <a:gd name="T53" fmla="*/ 101 h 127"/>
              <a:gd name="T54" fmla="*/ 30 w 136"/>
              <a:gd name="T55" fmla="*/ 93 h 127"/>
              <a:gd name="T56" fmla="*/ 27 w 136"/>
              <a:gd name="T57" fmla="*/ 81 h 127"/>
              <a:gd name="T58" fmla="*/ 37 w 136"/>
              <a:gd name="T59" fmla="*/ 85 h 127"/>
              <a:gd name="T60" fmla="*/ 42 w 136"/>
              <a:gd name="T61" fmla="*/ 60 h 127"/>
              <a:gd name="T62" fmla="*/ 38 w 136"/>
              <a:gd name="T63" fmla="*/ 49 h 127"/>
              <a:gd name="T64" fmla="*/ 37 w 136"/>
              <a:gd name="T65" fmla="*/ 44 h 127"/>
              <a:gd name="T66" fmla="*/ 38 w 136"/>
              <a:gd name="T67" fmla="*/ 25 h 127"/>
              <a:gd name="T68" fmla="*/ 40 w 136"/>
              <a:gd name="T69" fmla="*/ 22 h 127"/>
              <a:gd name="T70" fmla="*/ 48 w 136"/>
              <a:gd name="T71" fmla="*/ 23 h 127"/>
              <a:gd name="T72" fmla="*/ 49 w 136"/>
              <a:gd name="T73" fmla="*/ 26 h 127"/>
              <a:gd name="T74" fmla="*/ 53 w 136"/>
              <a:gd name="T75" fmla="*/ 22 h 127"/>
              <a:gd name="T76" fmla="*/ 42 w 136"/>
              <a:gd name="T77" fmla="*/ 14 h 127"/>
              <a:gd name="T78" fmla="*/ 34 w 136"/>
              <a:gd name="T79" fmla="*/ 8 h 127"/>
              <a:gd name="T80" fmla="*/ 37 w 136"/>
              <a:gd name="T81" fmla="*/ 1 h 127"/>
              <a:gd name="T82" fmla="*/ 44 w 136"/>
              <a:gd name="T83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6" h="127">
                <a:moveTo>
                  <a:pt x="19" y="10"/>
                </a:moveTo>
                <a:lnTo>
                  <a:pt x="18" y="14"/>
                </a:lnTo>
                <a:lnTo>
                  <a:pt x="23" y="14"/>
                </a:lnTo>
                <a:lnTo>
                  <a:pt x="27" y="12"/>
                </a:lnTo>
                <a:lnTo>
                  <a:pt x="26" y="18"/>
                </a:lnTo>
                <a:lnTo>
                  <a:pt x="25" y="16"/>
                </a:lnTo>
                <a:lnTo>
                  <a:pt x="23" y="16"/>
                </a:lnTo>
                <a:lnTo>
                  <a:pt x="0" y="34"/>
                </a:lnTo>
                <a:lnTo>
                  <a:pt x="7" y="19"/>
                </a:lnTo>
                <a:lnTo>
                  <a:pt x="10" y="12"/>
                </a:lnTo>
                <a:lnTo>
                  <a:pt x="16" y="8"/>
                </a:lnTo>
                <a:lnTo>
                  <a:pt x="16" y="4"/>
                </a:lnTo>
                <a:lnTo>
                  <a:pt x="19" y="4"/>
                </a:lnTo>
                <a:lnTo>
                  <a:pt x="23" y="4"/>
                </a:lnTo>
                <a:lnTo>
                  <a:pt x="25" y="7"/>
                </a:lnTo>
                <a:lnTo>
                  <a:pt x="19" y="10"/>
                </a:lnTo>
                <a:close/>
                <a:moveTo>
                  <a:pt x="49" y="1"/>
                </a:moveTo>
                <a:lnTo>
                  <a:pt x="48" y="7"/>
                </a:lnTo>
                <a:lnTo>
                  <a:pt x="57" y="7"/>
                </a:lnTo>
                <a:lnTo>
                  <a:pt x="60" y="6"/>
                </a:lnTo>
                <a:lnTo>
                  <a:pt x="61" y="7"/>
                </a:lnTo>
                <a:lnTo>
                  <a:pt x="63" y="8"/>
                </a:lnTo>
                <a:lnTo>
                  <a:pt x="64" y="14"/>
                </a:lnTo>
                <a:lnTo>
                  <a:pt x="90" y="11"/>
                </a:lnTo>
                <a:lnTo>
                  <a:pt x="101" y="22"/>
                </a:lnTo>
                <a:lnTo>
                  <a:pt x="101" y="34"/>
                </a:lnTo>
                <a:lnTo>
                  <a:pt x="128" y="40"/>
                </a:lnTo>
                <a:lnTo>
                  <a:pt x="129" y="51"/>
                </a:lnTo>
                <a:lnTo>
                  <a:pt x="129" y="55"/>
                </a:lnTo>
                <a:lnTo>
                  <a:pt x="131" y="60"/>
                </a:lnTo>
                <a:lnTo>
                  <a:pt x="131" y="66"/>
                </a:lnTo>
                <a:lnTo>
                  <a:pt x="132" y="72"/>
                </a:lnTo>
                <a:lnTo>
                  <a:pt x="132" y="76"/>
                </a:lnTo>
                <a:lnTo>
                  <a:pt x="134" y="85"/>
                </a:lnTo>
                <a:lnTo>
                  <a:pt x="134" y="87"/>
                </a:lnTo>
                <a:lnTo>
                  <a:pt x="134" y="91"/>
                </a:lnTo>
                <a:lnTo>
                  <a:pt x="135" y="97"/>
                </a:lnTo>
                <a:lnTo>
                  <a:pt x="136" y="102"/>
                </a:lnTo>
                <a:lnTo>
                  <a:pt x="110" y="102"/>
                </a:lnTo>
                <a:lnTo>
                  <a:pt x="108" y="98"/>
                </a:lnTo>
                <a:lnTo>
                  <a:pt x="108" y="97"/>
                </a:lnTo>
                <a:lnTo>
                  <a:pt x="104" y="94"/>
                </a:lnTo>
                <a:lnTo>
                  <a:pt x="93" y="98"/>
                </a:lnTo>
                <a:lnTo>
                  <a:pt x="86" y="104"/>
                </a:lnTo>
                <a:lnTo>
                  <a:pt x="82" y="119"/>
                </a:lnTo>
                <a:lnTo>
                  <a:pt x="75" y="123"/>
                </a:lnTo>
                <a:lnTo>
                  <a:pt x="64" y="121"/>
                </a:lnTo>
                <a:lnTo>
                  <a:pt x="60" y="124"/>
                </a:lnTo>
                <a:lnTo>
                  <a:pt x="56" y="127"/>
                </a:lnTo>
                <a:lnTo>
                  <a:pt x="50" y="121"/>
                </a:lnTo>
                <a:lnTo>
                  <a:pt x="42" y="124"/>
                </a:lnTo>
                <a:lnTo>
                  <a:pt x="41" y="116"/>
                </a:lnTo>
                <a:lnTo>
                  <a:pt x="44" y="111"/>
                </a:lnTo>
                <a:lnTo>
                  <a:pt x="35" y="101"/>
                </a:lnTo>
                <a:lnTo>
                  <a:pt x="35" y="94"/>
                </a:lnTo>
                <a:lnTo>
                  <a:pt x="30" y="93"/>
                </a:lnTo>
                <a:lnTo>
                  <a:pt x="27" y="82"/>
                </a:lnTo>
                <a:lnTo>
                  <a:pt x="27" y="81"/>
                </a:lnTo>
                <a:lnTo>
                  <a:pt x="30" y="82"/>
                </a:lnTo>
                <a:lnTo>
                  <a:pt x="37" y="85"/>
                </a:lnTo>
                <a:lnTo>
                  <a:pt x="41" y="68"/>
                </a:lnTo>
                <a:lnTo>
                  <a:pt x="42" y="60"/>
                </a:lnTo>
                <a:lnTo>
                  <a:pt x="42" y="57"/>
                </a:lnTo>
                <a:lnTo>
                  <a:pt x="38" y="49"/>
                </a:lnTo>
                <a:lnTo>
                  <a:pt x="38" y="48"/>
                </a:lnTo>
                <a:lnTo>
                  <a:pt x="37" y="44"/>
                </a:lnTo>
                <a:lnTo>
                  <a:pt x="40" y="27"/>
                </a:lnTo>
                <a:lnTo>
                  <a:pt x="38" y="25"/>
                </a:lnTo>
                <a:lnTo>
                  <a:pt x="38" y="22"/>
                </a:lnTo>
                <a:lnTo>
                  <a:pt x="40" y="22"/>
                </a:lnTo>
                <a:lnTo>
                  <a:pt x="46" y="22"/>
                </a:lnTo>
                <a:lnTo>
                  <a:pt x="48" y="23"/>
                </a:lnTo>
                <a:lnTo>
                  <a:pt x="48" y="25"/>
                </a:lnTo>
                <a:lnTo>
                  <a:pt x="49" y="26"/>
                </a:lnTo>
                <a:lnTo>
                  <a:pt x="50" y="25"/>
                </a:lnTo>
                <a:lnTo>
                  <a:pt x="53" y="22"/>
                </a:lnTo>
                <a:lnTo>
                  <a:pt x="49" y="15"/>
                </a:lnTo>
                <a:lnTo>
                  <a:pt x="42" y="14"/>
                </a:lnTo>
                <a:lnTo>
                  <a:pt x="35" y="15"/>
                </a:lnTo>
                <a:lnTo>
                  <a:pt x="34" y="8"/>
                </a:lnTo>
                <a:lnTo>
                  <a:pt x="30" y="3"/>
                </a:lnTo>
                <a:lnTo>
                  <a:pt x="37" y="1"/>
                </a:lnTo>
                <a:lnTo>
                  <a:pt x="42" y="0"/>
                </a:lnTo>
                <a:lnTo>
                  <a:pt x="44" y="0"/>
                </a:lnTo>
                <a:lnTo>
                  <a:pt x="49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9" name="Freeform 330"/>
          <p:cNvSpPr>
            <a:spLocks/>
          </p:cNvSpPr>
          <p:nvPr/>
        </p:nvSpPr>
        <p:spPr bwMode="auto">
          <a:xfrm>
            <a:off x="6022975" y="2601913"/>
            <a:ext cx="114300" cy="206375"/>
          </a:xfrm>
          <a:custGeom>
            <a:avLst/>
            <a:gdLst>
              <a:gd name="T0" fmla="*/ 72 w 72"/>
              <a:gd name="T1" fmla="*/ 56 h 130"/>
              <a:gd name="T2" fmla="*/ 66 w 72"/>
              <a:gd name="T3" fmla="*/ 78 h 130"/>
              <a:gd name="T4" fmla="*/ 68 w 72"/>
              <a:gd name="T5" fmla="*/ 97 h 130"/>
              <a:gd name="T6" fmla="*/ 69 w 72"/>
              <a:gd name="T7" fmla="*/ 112 h 130"/>
              <a:gd name="T8" fmla="*/ 69 w 72"/>
              <a:gd name="T9" fmla="*/ 120 h 130"/>
              <a:gd name="T10" fmla="*/ 61 w 72"/>
              <a:gd name="T11" fmla="*/ 123 h 130"/>
              <a:gd name="T12" fmla="*/ 58 w 72"/>
              <a:gd name="T13" fmla="*/ 128 h 130"/>
              <a:gd name="T14" fmla="*/ 53 w 72"/>
              <a:gd name="T15" fmla="*/ 124 h 130"/>
              <a:gd name="T16" fmla="*/ 47 w 72"/>
              <a:gd name="T17" fmla="*/ 130 h 130"/>
              <a:gd name="T18" fmla="*/ 46 w 72"/>
              <a:gd name="T19" fmla="*/ 130 h 130"/>
              <a:gd name="T20" fmla="*/ 43 w 72"/>
              <a:gd name="T21" fmla="*/ 128 h 130"/>
              <a:gd name="T22" fmla="*/ 41 w 72"/>
              <a:gd name="T23" fmla="*/ 112 h 130"/>
              <a:gd name="T24" fmla="*/ 39 w 72"/>
              <a:gd name="T25" fmla="*/ 101 h 130"/>
              <a:gd name="T26" fmla="*/ 31 w 72"/>
              <a:gd name="T27" fmla="*/ 108 h 130"/>
              <a:gd name="T28" fmla="*/ 31 w 72"/>
              <a:gd name="T29" fmla="*/ 112 h 130"/>
              <a:gd name="T30" fmla="*/ 31 w 72"/>
              <a:gd name="T31" fmla="*/ 115 h 130"/>
              <a:gd name="T32" fmla="*/ 15 w 72"/>
              <a:gd name="T33" fmla="*/ 122 h 130"/>
              <a:gd name="T34" fmla="*/ 13 w 72"/>
              <a:gd name="T35" fmla="*/ 122 h 130"/>
              <a:gd name="T36" fmla="*/ 11 w 72"/>
              <a:gd name="T37" fmla="*/ 123 h 130"/>
              <a:gd name="T38" fmla="*/ 6 w 72"/>
              <a:gd name="T39" fmla="*/ 120 h 130"/>
              <a:gd name="T40" fmla="*/ 5 w 72"/>
              <a:gd name="T41" fmla="*/ 119 h 130"/>
              <a:gd name="T42" fmla="*/ 4 w 72"/>
              <a:gd name="T43" fmla="*/ 117 h 130"/>
              <a:gd name="T44" fmla="*/ 4 w 72"/>
              <a:gd name="T45" fmla="*/ 116 h 130"/>
              <a:gd name="T46" fmla="*/ 8 w 72"/>
              <a:gd name="T47" fmla="*/ 111 h 130"/>
              <a:gd name="T48" fmla="*/ 9 w 72"/>
              <a:gd name="T49" fmla="*/ 108 h 130"/>
              <a:gd name="T50" fmla="*/ 1 w 72"/>
              <a:gd name="T51" fmla="*/ 105 h 130"/>
              <a:gd name="T52" fmla="*/ 0 w 72"/>
              <a:gd name="T53" fmla="*/ 102 h 130"/>
              <a:gd name="T54" fmla="*/ 0 w 72"/>
              <a:gd name="T55" fmla="*/ 101 h 130"/>
              <a:gd name="T56" fmla="*/ 6 w 72"/>
              <a:gd name="T57" fmla="*/ 96 h 130"/>
              <a:gd name="T58" fmla="*/ 2 w 72"/>
              <a:gd name="T59" fmla="*/ 90 h 130"/>
              <a:gd name="T60" fmla="*/ 6 w 72"/>
              <a:gd name="T61" fmla="*/ 85 h 130"/>
              <a:gd name="T62" fmla="*/ 0 w 72"/>
              <a:gd name="T63" fmla="*/ 79 h 130"/>
              <a:gd name="T64" fmla="*/ 1 w 72"/>
              <a:gd name="T65" fmla="*/ 56 h 130"/>
              <a:gd name="T66" fmla="*/ 0 w 72"/>
              <a:gd name="T67" fmla="*/ 45 h 130"/>
              <a:gd name="T68" fmla="*/ 2 w 72"/>
              <a:gd name="T69" fmla="*/ 29 h 130"/>
              <a:gd name="T70" fmla="*/ 5 w 72"/>
              <a:gd name="T71" fmla="*/ 25 h 130"/>
              <a:gd name="T72" fmla="*/ 9 w 72"/>
              <a:gd name="T73" fmla="*/ 21 h 130"/>
              <a:gd name="T74" fmla="*/ 8 w 72"/>
              <a:gd name="T75" fmla="*/ 18 h 130"/>
              <a:gd name="T76" fmla="*/ 13 w 72"/>
              <a:gd name="T77" fmla="*/ 18 h 130"/>
              <a:gd name="T78" fmla="*/ 19 w 72"/>
              <a:gd name="T79" fmla="*/ 23 h 130"/>
              <a:gd name="T80" fmla="*/ 21 w 72"/>
              <a:gd name="T81" fmla="*/ 30 h 130"/>
              <a:gd name="T82" fmla="*/ 28 w 72"/>
              <a:gd name="T83" fmla="*/ 30 h 130"/>
              <a:gd name="T84" fmla="*/ 32 w 72"/>
              <a:gd name="T85" fmla="*/ 29 h 130"/>
              <a:gd name="T86" fmla="*/ 32 w 72"/>
              <a:gd name="T87" fmla="*/ 27 h 130"/>
              <a:gd name="T88" fmla="*/ 31 w 72"/>
              <a:gd name="T89" fmla="*/ 19 h 130"/>
              <a:gd name="T90" fmla="*/ 28 w 72"/>
              <a:gd name="T91" fmla="*/ 19 h 130"/>
              <a:gd name="T92" fmla="*/ 21 w 72"/>
              <a:gd name="T93" fmla="*/ 17 h 130"/>
              <a:gd name="T94" fmla="*/ 15 w 72"/>
              <a:gd name="T95" fmla="*/ 14 h 130"/>
              <a:gd name="T96" fmla="*/ 12 w 72"/>
              <a:gd name="T97" fmla="*/ 11 h 130"/>
              <a:gd name="T98" fmla="*/ 4 w 72"/>
              <a:gd name="T99" fmla="*/ 11 h 130"/>
              <a:gd name="T100" fmla="*/ 2 w 72"/>
              <a:gd name="T101" fmla="*/ 11 h 130"/>
              <a:gd name="T102" fmla="*/ 6 w 72"/>
              <a:gd name="T103" fmla="*/ 0 h 130"/>
              <a:gd name="T104" fmla="*/ 19 w 72"/>
              <a:gd name="T105" fmla="*/ 7 h 130"/>
              <a:gd name="T106" fmla="*/ 24 w 72"/>
              <a:gd name="T107" fmla="*/ 10 h 130"/>
              <a:gd name="T108" fmla="*/ 35 w 72"/>
              <a:gd name="T109" fmla="*/ 3 h 130"/>
              <a:gd name="T110" fmla="*/ 41 w 72"/>
              <a:gd name="T111" fmla="*/ 15 h 130"/>
              <a:gd name="T112" fmla="*/ 43 w 72"/>
              <a:gd name="T113" fmla="*/ 14 h 130"/>
              <a:gd name="T114" fmla="*/ 62 w 72"/>
              <a:gd name="T115" fmla="*/ 27 h 130"/>
              <a:gd name="T116" fmla="*/ 72 w 72"/>
              <a:gd name="T117" fmla="*/ 53 h 130"/>
              <a:gd name="T118" fmla="*/ 72 w 72"/>
              <a:gd name="T119" fmla="*/ 5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" h="130">
                <a:moveTo>
                  <a:pt x="72" y="56"/>
                </a:moveTo>
                <a:lnTo>
                  <a:pt x="66" y="78"/>
                </a:lnTo>
                <a:lnTo>
                  <a:pt x="68" y="97"/>
                </a:lnTo>
                <a:lnTo>
                  <a:pt x="69" y="112"/>
                </a:lnTo>
                <a:lnTo>
                  <a:pt x="69" y="120"/>
                </a:lnTo>
                <a:lnTo>
                  <a:pt x="61" y="123"/>
                </a:lnTo>
                <a:lnTo>
                  <a:pt x="58" y="128"/>
                </a:lnTo>
                <a:lnTo>
                  <a:pt x="53" y="124"/>
                </a:lnTo>
                <a:lnTo>
                  <a:pt x="47" y="130"/>
                </a:lnTo>
                <a:lnTo>
                  <a:pt x="46" y="130"/>
                </a:lnTo>
                <a:lnTo>
                  <a:pt x="43" y="128"/>
                </a:lnTo>
                <a:lnTo>
                  <a:pt x="41" y="112"/>
                </a:lnTo>
                <a:lnTo>
                  <a:pt x="39" y="101"/>
                </a:lnTo>
                <a:lnTo>
                  <a:pt x="31" y="108"/>
                </a:lnTo>
                <a:lnTo>
                  <a:pt x="31" y="112"/>
                </a:lnTo>
                <a:lnTo>
                  <a:pt x="31" y="115"/>
                </a:lnTo>
                <a:lnTo>
                  <a:pt x="15" y="122"/>
                </a:lnTo>
                <a:lnTo>
                  <a:pt x="13" y="122"/>
                </a:lnTo>
                <a:lnTo>
                  <a:pt x="11" y="123"/>
                </a:lnTo>
                <a:lnTo>
                  <a:pt x="6" y="120"/>
                </a:lnTo>
                <a:lnTo>
                  <a:pt x="5" y="119"/>
                </a:lnTo>
                <a:lnTo>
                  <a:pt x="4" y="117"/>
                </a:lnTo>
                <a:lnTo>
                  <a:pt x="4" y="116"/>
                </a:lnTo>
                <a:lnTo>
                  <a:pt x="8" y="111"/>
                </a:lnTo>
                <a:lnTo>
                  <a:pt x="9" y="108"/>
                </a:lnTo>
                <a:lnTo>
                  <a:pt x="1" y="105"/>
                </a:lnTo>
                <a:lnTo>
                  <a:pt x="0" y="102"/>
                </a:lnTo>
                <a:lnTo>
                  <a:pt x="0" y="101"/>
                </a:lnTo>
                <a:lnTo>
                  <a:pt x="6" y="96"/>
                </a:lnTo>
                <a:lnTo>
                  <a:pt x="2" y="90"/>
                </a:lnTo>
                <a:lnTo>
                  <a:pt x="6" y="85"/>
                </a:lnTo>
                <a:lnTo>
                  <a:pt x="0" y="79"/>
                </a:lnTo>
                <a:lnTo>
                  <a:pt x="1" y="56"/>
                </a:lnTo>
                <a:lnTo>
                  <a:pt x="0" y="45"/>
                </a:lnTo>
                <a:lnTo>
                  <a:pt x="2" y="29"/>
                </a:lnTo>
                <a:lnTo>
                  <a:pt x="5" y="25"/>
                </a:lnTo>
                <a:lnTo>
                  <a:pt x="9" y="21"/>
                </a:lnTo>
                <a:lnTo>
                  <a:pt x="8" y="18"/>
                </a:lnTo>
                <a:lnTo>
                  <a:pt x="13" y="18"/>
                </a:lnTo>
                <a:lnTo>
                  <a:pt x="19" y="23"/>
                </a:lnTo>
                <a:lnTo>
                  <a:pt x="21" y="30"/>
                </a:lnTo>
                <a:lnTo>
                  <a:pt x="28" y="30"/>
                </a:lnTo>
                <a:lnTo>
                  <a:pt x="32" y="29"/>
                </a:lnTo>
                <a:lnTo>
                  <a:pt x="32" y="27"/>
                </a:lnTo>
                <a:lnTo>
                  <a:pt x="31" y="19"/>
                </a:lnTo>
                <a:lnTo>
                  <a:pt x="28" y="19"/>
                </a:lnTo>
                <a:lnTo>
                  <a:pt x="21" y="17"/>
                </a:lnTo>
                <a:lnTo>
                  <a:pt x="15" y="14"/>
                </a:lnTo>
                <a:lnTo>
                  <a:pt x="12" y="11"/>
                </a:lnTo>
                <a:lnTo>
                  <a:pt x="4" y="11"/>
                </a:lnTo>
                <a:lnTo>
                  <a:pt x="2" y="11"/>
                </a:lnTo>
                <a:lnTo>
                  <a:pt x="6" y="0"/>
                </a:lnTo>
                <a:lnTo>
                  <a:pt x="19" y="7"/>
                </a:lnTo>
                <a:lnTo>
                  <a:pt x="24" y="10"/>
                </a:lnTo>
                <a:lnTo>
                  <a:pt x="35" y="3"/>
                </a:lnTo>
                <a:lnTo>
                  <a:pt x="41" y="15"/>
                </a:lnTo>
                <a:lnTo>
                  <a:pt x="43" y="14"/>
                </a:lnTo>
                <a:lnTo>
                  <a:pt x="62" y="27"/>
                </a:lnTo>
                <a:lnTo>
                  <a:pt x="72" y="53"/>
                </a:lnTo>
                <a:lnTo>
                  <a:pt x="72" y="5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0" name="Freeform 331"/>
          <p:cNvSpPr>
            <a:spLocks/>
          </p:cNvSpPr>
          <p:nvPr/>
        </p:nvSpPr>
        <p:spPr bwMode="auto">
          <a:xfrm>
            <a:off x="6143625" y="2332038"/>
            <a:ext cx="219075" cy="220663"/>
          </a:xfrm>
          <a:custGeom>
            <a:avLst/>
            <a:gdLst>
              <a:gd name="T0" fmla="*/ 89 w 138"/>
              <a:gd name="T1" fmla="*/ 2 h 139"/>
              <a:gd name="T2" fmla="*/ 94 w 138"/>
              <a:gd name="T3" fmla="*/ 17 h 139"/>
              <a:gd name="T4" fmla="*/ 106 w 138"/>
              <a:gd name="T5" fmla="*/ 12 h 139"/>
              <a:gd name="T6" fmla="*/ 112 w 138"/>
              <a:gd name="T7" fmla="*/ 23 h 139"/>
              <a:gd name="T8" fmla="*/ 112 w 138"/>
              <a:gd name="T9" fmla="*/ 37 h 139"/>
              <a:gd name="T10" fmla="*/ 136 w 138"/>
              <a:gd name="T11" fmla="*/ 62 h 139"/>
              <a:gd name="T12" fmla="*/ 124 w 138"/>
              <a:gd name="T13" fmla="*/ 65 h 139"/>
              <a:gd name="T14" fmla="*/ 109 w 138"/>
              <a:gd name="T15" fmla="*/ 76 h 139"/>
              <a:gd name="T16" fmla="*/ 112 w 138"/>
              <a:gd name="T17" fmla="*/ 102 h 139"/>
              <a:gd name="T18" fmla="*/ 123 w 138"/>
              <a:gd name="T19" fmla="*/ 122 h 139"/>
              <a:gd name="T20" fmla="*/ 120 w 138"/>
              <a:gd name="T21" fmla="*/ 135 h 139"/>
              <a:gd name="T22" fmla="*/ 79 w 138"/>
              <a:gd name="T23" fmla="*/ 124 h 139"/>
              <a:gd name="T24" fmla="*/ 63 w 138"/>
              <a:gd name="T25" fmla="*/ 132 h 139"/>
              <a:gd name="T26" fmla="*/ 54 w 138"/>
              <a:gd name="T27" fmla="*/ 128 h 139"/>
              <a:gd name="T28" fmla="*/ 53 w 138"/>
              <a:gd name="T29" fmla="*/ 116 h 139"/>
              <a:gd name="T30" fmla="*/ 45 w 138"/>
              <a:gd name="T31" fmla="*/ 102 h 139"/>
              <a:gd name="T32" fmla="*/ 30 w 138"/>
              <a:gd name="T33" fmla="*/ 88 h 139"/>
              <a:gd name="T34" fmla="*/ 18 w 138"/>
              <a:gd name="T35" fmla="*/ 88 h 139"/>
              <a:gd name="T36" fmla="*/ 16 w 138"/>
              <a:gd name="T37" fmla="*/ 95 h 139"/>
              <a:gd name="T38" fmla="*/ 1 w 138"/>
              <a:gd name="T39" fmla="*/ 86 h 139"/>
              <a:gd name="T40" fmla="*/ 0 w 138"/>
              <a:gd name="T41" fmla="*/ 79 h 139"/>
              <a:gd name="T42" fmla="*/ 11 w 138"/>
              <a:gd name="T43" fmla="*/ 77 h 139"/>
              <a:gd name="T44" fmla="*/ 18 w 138"/>
              <a:gd name="T45" fmla="*/ 82 h 139"/>
              <a:gd name="T46" fmla="*/ 44 w 138"/>
              <a:gd name="T47" fmla="*/ 86 h 139"/>
              <a:gd name="T48" fmla="*/ 50 w 138"/>
              <a:gd name="T49" fmla="*/ 107 h 139"/>
              <a:gd name="T50" fmla="*/ 57 w 138"/>
              <a:gd name="T51" fmla="*/ 102 h 139"/>
              <a:gd name="T52" fmla="*/ 68 w 138"/>
              <a:gd name="T53" fmla="*/ 91 h 139"/>
              <a:gd name="T54" fmla="*/ 60 w 138"/>
              <a:gd name="T55" fmla="*/ 92 h 139"/>
              <a:gd name="T56" fmla="*/ 52 w 138"/>
              <a:gd name="T57" fmla="*/ 91 h 139"/>
              <a:gd name="T58" fmla="*/ 49 w 138"/>
              <a:gd name="T59" fmla="*/ 83 h 139"/>
              <a:gd name="T60" fmla="*/ 54 w 138"/>
              <a:gd name="T61" fmla="*/ 69 h 139"/>
              <a:gd name="T62" fmla="*/ 80 w 138"/>
              <a:gd name="T63" fmla="*/ 54 h 139"/>
              <a:gd name="T64" fmla="*/ 84 w 138"/>
              <a:gd name="T65" fmla="*/ 49 h 139"/>
              <a:gd name="T66" fmla="*/ 65 w 138"/>
              <a:gd name="T67" fmla="*/ 54 h 139"/>
              <a:gd name="T68" fmla="*/ 48 w 138"/>
              <a:gd name="T69" fmla="*/ 69 h 139"/>
              <a:gd name="T70" fmla="*/ 18 w 138"/>
              <a:gd name="T71" fmla="*/ 60 h 139"/>
              <a:gd name="T72" fmla="*/ 30 w 138"/>
              <a:gd name="T73" fmla="*/ 46 h 139"/>
              <a:gd name="T74" fmla="*/ 37 w 138"/>
              <a:gd name="T75" fmla="*/ 45 h 139"/>
              <a:gd name="T76" fmla="*/ 18 w 138"/>
              <a:gd name="T77" fmla="*/ 38 h 139"/>
              <a:gd name="T78" fmla="*/ 29 w 138"/>
              <a:gd name="T79" fmla="*/ 38 h 139"/>
              <a:gd name="T80" fmla="*/ 44 w 138"/>
              <a:gd name="T81" fmla="*/ 37 h 139"/>
              <a:gd name="T82" fmla="*/ 52 w 138"/>
              <a:gd name="T83" fmla="*/ 35 h 139"/>
              <a:gd name="T84" fmla="*/ 68 w 138"/>
              <a:gd name="T85" fmla="*/ 20 h 139"/>
              <a:gd name="T86" fmla="*/ 56 w 138"/>
              <a:gd name="T87" fmla="*/ 8 h 139"/>
              <a:gd name="T88" fmla="*/ 74 w 138"/>
              <a:gd name="T89" fmla="*/ 23 h 139"/>
              <a:gd name="T90" fmla="*/ 80 w 138"/>
              <a:gd name="T91" fmla="*/ 20 h 139"/>
              <a:gd name="T92" fmla="*/ 65 w 138"/>
              <a:gd name="T93" fmla="*/ 7 h 139"/>
              <a:gd name="T94" fmla="*/ 72 w 138"/>
              <a:gd name="T95" fmla="*/ 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38" h="139">
                <a:moveTo>
                  <a:pt x="82" y="0"/>
                </a:moveTo>
                <a:lnTo>
                  <a:pt x="87" y="2"/>
                </a:lnTo>
                <a:lnTo>
                  <a:pt x="89" y="2"/>
                </a:lnTo>
                <a:lnTo>
                  <a:pt x="93" y="4"/>
                </a:lnTo>
                <a:lnTo>
                  <a:pt x="93" y="12"/>
                </a:lnTo>
                <a:lnTo>
                  <a:pt x="94" y="17"/>
                </a:lnTo>
                <a:lnTo>
                  <a:pt x="101" y="11"/>
                </a:lnTo>
                <a:lnTo>
                  <a:pt x="102" y="16"/>
                </a:lnTo>
                <a:lnTo>
                  <a:pt x="106" y="12"/>
                </a:lnTo>
                <a:lnTo>
                  <a:pt x="102" y="19"/>
                </a:lnTo>
                <a:lnTo>
                  <a:pt x="108" y="20"/>
                </a:lnTo>
                <a:lnTo>
                  <a:pt x="112" y="23"/>
                </a:lnTo>
                <a:lnTo>
                  <a:pt x="112" y="27"/>
                </a:lnTo>
                <a:lnTo>
                  <a:pt x="110" y="35"/>
                </a:lnTo>
                <a:lnTo>
                  <a:pt x="112" y="37"/>
                </a:lnTo>
                <a:lnTo>
                  <a:pt x="117" y="42"/>
                </a:lnTo>
                <a:lnTo>
                  <a:pt x="127" y="53"/>
                </a:lnTo>
                <a:lnTo>
                  <a:pt x="136" y="62"/>
                </a:lnTo>
                <a:lnTo>
                  <a:pt x="138" y="62"/>
                </a:lnTo>
                <a:lnTo>
                  <a:pt x="134" y="64"/>
                </a:lnTo>
                <a:lnTo>
                  <a:pt x="124" y="65"/>
                </a:lnTo>
                <a:lnTo>
                  <a:pt x="120" y="65"/>
                </a:lnTo>
                <a:lnTo>
                  <a:pt x="112" y="68"/>
                </a:lnTo>
                <a:lnTo>
                  <a:pt x="109" y="76"/>
                </a:lnTo>
                <a:lnTo>
                  <a:pt x="108" y="83"/>
                </a:lnTo>
                <a:lnTo>
                  <a:pt x="105" y="90"/>
                </a:lnTo>
                <a:lnTo>
                  <a:pt x="112" y="102"/>
                </a:lnTo>
                <a:lnTo>
                  <a:pt x="116" y="107"/>
                </a:lnTo>
                <a:lnTo>
                  <a:pt x="119" y="113"/>
                </a:lnTo>
                <a:lnTo>
                  <a:pt x="123" y="122"/>
                </a:lnTo>
                <a:lnTo>
                  <a:pt x="127" y="128"/>
                </a:lnTo>
                <a:lnTo>
                  <a:pt x="131" y="136"/>
                </a:lnTo>
                <a:lnTo>
                  <a:pt x="120" y="135"/>
                </a:lnTo>
                <a:lnTo>
                  <a:pt x="87" y="131"/>
                </a:lnTo>
                <a:lnTo>
                  <a:pt x="80" y="131"/>
                </a:lnTo>
                <a:lnTo>
                  <a:pt x="79" y="124"/>
                </a:lnTo>
                <a:lnTo>
                  <a:pt x="75" y="122"/>
                </a:lnTo>
                <a:lnTo>
                  <a:pt x="67" y="129"/>
                </a:lnTo>
                <a:lnTo>
                  <a:pt x="63" y="132"/>
                </a:lnTo>
                <a:lnTo>
                  <a:pt x="54" y="139"/>
                </a:lnTo>
                <a:lnTo>
                  <a:pt x="53" y="136"/>
                </a:lnTo>
                <a:lnTo>
                  <a:pt x="54" y="128"/>
                </a:lnTo>
                <a:lnTo>
                  <a:pt x="54" y="121"/>
                </a:lnTo>
                <a:lnTo>
                  <a:pt x="54" y="116"/>
                </a:lnTo>
                <a:lnTo>
                  <a:pt x="53" y="116"/>
                </a:lnTo>
                <a:lnTo>
                  <a:pt x="45" y="112"/>
                </a:lnTo>
                <a:lnTo>
                  <a:pt x="42" y="110"/>
                </a:lnTo>
                <a:lnTo>
                  <a:pt x="45" y="102"/>
                </a:lnTo>
                <a:lnTo>
                  <a:pt x="39" y="91"/>
                </a:lnTo>
                <a:lnTo>
                  <a:pt x="38" y="88"/>
                </a:lnTo>
                <a:lnTo>
                  <a:pt x="30" y="88"/>
                </a:lnTo>
                <a:lnTo>
                  <a:pt x="26" y="88"/>
                </a:lnTo>
                <a:lnTo>
                  <a:pt x="23" y="86"/>
                </a:lnTo>
                <a:lnTo>
                  <a:pt x="18" y="88"/>
                </a:lnTo>
                <a:lnTo>
                  <a:pt x="15" y="90"/>
                </a:lnTo>
                <a:lnTo>
                  <a:pt x="16" y="91"/>
                </a:lnTo>
                <a:lnTo>
                  <a:pt x="16" y="95"/>
                </a:lnTo>
                <a:lnTo>
                  <a:pt x="12" y="98"/>
                </a:lnTo>
                <a:lnTo>
                  <a:pt x="3" y="94"/>
                </a:lnTo>
                <a:lnTo>
                  <a:pt x="1" y="86"/>
                </a:lnTo>
                <a:lnTo>
                  <a:pt x="3" y="86"/>
                </a:lnTo>
                <a:lnTo>
                  <a:pt x="1" y="86"/>
                </a:lnTo>
                <a:lnTo>
                  <a:pt x="0" y="79"/>
                </a:lnTo>
                <a:lnTo>
                  <a:pt x="11" y="71"/>
                </a:lnTo>
                <a:lnTo>
                  <a:pt x="19" y="72"/>
                </a:lnTo>
                <a:lnTo>
                  <a:pt x="11" y="77"/>
                </a:lnTo>
                <a:lnTo>
                  <a:pt x="11" y="79"/>
                </a:lnTo>
                <a:lnTo>
                  <a:pt x="10" y="86"/>
                </a:lnTo>
                <a:lnTo>
                  <a:pt x="18" y="82"/>
                </a:lnTo>
                <a:lnTo>
                  <a:pt x="25" y="72"/>
                </a:lnTo>
                <a:lnTo>
                  <a:pt x="42" y="77"/>
                </a:lnTo>
                <a:lnTo>
                  <a:pt x="44" y="86"/>
                </a:lnTo>
                <a:lnTo>
                  <a:pt x="45" y="90"/>
                </a:lnTo>
                <a:lnTo>
                  <a:pt x="49" y="95"/>
                </a:lnTo>
                <a:lnTo>
                  <a:pt x="50" y="107"/>
                </a:lnTo>
                <a:lnTo>
                  <a:pt x="56" y="112"/>
                </a:lnTo>
                <a:lnTo>
                  <a:pt x="54" y="103"/>
                </a:lnTo>
                <a:lnTo>
                  <a:pt x="57" y="102"/>
                </a:lnTo>
                <a:lnTo>
                  <a:pt x="60" y="101"/>
                </a:lnTo>
                <a:lnTo>
                  <a:pt x="65" y="99"/>
                </a:lnTo>
                <a:lnTo>
                  <a:pt x="68" y="91"/>
                </a:lnTo>
                <a:lnTo>
                  <a:pt x="67" y="90"/>
                </a:lnTo>
                <a:lnTo>
                  <a:pt x="63" y="88"/>
                </a:lnTo>
                <a:lnTo>
                  <a:pt x="60" y="92"/>
                </a:lnTo>
                <a:lnTo>
                  <a:pt x="59" y="94"/>
                </a:lnTo>
                <a:lnTo>
                  <a:pt x="57" y="95"/>
                </a:lnTo>
                <a:lnTo>
                  <a:pt x="52" y="91"/>
                </a:lnTo>
                <a:lnTo>
                  <a:pt x="50" y="91"/>
                </a:lnTo>
                <a:lnTo>
                  <a:pt x="48" y="84"/>
                </a:lnTo>
                <a:lnTo>
                  <a:pt x="49" y="83"/>
                </a:lnTo>
                <a:lnTo>
                  <a:pt x="53" y="80"/>
                </a:lnTo>
                <a:lnTo>
                  <a:pt x="52" y="75"/>
                </a:lnTo>
                <a:lnTo>
                  <a:pt x="54" y="69"/>
                </a:lnTo>
                <a:lnTo>
                  <a:pt x="61" y="60"/>
                </a:lnTo>
                <a:lnTo>
                  <a:pt x="76" y="56"/>
                </a:lnTo>
                <a:lnTo>
                  <a:pt x="80" y="54"/>
                </a:lnTo>
                <a:lnTo>
                  <a:pt x="84" y="53"/>
                </a:lnTo>
                <a:lnTo>
                  <a:pt x="87" y="50"/>
                </a:lnTo>
                <a:lnTo>
                  <a:pt x="84" y="49"/>
                </a:lnTo>
                <a:lnTo>
                  <a:pt x="80" y="49"/>
                </a:lnTo>
                <a:lnTo>
                  <a:pt x="75" y="52"/>
                </a:lnTo>
                <a:lnTo>
                  <a:pt x="65" y="54"/>
                </a:lnTo>
                <a:lnTo>
                  <a:pt x="61" y="56"/>
                </a:lnTo>
                <a:lnTo>
                  <a:pt x="54" y="62"/>
                </a:lnTo>
                <a:lnTo>
                  <a:pt x="48" y="69"/>
                </a:lnTo>
                <a:lnTo>
                  <a:pt x="39" y="64"/>
                </a:lnTo>
                <a:lnTo>
                  <a:pt x="27" y="62"/>
                </a:lnTo>
                <a:lnTo>
                  <a:pt x="18" y="60"/>
                </a:lnTo>
                <a:lnTo>
                  <a:pt x="18" y="52"/>
                </a:lnTo>
                <a:lnTo>
                  <a:pt x="22" y="45"/>
                </a:lnTo>
                <a:lnTo>
                  <a:pt x="30" y="46"/>
                </a:lnTo>
                <a:lnTo>
                  <a:pt x="37" y="52"/>
                </a:lnTo>
                <a:lnTo>
                  <a:pt x="42" y="47"/>
                </a:lnTo>
                <a:lnTo>
                  <a:pt x="37" y="45"/>
                </a:lnTo>
                <a:lnTo>
                  <a:pt x="27" y="41"/>
                </a:lnTo>
                <a:lnTo>
                  <a:pt x="23" y="37"/>
                </a:lnTo>
                <a:lnTo>
                  <a:pt x="18" y="38"/>
                </a:lnTo>
                <a:lnTo>
                  <a:pt x="14" y="39"/>
                </a:lnTo>
                <a:lnTo>
                  <a:pt x="22" y="32"/>
                </a:lnTo>
                <a:lnTo>
                  <a:pt x="29" y="38"/>
                </a:lnTo>
                <a:lnTo>
                  <a:pt x="34" y="30"/>
                </a:lnTo>
                <a:lnTo>
                  <a:pt x="42" y="38"/>
                </a:lnTo>
                <a:lnTo>
                  <a:pt x="44" y="37"/>
                </a:lnTo>
                <a:lnTo>
                  <a:pt x="45" y="35"/>
                </a:lnTo>
                <a:lnTo>
                  <a:pt x="48" y="32"/>
                </a:lnTo>
                <a:lnTo>
                  <a:pt x="52" y="35"/>
                </a:lnTo>
                <a:lnTo>
                  <a:pt x="57" y="27"/>
                </a:lnTo>
                <a:lnTo>
                  <a:pt x="67" y="28"/>
                </a:lnTo>
                <a:lnTo>
                  <a:pt x="68" y="20"/>
                </a:lnTo>
                <a:lnTo>
                  <a:pt x="57" y="17"/>
                </a:lnTo>
                <a:lnTo>
                  <a:pt x="56" y="9"/>
                </a:lnTo>
                <a:lnTo>
                  <a:pt x="56" y="8"/>
                </a:lnTo>
                <a:lnTo>
                  <a:pt x="63" y="13"/>
                </a:lnTo>
                <a:lnTo>
                  <a:pt x="71" y="15"/>
                </a:lnTo>
                <a:lnTo>
                  <a:pt x="74" y="23"/>
                </a:lnTo>
                <a:lnTo>
                  <a:pt x="75" y="23"/>
                </a:lnTo>
                <a:lnTo>
                  <a:pt x="80" y="24"/>
                </a:lnTo>
                <a:lnTo>
                  <a:pt x="80" y="20"/>
                </a:lnTo>
                <a:lnTo>
                  <a:pt x="80" y="19"/>
                </a:lnTo>
                <a:lnTo>
                  <a:pt x="74" y="12"/>
                </a:lnTo>
                <a:lnTo>
                  <a:pt x="65" y="7"/>
                </a:lnTo>
                <a:lnTo>
                  <a:pt x="65" y="5"/>
                </a:lnTo>
                <a:lnTo>
                  <a:pt x="67" y="0"/>
                </a:lnTo>
                <a:lnTo>
                  <a:pt x="72" y="0"/>
                </a:lnTo>
                <a:lnTo>
                  <a:pt x="78" y="0"/>
                </a:lnTo>
                <a:lnTo>
                  <a:pt x="82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1" name="Freeform 332"/>
          <p:cNvSpPr>
            <a:spLocks/>
          </p:cNvSpPr>
          <p:nvPr/>
        </p:nvSpPr>
        <p:spPr bwMode="auto">
          <a:xfrm>
            <a:off x="6091238" y="1814513"/>
            <a:ext cx="87313" cy="119063"/>
          </a:xfrm>
          <a:custGeom>
            <a:avLst/>
            <a:gdLst>
              <a:gd name="T0" fmla="*/ 52 w 55"/>
              <a:gd name="T1" fmla="*/ 48 h 75"/>
              <a:gd name="T2" fmla="*/ 52 w 55"/>
              <a:gd name="T3" fmla="*/ 49 h 75"/>
              <a:gd name="T4" fmla="*/ 55 w 55"/>
              <a:gd name="T5" fmla="*/ 52 h 75"/>
              <a:gd name="T6" fmla="*/ 48 w 55"/>
              <a:gd name="T7" fmla="*/ 54 h 75"/>
              <a:gd name="T8" fmla="*/ 48 w 55"/>
              <a:gd name="T9" fmla="*/ 58 h 75"/>
              <a:gd name="T10" fmla="*/ 38 w 55"/>
              <a:gd name="T11" fmla="*/ 58 h 75"/>
              <a:gd name="T12" fmla="*/ 37 w 55"/>
              <a:gd name="T13" fmla="*/ 58 h 75"/>
              <a:gd name="T14" fmla="*/ 36 w 55"/>
              <a:gd name="T15" fmla="*/ 60 h 75"/>
              <a:gd name="T16" fmla="*/ 33 w 55"/>
              <a:gd name="T17" fmla="*/ 58 h 75"/>
              <a:gd name="T18" fmla="*/ 32 w 55"/>
              <a:gd name="T19" fmla="*/ 60 h 75"/>
              <a:gd name="T20" fmla="*/ 21 w 55"/>
              <a:gd name="T21" fmla="*/ 75 h 75"/>
              <a:gd name="T22" fmla="*/ 15 w 55"/>
              <a:gd name="T23" fmla="*/ 75 h 75"/>
              <a:gd name="T24" fmla="*/ 14 w 55"/>
              <a:gd name="T25" fmla="*/ 75 h 75"/>
              <a:gd name="T26" fmla="*/ 11 w 55"/>
              <a:gd name="T27" fmla="*/ 65 h 75"/>
              <a:gd name="T28" fmla="*/ 8 w 55"/>
              <a:gd name="T29" fmla="*/ 64 h 75"/>
              <a:gd name="T30" fmla="*/ 4 w 55"/>
              <a:gd name="T31" fmla="*/ 64 h 75"/>
              <a:gd name="T32" fmla="*/ 0 w 55"/>
              <a:gd name="T33" fmla="*/ 63 h 75"/>
              <a:gd name="T34" fmla="*/ 11 w 55"/>
              <a:gd name="T35" fmla="*/ 58 h 75"/>
              <a:gd name="T36" fmla="*/ 15 w 55"/>
              <a:gd name="T37" fmla="*/ 60 h 75"/>
              <a:gd name="T38" fmla="*/ 18 w 55"/>
              <a:gd name="T39" fmla="*/ 63 h 75"/>
              <a:gd name="T40" fmla="*/ 22 w 55"/>
              <a:gd name="T41" fmla="*/ 57 h 75"/>
              <a:gd name="T42" fmla="*/ 17 w 55"/>
              <a:gd name="T43" fmla="*/ 52 h 75"/>
              <a:gd name="T44" fmla="*/ 14 w 55"/>
              <a:gd name="T45" fmla="*/ 49 h 75"/>
              <a:gd name="T46" fmla="*/ 22 w 55"/>
              <a:gd name="T47" fmla="*/ 42 h 75"/>
              <a:gd name="T48" fmla="*/ 25 w 55"/>
              <a:gd name="T49" fmla="*/ 54 h 75"/>
              <a:gd name="T50" fmla="*/ 26 w 55"/>
              <a:gd name="T51" fmla="*/ 54 h 75"/>
              <a:gd name="T52" fmla="*/ 30 w 55"/>
              <a:gd name="T53" fmla="*/ 54 h 75"/>
              <a:gd name="T54" fmla="*/ 30 w 55"/>
              <a:gd name="T55" fmla="*/ 43 h 75"/>
              <a:gd name="T56" fmla="*/ 36 w 55"/>
              <a:gd name="T57" fmla="*/ 42 h 75"/>
              <a:gd name="T58" fmla="*/ 30 w 55"/>
              <a:gd name="T59" fmla="*/ 34 h 75"/>
              <a:gd name="T60" fmla="*/ 30 w 55"/>
              <a:gd name="T61" fmla="*/ 33 h 75"/>
              <a:gd name="T62" fmla="*/ 33 w 55"/>
              <a:gd name="T63" fmla="*/ 30 h 75"/>
              <a:gd name="T64" fmla="*/ 26 w 55"/>
              <a:gd name="T65" fmla="*/ 13 h 75"/>
              <a:gd name="T66" fmla="*/ 29 w 55"/>
              <a:gd name="T67" fmla="*/ 4 h 75"/>
              <a:gd name="T68" fmla="*/ 36 w 55"/>
              <a:gd name="T69" fmla="*/ 1 h 75"/>
              <a:gd name="T70" fmla="*/ 41 w 55"/>
              <a:gd name="T71" fmla="*/ 0 h 75"/>
              <a:gd name="T72" fmla="*/ 41 w 55"/>
              <a:gd name="T73" fmla="*/ 4 h 75"/>
              <a:gd name="T74" fmla="*/ 41 w 55"/>
              <a:gd name="T75" fmla="*/ 12 h 75"/>
              <a:gd name="T76" fmla="*/ 45 w 55"/>
              <a:gd name="T77" fmla="*/ 22 h 75"/>
              <a:gd name="T78" fmla="*/ 55 w 55"/>
              <a:gd name="T79" fmla="*/ 27 h 75"/>
              <a:gd name="T80" fmla="*/ 51 w 55"/>
              <a:gd name="T81" fmla="*/ 46 h 75"/>
              <a:gd name="T82" fmla="*/ 52 w 55"/>
              <a:gd name="T83" fmla="*/ 48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5" h="75">
                <a:moveTo>
                  <a:pt x="52" y="48"/>
                </a:moveTo>
                <a:lnTo>
                  <a:pt x="52" y="49"/>
                </a:lnTo>
                <a:lnTo>
                  <a:pt x="55" y="52"/>
                </a:lnTo>
                <a:lnTo>
                  <a:pt x="48" y="54"/>
                </a:lnTo>
                <a:lnTo>
                  <a:pt x="48" y="58"/>
                </a:lnTo>
                <a:lnTo>
                  <a:pt x="38" y="58"/>
                </a:lnTo>
                <a:lnTo>
                  <a:pt x="37" y="58"/>
                </a:lnTo>
                <a:lnTo>
                  <a:pt x="36" y="60"/>
                </a:lnTo>
                <a:lnTo>
                  <a:pt x="33" y="58"/>
                </a:lnTo>
                <a:lnTo>
                  <a:pt x="32" y="60"/>
                </a:lnTo>
                <a:lnTo>
                  <a:pt x="21" y="75"/>
                </a:lnTo>
                <a:lnTo>
                  <a:pt x="15" y="75"/>
                </a:lnTo>
                <a:lnTo>
                  <a:pt x="14" y="75"/>
                </a:lnTo>
                <a:lnTo>
                  <a:pt x="11" y="65"/>
                </a:lnTo>
                <a:lnTo>
                  <a:pt x="8" y="64"/>
                </a:lnTo>
                <a:lnTo>
                  <a:pt x="4" y="64"/>
                </a:lnTo>
                <a:lnTo>
                  <a:pt x="0" y="63"/>
                </a:lnTo>
                <a:lnTo>
                  <a:pt x="11" y="58"/>
                </a:lnTo>
                <a:lnTo>
                  <a:pt x="15" y="60"/>
                </a:lnTo>
                <a:lnTo>
                  <a:pt x="18" y="63"/>
                </a:lnTo>
                <a:lnTo>
                  <a:pt x="22" y="57"/>
                </a:lnTo>
                <a:lnTo>
                  <a:pt x="17" y="52"/>
                </a:lnTo>
                <a:lnTo>
                  <a:pt x="14" y="49"/>
                </a:lnTo>
                <a:lnTo>
                  <a:pt x="22" y="42"/>
                </a:lnTo>
                <a:lnTo>
                  <a:pt x="25" y="54"/>
                </a:lnTo>
                <a:lnTo>
                  <a:pt x="26" y="54"/>
                </a:lnTo>
                <a:lnTo>
                  <a:pt x="30" y="54"/>
                </a:lnTo>
                <a:lnTo>
                  <a:pt x="30" y="43"/>
                </a:lnTo>
                <a:lnTo>
                  <a:pt x="36" y="42"/>
                </a:lnTo>
                <a:lnTo>
                  <a:pt x="30" y="34"/>
                </a:lnTo>
                <a:lnTo>
                  <a:pt x="30" y="33"/>
                </a:lnTo>
                <a:lnTo>
                  <a:pt x="33" y="30"/>
                </a:lnTo>
                <a:lnTo>
                  <a:pt x="26" y="13"/>
                </a:lnTo>
                <a:lnTo>
                  <a:pt x="29" y="4"/>
                </a:lnTo>
                <a:lnTo>
                  <a:pt x="36" y="1"/>
                </a:lnTo>
                <a:lnTo>
                  <a:pt x="41" y="0"/>
                </a:lnTo>
                <a:lnTo>
                  <a:pt x="41" y="4"/>
                </a:lnTo>
                <a:lnTo>
                  <a:pt x="41" y="12"/>
                </a:lnTo>
                <a:lnTo>
                  <a:pt x="45" y="22"/>
                </a:lnTo>
                <a:lnTo>
                  <a:pt x="55" y="27"/>
                </a:lnTo>
                <a:lnTo>
                  <a:pt x="51" y="46"/>
                </a:lnTo>
                <a:lnTo>
                  <a:pt x="52" y="4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2" name="Freeform 333"/>
          <p:cNvSpPr>
            <a:spLocks noEditPoints="1"/>
          </p:cNvSpPr>
          <p:nvPr/>
        </p:nvSpPr>
        <p:spPr bwMode="auto">
          <a:xfrm>
            <a:off x="6416675" y="1844675"/>
            <a:ext cx="92075" cy="82550"/>
          </a:xfrm>
          <a:custGeom>
            <a:avLst/>
            <a:gdLst>
              <a:gd name="T0" fmla="*/ 0 w 58"/>
              <a:gd name="T1" fmla="*/ 52 h 52"/>
              <a:gd name="T2" fmla="*/ 0 w 58"/>
              <a:gd name="T3" fmla="*/ 50 h 52"/>
              <a:gd name="T4" fmla="*/ 5 w 58"/>
              <a:gd name="T5" fmla="*/ 39 h 52"/>
              <a:gd name="T6" fmla="*/ 15 w 58"/>
              <a:gd name="T7" fmla="*/ 18 h 52"/>
              <a:gd name="T8" fmla="*/ 31 w 58"/>
              <a:gd name="T9" fmla="*/ 35 h 52"/>
              <a:gd name="T10" fmla="*/ 32 w 58"/>
              <a:gd name="T11" fmla="*/ 37 h 52"/>
              <a:gd name="T12" fmla="*/ 27 w 58"/>
              <a:gd name="T13" fmla="*/ 45 h 52"/>
              <a:gd name="T14" fmla="*/ 21 w 58"/>
              <a:gd name="T15" fmla="*/ 48 h 52"/>
              <a:gd name="T16" fmla="*/ 11 w 58"/>
              <a:gd name="T17" fmla="*/ 52 h 52"/>
              <a:gd name="T18" fmla="*/ 0 w 58"/>
              <a:gd name="T19" fmla="*/ 52 h 52"/>
              <a:gd name="T20" fmla="*/ 58 w 58"/>
              <a:gd name="T21" fmla="*/ 12 h 52"/>
              <a:gd name="T22" fmla="*/ 43 w 58"/>
              <a:gd name="T23" fmla="*/ 29 h 52"/>
              <a:gd name="T24" fmla="*/ 36 w 58"/>
              <a:gd name="T25" fmla="*/ 34 h 52"/>
              <a:gd name="T26" fmla="*/ 35 w 58"/>
              <a:gd name="T27" fmla="*/ 35 h 52"/>
              <a:gd name="T28" fmla="*/ 35 w 58"/>
              <a:gd name="T29" fmla="*/ 33 h 52"/>
              <a:gd name="T30" fmla="*/ 34 w 58"/>
              <a:gd name="T31" fmla="*/ 33 h 52"/>
              <a:gd name="T32" fmla="*/ 34 w 58"/>
              <a:gd name="T33" fmla="*/ 31 h 52"/>
              <a:gd name="T34" fmla="*/ 28 w 58"/>
              <a:gd name="T35" fmla="*/ 19 h 52"/>
              <a:gd name="T36" fmla="*/ 23 w 58"/>
              <a:gd name="T37" fmla="*/ 5 h 52"/>
              <a:gd name="T38" fmla="*/ 24 w 58"/>
              <a:gd name="T39" fmla="*/ 4 h 52"/>
              <a:gd name="T40" fmla="*/ 27 w 58"/>
              <a:gd name="T41" fmla="*/ 0 h 52"/>
              <a:gd name="T42" fmla="*/ 36 w 58"/>
              <a:gd name="T43" fmla="*/ 14 h 52"/>
              <a:gd name="T44" fmla="*/ 39 w 58"/>
              <a:gd name="T45" fmla="*/ 14 h 52"/>
              <a:gd name="T46" fmla="*/ 42 w 58"/>
              <a:gd name="T47" fmla="*/ 14 h 52"/>
              <a:gd name="T48" fmla="*/ 36 w 58"/>
              <a:gd name="T49" fmla="*/ 4 h 52"/>
              <a:gd name="T50" fmla="*/ 32 w 58"/>
              <a:gd name="T51" fmla="*/ 0 h 52"/>
              <a:gd name="T52" fmla="*/ 47 w 58"/>
              <a:gd name="T53" fmla="*/ 0 h 52"/>
              <a:gd name="T54" fmla="*/ 56 w 58"/>
              <a:gd name="T55" fmla="*/ 8 h 52"/>
              <a:gd name="T56" fmla="*/ 58 w 58"/>
              <a:gd name="T57" fmla="*/ 1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8" h="52">
                <a:moveTo>
                  <a:pt x="0" y="52"/>
                </a:moveTo>
                <a:lnTo>
                  <a:pt x="0" y="50"/>
                </a:lnTo>
                <a:lnTo>
                  <a:pt x="5" y="39"/>
                </a:lnTo>
                <a:lnTo>
                  <a:pt x="15" y="18"/>
                </a:lnTo>
                <a:lnTo>
                  <a:pt x="31" y="35"/>
                </a:lnTo>
                <a:lnTo>
                  <a:pt x="32" y="37"/>
                </a:lnTo>
                <a:lnTo>
                  <a:pt x="27" y="45"/>
                </a:lnTo>
                <a:lnTo>
                  <a:pt x="21" y="48"/>
                </a:lnTo>
                <a:lnTo>
                  <a:pt x="11" y="52"/>
                </a:lnTo>
                <a:lnTo>
                  <a:pt x="0" y="52"/>
                </a:lnTo>
                <a:close/>
                <a:moveTo>
                  <a:pt x="58" y="12"/>
                </a:moveTo>
                <a:lnTo>
                  <a:pt x="43" y="29"/>
                </a:lnTo>
                <a:lnTo>
                  <a:pt x="36" y="34"/>
                </a:lnTo>
                <a:lnTo>
                  <a:pt x="35" y="35"/>
                </a:lnTo>
                <a:lnTo>
                  <a:pt x="35" y="33"/>
                </a:lnTo>
                <a:lnTo>
                  <a:pt x="34" y="33"/>
                </a:lnTo>
                <a:lnTo>
                  <a:pt x="34" y="31"/>
                </a:lnTo>
                <a:lnTo>
                  <a:pt x="28" y="19"/>
                </a:lnTo>
                <a:lnTo>
                  <a:pt x="23" y="5"/>
                </a:lnTo>
                <a:lnTo>
                  <a:pt x="24" y="4"/>
                </a:lnTo>
                <a:lnTo>
                  <a:pt x="27" y="0"/>
                </a:lnTo>
                <a:lnTo>
                  <a:pt x="36" y="14"/>
                </a:lnTo>
                <a:lnTo>
                  <a:pt x="39" y="14"/>
                </a:lnTo>
                <a:lnTo>
                  <a:pt x="42" y="14"/>
                </a:lnTo>
                <a:lnTo>
                  <a:pt x="36" y="4"/>
                </a:lnTo>
                <a:lnTo>
                  <a:pt x="32" y="0"/>
                </a:lnTo>
                <a:lnTo>
                  <a:pt x="47" y="0"/>
                </a:lnTo>
                <a:lnTo>
                  <a:pt x="56" y="8"/>
                </a:lnTo>
                <a:lnTo>
                  <a:pt x="58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3" name="Freeform 334"/>
          <p:cNvSpPr>
            <a:spLocks noEditPoints="1"/>
          </p:cNvSpPr>
          <p:nvPr/>
        </p:nvSpPr>
        <p:spPr bwMode="auto">
          <a:xfrm>
            <a:off x="6288088" y="1928813"/>
            <a:ext cx="238125" cy="142875"/>
          </a:xfrm>
          <a:custGeom>
            <a:avLst/>
            <a:gdLst>
              <a:gd name="T0" fmla="*/ 34 w 150"/>
              <a:gd name="T1" fmla="*/ 46 h 90"/>
              <a:gd name="T2" fmla="*/ 21 w 150"/>
              <a:gd name="T3" fmla="*/ 59 h 90"/>
              <a:gd name="T4" fmla="*/ 14 w 150"/>
              <a:gd name="T5" fmla="*/ 90 h 90"/>
              <a:gd name="T6" fmla="*/ 37 w 150"/>
              <a:gd name="T7" fmla="*/ 81 h 90"/>
              <a:gd name="T8" fmla="*/ 49 w 150"/>
              <a:gd name="T9" fmla="*/ 68 h 90"/>
              <a:gd name="T10" fmla="*/ 44 w 150"/>
              <a:gd name="T11" fmla="*/ 53 h 90"/>
              <a:gd name="T12" fmla="*/ 29 w 150"/>
              <a:gd name="T13" fmla="*/ 44 h 90"/>
              <a:gd name="T14" fmla="*/ 43 w 150"/>
              <a:gd name="T15" fmla="*/ 44 h 90"/>
              <a:gd name="T16" fmla="*/ 29 w 150"/>
              <a:gd name="T17" fmla="*/ 34 h 90"/>
              <a:gd name="T18" fmla="*/ 26 w 150"/>
              <a:gd name="T19" fmla="*/ 26 h 90"/>
              <a:gd name="T20" fmla="*/ 2 w 150"/>
              <a:gd name="T21" fmla="*/ 42 h 90"/>
              <a:gd name="T22" fmla="*/ 3 w 150"/>
              <a:gd name="T23" fmla="*/ 52 h 90"/>
              <a:gd name="T24" fmla="*/ 13 w 150"/>
              <a:gd name="T25" fmla="*/ 51 h 90"/>
              <a:gd name="T26" fmla="*/ 141 w 150"/>
              <a:gd name="T27" fmla="*/ 22 h 90"/>
              <a:gd name="T28" fmla="*/ 128 w 150"/>
              <a:gd name="T29" fmla="*/ 19 h 90"/>
              <a:gd name="T30" fmla="*/ 128 w 150"/>
              <a:gd name="T31" fmla="*/ 12 h 90"/>
              <a:gd name="T32" fmla="*/ 113 w 150"/>
              <a:gd name="T33" fmla="*/ 0 h 90"/>
              <a:gd name="T34" fmla="*/ 108 w 150"/>
              <a:gd name="T35" fmla="*/ 12 h 90"/>
              <a:gd name="T36" fmla="*/ 115 w 150"/>
              <a:gd name="T37" fmla="*/ 19 h 90"/>
              <a:gd name="T38" fmla="*/ 105 w 150"/>
              <a:gd name="T39" fmla="*/ 15 h 90"/>
              <a:gd name="T40" fmla="*/ 94 w 150"/>
              <a:gd name="T41" fmla="*/ 4 h 90"/>
              <a:gd name="T42" fmla="*/ 89 w 150"/>
              <a:gd name="T43" fmla="*/ 8 h 90"/>
              <a:gd name="T44" fmla="*/ 82 w 150"/>
              <a:gd name="T45" fmla="*/ 11 h 90"/>
              <a:gd name="T46" fmla="*/ 60 w 150"/>
              <a:gd name="T47" fmla="*/ 23 h 90"/>
              <a:gd name="T48" fmla="*/ 55 w 150"/>
              <a:gd name="T49" fmla="*/ 33 h 90"/>
              <a:gd name="T50" fmla="*/ 60 w 150"/>
              <a:gd name="T51" fmla="*/ 42 h 90"/>
              <a:gd name="T52" fmla="*/ 62 w 150"/>
              <a:gd name="T53" fmla="*/ 44 h 90"/>
              <a:gd name="T54" fmla="*/ 60 w 150"/>
              <a:gd name="T55" fmla="*/ 49 h 90"/>
              <a:gd name="T56" fmla="*/ 59 w 150"/>
              <a:gd name="T57" fmla="*/ 49 h 90"/>
              <a:gd name="T58" fmla="*/ 45 w 150"/>
              <a:gd name="T59" fmla="*/ 51 h 90"/>
              <a:gd name="T60" fmla="*/ 48 w 150"/>
              <a:gd name="T61" fmla="*/ 59 h 90"/>
              <a:gd name="T62" fmla="*/ 52 w 150"/>
              <a:gd name="T63" fmla="*/ 74 h 90"/>
              <a:gd name="T64" fmla="*/ 56 w 150"/>
              <a:gd name="T65" fmla="*/ 74 h 90"/>
              <a:gd name="T66" fmla="*/ 60 w 150"/>
              <a:gd name="T67" fmla="*/ 59 h 90"/>
              <a:gd name="T68" fmla="*/ 70 w 150"/>
              <a:gd name="T69" fmla="*/ 57 h 90"/>
              <a:gd name="T70" fmla="*/ 85 w 150"/>
              <a:gd name="T71" fmla="*/ 41 h 90"/>
              <a:gd name="T72" fmla="*/ 119 w 150"/>
              <a:gd name="T73" fmla="*/ 44 h 90"/>
              <a:gd name="T74" fmla="*/ 139 w 150"/>
              <a:gd name="T75" fmla="*/ 37 h 90"/>
              <a:gd name="T76" fmla="*/ 150 w 150"/>
              <a:gd name="T77" fmla="*/ 31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50" h="90">
                <a:moveTo>
                  <a:pt x="44" y="53"/>
                </a:moveTo>
                <a:lnTo>
                  <a:pt x="34" y="46"/>
                </a:lnTo>
                <a:lnTo>
                  <a:pt x="25" y="51"/>
                </a:lnTo>
                <a:lnTo>
                  <a:pt x="21" y="59"/>
                </a:lnTo>
                <a:lnTo>
                  <a:pt x="8" y="83"/>
                </a:lnTo>
                <a:lnTo>
                  <a:pt x="14" y="90"/>
                </a:lnTo>
                <a:lnTo>
                  <a:pt x="28" y="81"/>
                </a:lnTo>
                <a:lnTo>
                  <a:pt x="37" y="81"/>
                </a:lnTo>
                <a:lnTo>
                  <a:pt x="40" y="81"/>
                </a:lnTo>
                <a:lnTo>
                  <a:pt x="49" y="68"/>
                </a:lnTo>
                <a:lnTo>
                  <a:pt x="43" y="59"/>
                </a:lnTo>
                <a:lnTo>
                  <a:pt x="44" y="53"/>
                </a:lnTo>
                <a:close/>
                <a:moveTo>
                  <a:pt x="14" y="52"/>
                </a:moveTo>
                <a:lnTo>
                  <a:pt x="29" y="44"/>
                </a:lnTo>
                <a:lnTo>
                  <a:pt x="44" y="45"/>
                </a:lnTo>
                <a:lnTo>
                  <a:pt x="43" y="44"/>
                </a:lnTo>
                <a:lnTo>
                  <a:pt x="41" y="40"/>
                </a:lnTo>
                <a:lnTo>
                  <a:pt x="29" y="34"/>
                </a:lnTo>
                <a:lnTo>
                  <a:pt x="29" y="33"/>
                </a:lnTo>
                <a:lnTo>
                  <a:pt x="26" y="26"/>
                </a:lnTo>
                <a:lnTo>
                  <a:pt x="7" y="34"/>
                </a:lnTo>
                <a:lnTo>
                  <a:pt x="2" y="42"/>
                </a:lnTo>
                <a:lnTo>
                  <a:pt x="0" y="51"/>
                </a:lnTo>
                <a:lnTo>
                  <a:pt x="3" y="52"/>
                </a:lnTo>
                <a:lnTo>
                  <a:pt x="6" y="53"/>
                </a:lnTo>
                <a:lnTo>
                  <a:pt x="13" y="51"/>
                </a:lnTo>
                <a:lnTo>
                  <a:pt x="14" y="52"/>
                </a:lnTo>
                <a:close/>
                <a:moveTo>
                  <a:pt x="141" y="22"/>
                </a:moveTo>
                <a:lnTo>
                  <a:pt x="139" y="21"/>
                </a:lnTo>
                <a:lnTo>
                  <a:pt x="128" y="19"/>
                </a:lnTo>
                <a:lnTo>
                  <a:pt x="127" y="16"/>
                </a:lnTo>
                <a:lnTo>
                  <a:pt x="128" y="12"/>
                </a:lnTo>
                <a:lnTo>
                  <a:pt x="120" y="12"/>
                </a:lnTo>
                <a:lnTo>
                  <a:pt x="113" y="0"/>
                </a:lnTo>
                <a:lnTo>
                  <a:pt x="108" y="6"/>
                </a:lnTo>
                <a:lnTo>
                  <a:pt x="108" y="12"/>
                </a:lnTo>
                <a:lnTo>
                  <a:pt x="116" y="18"/>
                </a:lnTo>
                <a:lnTo>
                  <a:pt x="115" y="19"/>
                </a:lnTo>
                <a:lnTo>
                  <a:pt x="111" y="21"/>
                </a:lnTo>
                <a:lnTo>
                  <a:pt x="105" y="15"/>
                </a:lnTo>
                <a:lnTo>
                  <a:pt x="101" y="8"/>
                </a:lnTo>
                <a:lnTo>
                  <a:pt x="94" y="4"/>
                </a:lnTo>
                <a:lnTo>
                  <a:pt x="94" y="3"/>
                </a:lnTo>
                <a:lnTo>
                  <a:pt x="89" y="8"/>
                </a:lnTo>
                <a:lnTo>
                  <a:pt x="86" y="12"/>
                </a:lnTo>
                <a:lnTo>
                  <a:pt x="82" y="11"/>
                </a:lnTo>
                <a:lnTo>
                  <a:pt x="73" y="12"/>
                </a:lnTo>
                <a:lnTo>
                  <a:pt x="60" y="23"/>
                </a:lnTo>
                <a:lnTo>
                  <a:pt x="59" y="27"/>
                </a:lnTo>
                <a:lnTo>
                  <a:pt x="55" y="33"/>
                </a:lnTo>
                <a:lnTo>
                  <a:pt x="56" y="40"/>
                </a:lnTo>
                <a:lnTo>
                  <a:pt x="60" y="42"/>
                </a:lnTo>
                <a:lnTo>
                  <a:pt x="62" y="42"/>
                </a:lnTo>
                <a:lnTo>
                  <a:pt x="62" y="44"/>
                </a:lnTo>
                <a:lnTo>
                  <a:pt x="63" y="44"/>
                </a:lnTo>
                <a:lnTo>
                  <a:pt x="60" y="49"/>
                </a:lnTo>
                <a:lnTo>
                  <a:pt x="59" y="51"/>
                </a:lnTo>
                <a:lnTo>
                  <a:pt x="59" y="49"/>
                </a:lnTo>
                <a:lnTo>
                  <a:pt x="53" y="45"/>
                </a:lnTo>
                <a:lnTo>
                  <a:pt x="45" y="51"/>
                </a:lnTo>
                <a:lnTo>
                  <a:pt x="47" y="57"/>
                </a:lnTo>
                <a:lnTo>
                  <a:pt x="48" y="59"/>
                </a:lnTo>
                <a:lnTo>
                  <a:pt x="52" y="64"/>
                </a:lnTo>
                <a:lnTo>
                  <a:pt x="52" y="74"/>
                </a:lnTo>
                <a:lnTo>
                  <a:pt x="55" y="74"/>
                </a:lnTo>
                <a:lnTo>
                  <a:pt x="56" y="74"/>
                </a:lnTo>
                <a:lnTo>
                  <a:pt x="58" y="60"/>
                </a:lnTo>
                <a:lnTo>
                  <a:pt x="60" y="59"/>
                </a:lnTo>
                <a:lnTo>
                  <a:pt x="68" y="57"/>
                </a:lnTo>
                <a:lnTo>
                  <a:pt x="70" y="57"/>
                </a:lnTo>
                <a:lnTo>
                  <a:pt x="78" y="48"/>
                </a:lnTo>
                <a:lnTo>
                  <a:pt x="85" y="41"/>
                </a:lnTo>
                <a:lnTo>
                  <a:pt x="116" y="44"/>
                </a:lnTo>
                <a:lnTo>
                  <a:pt x="119" y="44"/>
                </a:lnTo>
                <a:lnTo>
                  <a:pt x="130" y="42"/>
                </a:lnTo>
                <a:lnTo>
                  <a:pt x="139" y="37"/>
                </a:lnTo>
                <a:lnTo>
                  <a:pt x="141" y="37"/>
                </a:lnTo>
                <a:lnTo>
                  <a:pt x="150" y="31"/>
                </a:lnTo>
                <a:lnTo>
                  <a:pt x="141" y="2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4" name="Freeform 335"/>
          <p:cNvSpPr>
            <a:spLocks/>
          </p:cNvSpPr>
          <p:nvPr/>
        </p:nvSpPr>
        <p:spPr bwMode="auto">
          <a:xfrm>
            <a:off x="6645275" y="1584325"/>
            <a:ext cx="238125" cy="195263"/>
          </a:xfrm>
          <a:custGeom>
            <a:avLst/>
            <a:gdLst>
              <a:gd name="T0" fmla="*/ 41 w 150"/>
              <a:gd name="T1" fmla="*/ 17 h 123"/>
              <a:gd name="T2" fmla="*/ 49 w 150"/>
              <a:gd name="T3" fmla="*/ 33 h 123"/>
              <a:gd name="T4" fmla="*/ 67 w 150"/>
              <a:gd name="T5" fmla="*/ 44 h 123"/>
              <a:gd name="T6" fmla="*/ 83 w 150"/>
              <a:gd name="T7" fmla="*/ 44 h 123"/>
              <a:gd name="T8" fmla="*/ 81 w 150"/>
              <a:gd name="T9" fmla="*/ 56 h 123"/>
              <a:gd name="T10" fmla="*/ 78 w 150"/>
              <a:gd name="T11" fmla="*/ 71 h 123"/>
              <a:gd name="T12" fmla="*/ 87 w 150"/>
              <a:gd name="T13" fmla="*/ 68 h 123"/>
              <a:gd name="T14" fmla="*/ 98 w 150"/>
              <a:gd name="T15" fmla="*/ 71 h 123"/>
              <a:gd name="T16" fmla="*/ 104 w 150"/>
              <a:gd name="T17" fmla="*/ 71 h 123"/>
              <a:gd name="T18" fmla="*/ 98 w 150"/>
              <a:gd name="T19" fmla="*/ 66 h 123"/>
              <a:gd name="T20" fmla="*/ 93 w 150"/>
              <a:gd name="T21" fmla="*/ 59 h 123"/>
              <a:gd name="T22" fmla="*/ 91 w 150"/>
              <a:gd name="T23" fmla="*/ 51 h 123"/>
              <a:gd name="T24" fmla="*/ 87 w 150"/>
              <a:gd name="T25" fmla="*/ 37 h 123"/>
              <a:gd name="T26" fmla="*/ 85 w 150"/>
              <a:gd name="T27" fmla="*/ 34 h 123"/>
              <a:gd name="T28" fmla="*/ 71 w 150"/>
              <a:gd name="T29" fmla="*/ 32 h 123"/>
              <a:gd name="T30" fmla="*/ 57 w 150"/>
              <a:gd name="T31" fmla="*/ 28 h 123"/>
              <a:gd name="T32" fmla="*/ 48 w 150"/>
              <a:gd name="T33" fmla="*/ 14 h 123"/>
              <a:gd name="T34" fmla="*/ 49 w 150"/>
              <a:gd name="T35" fmla="*/ 3 h 123"/>
              <a:gd name="T36" fmla="*/ 55 w 150"/>
              <a:gd name="T37" fmla="*/ 10 h 123"/>
              <a:gd name="T38" fmla="*/ 70 w 150"/>
              <a:gd name="T39" fmla="*/ 23 h 123"/>
              <a:gd name="T40" fmla="*/ 71 w 150"/>
              <a:gd name="T41" fmla="*/ 18 h 123"/>
              <a:gd name="T42" fmla="*/ 76 w 150"/>
              <a:gd name="T43" fmla="*/ 15 h 123"/>
              <a:gd name="T44" fmla="*/ 86 w 150"/>
              <a:gd name="T45" fmla="*/ 17 h 123"/>
              <a:gd name="T46" fmla="*/ 85 w 150"/>
              <a:gd name="T47" fmla="*/ 28 h 123"/>
              <a:gd name="T48" fmla="*/ 98 w 150"/>
              <a:gd name="T49" fmla="*/ 38 h 123"/>
              <a:gd name="T50" fmla="*/ 105 w 150"/>
              <a:gd name="T51" fmla="*/ 36 h 123"/>
              <a:gd name="T52" fmla="*/ 109 w 150"/>
              <a:gd name="T53" fmla="*/ 41 h 123"/>
              <a:gd name="T54" fmla="*/ 113 w 150"/>
              <a:gd name="T55" fmla="*/ 56 h 123"/>
              <a:gd name="T56" fmla="*/ 127 w 150"/>
              <a:gd name="T57" fmla="*/ 67 h 123"/>
              <a:gd name="T58" fmla="*/ 134 w 150"/>
              <a:gd name="T59" fmla="*/ 71 h 123"/>
              <a:gd name="T60" fmla="*/ 147 w 150"/>
              <a:gd name="T61" fmla="*/ 101 h 123"/>
              <a:gd name="T62" fmla="*/ 149 w 150"/>
              <a:gd name="T63" fmla="*/ 108 h 123"/>
              <a:gd name="T64" fmla="*/ 132 w 150"/>
              <a:gd name="T65" fmla="*/ 120 h 123"/>
              <a:gd name="T66" fmla="*/ 106 w 150"/>
              <a:gd name="T67" fmla="*/ 120 h 123"/>
              <a:gd name="T68" fmla="*/ 96 w 150"/>
              <a:gd name="T69" fmla="*/ 123 h 123"/>
              <a:gd name="T70" fmla="*/ 90 w 150"/>
              <a:gd name="T71" fmla="*/ 118 h 123"/>
              <a:gd name="T72" fmla="*/ 87 w 150"/>
              <a:gd name="T73" fmla="*/ 123 h 123"/>
              <a:gd name="T74" fmla="*/ 60 w 150"/>
              <a:gd name="T75" fmla="*/ 98 h 123"/>
              <a:gd name="T76" fmla="*/ 33 w 150"/>
              <a:gd name="T77" fmla="*/ 77 h 123"/>
              <a:gd name="T78" fmla="*/ 29 w 150"/>
              <a:gd name="T79" fmla="*/ 66 h 123"/>
              <a:gd name="T80" fmla="*/ 25 w 150"/>
              <a:gd name="T81" fmla="*/ 58 h 123"/>
              <a:gd name="T82" fmla="*/ 23 w 150"/>
              <a:gd name="T83" fmla="*/ 51 h 123"/>
              <a:gd name="T84" fmla="*/ 38 w 150"/>
              <a:gd name="T85" fmla="*/ 51 h 123"/>
              <a:gd name="T86" fmla="*/ 41 w 150"/>
              <a:gd name="T87" fmla="*/ 55 h 123"/>
              <a:gd name="T88" fmla="*/ 49 w 150"/>
              <a:gd name="T89" fmla="*/ 60 h 123"/>
              <a:gd name="T90" fmla="*/ 52 w 150"/>
              <a:gd name="T91" fmla="*/ 55 h 123"/>
              <a:gd name="T92" fmla="*/ 46 w 150"/>
              <a:gd name="T93" fmla="*/ 48 h 123"/>
              <a:gd name="T94" fmla="*/ 41 w 150"/>
              <a:gd name="T95" fmla="*/ 45 h 123"/>
              <a:gd name="T96" fmla="*/ 18 w 150"/>
              <a:gd name="T97" fmla="*/ 38 h 123"/>
              <a:gd name="T98" fmla="*/ 4 w 150"/>
              <a:gd name="T99" fmla="*/ 21 h 123"/>
              <a:gd name="T100" fmla="*/ 0 w 150"/>
              <a:gd name="T101" fmla="*/ 17 h 123"/>
              <a:gd name="T102" fmla="*/ 0 w 150"/>
              <a:gd name="T103" fmla="*/ 4 h 123"/>
              <a:gd name="T104" fmla="*/ 3 w 150"/>
              <a:gd name="T105" fmla="*/ 0 h 123"/>
              <a:gd name="T106" fmla="*/ 6 w 150"/>
              <a:gd name="T107" fmla="*/ 4 h 123"/>
              <a:gd name="T108" fmla="*/ 22 w 150"/>
              <a:gd name="T109" fmla="*/ 18 h 123"/>
              <a:gd name="T110" fmla="*/ 38 w 150"/>
              <a:gd name="T111" fmla="*/ 13 h 123"/>
              <a:gd name="T112" fmla="*/ 41 w 150"/>
              <a:gd name="T113" fmla="*/ 1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0" h="123">
                <a:moveTo>
                  <a:pt x="41" y="13"/>
                </a:moveTo>
                <a:lnTo>
                  <a:pt x="41" y="17"/>
                </a:lnTo>
                <a:lnTo>
                  <a:pt x="48" y="23"/>
                </a:lnTo>
                <a:lnTo>
                  <a:pt x="49" y="33"/>
                </a:lnTo>
                <a:lnTo>
                  <a:pt x="56" y="40"/>
                </a:lnTo>
                <a:lnTo>
                  <a:pt x="67" y="44"/>
                </a:lnTo>
                <a:lnTo>
                  <a:pt x="76" y="40"/>
                </a:lnTo>
                <a:lnTo>
                  <a:pt x="83" y="44"/>
                </a:lnTo>
                <a:lnTo>
                  <a:pt x="85" y="49"/>
                </a:lnTo>
                <a:lnTo>
                  <a:pt x="81" y="56"/>
                </a:lnTo>
                <a:lnTo>
                  <a:pt x="78" y="66"/>
                </a:lnTo>
                <a:lnTo>
                  <a:pt x="78" y="71"/>
                </a:lnTo>
                <a:lnTo>
                  <a:pt x="85" y="71"/>
                </a:lnTo>
                <a:lnTo>
                  <a:pt x="87" y="68"/>
                </a:lnTo>
                <a:lnTo>
                  <a:pt x="96" y="71"/>
                </a:lnTo>
                <a:lnTo>
                  <a:pt x="98" y="71"/>
                </a:lnTo>
                <a:lnTo>
                  <a:pt x="104" y="74"/>
                </a:lnTo>
                <a:lnTo>
                  <a:pt x="104" y="71"/>
                </a:lnTo>
                <a:lnTo>
                  <a:pt x="104" y="68"/>
                </a:lnTo>
                <a:lnTo>
                  <a:pt x="98" y="66"/>
                </a:lnTo>
                <a:lnTo>
                  <a:pt x="98" y="66"/>
                </a:lnTo>
                <a:lnTo>
                  <a:pt x="93" y="59"/>
                </a:lnTo>
                <a:lnTo>
                  <a:pt x="93" y="58"/>
                </a:lnTo>
                <a:lnTo>
                  <a:pt x="91" y="51"/>
                </a:lnTo>
                <a:lnTo>
                  <a:pt x="90" y="41"/>
                </a:lnTo>
                <a:lnTo>
                  <a:pt x="87" y="37"/>
                </a:lnTo>
                <a:lnTo>
                  <a:pt x="86" y="34"/>
                </a:lnTo>
                <a:lnTo>
                  <a:pt x="85" y="34"/>
                </a:lnTo>
                <a:lnTo>
                  <a:pt x="81" y="33"/>
                </a:lnTo>
                <a:lnTo>
                  <a:pt x="71" y="32"/>
                </a:lnTo>
                <a:lnTo>
                  <a:pt x="63" y="33"/>
                </a:lnTo>
                <a:lnTo>
                  <a:pt x="57" y="28"/>
                </a:lnTo>
                <a:lnTo>
                  <a:pt x="56" y="19"/>
                </a:lnTo>
                <a:lnTo>
                  <a:pt x="48" y="14"/>
                </a:lnTo>
                <a:lnTo>
                  <a:pt x="49" y="6"/>
                </a:lnTo>
                <a:lnTo>
                  <a:pt x="49" y="3"/>
                </a:lnTo>
                <a:lnTo>
                  <a:pt x="51" y="3"/>
                </a:lnTo>
                <a:lnTo>
                  <a:pt x="55" y="10"/>
                </a:lnTo>
                <a:lnTo>
                  <a:pt x="66" y="25"/>
                </a:lnTo>
                <a:lnTo>
                  <a:pt x="70" y="23"/>
                </a:lnTo>
                <a:lnTo>
                  <a:pt x="66" y="19"/>
                </a:lnTo>
                <a:lnTo>
                  <a:pt x="71" y="18"/>
                </a:lnTo>
                <a:lnTo>
                  <a:pt x="72" y="17"/>
                </a:lnTo>
                <a:lnTo>
                  <a:pt x="76" y="15"/>
                </a:lnTo>
                <a:lnTo>
                  <a:pt x="85" y="11"/>
                </a:lnTo>
                <a:lnTo>
                  <a:pt x="86" y="17"/>
                </a:lnTo>
                <a:lnTo>
                  <a:pt x="82" y="25"/>
                </a:lnTo>
                <a:lnTo>
                  <a:pt x="85" y="28"/>
                </a:lnTo>
                <a:lnTo>
                  <a:pt x="91" y="33"/>
                </a:lnTo>
                <a:lnTo>
                  <a:pt x="98" y="38"/>
                </a:lnTo>
                <a:lnTo>
                  <a:pt x="104" y="36"/>
                </a:lnTo>
                <a:lnTo>
                  <a:pt x="105" y="36"/>
                </a:lnTo>
                <a:lnTo>
                  <a:pt x="106" y="41"/>
                </a:lnTo>
                <a:lnTo>
                  <a:pt x="109" y="41"/>
                </a:lnTo>
                <a:lnTo>
                  <a:pt x="115" y="45"/>
                </a:lnTo>
                <a:lnTo>
                  <a:pt x="113" y="56"/>
                </a:lnTo>
                <a:lnTo>
                  <a:pt x="121" y="66"/>
                </a:lnTo>
                <a:lnTo>
                  <a:pt x="127" y="67"/>
                </a:lnTo>
                <a:lnTo>
                  <a:pt x="131" y="70"/>
                </a:lnTo>
                <a:lnTo>
                  <a:pt x="134" y="71"/>
                </a:lnTo>
                <a:lnTo>
                  <a:pt x="141" y="74"/>
                </a:lnTo>
                <a:lnTo>
                  <a:pt x="147" y="101"/>
                </a:lnTo>
                <a:lnTo>
                  <a:pt x="150" y="103"/>
                </a:lnTo>
                <a:lnTo>
                  <a:pt x="149" y="108"/>
                </a:lnTo>
                <a:lnTo>
                  <a:pt x="135" y="115"/>
                </a:lnTo>
                <a:lnTo>
                  <a:pt x="132" y="120"/>
                </a:lnTo>
                <a:lnTo>
                  <a:pt x="126" y="116"/>
                </a:lnTo>
                <a:lnTo>
                  <a:pt x="106" y="120"/>
                </a:lnTo>
                <a:lnTo>
                  <a:pt x="100" y="122"/>
                </a:lnTo>
                <a:lnTo>
                  <a:pt x="96" y="123"/>
                </a:lnTo>
                <a:lnTo>
                  <a:pt x="94" y="118"/>
                </a:lnTo>
                <a:lnTo>
                  <a:pt x="90" y="118"/>
                </a:lnTo>
                <a:lnTo>
                  <a:pt x="91" y="123"/>
                </a:lnTo>
                <a:lnTo>
                  <a:pt x="87" y="123"/>
                </a:lnTo>
                <a:lnTo>
                  <a:pt x="60" y="101"/>
                </a:lnTo>
                <a:lnTo>
                  <a:pt x="60" y="98"/>
                </a:lnTo>
                <a:lnTo>
                  <a:pt x="49" y="89"/>
                </a:lnTo>
                <a:lnTo>
                  <a:pt x="33" y="77"/>
                </a:lnTo>
                <a:lnTo>
                  <a:pt x="30" y="68"/>
                </a:lnTo>
                <a:lnTo>
                  <a:pt x="29" y="66"/>
                </a:lnTo>
                <a:lnTo>
                  <a:pt x="29" y="63"/>
                </a:lnTo>
                <a:lnTo>
                  <a:pt x="25" y="58"/>
                </a:lnTo>
                <a:lnTo>
                  <a:pt x="21" y="53"/>
                </a:lnTo>
                <a:lnTo>
                  <a:pt x="23" y="51"/>
                </a:lnTo>
                <a:lnTo>
                  <a:pt x="29" y="51"/>
                </a:lnTo>
                <a:lnTo>
                  <a:pt x="38" y="51"/>
                </a:lnTo>
                <a:lnTo>
                  <a:pt x="41" y="52"/>
                </a:lnTo>
                <a:lnTo>
                  <a:pt x="41" y="55"/>
                </a:lnTo>
                <a:lnTo>
                  <a:pt x="44" y="59"/>
                </a:lnTo>
                <a:lnTo>
                  <a:pt x="49" y="60"/>
                </a:lnTo>
                <a:lnTo>
                  <a:pt x="55" y="59"/>
                </a:lnTo>
                <a:lnTo>
                  <a:pt x="52" y="55"/>
                </a:lnTo>
                <a:lnTo>
                  <a:pt x="51" y="53"/>
                </a:lnTo>
                <a:lnTo>
                  <a:pt x="46" y="48"/>
                </a:lnTo>
                <a:lnTo>
                  <a:pt x="44" y="47"/>
                </a:lnTo>
                <a:lnTo>
                  <a:pt x="41" y="45"/>
                </a:lnTo>
                <a:lnTo>
                  <a:pt x="33" y="45"/>
                </a:lnTo>
                <a:lnTo>
                  <a:pt x="18" y="38"/>
                </a:lnTo>
                <a:lnTo>
                  <a:pt x="12" y="30"/>
                </a:lnTo>
                <a:lnTo>
                  <a:pt x="4" y="21"/>
                </a:lnTo>
                <a:lnTo>
                  <a:pt x="1" y="21"/>
                </a:lnTo>
                <a:lnTo>
                  <a:pt x="0" y="17"/>
                </a:lnTo>
                <a:lnTo>
                  <a:pt x="1" y="10"/>
                </a:lnTo>
                <a:lnTo>
                  <a:pt x="0" y="4"/>
                </a:lnTo>
                <a:lnTo>
                  <a:pt x="0" y="2"/>
                </a:lnTo>
                <a:lnTo>
                  <a:pt x="3" y="0"/>
                </a:lnTo>
                <a:lnTo>
                  <a:pt x="4" y="4"/>
                </a:lnTo>
                <a:lnTo>
                  <a:pt x="6" y="4"/>
                </a:lnTo>
                <a:lnTo>
                  <a:pt x="21" y="11"/>
                </a:lnTo>
                <a:lnTo>
                  <a:pt x="22" y="18"/>
                </a:lnTo>
                <a:lnTo>
                  <a:pt x="29" y="17"/>
                </a:lnTo>
                <a:lnTo>
                  <a:pt x="38" y="13"/>
                </a:lnTo>
                <a:lnTo>
                  <a:pt x="40" y="13"/>
                </a:lnTo>
                <a:lnTo>
                  <a:pt x="41" y="1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5" name="Freeform 336"/>
          <p:cNvSpPr>
            <a:spLocks/>
          </p:cNvSpPr>
          <p:nvPr/>
        </p:nvSpPr>
        <p:spPr bwMode="auto">
          <a:xfrm>
            <a:off x="7415213" y="957263"/>
            <a:ext cx="292100" cy="425450"/>
          </a:xfrm>
          <a:custGeom>
            <a:avLst/>
            <a:gdLst>
              <a:gd name="T0" fmla="*/ 105 w 184"/>
              <a:gd name="T1" fmla="*/ 19 h 268"/>
              <a:gd name="T2" fmla="*/ 93 w 184"/>
              <a:gd name="T3" fmla="*/ 46 h 268"/>
              <a:gd name="T4" fmla="*/ 77 w 184"/>
              <a:gd name="T5" fmla="*/ 68 h 268"/>
              <a:gd name="T6" fmla="*/ 94 w 184"/>
              <a:gd name="T7" fmla="*/ 63 h 268"/>
              <a:gd name="T8" fmla="*/ 82 w 184"/>
              <a:gd name="T9" fmla="*/ 71 h 268"/>
              <a:gd name="T10" fmla="*/ 85 w 184"/>
              <a:gd name="T11" fmla="*/ 76 h 268"/>
              <a:gd name="T12" fmla="*/ 96 w 184"/>
              <a:gd name="T13" fmla="*/ 73 h 268"/>
              <a:gd name="T14" fmla="*/ 97 w 184"/>
              <a:gd name="T15" fmla="*/ 79 h 268"/>
              <a:gd name="T16" fmla="*/ 97 w 184"/>
              <a:gd name="T17" fmla="*/ 90 h 268"/>
              <a:gd name="T18" fmla="*/ 93 w 184"/>
              <a:gd name="T19" fmla="*/ 97 h 268"/>
              <a:gd name="T20" fmla="*/ 87 w 184"/>
              <a:gd name="T21" fmla="*/ 108 h 268"/>
              <a:gd name="T22" fmla="*/ 100 w 184"/>
              <a:gd name="T23" fmla="*/ 113 h 268"/>
              <a:gd name="T24" fmla="*/ 90 w 184"/>
              <a:gd name="T25" fmla="*/ 133 h 268"/>
              <a:gd name="T26" fmla="*/ 82 w 184"/>
              <a:gd name="T27" fmla="*/ 157 h 268"/>
              <a:gd name="T28" fmla="*/ 83 w 184"/>
              <a:gd name="T29" fmla="*/ 168 h 268"/>
              <a:gd name="T30" fmla="*/ 90 w 184"/>
              <a:gd name="T31" fmla="*/ 185 h 268"/>
              <a:gd name="T32" fmla="*/ 96 w 184"/>
              <a:gd name="T33" fmla="*/ 180 h 268"/>
              <a:gd name="T34" fmla="*/ 90 w 184"/>
              <a:gd name="T35" fmla="*/ 163 h 268"/>
              <a:gd name="T36" fmla="*/ 102 w 184"/>
              <a:gd name="T37" fmla="*/ 165 h 268"/>
              <a:gd name="T38" fmla="*/ 97 w 184"/>
              <a:gd name="T39" fmla="*/ 177 h 268"/>
              <a:gd name="T40" fmla="*/ 108 w 184"/>
              <a:gd name="T41" fmla="*/ 178 h 268"/>
              <a:gd name="T42" fmla="*/ 115 w 184"/>
              <a:gd name="T43" fmla="*/ 147 h 268"/>
              <a:gd name="T44" fmla="*/ 123 w 184"/>
              <a:gd name="T45" fmla="*/ 133 h 268"/>
              <a:gd name="T46" fmla="*/ 132 w 184"/>
              <a:gd name="T47" fmla="*/ 116 h 268"/>
              <a:gd name="T48" fmla="*/ 122 w 184"/>
              <a:gd name="T49" fmla="*/ 112 h 268"/>
              <a:gd name="T50" fmla="*/ 123 w 184"/>
              <a:gd name="T51" fmla="*/ 95 h 268"/>
              <a:gd name="T52" fmla="*/ 139 w 184"/>
              <a:gd name="T53" fmla="*/ 58 h 268"/>
              <a:gd name="T54" fmla="*/ 157 w 184"/>
              <a:gd name="T55" fmla="*/ 13 h 268"/>
              <a:gd name="T56" fmla="*/ 169 w 184"/>
              <a:gd name="T57" fmla="*/ 26 h 268"/>
              <a:gd name="T58" fmla="*/ 173 w 184"/>
              <a:gd name="T59" fmla="*/ 42 h 268"/>
              <a:gd name="T60" fmla="*/ 171 w 184"/>
              <a:gd name="T61" fmla="*/ 82 h 268"/>
              <a:gd name="T62" fmla="*/ 169 w 184"/>
              <a:gd name="T63" fmla="*/ 88 h 268"/>
              <a:gd name="T64" fmla="*/ 171 w 184"/>
              <a:gd name="T65" fmla="*/ 108 h 268"/>
              <a:gd name="T66" fmla="*/ 176 w 184"/>
              <a:gd name="T67" fmla="*/ 142 h 268"/>
              <a:gd name="T68" fmla="*/ 175 w 184"/>
              <a:gd name="T69" fmla="*/ 165 h 268"/>
              <a:gd name="T70" fmla="*/ 182 w 184"/>
              <a:gd name="T71" fmla="*/ 196 h 268"/>
              <a:gd name="T72" fmla="*/ 171 w 184"/>
              <a:gd name="T73" fmla="*/ 215 h 268"/>
              <a:gd name="T74" fmla="*/ 154 w 184"/>
              <a:gd name="T75" fmla="*/ 256 h 268"/>
              <a:gd name="T76" fmla="*/ 150 w 184"/>
              <a:gd name="T77" fmla="*/ 263 h 268"/>
              <a:gd name="T78" fmla="*/ 131 w 184"/>
              <a:gd name="T79" fmla="*/ 268 h 268"/>
              <a:gd name="T80" fmla="*/ 97 w 184"/>
              <a:gd name="T81" fmla="*/ 266 h 268"/>
              <a:gd name="T82" fmla="*/ 36 w 184"/>
              <a:gd name="T83" fmla="*/ 264 h 268"/>
              <a:gd name="T84" fmla="*/ 14 w 184"/>
              <a:gd name="T85" fmla="*/ 221 h 268"/>
              <a:gd name="T86" fmla="*/ 0 w 184"/>
              <a:gd name="T87" fmla="*/ 196 h 268"/>
              <a:gd name="T88" fmla="*/ 14 w 184"/>
              <a:gd name="T89" fmla="*/ 187 h 268"/>
              <a:gd name="T90" fmla="*/ 19 w 184"/>
              <a:gd name="T91" fmla="*/ 184 h 268"/>
              <a:gd name="T92" fmla="*/ 22 w 184"/>
              <a:gd name="T93" fmla="*/ 176 h 268"/>
              <a:gd name="T94" fmla="*/ 49 w 184"/>
              <a:gd name="T95" fmla="*/ 112 h 268"/>
              <a:gd name="T96" fmla="*/ 53 w 184"/>
              <a:gd name="T97" fmla="*/ 101 h 268"/>
              <a:gd name="T98" fmla="*/ 52 w 184"/>
              <a:gd name="T99" fmla="*/ 94 h 268"/>
              <a:gd name="T100" fmla="*/ 49 w 184"/>
              <a:gd name="T101" fmla="*/ 88 h 268"/>
              <a:gd name="T102" fmla="*/ 49 w 184"/>
              <a:gd name="T103" fmla="*/ 86 h 268"/>
              <a:gd name="T104" fmla="*/ 62 w 184"/>
              <a:gd name="T105" fmla="*/ 58 h 268"/>
              <a:gd name="T106" fmla="*/ 68 w 184"/>
              <a:gd name="T107" fmla="*/ 41 h 268"/>
              <a:gd name="T108" fmla="*/ 109 w 184"/>
              <a:gd name="T109" fmla="*/ 4 h 268"/>
              <a:gd name="T110" fmla="*/ 115 w 184"/>
              <a:gd name="T111" fmla="*/ 8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84" h="268">
                <a:moveTo>
                  <a:pt x="115" y="8"/>
                </a:moveTo>
                <a:lnTo>
                  <a:pt x="105" y="19"/>
                </a:lnTo>
                <a:lnTo>
                  <a:pt x="100" y="35"/>
                </a:lnTo>
                <a:lnTo>
                  <a:pt x="93" y="46"/>
                </a:lnTo>
                <a:lnTo>
                  <a:pt x="85" y="60"/>
                </a:lnTo>
                <a:lnTo>
                  <a:pt x="77" y="68"/>
                </a:lnTo>
                <a:lnTo>
                  <a:pt x="78" y="68"/>
                </a:lnTo>
                <a:lnTo>
                  <a:pt x="94" y="63"/>
                </a:lnTo>
                <a:lnTo>
                  <a:pt x="93" y="68"/>
                </a:lnTo>
                <a:lnTo>
                  <a:pt x="82" y="71"/>
                </a:lnTo>
                <a:lnTo>
                  <a:pt x="82" y="73"/>
                </a:lnTo>
                <a:lnTo>
                  <a:pt x="85" y="76"/>
                </a:lnTo>
                <a:lnTo>
                  <a:pt x="94" y="75"/>
                </a:lnTo>
                <a:lnTo>
                  <a:pt x="96" y="73"/>
                </a:lnTo>
                <a:lnTo>
                  <a:pt x="96" y="76"/>
                </a:lnTo>
                <a:lnTo>
                  <a:pt x="97" y="79"/>
                </a:lnTo>
                <a:lnTo>
                  <a:pt x="98" y="82"/>
                </a:lnTo>
                <a:lnTo>
                  <a:pt x="97" y="90"/>
                </a:lnTo>
                <a:lnTo>
                  <a:pt x="101" y="95"/>
                </a:lnTo>
                <a:lnTo>
                  <a:pt x="93" y="97"/>
                </a:lnTo>
                <a:lnTo>
                  <a:pt x="93" y="98"/>
                </a:lnTo>
                <a:lnTo>
                  <a:pt x="87" y="108"/>
                </a:lnTo>
                <a:lnTo>
                  <a:pt x="87" y="116"/>
                </a:lnTo>
                <a:lnTo>
                  <a:pt x="100" y="113"/>
                </a:lnTo>
                <a:lnTo>
                  <a:pt x="97" y="127"/>
                </a:lnTo>
                <a:lnTo>
                  <a:pt x="90" y="133"/>
                </a:lnTo>
                <a:lnTo>
                  <a:pt x="81" y="142"/>
                </a:lnTo>
                <a:lnTo>
                  <a:pt x="82" y="157"/>
                </a:lnTo>
                <a:lnTo>
                  <a:pt x="82" y="162"/>
                </a:lnTo>
                <a:lnTo>
                  <a:pt x="83" y="168"/>
                </a:lnTo>
                <a:lnTo>
                  <a:pt x="86" y="178"/>
                </a:lnTo>
                <a:lnTo>
                  <a:pt x="90" y="185"/>
                </a:lnTo>
                <a:lnTo>
                  <a:pt x="96" y="185"/>
                </a:lnTo>
                <a:lnTo>
                  <a:pt x="96" y="180"/>
                </a:lnTo>
                <a:lnTo>
                  <a:pt x="90" y="174"/>
                </a:lnTo>
                <a:lnTo>
                  <a:pt x="90" y="163"/>
                </a:lnTo>
                <a:lnTo>
                  <a:pt x="97" y="163"/>
                </a:lnTo>
                <a:lnTo>
                  <a:pt x="102" y="165"/>
                </a:lnTo>
                <a:lnTo>
                  <a:pt x="98" y="176"/>
                </a:lnTo>
                <a:lnTo>
                  <a:pt x="97" y="177"/>
                </a:lnTo>
                <a:lnTo>
                  <a:pt x="105" y="178"/>
                </a:lnTo>
                <a:lnTo>
                  <a:pt x="108" y="178"/>
                </a:lnTo>
                <a:lnTo>
                  <a:pt x="112" y="166"/>
                </a:lnTo>
                <a:lnTo>
                  <a:pt x="115" y="147"/>
                </a:lnTo>
                <a:lnTo>
                  <a:pt x="123" y="136"/>
                </a:lnTo>
                <a:lnTo>
                  <a:pt x="123" y="133"/>
                </a:lnTo>
                <a:lnTo>
                  <a:pt x="130" y="121"/>
                </a:lnTo>
                <a:lnTo>
                  <a:pt x="132" y="116"/>
                </a:lnTo>
                <a:lnTo>
                  <a:pt x="134" y="112"/>
                </a:lnTo>
                <a:lnTo>
                  <a:pt x="122" y="112"/>
                </a:lnTo>
                <a:lnTo>
                  <a:pt x="116" y="106"/>
                </a:lnTo>
                <a:lnTo>
                  <a:pt x="123" y="95"/>
                </a:lnTo>
                <a:lnTo>
                  <a:pt x="127" y="86"/>
                </a:lnTo>
                <a:lnTo>
                  <a:pt x="139" y="58"/>
                </a:lnTo>
                <a:lnTo>
                  <a:pt x="156" y="28"/>
                </a:lnTo>
                <a:lnTo>
                  <a:pt x="157" y="13"/>
                </a:lnTo>
                <a:lnTo>
                  <a:pt x="165" y="13"/>
                </a:lnTo>
                <a:lnTo>
                  <a:pt x="169" y="26"/>
                </a:lnTo>
                <a:lnTo>
                  <a:pt x="172" y="35"/>
                </a:lnTo>
                <a:lnTo>
                  <a:pt x="173" y="42"/>
                </a:lnTo>
                <a:lnTo>
                  <a:pt x="173" y="67"/>
                </a:lnTo>
                <a:lnTo>
                  <a:pt x="171" y="82"/>
                </a:lnTo>
                <a:lnTo>
                  <a:pt x="169" y="84"/>
                </a:lnTo>
                <a:lnTo>
                  <a:pt x="169" y="88"/>
                </a:lnTo>
                <a:lnTo>
                  <a:pt x="171" y="95"/>
                </a:lnTo>
                <a:lnTo>
                  <a:pt x="171" y="108"/>
                </a:lnTo>
                <a:lnTo>
                  <a:pt x="182" y="129"/>
                </a:lnTo>
                <a:lnTo>
                  <a:pt x="176" y="142"/>
                </a:lnTo>
                <a:lnTo>
                  <a:pt x="179" y="147"/>
                </a:lnTo>
                <a:lnTo>
                  <a:pt x="175" y="165"/>
                </a:lnTo>
                <a:lnTo>
                  <a:pt x="184" y="193"/>
                </a:lnTo>
                <a:lnTo>
                  <a:pt x="182" y="196"/>
                </a:lnTo>
                <a:lnTo>
                  <a:pt x="175" y="202"/>
                </a:lnTo>
                <a:lnTo>
                  <a:pt x="171" y="215"/>
                </a:lnTo>
                <a:lnTo>
                  <a:pt x="161" y="243"/>
                </a:lnTo>
                <a:lnTo>
                  <a:pt x="154" y="256"/>
                </a:lnTo>
                <a:lnTo>
                  <a:pt x="153" y="262"/>
                </a:lnTo>
                <a:lnTo>
                  <a:pt x="150" y="263"/>
                </a:lnTo>
                <a:lnTo>
                  <a:pt x="132" y="268"/>
                </a:lnTo>
                <a:lnTo>
                  <a:pt x="131" y="268"/>
                </a:lnTo>
                <a:lnTo>
                  <a:pt x="105" y="268"/>
                </a:lnTo>
                <a:lnTo>
                  <a:pt x="97" y="266"/>
                </a:lnTo>
                <a:lnTo>
                  <a:pt x="68" y="256"/>
                </a:lnTo>
                <a:lnTo>
                  <a:pt x="36" y="264"/>
                </a:lnTo>
                <a:lnTo>
                  <a:pt x="18" y="218"/>
                </a:lnTo>
                <a:lnTo>
                  <a:pt x="14" y="221"/>
                </a:lnTo>
                <a:lnTo>
                  <a:pt x="0" y="217"/>
                </a:lnTo>
                <a:lnTo>
                  <a:pt x="0" y="196"/>
                </a:lnTo>
                <a:lnTo>
                  <a:pt x="0" y="192"/>
                </a:lnTo>
                <a:lnTo>
                  <a:pt x="14" y="187"/>
                </a:lnTo>
                <a:lnTo>
                  <a:pt x="15" y="185"/>
                </a:lnTo>
                <a:lnTo>
                  <a:pt x="19" y="184"/>
                </a:lnTo>
                <a:lnTo>
                  <a:pt x="21" y="177"/>
                </a:lnTo>
                <a:lnTo>
                  <a:pt x="22" y="176"/>
                </a:lnTo>
                <a:lnTo>
                  <a:pt x="38" y="121"/>
                </a:lnTo>
                <a:lnTo>
                  <a:pt x="49" y="112"/>
                </a:lnTo>
                <a:lnTo>
                  <a:pt x="52" y="105"/>
                </a:lnTo>
                <a:lnTo>
                  <a:pt x="53" y="101"/>
                </a:lnTo>
                <a:lnTo>
                  <a:pt x="56" y="98"/>
                </a:lnTo>
                <a:lnTo>
                  <a:pt x="52" y="94"/>
                </a:lnTo>
                <a:lnTo>
                  <a:pt x="49" y="91"/>
                </a:lnTo>
                <a:lnTo>
                  <a:pt x="49" y="88"/>
                </a:lnTo>
                <a:lnTo>
                  <a:pt x="49" y="87"/>
                </a:lnTo>
                <a:lnTo>
                  <a:pt x="49" y="86"/>
                </a:lnTo>
                <a:lnTo>
                  <a:pt x="59" y="64"/>
                </a:lnTo>
                <a:lnTo>
                  <a:pt x="62" y="58"/>
                </a:lnTo>
                <a:lnTo>
                  <a:pt x="62" y="57"/>
                </a:lnTo>
                <a:lnTo>
                  <a:pt x="68" y="41"/>
                </a:lnTo>
                <a:lnTo>
                  <a:pt x="92" y="0"/>
                </a:lnTo>
                <a:lnTo>
                  <a:pt x="109" y="4"/>
                </a:lnTo>
                <a:lnTo>
                  <a:pt x="112" y="5"/>
                </a:lnTo>
                <a:lnTo>
                  <a:pt x="115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6" name="Freeform 337"/>
          <p:cNvSpPr>
            <a:spLocks/>
          </p:cNvSpPr>
          <p:nvPr/>
        </p:nvSpPr>
        <p:spPr bwMode="auto">
          <a:xfrm>
            <a:off x="7686675" y="896938"/>
            <a:ext cx="434975" cy="428625"/>
          </a:xfrm>
          <a:custGeom>
            <a:avLst/>
            <a:gdLst>
              <a:gd name="T0" fmla="*/ 211 w 274"/>
              <a:gd name="T1" fmla="*/ 13 h 270"/>
              <a:gd name="T2" fmla="*/ 253 w 274"/>
              <a:gd name="T3" fmla="*/ 36 h 270"/>
              <a:gd name="T4" fmla="*/ 274 w 274"/>
              <a:gd name="T5" fmla="*/ 41 h 270"/>
              <a:gd name="T6" fmla="*/ 257 w 274"/>
              <a:gd name="T7" fmla="*/ 64 h 270"/>
              <a:gd name="T8" fmla="*/ 219 w 274"/>
              <a:gd name="T9" fmla="*/ 106 h 270"/>
              <a:gd name="T10" fmla="*/ 214 w 274"/>
              <a:gd name="T11" fmla="*/ 136 h 270"/>
              <a:gd name="T12" fmla="*/ 229 w 274"/>
              <a:gd name="T13" fmla="*/ 191 h 270"/>
              <a:gd name="T14" fmla="*/ 231 w 274"/>
              <a:gd name="T15" fmla="*/ 212 h 270"/>
              <a:gd name="T16" fmla="*/ 223 w 274"/>
              <a:gd name="T17" fmla="*/ 210 h 270"/>
              <a:gd name="T18" fmla="*/ 207 w 274"/>
              <a:gd name="T19" fmla="*/ 201 h 270"/>
              <a:gd name="T20" fmla="*/ 196 w 274"/>
              <a:gd name="T21" fmla="*/ 191 h 270"/>
              <a:gd name="T22" fmla="*/ 192 w 274"/>
              <a:gd name="T23" fmla="*/ 182 h 270"/>
              <a:gd name="T24" fmla="*/ 186 w 274"/>
              <a:gd name="T25" fmla="*/ 169 h 270"/>
              <a:gd name="T26" fmla="*/ 185 w 274"/>
              <a:gd name="T27" fmla="*/ 166 h 270"/>
              <a:gd name="T28" fmla="*/ 163 w 274"/>
              <a:gd name="T29" fmla="*/ 174 h 270"/>
              <a:gd name="T30" fmla="*/ 156 w 274"/>
              <a:gd name="T31" fmla="*/ 177 h 270"/>
              <a:gd name="T32" fmla="*/ 152 w 274"/>
              <a:gd name="T33" fmla="*/ 181 h 270"/>
              <a:gd name="T34" fmla="*/ 147 w 274"/>
              <a:gd name="T35" fmla="*/ 193 h 270"/>
              <a:gd name="T36" fmla="*/ 143 w 274"/>
              <a:gd name="T37" fmla="*/ 196 h 270"/>
              <a:gd name="T38" fmla="*/ 132 w 274"/>
              <a:gd name="T39" fmla="*/ 206 h 270"/>
              <a:gd name="T40" fmla="*/ 130 w 274"/>
              <a:gd name="T41" fmla="*/ 208 h 270"/>
              <a:gd name="T42" fmla="*/ 135 w 274"/>
              <a:gd name="T43" fmla="*/ 212 h 270"/>
              <a:gd name="T44" fmla="*/ 132 w 274"/>
              <a:gd name="T45" fmla="*/ 215 h 270"/>
              <a:gd name="T46" fmla="*/ 121 w 274"/>
              <a:gd name="T47" fmla="*/ 223 h 270"/>
              <a:gd name="T48" fmla="*/ 117 w 274"/>
              <a:gd name="T49" fmla="*/ 227 h 270"/>
              <a:gd name="T50" fmla="*/ 113 w 274"/>
              <a:gd name="T51" fmla="*/ 230 h 270"/>
              <a:gd name="T52" fmla="*/ 106 w 274"/>
              <a:gd name="T53" fmla="*/ 225 h 270"/>
              <a:gd name="T54" fmla="*/ 102 w 274"/>
              <a:gd name="T55" fmla="*/ 226 h 270"/>
              <a:gd name="T56" fmla="*/ 98 w 274"/>
              <a:gd name="T57" fmla="*/ 227 h 270"/>
              <a:gd name="T58" fmla="*/ 88 w 274"/>
              <a:gd name="T59" fmla="*/ 222 h 270"/>
              <a:gd name="T60" fmla="*/ 79 w 274"/>
              <a:gd name="T61" fmla="*/ 223 h 270"/>
              <a:gd name="T62" fmla="*/ 64 w 274"/>
              <a:gd name="T63" fmla="*/ 231 h 270"/>
              <a:gd name="T64" fmla="*/ 61 w 274"/>
              <a:gd name="T65" fmla="*/ 238 h 270"/>
              <a:gd name="T66" fmla="*/ 60 w 274"/>
              <a:gd name="T67" fmla="*/ 246 h 270"/>
              <a:gd name="T68" fmla="*/ 49 w 274"/>
              <a:gd name="T69" fmla="*/ 268 h 270"/>
              <a:gd name="T70" fmla="*/ 34 w 274"/>
              <a:gd name="T71" fmla="*/ 270 h 270"/>
              <a:gd name="T72" fmla="*/ 12 w 274"/>
              <a:gd name="T73" fmla="*/ 263 h 270"/>
              <a:gd name="T74" fmla="*/ 0 w 274"/>
              <a:gd name="T75" fmla="*/ 253 h 270"/>
              <a:gd name="T76" fmla="*/ 13 w 274"/>
              <a:gd name="T77" fmla="*/ 231 h 270"/>
              <a:gd name="T78" fmla="*/ 34 w 274"/>
              <a:gd name="T79" fmla="*/ 200 h 270"/>
              <a:gd name="T80" fmla="*/ 95 w 274"/>
              <a:gd name="T81" fmla="*/ 151 h 270"/>
              <a:gd name="T82" fmla="*/ 122 w 274"/>
              <a:gd name="T83" fmla="*/ 96 h 270"/>
              <a:gd name="T84" fmla="*/ 136 w 274"/>
              <a:gd name="T85" fmla="*/ 60 h 270"/>
              <a:gd name="T86" fmla="*/ 178 w 274"/>
              <a:gd name="T87" fmla="*/ 0 h 270"/>
              <a:gd name="T88" fmla="*/ 166 w 274"/>
              <a:gd name="T89" fmla="*/ 46 h 270"/>
              <a:gd name="T90" fmla="*/ 151 w 274"/>
              <a:gd name="T91" fmla="*/ 71 h 270"/>
              <a:gd name="T92" fmla="*/ 162 w 274"/>
              <a:gd name="T93" fmla="*/ 62 h 270"/>
              <a:gd name="T94" fmla="*/ 178 w 274"/>
              <a:gd name="T95" fmla="*/ 58 h 270"/>
              <a:gd name="T96" fmla="*/ 169 w 274"/>
              <a:gd name="T97" fmla="*/ 72 h 270"/>
              <a:gd name="T98" fmla="*/ 181 w 274"/>
              <a:gd name="T99" fmla="*/ 65 h 270"/>
              <a:gd name="T100" fmla="*/ 197 w 274"/>
              <a:gd name="T101" fmla="*/ 47 h 270"/>
              <a:gd name="T102" fmla="*/ 189 w 274"/>
              <a:gd name="T103" fmla="*/ 106 h 270"/>
              <a:gd name="T104" fmla="*/ 200 w 274"/>
              <a:gd name="T105" fmla="*/ 135 h 270"/>
              <a:gd name="T106" fmla="*/ 196 w 274"/>
              <a:gd name="T107" fmla="*/ 116 h 270"/>
              <a:gd name="T108" fmla="*/ 196 w 274"/>
              <a:gd name="T109" fmla="*/ 95 h 270"/>
              <a:gd name="T110" fmla="*/ 199 w 274"/>
              <a:gd name="T111" fmla="*/ 61 h 270"/>
              <a:gd name="T112" fmla="*/ 211 w 274"/>
              <a:gd name="T113" fmla="*/ 58 h 270"/>
              <a:gd name="T114" fmla="*/ 212 w 274"/>
              <a:gd name="T115" fmla="*/ 45 h 270"/>
              <a:gd name="T116" fmla="*/ 199 w 274"/>
              <a:gd name="T117" fmla="*/ 28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74" h="270">
                <a:moveTo>
                  <a:pt x="200" y="5"/>
                </a:moveTo>
                <a:lnTo>
                  <a:pt x="208" y="8"/>
                </a:lnTo>
                <a:lnTo>
                  <a:pt x="211" y="13"/>
                </a:lnTo>
                <a:lnTo>
                  <a:pt x="224" y="23"/>
                </a:lnTo>
                <a:lnTo>
                  <a:pt x="234" y="42"/>
                </a:lnTo>
                <a:lnTo>
                  <a:pt x="253" y="36"/>
                </a:lnTo>
                <a:lnTo>
                  <a:pt x="259" y="39"/>
                </a:lnTo>
                <a:lnTo>
                  <a:pt x="264" y="42"/>
                </a:lnTo>
                <a:lnTo>
                  <a:pt x="274" y="41"/>
                </a:lnTo>
                <a:lnTo>
                  <a:pt x="264" y="50"/>
                </a:lnTo>
                <a:lnTo>
                  <a:pt x="263" y="62"/>
                </a:lnTo>
                <a:lnTo>
                  <a:pt x="257" y="64"/>
                </a:lnTo>
                <a:lnTo>
                  <a:pt x="246" y="86"/>
                </a:lnTo>
                <a:lnTo>
                  <a:pt x="223" y="90"/>
                </a:lnTo>
                <a:lnTo>
                  <a:pt x="219" y="106"/>
                </a:lnTo>
                <a:lnTo>
                  <a:pt x="216" y="121"/>
                </a:lnTo>
                <a:lnTo>
                  <a:pt x="212" y="132"/>
                </a:lnTo>
                <a:lnTo>
                  <a:pt x="214" y="136"/>
                </a:lnTo>
                <a:lnTo>
                  <a:pt x="214" y="137"/>
                </a:lnTo>
                <a:lnTo>
                  <a:pt x="216" y="161"/>
                </a:lnTo>
                <a:lnTo>
                  <a:pt x="229" y="191"/>
                </a:lnTo>
                <a:lnTo>
                  <a:pt x="231" y="199"/>
                </a:lnTo>
                <a:lnTo>
                  <a:pt x="231" y="204"/>
                </a:lnTo>
                <a:lnTo>
                  <a:pt x="231" y="212"/>
                </a:lnTo>
                <a:lnTo>
                  <a:pt x="227" y="211"/>
                </a:lnTo>
                <a:lnTo>
                  <a:pt x="224" y="210"/>
                </a:lnTo>
                <a:lnTo>
                  <a:pt x="223" y="210"/>
                </a:lnTo>
                <a:lnTo>
                  <a:pt x="214" y="206"/>
                </a:lnTo>
                <a:lnTo>
                  <a:pt x="211" y="204"/>
                </a:lnTo>
                <a:lnTo>
                  <a:pt x="207" y="201"/>
                </a:lnTo>
                <a:lnTo>
                  <a:pt x="201" y="196"/>
                </a:lnTo>
                <a:lnTo>
                  <a:pt x="197" y="192"/>
                </a:lnTo>
                <a:lnTo>
                  <a:pt x="196" y="191"/>
                </a:lnTo>
                <a:lnTo>
                  <a:pt x="196" y="189"/>
                </a:lnTo>
                <a:lnTo>
                  <a:pt x="193" y="185"/>
                </a:lnTo>
                <a:lnTo>
                  <a:pt x="192" y="182"/>
                </a:lnTo>
                <a:lnTo>
                  <a:pt x="189" y="176"/>
                </a:lnTo>
                <a:lnTo>
                  <a:pt x="189" y="173"/>
                </a:lnTo>
                <a:lnTo>
                  <a:pt x="186" y="169"/>
                </a:lnTo>
                <a:lnTo>
                  <a:pt x="186" y="167"/>
                </a:lnTo>
                <a:lnTo>
                  <a:pt x="185" y="167"/>
                </a:lnTo>
                <a:lnTo>
                  <a:pt x="185" y="166"/>
                </a:lnTo>
                <a:lnTo>
                  <a:pt x="171" y="173"/>
                </a:lnTo>
                <a:lnTo>
                  <a:pt x="167" y="177"/>
                </a:lnTo>
                <a:lnTo>
                  <a:pt x="163" y="174"/>
                </a:lnTo>
                <a:lnTo>
                  <a:pt x="162" y="174"/>
                </a:lnTo>
                <a:lnTo>
                  <a:pt x="160" y="174"/>
                </a:lnTo>
                <a:lnTo>
                  <a:pt x="156" y="177"/>
                </a:lnTo>
                <a:lnTo>
                  <a:pt x="154" y="180"/>
                </a:lnTo>
                <a:lnTo>
                  <a:pt x="154" y="181"/>
                </a:lnTo>
                <a:lnTo>
                  <a:pt x="152" y="181"/>
                </a:lnTo>
                <a:lnTo>
                  <a:pt x="151" y="191"/>
                </a:lnTo>
                <a:lnTo>
                  <a:pt x="151" y="192"/>
                </a:lnTo>
                <a:lnTo>
                  <a:pt x="147" y="193"/>
                </a:lnTo>
                <a:lnTo>
                  <a:pt x="145" y="193"/>
                </a:lnTo>
                <a:lnTo>
                  <a:pt x="143" y="195"/>
                </a:lnTo>
                <a:lnTo>
                  <a:pt x="143" y="196"/>
                </a:lnTo>
                <a:lnTo>
                  <a:pt x="137" y="204"/>
                </a:lnTo>
                <a:lnTo>
                  <a:pt x="133" y="204"/>
                </a:lnTo>
                <a:lnTo>
                  <a:pt x="132" y="206"/>
                </a:lnTo>
                <a:lnTo>
                  <a:pt x="130" y="206"/>
                </a:lnTo>
                <a:lnTo>
                  <a:pt x="130" y="207"/>
                </a:lnTo>
                <a:lnTo>
                  <a:pt x="130" y="208"/>
                </a:lnTo>
                <a:lnTo>
                  <a:pt x="132" y="210"/>
                </a:lnTo>
                <a:lnTo>
                  <a:pt x="132" y="211"/>
                </a:lnTo>
                <a:lnTo>
                  <a:pt x="135" y="212"/>
                </a:lnTo>
                <a:lnTo>
                  <a:pt x="133" y="214"/>
                </a:lnTo>
                <a:lnTo>
                  <a:pt x="133" y="215"/>
                </a:lnTo>
                <a:lnTo>
                  <a:pt x="132" y="215"/>
                </a:lnTo>
                <a:lnTo>
                  <a:pt x="129" y="216"/>
                </a:lnTo>
                <a:lnTo>
                  <a:pt x="124" y="222"/>
                </a:lnTo>
                <a:lnTo>
                  <a:pt x="121" y="223"/>
                </a:lnTo>
                <a:lnTo>
                  <a:pt x="120" y="226"/>
                </a:lnTo>
                <a:lnTo>
                  <a:pt x="118" y="227"/>
                </a:lnTo>
                <a:lnTo>
                  <a:pt x="117" y="227"/>
                </a:lnTo>
                <a:lnTo>
                  <a:pt x="115" y="229"/>
                </a:lnTo>
                <a:lnTo>
                  <a:pt x="114" y="230"/>
                </a:lnTo>
                <a:lnTo>
                  <a:pt x="113" y="230"/>
                </a:lnTo>
                <a:lnTo>
                  <a:pt x="111" y="229"/>
                </a:lnTo>
                <a:lnTo>
                  <a:pt x="107" y="225"/>
                </a:lnTo>
                <a:lnTo>
                  <a:pt x="106" y="225"/>
                </a:lnTo>
                <a:lnTo>
                  <a:pt x="105" y="225"/>
                </a:lnTo>
                <a:lnTo>
                  <a:pt x="103" y="225"/>
                </a:lnTo>
                <a:lnTo>
                  <a:pt x="102" y="226"/>
                </a:lnTo>
                <a:lnTo>
                  <a:pt x="99" y="227"/>
                </a:lnTo>
                <a:lnTo>
                  <a:pt x="98" y="227"/>
                </a:lnTo>
                <a:lnTo>
                  <a:pt x="98" y="227"/>
                </a:lnTo>
                <a:lnTo>
                  <a:pt x="96" y="226"/>
                </a:lnTo>
                <a:lnTo>
                  <a:pt x="95" y="221"/>
                </a:lnTo>
                <a:lnTo>
                  <a:pt x="88" y="222"/>
                </a:lnTo>
                <a:lnTo>
                  <a:pt x="83" y="227"/>
                </a:lnTo>
                <a:lnTo>
                  <a:pt x="79" y="222"/>
                </a:lnTo>
                <a:lnTo>
                  <a:pt x="79" y="223"/>
                </a:lnTo>
                <a:lnTo>
                  <a:pt x="68" y="230"/>
                </a:lnTo>
                <a:lnTo>
                  <a:pt x="65" y="230"/>
                </a:lnTo>
                <a:lnTo>
                  <a:pt x="64" y="231"/>
                </a:lnTo>
                <a:lnTo>
                  <a:pt x="61" y="233"/>
                </a:lnTo>
                <a:lnTo>
                  <a:pt x="61" y="234"/>
                </a:lnTo>
                <a:lnTo>
                  <a:pt x="61" y="238"/>
                </a:lnTo>
                <a:lnTo>
                  <a:pt x="60" y="240"/>
                </a:lnTo>
                <a:lnTo>
                  <a:pt x="58" y="244"/>
                </a:lnTo>
                <a:lnTo>
                  <a:pt x="60" y="246"/>
                </a:lnTo>
                <a:lnTo>
                  <a:pt x="58" y="249"/>
                </a:lnTo>
                <a:lnTo>
                  <a:pt x="58" y="256"/>
                </a:lnTo>
                <a:lnTo>
                  <a:pt x="49" y="268"/>
                </a:lnTo>
                <a:lnTo>
                  <a:pt x="47" y="268"/>
                </a:lnTo>
                <a:lnTo>
                  <a:pt x="46" y="268"/>
                </a:lnTo>
                <a:lnTo>
                  <a:pt x="34" y="270"/>
                </a:lnTo>
                <a:lnTo>
                  <a:pt x="31" y="263"/>
                </a:lnTo>
                <a:lnTo>
                  <a:pt x="19" y="267"/>
                </a:lnTo>
                <a:lnTo>
                  <a:pt x="12" y="263"/>
                </a:lnTo>
                <a:lnTo>
                  <a:pt x="5" y="264"/>
                </a:lnTo>
                <a:lnTo>
                  <a:pt x="5" y="256"/>
                </a:lnTo>
                <a:lnTo>
                  <a:pt x="0" y="253"/>
                </a:lnTo>
                <a:lnTo>
                  <a:pt x="4" y="240"/>
                </a:lnTo>
                <a:lnTo>
                  <a:pt x="11" y="234"/>
                </a:lnTo>
                <a:lnTo>
                  <a:pt x="13" y="231"/>
                </a:lnTo>
                <a:lnTo>
                  <a:pt x="30" y="230"/>
                </a:lnTo>
                <a:lnTo>
                  <a:pt x="39" y="221"/>
                </a:lnTo>
                <a:lnTo>
                  <a:pt x="34" y="200"/>
                </a:lnTo>
                <a:lnTo>
                  <a:pt x="75" y="174"/>
                </a:lnTo>
                <a:lnTo>
                  <a:pt x="98" y="167"/>
                </a:lnTo>
                <a:lnTo>
                  <a:pt x="95" y="151"/>
                </a:lnTo>
                <a:lnTo>
                  <a:pt x="122" y="125"/>
                </a:lnTo>
                <a:lnTo>
                  <a:pt x="120" y="105"/>
                </a:lnTo>
                <a:lnTo>
                  <a:pt x="122" y="96"/>
                </a:lnTo>
                <a:lnTo>
                  <a:pt x="128" y="91"/>
                </a:lnTo>
                <a:lnTo>
                  <a:pt x="129" y="87"/>
                </a:lnTo>
                <a:lnTo>
                  <a:pt x="136" y="60"/>
                </a:lnTo>
                <a:lnTo>
                  <a:pt x="156" y="45"/>
                </a:lnTo>
                <a:lnTo>
                  <a:pt x="177" y="12"/>
                </a:lnTo>
                <a:lnTo>
                  <a:pt x="178" y="0"/>
                </a:lnTo>
                <a:lnTo>
                  <a:pt x="184" y="12"/>
                </a:lnTo>
                <a:lnTo>
                  <a:pt x="177" y="31"/>
                </a:lnTo>
                <a:lnTo>
                  <a:pt x="166" y="46"/>
                </a:lnTo>
                <a:lnTo>
                  <a:pt x="158" y="58"/>
                </a:lnTo>
                <a:lnTo>
                  <a:pt x="154" y="66"/>
                </a:lnTo>
                <a:lnTo>
                  <a:pt x="151" y="71"/>
                </a:lnTo>
                <a:lnTo>
                  <a:pt x="156" y="76"/>
                </a:lnTo>
                <a:lnTo>
                  <a:pt x="160" y="66"/>
                </a:lnTo>
                <a:lnTo>
                  <a:pt x="162" y="62"/>
                </a:lnTo>
                <a:lnTo>
                  <a:pt x="173" y="58"/>
                </a:lnTo>
                <a:lnTo>
                  <a:pt x="175" y="57"/>
                </a:lnTo>
                <a:lnTo>
                  <a:pt x="178" y="58"/>
                </a:lnTo>
                <a:lnTo>
                  <a:pt x="175" y="62"/>
                </a:lnTo>
                <a:lnTo>
                  <a:pt x="170" y="72"/>
                </a:lnTo>
                <a:lnTo>
                  <a:pt x="169" y="72"/>
                </a:lnTo>
                <a:lnTo>
                  <a:pt x="170" y="72"/>
                </a:lnTo>
                <a:lnTo>
                  <a:pt x="173" y="73"/>
                </a:lnTo>
                <a:lnTo>
                  <a:pt x="181" y="65"/>
                </a:lnTo>
                <a:lnTo>
                  <a:pt x="182" y="62"/>
                </a:lnTo>
                <a:lnTo>
                  <a:pt x="189" y="50"/>
                </a:lnTo>
                <a:lnTo>
                  <a:pt x="197" y="47"/>
                </a:lnTo>
                <a:lnTo>
                  <a:pt x="190" y="66"/>
                </a:lnTo>
                <a:lnTo>
                  <a:pt x="189" y="90"/>
                </a:lnTo>
                <a:lnTo>
                  <a:pt x="189" y="106"/>
                </a:lnTo>
                <a:lnTo>
                  <a:pt x="190" y="117"/>
                </a:lnTo>
                <a:lnTo>
                  <a:pt x="194" y="133"/>
                </a:lnTo>
                <a:lnTo>
                  <a:pt x="200" y="135"/>
                </a:lnTo>
                <a:lnTo>
                  <a:pt x="200" y="133"/>
                </a:lnTo>
                <a:lnTo>
                  <a:pt x="197" y="124"/>
                </a:lnTo>
                <a:lnTo>
                  <a:pt x="196" y="116"/>
                </a:lnTo>
                <a:lnTo>
                  <a:pt x="196" y="111"/>
                </a:lnTo>
                <a:lnTo>
                  <a:pt x="196" y="101"/>
                </a:lnTo>
                <a:lnTo>
                  <a:pt x="196" y="95"/>
                </a:lnTo>
                <a:lnTo>
                  <a:pt x="193" y="80"/>
                </a:lnTo>
                <a:lnTo>
                  <a:pt x="197" y="73"/>
                </a:lnTo>
                <a:lnTo>
                  <a:pt x="199" y="61"/>
                </a:lnTo>
                <a:lnTo>
                  <a:pt x="203" y="54"/>
                </a:lnTo>
                <a:lnTo>
                  <a:pt x="209" y="62"/>
                </a:lnTo>
                <a:lnTo>
                  <a:pt x="211" y="58"/>
                </a:lnTo>
                <a:lnTo>
                  <a:pt x="211" y="54"/>
                </a:lnTo>
                <a:lnTo>
                  <a:pt x="211" y="53"/>
                </a:lnTo>
                <a:lnTo>
                  <a:pt x="212" y="45"/>
                </a:lnTo>
                <a:lnTo>
                  <a:pt x="211" y="45"/>
                </a:lnTo>
                <a:lnTo>
                  <a:pt x="200" y="41"/>
                </a:lnTo>
                <a:lnTo>
                  <a:pt x="199" y="28"/>
                </a:lnTo>
                <a:lnTo>
                  <a:pt x="200" y="17"/>
                </a:lnTo>
                <a:lnTo>
                  <a:pt x="200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7" name="Freeform 338"/>
          <p:cNvSpPr>
            <a:spLocks noEditPoints="1"/>
          </p:cNvSpPr>
          <p:nvPr/>
        </p:nvSpPr>
        <p:spPr bwMode="auto">
          <a:xfrm>
            <a:off x="4097338" y="5773738"/>
            <a:ext cx="119063" cy="160338"/>
          </a:xfrm>
          <a:custGeom>
            <a:avLst/>
            <a:gdLst>
              <a:gd name="T0" fmla="*/ 20 w 75"/>
              <a:gd name="T1" fmla="*/ 78 h 101"/>
              <a:gd name="T2" fmla="*/ 16 w 75"/>
              <a:gd name="T3" fmla="*/ 78 h 101"/>
              <a:gd name="T4" fmla="*/ 11 w 75"/>
              <a:gd name="T5" fmla="*/ 69 h 101"/>
              <a:gd name="T6" fmla="*/ 9 w 75"/>
              <a:gd name="T7" fmla="*/ 71 h 101"/>
              <a:gd name="T8" fmla="*/ 8 w 75"/>
              <a:gd name="T9" fmla="*/ 72 h 101"/>
              <a:gd name="T10" fmla="*/ 9 w 75"/>
              <a:gd name="T11" fmla="*/ 78 h 101"/>
              <a:gd name="T12" fmla="*/ 0 w 75"/>
              <a:gd name="T13" fmla="*/ 76 h 101"/>
              <a:gd name="T14" fmla="*/ 0 w 75"/>
              <a:gd name="T15" fmla="*/ 78 h 101"/>
              <a:gd name="T16" fmla="*/ 0 w 75"/>
              <a:gd name="T17" fmla="*/ 79 h 101"/>
              <a:gd name="T18" fmla="*/ 1 w 75"/>
              <a:gd name="T19" fmla="*/ 79 h 101"/>
              <a:gd name="T20" fmla="*/ 3 w 75"/>
              <a:gd name="T21" fmla="*/ 80 h 101"/>
              <a:gd name="T22" fmla="*/ 5 w 75"/>
              <a:gd name="T23" fmla="*/ 84 h 101"/>
              <a:gd name="T24" fmla="*/ 9 w 75"/>
              <a:gd name="T25" fmla="*/ 87 h 101"/>
              <a:gd name="T26" fmla="*/ 7 w 75"/>
              <a:gd name="T27" fmla="*/ 89 h 101"/>
              <a:gd name="T28" fmla="*/ 13 w 75"/>
              <a:gd name="T29" fmla="*/ 87 h 101"/>
              <a:gd name="T30" fmla="*/ 9 w 75"/>
              <a:gd name="T31" fmla="*/ 93 h 101"/>
              <a:gd name="T32" fmla="*/ 11 w 75"/>
              <a:gd name="T33" fmla="*/ 98 h 101"/>
              <a:gd name="T34" fmla="*/ 13 w 75"/>
              <a:gd name="T35" fmla="*/ 99 h 101"/>
              <a:gd name="T36" fmla="*/ 16 w 75"/>
              <a:gd name="T37" fmla="*/ 101 h 101"/>
              <a:gd name="T38" fmla="*/ 22 w 75"/>
              <a:gd name="T39" fmla="*/ 89 h 101"/>
              <a:gd name="T40" fmla="*/ 22 w 75"/>
              <a:gd name="T41" fmla="*/ 82 h 101"/>
              <a:gd name="T42" fmla="*/ 23 w 75"/>
              <a:gd name="T43" fmla="*/ 79 h 101"/>
              <a:gd name="T44" fmla="*/ 22 w 75"/>
              <a:gd name="T45" fmla="*/ 79 h 101"/>
              <a:gd name="T46" fmla="*/ 20 w 75"/>
              <a:gd name="T47" fmla="*/ 78 h 101"/>
              <a:gd name="T48" fmla="*/ 9 w 75"/>
              <a:gd name="T49" fmla="*/ 33 h 101"/>
              <a:gd name="T50" fmla="*/ 8 w 75"/>
              <a:gd name="T51" fmla="*/ 31 h 101"/>
              <a:gd name="T52" fmla="*/ 5 w 75"/>
              <a:gd name="T53" fmla="*/ 31 h 101"/>
              <a:gd name="T54" fmla="*/ 4 w 75"/>
              <a:gd name="T55" fmla="*/ 35 h 101"/>
              <a:gd name="T56" fmla="*/ 4 w 75"/>
              <a:gd name="T57" fmla="*/ 38 h 101"/>
              <a:gd name="T58" fmla="*/ 19 w 75"/>
              <a:gd name="T59" fmla="*/ 48 h 101"/>
              <a:gd name="T60" fmla="*/ 27 w 75"/>
              <a:gd name="T61" fmla="*/ 53 h 101"/>
              <a:gd name="T62" fmla="*/ 31 w 75"/>
              <a:gd name="T63" fmla="*/ 52 h 101"/>
              <a:gd name="T64" fmla="*/ 33 w 75"/>
              <a:gd name="T65" fmla="*/ 44 h 101"/>
              <a:gd name="T66" fmla="*/ 28 w 75"/>
              <a:gd name="T67" fmla="*/ 41 h 101"/>
              <a:gd name="T68" fmla="*/ 9 w 75"/>
              <a:gd name="T69" fmla="*/ 33 h 101"/>
              <a:gd name="T70" fmla="*/ 34 w 75"/>
              <a:gd name="T71" fmla="*/ 27 h 101"/>
              <a:gd name="T72" fmla="*/ 34 w 75"/>
              <a:gd name="T73" fmla="*/ 35 h 101"/>
              <a:gd name="T74" fmla="*/ 35 w 75"/>
              <a:gd name="T75" fmla="*/ 35 h 101"/>
              <a:gd name="T76" fmla="*/ 41 w 75"/>
              <a:gd name="T77" fmla="*/ 35 h 101"/>
              <a:gd name="T78" fmla="*/ 49 w 75"/>
              <a:gd name="T79" fmla="*/ 27 h 101"/>
              <a:gd name="T80" fmla="*/ 42 w 75"/>
              <a:gd name="T81" fmla="*/ 19 h 101"/>
              <a:gd name="T82" fmla="*/ 34 w 75"/>
              <a:gd name="T83" fmla="*/ 27 h 101"/>
              <a:gd name="T84" fmla="*/ 75 w 75"/>
              <a:gd name="T85" fmla="*/ 0 h 101"/>
              <a:gd name="T86" fmla="*/ 67 w 75"/>
              <a:gd name="T87" fmla="*/ 1 h 101"/>
              <a:gd name="T88" fmla="*/ 58 w 75"/>
              <a:gd name="T89" fmla="*/ 3 h 101"/>
              <a:gd name="T90" fmla="*/ 60 w 75"/>
              <a:gd name="T91" fmla="*/ 12 h 101"/>
              <a:gd name="T92" fmla="*/ 61 w 75"/>
              <a:gd name="T93" fmla="*/ 12 h 101"/>
              <a:gd name="T94" fmla="*/ 64 w 75"/>
              <a:gd name="T95" fmla="*/ 12 h 101"/>
              <a:gd name="T96" fmla="*/ 63 w 75"/>
              <a:gd name="T97" fmla="*/ 9 h 101"/>
              <a:gd name="T98" fmla="*/ 69 w 75"/>
              <a:gd name="T99" fmla="*/ 9 h 101"/>
              <a:gd name="T100" fmla="*/ 75 w 75"/>
              <a:gd name="T101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5" h="101">
                <a:moveTo>
                  <a:pt x="20" y="78"/>
                </a:moveTo>
                <a:lnTo>
                  <a:pt x="16" y="78"/>
                </a:lnTo>
                <a:lnTo>
                  <a:pt x="11" y="69"/>
                </a:lnTo>
                <a:lnTo>
                  <a:pt x="9" y="71"/>
                </a:lnTo>
                <a:lnTo>
                  <a:pt x="8" y="72"/>
                </a:lnTo>
                <a:lnTo>
                  <a:pt x="9" y="78"/>
                </a:lnTo>
                <a:lnTo>
                  <a:pt x="0" y="76"/>
                </a:lnTo>
                <a:lnTo>
                  <a:pt x="0" y="78"/>
                </a:lnTo>
                <a:lnTo>
                  <a:pt x="0" y="79"/>
                </a:lnTo>
                <a:lnTo>
                  <a:pt x="1" y="79"/>
                </a:lnTo>
                <a:lnTo>
                  <a:pt x="3" y="80"/>
                </a:lnTo>
                <a:lnTo>
                  <a:pt x="5" y="84"/>
                </a:lnTo>
                <a:lnTo>
                  <a:pt x="9" y="87"/>
                </a:lnTo>
                <a:lnTo>
                  <a:pt x="7" y="89"/>
                </a:lnTo>
                <a:lnTo>
                  <a:pt x="13" y="87"/>
                </a:lnTo>
                <a:lnTo>
                  <a:pt x="9" y="93"/>
                </a:lnTo>
                <a:lnTo>
                  <a:pt x="11" y="98"/>
                </a:lnTo>
                <a:lnTo>
                  <a:pt x="13" y="99"/>
                </a:lnTo>
                <a:lnTo>
                  <a:pt x="16" y="101"/>
                </a:lnTo>
                <a:lnTo>
                  <a:pt x="22" y="89"/>
                </a:lnTo>
                <a:lnTo>
                  <a:pt x="22" y="82"/>
                </a:lnTo>
                <a:lnTo>
                  <a:pt x="23" y="79"/>
                </a:lnTo>
                <a:lnTo>
                  <a:pt x="22" y="79"/>
                </a:lnTo>
                <a:lnTo>
                  <a:pt x="20" y="78"/>
                </a:lnTo>
                <a:close/>
                <a:moveTo>
                  <a:pt x="9" y="33"/>
                </a:moveTo>
                <a:lnTo>
                  <a:pt x="8" y="31"/>
                </a:lnTo>
                <a:lnTo>
                  <a:pt x="5" y="31"/>
                </a:lnTo>
                <a:lnTo>
                  <a:pt x="4" y="35"/>
                </a:lnTo>
                <a:lnTo>
                  <a:pt x="4" y="38"/>
                </a:lnTo>
                <a:lnTo>
                  <a:pt x="19" y="48"/>
                </a:lnTo>
                <a:lnTo>
                  <a:pt x="27" y="53"/>
                </a:lnTo>
                <a:lnTo>
                  <a:pt x="31" y="52"/>
                </a:lnTo>
                <a:lnTo>
                  <a:pt x="33" y="44"/>
                </a:lnTo>
                <a:lnTo>
                  <a:pt x="28" y="41"/>
                </a:lnTo>
                <a:lnTo>
                  <a:pt x="9" y="33"/>
                </a:lnTo>
                <a:close/>
                <a:moveTo>
                  <a:pt x="34" y="27"/>
                </a:moveTo>
                <a:lnTo>
                  <a:pt x="34" y="35"/>
                </a:lnTo>
                <a:lnTo>
                  <a:pt x="35" y="35"/>
                </a:lnTo>
                <a:lnTo>
                  <a:pt x="41" y="35"/>
                </a:lnTo>
                <a:lnTo>
                  <a:pt x="49" y="27"/>
                </a:lnTo>
                <a:lnTo>
                  <a:pt x="42" y="19"/>
                </a:lnTo>
                <a:lnTo>
                  <a:pt x="34" y="27"/>
                </a:lnTo>
                <a:close/>
                <a:moveTo>
                  <a:pt x="75" y="0"/>
                </a:moveTo>
                <a:lnTo>
                  <a:pt x="67" y="1"/>
                </a:lnTo>
                <a:lnTo>
                  <a:pt x="58" y="3"/>
                </a:lnTo>
                <a:lnTo>
                  <a:pt x="60" y="12"/>
                </a:lnTo>
                <a:lnTo>
                  <a:pt x="61" y="12"/>
                </a:lnTo>
                <a:lnTo>
                  <a:pt x="64" y="12"/>
                </a:lnTo>
                <a:lnTo>
                  <a:pt x="63" y="9"/>
                </a:lnTo>
                <a:lnTo>
                  <a:pt x="69" y="9"/>
                </a:lnTo>
                <a:lnTo>
                  <a:pt x="7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8" name="Freeform 339"/>
          <p:cNvSpPr>
            <a:spLocks/>
          </p:cNvSpPr>
          <p:nvPr/>
        </p:nvSpPr>
        <p:spPr bwMode="auto">
          <a:xfrm>
            <a:off x="3956050" y="5721350"/>
            <a:ext cx="22225" cy="19050"/>
          </a:xfrm>
          <a:custGeom>
            <a:avLst/>
            <a:gdLst>
              <a:gd name="T0" fmla="*/ 13 w 14"/>
              <a:gd name="T1" fmla="*/ 12 h 12"/>
              <a:gd name="T2" fmla="*/ 6 w 14"/>
              <a:gd name="T3" fmla="*/ 12 h 12"/>
              <a:gd name="T4" fmla="*/ 0 w 14"/>
              <a:gd name="T5" fmla="*/ 6 h 12"/>
              <a:gd name="T6" fmla="*/ 8 w 14"/>
              <a:gd name="T7" fmla="*/ 0 h 12"/>
              <a:gd name="T8" fmla="*/ 14 w 14"/>
              <a:gd name="T9" fmla="*/ 4 h 12"/>
              <a:gd name="T10" fmla="*/ 13 w 14"/>
              <a:gd name="T11" fmla="*/ 11 h 12"/>
              <a:gd name="T12" fmla="*/ 13 w 14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2">
                <a:moveTo>
                  <a:pt x="13" y="12"/>
                </a:moveTo>
                <a:lnTo>
                  <a:pt x="6" y="12"/>
                </a:lnTo>
                <a:lnTo>
                  <a:pt x="0" y="6"/>
                </a:lnTo>
                <a:lnTo>
                  <a:pt x="8" y="0"/>
                </a:lnTo>
                <a:lnTo>
                  <a:pt x="14" y="4"/>
                </a:lnTo>
                <a:lnTo>
                  <a:pt x="13" y="11"/>
                </a:lnTo>
                <a:lnTo>
                  <a:pt x="13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9" name="Freeform 340"/>
          <p:cNvSpPr>
            <a:spLocks noEditPoints="1"/>
          </p:cNvSpPr>
          <p:nvPr/>
        </p:nvSpPr>
        <p:spPr bwMode="auto">
          <a:xfrm>
            <a:off x="4054475" y="5573713"/>
            <a:ext cx="74613" cy="103188"/>
          </a:xfrm>
          <a:custGeom>
            <a:avLst/>
            <a:gdLst>
              <a:gd name="T0" fmla="*/ 28 w 47"/>
              <a:gd name="T1" fmla="*/ 60 h 65"/>
              <a:gd name="T2" fmla="*/ 28 w 47"/>
              <a:gd name="T3" fmla="*/ 60 h 65"/>
              <a:gd name="T4" fmla="*/ 40 w 47"/>
              <a:gd name="T5" fmla="*/ 32 h 65"/>
              <a:gd name="T6" fmla="*/ 40 w 47"/>
              <a:gd name="T7" fmla="*/ 43 h 65"/>
              <a:gd name="T8" fmla="*/ 35 w 47"/>
              <a:gd name="T9" fmla="*/ 50 h 65"/>
              <a:gd name="T10" fmla="*/ 31 w 47"/>
              <a:gd name="T11" fmla="*/ 51 h 65"/>
              <a:gd name="T12" fmla="*/ 28 w 47"/>
              <a:gd name="T13" fmla="*/ 52 h 65"/>
              <a:gd name="T14" fmla="*/ 27 w 47"/>
              <a:gd name="T15" fmla="*/ 60 h 65"/>
              <a:gd name="T16" fmla="*/ 27 w 47"/>
              <a:gd name="T17" fmla="*/ 60 h 65"/>
              <a:gd name="T18" fmla="*/ 24 w 47"/>
              <a:gd name="T19" fmla="*/ 59 h 65"/>
              <a:gd name="T20" fmla="*/ 20 w 47"/>
              <a:gd name="T21" fmla="*/ 63 h 65"/>
              <a:gd name="T22" fmla="*/ 17 w 47"/>
              <a:gd name="T23" fmla="*/ 59 h 65"/>
              <a:gd name="T24" fmla="*/ 9 w 47"/>
              <a:gd name="T25" fmla="*/ 65 h 65"/>
              <a:gd name="T26" fmla="*/ 8 w 47"/>
              <a:gd name="T27" fmla="*/ 63 h 65"/>
              <a:gd name="T28" fmla="*/ 2 w 47"/>
              <a:gd name="T29" fmla="*/ 58 h 65"/>
              <a:gd name="T30" fmla="*/ 5 w 47"/>
              <a:gd name="T31" fmla="*/ 51 h 65"/>
              <a:gd name="T32" fmla="*/ 0 w 47"/>
              <a:gd name="T33" fmla="*/ 47 h 65"/>
              <a:gd name="T34" fmla="*/ 4 w 47"/>
              <a:gd name="T35" fmla="*/ 43 h 65"/>
              <a:gd name="T36" fmla="*/ 9 w 47"/>
              <a:gd name="T37" fmla="*/ 36 h 65"/>
              <a:gd name="T38" fmla="*/ 15 w 47"/>
              <a:gd name="T39" fmla="*/ 28 h 65"/>
              <a:gd name="T40" fmla="*/ 19 w 47"/>
              <a:gd name="T41" fmla="*/ 25 h 65"/>
              <a:gd name="T42" fmla="*/ 23 w 47"/>
              <a:gd name="T43" fmla="*/ 22 h 65"/>
              <a:gd name="T44" fmla="*/ 25 w 47"/>
              <a:gd name="T45" fmla="*/ 21 h 65"/>
              <a:gd name="T46" fmla="*/ 27 w 47"/>
              <a:gd name="T47" fmla="*/ 22 h 65"/>
              <a:gd name="T48" fmla="*/ 27 w 47"/>
              <a:gd name="T49" fmla="*/ 30 h 65"/>
              <a:gd name="T50" fmla="*/ 30 w 47"/>
              <a:gd name="T51" fmla="*/ 33 h 65"/>
              <a:gd name="T52" fmla="*/ 35 w 47"/>
              <a:gd name="T53" fmla="*/ 30 h 65"/>
              <a:gd name="T54" fmla="*/ 34 w 47"/>
              <a:gd name="T55" fmla="*/ 24 h 65"/>
              <a:gd name="T56" fmla="*/ 31 w 47"/>
              <a:gd name="T57" fmla="*/ 18 h 65"/>
              <a:gd name="T58" fmla="*/ 35 w 47"/>
              <a:gd name="T59" fmla="*/ 11 h 65"/>
              <a:gd name="T60" fmla="*/ 39 w 47"/>
              <a:gd name="T61" fmla="*/ 9 h 65"/>
              <a:gd name="T62" fmla="*/ 43 w 47"/>
              <a:gd name="T63" fmla="*/ 5 h 65"/>
              <a:gd name="T64" fmla="*/ 46 w 47"/>
              <a:gd name="T65" fmla="*/ 3 h 65"/>
              <a:gd name="T66" fmla="*/ 47 w 47"/>
              <a:gd name="T67" fmla="*/ 0 h 65"/>
              <a:gd name="T68" fmla="*/ 47 w 47"/>
              <a:gd name="T69" fmla="*/ 3 h 65"/>
              <a:gd name="T70" fmla="*/ 46 w 47"/>
              <a:gd name="T71" fmla="*/ 13 h 65"/>
              <a:gd name="T72" fmla="*/ 43 w 47"/>
              <a:gd name="T73" fmla="*/ 21 h 65"/>
              <a:gd name="T74" fmla="*/ 40 w 47"/>
              <a:gd name="T75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7" h="65">
                <a:moveTo>
                  <a:pt x="28" y="60"/>
                </a:moveTo>
                <a:lnTo>
                  <a:pt x="28" y="60"/>
                </a:lnTo>
                <a:close/>
                <a:moveTo>
                  <a:pt x="40" y="32"/>
                </a:moveTo>
                <a:lnTo>
                  <a:pt x="40" y="43"/>
                </a:lnTo>
                <a:lnTo>
                  <a:pt x="35" y="50"/>
                </a:lnTo>
                <a:lnTo>
                  <a:pt x="31" y="51"/>
                </a:lnTo>
                <a:lnTo>
                  <a:pt x="28" y="52"/>
                </a:lnTo>
                <a:lnTo>
                  <a:pt x="27" y="60"/>
                </a:lnTo>
                <a:lnTo>
                  <a:pt x="27" y="60"/>
                </a:lnTo>
                <a:lnTo>
                  <a:pt x="24" y="59"/>
                </a:lnTo>
                <a:lnTo>
                  <a:pt x="20" y="63"/>
                </a:lnTo>
                <a:lnTo>
                  <a:pt x="17" y="59"/>
                </a:lnTo>
                <a:lnTo>
                  <a:pt x="9" y="65"/>
                </a:lnTo>
                <a:lnTo>
                  <a:pt x="8" y="63"/>
                </a:lnTo>
                <a:lnTo>
                  <a:pt x="2" y="58"/>
                </a:lnTo>
                <a:lnTo>
                  <a:pt x="5" y="51"/>
                </a:lnTo>
                <a:lnTo>
                  <a:pt x="0" y="47"/>
                </a:lnTo>
                <a:lnTo>
                  <a:pt x="4" y="43"/>
                </a:lnTo>
                <a:lnTo>
                  <a:pt x="9" y="36"/>
                </a:lnTo>
                <a:lnTo>
                  <a:pt x="15" y="28"/>
                </a:lnTo>
                <a:lnTo>
                  <a:pt x="19" y="25"/>
                </a:lnTo>
                <a:lnTo>
                  <a:pt x="23" y="22"/>
                </a:lnTo>
                <a:lnTo>
                  <a:pt x="25" y="21"/>
                </a:lnTo>
                <a:lnTo>
                  <a:pt x="27" y="22"/>
                </a:lnTo>
                <a:lnTo>
                  <a:pt x="27" y="30"/>
                </a:lnTo>
                <a:lnTo>
                  <a:pt x="30" y="33"/>
                </a:lnTo>
                <a:lnTo>
                  <a:pt x="35" y="30"/>
                </a:lnTo>
                <a:lnTo>
                  <a:pt x="34" y="24"/>
                </a:lnTo>
                <a:lnTo>
                  <a:pt x="31" y="18"/>
                </a:lnTo>
                <a:lnTo>
                  <a:pt x="35" y="11"/>
                </a:lnTo>
                <a:lnTo>
                  <a:pt x="39" y="9"/>
                </a:lnTo>
                <a:lnTo>
                  <a:pt x="43" y="5"/>
                </a:lnTo>
                <a:lnTo>
                  <a:pt x="46" y="3"/>
                </a:lnTo>
                <a:lnTo>
                  <a:pt x="47" y="0"/>
                </a:lnTo>
                <a:lnTo>
                  <a:pt x="47" y="3"/>
                </a:lnTo>
                <a:lnTo>
                  <a:pt x="46" y="13"/>
                </a:lnTo>
                <a:lnTo>
                  <a:pt x="43" y="21"/>
                </a:lnTo>
                <a:lnTo>
                  <a:pt x="40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0" name="Freeform 341"/>
          <p:cNvSpPr>
            <a:spLocks noEditPoints="1"/>
          </p:cNvSpPr>
          <p:nvPr/>
        </p:nvSpPr>
        <p:spPr bwMode="auto">
          <a:xfrm>
            <a:off x="4054475" y="5573713"/>
            <a:ext cx="74613" cy="103188"/>
          </a:xfrm>
          <a:custGeom>
            <a:avLst/>
            <a:gdLst>
              <a:gd name="T0" fmla="*/ 28 w 47"/>
              <a:gd name="T1" fmla="*/ 60 h 65"/>
              <a:gd name="T2" fmla="*/ 28 w 47"/>
              <a:gd name="T3" fmla="*/ 60 h 65"/>
              <a:gd name="T4" fmla="*/ 40 w 47"/>
              <a:gd name="T5" fmla="*/ 32 h 65"/>
              <a:gd name="T6" fmla="*/ 40 w 47"/>
              <a:gd name="T7" fmla="*/ 43 h 65"/>
              <a:gd name="T8" fmla="*/ 35 w 47"/>
              <a:gd name="T9" fmla="*/ 50 h 65"/>
              <a:gd name="T10" fmla="*/ 31 w 47"/>
              <a:gd name="T11" fmla="*/ 51 h 65"/>
              <a:gd name="T12" fmla="*/ 28 w 47"/>
              <a:gd name="T13" fmla="*/ 52 h 65"/>
              <a:gd name="T14" fmla="*/ 27 w 47"/>
              <a:gd name="T15" fmla="*/ 60 h 65"/>
              <a:gd name="T16" fmla="*/ 27 w 47"/>
              <a:gd name="T17" fmla="*/ 60 h 65"/>
              <a:gd name="T18" fmla="*/ 24 w 47"/>
              <a:gd name="T19" fmla="*/ 59 h 65"/>
              <a:gd name="T20" fmla="*/ 20 w 47"/>
              <a:gd name="T21" fmla="*/ 63 h 65"/>
              <a:gd name="T22" fmla="*/ 17 w 47"/>
              <a:gd name="T23" fmla="*/ 59 h 65"/>
              <a:gd name="T24" fmla="*/ 9 w 47"/>
              <a:gd name="T25" fmla="*/ 65 h 65"/>
              <a:gd name="T26" fmla="*/ 8 w 47"/>
              <a:gd name="T27" fmla="*/ 63 h 65"/>
              <a:gd name="T28" fmla="*/ 2 w 47"/>
              <a:gd name="T29" fmla="*/ 58 h 65"/>
              <a:gd name="T30" fmla="*/ 5 w 47"/>
              <a:gd name="T31" fmla="*/ 51 h 65"/>
              <a:gd name="T32" fmla="*/ 0 w 47"/>
              <a:gd name="T33" fmla="*/ 47 h 65"/>
              <a:gd name="T34" fmla="*/ 4 w 47"/>
              <a:gd name="T35" fmla="*/ 43 h 65"/>
              <a:gd name="T36" fmla="*/ 9 w 47"/>
              <a:gd name="T37" fmla="*/ 36 h 65"/>
              <a:gd name="T38" fmla="*/ 15 w 47"/>
              <a:gd name="T39" fmla="*/ 28 h 65"/>
              <a:gd name="T40" fmla="*/ 19 w 47"/>
              <a:gd name="T41" fmla="*/ 25 h 65"/>
              <a:gd name="T42" fmla="*/ 23 w 47"/>
              <a:gd name="T43" fmla="*/ 22 h 65"/>
              <a:gd name="T44" fmla="*/ 25 w 47"/>
              <a:gd name="T45" fmla="*/ 21 h 65"/>
              <a:gd name="T46" fmla="*/ 27 w 47"/>
              <a:gd name="T47" fmla="*/ 22 h 65"/>
              <a:gd name="T48" fmla="*/ 27 w 47"/>
              <a:gd name="T49" fmla="*/ 30 h 65"/>
              <a:gd name="T50" fmla="*/ 30 w 47"/>
              <a:gd name="T51" fmla="*/ 33 h 65"/>
              <a:gd name="T52" fmla="*/ 35 w 47"/>
              <a:gd name="T53" fmla="*/ 30 h 65"/>
              <a:gd name="T54" fmla="*/ 34 w 47"/>
              <a:gd name="T55" fmla="*/ 24 h 65"/>
              <a:gd name="T56" fmla="*/ 31 w 47"/>
              <a:gd name="T57" fmla="*/ 18 h 65"/>
              <a:gd name="T58" fmla="*/ 35 w 47"/>
              <a:gd name="T59" fmla="*/ 11 h 65"/>
              <a:gd name="T60" fmla="*/ 39 w 47"/>
              <a:gd name="T61" fmla="*/ 9 h 65"/>
              <a:gd name="T62" fmla="*/ 43 w 47"/>
              <a:gd name="T63" fmla="*/ 5 h 65"/>
              <a:gd name="T64" fmla="*/ 46 w 47"/>
              <a:gd name="T65" fmla="*/ 3 h 65"/>
              <a:gd name="T66" fmla="*/ 47 w 47"/>
              <a:gd name="T67" fmla="*/ 0 h 65"/>
              <a:gd name="T68" fmla="*/ 47 w 47"/>
              <a:gd name="T69" fmla="*/ 3 h 65"/>
              <a:gd name="T70" fmla="*/ 46 w 47"/>
              <a:gd name="T71" fmla="*/ 13 h 65"/>
              <a:gd name="T72" fmla="*/ 43 w 47"/>
              <a:gd name="T73" fmla="*/ 21 h 65"/>
              <a:gd name="T74" fmla="*/ 40 w 47"/>
              <a:gd name="T75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7" h="65">
                <a:moveTo>
                  <a:pt x="28" y="60"/>
                </a:moveTo>
                <a:lnTo>
                  <a:pt x="28" y="60"/>
                </a:lnTo>
                <a:moveTo>
                  <a:pt x="40" y="32"/>
                </a:moveTo>
                <a:lnTo>
                  <a:pt x="40" y="43"/>
                </a:lnTo>
                <a:lnTo>
                  <a:pt x="35" y="50"/>
                </a:lnTo>
                <a:lnTo>
                  <a:pt x="31" y="51"/>
                </a:lnTo>
                <a:lnTo>
                  <a:pt x="28" y="52"/>
                </a:lnTo>
                <a:lnTo>
                  <a:pt x="27" y="60"/>
                </a:lnTo>
                <a:lnTo>
                  <a:pt x="27" y="60"/>
                </a:lnTo>
                <a:lnTo>
                  <a:pt x="24" y="59"/>
                </a:lnTo>
                <a:lnTo>
                  <a:pt x="20" y="63"/>
                </a:lnTo>
                <a:lnTo>
                  <a:pt x="17" y="59"/>
                </a:lnTo>
                <a:lnTo>
                  <a:pt x="9" y="65"/>
                </a:lnTo>
                <a:lnTo>
                  <a:pt x="8" y="63"/>
                </a:lnTo>
                <a:lnTo>
                  <a:pt x="2" y="58"/>
                </a:lnTo>
                <a:lnTo>
                  <a:pt x="5" y="51"/>
                </a:lnTo>
                <a:lnTo>
                  <a:pt x="0" y="47"/>
                </a:lnTo>
                <a:lnTo>
                  <a:pt x="4" y="43"/>
                </a:lnTo>
                <a:lnTo>
                  <a:pt x="9" y="36"/>
                </a:lnTo>
                <a:lnTo>
                  <a:pt x="15" y="28"/>
                </a:lnTo>
                <a:lnTo>
                  <a:pt x="19" y="25"/>
                </a:lnTo>
                <a:lnTo>
                  <a:pt x="23" y="22"/>
                </a:lnTo>
                <a:lnTo>
                  <a:pt x="25" y="21"/>
                </a:lnTo>
                <a:lnTo>
                  <a:pt x="27" y="22"/>
                </a:lnTo>
                <a:lnTo>
                  <a:pt x="27" y="30"/>
                </a:lnTo>
                <a:lnTo>
                  <a:pt x="30" y="33"/>
                </a:lnTo>
                <a:lnTo>
                  <a:pt x="35" y="30"/>
                </a:lnTo>
                <a:lnTo>
                  <a:pt x="34" y="24"/>
                </a:lnTo>
                <a:lnTo>
                  <a:pt x="31" y="18"/>
                </a:lnTo>
                <a:lnTo>
                  <a:pt x="35" y="11"/>
                </a:lnTo>
                <a:lnTo>
                  <a:pt x="39" y="9"/>
                </a:lnTo>
                <a:lnTo>
                  <a:pt x="43" y="5"/>
                </a:lnTo>
                <a:lnTo>
                  <a:pt x="46" y="3"/>
                </a:lnTo>
                <a:lnTo>
                  <a:pt x="47" y="0"/>
                </a:lnTo>
                <a:lnTo>
                  <a:pt x="47" y="3"/>
                </a:lnTo>
                <a:lnTo>
                  <a:pt x="46" y="13"/>
                </a:lnTo>
                <a:lnTo>
                  <a:pt x="43" y="21"/>
                </a:lnTo>
                <a:lnTo>
                  <a:pt x="40" y="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1" name="Freeform 342"/>
          <p:cNvSpPr>
            <a:spLocks/>
          </p:cNvSpPr>
          <p:nvPr/>
        </p:nvSpPr>
        <p:spPr bwMode="auto">
          <a:xfrm>
            <a:off x="4098925" y="5595938"/>
            <a:ext cx="155575" cy="117475"/>
          </a:xfrm>
          <a:custGeom>
            <a:avLst/>
            <a:gdLst>
              <a:gd name="T0" fmla="*/ 63 w 98"/>
              <a:gd name="T1" fmla="*/ 23 h 74"/>
              <a:gd name="T2" fmla="*/ 66 w 98"/>
              <a:gd name="T3" fmla="*/ 27 h 74"/>
              <a:gd name="T4" fmla="*/ 72 w 98"/>
              <a:gd name="T5" fmla="*/ 34 h 74"/>
              <a:gd name="T6" fmla="*/ 94 w 98"/>
              <a:gd name="T7" fmla="*/ 34 h 74"/>
              <a:gd name="T8" fmla="*/ 98 w 98"/>
              <a:gd name="T9" fmla="*/ 44 h 74"/>
              <a:gd name="T10" fmla="*/ 93 w 98"/>
              <a:gd name="T11" fmla="*/ 45 h 74"/>
              <a:gd name="T12" fmla="*/ 94 w 98"/>
              <a:gd name="T13" fmla="*/ 57 h 74"/>
              <a:gd name="T14" fmla="*/ 97 w 98"/>
              <a:gd name="T15" fmla="*/ 61 h 74"/>
              <a:gd name="T16" fmla="*/ 96 w 98"/>
              <a:gd name="T17" fmla="*/ 63 h 74"/>
              <a:gd name="T18" fmla="*/ 83 w 98"/>
              <a:gd name="T19" fmla="*/ 63 h 74"/>
              <a:gd name="T20" fmla="*/ 62 w 98"/>
              <a:gd name="T21" fmla="*/ 60 h 74"/>
              <a:gd name="T22" fmla="*/ 59 w 98"/>
              <a:gd name="T23" fmla="*/ 57 h 74"/>
              <a:gd name="T24" fmla="*/ 57 w 98"/>
              <a:gd name="T25" fmla="*/ 46 h 74"/>
              <a:gd name="T26" fmla="*/ 51 w 98"/>
              <a:gd name="T27" fmla="*/ 48 h 74"/>
              <a:gd name="T28" fmla="*/ 52 w 98"/>
              <a:gd name="T29" fmla="*/ 61 h 74"/>
              <a:gd name="T30" fmla="*/ 41 w 98"/>
              <a:gd name="T31" fmla="*/ 66 h 74"/>
              <a:gd name="T32" fmla="*/ 36 w 98"/>
              <a:gd name="T33" fmla="*/ 63 h 74"/>
              <a:gd name="T34" fmla="*/ 33 w 98"/>
              <a:gd name="T35" fmla="*/ 72 h 74"/>
              <a:gd name="T36" fmla="*/ 30 w 98"/>
              <a:gd name="T37" fmla="*/ 63 h 74"/>
              <a:gd name="T38" fmla="*/ 23 w 98"/>
              <a:gd name="T39" fmla="*/ 55 h 74"/>
              <a:gd name="T40" fmla="*/ 21 w 98"/>
              <a:gd name="T41" fmla="*/ 51 h 74"/>
              <a:gd name="T42" fmla="*/ 15 w 98"/>
              <a:gd name="T43" fmla="*/ 52 h 74"/>
              <a:gd name="T44" fmla="*/ 4 w 98"/>
              <a:gd name="T45" fmla="*/ 60 h 74"/>
              <a:gd name="T46" fmla="*/ 0 w 98"/>
              <a:gd name="T47" fmla="*/ 46 h 74"/>
              <a:gd name="T48" fmla="*/ 17 w 98"/>
              <a:gd name="T49" fmla="*/ 36 h 74"/>
              <a:gd name="T50" fmla="*/ 19 w 98"/>
              <a:gd name="T51" fmla="*/ 19 h 74"/>
              <a:gd name="T52" fmla="*/ 27 w 98"/>
              <a:gd name="T53" fmla="*/ 0 h 74"/>
              <a:gd name="T54" fmla="*/ 33 w 98"/>
              <a:gd name="T55" fmla="*/ 4 h 74"/>
              <a:gd name="T56" fmla="*/ 48 w 98"/>
              <a:gd name="T57" fmla="*/ 18 h 74"/>
              <a:gd name="T58" fmla="*/ 44 w 98"/>
              <a:gd name="T59" fmla="*/ 25 h 74"/>
              <a:gd name="T60" fmla="*/ 52 w 98"/>
              <a:gd name="T61" fmla="*/ 25 h 74"/>
              <a:gd name="T62" fmla="*/ 52 w 98"/>
              <a:gd name="T63" fmla="*/ 18 h 74"/>
              <a:gd name="T64" fmla="*/ 57 w 98"/>
              <a:gd name="T65" fmla="*/ 1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8" h="74">
                <a:moveTo>
                  <a:pt x="57" y="16"/>
                </a:moveTo>
                <a:lnTo>
                  <a:pt x="63" y="23"/>
                </a:lnTo>
                <a:lnTo>
                  <a:pt x="66" y="26"/>
                </a:lnTo>
                <a:lnTo>
                  <a:pt x="66" y="27"/>
                </a:lnTo>
                <a:lnTo>
                  <a:pt x="71" y="29"/>
                </a:lnTo>
                <a:lnTo>
                  <a:pt x="72" y="34"/>
                </a:lnTo>
                <a:lnTo>
                  <a:pt x="85" y="31"/>
                </a:lnTo>
                <a:lnTo>
                  <a:pt x="94" y="34"/>
                </a:lnTo>
                <a:lnTo>
                  <a:pt x="98" y="37"/>
                </a:lnTo>
                <a:lnTo>
                  <a:pt x="98" y="44"/>
                </a:lnTo>
                <a:lnTo>
                  <a:pt x="94" y="44"/>
                </a:lnTo>
                <a:lnTo>
                  <a:pt x="93" y="45"/>
                </a:lnTo>
                <a:lnTo>
                  <a:pt x="94" y="56"/>
                </a:lnTo>
                <a:lnTo>
                  <a:pt x="94" y="57"/>
                </a:lnTo>
                <a:lnTo>
                  <a:pt x="98" y="60"/>
                </a:lnTo>
                <a:lnTo>
                  <a:pt x="97" y="61"/>
                </a:lnTo>
                <a:lnTo>
                  <a:pt x="96" y="64"/>
                </a:lnTo>
                <a:lnTo>
                  <a:pt x="96" y="63"/>
                </a:lnTo>
                <a:lnTo>
                  <a:pt x="94" y="63"/>
                </a:lnTo>
                <a:lnTo>
                  <a:pt x="83" y="63"/>
                </a:lnTo>
                <a:lnTo>
                  <a:pt x="63" y="60"/>
                </a:lnTo>
                <a:lnTo>
                  <a:pt x="62" y="60"/>
                </a:lnTo>
                <a:lnTo>
                  <a:pt x="60" y="60"/>
                </a:lnTo>
                <a:lnTo>
                  <a:pt x="59" y="57"/>
                </a:lnTo>
                <a:lnTo>
                  <a:pt x="59" y="53"/>
                </a:lnTo>
                <a:lnTo>
                  <a:pt x="57" y="46"/>
                </a:lnTo>
                <a:lnTo>
                  <a:pt x="57" y="42"/>
                </a:lnTo>
                <a:lnTo>
                  <a:pt x="51" y="48"/>
                </a:lnTo>
                <a:lnTo>
                  <a:pt x="51" y="52"/>
                </a:lnTo>
                <a:lnTo>
                  <a:pt x="52" y="61"/>
                </a:lnTo>
                <a:lnTo>
                  <a:pt x="42" y="67"/>
                </a:lnTo>
                <a:lnTo>
                  <a:pt x="41" y="66"/>
                </a:lnTo>
                <a:lnTo>
                  <a:pt x="38" y="61"/>
                </a:lnTo>
                <a:lnTo>
                  <a:pt x="36" y="63"/>
                </a:lnTo>
                <a:lnTo>
                  <a:pt x="37" y="68"/>
                </a:lnTo>
                <a:lnTo>
                  <a:pt x="33" y="72"/>
                </a:lnTo>
                <a:lnTo>
                  <a:pt x="32" y="74"/>
                </a:lnTo>
                <a:lnTo>
                  <a:pt x="30" y="63"/>
                </a:lnTo>
                <a:lnTo>
                  <a:pt x="22" y="60"/>
                </a:lnTo>
                <a:lnTo>
                  <a:pt x="23" y="55"/>
                </a:lnTo>
                <a:lnTo>
                  <a:pt x="23" y="51"/>
                </a:lnTo>
                <a:lnTo>
                  <a:pt x="21" y="51"/>
                </a:lnTo>
                <a:lnTo>
                  <a:pt x="19" y="52"/>
                </a:lnTo>
                <a:lnTo>
                  <a:pt x="15" y="52"/>
                </a:lnTo>
                <a:lnTo>
                  <a:pt x="14" y="53"/>
                </a:lnTo>
                <a:lnTo>
                  <a:pt x="4" y="60"/>
                </a:lnTo>
                <a:lnTo>
                  <a:pt x="4" y="57"/>
                </a:lnTo>
                <a:lnTo>
                  <a:pt x="0" y="46"/>
                </a:lnTo>
                <a:lnTo>
                  <a:pt x="11" y="42"/>
                </a:lnTo>
                <a:lnTo>
                  <a:pt x="17" y="36"/>
                </a:lnTo>
                <a:lnTo>
                  <a:pt x="21" y="31"/>
                </a:lnTo>
                <a:lnTo>
                  <a:pt x="19" y="19"/>
                </a:lnTo>
                <a:lnTo>
                  <a:pt x="23" y="7"/>
                </a:lnTo>
                <a:lnTo>
                  <a:pt x="27" y="0"/>
                </a:lnTo>
                <a:lnTo>
                  <a:pt x="29" y="1"/>
                </a:lnTo>
                <a:lnTo>
                  <a:pt x="33" y="4"/>
                </a:lnTo>
                <a:lnTo>
                  <a:pt x="45" y="12"/>
                </a:lnTo>
                <a:lnTo>
                  <a:pt x="48" y="18"/>
                </a:lnTo>
                <a:lnTo>
                  <a:pt x="45" y="23"/>
                </a:lnTo>
                <a:lnTo>
                  <a:pt x="44" y="25"/>
                </a:lnTo>
                <a:lnTo>
                  <a:pt x="44" y="26"/>
                </a:lnTo>
                <a:lnTo>
                  <a:pt x="52" y="25"/>
                </a:lnTo>
                <a:lnTo>
                  <a:pt x="52" y="19"/>
                </a:lnTo>
                <a:lnTo>
                  <a:pt x="52" y="18"/>
                </a:lnTo>
                <a:lnTo>
                  <a:pt x="52" y="15"/>
                </a:lnTo>
                <a:lnTo>
                  <a:pt x="57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2" name="Freeform 343"/>
          <p:cNvSpPr>
            <a:spLocks noEditPoints="1"/>
          </p:cNvSpPr>
          <p:nvPr/>
        </p:nvSpPr>
        <p:spPr bwMode="auto">
          <a:xfrm>
            <a:off x="4030663" y="5156200"/>
            <a:ext cx="68263" cy="220663"/>
          </a:xfrm>
          <a:custGeom>
            <a:avLst/>
            <a:gdLst>
              <a:gd name="T0" fmla="*/ 10 w 43"/>
              <a:gd name="T1" fmla="*/ 17 h 139"/>
              <a:gd name="T2" fmla="*/ 12 w 43"/>
              <a:gd name="T3" fmla="*/ 15 h 139"/>
              <a:gd name="T4" fmla="*/ 6 w 43"/>
              <a:gd name="T5" fmla="*/ 13 h 139"/>
              <a:gd name="T6" fmla="*/ 9 w 43"/>
              <a:gd name="T7" fmla="*/ 8 h 139"/>
              <a:gd name="T8" fmla="*/ 2 w 43"/>
              <a:gd name="T9" fmla="*/ 0 h 139"/>
              <a:gd name="T10" fmla="*/ 0 w 43"/>
              <a:gd name="T11" fmla="*/ 21 h 139"/>
              <a:gd name="T12" fmla="*/ 8 w 43"/>
              <a:gd name="T13" fmla="*/ 25 h 139"/>
              <a:gd name="T14" fmla="*/ 10 w 43"/>
              <a:gd name="T15" fmla="*/ 17 h 139"/>
              <a:gd name="T16" fmla="*/ 17 w 43"/>
              <a:gd name="T17" fmla="*/ 58 h 139"/>
              <a:gd name="T18" fmla="*/ 9 w 43"/>
              <a:gd name="T19" fmla="*/ 26 h 139"/>
              <a:gd name="T20" fmla="*/ 4 w 43"/>
              <a:gd name="T21" fmla="*/ 30 h 139"/>
              <a:gd name="T22" fmla="*/ 9 w 43"/>
              <a:gd name="T23" fmla="*/ 48 h 139"/>
              <a:gd name="T24" fmla="*/ 17 w 43"/>
              <a:gd name="T25" fmla="*/ 58 h 139"/>
              <a:gd name="T26" fmla="*/ 20 w 43"/>
              <a:gd name="T27" fmla="*/ 67 h 139"/>
              <a:gd name="T28" fmla="*/ 17 w 43"/>
              <a:gd name="T29" fmla="*/ 62 h 139"/>
              <a:gd name="T30" fmla="*/ 16 w 43"/>
              <a:gd name="T31" fmla="*/ 62 h 139"/>
              <a:gd name="T32" fmla="*/ 15 w 43"/>
              <a:gd name="T33" fmla="*/ 60 h 139"/>
              <a:gd name="T34" fmla="*/ 13 w 43"/>
              <a:gd name="T35" fmla="*/ 63 h 139"/>
              <a:gd name="T36" fmla="*/ 15 w 43"/>
              <a:gd name="T37" fmla="*/ 74 h 139"/>
              <a:gd name="T38" fmla="*/ 13 w 43"/>
              <a:gd name="T39" fmla="*/ 86 h 139"/>
              <a:gd name="T40" fmla="*/ 16 w 43"/>
              <a:gd name="T41" fmla="*/ 105 h 139"/>
              <a:gd name="T42" fmla="*/ 9 w 43"/>
              <a:gd name="T43" fmla="*/ 101 h 139"/>
              <a:gd name="T44" fmla="*/ 9 w 43"/>
              <a:gd name="T45" fmla="*/ 103 h 139"/>
              <a:gd name="T46" fmla="*/ 9 w 43"/>
              <a:gd name="T47" fmla="*/ 122 h 139"/>
              <a:gd name="T48" fmla="*/ 15 w 43"/>
              <a:gd name="T49" fmla="*/ 127 h 139"/>
              <a:gd name="T50" fmla="*/ 20 w 43"/>
              <a:gd name="T51" fmla="*/ 123 h 139"/>
              <a:gd name="T52" fmla="*/ 23 w 43"/>
              <a:gd name="T53" fmla="*/ 138 h 139"/>
              <a:gd name="T54" fmla="*/ 27 w 43"/>
              <a:gd name="T55" fmla="*/ 139 h 139"/>
              <a:gd name="T56" fmla="*/ 35 w 43"/>
              <a:gd name="T57" fmla="*/ 130 h 139"/>
              <a:gd name="T58" fmla="*/ 31 w 43"/>
              <a:gd name="T59" fmla="*/ 116 h 139"/>
              <a:gd name="T60" fmla="*/ 25 w 43"/>
              <a:gd name="T61" fmla="*/ 115 h 139"/>
              <a:gd name="T62" fmla="*/ 25 w 43"/>
              <a:gd name="T63" fmla="*/ 112 h 139"/>
              <a:gd name="T64" fmla="*/ 28 w 43"/>
              <a:gd name="T65" fmla="*/ 112 h 139"/>
              <a:gd name="T66" fmla="*/ 30 w 43"/>
              <a:gd name="T67" fmla="*/ 112 h 139"/>
              <a:gd name="T68" fmla="*/ 31 w 43"/>
              <a:gd name="T69" fmla="*/ 112 h 139"/>
              <a:gd name="T70" fmla="*/ 35 w 43"/>
              <a:gd name="T71" fmla="*/ 107 h 139"/>
              <a:gd name="T72" fmla="*/ 34 w 43"/>
              <a:gd name="T73" fmla="*/ 105 h 139"/>
              <a:gd name="T74" fmla="*/ 34 w 43"/>
              <a:gd name="T75" fmla="*/ 104 h 139"/>
              <a:gd name="T76" fmla="*/ 34 w 43"/>
              <a:gd name="T77" fmla="*/ 100 h 139"/>
              <a:gd name="T78" fmla="*/ 36 w 43"/>
              <a:gd name="T79" fmla="*/ 96 h 139"/>
              <a:gd name="T80" fmla="*/ 36 w 43"/>
              <a:gd name="T81" fmla="*/ 89 h 139"/>
              <a:gd name="T82" fmla="*/ 27 w 43"/>
              <a:gd name="T83" fmla="*/ 83 h 139"/>
              <a:gd name="T84" fmla="*/ 20 w 43"/>
              <a:gd name="T85" fmla="*/ 67 h 139"/>
              <a:gd name="T86" fmla="*/ 42 w 43"/>
              <a:gd name="T87" fmla="*/ 119 h 139"/>
              <a:gd name="T88" fmla="*/ 42 w 43"/>
              <a:gd name="T89" fmla="*/ 122 h 139"/>
              <a:gd name="T90" fmla="*/ 43 w 43"/>
              <a:gd name="T91" fmla="*/ 120 h 139"/>
              <a:gd name="T92" fmla="*/ 42 w 43"/>
              <a:gd name="T93" fmla="*/ 11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3" h="139">
                <a:moveTo>
                  <a:pt x="10" y="17"/>
                </a:moveTo>
                <a:lnTo>
                  <a:pt x="12" y="15"/>
                </a:lnTo>
                <a:lnTo>
                  <a:pt x="6" y="13"/>
                </a:lnTo>
                <a:lnTo>
                  <a:pt x="9" y="8"/>
                </a:lnTo>
                <a:lnTo>
                  <a:pt x="2" y="0"/>
                </a:lnTo>
                <a:lnTo>
                  <a:pt x="0" y="21"/>
                </a:lnTo>
                <a:lnTo>
                  <a:pt x="8" y="25"/>
                </a:lnTo>
                <a:lnTo>
                  <a:pt x="10" y="17"/>
                </a:lnTo>
                <a:close/>
                <a:moveTo>
                  <a:pt x="17" y="58"/>
                </a:moveTo>
                <a:lnTo>
                  <a:pt x="9" y="26"/>
                </a:lnTo>
                <a:lnTo>
                  <a:pt x="4" y="30"/>
                </a:lnTo>
                <a:lnTo>
                  <a:pt x="9" y="48"/>
                </a:lnTo>
                <a:lnTo>
                  <a:pt x="17" y="58"/>
                </a:lnTo>
                <a:close/>
                <a:moveTo>
                  <a:pt x="20" y="67"/>
                </a:moveTo>
                <a:lnTo>
                  <a:pt x="17" y="62"/>
                </a:lnTo>
                <a:lnTo>
                  <a:pt x="16" y="62"/>
                </a:lnTo>
                <a:lnTo>
                  <a:pt x="15" y="60"/>
                </a:lnTo>
                <a:lnTo>
                  <a:pt x="13" y="63"/>
                </a:lnTo>
                <a:lnTo>
                  <a:pt x="15" y="74"/>
                </a:lnTo>
                <a:lnTo>
                  <a:pt x="13" y="86"/>
                </a:lnTo>
                <a:lnTo>
                  <a:pt x="16" y="105"/>
                </a:lnTo>
                <a:lnTo>
                  <a:pt x="9" y="101"/>
                </a:lnTo>
                <a:lnTo>
                  <a:pt x="9" y="103"/>
                </a:lnTo>
                <a:lnTo>
                  <a:pt x="9" y="122"/>
                </a:lnTo>
                <a:lnTo>
                  <a:pt x="15" y="127"/>
                </a:lnTo>
                <a:lnTo>
                  <a:pt x="20" y="123"/>
                </a:lnTo>
                <a:lnTo>
                  <a:pt x="23" y="138"/>
                </a:lnTo>
                <a:lnTo>
                  <a:pt x="27" y="139"/>
                </a:lnTo>
                <a:lnTo>
                  <a:pt x="35" y="130"/>
                </a:lnTo>
                <a:lnTo>
                  <a:pt x="31" y="116"/>
                </a:lnTo>
                <a:lnTo>
                  <a:pt x="25" y="115"/>
                </a:lnTo>
                <a:lnTo>
                  <a:pt x="25" y="112"/>
                </a:lnTo>
                <a:lnTo>
                  <a:pt x="28" y="112"/>
                </a:lnTo>
                <a:lnTo>
                  <a:pt x="30" y="112"/>
                </a:lnTo>
                <a:lnTo>
                  <a:pt x="31" y="112"/>
                </a:lnTo>
                <a:lnTo>
                  <a:pt x="35" y="107"/>
                </a:lnTo>
                <a:lnTo>
                  <a:pt x="34" y="105"/>
                </a:lnTo>
                <a:lnTo>
                  <a:pt x="34" y="104"/>
                </a:lnTo>
                <a:lnTo>
                  <a:pt x="34" y="100"/>
                </a:lnTo>
                <a:lnTo>
                  <a:pt x="36" y="96"/>
                </a:lnTo>
                <a:lnTo>
                  <a:pt x="36" y="89"/>
                </a:lnTo>
                <a:lnTo>
                  <a:pt x="27" y="83"/>
                </a:lnTo>
                <a:lnTo>
                  <a:pt x="20" y="67"/>
                </a:lnTo>
                <a:close/>
                <a:moveTo>
                  <a:pt x="42" y="119"/>
                </a:moveTo>
                <a:lnTo>
                  <a:pt x="42" y="122"/>
                </a:lnTo>
                <a:lnTo>
                  <a:pt x="43" y="120"/>
                </a:lnTo>
                <a:lnTo>
                  <a:pt x="42" y="1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3" name="Freeform 344"/>
          <p:cNvSpPr>
            <a:spLocks noEditPoints="1"/>
          </p:cNvSpPr>
          <p:nvPr/>
        </p:nvSpPr>
        <p:spPr bwMode="auto">
          <a:xfrm>
            <a:off x="4057650" y="5106988"/>
            <a:ext cx="39688" cy="28575"/>
          </a:xfrm>
          <a:custGeom>
            <a:avLst/>
            <a:gdLst>
              <a:gd name="T0" fmla="*/ 23 w 25"/>
              <a:gd name="T1" fmla="*/ 5 h 18"/>
              <a:gd name="T2" fmla="*/ 21 w 25"/>
              <a:gd name="T3" fmla="*/ 7 h 18"/>
              <a:gd name="T4" fmla="*/ 14 w 25"/>
              <a:gd name="T5" fmla="*/ 1 h 18"/>
              <a:gd name="T6" fmla="*/ 18 w 25"/>
              <a:gd name="T7" fmla="*/ 0 h 18"/>
              <a:gd name="T8" fmla="*/ 19 w 25"/>
              <a:gd name="T9" fmla="*/ 1 h 18"/>
              <a:gd name="T10" fmla="*/ 25 w 25"/>
              <a:gd name="T11" fmla="*/ 5 h 18"/>
              <a:gd name="T12" fmla="*/ 23 w 25"/>
              <a:gd name="T13" fmla="*/ 5 h 18"/>
              <a:gd name="T14" fmla="*/ 10 w 25"/>
              <a:gd name="T15" fmla="*/ 4 h 18"/>
              <a:gd name="T16" fmla="*/ 13 w 25"/>
              <a:gd name="T17" fmla="*/ 18 h 18"/>
              <a:gd name="T18" fmla="*/ 3 w 25"/>
              <a:gd name="T19" fmla="*/ 9 h 18"/>
              <a:gd name="T20" fmla="*/ 0 w 25"/>
              <a:gd name="T21" fmla="*/ 0 h 18"/>
              <a:gd name="T22" fmla="*/ 10 w 25"/>
              <a:gd name="T23" fmla="*/ 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" h="18">
                <a:moveTo>
                  <a:pt x="23" y="5"/>
                </a:moveTo>
                <a:lnTo>
                  <a:pt x="21" y="7"/>
                </a:lnTo>
                <a:lnTo>
                  <a:pt x="14" y="1"/>
                </a:lnTo>
                <a:lnTo>
                  <a:pt x="18" y="0"/>
                </a:lnTo>
                <a:lnTo>
                  <a:pt x="19" y="1"/>
                </a:lnTo>
                <a:lnTo>
                  <a:pt x="25" y="5"/>
                </a:lnTo>
                <a:lnTo>
                  <a:pt x="23" y="5"/>
                </a:lnTo>
                <a:close/>
                <a:moveTo>
                  <a:pt x="10" y="4"/>
                </a:moveTo>
                <a:lnTo>
                  <a:pt x="13" y="18"/>
                </a:lnTo>
                <a:lnTo>
                  <a:pt x="3" y="9"/>
                </a:lnTo>
                <a:lnTo>
                  <a:pt x="0" y="0"/>
                </a:lnTo>
                <a:lnTo>
                  <a:pt x="10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4" name="Freeform 345"/>
          <p:cNvSpPr>
            <a:spLocks noEditPoints="1"/>
          </p:cNvSpPr>
          <p:nvPr/>
        </p:nvSpPr>
        <p:spPr bwMode="auto">
          <a:xfrm>
            <a:off x="4110038" y="4649788"/>
            <a:ext cx="214313" cy="107950"/>
          </a:xfrm>
          <a:custGeom>
            <a:avLst/>
            <a:gdLst>
              <a:gd name="T0" fmla="*/ 5 w 135"/>
              <a:gd name="T1" fmla="*/ 38 h 68"/>
              <a:gd name="T2" fmla="*/ 10 w 135"/>
              <a:gd name="T3" fmla="*/ 25 h 68"/>
              <a:gd name="T4" fmla="*/ 117 w 135"/>
              <a:gd name="T5" fmla="*/ 29 h 68"/>
              <a:gd name="T6" fmla="*/ 102 w 135"/>
              <a:gd name="T7" fmla="*/ 34 h 68"/>
              <a:gd name="T8" fmla="*/ 106 w 135"/>
              <a:gd name="T9" fmla="*/ 38 h 68"/>
              <a:gd name="T10" fmla="*/ 123 w 135"/>
              <a:gd name="T11" fmla="*/ 33 h 68"/>
              <a:gd name="T12" fmla="*/ 134 w 135"/>
              <a:gd name="T13" fmla="*/ 38 h 68"/>
              <a:gd name="T14" fmla="*/ 129 w 135"/>
              <a:gd name="T15" fmla="*/ 51 h 68"/>
              <a:gd name="T16" fmla="*/ 117 w 135"/>
              <a:gd name="T17" fmla="*/ 56 h 68"/>
              <a:gd name="T18" fmla="*/ 95 w 135"/>
              <a:gd name="T19" fmla="*/ 51 h 68"/>
              <a:gd name="T20" fmla="*/ 87 w 135"/>
              <a:gd name="T21" fmla="*/ 51 h 68"/>
              <a:gd name="T22" fmla="*/ 69 w 135"/>
              <a:gd name="T23" fmla="*/ 59 h 68"/>
              <a:gd name="T24" fmla="*/ 61 w 135"/>
              <a:gd name="T25" fmla="*/ 66 h 68"/>
              <a:gd name="T26" fmla="*/ 40 w 135"/>
              <a:gd name="T27" fmla="*/ 63 h 68"/>
              <a:gd name="T28" fmla="*/ 31 w 135"/>
              <a:gd name="T29" fmla="*/ 64 h 68"/>
              <a:gd name="T30" fmla="*/ 22 w 135"/>
              <a:gd name="T31" fmla="*/ 57 h 68"/>
              <a:gd name="T32" fmla="*/ 25 w 135"/>
              <a:gd name="T33" fmla="*/ 45 h 68"/>
              <a:gd name="T34" fmla="*/ 31 w 135"/>
              <a:gd name="T35" fmla="*/ 40 h 68"/>
              <a:gd name="T36" fmla="*/ 37 w 135"/>
              <a:gd name="T37" fmla="*/ 48 h 68"/>
              <a:gd name="T38" fmla="*/ 42 w 135"/>
              <a:gd name="T39" fmla="*/ 55 h 68"/>
              <a:gd name="T40" fmla="*/ 50 w 135"/>
              <a:gd name="T41" fmla="*/ 52 h 68"/>
              <a:gd name="T42" fmla="*/ 45 w 135"/>
              <a:gd name="T43" fmla="*/ 44 h 68"/>
              <a:gd name="T44" fmla="*/ 56 w 135"/>
              <a:gd name="T45" fmla="*/ 41 h 68"/>
              <a:gd name="T46" fmla="*/ 49 w 135"/>
              <a:gd name="T47" fmla="*/ 38 h 68"/>
              <a:gd name="T48" fmla="*/ 38 w 135"/>
              <a:gd name="T49" fmla="*/ 38 h 68"/>
              <a:gd name="T50" fmla="*/ 38 w 135"/>
              <a:gd name="T51" fmla="*/ 36 h 68"/>
              <a:gd name="T52" fmla="*/ 49 w 135"/>
              <a:gd name="T53" fmla="*/ 29 h 68"/>
              <a:gd name="T54" fmla="*/ 63 w 135"/>
              <a:gd name="T55" fmla="*/ 30 h 68"/>
              <a:gd name="T56" fmla="*/ 71 w 135"/>
              <a:gd name="T57" fmla="*/ 27 h 68"/>
              <a:gd name="T58" fmla="*/ 69 w 135"/>
              <a:gd name="T59" fmla="*/ 19 h 68"/>
              <a:gd name="T60" fmla="*/ 80 w 135"/>
              <a:gd name="T61" fmla="*/ 10 h 68"/>
              <a:gd name="T62" fmla="*/ 87 w 135"/>
              <a:gd name="T63" fmla="*/ 10 h 68"/>
              <a:gd name="T64" fmla="*/ 99 w 135"/>
              <a:gd name="T65" fmla="*/ 15 h 68"/>
              <a:gd name="T66" fmla="*/ 114 w 135"/>
              <a:gd name="T67" fmla="*/ 21 h 68"/>
              <a:gd name="T68" fmla="*/ 117 w 135"/>
              <a:gd name="T69" fmla="*/ 29 h 68"/>
              <a:gd name="T70" fmla="*/ 59 w 135"/>
              <a:gd name="T71" fmla="*/ 25 h 68"/>
              <a:gd name="T72" fmla="*/ 22 w 135"/>
              <a:gd name="T73" fmla="*/ 34 h 68"/>
              <a:gd name="T74" fmla="*/ 26 w 135"/>
              <a:gd name="T75" fmla="*/ 19 h 68"/>
              <a:gd name="T76" fmla="*/ 19 w 135"/>
              <a:gd name="T77" fmla="*/ 7 h 68"/>
              <a:gd name="T78" fmla="*/ 25 w 135"/>
              <a:gd name="T79" fmla="*/ 0 h 68"/>
              <a:gd name="T80" fmla="*/ 59 w 135"/>
              <a:gd name="T81" fmla="*/ 17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5" h="68">
                <a:moveTo>
                  <a:pt x="12" y="33"/>
                </a:moveTo>
                <a:lnTo>
                  <a:pt x="5" y="38"/>
                </a:lnTo>
                <a:lnTo>
                  <a:pt x="0" y="27"/>
                </a:lnTo>
                <a:lnTo>
                  <a:pt x="10" y="25"/>
                </a:lnTo>
                <a:lnTo>
                  <a:pt x="12" y="33"/>
                </a:lnTo>
                <a:close/>
                <a:moveTo>
                  <a:pt x="117" y="29"/>
                </a:moveTo>
                <a:lnTo>
                  <a:pt x="110" y="32"/>
                </a:lnTo>
                <a:lnTo>
                  <a:pt x="102" y="34"/>
                </a:lnTo>
                <a:lnTo>
                  <a:pt x="104" y="36"/>
                </a:lnTo>
                <a:lnTo>
                  <a:pt x="106" y="38"/>
                </a:lnTo>
                <a:lnTo>
                  <a:pt x="112" y="34"/>
                </a:lnTo>
                <a:lnTo>
                  <a:pt x="123" y="33"/>
                </a:lnTo>
                <a:lnTo>
                  <a:pt x="131" y="33"/>
                </a:lnTo>
                <a:lnTo>
                  <a:pt x="134" y="38"/>
                </a:lnTo>
                <a:lnTo>
                  <a:pt x="135" y="40"/>
                </a:lnTo>
                <a:lnTo>
                  <a:pt x="129" y="51"/>
                </a:lnTo>
                <a:lnTo>
                  <a:pt x="127" y="55"/>
                </a:lnTo>
                <a:lnTo>
                  <a:pt x="117" y="56"/>
                </a:lnTo>
                <a:lnTo>
                  <a:pt x="102" y="56"/>
                </a:lnTo>
                <a:lnTo>
                  <a:pt x="95" y="51"/>
                </a:lnTo>
                <a:lnTo>
                  <a:pt x="94" y="49"/>
                </a:lnTo>
                <a:lnTo>
                  <a:pt x="87" y="51"/>
                </a:lnTo>
                <a:lnTo>
                  <a:pt x="75" y="52"/>
                </a:lnTo>
                <a:lnTo>
                  <a:pt x="69" y="59"/>
                </a:lnTo>
                <a:lnTo>
                  <a:pt x="59" y="56"/>
                </a:lnTo>
                <a:lnTo>
                  <a:pt x="61" y="66"/>
                </a:lnTo>
                <a:lnTo>
                  <a:pt x="48" y="68"/>
                </a:lnTo>
                <a:lnTo>
                  <a:pt x="40" y="63"/>
                </a:lnTo>
                <a:lnTo>
                  <a:pt x="40" y="66"/>
                </a:lnTo>
                <a:lnTo>
                  <a:pt x="31" y="64"/>
                </a:lnTo>
                <a:lnTo>
                  <a:pt x="25" y="59"/>
                </a:lnTo>
                <a:lnTo>
                  <a:pt x="22" y="57"/>
                </a:lnTo>
                <a:lnTo>
                  <a:pt x="25" y="51"/>
                </a:lnTo>
                <a:lnTo>
                  <a:pt x="25" y="45"/>
                </a:lnTo>
                <a:lnTo>
                  <a:pt x="26" y="44"/>
                </a:lnTo>
                <a:lnTo>
                  <a:pt x="31" y="40"/>
                </a:lnTo>
                <a:lnTo>
                  <a:pt x="35" y="45"/>
                </a:lnTo>
                <a:lnTo>
                  <a:pt x="37" y="48"/>
                </a:lnTo>
                <a:lnTo>
                  <a:pt x="37" y="51"/>
                </a:lnTo>
                <a:lnTo>
                  <a:pt x="42" y="55"/>
                </a:lnTo>
                <a:lnTo>
                  <a:pt x="44" y="53"/>
                </a:lnTo>
                <a:lnTo>
                  <a:pt x="50" y="52"/>
                </a:lnTo>
                <a:lnTo>
                  <a:pt x="45" y="48"/>
                </a:lnTo>
                <a:lnTo>
                  <a:pt x="45" y="44"/>
                </a:lnTo>
                <a:lnTo>
                  <a:pt x="50" y="42"/>
                </a:lnTo>
                <a:lnTo>
                  <a:pt x="56" y="41"/>
                </a:lnTo>
                <a:lnTo>
                  <a:pt x="56" y="40"/>
                </a:lnTo>
                <a:lnTo>
                  <a:pt x="49" y="38"/>
                </a:lnTo>
                <a:lnTo>
                  <a:pt x="41" y="38"/>
                </a:lnTo>
                <a:lnTo>
                  <a:pt x="38" y="38"/>
                </a:lnTo>
                <a:lnTo>
                  <a:pt x="37" y="37"/>
                </a:lnTo>
                <a:lnTo>
                  <a:pt x="38" y="36"/>
                </a:lnTo>
                <a:lnTo>
                  <a:pt x="45" y="32"/>
                </a:lnTo>
                <a:lnTo>
                  <a:pt x="49" y="29"/>
                </a:lnTo>
                <a:lnTo>
                  <a:pt x="59" y="29"/>
                </a:lnTo>
                <a:lnTo>
                  <a:pt x="63" y="30"/>
                </a:lnTo>
                <a:lnTo>
                  <a:pt x="69" y="29"/>
                </a:lnTo>
                <a:lnTo>
                  <a:pt x="71" y="27"/>
                </a:lnTo>
                <a:lnTo>
                  <a:pt x="72" y="23"/>
                </a:lnTo>
                <a:lnTo>
                  <a:pt x="69" y="19"/>
                </a:lnTo>
                <a:lnTo>
                  <a:pt x="72" y="14"/>
                </a:lnTo>
                <a:lnTo>
                  <a:pt x="80" y="10"/>
                </a:lnTo>
                <a:lnTo>
                  <a:pt x="86" y="8"/>
                </a:lnTo>
                <a:lnTo>
                  <a:pt x="87" y="10"/>
                </a:lnTo>
                <a:lnTo>
                  <a:pt x="91" y="12"/>
                </a:lnTo>
                <a:lnTo>
                  <a:pt x="99" y="15"/>
                </a:lnTo>
                <a:lnTo>
                  <a:pt x="109" y="19"/>
                </a:lnTo>
                <a:lnTo>
                  <a:pt x="114" y="21"/>
                </a:lnTo>
                <a:lnTo>
                  <a:pt x="116" y="26"/>
                </a:lnTo>
                <a:lnTo>
                  <a:pt x="117" y="29"/>
                </a:lnTo>
                <a:close/>
                <a:moveTo>
                  <a:pt x="59" y="17"/>
                </a:moveTo>
                <a:lnTo>
                  <a:pt x="59" y="25"/>
                </a:lnTo>
                <a:lnTo>
                  <a:pt x="42" y="25"/>
                </a:lnTo>
                <a:lnTo>
                  <a:pt x="22" y="34"/>
                </a:lnTo>
                <a:lnTo>
                  <a:pt x="16" y="25"/>
                </a:lnTo>
                <a:lnTo>
                  <a:pt x="26" y="19"/>
                </a:lnTo>
                <a:lnTo>
                  <a:pt x="8" y="11"/>
                </a:lnTo>
                <a:lnTo>
                  <a:pt x="19" y="7"/>
                </a:lnTo>
                <a:lnTo>
                  <a:pt x="16" y="2"/>
                </a:lnTo>
                <a:lnTo>
                  <a:pt x="25" y="0"/>
                </a:lnTo>
                <a:lnTo>
                  <a:pt x="40" y="12"/>
                </a:lnTo>
                <a:lnTo>
                  <a:pt x="59" y="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5" name="Freeform 346"/>
          <p:cNvSpPr>
            <a:spLocks/>
          </p:cNvSpPr>
          <p:nvPr/>
        </p:nvSpPr>
        <p:spPr bwMode="auto">
          <a:xfrm>
            <a:off x="4359275" y="6156325"/>
            <a:ext cx="166688" cy="195263"/>
          </a:xfrm>
          <a:custGeom>
            <a:avLst/>
            <a:gdLst>
              <a:gd name="T0" fmla="*/ 84 w 105"/>
              <a:gd name="T1" fmla="*/ 40 h 123"/>
              <a:gd name="T2" fmla="*/ 92 w 105"/>
              <a:gd name="T3" fmla="*/ 32 h 123"/>
              <a:gd name="T4" fmla="*/ 105 w 105"/>
              <a:gd name="T5" fmla="*/ 10 h 123"/>
              <a:gd name="T6" fmla="*/ 90 w 105"/>
              <a:gd name="T7" fmla="*/ 7 h 123"/>
              <a:gd name="T8" fmla="*/ 75 w 105"/>
              <a:gd name="T9" fmla="*/ 3 h 123"/>
              <a:gd name="T10" fmla="*/ 77 w 105"/>
              <a:gd name="T11" fmla="*/ 14 h 123"/>
              <a:gd name="T12" fmla="*/ 66 w 105"/>
              <a:gd name="T13" fmla="*/ 32 h 123"/>
              <a:gd name="T14" fmla="*/ 58 w 105"/>
              <a:gd name="T15" fmla="*/ 47 h 123"/>
              <a:gd name="T16" fmla="*/ 64 w 105"/>
              <a:gd name="T17" fmla="*/ 52 h 123"/>
              <a:gd name="T18" fmla="*/ 50 w 105"/>
              <a:gd name="T19" fmla="*/ 60 h 123"/>
              <a:gd name="T20" fmla="*/ 39 w 105"/>
              <a:gd name="T21" fmla="*/ 59 h 123"/>
              <a:gd name="T22" fmla="*/ 32 w 105"/>
              <a:gd name="T23" fmla="*/ 83 h 123"/>
              <a:gd name="T24" fmla="*/ 26 w 105"/>
              <a:gd name="T25" fmla="*/ 88 h 123"/>
              <a:gd name="T26" fmla="*/ 24 w 105"/>
              <a:gd name="T27" fmla="*/ 92 h 123"/>
              <a:gd name="T28" fmla="*/ 12 w 105"/>
              <a:gd name="T29" fmla="*/ 104 h 123"/>
              <a:gd name="T30" fmla="*/ 5 w 105"/>
              <a:gd name="T31" fmla="*/ 107 h 123"/>
              <a:gd name="T32" fmla="*/ 0 w 105"/>
              <a:gd name="T33" fmla="*/ 119 h 123"/>
              <a:gd name="T34" fmla="*/ 11 w 105"/>
              <a:gd name="T35" fmla="*/ 115 h 123"/>
              <a:gd name="T36" fmla="*/ 24 w 105"/>
              <a:gd name="T37" fmla="*/ 108 h 123"/>
              <a:gd name="T38" fmla="*/ 42 w 105"/>
              <a:gd name="T39" fmla="*/ 113 h 123"/>
              <a:gd name="T40" fmla="*/ 52 w 105"/>
              <a:gd name="T41" fmla="*/ 118 h 123"/>
              <a:gd name="T42" fmla="*/ 60 w 105"/>
              <a:gd name="T43" fmla="*/ 116 h 123"/>
              <a:gd name="T44" fmla="*/ 62 w 105"/>
              <a:gd name="T45" fmla="*/ 119 h 123"/>
              <a:gd name="T46" fmla="*/ 69 w 105"/>
              <a:gd name="T47" fmla="*/ 122 h 123"/>
              <a:gd name="T48" fmla="*/ 84 w 105"/>
              <a:gd name="T49" fmla="*/ 116 h 123"/>
              <a:gd name="T50" fmla="*/ 90 w 105"/>
              <a:gd name="T51" fmla="*/ 119 h 123"/>
              <a:gd name="T52" fmla="*/ 88 w 105"/>
              <a:gd name="T53" fmla="*/ 118 h 123"/>
              <a:gd name="T54" fmla="*/ 84 w 105"/>
              <a:gd name="T55" fmla="*/ 109 h 123"/>
              <a:gd name="T56" fmla="*/ 88 w 105"/>
              <a:gd name="T57" fmla="*/ 100 h 123"/>
              <a:gd name="T58" fmla="*/ 80 w 105"/>
              <a:gd name="T59" fmla="*/ 90 h 123"/>
              <a:gd name="T60" fmla="*/ 98 w 105"/>
              <a:gd name="T61" fmla="*/ 90 h 123"/>
              <a:gd name="T62" fmla="*/ 103 w 105"/>
              <a:gd name="T63" fmla="*/ 74 h 123"/>
              <a:gd name="T64" fmla="*/ 79 w 105"/>
              <a:gd name="T65" fmla="*/ 55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" h="123">
                <a:moveTo>
                  <a:pt x="79" y="44"/>
                </a:moveTo>
                <a:lnTo>
                  <a:pt x="84" y="40"/>
                </a:lnTo>
                <a:lnTo>
                  <a:pt x="86" y="30"/>
                </a:lnTo>
                <a:lnTo>
                  <a:pt x="92" y="32"/>
                </a:lnTo>
                <a:lnTo>
                  <a:pt x="95" y="29"/>
                </a:lnTo>
                <a:lnTo>
                  <a:pt x="105" y="10"/>
                </a:lnTo>
                <a:lnTo>
                  <a:pt x="96" y="4"/>
                </a:lnTo>
                <a:lnTo>
                  <a:pt x="90" y="7"/>
                </a:lnTo>
                <a:lnTo>
                  <a:pt x="84" y="0"/>
                </a:lnTo>
                <a:lnTo>
                  <a:pt x="75" y="3"/>
                </a:lnTo>
                <a:lnTo>
                  <a:pt x="75" y="4"/>
                </a:lnTo>
                <a:lnTo>
                  <a:pt x="77" y="14"/>
                </a:lnTo>
                <a:lnTo>
                  <a:pt x="65" y="22"/>
                </a:lnTo>
                <a:lnTo>
                  <a:pt x="66" y="32"/>
                </a:lnTo>
                <a:lnTo>
                  <a:pt x="65" y="41"/>
                </a:lnTo>
                <a:lnTo>
                  <a:pt x="58" y="47"/>
                </a:lnTo>
                <a:lnTo>
                  <a:pt x="64" y="49"/>
                </a:lnTo>
                <a:lnTo>
                  <a:pt x="64" y="52"/>
                </a:lnTo>
                <a:lnTo>
                  <a:pt x="60" y="63"/>
                </a:lnTo>
                <a:lnTo>
                  <a:pt x="50" y="60"/>
                </a:lnTo>
                <a:lnTo>
                  <a:pt x="50" y="55"/>
                </a:lnTo>
                <a:lnTo>
                  <a:pt x="39" y="59"/>
                </a:lnTo>
                <a:lnTo>
                  <a:pt x="35" y="63"/>
                </a:lnTo>
                <a:lnTo>
                  <a:pt x="32" y="83"/>
                </a:lnTo>
                <a:lnTo>
                  <a:pt x="27" y="88"/>
                </a:lnTo>
                <a:lnTo>
                  <a:pt x="26" y="88"/>
                </a:lnTo>
                <a:lnTo>
                  <a:pt x="24" y="90"/>
                </a:lnTo>
                <a:lnTo>
                  <a:pt x="24" y="92"/>
                </a:lnTo>
                <a:lnTo>
                  <a:pt x="20" y="103"/>
                </a:lnTo>
                <a:lnTo>
                  <a:pt x="12" y="104"/>
                </a:lnTo>
                <a:lnTo>
                  <a:pt x="9" y="104"/>
                </a:lnTo>
                <a:lnTo>
                  <a:pt x="5" y="107"/>
                </a:lnTo>
                <a:lnTo>
                  <a:pt x="1" y="112"/>
                </a:lnTo>
                <a:lnTo>
                  <a:pt x="0" y="119"/>
                </a:lnTo>
                <a:lnTo>
                  <a:pt x="2" y="122"/>
                </a:lnTo>
                <a:lnTo>
                  <a:pt x="11" y="115"/>
                </a:lnTo>
                <a:lnTo>
                  <a:pt x="16" y="109"/>
                </a:lnTo>
                <a:lnTo>
                  <a:pt x="24" y="108"/>
                </a:lnTo>
                <a:lnTo>
                  <a:pt x="32" y="108"/>
                </a:lnTo>
                <a:lnTo>
                  <a:pt x="42" y="113"/>
                </a:lnTo>
                <a:lnTo>
                  <a:pt x="43" y="115"/>
                </a:lnTo>
                <a:lnTo>
                  <a:pt x="52" y="118"/>
                </a:lnTo>
                <a:lnTo>
                  <a:pt x="54" y="118"/>
                </a:lnTo>
                <a:lnTo>
                  <a:pt x="60" y="116"/>
                </a:lnTo>
                <a:lnTo>
                  <a:pt x="61" y="118"/>
                </a:lnTo>
                <a:lnTo>
                  <a:pt x="62" y="119"/>
                </a:lnTo>
                <a:lnTo>
                  <a:pt x="65" y="119"/>
                </a:lnTo>
                <a:lnTo>
                  <a:pt x="69" y="122"/>
                </a:lnTo>
                <a:lnTo>
                  <a:pt x="80" y="123"/>
                </a:lnTo>
                <a:lnTo>
                  <a:pt x="84" y="116"/>
                </a:lnTo>
                <a:lnTo>
                  <a:pt x="87" y="123"/>
                </a:lnTo>
                <a:lnTo>
                  <a:pt x="90" y="119"/>
                </a:lnTo>
                <a:lnTo>
                  <a:pt x="91" y="118"/>
                </a:lnTo>
                <a:lnTo>
                  <a:pt x="88" y="118"/>
                </a:lnTo>
                <a:lnTo>
                  <a:pt x="88" y="111"/>
                </a:lnTo>
                <a:lnTo>
                  <a:pt x="84" y="109"/>
                </a:lnTo>
                <a:lnTo>
                  <a:pt x="90" y="101"/>
                </a:lnTo>
                <a:lnTo>
                  <a:pt x="88" y="100"/>
                </a:lnTo>
                <a:lnTo>
                  <a:pt x="80" y="96"/>
                </a:lnTo>
                <a:lnTo>
                  <a:pt x="80" y="90"/>
                </a:lnTo>
                <a:lnTo>
                  <a:pt x="90" y="86"/>
                </a:lnTo>
                <a:lnTo>
                  <a:pt x="98" y="90"/>
                </a:lnTo>
                <a:lnTo>
                  <a:pt x="99" y="83"/>
                </a:lnTo>
                <a:lnTo>
                  <a:pt x="103" y="74"/>
                </a:lnTo>
                <a:lnTo>
                  <a:pt x="105" y="73"/>
                </a:lnTo>
                <a:lnTo>
                  <a:pt x="79" y="55"/>
                </a:lnTo>
                <a:lnTo>
                  <a:pt x="79" y="4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6" name="Freeform 347"/>
          <p:cNvSpPr>
            <a:spLocks/>
          </p:cNvSpPr>
          <p:nvPr/>
        </p:nvSpPr>
        <p:spPr bwMode="auto">
          <a:xfrm>
            <a:off x="4181475" y="5478463"/>
            <a:ext cx="165100" cy="176213"/>
          </a:xfrm>
          <a:custGeom>
            <a:avLst/>
            <a:gdLst>
              <a:gd name="T0" fmla="*/ 89 w 104"/>
              <a:gd name="T1" fmla="*/ 62 h 111"/>
              <a:gd name="T2" fmla="*/ 67 w 104"/>
              <a:gd name="T3" fmla="*/ 71 h 111"/>
              <a:gd name="T4" fmla="*/ 59 w 104"/>
              <a:gd name="T5" fmla="*/ 85 h 111"/>
              <a:gd name="T6" fmla="*/ 49 w 104"/>
              <a:gd name="T7" fmla="*/ 111 h 111"/>
              <a:gd name="T8" fmla="*/ 42 w 104"/>
              <a:gd name="T9" fmla="*/ 108 h 111"/>
              <a:gd name="T10" fmla="*/ 20 w 104"/>
              <a:gd name="T11" fmla="*/ 108 h 111"/>
              <a:gd name="T12" fmla="*/ 14 w 104"/>
              <a:gd name="T13" fmla="*/ 101 h 111"/>
              <a:gd name="T14" fmla="*/ 11 w 104"/>
              <a:gd name="T15" fmla="*/ 97 h 111"/>
              <a:gd name="T16" fmla="*/ 14 w 104"/>
              <a:gd name="T17" fmla="*/ 90 h 111"/>
              <a:gd name="T18" fmla="*/ 18 w 104"/>
              <a:gd name="T19" fmla="*/ 82 h 111"/>
              <a:gd name="T20" fmla="*/ 0 w 104"/>
              <a:gd name="T21" fmla="*/ 86 h 111"/>
              <a:gd name="T22" fmla="*/ 7 w 104"/>
              <a:gd name="T23" fmla="*/ 74 h 111"/>
              <a:gd name="T24" fmla="*/ 19 w 104"/>
              <a:gd name="T25" fmla="*/ 67 h 111"/>
              <a:gd name="T26" fmla="*/ 22 w 104"/>
              <a:gd name="T27" fmla="*/ 62 h 111"/>
              <a:gd name="T28" fmla="*/ 26 w 104"/>
              <a:gd name="T29" fmla="*/ 65 h 111"/>
              <a:gd name="T30" fmla="*/ 42 w 104"/>
              <a:gd name="T31" fmla="*/ 69 h 111"/>
              <a:gd name="T32" fmla="*/ 46 w 104"/>
              <a:gd name="T33" fmla="*/ 69 h 111"/>
              <a:gd name="T34" fmla="*/ 50 w 104"/>
              <a:gd name="T35" fmla="*/ 59 h 111"/>
              <a:gd name="T36" fmla="*/ 67 w 104"/>
              <a:gd name="T37" fmla="*/ 50 h 111"/>
              <a:gd name="T38" fmla="*/ 76 w 104"/>
              <a:gd name="T39" fmla="*/ 47 h 111"/>
              <a:gd name="T40" fmla="*/ 80 w 104"/>
              <a:gd name="T41" fmla="*/ 44 h 111"/>
              <a:gd name="T42" fmla="*/ 79 w 104"/>
              <a:gd name="T43" fmla="*/ 40 h 111"/>
              <a:gd name="T44" fmla="*/ 75 w 104"/>
              <a:gd name="T45" fmla="*/ 44 h 111"/>
              <a:gd name="T46" fmla="*/ 64 w 104"/>
              <a:gd name="T47" fmla="*/ 47 h 111"/>
              <a:gd name="T48" fmla="*/ 52 w 104"/>
              <a:gd name="T49" fmla="*/ 54 h 111"/>
              <a:gd name="T50" fmla="*/ 49 w 104"/>
              <a:gd name="T51" fmla="*/ 48 h 111"/>
              <a:gd name="T52" fmla="*/ 61 w 104"/>
              <a:gd name="T53" fmla="*/ 35 h 111"/>
              <a:gd name="T54" fmla="*/ 65 w 104"/>
              <a:gd name="T55" fmla="*/ 24 h 111"/>
              <a:gd name="T56" fmla="*/ 74 w 104"/>
              <a:gd name="T57" fmla="*/ 22 h 111"/>
              <a:gd name="T58" fmla="*/ 83 w 104"/>
              <a:gd name="T59" fmla="*/ 0 h 111"/>
              <a:gd name="T60" fmla="*/ 102 w 104"/>
              <a:gd name="T61" fmla="*/ 24 h 111"/>
              <a:gd name="T62" fmla="*/ 102 w 104"/>
              <a:gd name="T63" fmla="*/ 32 h 111"/>
              <a:gd name="T64" fmla="*/ 102 w 104"/>
              <a:gd name="T65" fmla="*/ 3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4" h="111">
                <a:moveTo>
                  <a:pt x="104" y="51"/>
                </a:moveTo>
                <a:lnTo>
                  <a:pt x="89" y="62"/>
                </a:lnTo>
                <a:lnTo>
                  <a:pt x="75" y="62"/>
                </a:lnTo>
                <a:lnTo>
                  <a:pt x="67" y="71"/>
                </a:lnTo>
                <a:lnTo>
                  <a:pt x="64" y="81"/>
                </a:lnTo>
                <a:lnTo>
                  <a:pt x="59" y="85"/>
                </a:lnTo>
                <a:lnTo>
                  <a:pt x="50" y="97"/>
                </a:lnTo>
                <a:lnTo>
                  <a:pt x="49" y="111"/>
                </a:lnTo>
                <a:lnTo>
                  <a:pt x="46" y="111"/>
                </a:lnTo>
                <a:lnTo>
                  <a:pt x="42" y="108"/>
                </a:lnTo>
                <a:lnTo>
                  <a:pt x="33" y="105"/>
                </a:lnTo>
                <a:lnTo>
                  <a:pt x="20" y="108"/>
                </a:lnTo>
                <a:lnTo>
                  <a:pt x="19" y="103"/>
                </a:lnTo>
                <a:lnTo>
                  <a:pt x="14" y="101"/>
                </a:lnTo>
                <a:lnTo>
                  <a:pt x="14" y="100"/>
                </a:lnTo>
                <a:lnTo>
                  <a:pt x="11" y="97"/>
                </a:lnTo>
                <a:lnTo>
                  <a:pt x="5" y="90"/>
                </a:lnTo>
                <a:lnTo>
                  <a:pt x="14" y="90"/>
                </a:lnTo>
                <a:lnTo>
                  <a:pt x="18" y="86"/>
                </a:lnTo>
                <a:lnTo>
                  <a:pt x="18" y="82"/>
                </a:lnTo>
                <a:lnTo>
                  <a:pt x="8" y="85"/>
                </a:lnTo>
                <a:lnTo>
                  <a:pt x="0" y="86"/>
                </a:lnTo>
                <a:lnTo>
                  <a:pt x="1" y="80"/>
                </a:lnTo>
                <a:lnTo>
                  <a:pt x="7" y="74"/>
                </a:lnTo>
                <a:lnTo>
                  <a:pt x="12" y="70"/>
                </a:lnTo>
                <a:lnTo>
                  <a:pt x="19" y="67"/>
                </a:lnTo>
                <a:lnTo>
                  <a:pt x="20" y="65"/>
                </a:lnTo>
                <a:lnTo>
                  <a:pt x="22" y="62"/>
                </a:lnTo>
                <a:lnTo>
                  <a:pt x="23" y="59"/>
                </a:lnTo>
                <a:lnTo>
                  <a:pt x="26" y="65"/>
                </a:lnTo>
                <a:lnTo>
                  <a:pt x="29" y="67"/>
                </a:lnTo>
                <a:lnTo>
                  <a:pt x="42" y="69"/>
                </a:lnTo>
                <a:lnTo>
                  <a:pt x="44" y="69"/>
                </a:lnTo>
                <a:lnTo>
                  <a:pt x="46" y="69"/>
                </a:lnTo>
                <a:lnTo>
                  <a:pt x="46" y="67"/>
                </a:lnTo>
                <a:lnTo>
                  <a:pt x="50" y="59"/>
                </a:lnTo>
                <a:lnTo>
                  <a:pt x="61" y="54"/>
                </a:lnTo>
                <a:lnTo>
                  <a:pt x="67" y="50"/>
                </a:lnTo>
                <a:lnTo>
                  <a:pt x="74" y="48"/>
                </a:lnTo>
                <a:lnTo>
                  <a:pt x="76" y="47"/>
                </a:lnTo>
                <a:lnTo>
                  <a:pt x="79" y="44"/>
                </a:lnTo>
                <a:lnTo>
                  <a:pt x="80" y="44"/>
                </a:lnTo>
                <a:lnTo>
                  <a:pt x="82" y="39"/>
                </a:lnTo>
                <a:lnTo>
                  <a:pt x="79" y="40"/>
                </a:lnTo>
                <a:lnTo>
                  <a:pt x="79" y="41"/>
                </a:lnTo>
                <a:lnTo>
                  <a:pt x="75" y="44"/>
                </a:lnTo>
                <a:lnTo>
                  <a:pt x="65" y="47"/>
                </a:lnTo>
                <a:lnTo>
                  <a:pt x="64" y="47"/>
                </a:lnTo>
                <a:lnTo>
                  <a:pt x="57" y="51"/>
                </a:lnTo>
                <a:lnTo>
                  <a:pt x="52" y="54"/>
                </a:lnTo>
                <a:lnTo>
                  <a:pt x="50" y="52"/>
                </a:lnTo>
                <a:lnTo>
                  <a:pt x="49" y="48"/>
                </a:lnTo>
                <a:lnTo>
                  <a:pt x="50" y="39"/>
                </a:lnTo>
                <a:lnTo>
                  <a:pt x="61" y="35"/>
                </a:lnTo>
                <a:lnTo>
                  <a:pt x="67" y="28"/>
                </a:lnTo>
                <a:lnTo>
                  <a:pt x="65" y="24"/>
                </a:lnTo>
                <a:lnTo>
                  <a:pt x="71" y="26"/>
                </a:lnTo>
                <a:lnTo>
                  <a:pt x="74" y="22"/>
                </a:lnTo>
                <a:lnTo>
                  <a:pt x="76" y="17"/>
                </a:lnTo>
                <a:lnTo>
                  <a:pt x="83" y="0"/>
                </a:lnTo>
                <a:lnTo>
                  <a:pt x="94" y="13"/>
                </a:lnTo>
                <a:lnTo>
                  <a:pt x="102" y="24"/>
                </a:lnTo>
                <a:lnTo>
                  <a:pt x="102" y="28"/>
                </a:lnTo>
                <a:lnTo>
                  <a:pt x="102" y="32"/>
                </a:lnTo>
                <a:lnTo>
                  <a:pt x="102" y="33"/>
                </a:lnTo>
                <a:lnTo>
                  <a:pt x="102" y="35"/>
                </a:lnTo>
                <a:lnTo>
                  <a:pt x="104" y="5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7" name="Freeform 348"/>
          <p:cNvSpPr>
            <a:spLocks/>
          </p:cNvSpPr>
          <p:nvPr/>
        </p:nvSpPr>
        <p:spPr bwMode="auto">
          <a:xfrm>
            <a:off x="4259263" y="5559425"/>
            <a:ext cx="119063" cy="107950"/>
          </a:xfrm>
          <a:custGeom>
            <a:avLst/>
            <a:gdLst>
              <a:gd name="T0" fmla="*/ 71 w 75"/>
              <a:gd name="T1" fmla="*/ 39 h 68"/>
              <a:gd name="T2" fmla="*/ 50 w 75"/>
              <a:gd name="T3" fmla="*/ 57 h 68"/>
              <a:gd name="T4" fmla="*/ 30 w 75"/>
              <a:gd name="T5" fmla="*/ 63 h 68"/>
              <a:gd name="T6" fmla="*/ 23 w 75"/>
              <a:gd name="T7" fmla="*/ 68 h 68"/>
              <a:gd name="T8" fmla="*/ 18 w 75"/>
              <a:gd name="T9" fmla="*/ 68 h 68"/>
              <a:gd name="T10" fmla="*/ 20 w 75"/>
              <a:gd name="T11" fmla="*/ 64 h 68"/>
              <a:gd name="T12" fmla="*/ 23 w 75"/>
              <a:gd name="T13" fmla="*/ 52 h 68"/>
              <a:gd name="T14" fmla="*/ 25 w 75"/>
              <a:gd name="T15" fmla="*/ 50 h 68"/>
              <a:gd name="T16" fmla="*/ 29 w 75"/>
              <a:gd name="T17" fmla="*/ 49 h 68"/>
              <a:gd name="T18" fmla="*/ 22 w 75"/>
              <a:gd name="T19" fmla="*/ 49 h 68"/>
              <a:gd name="T20" fmla="*/ 15 w 75"/>
              <a:gd name="T21" fmla="*/ 57 h 68"/>
              <a:gd name="T22" fmla="*/ 12 w 75"/>
              <a:gd name="T23" fmla="*/ 67 h 68"/>
              <a:gd name="T24" fmla="*/ 5 w 75"/>
              <a:gd name="T25" fmla="*/ 64 h 68"/>
              <a:gd name="T26" fmla="*/ 0 w 75"/>
              <a:gd name="T27" fmla="*/ 60 h 68"/>
              <a:gd name="T28" fmla="*/ 1 w 75"/>
              <a:gd name="T29" fmla="*/ 46 h 68"/>
              <a:gd name="T30" fmla="*/ 10 w 75"/>
              <a:gd name="T31" fmla="*/ 34 h 68"/>
              <a:gd name="T32" fmla="*/ 15 w 75"/>
              <a:gd name="T33" fmla="*/ 30 h 68"/>
              <a:gd name="T34" fmla="*/ 18 w 75"/>
              <a:gd name="T35" fmla="*/ 20 h 68"/>
              <a:gd name="T36" fmla="*/ 26 w 75"/>
              <a:gd name="T37" fmla="*/ 11 h 68"/>
              <a:gd name="T38" fmla="*/ 40 w 75"/>
              <a:gd name="T39" fmla="*/ 11 h 68"/>
              <a:gd name="T40" fmla="*/ 55 w 75"/>
              <a:gd name="T41" fmla="*/ 0 h 68"/>
              <a:gd name="T42" fmla="*/ 71 w 75"/>
              <a:gd name="T43" fmla="*/ 0 h 68"/>
              <a:gd name="T44" fmla="*/ 75 w 75"/>
              <a:gd name="T45" fmla="*/ 4 h 68"/>
              <a:gd name="T46" fmla="*/ 74 w 75"/>
              <a:gd name="T47" fmla="*/ 20 h 68"/>
              <a:gd name="T48" fmla="*/ 67 w 75"/>
              <a:gd name="T49" fmla="*/ 35 h 68"/>
              <a:gd name="T50" fmla="*/ 71 w 75"/>
              <a:gd name="T51" fmla="*/ 39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5" h="68">
                <a:moveTo>
                  <a:pt x="71" y="39"/>
                </a:moveTo>
                <a:lnTo>
                  <a:pt x="50" y="57"/>
                </a:lnTo>
                <a:lnTo>
                  <a:pt x="30" y="63"/>
                </a:lnTo>
                <a:lnTo>
                  <a:pt x="23" y="68"/>
                </a:lnTo>
                <a:lnTo>
                  <a:pt x="18" y="68"/>
                </a:lnTo>
                <a:lnTo>
                  <a:pt x="20" y="64"/>
                </a:lnTo>
                <a:lnTo>
                  <a:pt x="23" y="52"/>
                </a:lnTo>
                <a:lnTo>
                  <a:pt x="25" y="50"/>
                </a:lnTo>
                <a:lnTo>
                  <a:pt x="29" y="49"/>
                </a:lnTo>
                <a:lnTo>
                  <a:pt x="22" y="49"/>
                </a:lnTo>
                <a:lnTo>
                  <a:pt x="15" y="57"/>
                </a:lnTo>
                <a:lnTo>
                  <a:pt x="12" y="67"/>
                </a:lnTo>
                <a:lnTo>
                  <a:pt x="5" y="64"/>
                </a:lnTo>
                <a:lnTo>
                  <a:pt x="0" y="60"/>
                </a:lnTo>
                <a:lnTo>
                  <a:pt x="1" y="46"/>
                </a:lnTo>
                <a:lnTo>
                  <a:pt x="10" y="34"/>
                </a:lnTo>
                <a:lnTo>
                  <a:pt x="15" y="30"/>
                </a:lnTo>
                <a:lnTo>
                  <a:pt x="18" y="20"/>
                </a:lnTo>
                <a:lnTo>
                  <a:pt x="26" y="11"/>
                </a:lnTo>
                <a:lnTo>
                  <a:pt x="40" y="11"/>
                </a:lnTo>
                <a:lnTo>
                  <a:pt x="55" y="0"/>
                </a:lnTo>
                <a:lnTo>
                  <a:pt x="71" y="0"/>
                </a:lnTo>
                <a:lnTo>
                  <a:pt x="75" y="4"/>
                </a:lnTo>
                <a:lnTo>
                  <a:pt x="74" y="20"/>
                </a:lnTo>
                <a:lnTo>
                  <a:pt x="67" y="35"/>
                </a:lnTo>
                <a:lnTo>
                  <a:pt x="71" y="3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8" name="Freeform 349"/>
          <p:cNvSpPr>
            <a:spLocks/>
          </p:cNvSpPr>
          <p:nvPr/>
        </p:nvSpPr>
        <p:spPr bwMode="auto">
          <a:xfrm>
            <a:off x="4170363" y="5254625"/>
            <a:ext cx="100013" cy="88900"/>
          </a:xfrm>
          <a:custGeom>
            <a:avLst/>
            <a:gdLst>
              <a:gd name="T0" fmla="*/ 63 w 63"/>
              <a:gd name="T1" fmla="*/ 8 h 56"/>
              <a:gd name="T2" fmla="*/ 51 w 63"/>
              <a:gd name="T3" fmla="*/ 31 h 56"/>
              <a:gd name="T4" fmla="*/ 51 w 63"/>
              <a:gd name="T5" fmla="*/ 35 h 56"/>
              <a:gd name="T6" fmla="*/ 49 w 63"/>
              <a:gd name="T7" fmla="*/ 43 h 56"/>
              <a:gd name="T8" fmla="*/ 48 w 63"/>
              <a:gd name="T9" fmla="*/ 51 h 56"/>
              <a:gd name="T10" fmla="*/ 27 w 63"/>
              <a:gd name="T11" fmla="*/ 50 h 56"/>
              <a:gd name="T12" fmla="*/ 26 w 63"/>
              <a:gd name="T13" fmla="*/ 45 h 56"/>
              <a:gd name="T14" fmla="*/ 25 w 63"/>
              <a:gd name="T15" fmla="*/ 42 h 56"/>
              <a:gd name="T16" fmla="*/ 22 w 63"/>
              <a:gd name="T17" fmla="*/ 49 h 56"/>
              <a:gd name="T18" fmla="*/ 18 w 63"/>
              <a:gd name="T19" fmla="*/ 49 h 56"/>
              <a:gd name="T20" fmla="*/ 14 w 63"/>
              <a:gd name="T21" fmla="*/ 49 h 56"/>
              <a:gd name="T22" fmla="*/ 15 w 63"/>
              <a:gd name="T23" fmla="*/ 46 h 56"/>
              <a:gd name="T24" fmla="*/ 21 w 63"/>
              <a:gd name="T25" fmla="*/ 41 h 56"/>
              <a:gd name="T26" fmla="*/ 21 w 63"/>
              <a:gd name="T27" fmla="*/ 39 h 56"/>
              <a:gd name="T28" fmla="*/ 21 w 63"/>
              <a:gd name="T29" fmla="*/ 39 h 56"/>
              <a:gd name="T30" fmla="*/ 26 w 63"/>
              <a:gd name="T31" fmla="*/ 36 h 56"/>
              <a:gd name="T32" fmla="*/ 30 w 63"/>
              <a:gd name="T33" fmla="*/ 32 h 56"/>
              <a:gd name="T34" fmla="*/ 27 w 63"/>
              <a:gd name="T35" fmla="*/ 30 h 56"/>
              <a:gd name="T36" fmla="*/ 26 w 63"/>
              <a:gd name="T37" fmla="*/ 27 h 56"/>
              <a:gd name="T38" fmla="*/ 25 w 63"/>
              <a:gd name="T39" fmla="*/ 28 h 56"/>
              <a:gd name="T40" fmla="*/ 22 w 63"/>
              <a:gd name="T41" fmla="*/ 34 h 56"/>
              <a:gd name="T42" fmla="*/ 17 w 63"/>
              <a:gd name="T43" fmla="*/ 34 h 56"/>
              <a:gd name="T44" fmla="*/ 10 w 63"/>
              <a:gd name="T45" fmla="*/ 45 h 56"/>
              <a:gd name="T46" fmla="*/ 4 w 63"/>
              <a:gd name="T47" fmla="*/ 56 h 56"/>
              <a:gd name="T48" fmla="*/ 0 w 63"/>
              <a:gd name="T49" fmla="*/ 56 h 56"/>
              <a:gd name="T50" fmla="*/ 3 w 63"/>
              <a:gd name="T51" fmla="*/ 45 h 56"/>
              <a:gd name="T52" fmla="*/ 4 w 63"/>
              <a:gd name="T53" fmla="*/ 41 h 56"/>
              <a:gd name="T54" fmla="*/ 6 w 63"/>
              <a:gd name="T55" fmla="*/ 32 h 56"/>
              <a:gd name="T56" fmla="*/ 15 w 63"/>
              <a:gd name="T57" fmla="*/ 26 h 56"/>
              <a:gd name="T58" fmla="*/ 21 w 63"/>
              <a:gd name="T59" fmla="*/ 19 h 56"/>
              <a:gd name="T60" fmla="*/ 25 w 63"/>
              <a:gd name="T61" fmla="*/ 19 h 56"/>
              <a:gd name="T62" fmla="*/ 36 w 63"/>
              <a:gd name="T63" fmla="*/ 17 h 56"/>
              <a:gd name="T64" fmla="*/ 49 w 63"/>
              <a:gd name="T65" fmla="*/ 11 h 56"/>
              <a:gd name="T66" fmla="*/ 55 w 63"/>
              <a:gd name="T67" fmla="*/ 0 h 56"/>
              <a:gd name="T68" fmla="*/ 63 w 63"/>
              <a:gd name="T69" fmla="*/ 8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3" h="56">
                <a:moveTo>
                  <a:pt x="63" y="8"/>
                </a:moveTo>
                <a:lnTo>
                  <a:pt x="51" y="31"/>
                </a:lnTo>
                <a:lnTo>
                  <a:pt x="51" y="35"/>
                </a:lnTo>
                <a:lnTo>
                  <a:pt x="49" y="43"/>
                </a:lnTo>
                <a:lnTo>
                  <a:pt x="48" y="51"/>
                </a:lnTo>
                <a:lnTo>
                  <a:pt x="27" y="50"/>
                </a:lnTo>
                <a:lnTo>
                  <a:pt x="26" y="45"/>
                </a:lnTo>
                <a:lnTo>
                  <a:pt x="25" y="42"/>
                </a:lnTo>
                <a:lnTo>
                  <a:pt x="22" y="49"/>
                </a:lnTo>
                <a:lnTo>
                  <a:pt x="18" y="49"/>
                </a:lnTo>
                <a:lnTo>
                  <a:pt x="14" y="49"/>
                </a:lnTo>
                <a:lnTo>
                  <a:pt x="15" y="46"/>
                </a:lnTo>
                <a:lnTo>
                  <a:pt x="21" y="41"/>
                </a:lnTo>
                <a:lnTo>
                  <a:pt x="21" y="39"/>
                </a:lnTo>
                <a:lnTo>
                  <a:pt x="21" y="39"/>
                </a:lnTo>
                <a:lnTo>
                  <a:pt x="26" y="36"/>
                </a:lnTo>
                <a:lnTo>
                  <a:pt x="30" y="32"/>
                </a:lnTo>
                <a:lnTo>
                  <a:pt x="27" y="30"/>
                </a:lnTo>
                <a:lnTo>
                  <a:pt x="26" y="27"/>
                </a:lnTo>
                <a:lnTo>
                  <a:pt x="25" y="28"/>
                </a:lnTo>
                <a:lnTo>
                  <a:pt x="22" y="34"/>
                </a:lnTo>
                <a:lnTo>
                  <a:pt x="17" y="34"/>
                </a:lnTo>
                <a:lnTo>
                  <a:pt x="10" y="45"/>
                </a:lnTo>
                <a:lnTo>
                  <a:pt x="4" y="56"/>
                </a:lnTo>
                <a:lnTo>
                  <a:pt x="0" y="56"/>
                </a:lnTo>
                <a:lnTo>
                  <a:pt x="3" y="45"/>
                </a:lnTo>
                <a:lnTo>
                  <a:pt x="4" y="41"/>
                </a:lnTo>
                <a:lnTo>
                  <a:pt x="6" y="32"/>
                </a:lnTo>
                <a:lnTo>
                  <a:pt x="15" y="26"/>
                </a:lnTo>
                <a:lnTo>
                  <a:pt x="21" y="19"/>
                </a:lnTo>
                <a:lnTo>
                  <a:pt x="25" y="19"/>
                </a:lnTo>
                <a:lnTo>
                  <a:pt x="36" y="17"/>
                </a:lnTo>
                <a:lnTo>
                  <a:pt x="49" y="11"/>
                </a:lnTo>
                <a:lnTo>
                  <a:pt x="55" y="0"/>
                </a:lnTo>
                <a:lnTo>
                  <a:pt x="63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9" name="Freeform 350"/>
          <p:cNvSpPr>
            <a:spLocks/>
          </p:cNvSpPr>
          <p:nvPr/>
        </p:nvSpPr>
        <p:spPr bwMode="auto">
          <a:xfrm>
            <a:off x="4183063" y="4784725"/>
            <a:ext cx="325438" cy="168275"/>
          </a:xfrm>
          <a:custGeom>
            <a:avLst/>
            <a:gdLst>
              <a:gd name="T0" fmla="*/ 195 w 205"/>
              <a:gd name="T1" fmla="*/ 16 h 106"/>
              <a:gd name="T2" fmla="*/ 192 w 205"/>
              <a:gd name="T3" fmla="*/ 9 h 106"/>
              <a:gd name="T4" fmla="*/ 190 w 205"/>
              <a:gd name="T5" fmla="*/ 0 h 106"/>
              <a:gd name="T6" fmla="*/ 180 w 205"/>
              <a:gd name="T7" fmla="*/ 7 h 106"/>
              <a:gd name="T8" fmla="*/ 167 w 205"/>
              <a:gd name="T9" fmla="*/ 11 h 106"/>
              <a:gd name="T10" fmla="*/ 157 w 205"/>
              <a:gd name="T11" fmla="*/ 11 h 106"/>
              <a:gd name="T12" fmla="*/ 149 w 205"/>
              <a:gd name="T13" fmla="*/ 11 h 106"/>
              <a:gd name="T14" fmla="*/ 137 w 205"/>
              <a:gd name="T15" fmla="*/ 16 h 106"/>
              <a:gd name="T16" fmla="*/ 131 w 205"/>
              <a:gd name="T17" fmla="*/ 9 h 106"/>
              <a:gd name="T18" fmla="*/ 108 w 205"/>
              <a:gd name="T19" fmla="*/ 8 h 106"/>
              <a:gd name="T20" fmla="*/ 60 w 205"/>
              <a:gd name="T21" fmla="*/ 13 h 106"/>
              <a:gd name="T22" fmla="*/ 62 w 205"/>
              <a:gd name="T23" fmla="*/ 19 h 106"/>
              <a:gd name="T24" fmla="*/ 53 w 205"/>
              <a:gd name="T25" fmla="*/ 20 h 106"/>
              <a:gd name="T26" fmla="*/ 44 w 205"/>
              <a:gd name="T27" fmla="*/ 22 h 106"/>
              <a:gd name="T28" fmla="*/ 41 w 205"/>
              <a:gd name="T29" fmla="*/ 30 h 106"/>
              <a:gd name="T30" fmla="*/ 34 w 205"/>
              <a:gd name="T31" fmla="*/ 30 h 106"/>
              <a:gd name="T32" fmla="*/ 0 w 205"/>
              <a:gd name="T33" fmla="*/ 26 h 106"/>
              <a:gd name="T34" fmla="*/ 15 w 205"/>
              <a:gd name="T35" fmla="*/ 31 h 106"/>
              <a:gd name="T36" fmla="*/ 32 w 205"/>
              <a:gd name="T37" fmla="*/ 34 h 106"/>
              <a:gd name="T38" fmla="*/ 25 w 205"/>
              <a:gd name="T39" fmla="*/ 39 h 106"/>
              <a:gd name="T40" fmla="*/ 33 w 205"/>
              <a:gd name="T41" fmla="*/ 42 h 106"/>
              <a:gd name="T42" fmla="*/ 44 w 205"/>
              <a:gd name="T43" fmla="*/ 43 h 106"/>
              <a:gd name="T44" fmla="*/ 47 w 205"/>
              <a:gd name="T45" fmla="*/ 37 h 106"/>
              <a:gd name="T46" fmla="*/ 62 w 205"/>
              <a:gd name="T47" fmla="*/ 34 h 106"/>
              <a:gd name="T48" fmla="*/ 66 w 205"/>
              <a:gd name="T49" fmla="*/ 35 h 106"/>
              <a:gd name="T50" fmla="*/ 70 w 205"/>
              <a:gd name="T51" fmla="*/ 45 h 106"/>
              <a:gd name="T52" fmla="*/ 73 w 205"/>
              <a:gd name="T53" fmla="*/ 46 h 106"/>
              <a:gd name="T54" fmla="*/ 71 w 205"/>
              <a:gd name="T55" fmla="*/ 49 h 106"/>
              <a:gd name="T56" fmla="*/ 55 w 205"/>
              <a:gd name="T57" fmla="*/ 42 h 106"/>
              <a:gd name="T58" fmla="*/ 45 w 205"/>
              <a:gd name="T59" fmla="*/ 46 h 106"/>
              <a:gd name="T60" fmla="*/ 33 w 205"/>
              <a:gd name="T61" fmla="*/ 49 h 106"/>
              <a:gd name="T62" fmla="*/ 34 w 205"/>
              <a:gd name="T63" fmla="*/ 52 h 106"/>
              <a:gd name="T64" fmla="*/ 17 w 205"/>
              <a:gd name="T65" fmla="*/ 54 h 106"/>
              <a:gd name="T66" fmla="*/ 19 w 205"/>
              <a:gd name="T67" fmla="*/ 60 h 106"/>
              <a:gd name="T68" fmla="*/ 41 w 205"/>
              <a:gd name="T69" fmla="*/ 65 h 106"/>
              <a:gd name="T70" fmla="*/ 45 w 205"/>
              <a:gd name="T71" fmla="*/ 71 h 106"/>
              <a:gd name="T72" fmla="*/ 34 w 205"/>
              <a:gd name="T73" fmla="*/ 71 h 106"/>
              <a:gd name="T74" fmla="*/ 30 w 205"/>
              <a:gd name="T75" fmla="*/ 69 h 106"/>
              <a:gd name="T76" fmla="*/ 32 w 205"/>
              <a:gd name="T77" fmla="*/ 79 h 106"/>
              <a:gd name="T78" fmla="*/ 38 w 205"/>
              <a:gd name="T79" fmla="*/ 82 h 106"/>
              <a:gd name="T80" fmla="*/ 41 w 205"/>
              <a:gd name="T81" fmla="*/ 90 h 106"/>
              <a:gd name="T82" fmla="*/ 47 w 205"/>
              <a:gd name="T83" fmla="*/ 90 h 106"/>
              <a:gd name="T84" fmla="*/ 45 w 205"/>
              <a:gd name="T85" fmla="*/ 98 h 106"/>
              <a:gd name="T86" fmla="*/ 59 w 205"/>
              <a:gd name="T87" fmla="*/ 106 h 106"/>
              <a:gd name="T88" fmla="*/ 70 w 205"/>
              <a:gd name="T89" fmla="*/ 101 h 106"/>
              <a:gd name="T90" fmla="*/ 104 w 205"/>
              <a:gd name="T91" fmla="*/ 98 h 106"/>
              <a:gd name="T92" fmla="*/ 115 w 205"/>
              <a:gd name="T93" fmla="*/ 101 h 106"/>
              <a:gd name="T94" fmla="*/ 138 w 205"/>
              <a:gd name="T95" fmla="*/ 95 h 106"/>
              <a:gd name="T96" fmla="*/ 139 w 205"/>
              <a:gd name="T97" fmla="*/ 90 h 106"/>
              <a:gd name="T98" fmla="*/ 154 w 205"/>
              <a:gd name="T99" fmla="*/ 76 h 106"/>
              <a:gd name="T100" fmla="*/ 161 w 205"/>
              <a:gd name="T101" fmla="*/ 69 h 106"/>
              <a:gd name="T102" fmla="*/ 176 w 205"/>
              <a:gd name="T103" fmla="*/ 57 h 106"/>
              <a:gd name="T104" fmla="*/ 179 w 205"/>
              <a:gd name="T105" fmla="*/ 54 h 106"/>
              <a:gd name="T106" fmla="*/ 205 w 205"/>
              <a:gd name="T107" fmla="*/ 2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5" h="106">
                <a:moveTo>
                  <a:pt x="197" y="17"/>
                </a:moveTo>
                <a:lnTo>
                  <a:pt x="195" y="16"/>
                </a:lnTo>
                <a:lnTo>
                  <a:pt x="197" y="12"/>
                </a:lnTo>
                <a:lnTo>
                  <a:pt x="192" y="9"/>
                </a:lnTo>
                <a:lnTo>
                  <a:pt x="191" y="9"/>
                </a:lnTo>
                <a:lnTo>
                  <a:pt x="190" y="0"/>
                </a:lnTo>
                <a:lnTo>
                  <a:pt x="182" y="7"/>
                </a:lnTo>
                <a:lnTo>
                  <a:pt x="180" y="7"/>
                </a:lnTo>
                <a:lnTo>
                  <a:pt x="171" y="15"/>
                </a:lnTo>
                <a:lnTo>
                  <a:pt x="167" y="11"/>
                </a:lnTo>
                <a:lnTo>
                  <a:pt x="164" y="11"/>
                </a:lnTo>
                <a:lnTo>
                  <a:pt x="157" y="11"/>
                </a:lnTo>
                <a:lnTo>
                  <a:pt x="152" y="11"/>
                </a:lnTo>
                <a:lnTo>
                  <a:pt x="149" y="11"/>
                </a:lnTo>
                <a:lnTo>
                  <a:pt x="143" y="20"/>
                </a:lnTo>
                <a:lnTo>
                  <a:pt x="137" y="16"/>
                </a:lnTo>
                <a:lnTo>
                  <a:pt x="138" y="8"/>
                </a:lnTo>
                <a:lnTo>
                  <a:pt x="131" y="9"/>
                </a:lnTo>
                <a:lnTo>
                  <a:pt x="124" y="5"/>
                </a:lnTo>
                <a:lnTo>
                  <a:pt x="108" y="8"/>
                </a:lnTo>
                <a:lnTo>
                  <a:pt x="94" y="4"/>
                </a:lnTo>
                <a:lnTo>
                  <a:pt x="60" y="13"/>
                </a:lnTo>
                <a:lnTo>
                  <a:pt x="62" y="17"/>
                </a:lnTo>
                <a:lnTo>
                  <a:pt x="62" y="19"/>
                </a:lnTo>
                <a:lnTo>
                  <a:pt x="55" y="20"/>
                </a:lnTo>
                <a:lnTo>
                  <a:pt x="53" y="20"/>
                </a:lnTo>
                <a:lnTo>
                  <a:pt x="45" y="22"/>
                </a:lnTo>
                <a:lnTo>
                  <a:pt x="44" y="22"/>
                </a:lnTo>
                <a:lnTo>
                  <a:pt x="44" y="28"/>
                </a:lnTo>
                <a:lnTo>
                  <a:pt x="41" y="30"/>
                </a:lnTo>
                <a:lnTo>
                  <a:pt x="40" y="30"/>
                </a:lnTo>
                <a:lnTo>
                  <a:pt x="34" y="30"/>
                </a:lnTo>
                <a:lnTo>
                  <a:pt x="2" y="26"/>
                </a:lnTo>
                <a:lnTo>
                  <a:pt x="0" y="26"/>
                </a:lnTo>
                <a:lnTo>
                  <a:pt x="6" y="28"/>
                </a:lnTo>
                <a:lnTo>
                  <a:pt x="15" y="31"/>
                </a:lnTo>
                <a:lnTo>
                  <a:pt x="25" y="32"/>
                </a:lnTo>
                <a:lnTo>
                  <a:pt x="32" y="34"/>
                </a:lnTo>
                <a:lnTo>
                  <a:pt x="30" y="34"/>
                </a:lnTo>
                <a:lnTo>
                  <a:pt x="25" y="39"/>
                </a:lnTo>
                <a:lnTo>
                  <a:pt x="29" y="42"/>
                </a:lnTo>
                <a:lnTo>
                  <a:pt x="33" y="42"/>
                </a:lnTo>
                <a:lnTo>
                  <a:pt x="41" y="42"/>
                </a:lnTo>
                <a:lnTo>
                  <a:pt x="44" y="43"/>
                </a:lnTo>
                <a:lnTo>
                  <a:pt x="45" y="38"/>
                </a:lnTo>
                <a:lnTo>
                  <a:pt x="47" y="37"/>
                </a:lnTo>
                <a:lnTo>
                  <a:pt x="58" y="32"/>
                </a:lnTo>
                <a:lnTo>
                  <a:pt x="62" y="34"/>
                </a:lnTo>
                <a:lnTo>
                  <a:pt x="64" y="34"/>
                </a:lnTo>
                <a:lnTo>
                  <a:pt x="66" y="35"/>
                </a:lnTo>
                <a:lnTo>
                  <a:pt x="70" y="39"/>
                </a:lnTo>
                <a:lnTo>
                  <a:pt x="70" y="45"/>
                </a:lnTo>
                <a:lnTo>
                  <a:pt x="73" y="46"/>
                </a:lnTo>
                <a:lnTo>
                  <a:pt x="73" y="46"/>
                </a:lnTo>
                <a:lnTo>
                  <a:pt x="73" y="47"/>
                </a:lnTo>
                <a:lnTo>
                  <a:pt x="71" y="49"/>
                </a:lnTo>
                <a:lnTo>
                  <a:pt x="63" y="45"/>
                </a:lnTo>
                <a:lnTo>
                  <a:pt x="55" y="42"/>
                </a:lnTo>
                <a:lnTo>
                  <a:pt x="47" y="46"/>
                </a:lnTo>
                <a:lnTo>
                  <a:pt x="45" y="46"/>
                </a:lnTo>
                <a:lnTo>
                  <a:pt x="41" y="49"/>
                </a:lnTo>
                <a:lnTo>
                  <a:pt x="33" y="49"/>
                </a:lnTo>
                <a:lnTo>
                  <a:pt x="30" y="47"/>
                </a:lnTo>
                <a:lnTo>
                  <a:pt x="34" y="52"/>
                </a:lnTo>
                <a:lnTo>
                  <a:pt x="17" y="52"/>
                </a:lnTo>
                <a:lnTo>
                  <a:pt x="17" y="54"/>
                </a:lnTo>
                <a:lnTo>
                  <a:pt x="15" y="58"/>
                </a:lnTo>
                <a:lnTo>
                  <a:pt x="19" y="60"/>
                </a:lnTo>
                <a:lnTo>
                  <a:pt x="37" y="64"/>
                </a:lnTo>
                <a:lnTo>
                  <a:pt x="41" y="65"/>
                </a:lnTo>
                <a:lnTo>
                  <a:pt x="45" y="68"/>
                </a:lnTo>
                <a:lnTo>
                  <a:pt x="45" y="71"/>
                </a:lnTo>
                <a:lnTo>
                  <a:pt x="41" y="71"/>
                </a:lnTo>
                <a:lnTo>
                  <a:pt x="34" y="71"/>
                </a:lnTo>
                <a:lnTo>
                  <a:pt x="32" y="69"/>
                </a:lnTo>
                <a:lnTo>
                  <a:pt x="30" y="69"/>
                </a:lnTo>
                <a:lnTo>
                  <a:pt x="30" y="71"/>
                </a:lnTo>
                <a:lnTo>
                  <a:pt x="32" y="79"/>
                </a:lnTo>
                <a:lnTo>
                  <a:pt x="38" y="80"/>
                </a:lnTo>
                <a:lnTo>
                  <a:pt x="38" y="82"/>
                </a:lnTo>
                <a:lnTo>
                  <a:pt x="41" y="88"/>
                </a:lnTo>
                <a:lnTo>
                  <a:pt x="41" y="90"/>
                </a:lnTo>
                <a:lnTo>
                  <a:pt x="43" y="90"/>
                </a:lnTo>
                <a:lnTo>
                  <a:pt x="47" y="90"/>
                </a:lnTo>
                <a:lnTo>
                  <a:pt x="45" y="95"/>
                </a:lnTo>
                <a:lnTo>
                  <a:pt x="45" y="98"/>
                </a:lnTo>
                <a:lnTo>
                  <a:pt x="49" y="103"/>
                </a:lnTo>
                <a:lnTo>
                  <a:pt x="59" y="106"/>
                </a:lnTo>
                <a:lnTo>
                  <a:pt x="62" y="106"/>
                </a:lnTo>
                <a:lnTo>
                  <a:pt x="70" y="101"/>
                </a:lnTo>
                <a:lnTo>
                  <a:pt x="75" y="95"/>
                </a:lnTo>
                <a:lnTo>
                  <a:pt x="104" y="98"/>
                </a:lnTo>
                <a:lnTo>
                  <a:pt x="107" y="106"/>
                </a:lnTo>
                <a:lnTo>
                  <a:pt x="115" y="101"/>
                </a:lnTo>
                <a:lnTo>
                  <a:pt x="128" y="101"/>
                </a:lnTo>
                <a:lnTo>
                  <a:pt x="138" y="95"/>
                </a:lnTo>
                <a:lnTo>
                  <a:pt x="139" y="91"/>
                </a:lnTo>
                <a:lnTo>
                  <a:pt x="139" y="90"/>
                </a:lnTo>
                <a:lnTo>
                  <a:pt x="141" y="90"/>
                </a:lnTo>
                <a:lnTo>
                  <a:pt x="154" y="76"/>
                </a:lnTo>
                <a:lnTo>
                  <a:pt x="156" y="75"/>
                </a:lnTo>
                <a:lnTo>
                  <a:pt x="161" y="69"/>
                </a:lnTo>
                <a:lnTo>
                  <a:pt x="173" y="62"/>
                </a:lnTo>
                <a:lnTo>
                  <a:pt x="176" y="57"/>
                </a:lnTo>
                <a:lnTo>
                  <a:pt x="177" y="56"/>
                </a:lnTo>
                <a:lnTo>
                  <a:pt x="179" y="54"/>
                </a:lnTo>
                <a:lnTo>
                  <a:pt x="197" y="37"/>
                </a:lnTo>
                <a:lnTo>
                  <a:pt x="205" y="26"/>
                </a:lnTo>
                <a:lnTo>
                  <a:pt x="197" y="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0" name="Freeform 351"/>
          <p:cNvSpPr>
            <a:spLocks noEditPoints="1"/>
          </p:cNvSpPr>
          <p:nvPr/>
        </p:nvSpPr>
        <p:spPr bwMode="auto">
          <a:xfrm>
            <a:off x="4257675" y="4506913"/>
            <a:ext cx="66675" cy="41275"/>
          </a:xfrm>
          <a:custGeom>
            <a:avLst/>
            <a:gdLst>
              <a:gd name="T0" fmla="*/ 42 w 42"/>
              <a:gd name="T1" fmla="*/ 25 h 26"/>
              <a:gd name="T2" fmla="*/ 42 w 42"/>
              <a:gd name="T3" fmla="*/ 26 h 26"/>
              <a:gd name="T4" fmla="*/ 26 w 42"/>
              <a:gd name="T5" fmla="*/ 26 h 26"/>
              <a:gd name="T6" fmla="*/ 17 w 42"/>
              <a:gd name="T7" fmla="*/ 26 h 26"/>
              <a:gd name="T8" fmla="*/ 16 w 42"/>
              <a:gd name="T9" fmla="*/ 21 h 26"/>
              <a:gd name="T10" fmla="*/ 28 w 42"/>
              <a:gd name="T11" fmla="*/ 19 h 26"/>
              <a:gd name="T12" fmla="*/ 19 w 42"/>
              <a:gd name="T13" fmla="*/ 14 h 26"/>
              <a:gd name="T14" fmla="*/ 23 w 42"/>
              <a:gd name="T15" fmla="*/ 0 h 26"/>
              <a:gd name="T16" fmla="*/ 24 w 42"/>
              <a:gd name="T17" fmla="*/ 0 h 26"/>
              <a:gd name="T18" fmla="*/ 28 w 42"/>
              <a:gd name="T19" fmla="*/ 10 h 26"/>
              <a:gd name="T20" fmla="*/ 41 w 42"/>
              <a:gd name="T21" fmla="*/ 18 h 26"/>
              <a:gd name="T22" fmla="*/ 42 w 42"/>
              <a:gd name="T23" fmla="*/ 18 h 26"/>
              <a:gd name="T24" fmla="*/ 38 w 42"/>
              <a:gd name="T25" fmla="*/ 25 h 26"/>
              <a:gd name="T26" fmla="*/ 42 w 42"/>
              <a:gd name="T27" fmla="*/ 25 h 26"/>
              <a:gd name="T28" fmla="*/ 9 w 42"/>
              <a:gd name="T29" fmla="*/ 12 h 26"/>
              <a:gd name="T30" fmla="*/ 1 w 42"/>
              <a:gd name="T31" fmla="*/ 14 h 26"/>
              <a:gd name="T32" fmla="*/ 0 w 42"/>
              <a:gd name="T33" fmla="*/ 12 h 26"/>
              <a:gd name="T34" fmla="*/ 0 w 42"/>
              <a:gd name="T35" fmla="*/ 2 h 26"/>
              <a:gd name="T36" fmla="*/ 4 w 42"/>
              <a:gd name="T37" fmla="*/ 0 h 26"/>
              <a:gd name="T38" fmla="*/ 5 w 42"/>
              <a:gd name="T39" fmla="*/ 0 h 26"/>
              <a:gd name="T40" fmla="*/ 11 w 42"/>
              <a:gd name="T41" fmla="*/ 4 h 26"/>
              <a:gd name="T42" fmla="*/ 9 w 42"/>
              <a:gd name="T43" fmla="*/ 1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2" h="26">
                <a:moveTo>
                  <a:pt x="42" y="25"/>
                </a:moveTo>
                <a:lnTo>
                  <a:pt x="42" y="26"/>
                </a:lnTo>
                <a:lnTo>
                  <a:pt x="26" y="26"/>
                </a:lnTo>
                <a:lnTo>
                  <a:pt x="17" y="26"/>
                </a:lnTo>
                <a:lnTo>
                  <a:pt x="16" y="21"/>
                </a:lnTo>
                <a:lnTo>
                  <a:pt x="28" y="19"/>
                </a:lnTo>
                <a:lnTo>
                  <a:pt x="19" y="14"/>
                </a:lnTo>
                <a:lnTo>
                  <a:pt x="23" y="0"/>
                </a:lnTo>
                <a:lnTo>
                  <a:pt x="24" y="0"/>
                </a:lnTo>
                <a:lnTo>
                  <a:pt x="28" y="10"/>
                </a:lnTo>
                <a:lnTo>
                  <a:pt x="41" y="18"/>
                </a:lnTo>
                <a:lnTo>
                  <a:pt x="42" y="18"/>
                </a:lnTo>
                <a:lnTo>
                  <a:pt x="38" y="25"/>
                </a:lnTo>
                <a:lnTo>
                  <a:pt x="42" y="25"/>
                </a:lnTo>
                <a:close/>
                <a:moveTo>
                  <a:pt x="9" y="12"/>
                </a:moveTo>
                <a:lnTo>
                  <a:pt x="1" y="14"/>
                </a:lnTo>
                <a:lnTo>
                  <a:pt x="0" y="12"/>
                </a:lnTo>
                <a:lnTo>
                  <a:pt x="0" y="2"/>
                </a:lnTo>
                <a:lnTo>
                  <a:pt x="4" y="0"/>
                </a:lnTo>
                <a:lnTo>
                  <a:pt x="5" y="0"/>
                </a:lnTo>
                <a:lnTo>
                  <a:pt x="11" y="4"/>
                </a:lnTo>
                <a:lnTo>
                  <a:pt x="9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1" name="Freeform 352"/>
          <p:cNvSpPr>
            <a:spLocks/>
          </p:cNvSpPr>
          <p:nvPr/>
        </p:nvSpPr>
        <p:spPr bwMode="auto">
          <a:xfrm>
            <a:off x="4445000" y="5262563"/>
            <a:ext cx="185738" cy="212725"/>
          </a:xfrm>
          <a:custGeom>
            <a:avLst/>
            <a:gdLst>
              <a:gd name="T0" fmla="*/ 117 w 117"/>
              <a:gd name="T1" fmla="*/ 26 h 134"/>
              <a:gd name="T2" fmla="*/ 109 w 117"/>
              <a:gd name="T3" fmla="*/ 52 h 134"/>
              <a:gd name="T4" fmla="*/ 109 w 117"/>
              <a:gd name="T5" fmla="*/ 53 h 134"/>
              <a:gd name="T6" fmla="*/ 104 w 117"/>
              <a:gd name="T7" fmla="*/ 79 h 134"/>
              <a:gd name="T8" fmla="*/ 104 w 117"/>
              <a:gd name="T9" fmla="*/ 85 h 134"/>
              <a:gd name="T10" fmla="*/ 93 w 117"/>
              <a:gd name="T11" fmla="*/ 97 h 134"/>
              <a:gd name="T12" fmla="*/ 87 w 117"/>
              <a:gd name="T13" fmla="*/ 115 h 134"/>
              <a:gd name="T14" fmla="*/ 74 w 117"/>
              <a:gd name="T15" fmla="*/ 134 h 134"/>
              <a:gd name="T16" fmla="*/ 57 w 117"/>
              <a:gd name="T17" fmla="*/ 124 h 134"/>
              <a:gd name="T18" fmla="*/ 40 w 117"/>
              <a:gd name="T19" fmla="*/ 120 h 134"/>
              <a:gd name="T20" fmla="*/ 41 w 117"/>
              <a:gd name="T21" fmla="*/ 105 h 134"/>
              <a:gd name="T22" fmla="*/ 34 w 117"/>
              <a:gd name="T23" fmla="*/ 97 h 134"/>
              <a:gd name="T24" fmla="*/ 36 w 117"/>
              <a:gd name="T25" fmla="*/ 86 h 134"/>
              <a:gd name="T26" fmla="*/ 45 w 117"/>
              <a:gd name="T27" fmla="*/ 89 h 134"/>
              <a:gd name="T28" fmla="*/ 45 w 117"/>
              <a:gd name="T29" fmla="*/ 85 h 134"/>
              <a:gd name="T30" fmla="*/ 33 w 117"/>
              <a:gd name="T31" fmla="*/ 76 h 134"/>
              <a:gd name="T32" fmla="*/ 30 w 117"/>
              <a:gd name="T33" fmla="*/ 68 h 134"/>
              <a:gd name="T34" fmla="*/ 32 w 117"/>
              <a:gd name="T35" fmla="*/ 63 h 134"/>
              <a:gd name="T36" fmla="*/ 32 w 117"/>
              <a:gd name="T37" fmla="*/ 60 h 134"/>
              <a:gd name="T38" fmla="*/ 25 w 117"/>
              <a:gd name="T39" fmla="*/ 60 h 134"/>
              <a:gd name="T40" fmla="*/ 14 w 117"/>
              <a:gd name="T41" fmla="*/ 60 h 134"/>
              <a:gd name="T42" fmla="*/ 17 w 117"/>
              <a:gd name="T43" fmla="*/ 56 h 134"/>
              <a:gd name="T44" fmla="*/ 23 w 117"/>
              <a:gd name="T45" fmla="*/ 44 h 134"/>
              <a:gd name="T46" fmla="*/ 8 w 117"/>
              <a:gd name="T47" fmla="*/ 40 h 134"/>
              <a:gd name="T48" fmla="*/ 6 w 117"/>
              <a:gd name="T49" fmla="*/ 33 h 134"/>
              <a:gd name="T50" fmla="*/ 0 w 117"/>
              <a:gd name="T51" fmla="*/ 30 h 134"/>
              <a:gd name="T52" fmla="*/ 0 w 117"/>
              <a:gd name="T53" fmla="*/ 29 h 134"/>
              <a:gd name="T54" fmla="*/ 2 w 117"/>
              <a:gd name="T55" fmla="*/ 25 h 134"/>
              <a:gd name="T56" fmla="*/ 7 w 117"/>
              <a:gd name="T57" fmla="*/ 26 h 134"/>
              <a:gd name="T58" fmla="*/ 8 w 117"/>
              <a:gd name="T59" fmla="*/ 25 h 134"/>
              <a:gd name="T60" fmla="*/ 19 w 117"/>
              <a:gd name="T61" fmla="*/ 25 h 134"/>
              <a:gd name="T62" fmla="*/ 25 w 117"/>
              <a:gd name="T63" fmla="*/ 26 h 134"/>
              <a:gd name="T64" fmla="*/ 27 w 117"/>
              <a:gd name="T65" fmla="*/ 30 h 134"/>
              <a:gd name="T66" fmla="*/ 34 w 117"/>
              <a:gd name="T67" fmla="*/ 27 h 134"/>
              <a:gd name="T68" fmla="*/ 38 w 117"/>
              <a:gd name="T69" fmla="*/ 25 h 134"/>
              <a:gd name="T70" fmla="*/ 37 w 117"/>
              <a:gd name="T71" fmla="*/ 22 h 134"/>
              <a:gd name="T72" fmla="*/ 34 w 117"/>
              <a:gd name="T73" fmla="*/ 22 h 134"/>
              <a:gd name="T74" fmla="*/ 30 w 117"/>
              <a:gd name="T75" fmla="*/ 21 h 134"/>
              <a:gd name="T76" fmla="*/ 22 w 117"/>
              <a:gd name="T77" fmla="*/ 18 h 134"/>
              <a:gd name="T78" fmla="*/ 17 w 117"/>
              <a:gd name="T79" fmla="*/ 19 h 134"/>
              <a:gd name="T80" fmla="*/ 25 w 117"/>
              <a:gd name="T81" fmla="*/ 12 h 134"/>
              <a:gd name="T82" fmla="*/ 27 w 117"/>
              <a:gd name="T83" fmla="*/ 12 h 134"/>
              <a:gd name="T84" fmla="*/ 49 w 117"/>
              <a:gd name="T85" fmla="*/ 14 h 134"/>
              <a:gd name="T86" fmla="*/ 53 w 117"/>
              <a:gd name="T87" fmla="*/ 1 h 134"/>
              <a:gd name="T88" fmla="*/ 60 w 117"/>
              <a:gd name="T89" fmla="*/ 0 h 134"/>
              <a:gd name="T90" fmla="*/ 64 w 117"/>
              <a:gd name="T91" fmla="*/ 3 h 134"/>
              <a:gd name="T92" fmla="*/ 81 w 117"/>
              <a:gd name="T93" fmla="*/ 14 h 134"/>
              <a:gd name="T94" fmla="*/ 90 w 117"/>
              <a:gd name="T95" fmla="*/ 16 h 134"/>
              <a:gd name="T96" fmla="*/ 117 w 117"/>
              <a:gd name="T97" fmla="*/ 26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7" h="134">
                <a:moveTo>
                  <a:pt x="117" y="26"/>
                </a:moveTo>
                <a:lnTo>
                  <a:pt x="109" y="52"/>
                </a:lnTo>
                <a:lnTo>
                  <a:pt x="109" y="53"/>
                </a:lnTo>
                <a:lnTo>
                  <a:pt x="104" y="79"/>
                </a:lnTo>
                <a:lnTo>
                  <a:pt x="104" y="85"/>
                </a:lnTo>
                <a:lnTo>
                  <a:pt x="93" y="97"/>
                </a:lnTo>
                <a:lnTo>
                  <a:pt x="87" y="115"/>
                </a:lnTo>
                <a:lnTo>
                  <a:pt x="74" y="134"/>
                </a:lnTo>
                <a:lnTo>
                  <a:pt x="57" y="124"/>
                </a:lnTo>
                <a:lnTo>
                  <a:pt x="40" y="120"/>
                </a:lnTo>
                <a:lnTo>
                  <a:pt x="41" y="105"/>
                </a:lnTo>
                <a:lnTo>
                  <a:pt x="34" y="97"/>
                </a:lnTo>
                <a:lnTo>
                  <a:pt x="36" y="86"/>
                </a:lnTo>
                <a:lnTo>
                  <a:pt x="45" y="89"/>
                </a:lnTo>
                <a:lnTo>
                  <a:pt x="45" y="85"/>
                </a:lnTo>
                <a:lnTo>
                  <a:pt x="33" y="76"/>
                </a:lnTo>
                <a:lnTo>
                  <a:pt x="30" y="68"/>
                </a:lnTo>
                <a:lnTo>
                  <a:pt x="32" y="63"/>
                </a:lnTo>
                <a:lnTo>
                  <a:pt x="32" y="60"/>
                </a:lnTo>
                <a:lnTo>
                  <a:pt x="25" y="60"/>
                </a:lnTo>
                <a:lnTo>
                  <a:pt x="14" y="60"/>
                </a:lnTo>
                <a:lnTo>
                  <a:pt x="17" y="56"/>
                </a:lnTo>
                <a:lnTo>
                  <a:pt x="23" y="44"/>
                </a:lnTo>
                <a:lnTo>
                  <a:pt x="8" y="40"/>
                </a:lnTo>
                <a:lnTo>
                  <a:pt x="6" y="33"/>
                </a:lnTo>
                <a:lnTo>
                  <a:pt x="0" y="30"/>
                </a:lnTo>
                <a:lnTo>
                  <a:pt x="0" y="29"/>
                </a:lnTo>
                <a:lnTo>
                  <a:pt x="2" y="25"/>
                </a:lnTo>
                <a:lnTo>
                  <a:pt x="7" y="26"/>
                </a:lnTo>
                <a:lnTo>
                  <a:pt x="8" y="25"/>
                </a:lnTo>
                <a:lnTo>
                  <a:pt x="19" y="25"/>
                </a:lnTo>
                <a:lnTo>
                  <a:pt x="25" y="26"/>
                </a:lnTo>
                <a:lnTo>
                  <a:pt x="27" y="30"/>
                </a:lnTo>
                <a:lnTo>
                  <a:pt x="34" y="27"/>
                </a:lnTo>
                <a:lnTo>
                  <a:pt x="38" y="25"/>
                </a:lnTo>
                <a:lnTo>
                  <a:pt x="37" y="22"/>
                </a:lnTo>
                <a:lnTo>
                  <a:pt x="34" y="22"/>
                </a:lnTo>
                <a:lnTo>
                  <a:pt x="30" y="21"/>
                </a:lnTo>
                <a:lnTo>
                  <a:pt x="22" y="18"/>
                </a:lnTo>
                <a:lnTo>
                  <a:pt x="17" y="19"/>
                </a:lnTo>
                <a:lnTo>
                  <a:pt x="25" y="12"/>
                </a:lnTo>
                <a:lnTo>
                  <a:pt x="27" y="12"/>
                </a:lnTo>
                <a:lnTo>
                  <a:pt x="49" y="14"/>
                </a:lnTo>
                <a:lnTo>
                  <a:pt x="53" y="1"/>
                </a:lnTo>
                <a:lnTo>
                  <a:pt x="60" y="0"/>
                </a:lnTo>
                <a:lnTo>
                  <a:pt x="64" y="3"/>
                </a:lnTo>
                <a:lnTo>
                  <a:pt x="81" y="14"/>
                </a:lnTo>
                <a:lnTo>
                  <a:pt x="90" y="16"/>
                </a:lnTo>
                <a:lnTo>
                  <a:pt x="117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2" name="Freeform 353"/>
          <p:cNvSpPr>
            <a:spLocks/>
          </p:cNvSpPr>
          <p:nvPr/>
        </p:nvSpPr>
        <p:spPr bwMode="auto">
          <a:xfrm>
            <a:off x="4514850" y="5011738"/>
            <a:ext cx="252413" cy="157163"/>
          </a:xfrm>
          <a:custGeom>
            <a:avLst/>
            <a:gdLst>
              <a:gd name="T0" fmla="*/ 151 w 159"/>
              <a:gd name="T1" fmla="*/ 49 h 99"/>
              <a:gd name="T2" fmla="*/ 155 w 159"/>
              <a:gd name="T3" fmla="*/ 63 h 99"/>
              <a:gd name="T4" fmla="*/ 150 w 159"/>
              <a:gd name="T5" fmla="*/ 72 h 99"/>
              <a:gd name="T6" fmla="*/ 140 w 159"/>
              <a:gd name="T7" fmla="*/ 68 h 99"/>
              <a:gd name="T8" fmla="*/ 110 w 159"/>
              <a:gd name="T9" fmla="*/ 87 h 99"/>
              <a:gd name="T10" fmla="*/ 94 w 159"/>
              <a:gd name="T11" fmla="*/ 86 h 99"/>
              <a:gd name="T12" fmla="*/ 86 w 159"/>
              <a:gd name="T13" fmla="*/ 99 h 99"/>
              <a:gd name="T14" fmla="*/ 57 w 159"/>
              <a:gd name="T15" fmla="*/ 65 h 99"/>
              <a:gd name="T16" fmla="*/ 45 w 159"/>
              <a:gd name="T17" fmla="*/ 57 h 99"/>
              <a:gd name="T18" fmla="*/ 38 w 159"/>
              <a:gd name="T19" fmla="*/ 39 h 99"/>
              <a:gd name="T20" fmla="*/ 31 w 159"/>
              <a:gd name="T21" fmla="*/ 42 h 99"/>
              <a:gd name="T22" fmla="*/ 18 w 159"/>
              <a:gd name="T23" fmla="*/ 31 h 99"/>
              <a:gd name="T24" fmla="*/ 5 w 159"/>
              <a:gd name="T25" fmla="*/ 34 h 99"/>
              <a:gd name="T26" fmla="*/ 4 w 159"/>
              <a:gd name="T27" fmla="*/ 31 h 99"/>
              <a:gd name="T28" fmla="*/ 1 w 159"/>
              <a:gd name="T29" fmla="*/ 30 h 99"/>
              <a:gd name="T30" fmla="*/ 3 w 159"/>
              <a:gd name="T31" fmla="*/ 20 h 99"/>
              <a:gd name="T32" fmla="*/ 20 w 159"/>
              <a:gd name="T33" fmla="*/ 20 h 99"/>
              <a:gd name="T34" fmla="*/ 30 w 159"/>
              <a:gd name="T35" fmla="*/ 14 h 99"/>
              <a:gd name="T36" fmla="*/ 37 w 159"/>
              <a:gd name="T37" fmla="*/ 16 h 99"/>
              <a:gd name="T38" fmla="*/ 42 w 159"/>
              <a:gd name="T39" fmla="*/ 18 h 99"/>
              <a:gd name="T40" fmla="*/ 45 w 159"/>
              <a:gd name="T41" fmla="*/ 20 h 99"/>
              <a:gd name="T42" fmla="*/ 49 w 159"/>
              <a:gd name="T43" fmla="*/ 26 h 99"/>
              <a:gd name="T44" fmla="*/ 54 w 159"/>
              <a:gd name="T45" fmla="*/ 20 h 99"/>
              <a:gd name="T46" fmla="*/ 46 w 159"/>
              <a:gd name="T47" fmla="*/ 12 h 99"/>
              <a:gd name="T48" fmla="*/ 60 w 159"/>
              <a:gd name="T49" fmla="*/ 7 h 99"/>
              <a:gd name="T50" fmla="*/ 63 w 159"/>
              <a:gd name="T51" fmla="*/ 8 h 99"/>
              <a:gd name="T52" fmla="*/ 58 w 159"/>
              <a:gd name="T53" fmla="*/ 15 h 99"/>
              <a:gd name="T54" fmla="*/ 75 w 159"/>
              <a:gd name="T55" fmla="*/ 20 h 99"/>
              <a:gd name="T56" fmla="*/ 101 w 159"/>
              <a:gd name="T57" fmla="*/ 27 h 99"/>
              <a:gd name="T58" fmla="*/ 99 w 159"/>
              <a:gd name="T59" fmla="*/ 20 h 99"/>
              <a:gd name="T60" fmla="*/ 113 w 159"/>
              <a:gd name="T61" fmla="*/ 14 h 99"/>
              <a:gd name="T62" fmla="*/ 122 w 159"/>
              <a:gd name="T63" fmla="*/ 4 h 99"/>
              <a:gd name="T64" fmla="*/ 129 w 159"/>
              <a:gd name="T65" fmla="*/ 0 h 99"/>
              <a:gd name="T66" fmla="*/ 132 w 159"/>
              <a:gd name="T67" fmla="*/ 11 h 99"/>
              <a:gd name="T68" fmla="*/ 136 w 159"/>
              <a:gd name="T69" fmla="*/ 15 h 99"/>
              <a:gd name="T70" fmla="*/ 137 w 159"/>
              <a:gd name="T71" fmla="*/ 20 h 99"/>
              <a:gd name="T72" fmla="*/ 157 w 159"/>
              <a:gd name="T73" fmla="*/ 45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9" h="99">
                <a:moveTo>
                  <a:pt x="157" y="45"/>
                </a:moveTo>
                <a:lnTo>
                  <a:pt x="151" y="49"/>
                </a:lnTo>
                <a:lnTo>
                  <a:pt x="159" y="56"/>
                </a:lnTo>
                <a:lnTo>
                  <a:pt x="155" y="63"/>
                </a:lnTo>
                <a:lnTo>
                  <a:pt x="150" y="63"/>
                </a:lnTo>
                <a:lnTo>
                  <a:pt x="150" y="72"/>
                </a:lnTo>
                <a:lnTo>
                  <a:pt x="140" y="67"/>
                </a:lnTo>
                <a:lnTo>
                  <a:pt x="140" y="68"/>
                </a:lnTo>
                <a:lnTo>
                  <a:pt x="124" y="90"/>
                </a:lnTo>
                <a:lnTo>
                  <a:pt x="110" y="87"/>
                </a:lnTo>
                <a:lnTo>
                  <a:pt x="103" y="79"/>
                </a:lnTo>
                <a:lnTo>
                  <a:pt x="94" y="86"/>
                </a:lnTo>
                <a:lnTo>
                  <a:pt x="90" y="93"/>
                </a:lnTo>
                <a:lnTo>
                  <a:pt x="86" y="99"/>
                </a:lnTo>
                <a:lnTo>
                  <a:pt x="78" y="94"/>
                </a:lnTo>
                <a:lnTo>
                  <a:pt x="57" y="65"/>
                </a:lnTo>
                <a:lnTo>
                  <a:pt x="46" y="57"/>
                </a:lnTo>
                <a:lnTo>
                  <a:pt x="45" y="57"/>
                </a:lnTo>
                <a:lnTo>
                  <a:pt x="38" y="57"/>
                </a:lnTo>
                <a:lnTo>
                  <a:pt x="38" y="39"/>
                </a:lnTo>
                <a:lnTo>
                  <a:pt x="37" y="39"/>
                </a:lnTo>
                <a:lnTo>
                  <a:pt x="31" y="42"/>
                </a:lnTo>
                <a:lnTo>
                  <a:pt x="22" y="38"/>
                </a:lnTo>
                <a:lnTo>
                  <a:pt x="18" y="31"/>
                </a:lnTo>
                <a:lnTo>
                  <a:pt x="5" y="35"/>
                </a:lnTo>
                <a:lnTo>
                  <a:pt x="5" y="34"/>
                </a:lnTo>
                <a:lnTo>
                  <a:pt x="5" y="33"/>
                </a:lnTo>
                <a:lnTo>
                  <a:pt x="4" y="31"/>
                </a:lnTo>
                <a:lnTo>
                  <a:pt x="1" y="31"/>
                </a:lnTo>
                <a:lnTo>
                  <a:pt x="1" y="30"/>
                </a:lnTo>
                <a:lnTo>
                  <a:pt x="0" y="23"/>
                </a:lnTo>
                <a:lnTo>
                  <a:pt x="3" y="20"/>
                </a:lnTo>
                <a:lnTo>
                  <a:pt x="4" y="19"/>
                </a:lnTo>
                <a:lnTo>
                  <a:pt x="20" y="20"/>
                </a:lnTo>
                <a:lnTo>
                  <a:pt x="23" y="20"/>
                </a:lnTo>
                <a:lnTo>
                  <a:pt x="30" y="14"/>
                </a:lnTo>
                <a:lnTo>
                  <a:pt x="34" y="15"/>
                </a:lnTo>
                <a:lnTo>
                  <a:pt x="37" y="16"/>
                </a:lnTo>
                <a:lnTo>
                  <a:pt x="38" y="16"/>
                </a:lnTo>
                <a:lnTo>
                  <a:pt x="42" y="18"/>
                </a:lnTo>
                <a:lnTo>
                  <a:pt x="43" y="19"/>
                </a:lnTo>
                <a:lnTo>
                  <a:pt x="45" y="20"/>
                </a:lnTo>
                <a:lnTo>
                  <a:pt x="48" y="24"/>
                </a:lnTo>
                <a:lnTo>
                  <a:pt x="49" y="26"/>
                </a:lnTo>
                <a:lnTo>
                  <a:pt x="57" y="27"/>
                </a:lnTo>
                <a:lnTo>
                  <a:pt x="54" y="20"/>
                </a:lnTo>
                <a:lnTo>
                  <a:pt x="49" y="15"/>
                </a:lnTo>
                <a:lnTo>
                  <a:pt x="46" y="12"/>
                </a:lnTo>
                <a:lnTo>
                  <a:pt x="50" y="11"/>
                </a:lnTo>
                <a:lnTo>
                  <a:pt x="60" y="7"/>
                </a:lnTo>
                <a:lnTo>
                  <a:pt x="63" y="7"/>
                </a:lnTo>
                <a:lnTo>
                  <a:pt x="63" y="8"/>
                </a:lnTo>
                <a:lnTo>
                  <a:pt x="61" y="9"/>
                </a:lnTo>
                <a:lnTo>
                  <a:pt x="58" y="15"/>
                </a:lnTo>
                <a:lnTo>
                  <a:pt x="72" y="18"/>
                </a:lnTo>
                <a:lnTo>
                  <a:pt x="75" y="20"/>
                </a:lnTo>
                <a:lnTo>
                  <a:pt x="80" y="27"/>
                </a:lnTo>
                <a:lnTo>
                  <a:pt x="101" y="27"/>
                </a:lnTo>
                <a:lnTo>
                  <a:pt x="103" y="26"/>
                </a:lnTo>
                <a:lnTo>
                  <a:pt x="99" y="20"/>
                </a:lnTo>
                <a:lnTo>
                  <a:pt x="98" y="18"/>
                </a:lnTo>
                <a:lnTo>
                  <a:pt x="113" y="14"/>
                </a:lnTo>
                <a:lnTo>
                  <a:pt x="117" y="5"/>
                </a:lnTo>
                <a:lnTo>
                  <a:pt x="122" y="4"/>
                </a:lnTo>
                <a:lnTo>
                  <a:pt x="121" y="0"/>
                </a:lnTo>
                <a:lnTo>
                  <a:pt x="129" y="0"/>
                </a:lnTo>
                <a:lnTo>
                  <a:pt x="133" y="3"/>
                </a:lnTo>
                <a:lnTo>
                  <a:pt x="132" y="11"/>
                </a:lnTo>
                <a:lnTo>
                  <a:pt x="132" y="14"/>
                </a:lnTo>
                <a:lnTo>
                  <a:pt x="136" y="15"/>
                </a:lnTo>
                <a:lnTo>
                  <a:pt x="137" y="18"/>
                </a:lnTo>
                <a:lnTo>
                  <a:pt x="137" y="20"/>
                </a:lnTo>
                <a:lnTo>
                  <a:pt x="142" y="34"/>
                </a:lnTo>
                <a:lnTo>
                  <a:pt x="157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3" name="Freeform 354"/>
          <p:cNvSpPr>
            <a:spLocks noEditPoints="1"/>
          </p:cNvSpPr>
          <p:nvPr/>
        </p:nvSpPr>
        <p:spPr bwMode="auto">
          <a:xfrm>
            <a:off x="4492625" y="4506913"/>
            <a:ext cx="149225" cy="171450"/>
          </a:xfrm>
          <a:custGeom>
            <a:avLst/>
            <a:gdLst>
              <a:gd name="T0" fmla="*/ 68 w 94"/>
              <a:gd name="T1" fmla="*/ 25 h 108"/>
              <a:gd name="T2" fmla="*/ 51 w 94"/>
              <a:gd name="T3" fmla="*/ 18 h 108"/>
              <a:gd name="T4" fmla="*/ 48 w 94"/>
              <a:gd name="T5" fmla="*/ 8 h 108"/>
              <a:gd name="T6" fmla="*/ 59 w 94"/>
              <a:gd name="T7" fmla="*/ 10 h 108"/>
              <a:gd name="T8" fmla="*/ 66 w 94"/>
              <a:gd name="T9" fmla="*/ 18 h 108"/>
              <a:gd name="T10" fmla="*/ 70 w 94"/>
              <a:gd name="T11" fmla="*/ 22 h 108"/>
              <a:gd name="T12" fmla="*/ 30 w 94"/>
              <a:gd name="T13" fmla="*/ 77 h 108"/>
              <a:gd name="T14" fmla="*/ 42 w 94"/>
              <a:gd name="T15" fmla="*/ 75 h 108"/>
              <a:gd name="T16" fmla="*/ 49 w 94"/>
              <a:gd name="T17" fmla="*/ 82 h 108"/>
              <a:gd name="T18" fmla="*/ 55 w 94"/>
              <a:gd name="T19" fmla="*/ 78 h 108"/>
              <a:gd name="T20" fmla="*/ 64 w 94"/>
              <a:gd name="T21" fmla="*/ 78 h 108"/>
              <a:gd name="T22" fmla="*/ 68 w 94"/>
              <a:gd name="T23" fmla="*/ 79 h 108"/>
              <a:gd name="T24" fmla="*/ 71 w 94"/>
              <a:gd name="T25" fmla="*/ 75 h 108"/>
              <a:gd name="T26" fmla="*/ 56 w 94"/>
              <a:gd name="T27" fmla="*/ 68 h 108"/>
              <a:gd name="T28" fmla="*/ 47 w 94"/>
              <a:gd name="T29" fmla="*/ 72 h 108"/>
              <a:gd name="T30" fmla="*/ 47 w 94"/>
              <a:gd name="T31" fmla="*/ 63 h 108"/>
              <a:gd name="T32" fmla="*/ 53 w 94"/>
              <a:gd name="T33" fmla="*/ 53 h 108"/>
              <a:gd name="T34" fmla="*/ 56 w 94"/>
              <a:gd name="T35" fmla="*/ 57 h 108"/>
              <a:gd name="T36" fmla="*/ 68 w 94"/>
              <a:gd name="T37" fmla="*/ 63 h 108"/>
              <a:gd name="T38" fmla="*/ 74 w 94"/>
              <a:gd name="T39" fmla="*/ 62 h 108"/>
              <a:gd name="T40" fmla="*/ 82 w 94"/>
              <a:gd name="T41" fmla="*/ 67 h 108"/>
              <a:gd name="T42" fmla="*/ 94 w 94"/>
              <a:gd name="T43" fmla="*/ 83 h 108"/>
              <a:gd name="T44" fmla="*/ 83 w 94"/>
              <a:gd name="T45" fmla="*/ 96 h 108"/>
              <a:gd name="T46" fmla="*/ 83 w 94"/>
              <a:gd name="T47" fmla="*/ 104 h 108"/>
              <a:gd name="T48" fmla="*/ 70 w 94"/>
              <a:gd name="T49" fmla="*/ 94 h 108"/>
              <a:gd name="T50" fmla="*/ 49 w 94"/>
              <a:gd name="T51" fmla="*/ 98 h 108"/>
              <a:gd name="T52" fmla="*/ 34 w 94"/>
              <a:gd name="T53" fmla="*/ 102 h 108"/>
              <a:gd name="T54" fmla="*/ 14 w 94"/>
              <a:gd name="T55" fmla="*/ 105 h 108"/>
              <a:gd name="T56" fmla="*/ 7 w 94"/>
              <a:gd name="T57" fmla="*/ 90 h 108"/>
              <a:gd name="T58" fmla="*/ 0 w 94"/>
              <a:gd name="T59" fmla="*/ 77 h 108"/>
              <a:gd name="T60" fmla="*/ 3 w 94"/>
              <a:gd name="T61" fmla="*/ 64 h 108"/>
              <a:gd name="T62" fmla="*/ 19 w 94"/>
              <a:gd name="T63" fmla="*/ 49 h 108"/>
              <a:gd name="T64" fmla="*/ 17 w 94"/>
              <a:gd name="T65" fmla="*/ 34 h 108"/>
              <a:gd name="T66" fmla="*/ 21 w 94"/>
              <a:gd name="T67" fmla="*/ 21 h 108"/>
              <a:gd name="T68" fmla="*/ 26 w 94"/>
              <a:gd name="T69" fmla="*/ 18 h 108"/>
              <a:gd name="T70" fmla="*/ 29 w 94"/>
              <a:gd name="T71" fmla="*/ 7 h 108"/>
              <a:gd name="T72" fmla="*/ 34 w 94"/>
              <a:gd name="T73" fmla="*/ 0 h 108"/>
              <a:gd name="T74" fmla="*/ 41 w 94"/>
              <a:gd name="T75" fmla="*/ 8 h 108"/>
              <a:gd name="T76" fmla="*/ 45 w 94"/>
              <a:gd name="T77" fmla="*/ 22 h 108"/>
              <a:gd name="T78" fmla="*/ 47 w 94"/>
              <a:gd name="T79" fmla="*/ 41 h 108"/>
              <a:gd name="T80" fmla="*/ 37 w 94"/>
              <a:gd name="T81" fmla="*/ 63 h 108"/>
              <a:gd name="T82" fmla="*/ 26 w 94"/>
              <a:gd name="T83" fmla="*/ 74 h 108"/>
              <a:gd name="T84" fmla="*/ 27 w 94"/>
              <a:gd name="T85" fmla="*/ 75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4" h="108">
                <a:moveTo>
                  <a:pt x="70" y="22"/>
                </a:moveTo>
                <a:lnTo>
                  <a:pt x="68" y="25"/>
                </a:lnTo>
                <a:lnTo>
                  <a:pt x="63" y="23"/>
                </a:lnTo>
                <a:lnTo>
                  <a:pt x="51" y="18"/>
                </a:lnTo>
                <a:lnTo>
                  <a:pt x="49" y="15"/>
                </a:lnTo>
                <a:lnTo>
                  <a:pt x="48" y="8"/>
                </a:lnTo>
                <a:lnTo>
                  <a:pt x="56" y="6"/>
                </a:lnTo>
                <a:lnTo>
                  <a:pt x="59" y="10"/>
                </a:lnTo>
                <a:lnTo>
                  <a:pt x="62" y="15"/>
                </a:lnTo>
                <a:lnTo>
                  <a:pt x="66" y="18"/>
                </a:lnTo>
                <a:lnTo>
                  <a:pt x="71" y="19"/>
                </a:lnTo>
                <a:lnTo>
                  <a:pt x="70" y="22"/>
                </a:lnTo>
                <a:close/>
                <a:moveTo>
                  <a:pt x="27" y="75"/>
                </a:moveTo>
                <a:lnTo>
                  <a:pt x="30" y="77"/>
                </a:lnTo>
                <a:lnTo>
                  <a:pt x="33" y="75"/>
                </a:lnTo>
                <a:lnTo>
                  <a:pt x="42" y="75"/>
                </a:lnTo>
                <a:lnTo>
                  <a:pt x="45" y="79"/>
                </a:lnTo>
                <a:lnTo>
                  <a:pt x="49" y="82"/>
                </a:lnTo>
                <a:lnTo>
                  <a:pt x="53" y="79"/>
                </a:lnTo>
                <a:lnTo>
                  <a:pt x="55" y="78"/>
                </a:lnTo>
                <a:lnTo>
                  <a:pt x="60" y="74"/>
                </a:lnTo>
                <a:lnTo>
                  <a:pt x="64" y="78"/>
                </a:lnTo>
                <a:lnTo>
                  <a:pt x="67" y="81"/>
                </a:lnTo>
                <a:lnTo>
                  <a:pt x="68" y="79"/>
                </a:lnTo>
                <a:lnTo>
                  <a:pt x="70" y="78"/>
                </a:lnTo>
                <a:lnTo>
                  <a:pt x="71" y="75"/>
                </a:lnTo>
                <a:lnTo>
                  <a:pt x="64" y="68"/>
                </a:lnTo>
                <a:lnTo>
                  <a:pt x="56" y="68"/>
                </a:lnTo>
                <a:lnTo>
                  <a:pt x="52" y="72"/>
                </a:lnTo>
                <a:lnTo>
                  <a:pt x="47" y="72"/>
                </a:lnTo>
                <a:lnTo>
                  <a:pt x="40" y="67"/>
                </a:lnTo>
                <a:lnTo>
                  <a:pt x="47" y="63"/>
                </a:lnTo>
                <a:lnTo>
                  <a:pt x="51" y="57"/>
                </a:lnTo>
                <a:lnTo>
                  <a:pt x="53" y="53"/>
                </a:lnTo>
                <a:lnTo>
                  <a:pt x="53" y="52"/>
                </a:lnTo>
                <a:lnTo>
                  <a:pt x="56" y="57"/>
                </a:lnTo>
                <a:lnTo>
                  <a:pt x="67" y="63"/>
                </a:lnTo>
                <a:lnTo>
                  <a:pt x="68" y="63"/>
                </a:lnTo>
                <a:lnTo>
                  <a:pt x="72" y="57"/>
                </a:lnTo>
                <a:lnTo>
                  <a:pt x="74" y="62"/>
                </a:lnTo>
                <a:lnTo>
                  <a:pt x="79" y="62"/>
                </a:lnTo>
                <a:lnTo>
                  <a:pt x="82" y="67"/>
                </a:lnTo>
                <a:lnTo>
                  <a:pt x="89" y="82"/>
                </a:lnTo>
                <a:lnTo>
                  <a:pt x="94" y="83"/>
                </a:lnTo>
                <a:lnTo>
                  <a:pt x="92" y="90"/>
                </a:lnTo>
                <a:lnTo>
                  <a:pt x="83" y="96"/>
                </a:lnTo>
                <a:lnTo>
                  <a:pt x="83" y="100"/>
                </a:lnTo>
                <a:lnTo>
                  <a:pt x="83" y="104"/>
                </a:lnTo>
                <a:lnTo>
                  <a:pt x="71" y="98"/>
                </a:lnTo>
                <a:lnTo>
                  <a:pt x="70" y="94"/>
                </a:lnTo>
                <a:lnTo>
                  <a:pt x="62" y="100"/>
                </a:lnTo>
                <a:lnTo>
                  <a:pt x="49" y="98"/>
                </a:lnTo>
                <a:lnTo>
                  <a:pt x="47" y="105"/>
                </a:lnTo>
                <a:lnTo>
                  <a:pt x="34" y="102"/>
                </a:lnTo>
                <a:lnTo>
                  <a:pt x="19" y="108"/>
                </a:lnTo>
                <a:lnTo>
                  <a:pt x="14" y="105"/>
                </a:lnTo>
                <a:lnTo>
                  <a:pt x="10" y="96"/>
                </a:lnTo>
                <a:lnTo>
                  <a:pt x="7" y="90"/>
                </a:lnTo>
                <a:lnTo>
                  <a:pt x="4" y="83"/>
                </a:lnTo>
                <a:lnTo>
                  <a:pt x="0" y="77"/>
                </a:lnTo>
                <a:lnTo>
                  <a:pt x="7" y="72"/>
                </a:lnTo>
                <a:lnTo>
                  <a:pt x="3" y="64"/>
                </a:lnTo>
                <a:lnTo>
                  <a:pt x="14" y="62"/>
                </a:lnTo>
                <a:lnTo>
                  <a:pt x="19" y="49"/>
                </a:lnTo>
                <a:lnTo>
                  <a:pt x="11" y="37"/>
                </a:lnTo>
                <a:lnTo>
                  <a:pt x="17" y="34"/>
                </a:lnTo>
                <a:lnTo>
                  <a:pt x="15" y="27"/>
                </a:lnTo>
                <a:lnTo>
                  <a:pt x="21" y="21"/>
                </a:lnTo>
                <a:lnTo>
                  <a:pt x="22" y="18"/>
                </a:lnTo>
                <a:lnTo>
                  <a:pt x="26" y="18"/>
                </a:lnTo>
                <a:lnTo>
                  <a:pt x="30" y="17"/>
                </a:lnTo>
                <a:lnTo>
                  <a:pt x="29" y="7"/>
                </a:lnTo>
                <a:lnTo>
                  <a:pt x="29" y="6"/>
                </a:lnTo>
                <a:lnTo>
                  <a:pt x="34" y="0"/>
                </a:lnTo>
                <a:lnTo>
                  <a:pt x="38" y="2"/>
                </a:lnTo>
                <a:lnTo>
                  <a:pt x="41" y="8"/>
                </a:lnTo>
                <a:lnTo>
                  <a:pt x="42" y="15"/>
                </a:lnTo>
                <a:lnTo>
                  <a:pt x="45" y="22"/>
                </a:lnTo>
                <a:lnTo>
                  <a:pt x="49" y="25"/>
                </a:lnTo>
                <a:lnTo>
                  <a:pt x="47" y="41"/>
                </a:lnTo>
                <a:lnTo>
                  <a:pt x="45" y="55"/>
                </a:lnTo>
                <a:lnTo>
                  <a:pt x="37" y="63"/>
                </a:lnTo>
                <a:lnTo>
                  <a:pt x="33" y="68"/>
                </a:lnTo>
                <a:lnTo>
                  <a:pt x="26" y="74"/>
                </a:lnTo>
                <a:lnTo>
                  <a:pt x="25" y="74"/>
                </a:lnTo>
                <a:lnTo>
                  <a:pt x="27" y="7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4" name="Freeform 355"/>
          <p:cNvSpPr>
            <a:spLocks/>
          </p:cNvSpPr>
          <p:nvPr/>
        </p:nvSpPr>
        <p:spPr bwMode="auto">
          <a:xfrm>
            <a:off x="4678363" y="4214813"/>
            <a:ext cx="58738" cy="66675"/>
          </a:xfrm>
          <a:custGeom>
            <a:avLst/>
            <a:gdLst>
              <a:gd name="T0" fmla="*/ 37 w 37"/>
              <a:gd name="T1" fmla="*/ 11 h 42"/>
              <a:gd name="T2" fmla="*/ 37 w 37"/>
              <a:gd name="T3" fmla="*/ 31 h 42"/>
              <a:gd name="T4" fmla="*/ 25 w 37"/>
              <a:gd name="T5" fmla="*/ 40 h 42"/>
              <a:gd name="T6" fmla="*/ 17 w 37"/>
              <a:gd name="T7" fmla="*/ 42 h 42"/>
              <a:gd name="T8" fmla="*/ 11 w 37"/>
              <a:gd name="T9" fmla="*/ 38 h 42"/>
              <a:gd name="T10" fmla="*/ 0 w 37"/>
              <a:gd name="T11" fmla="*/ 29 h 42"/>
              <a:gd name="T12" fmla="*/ 0 w 37"/>
              <a:gd name="T13" fmla="*/ 27 h 42"/>
              <a:gd name="T14" fmla="*/ 0 w 37"/>
              <a:gd name="T15" fmla="*/ 26 h 42"/>
              <a:gd name="T16" fmla="*/ 4 w 37"/>
              <a:gd name="T17" fmla="*/ 23 h 42"/>
              <a:gd name="T18" fmla="*/ 6 w 37"/>
              <a:gd name="T19" fmla="*/ 23 h 42"/>
              <a:gd name="T20" fmla="*/ 9 w 37"/>
              <a:gd name="T21" fmla="*/ 14 h 42"/>
              <a:gd name="T22" fmla="*/ 17 w 37"/>
              <a:gd name="T23" fmla="*/ 10 h 42"/>
              <a:gd name="T24" fmla="*/ 21 w 37"/>
              <a:gd name="T25" fmla="*/ 14 h 42"/>
              <a:gd name="T26" fmla="*/ 28 w 37"/>
              <a:gd name="T27" fmla="*/ 12 h 42"/>
              <a:gd name="T28" fmla="*/ 29 w 37"/>
              <a:gd name="T29" fmla="*/ 0 h 42"/>
              <a:gd name="T30" fmla="*/ 36 w 37"/>
              <a:gd name="T31" fmla="*/ 0 h 42"/>
              <a:gd name="T32" fmla="*/ 37 w 37"/>
              <a:gd name="T33" fmla="*/ 7 h 42"/>
              <a:gd name="T34" fmla="*/ 37 w 37"/>
              <a:gd name="T35" fmla="*/ 8 h 42"/>
              <a:gd name="T36" fmla="*/ 37 w 37"/>
              <a:gd name="T37" fmla="*/ 10 h 42"/>
              <a:gd name="T38" fmla="*/ 37 w 37"/>
              <a:gd name="T39" fmla="*/ 1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7" h="42">
                <a:moveTo>
                  <a:pt x="37" y="11"/>
                </a:moveTo>
                <a:lnTo>
                  <a:pt x="37" y="31"/>
                </a:lnTo>
                <a:lnTo>
                  <a:pt x="25" y="40"/>
                </a:lnTo>
                <a:lnTo>
                  <a:pt x="17" y="42"/>
                </a:lnTo>
                <a:lnTo>
                  <a:pt x="11" y="38"/>
                </a:lnTo>
                <a:lnTo>
                  <a:pt x="0" y="29"/>
                </a:lnTo>
                <a:lnTo>
                  <a:pt x="0" y="27"/>
                </a:lnTo>
                <a:lnTo>
                  <a:pt x="0" y="26"/>
                </a:lnTo>
                <a:lnTo>
                  <a:pt x="4" y="23"/>
                </a:lnTo>
                <a:lnTo>
                  <a:pt x="6" y="23"/>
                </a:lnTo>
                <a:lnTo>
                  <a:pt x="9" y="14"/>
                </a:lnTo>
                <a:lnTo>
                  <a:pt x="17" y="10"/>
                </a:lnTo>
                <a:lnTo>
                  <a:pt x="21" y="14"/>
                </a:lnTo>
                <a:lnTo>
                  <a:pt x="28" y="12"/>
                </a:lnTo>
                <a:lnTo>
                  <a:pt x="29" y="0"/>
                </a:lnTo>
                <a:lnTo>
                  <a:pt x="36" y="0"/>
                </a:lnTo>
                <a:lnTo>
                  <a:pt x="37" y="7"/>
                </a:lnTo>
                <a:lnTo>
                  <a:pt x="37" y="8"/>
                </a:lnTo>
                <a:lnTo>
                  <a:pt x="37" y="10"/>
                </a:lnTo>
                <a:lnTo>
                  <a:pt x="37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5" name="Freeform 356"/>
          <p:cNvSpPr>
            <a:spLocks/>
          </p:cNvSpPr>
          <p:nvPr/>
        </p:nvSpPr>
        <p:spPr bwMode="auto">
          <a:xfrm>
            <a:off x="4889500" y="5773738"/>
            <a:ext cx="120650" cy="180975"/>
          </a:xfrm>
          <a:custGeom>
            <a:avLst/>
            <a:gdLst>
              <a:gd name="T0" fmla="*/ 60 w 76"/>
              <a:gd name="T1" fmla="*/ 16 h 114"/>
              <a:gd name="T2" fmla="*/ 58 w 76"/>
              <a:gd name="T3" fmla="*/ 20 h 114"/>
              <a:gd name="T4" fmla="*/ 61 w 76"/>
              <a:gd name="T5" fmla="*/ 30 h 114"/>
              <a:gd name="T6" fmla="*/ 60 w 76"/>
              <a:gd name="T7" fmla="*/ 37 h 114"/>
              <a:gd name="T8" fmla="*/ 53 w 76"/>
              <a:gd name="T9" fmla="*/ 37 h 114"/>
              <a:gd name="T10" fmla="*/ 53 w 76"/>
              <a:gd name="T11" fmla="*/ 42 h 114"/>
              <a:gd name="T12" fmla="*/ 58 w 76"/>
              <a:gd name="T13" fmla="*/ 56 h 114"/>
              <a:gd name="T14" fmla="*/ 61 w 76"/>
              <a:gd name="T15" fmla="*/ 59 h 114"/>
              <a:gd name="T16" fmla="*/ 65 w 76"/>
              <a:gd name="T17" fmla="*/ 61 h 114"/>
              <a:gd name="T18" fmla="*/ 68 w 76"/>
              <a:gd name="T19" fmla="*/ 64 h 114"/>
              <a:gd name="T20" fmla="*/ 70 w 76"/>
              <a:gd name="T21" fmla="*/ 69 h 114"/>
              <a:gd name="T22" fmla="*/ 76 w 76"/>
              <a:gd name="T23" fmla="*/ 78 h 114"/>
              <a:gd name="T24" fmla="*/ 70 w 76"/>
              <a:gd name="T25" fmla="*/ 83 h 114"/>
              <a:gd name="T26" fmla="*/ 65 w 76"/>
              <a:gd name="T27" fmla="*/ 91 h 114"/>
              <a:gd name="T28" fmla="*/ 65 w 76"/>
              <a:gd name="T29" fmla="*/ 90 h 114"/>
              <a:gd name="T30" fmla="*/ 58 w 76"/>
              <a:gd name="T31" fmla="*/ 87 h 114"/>
              <a:gd name="T32" fmla="*/ 58 w 76"/>
              <a:gd name="T33" fmla="*/ 89 h 114"/>
              <a:gd name="T34" fmla="*/ 57 w 76"/>
              <a:gd name="T35" fmla="*/ 90 h 114"/>
              <a:gd name="T36" fmla="*/ 53 w 76"/>
              <a:gd name="T37" fmla="*/ 93 h 114"/>
              <a:gd name="T38" fmla="*/ 53 w 76"/>
              <a:gd name="T39" fmla="*/ 95 h 114"/>
              <a:gd name="T40" fmla="*/ 51 w 76"/>
              <a:gd name="T41" fmla="*/ 95 h 114"/>
              <a:gd name="T42" fmla="*/ 50 w 76"/>
              <a:gd name="T43" fmla="*/ 95 h 114"/>
              <a:gd name="T44" fmla="*/ 40 w 76"/>
              <a:gd name="T45" fmla="*/ 95 h 114"/>
              <a:gd name="T46" fmla="*/ 39 w 76"/>
              <a:gd name="T47" fmla="*/ 95 h 114"/>
              <a:gd name="T48" fmla="*/ 32 w 76"/>
              <a:gd name="T49" fmla="*/ 102 h 114"/>
              <a:gd name="T50" fmla="*/ 34 w 76"/>
              <a:gd name="T51" fmla="*/ 108 h 114"/>
              <a:gd name="T52" fmla="*/ 24 w 76"/>
              <a:gd name="T53" fmla="*/ 114 h 114"/>
              <a:gd name="T54" fmla="*/ 21 w 76"/>
              <a:gd name="T55" fmla="*/ 113 h 114"/>
              <a:gd name="T56" fmla="*/ 2 w 76"/>
              <a:gd name="T57" fmla="*/ 98 h 114"/>
              <a:gd name="T58" fmla="*/ 0 w 76"/>
              <a:gd name="T59" fmla="*/ 86 h 114"/>
              <a:gd name="T60" fmla="*/ 2 w 76"/>
              <a:gd name="T61" fmla="*/ 84 h 114"/>
              <a:gd name="T62" fmla="*/ 4 w 76"/>
              <a:gd name="T63" fmla="*/ 79 h 114"/>
              <a:gd name="T64" fmla="*/ 12 w 76"/>
              <a:gd name="T65" fmla="*/ 74 h 114"/>
              <a:gd name="T66" fmla="*/ 6 w 76"/>
              <a:gd name="T67" fmla="*/ 68 h 114"/>
              <a:gd name="T68" fmla="*/ 16 w 76"/>
              <a:gd name="T69" fmla="*/ 68 h 114"/>
              <a:gd name="T70" fmla="*/ 24 w 76"/>
              <a:gd name="T71" fmla="*/ 67 h 114"/>
              <a:gd name="T72" fmla="*/ 25 w 76"/>
              <a:gd name="T73" fmla="*/ 67 h 114"/>
              <a:gd name="T74" fmla="*/ 25 w 76"/>
              <a:gd name="T75" fmla="*/ 67 h 114"/>
              <a:gd name="T76" fmla="*/ 30 w 76"/>
              <a:gd name="T77" fmla="*/ 64 h 114"/>
              <a:gd name="T78" fmla="*/ 21 w 76"/>
              <a:gd name="T79" fmla="*/ 50 h 114"/>
              <a:gd name="T80" fmla="*/ 15 w 76"/>
              <a:gd name="T81" fmla="*/ 49 h 114"/>
              <a:gd name="T82" fmla="*/ 9 w 76"/>
              <a:gd name="T83" fmla="*/ 37 h 114"/>
              <a:gd name="T84" fmla="*/ 10 w 76"/>
              <a:gd name="T85" fmla="*/ 37 h 114"/>
              <a:gd name="T86" fmla="*/ 19 w 76"/>
              <a:gd name="T87" fmla="*/ 33 h 114"/>
              <a:gd name="T88" fmla="*/ 21 w 76"/>
              <a:gd name="T89" fmla="*/ 33 h 114"/>
              <a:gd name="T90" fmla="*/ 28 w 76"/>
              <a:gd name="T91" fmla="*/ 33 h 114"/>
              <a:gd name="T92" fmla="*/ 25 w 76"/>
              <a:gd name="T93" fmla="*/ 30 h 114"/>
              <a:gd name="T94" fmla="*/ 27 w 76"/>
              <a:gd name="T95" fmla="*/ 16 h 114"/>
              <a:gd name="T96" fmla="*/ 30 w 76"/>
              <a:gd name="T97" fmla="*/ 5 h 114"/>
              <a:gd name="T98" fmla="*/ 31 w 76"/>
              <a:gd name="T99" fmla="*/ 5 h 114"/>
              <a:gd name="T100" fmla="*/ 36 w 76"/>
              <a:gd name="T101" fmla="*/ 5 h 114"/>
              <a:gd name="T102" fmla="*/ 40 w 76"/>
              <a:gd name="T103" fmla="*/ 0 h 114"/>
              <a:gd name="T104" fmla="*/ 45 w 76"/>
              <a:gd name="T105" fmla="*/ 0 h 114"/>
              <a:gd name="T106" fmla="*/ 51 w 76"/>
              <a:gd name="T107" fmla="*/ 0 h 114"/>
              <a:gd name="T108" fmla="*/ 58 w 76"/>
              <a:gd name="T109" fmla="*/ 16 h 114"/>
              <a:gd name="T110" fmla="*/ 60 w 76"/>
              <a:gd name="T111" fmla="*/ 16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6" h="114">
                <a:moveTo>
                  <a:pt x="60" y="16"/>
                </a:moveTo>
                <a:lnTo>
                  <a:pt x="58" y="20"/>
                </a:lnTo>
                <a:lnTo>
                  <a:pt x="61" y="30"/>
                </a:lnTo>
                <a:lnTo>
                  <a:pt x="60" y="37"/>
                </a:lnTo>
                <a:lnTo>
                  <a:pt x="53" y="37"/>
                </a:lnTo>
                <a:lnTo>
                  <a:pt x="53" y="42"/>
                </a:lnTo>
                <a:lnTo>
                  <a:pt x="58" y="56"/>
                </a:lnTo>
                <a:lnTo>
                  <a:pt x="61" y="59"/>
                </a:lnTo>
                <a:lnTo>
                  <a:pt x="65" y="61"/>
                </a:lnTo>
                <a:lnTo>
                  <a:pt x="68" y="64"/>
                </a:lnTo>
                <a:lnTo>
                  <a:pt x="70" y="69"/>
                </a:lnTo>
                <a:lnTo>
                  <a:pt x="76" y="78"/>
                </a:lnTo>
                <a:lnTo>
                  <a:pt x="70" y="83"/>
                </a:lnTo>
                <a:lnTo>
                  <a:pt x="65" y="91"/>
                </a:lnTo>
                <a:lnTo>
                  <a:pt x="65" y="90"/>
                </a:lnTo>
                <a:lnTo>
                  <a:pt x="58" y="87"/>
                </a:lnTo>
                <a:lnTo>
                  <a:pt x="58" y="89"/>
                </a:lnTo>
                <a:lnTo>
                  <a:pt x="57" y="90"/>
                </a:lnTo>
                <a:lnTo>
                  <a:pt x="53" y="93"/>
                </a:lnTo>
                <a:lnTo>
                  <a:pt x="53" y="95"/>
                </a:lnTo>
                <a:lnTo>
                  <a:pt x="51" y="95"/>
                </a:lnTo>
                <a:lnTo>
                  <a:pt x="50" y="95"/>
                </a:lnTo>
                <a:lnTo>
                  <a:pt x="40" y="95"/>
                </a:lnTo>
                <a:lnTo>
                  <a:pt x="39" y="95"/>
                </a:lnTo>
                <a:lnTo>
                  <a:pt x="32" y="102"/>
                </a:lnTo>
                <a:lnTo>
                  <a:pt x="34" y="108"/>
                </a:lnTo>
                <a:lnTo>
                  <a:pt x="24" y="114"/>
                </a:lnTo>
                <a:lnTo>
                  <a:pt x="21" y="113"/>
                </a:lnTo>
                <a:lnTo>
                  <a:pt x="2" y="98"/>
                </a:lnTo>
                <a:lnTo>
                  <a:pt x="0" y="86"/>
                </a:lnTo>
                <a:lnTo>
                  <a:pt x="2" y="84"/>
                </a:lnTo>
                <a:lnTo>
                  <a:pt x="4" y="79"/>
                </a:lnTo>
                <a:lnTo>
                  <a:pt x="12" y="74"/>
                </a:lnTo>
                <a:lnTo>
                  <a:pt x="6" y="68"/>
                </a:lnTo>
                <a:lnTo>
                  <a:pt x="16" y="68"/>
                </a:lnTo>
                <a:lnTo>
                  <a:pt x="24" y="67"/>
                </a:lnTo>
                <a:lnTo>
                  <a:pt x="25" y="67"/>
                </a:lnTo>
                <a:lnTo>
                  <a:pt x="25" y="67"/>
                </a:lnTo>
                <a:lnTo>
                  <a:pt x="30" y="64"/>
                </a:lnTo>
                <a:lnTo>
                  <a:pt x="21" y="50"/>
                </a:lnTo>
                <a:lnTo>
                  <a:pt x="15" y="49"/>
                </a:lnTo>
                <a:lnTo>
                  <a:pt x="9" y="37"/>
                </a:lnTo>
                <a:lnTo>
                  <a:pt x="10" y="37"/>
                </a:lnTo>
                <a:lnTo>
                  <a:pt x="19" y="33"/>
                </a:lnTo>
                <a:lnTo>
                  <a:pt x="21" y="33"/>
                </a:lnTo>
                <a:lnTo>
                  <a:pt x="28" y="33"/>
                </a:lnTo>
                <a:lnTo>
                  <a:pt x="25" y="30"/>
                </a:lnTo>
                <a:lnTo>
                  <a:pt x="27" y="16"/>
                </a:lnTo>
                <a:lnTo>
                  <a:pt x="30" y="5"/>
                </a:lnTo>
                <a:lnTo>
                  <a:pt x="31" y="5"/>
                </a:lnTo>
                <a:lnTo>
                  <a:pt x="36" y="5"/>
                </a:lnTo>
                <a:lnTo>
                  <a:pt x="40" y="0"/>
                </a:lnTo>
                <a:lnTo>
                  <a:pt x="45" y="0"/>
                </a:lnTo>
                <a:lnTo>
                  <a:pt x="51" y="0"/>
                </a:lnTo>
                <a:lnTo>
                  <a:pt x="58" y="16"/>
                </a:lnTo>
                <a:lnTo>
                  <a:pt x="60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6" name="Freeform 357"/>
          <p:cNvSpPr>
            <a:spLocks/>
          </p:cNvSpPr>
          <p:nvPr/>
        </p:nvSpPr>
        <p:spPr bwMode="auto">
          <a:xfrm>
            <a:off x="4830763" y="4102100"/>
            <a:ext cx="258763" cy="165100"/>
          </a:xfrm>
          <a:custGeom>
            <a:avLst/>
            <a:gdLst>
              <a:gd name="T0" fmla="*/ 151 w 163"/>
              <a:gd name="T1" fmla="*/ 42 h 104"/>
              <a:gd name="T2" fmla="*/ 163 w 163"/>
              <a:gd name="T3" fmla="*/ 27 h 104"/>
              <a:gd name="T4" fmla="*/ 159 w 163"/>
              <a:gd name="T5" fmla="*/ 25 h 104"/>
              <a:gd name="T6" fmla="*/ 135 w 163"/>
              <a:gd name="T7" fmla="*/ 32 h 104"/>
              <a:gd name="T8" fmla="*/ 127 w 163"/>
              <a:gd name="T9" fmla="*/ 37 h 104"/>
              <a:gd name="T10" fmla="*/ 118 w 163"/>
              <a:gd name="T11" fmla="*/ 45 h 104"/>
              <a:gd name="T12" fmla="*/ 120 w 163"/>
              <a:gd name="T13" fmla="*/ 32 h 104"/>
              <a:gd name="T14" fmla="*/ 122 w 163"/>
              <a:gd name="T15" fmla="*/ 26 h 104"/>
              <a:gd name="T16" fmla="*/ 125 w 163"/>
              <a:gd name="T17" fmla="*/ 11 h 104"/>
              <a:gd name="T18" fmla="*/ 118 w 163"/>
              <a:gd name="T19" fmla="*/ 2 h 104"/>
              <a:gd name="T20" fmla="*/ 114 w 163"/>
              <a:gd name="T21" fmla="*/ 0 h 104"/>
              <a:gd name="T22" fmla="*/ 113 w 163"/>
              <a:gd name="T23" fmla="*/ 10 h 104"/>
              <a:gd name="T24" fmla="*/ 103 w 163"/>
              <a:gd name="T25" fmla="*/ 8 h 104"/>
              <a:gd name="T26" fmla="*/ 95 w 163"/>
              <a:gd name="T27" fmla="*/ 10 h 104"/>
              <a:gd name="T28" fmla="*/ 82 w 163"/>
              <a:gd name="T29" fmla="*/ 3 h 104"/>
              <a:gd name="T30" fmla="*/ 86 w 163"/>
              <a:gd name="T31" fmla="*/ 18 h 104"/>
              <a:gd name="T32" fmla="*/ 94 w 163"/>
              <a:gd name="T33" fmla="*/ 18 h 104"/>
              <a:gd name="T34" fmla="*/ 95 w 163"/>
              <a:gd name="T35" fmla="*/ 25 h 104"/>
              <a:gd name="T36" fmla="*/ 91 w 163"/>
              <a:gd name="T37" fmla="*/ 40 h 104"/>
              <a:gd name="T38" fmla="*/ 88 w 163"/>
              <a:gd name="T39" fmla="*/ 59 h 104"/>
              <a:gd name="T40" fmla="*/ 97 w 163"/>
              <a:gd name="T41" fmla="*/ 59 h 104"/>
              <a:gd name="T42" fmla="*/ 102 w 163"/>
              <a:gd name="T43" fmla="*/ 62 h 104"/>
              <a:gd name="T44" fmla="*/ 86 w 163"/>
              <a:gd name="T45" fmla="*/ 67 h 104"/>
              <a:gd name="T46" fmla="*/ 73 w 163"/>
              <a:gd name="T47" fmla="*/ 68 h 104"/>
              <a:gd name="T48" fmla="*/ 52 w 163"/>
              <a:gd name="T49" fmla="*/ 72 h 104"/>
              <a:gd name="T50" fmla="*/ 53 w 163"/>
              <a:gd name="T51" fmla="*/ 77 h 104"/>
              <a:gd name="T52" fmla="*/ 53 w 163"/>
              <a:gd name="T53" fmla="*/ 85 h 104"/>
              <a:gd name="T54" fmla="*/ 41 w 163"/>
              <a:gd name="T55" fmla="*/ 77 h 104"/>
              <a:gd name="T56" fmla="*/ 30 w 163"/>
              <a:gd name="T57" fmla="*/ 75 h 104"/>
              <a:gd name="T58" fmla="*/ 24 w 163"/>
              <a:gd name="T59" fmla="*/ 71 h 104"/>
              <a:gd name="T60" fmla="*/ 15 w 163"/>
              <a:gd name="T61" fmla="*/ 72 h 104"/>
              <a:gd name="T62" fmla="*/ 16 w 163"/>
              <a:gd name="T63" fmla="*/ 83 h 104"/>
              <a:gd name="T64" fmla="*/ 8 w 163"/>
              <a:gd name="T65" fmla="*/ 77 h 104"/>
              <a:gd name="T66" fmla="*/ 3 w 163"/>
              <a:gd name="T67" fmla="*/ 82 h 104"/>
              <a:gd name="T68" fmla="*/ 7 w 163"/>
              <a:gd name="T69" fmla="*/ 92 h 104"/>
              <a:gd name="T70" fmla="*/ 7 w 163"/>
              <a:gd name="T71" fmla="*/ 98 h 104"/>
              <a:gd name="T72" fmla="*/ 13 w 163"/>
              <a:gd name="T73" fmla="*/ 104 h 104"/>
              <a:gd name="T74" fmla="*/ 22 w 163"/>
              <a:gd name="T75" fmla="*/ 101 h 104"/>
              <a:gd name="T76" fmla="*/ 30 w 163"/>
              <a:gd name="T77" fmla="*/ 96 h 104"/>
              <a:gd name="T78" fmla="*/ 32 w 163"/>
              <a:gd name="T79" fmla="*/ 98 h 104"/>
              <a:gd name="T80" fmla="*/ 39 w 163"/>
              <a:gd name="T81" fmla="*/ 90 h 104"/>
              <a:gd name="T82" fmla="*/ 43 w 163"/>
              <a:gd name="T83" fmla="*/ 96 h 104"/>
              <a:gd name="T84" fmla="*/ 62 w 163"/>
              <a:gd name="T85" fmla="*/ 96 h 104"/>
              <a:gd name="T86" fmla="*/ 80 w 163"/>
              <a:gd name="T87" fmla="*/ 83 h 104"/>
              <a:gd name="T88" fmla="*/ 98 w 163"/>
              <a:gd name="T89" fmla="*/ 83 h 104"/>
              <a:gd name="T90" fmla="*/ 105 w 163"/>
              <a:gd name="T91" fmla="*/ 83 h 104"/>
              <a:gd name="T92" fmla="*/ 109 w 163"/>
              <a:gd name="T93" fmla="*/ 85 h 104"/>
              <a:gd name="T94" fmla="*/ 110 w 163"/>
              <a:gd name="T95" fmla="*/ 83 h 104"/>
              <a:gd name="T96" fmla="*/ 118 w 163"/>
              <a:gd name="T97" fmla="*/ 85 h 104"/>
              <a:gd name="T98" fmla="*/ 122 w 163"/>
              <a:gd name="T99" fmla="*/ 74 h 104"/>
              <a:gd name="T100" fmla="*/ 132 w 163"/>
              <a:gd name="T101" fmla="*/ 67 h 104"/>
              <a:gd name="T102" fmla="*/ 140 w 163"/>
              <a:gd name="T103" fmla="*/ 70 h 104"/>
              <a:gd name="T104" fmla="*/ 148 w 163"/>
              <a:gd name="T105" fmla="*/ 60 h 104"/>
              <a:gd name="T106" fmla="*/ 151 w 163"/>
              <a:gd name="T107" fmla="*/ 51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3" h="104">
                <a:moveTo>
                  <a:pt x="158" y="49"/>
                </a:moveTo>
                <a:lnTo>
                  <a:pt x="151" y="42"/>
                </a:lnTo>
                <a:lnTo>
                  <a:pt x="158" y="29"/>
                </a:lnTo>
                <a:lnTo>
                  <a:pt x="163" y="27"/>
                </a:lnTo>
                <a:lnTo>
                  <a:pt x="163" y="25"/>
                </a:lnTo>
                <a:lnTo>
                  <a:pt x="159" y="25"/>
                </a:lnTo>
                <a:lnTo>
                  <a:pt x="147" y="29"/>
                </a:lnTo>
                <a:lnTo>
                  <a:pt x="135" y="32"/>
                </a:lnTo>
                <a:lnTo>
                  <a:pt x="133" y="32"/>
                </a:lnTo>
                <a:lnTo>
                  <a:pt x="127" y="37"/>
                </a:lnTo>
                <a:lnTo>
                  <a:pt x="118" y="47"/>
                </a:lnTo>
                <a:lnTo>
                  <a:pt x="118" y="45"/>
                </a:lnTo>
                <a:lnTo>
                  <a:pt x="117" y="38"/>
                </a:lnTo>
                <a:lnTo>
                  <a:pt x="120" y="32"/>
                </a:lnTo>
                <a:lnTo>
                  <a:pt x="122" y="29"/>
                </a:lnTo>
                <a:lnTo>
                  <a:pt x="122" y="26"/>
                </a:lnTo>
                <a:lnTo>
                  <a:pt x="127" y="18"/>
                </a:lnTo>
                <a:lnTo>
                  <a:pt x="125" y="11"/>
                </a:lnTo>
                <a:lnTo>
                  <a:pt x="124" y="10"/>
                </a:lnTo>
                <a:lnTo>
                  <a:pt x="118" y="2"/>
                </a:lnTo>
                <a:lnTo>
                  <a:pt x="118" y="0"/>
                </a:lnTo>
                <a:lnTo>
                  <a:pt x="114" y="0"/>
                </a:lnTo>
                <a:lnTo>
                  <a:pt x="112" y="0"/>
                </a:lnTo>
                <a:lnTo>
                  <a:pt x="113" y="10"/>
                </a:lnTo>
                <a:lnTo>
                  <a:pt x="107" y="8"/>
                </a:lnTo>
                <a:lnTo>
                  <a:pt x="103" y="8"/>
                </a:lnTo>
                <a:lnTo>
                  <a:pt x="101" y="12"/>
                </a:lnTo>
                <a:lnTo>
                  <a:pt x="95" y="10"/>
                </a:lnTo>
                <a:lnTo>
                  <a:pt x="84" y="3"/>
                </a:lnTo>
                <a:lnTo>
                  <a:pt x="82" y="3"/>
                </a:lnTo>
                <a:lnTo>
                  <a:pt x="86" y="15"/>
                </a:lnTo>
                <a:lnTo>
                  <a:pt x="86" y="18"/>
                </a:lnTo>
                <a:lnTo>
                  <a:pt x="88" y="18"/>
                </a:lnTo>
                <a:lnTo>
                  <a:pt x="94" y="18"/>
                </a:lnTo>
                <a:lnTo>
                  <a:pt x="95" y="23"/>
                </a:lnTo>
                <a:lnTo>
                  <a:pt x="95" y="25"/>
                </a:lnTo>
                <a:lnTo>
                  <a:pt x="91" y="38"/>
                </a:lnTo>
                <a:lnTo>
                  <a:pt x="91" y="40"/>
                </a:lnTo>
                <a:lnTo>
                  <a:pt x="84" y="47"/>
                </a:lnTo>
                <a:lnTo>
                  <a:pt x="88" y="59"/>
                </a:lnTo>
                <a:lnTo>
                  <a:pt x="88" y="60"/>
                </a:lnTo>
                <a:lnTo>
                  <a:pt x="97" y="59"/>
                </a:lnTo>
                <a:lnTo>
                  <a:pt x="99" y="60"/>
                </a:lnTo>
                <a:lnTo>
                  <a:pt x="102" y="62"/>
                </a:lnTo>
                <a:lnTo>
                  <a:pt x="98" y="64"/>
                </a:lnTo>
                <a:lnTo>
                  <a:pt x="86" y="67"/>
                </a:lnTo>
                <a:lnTo>
                  <a:pt x="77" y="67"/>
                </a:lnTo>
                <a:lnTo>
                  <a:pt x="73" y="68"/>
                </a:lnTo>
                <a:lnTo>
                  <a:pt x="60" y="70"/>
                </a:lnTo>
                <a:lnTo>
                  <a:pt x="52" y="72"/>
                </a:lnTo>
                <a:lnTo>
                  <a:pt x="53" y="74"/>
                </a:lnTo>
                <a:lnTo>
                  <a:pt x="53" y="77"/>
                </a:lnTo>
                <a:lnTo>
                  <a:pt x="57" y="83"/>
                </a:lnTo>
                <a:lnTo>
                  <a:pt x="53" y="85"/>
                </a:lnTo>
                <a:lnTo>
                  <a:pt x="43" y="79"/>
                </a:lnTo>
                <a:lnTo>
                  <a:pt x="41" y="77"/>
                </a:lnTo>
                <a:lnTo>
                  <a:pt x="35" y="77"/>
                </a:lnTo>
                <a:lnTo>
                  <a:pt x="30" y="75"/>
                </a:lnTo>
                <a:lnTo>
                  <a:pt x="27" y="72"/>
                </a:lnTo>
                <a:lnTo>
                  <a:pt x="24" y="71"/>
                </a:lnTo>
                <a:lnTo>
                  <a:pt x="22" y="71"/>
                </a:lnTo>
                <a:lnTo>
                  <a:pt x="15" y="72"/>
                </a:lnTo>
                <a:lnTo>
                  <a:pt x="15" y="78"/>
                </a:lnTo>
                <a:lnTo>
                  <a:pt x="16" y="83"/>
                </a:lnTo>
                <a:lnTo>
                  <a:pt x="15" y="83"/>
                </a:lnTo>
                <a:lnTo>
                  <a:pt x="8" y="77"/>
                </a:lnTo>
                <a:lnTo>
                  <a:pt x="0" y="75"/>
                </a:lnTo>
                <a:lnTo>
                  <a:pt x="3" y="82"/>
                </a:lnTo>
                <a:lnTo>
                  <a:pt x="7" y="89"/>
                </a:lnTo>
                <a:lnTo>
                  <a:pt x="7" y="92"/>
                </a:lnTo>
                <a:lnTo>
                  <a:pt x="7" y="97"/>
                </a:lnTo>
                <a:lnTo>
                  <a:pt x="7" y="98"/>
                </a:lnTo>
                <a:lnTo>
                  <a:pt x="9" y="101"/>
                </a:lnTo>
                <a:lnTo>
                  <a:pt x="13" y="104"/>
                </a:lnTo>
                <a:lnTo>
                  <a:pt x="20" y="98"/>
                </a:lnTo>
                <a:lnTo>
                  <a:pt x="22" y="101"/>
                </a:lnTo>
                <a:lnTo>
                  <a:pt x="28" y="97"/>
                </a:lnTo>
                <a:lnTo>
                  <a:pt x="30" y="96"/>
                </a:lnTo>
                <a:lnTo>
                  <a:pt x="31" y="98"/>
                </a:lnTo>
                <a:lnTo>
                  <a:pt x="32" y="98"/>
                </a:lnTo>
                <a:lnTo>
                  <a:pt x="34" y="96"/>
                </a:lnTo>
                <a:lnTo>
                  <a:pt x="39" y="90"/>
                </a:lnTo>
                <a:lnTo>
                  <a:pt x="41" y="100"/>
                </a:lnTo>
                <a:lnTo>
                  <a:pt x="43" y="96"/>
                </a:lnTo>
                <a:lnTo>
                  <a:pt x="60" y="97"/>
                </a:lnTo>
                <a:lnTo>
                  <a:pt x="62" y="96"/>
                </a:lnTo>
                <a:lnTo>
                  <a:pt x="65" y="93"/>
                </a:lnTo>
                <a:lnTo>
                  <a:pt x="80" y="83"/>
                </a:lnTo>
                <a:lnTo>
                  <a:pt x="94" y="86"/>
                </a:lnTo>
                <a:lnTo>
                  <a:pt x="98" y="83"/>
                </a:lnTo>
                <a:lnTo>
                  <a:pt x="101" y="87"/>
                </a:lnTo>
                <a:lnTo>
                  <a:pt x="105" y="83"/>
                </a:lnTo>
                <a:lnTo>
                  <a:pt x="107" y="86"/>
                </a:lnTo>
                <a:lnTo>
                  <a:pt x="109" y="85"/>
                </a:lnTo>
                <a:lnTo>
                  <a:pt x="109" y="83"/>
                </a:lnTo>
                <a:lnTo>
                  <a:pt x="110" y="83"/>
                </a:lnTo>
                <a:lnTo>
                  <a:pt x="116" y="83"/>
                </a:lnTo>
                <a:lnTo>
                  <a:pt x="118" y="85"/>
                </a:lnTo>
                <a:lnTo>
                  <a:pt x="125" y="83"/>
                </a:lnTo>
                <a:lnTo>
                  <a:pt x="122" y="74"/>
                </a:lnTo>
                <a:lnTo>
                  <a:pt x="131" y="67"/>
                </a:lnTo>
                <a:lnTo>
                  <a:pt x="132" y="67"/>
                </a:lnTo>
                <a:lnTo>
                  <a:pt x="133" y="67"/>
                </a:lnTo>
                <a:lnTo>
                  <a:pt x="140" y="70"/>
                </a:lnTo>
                <a:lnTo>
                  <a:pt x="148" y="66"/>
                </a:lnTo>
                <a:lnTo>
                  <a:pt x="148" y="60"/>
                </a:lnTo>
                <a:lnTo>
                  <a:pt x="147" y="52"/>
                </a:lnTo>
                <a:lnTo>
                  <a:pt x="151" y="51"/>
                </a:lnTo>
                <a:lnTo>
                  <a:pt x="158" y="4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7" name="Freeform 358"/>
          <p:cNvSpPr>
            <a:spLocks/>
          </p:cNvSpPr>
          <p:nvPr/>
        </p:nvSpPr>
        <p:spPr bwMode="auto">
          <a:xfrm>
            <a:off x="5072063" y="5786438"/>
            <a:ext cx="100013" cy="104775"/>
          </a:xfrm>
          <a:custGeom>
            <a:avLst/>
            <a:gdLst>
              <a:gd name="T0" fmla="*/ 62 w 63"/>
              <a:gd name="T1" fmla="*/ 46 h 66"/>
              <a:gd name="T2" fmla="*/ 59 w 63"/>
              <a:gd name="T3" fmla="*/ 42 h 66"/>
              <a:gd name="T4" fmla="*/ 58 w 63"/>
              <a:gd name="T5" fmla="*/ 41 h 66"/>
              <a:gd name="T6" fmla="*/ 58 w 63"/>
              <a:gd name="T7" fmla="*/ 38 h 66"/>
              <a:gd name="T8" fmla="*/ 55 w 63"/>
              <a:gd name="T9" fmla="*/ 38 h 66"/>
              <a:gd name="T10" fmla="*/ 52 w 63"/>
              <a:gd name="T11" fmla="*/ 37 h 66"/>
              <a:gd name="T12" fmla="*/ 51 w 63"/>
              <a:gd name="T13" fmla="*/ 36 h 66"/>
              <a:gd name="T14" fmla="*/ 49 w 63"/>
              <a:gd name="T15" fmla="*/ 36 h 66"/>
              <a:gd name="T16" fmla="*/ 48 w 63"/>
              <a:gd name="T17" fmla="*/ 36 h 66"/>
              <a:gd name="T18" fmla="*/ 45 w 63"/>
              <a:gd name="T19" fmla="*/ 37 h 66"/>
              <a:gd name="T20" fmla="*/ 47 w 63"/>
              <a:gd name="T21" fmla="*/ 30 h 66"/>
              <a:gd name="T22" fmla="*/ 44 w 63"/>
              <a:gd name="T23" fmla="*/ 29 h 66"/>
              <a:gd name="T24" fmla="*/ 45 w 63"/>
              <a:gd name="T25" fmla="*/ 23 h 66"/>
              <a:gd name="T26" fmla="*/ 43 w 63"/>
              <a:gd name="T27" fmla="*/ 23 h 66"/>
              <a:gd name="T28" fmla="*/ 40 w 63"/>
              <a:gd name="T29" fmla="*/ 19 h 66"/>
              <a:gd name="T30" fmla="*/ 41 w 63"/>
              <a:gd name="T31" fmla="*/ 15 h 66"/>
              <a:gd name="T32" fmla="*/ 41 w 63"/>
              <a:gd name="T33" fmla="*/ 14 h 66"/>
              <a:gd name="T34" fmla="*/ 43 w 63"/>
              <a:gd name="T35" fmla="*/ 11 h 66"/>
              <a:gd name="T36" fmla="*/ 44 w 63"/>
              <a:gd name="T37" fmla="*/ 10 h 66"/>
              <a:gd name="T38" fmla="*/ 43 w 63"/>
              <a:gd name="T39" fmla="*/ 8 h 66"/>
              <a:gd name="T40" fmla="*/ 43 w 63"/>
              <a:gd name="T41" fmla="*/ 6 h 66"/>
              <a:gd name="T42" fmla="*/ 41 w 63"/>
              <a:gd name="T43" fmla="*/ 6 h 66"/>
              <a:gd name="T44" fmla="*/ 41 w 63"/>
              <a:gd name="T45" fmla="*/ 4 h 66"/>
              <a:gd name="T46" fmla="*/ 41 w 63"/>
              <a:gd name="T47" fmla="*/ 6 h 66"/>
              <a:gd name="T48" fmla="*/ 40 w 63"/>
              <a:gd name="T49" fmla="*/ 7 h 66"/>
              <a:gd name="T50" fmla="*/ 40 w 63"/>
              <a:gd name="T51" fmla="*/ 8 h 66"/>
              <a:gd name="T52" fmla="*/ 39 w 63"/>
              <a:gd name="T53" fmla="*/ 8 h 66"/>
              <a:gd name="T54" fmla="*/ 36 w 63"/>
              <a:gd name="T55" fmla="*/ 7 h 66"/>
              <a:gd name="T56" fmla="*/ 33 w 63"/>
              <a:gd name="T57" fmla="*/ 6 h 66"/>
              <a:gd name="T58" fmla="*/ 29 w 63"/>
              <a:gd name="T59" fmla="*/ 8 h 66"/>
              <a:gd name="T60" fmla="*/ 26 w 63"/>
              <a:gd name="T61" fmla="*/ 8 h 66"/>
              <a:gd name="T62" fmla="*/ 25 w 63"/>
              <a:gd name="T63" fmla="*/ 0 h 66"/>
              <a:gd name="T64" fmla="*/ 21 w 63"/>
              <a:gd name="T65" fmla="*/ 1 h 66"/>
              <a:gd name="T66" fmla="*/ 17 w 63"/>
              <a:gd name="T67" fmla="*/ 4 h 66"/>
              <a:gd name="T68" fmla="*/ 15 w 63"/>
              <a:gd name="T69" fmla="*/ 6 h 66"/>
              <a:gd name="T70" fmla="*/ 15 w 63"/>
              <a:gd name="T71" fmla="*/ 8 h 66"/>
              <a:gd name="T72" fmla="*/ 14 w 63"/>
              <a:gd name="T73" fmla="*/ 8 h 66"/>
              <a:gd name="T74" fmla="*/ 5 w 63"/>
              <a:gd name="T75" fmla="*/ 6 h 66"/>
              <a:gd name="T76" fmla="*/ 5 w 63"/>
              <a:gd name="T77" fmla="*/ 8 h 66"/>
              <a:gd name="T78" fmla="*/ 0 w 63"/>
              <a:gd name="T79" fmla="*/ 25 h 66"/>
              <a:gd name="T80" fmla="*/ 11 w 63"/>
              <a:gd name="T81" fmla="*/ 26 h 66"/>
              <a:gd name="T82" fmla="*/ 15 w 63"/>
              <a:gd name="T83" fmla="*/ 25 h 66"/>
              <a:gd name="T84" fmla="*/ 22 w 63"/>
              <a:gd name="T85" fmla="*/ 40 h 66"/>
              <a:gd name="T86" fmla="*/ 24 w 63"/>
              <a:gd name="T87" fmla="*/ 44 h 66"/>
              <a:gd name="T88" fmla="*/ 28 w 63"/>
              <a:gd name="T89" fmla="*/ 42 h 66"/>
              <a:gd name="T90" fmla="*/ 30 w 63"/>
              <a:gd name="T91" fmla="*/ 48 h 66"/>
              <a:gd name="T92" fmla="*/ 32 w 63"/>
              <a:gd name="T93" fmla="*/ 49 h 66"/>
              <a:gd name="T94" fmla="*/ 32 w 63"/>
              <a:gd name="T95" fmla="*/ 51 h 66"/>
              <a:gd name="T96" fmla="*/ 30 w 63"/>
              <a:gd name="T97" fmla="*/ 51 h 66"/>
              <a:gd name="T98" fmla="*/ 33 w 63"/>
              <a:gd name="T99" fmla="*/ 55 h 66"/>
              <a:gd name="T100" fmla="*/ 34 w 63"/>
              <a:gd name="T101" fmla="*/ 56 h 66"/>
              <a:gd name="T102" fmla="*/ 36 w 63"/>
              <a:gd name="T103" fmla="*/ 60 h 66"/>
              <a:gd name="T104" fmla="*/ 37 w 63"/>
              <a:gd name="T105" fmla="*/ 61 h 66"/>
              <a:gd name="T106" fmla="*/ 41 w 63"/>
              <a:gd name="T107" fmla="*/ 59 h 66"/>
              <a:gd name="T108" fmla="*/ 41 w 63"/>
              <a:gd name="T109" fmla="*/ 60 h 66"/>
              <a:gd name="T110" fmla="*/ 43 w 63"/>
              <a:gd name="T111" fmla="*/ 55 h 66"/>
              <a:gd name="T112" fmla="*/ 44 w 63"/>
              <a:gd name="T113" fmla="*/ 55 h 66"/>
              <a:gd name="T114" fmla="*/ 48 w 63"/>
              <a:gd name="T115" fmla="*/ 60 h 66"/>
              <a:gd name="T116" fmla="*/ 55 w 63"/>
              <a:gd name="T117" fmla="*/ 66 h 66"/>
              <a:gd name="T118" fmla="*/ 59 w 63"/>
              <a:gd name="T119" fmla="*/ 57 h 66"/>
              <a:gd name="T120" fmla="*/ 59 w 63"/>
              <a:gd name="T121" fmla="*/ 56 h 66"/>
              <a:gd name="T122" fmla="*/ 63 w 63"/>
              <a:gd name="T123" fmla="*/ 49 h 66"/>
              <a:gd name="T124" fmla="*/ 62 w 63"/>
              <a:gd name="T125" fmla="*/ 4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3" h="66">
                <a:moveTo>
                  <a:pt x="62" y="46"/>
                </a:moveTo>
                <a:lnTo>
                  <a:pt x="59" y="42"/>
                </a:lnTo>
                <a:lnTo>
                  <a:pt x="58" y="41"/>
                </a:lnTo>
                <a:lnTo>
                  <a:pt x="58" y="38"/>
                </a:lnTo>
                <a:lnTo>
                  <a:pt x="55" y="38"/>
                </a:lnTo>
                <a:lnTo>
                  <a:pt x="52" y="37"/>
                </a:lnTo>
                <a:lnTo>
                  <a:pt x="51" y="36"/>
                </a:lnTo>
                <a:lnTo>
                  <a:pt x="49" y="36"/>
                </a:lnTo>
                <a:lnTo>
                  <a:pt x="48" y="36"/>
                </a:lnTo>
                <a:lnTo>
                  <a:pt x="45" y="37"/>
                </a:lnTo>
                <a:lnTo>
                  <a:pt x="47" y="30"/>
                </a:lnTo>
                <a:lnTo>
                  <a:pt x="44" y="29"/>
                </a:lnTo>
                <a:lnTo>
                  <a:pt x="45" y="23"/>
                </a:lnTo>
                <a:lnTo>
                  <a:pt x="43" y="23"/>
                </a:lnTo>
                <a:lnTo>
                  <a:pt x="40" y="19"/>
                </a:lnTo>
                <a:lnTo>
                  <a:pt x="41" y="15"/>
                </a:lnTo>
                <a:lnTo>
                  <a:pt x="41" y="14"/>
                </a:lnTo>
                <a:lnTo>
                  <a:pt x="43" y="11"/>
                </a:lnTo>
                <a:lnTo>
                  <a:pt x="44" y="10"/>
                </a:lnTo>
                <a:lnTo>
                  <a:pt x="43" y="8"/>
                </a:lnTo>
                <a:lnTo>
                  <a:pt x="43" y="6"/>
                </a:lnTo>
                <a:lnTo>
                  <a:pt x="41" y="6"/>
                </a:lnTo>
                <a:lnTo>
                  <a:pt x="41" y="4"/>
                </a:lnTo>
                <a:lnTo>
                  <a:pt x="41" y="6"/>
                </a:lnTo>
                <a:lnTo>
                  <a:pt x="40" y="7"/>
                </a:lnTo>
                <a:lnTo>
                  <a:pt x="40" y="8"/>
                </a:lnTo>
                <a:lnTo>
                  <a:pt x="39" y="8"/>
                </a:lnTo>
                <a:lnTo>
                  <a:pt x="36" y="7"/>
                </a:lnTo>
                <a:lnTo>
                  <a:pt x="33" y="6"/>
                </a:lnTo>
                <a:lnTo>
                  <a:pt x="29" y="8"/>
                </a:lnTo>
                <a:lnTo>
                  <a:pt x="26" y="8"/>
                </a:lnTo>
                <a:lnTo>
                  <a:pt x="25" y="0"/>
                </a:lnTo>
                <a:lnTo>
                  <a:pt x="21" y="1"/>
                </a:lnTo>
                <a:lnTo>
                  <a:pt x="17" y="4"/>
                </a:lnTo>
                <a:lnTo>
                  <a:pt x="15" y="6"/>
                </a:lnTo>
                <a:lnTo>
                  <a:pt x="15" y="8"/>
                </a:lnTo>
                <a:lnTo>
                  <a:pt x="14" y="8"/>
                </a:lnTo>
                <a:lnTo>
                  <a:pt x="5" y="6"/>
                </a:lnTo>
                <a:lnTo>
                  <a:pt x="5" y="8"/>
                </a:lnTo>
                <a:lnTo>
                  <a:pt x="0" y="25"/>
                </a:lnTo>
                <a:lnTo>
                  <a:pt x="11" y="26"/>
                </a:lnTo>
                <a:lnTo>
                  <a:pt x="15" y="25"/>
                </a:lnTo>
                <a:lnTo>
                  <a:pt x="22" y="40"/>
                </a:lnTo>
                <a:lnTo>
                  <a:pt x="24" y="44"/>
                </a:lnTo>
                <a:lnTo>
                  <a:pt x="28" y="42"/>
                </a:lnTo>
                <a:lnTo>
                  <a:pt x="30" y="48"/>
                </a:lnTo>
                <a:lnTo>
                  <a:pt x="32" y="49"/>
                </a:lnTo>
                <a:lnTo>
                  <a:pt x="32" y="51"/>
                </a:lnTo>
                <a:lnTo>
                  <a:pt x="30" y="51"/>
                </a:lnTo>
                <a:lnTo>
                  <a:pt x="33" y="55"/>
                </a:lnTo>
                <a:lnTo>
                  <a:pt x="34" y="56"/>
                </a:lnTo>
                <a:lnTo>
                  <a:pt x="36" y="60"/>
                </a:lnTo>
                <a:lnTo>
                  <a:pt x="37" y="61"/>
                </a:lnTo>
                <a:lnTo>
                  <a:pt x="41" y="59"/>
                </a:lnTo>
                <a:lnTo>
                  <a:pt x="41" y="60"/>
                </a:lnTo>
                <a:lnTo>
                  <a:pt x="43" y="55"/>
                </a:lnTo>
                <a:lnTo>
                  <a:pt x="44" y="55"/>
                </a:lnTo>
                <a:lnTo>
                  <a:pt x="48" y="60"/>
                </a:lnTo>
                <a:lnTo>
                  <a:pt x="55" y="66"/>
                </a:lnTo>
                <a:lnTo>
                  <a:pt x="59" y="57"/>
                </a:lnTo>
                <a:lnTo>
                  <a:pt x="59" y="56"/>
                </a:lnTo>
                <a:lnTo>
                  <a:pt x="63" y="49"/>
                </a:lnTo>
                <a:lnTo>
                  <a:pt x="62" y="4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8" name="Freeform 359"/>
          <p:cNvSpPr>
            <a:spLocks/>
          </p:cNvSpPr>
          <p:nvPr/>
        </p:nvSpPr>
        <p:spPr bwMode="auto">
          <a:xfrm>
            <a:off x="5135563" y="5802313"/>
            <a:ext cx="34925" cy="44450"/>
          </a:xfrm>
          <a:custGeom>
            <a:avLst/>
            <a:gdLst>
              <a:gd name="T0" fmla="*/ 18 w 22"/>
              <a:gd name="T1" fmla="*/ 28 h 28"/>
              <a:gd name="T2" fmla="*/ 15 w 22"/>
              <a:gd name="T3" fmla="*/ 28 h 28"/>
              <a:gd name="T4" fmla="*/ 12 w 22"/>
              <a:gd name="T5" fmla="*/ 27 h 28"/>
              <a:gd name="T6" fmla="*/ 11 w 22"/>
              <a:gd name="T7" fmla="*/ 26 h 28"/>
              <a:gd name="T8" fmla="*/ 9 w 22"/>
              <a:gd name="T9" fmla="*/ 26 h 28"/>
              <a:gd name="T10" fmla="*/ 8 w 22"/>
              <a:gd name="T11" fmla="*/ 26 h 28"/>
              <a:gd name="T12" fmla="*/ 5 w 22"/>
              <a:gd name="T13" fmla="*/ 27 h 28"/>
              <a:gd name="T14" fmla="*/ 7 w 22"/>
              <a:gd name="T15" fmla="*/ 20 h 28"/>
              <a:gd name="T16" fmla="*/ 4 w 22"/>
              <a:gd name="T17" fmla="*/ 19 h 28"/>
              <a:gd name="T18" fmla="*/ 5 w 22"/>
              <a:gd name="T19" fmla="*/ 13 h 28"/>
              <a:gd name="T20" fmla="*/ 3 w 22"/>
              <a:gd name="T21" fmla="*/ 13 h 28"/>
              <a:gd name="T22" fmla="*/ 0 w 22"/>
              <a:gd name="T23" fmla="*/ 9 h 28"/>
              <a:gd name="T24" fmla="*/ 1 w 22"/>
              <a:gd name="T25" fmla="*/ 5 h 28"/>
              <a:gd name="T26" fmla="*/ 1 w 22"/>
              <a:gd name="T27" fmla="*/ 4 h 28"/>
              <a:gd name="T28" fmla="*/ 3 w 22"/>
              <a:gd name="T29" fmla="*/ 1 h 28"/>
              <a:gd name="T30" fmla="*/ 4 w 22"/>
              <a:gd name="T31" fmla="*/ 0 h 28"/>
              <a:gd name="T32" fmla="*/ 5 w 22"/>
              <a:gd name="T33" fmla="*/ 1 h 28"/>
              <a:gd name="T34" fmla="*/ 9 w 22"/>
              <a:gd name="T35" fmla="*/ 2 h 28"/>
              <a:gd name="T36" fmla="*/ 15 w 22"/>
              <a:gd name="T37" fmla="*/ 4 h 28"/>
              <a:gd name="T38" fmla="*/ 20 w 22"/>
              <a:gd name="T39" fmla="*/ 6 h 28"/>
              <a:gd name="T40" fmla="*/ 22 w 22"/>
              <a:gd name="T41" fmla="*/ 9 h 28"/>
              <a:gd name="T42" fmla="*/ 22 w 22"/>
              <a:gd name="T43" fmla="*/ 11 h 28"/>
              <a:gd name="T44" fmla="*/ 19 w 22"/>
              <a:gd name="T45" fmla="*/ 16 h 28"/>
              <a:gd name="T46" fmla="*/ 18 w 22"/>
              <a:gd name="T47" fmla="*/ 20 h 28"/>
              <a:gd name="T48" fmla="*/ 18 w 22"/>
              <a:gd name="T49" fmla="*/ 23 h 28"/>
              <a:gd name="T50" fmla="*/ 18 w 22"/>
              <a:gd name="T51" fmla="*/ 27 h 28"/>
              <a:gd name="T52" fmla="*/ 18 w 22"/>
              <a:gd name="T53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2" h="28">
                <a:moveTo>
                  <a:pt x="18" y="28"/>
                </a:moveTo>
                <a:lnTo>
                  <a:pt x="15" y="28"/>
                </a:lnTo>
                <a:lnTo>
                  <a:pt x="12" y="27"/>
                </a:lnTo>
                <a:lnTo>
                  <a:pt x="11" y="26"/>
                </a:lnTo>
                <a:lnTo>
                  <a:pt x="9" y="26"/>
                </a:lnTo>
                <a:lnTo>
                  <a:pt x="8" y="26"/>
                </a:lnTo>
                <a:lnTo>
                  <a:pt x="5" y="27"/>
                </a:lnTo>
                <a:lnTo>
                  <a:pt x="7" y="20"/>
                </a:lnTo>
                <a:lnTo>
                  <a:pt x="4" y="19"/>
                </a:lnTo>
                <a:lnTo>
                  <a:pt x="5" y="13"/>
                </a:lnTo>
                <a:lnTo>
                  <a:pt x="3" y="13"/>
                </a:lnTo>
                <a:lnTo>
                  <a:pt x="0" y="9"/>
                </a:lnTo>
                <a:lnTo>
                  <a:pt x="1" y="5"/>
                </a:lnTo>
                <a:lnTo>
                  <a:pt x="1" y="4"/>
                </a:lnTo>
                <a:lnTo>
                  <a:pt x="3" y="1"/>
                </a:lnTo>
                <a:lnTo>
                  <a:pt x="4" y="0"/>
                </a:lnTo>
                <a:lnTo>
                  <a:pt x="5" y="1"/>
                </a:lnTo>
                <a:lnTo>
                  <a:pt x="9" y="2"/>
                </a:lnTo>
                <a:lnTo>
                  <a:pt x="15" y="4"/>
                </a:lnTo>
                <a:lnTo>
                  <a:pt x="20" y="6"/>
                </a:lnTo>
                <a:lnTo>
                  <a:pt x="22" y="9"/>
                </a:lnTo>
                <a:lnTo>
                  <a:pt x="22" y="11"/>
                </a:lnTo>
                <a:lnTo>
                  <a:pt x="19" y="16"/>
                </a:lnTo>
                <a:lnTo>
                  <a:pt x="18" y="20"/>
                </a:lnTo>
                <a:lnTo>
                  <a:pt x="18" y="23"/>
                </a:lnTo>
                <a:lnTo>
                  <a:pt x="18" y="27"/>
                </a:lnTo>
                <a:lnTo>
                  <a:pt x="18" y="2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9" name="Freeform 360"/>
          <p:cNvSpPr>
            <a:spLocks/>
          </p:cNvSpPr>
          <p:nvPr/>
        </p:nvSpPr>
        <p:spPr bwMode="auto">
          <a:xfrm>
            <a:off x="5200650" y="5811838"/>
            <a:ext cx="38100" cy="55563"/>
          </a:xfrm>
          <a:custGeom>
            <a:avLst/>
            <a:gdLst>
              <a:gd name="T0" fmla="*/ 19 w 24"/>
              <a:gd name="T1" fmla="*/ 6 h 35"/>
              <a:gd name="T2" fmla="*/ 24 w 24"/>
              <a:gd name="T3" fmla="*/ 13 h 35"/>
              <a:gd name="T4" fmla="*/ 22 w 24"/>
              <a:gd name="T5" fmla="*/ 17 h 35"/>
              <a:gd name="T6" fmla="*/ 20 w 24"/>
              <a:gd name="T7" fmla="*/ 18 h 35"/>
              <a:gd name="T8" fmla="*/ 19 w 24"/>
              <a:gd name="T9" fmla="*/ 22 h 35"/>
              <a:gd name="T10" fmla="*/ 12 w 24"/>
              <a:gd name="T11" fmla="*/ 29 h 35"/>
              <a:gd name="T12" fmla="*/ 11 w 24"/>
              <a:gd name="T13" fmla="*/ 26 h 35"/>
              <a:gd name="T14" fmla="*/ 11 w 24"/>
              <a:gd name="T15" fmla="*/ 28 h 35"/>
              <a:gd name="T16" fmla="*/ 4 w 24"/>
              <a:gd name="T17" fmla="*/ 35 h 35"/>
              <a:gd name="T18" fmla="*/ 3 w 24"/>
              <a:gd name="T19" fmla="*/ 33 h 35"/>
              <a:gd name="T20" fmla="*/ 0 w 24"/>
              <a:gd name="T21" fmla="*/ 25 h 35"/>
              <a:gd name="T22" fmla="*/ 0 w 24"/>
              <a:gd name="T23" fmla="*/ 14 h 35"/>
              <a:gd name="T24" fmla="*/ 1 w 24"/>
              <a:gd name="T25" fmla="*/ 11 h 35"/>
              <a:gd name="T26" fmla="*/ 3 w 24"/>
              <a:gd name="T27" fmla="*/ 6 h 35"/>
              <a:gd name="T28" fmla="*/ 5 w 24"/>
              <a:gd name="T29" fmla="*/ 5 h 35"/>
              <a:gd name="T30" fmla="*/ 9 w 24"/>
              <a:gd name="T31" fmla="*/ 2 h 35"/>
              <a:gd name="T32" fmla="*/ 15 w 24"/>
              <a:gd name="T33" fmla="*/ 0 h 35"/>
              <a:gd name="T34" fmla="*/ 12 w 24"/>
              <a:gd name="T35" fmla="*/ 7 h 35"/>
              <a:gd name="T36" fmla="*/ 19 w 24"/>
              <a:gd name="T37" fmla="*/ 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" h="35">
                <a:moveTo>
                  <a:pt x="19" y="6"/>
                </a:moveTo>
                <a:lnTo>
                  <a:pt x="24" y="13"/>
                </a:lnTo>
                <a:lnTo>
                  <a:pt x="22" y="17"/>
                </a:lnTo>
                <a:lnTo>
                  <a:pt x="20" y="18"/>
                </a:lnTo>
                <a:lnTo>
                  <a:pt x="19" y="22"/>
                </a:lnTo>
                <a:lnTo>
                  <a:pt x="12" y="29"/>
                </a:lnTo>
                <a:lnTo>
                  <a:pt x="11" y="26"/>
                </a:lnTo>
                <a:lnTo>
                  <a:pt x="11" y="28"/>
                </a:lnTo>
                <a:lnTo>
                  <a:pt x="4" y="35"/>
                </a:lnTo>
                <a:lnTo>
                  <a:pt x="3" y="33"/>
                </a:lnTo>
                <a:lnTo>
                  <a:pt x="0" y="25"/>
                </a:lnTo>
                <a:lnTo>
                  <a:pt x="0" y="14"/>
                </a:lnTo>
                <a:lnTo>
                  <a:pt x="1" y="11"/>
                </a:lnTo>
                <a:lnTo>
                  <a:pt x="3" y="6"/>
                </a:lnTo>
                <a:lnTo>
                  <a:pt x="5" y="5"/>
                </a:lnTo>
                <a:lnTo>
                  <a:pt x="9" y="2"/>
                </a:lnTo>
                <a:lnTo>
                  <a:pt x="15" y="0"/>
                </a:lnTo>
                <a:lnTo>
                  <a:pt x="12" y="7"/>
                </a:lnTo>
                <a:lnTo>
                  <a:pt x="19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0" name="Freeform 361"/>
          <p:cNvSpPr>
            <a:spLocks/>
          </p:cNvSpPr>
          <p:nvPr/>
        </p:nvSpPr>
        <p:spPr bwMode="auto">
          <a:xfrm>
            <a:off x="5051425" y="5703888"/>
            <a:ext cx="98425" cy="95250"/>
          </a:xfrm>
          <a:custGeom>
            <a:avLst/>
            <a:gdLst>
              <a:gd name="T0" fmla="*/ 60 w 62"/>
              <a:gd name="T1" fmla="*/ 36 h 60"/>
              <a:gd name="T2" fmla="*/ 58 w 62"/>
              <a:gd name="T3" fmla="*/ 34 h 60"/>
              <a:gd name="T4" fmla="*/ 56 w 62"/>
              <a:gd name="T5" fmla="*/ 21 h 60"/>
              <a:gd name="T6" fmla="*/ 57 w 62"/>
              <a:gd name="T7" fmla="*/ 14 h 60"/>
              <a:gd name="T8" fmla="*/ 54 w 62"/>
              <a:gd name="T9" fmla="*/ 3 h 60"/>
              <a:gd name="T10" fmla="*/ 50 w 62"/>
              <a:gd name="T11" fmla="*/ 2 h 60"/>
              <a:gd name="T12" fmla="*/ 49 w 62"/>
              <a:gd name="T13" fmla="*/ 2 h 60"/>
              <a:gd name="T14" fmla="*/ 43 w 62"/>
              <a:gd name="T15" fmla="*/ 3 h 60"/>
              <a:gd name="T16" fmla="*/ 41 w 62"/>
              <a:gd name="T17" fmla="*/ 3 h 60"/>
              <a:gd name="T18" fmla="*/ 34 w 62"/>
              <a:gd name="T19" fmla="*/ 2 h 60"/>
              <a:gd name="T20" fmla="*/ 28 w 62"/>
              <a:gd name="T21" fmla="*/ 0 h 60"/>
              <a:gd name="T22" fmla="*/ 24 w 62"/>
              <a:gd name="T23" fmla="*/ 8 h 60"/>
              <a:gd name="T24" fmla="*/ 18 w 62"/>
              <a:gd name="T25" fmla="*/ 8 h 60"/>
              <a:gd name="T26" fmla="*/ 15 w 62"/>
              <a:gd name="T27" fmla="*/ 2 h 60"/>
              <a:gd name="T28" fmla="*/ 13 w 62"/>
              <a:gd name="T29" fmla="*/ 2 h 60"/>
              <a:gd name="T30" fmla="*/ 12 w 62"/>
              <a:gd name="T31" fmla="*/ 7 h 60"/>
              <a:gd name="T32" fmla="*/ 9 w 62"/>
              <a:gd name="T33" fmla="*/ 14 h 60"/>
              <a:gd name="T34" fmla="*/ 0 w 62"/>
              <a:gd name="T35" fmla="*/ 23 h 60"/>
              <a:gd name="T36" fmla="*/ 15 w 62"/>
              <a:gd name="T37" fmla="*/ 48 h 60"/>
              <a:gd name="T38" fmla="*/ 18 w 62"/>
              <a:gd name="T39" fmla="*/ 53 h 60"/>
              <a:gd name="T40" fmla="*/ 18 w 62"/>
              <a:gd name="T41" fmla="*/ 58 h 60"/>
              <a:gd name="T42" fmla="*/ 27 w 62"/>
              <a:gd name="T43" fmla="*/ 60 h 60"/>
              <a:gd name="T44" fmla="*/ 28 w 62"/>
              <a:gd name="T45" fmla="*/ 60 h 60"/>
              <a:gd name="T46" fmla="*/ 28 w 62"/>
              <a:gd name="T47" fmla="*/ 58 h 60"/>
              <a:gd name="T48" fmla="*/ 30 w 62"/>
              <a:gd name="T49" fmla="*/ 56 h 60"/>
              <a:gd name="T50" fmla="*/ 34 w 62"/>
              <a:gd name="T51" fmla="*/ 53 h 60"/>
              <a:gd name="T52" fmla="*/ 38 w 62"/>
              <a:gd name="T53" fmla="*/ 52 h 60"/>
              <a:gd name="T54" fmla="*/ 39 w 62"/>
              <a:gd name="T55" fmla="*/ 60 h 60"/>
              <a:gd name="T56" fmla="*/ 42 w 62"/>
              <a:gd name="T57" fmla="*/ 60 h 60"/>
              <a:gd name="T58" fmla="*/ 46 w 62"/>
              <a:gd name="T59" fmla="*/ 58 h 60"/>
              <a:gd name="T60" fmla="*/ 49 w 62"/>
              <a:gd name="T61" fmla="*/ 59 h 60"/>
              <a:gd name="T62" fmla="*/ 52 w 62"/>
              <a:gd name="T63" fmla="*/ 60 h 60"/>
              <a:gd name="T64" fmla="*/ 53 w 62"/>
              <a:gd name="T65" fmla="*/ 60 h 60"/>
              <a:gd name="T66" fmla="*/ 53 w 62"/>
              <a:gd name="T67" fmla="*/ 59 h 60"/>
              <a:gd name="T68" fmla="*/ 54 w 62"/>
              <a:gd name="T69" fmla="*/ 58 h 60"/>
              <a:gd name="T70" fmla="*/ 54 w 62"/>
              <a:gd name="T71" fmla="*/ 56 h 60"/>
              <a:gd name="T72" fmla="*/ 53 w 62"/>
              <a:gd name="T73" fmla="*/ 49 h 60"/>
              <a:gd name="T74" fmla="*/ 50 w 62"/>
              <a:gd name="T75" fmla="*/ 45 h 60"/>
              <a:gd name="T76" fmla="*/ 47 w 62"/>
              <a:gd name="T77" fmla="*/ 41 h 60"/>
              <a:gd name="T78" fmla="*/ 45 w 62"/>
              <a:gd name="T79" fmla="*/ 37 h 60"/>
              <a:gd name="T80" fmla="*/ 43 w 62"/>
              <a:gd name="T81" fmla="*/ 36 h 60"/>
              <a:gd name="T82" fmla="*/ 41 w 62"/>
              <a:gd name="T83" fmla="*/ 29 h 60"/>
              <a:gd name="T84" fmla="*/ 43 w 62"/>
              <a:gd name="T85" fmla="*/ 28 h 60"/>
              <a:gd name="T86" fmla="*/ 47 w 62"/>
              <a:gd name="T87" fmla="*/ 33 h 60"/>
              <a:gd name="T88" fmla="*/ 56 w 62"/>
              <a:gd name="T89" fmla="*/ 40 h 60"/>
              <a:gd name="T90" fmla="*/ 60 w 62"/>
              <a:gd name="T91" fmla="*/ 41 h 60"/>
              <a:gd name="T92" fmla="*/ 62 w 62"/>
              <a:gd name="T93" fmla="*/ 38 h 60"/>
              <a:gd name="T94" fmla="*/ 60 w 62"/>
              <a:gd name="T95" fmla="*/ 3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2" h="60">
                <a:moveTo>
                  <a:pt x="60" y="36"/>
                </a:moveTo>
                <a:lnTo>
                  <a:pt x="58" y="34"/>
                </a:lnTo>
                <a:lnTo>
                  <a:pt x="56" y="21"/>
                </a:lnTo>
                <a:lnTo>
                  <a:pt x="57" y="14"/>
                </a:lnTo>
                <a:lnTo>
                  <a:pt x="54" y="3"/>
                </a:lnTo>
                <a:lnTo>
                  <a:pt x="50" y="2"/>
                </a:lnTo>
                <a:lnTo>
                  <a:pt x="49" y="2"/>
                </a:lnTo>
                <a:lnTo>
                  <a:pt x="43" y="3"/>
                </a:lnTo>
                <a:lnTo>
                  <a:pt x="41" y="3"/>
                </a:lnTo>
                <a:lnTo>
                  <a:pt x="34" y="2"/>
                </a:lnTo>
                <a:lnTo>
                  <a:pt x="28" y="0"/>
                </a:lnTo>
                <a:lnTo>
                  <a:pt x="24" y="8"/>
                </a:lnTo>
                <a:lnTo>
                  <a:pt x="18" y="8"/>
                </a:lnTo>
                <a:lnTo>
                  <a:pt x="15" y="2"/>
                </a:lnTo>
                <a:lnTo>
                  <a:pt x="13" y="2"/>
                </a:lnTo>
                <a:lnTo>
                  <a:pt x="12" y="7"/>
                </a:lnTo>
                <a:lnTo>
                  <a:pt x="9" y="14"/>
                </a:lnTo>
                <a:lnTo>
                  <a:pt x="0" y="23"/>
                </a:lnTo>
                <a:lnTo>
                  <a:pt x="15" y="48"/>
                </a:lnTo>
                <a:lnTo>
                  <a:pt x="18" y="53"/>
                </a:lnTo>
                <a:lnTo>
                  <a:pt x="18" y="58"/>
                </a:lnTo>
                <a:lnTo>
                  <a:pt x="27" y="60"/>
                </a:lnTo>
                <a:lnTo>
                  <a:pt x="28" y="60"/>
                </a:lnTo>
                <a:lnTo>
                  <a:pt x="28" y="58"/>
                </a:lnTo>
                <a:lnTo>
                  <a:pt x="30" y="56"/>
                </a:lnTo>
                <a:lnTo>
                  <a:pt x="34" y="53"/>
                </a:lnTo>
                <a:lnTo>
                  <a:pt x="38" y="52"/>
                </a:lnTo>
                <a:lnTo>
                  <a:pt x="39" y="60"/>
                </a:lnTo>
                <a:lnTo>
                  <a:pt x="42" y="60"/>
                </a:lnTo>
                <a:lnTo>
                  <a:pt x="46" y="58"/>
                </a:lnTo>
                <a:lnTo>
                  <a:pt x="49" y="59"/>
                </a:lnTo>
                <a:lnTo>
                  <a:pt x="52" y="60"/>
                </a:lnTo>
                <a:lnTo>
                  <a:pt x="53" y="60"/>
                </a:lnTo>
                <a:lnTo>
                  <a:pt x="53" y="59"/>
                </a:lnTo>
                <a:lnTo>
                  <a:pt x="54" y="58"/>
                </a:lnTo>
                <a:lnTo>
                  <a:pt x="54" y="56"/>
                </a:lnTo>
                <a:lnTo>
                  <a:pt x="53" y="49"/>
                </a:lnTo>
                <a:lnTo>
                  <a:pt x="50" y="45"/>
                </a:lnTo>
                <a:lnTo>
                  <a:pt x="47" y="41"/>
                </a:lnTo>
                <a:lnTo>
                  <a:pt x="45" y="37"/>
                </a:lnTo>
                <a:lnTo>
                  <a:pt x="43" y="36"/>
                </a:lnTo>
                <a:lnTo>
                  <a:pt x="41" y="29"/>
                </a:lnTo>
                <a:lnTo>
                  <a:pt x="43" y="28"/>
                </a:lnTo>
                <a:lnTo>
                  <a:pt x="47" y="33"/>
                </a:lnTo>
                <a:lnTo>
                  <a:pt x="56" y="40"/>
                </a:lnTo>
                <a:lnTo>
                  <a:pt x="60" y="41"/>
                </a:lnTo>
                <a:lnTo>
                  <a:pt x="62" y="38"/>
                </a:lnTo>
                <a:lnTo>
                  <a:pt x="60" y="3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1" name="Freeform 362"/>
          <p:cNvSpPr>
            <a:spLocks/>
          </p:cNvSpPr>
          <p:nvPr/>
        </p:nvSpPr>
        <p:spPr bwMode="auto">
          <a:xfrm>
            <a:off x="5089525" y="5581650"/>
            <a:ext cx="65088" cy="104775"/>
          </a:xfrm>
          <a:custGeom>
            <a:avLst/>
            <a:gdLst>
              <a:gd name="T0" fmla="*/ 41 w 41"/>
              <a:gd name="T1" fmla="*/ 4 h 66"/>
              <a:gd name="T2" fmla="*/ 41 w 41"/>
              <a:gd name="T3" fmla="*/ 19 h 66"/>
              <a:gd name="T4" fmla="*/ 41 w 41"/>
              <a:gd name="T5" fmla="*/ 21 h 66"/>
              <a:gd name="T6" fmla="*/ 41 w 41"/>
              <a:gd name="T7" fmla="*/ 23 h 66"/>
              <a:gd name="T8" fmla="*/ 40 w 41"/>
              <a:gd name="T9" fmla="*/ 24 h 66"/>
              <a:gd name="T10" fmla="*/ 40 w 41"/>
              <a:gd name="T11" fmla="*/ 25 h 66"/>
              <a:gd name="T12" fmla="*/ 37 w 41"/>
              <a:gd name="T13" fmla="*/ 28 h 66"/>
              <a:gd name="T14" fmla="*/ 37 w 41"/>
              <a:gd name="T15" fmla="*/ 31 h 66"/>
              <a:gd name="T16" fmla="*/ 37 w 41"/>
              <a:gd name="T17" fmla="*/ 32 h 66"/>
              <a:gd name="T18" fmla="*/ 37 w 41"/>
              <a:gd name="T19" fmla="*/ 34 h 66"/>
              <a:gd name="T20" fmla="*/ 38 w 41"/>
              <a:gd name="T21" fmla="*/ 35 h 66"/>
              <a:gd name="T22" fmla="*/ 38 w 41"/>
              <a:gd name="T23" fmla="*/ 36 h 66"/>
              <a:gd name="T24" fmla="*/ 38 w 41"/>
              <a:gd name="T25" fmla="*/ 36 h 66"/>
              <a:gd name="T26" fmla="*/ 38 w 41"/>
              <a:gd name="T27" fmla="*/ 40 h 66"/>
              <a:gd name="T28" fmla="*/ 37 w 41"/>
              <a:gd name="T29" fmla="*/ 47 h 66"/>
              <a:gd name="T30" fmla="*/ 34 w 41"/>
              <a:gd name="T31" fmla="*/ 51 h 66"/>
              <a:gd name="T32" fmla="*/ 34 w 41"/>
              <a:gd name="T33" fmla="*/ 53 h 66"/>
              <a:gd name="T34" fmla="*/ 32 w 41"/>
              <a:gd name="T35" fmla="*/ 62 h 66"/>
              <a:gd name="T36" fmla="*/ 32 w 41"/>
              <a:gd name="T37" fmla="*/ 65 h 66"/>
              <a:gd name="T38" fmla="*/ 32 w 41"/>
              <a:gd name="T39" fmla="*/ 66 h 66"/>
              <a:gd name="T40" fmla="*/ 32 w 41"/>
              <a:gd name="T41" fmla="*/ 64 h 66"/>
              <a:gd name="T42" fmla="*/ 30 w 41"/>
              <a:gd name="T43" fmla="*/ 62 h 66"/>
              <a:gd name="T44" fmla="*/ 30 w 41"/>
              <a:gd name="T45" fmla="*/ 61 h 66"/>
              <a:gd name="T46" fmla="*/ 25 w 41"/>
              <a:gd name="T47" fmla="*/ 60 h 66"/>
              <a:gd name="T48" fmla="*/ 23 w 41"/>
              <a:gd name="T49" fmla="*/ 58 h 66"/>
              <a:gd name="T50" fmla="*/ 22 w 41"/>
              <a:gd name="T51" fmla="*/ 60 h 66"/>
              <a:gd name="T52" fmla="*/ 18 w 41"/>
              <a:gd name="T53" fmla="*/ 54 h 66"/>
              <a:gd name="T54" fmla="*/ 4 w 41"/>
              <a:gd name="T55" fmla="*/ 39 h 66"/>
              <a:gd name="T56" fmla="*/ 2 w 41"/>
              <a:gd name="T57" fmla="*/ 28 h 66"/>
              <a:gd name="T58" fmla="*/ 0 w 41"/>
              <a:gd name="T59" fmla="*/ 27 h 66"/>
              <a:gd name="T60" fmla="*/ 10 w 41"/>
              <a:gd name="T61" fmla="*/ 17 h 66"/>
              <a:gd name="T62" fmla="*/ 9 w 41"/>
              <a:gd name="T63" fmla="*/ 6 h 66"/>
              <a:gd name="T64" fmla="*/ 19 w 41"/>
              <a:gd name="T65" fmla="*/ 4 h 66"/>
              <a:gd name="T66" fmla="*/ 30 w 41"/>
              <a:gd name="T67" fmla="*/ 1 h 66"/>
              <a:gd name="T68" fmla="*/ 33 w 41"/>
              <a:gd name="T69" fmla="*/ 0 h 66"/>
              <a:gd name="T70" fmla="*/ 36 w 41"/>
              <a:gd name="T71" fmla="*/ 2 h 66"/>
              <a:gd name="T72" fmla="*/ 41 w 41"/>
              <a:gd name="T73" fmla="*/ 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1" h="66">
                <a:moveTo>
                  <a:pt x="41" y="4"/>
                </a:moveTo>
                <a:lnTo>
                  <a:pt x="41" y="19"/>
                </a:lnTo>
                <a:lnTo>
                  <a:pt x="41" y="21"/>
                </a:lnTo>
                <a:lnTo>
                  <a:pt x="41" y="23"/>
                </a:lnTo>
                <a:lnTo>
                  <a:pt x="40" y="24"/>
                </a:lnTo>
                <a:lnTo>
                  <a:pt x="40" y="25"/>
                </a:lnTo>
                <a:lnTo>
                  <a:pt x="37" y="28"/>
                </a:lnTo>
                <a:lnTo>
                  <a:pt x="37" y="31"/>
                </a:lnTo>
                <a:lnTo>
                  <a:pt x="37" y="32"/>
                </a:lnTo>
                <a:lnTo>
                  <a:pt x="37" y="34"/>
                </a:lnTo>
                <a:lnTo>
                  <a:pt x="38" y="35"/>
                </a:lnTo>
                <a:lnTo>
                  <a:pt x="38" y="36"/>
                </a:lnTo>
                <a:lnTo>
                  <a:pt x="38" y="36"/>
                </a:lnTo>
                <a:lnTo>
                  <a:pt x="38" y="40"/>
                </a:lnTo>
                <a:lnTo>
                  <a:pt x="37" y="47"/>
                </a:lnTo>
                <a:lnTo>
                  <a:pt x="34" y="51"/>
                </a:lnTo>
                <a:lnTo>
                  <a:pt x="34" y="53"/>
                </a:lnTo>
                <a:lnTo>
                  <a:pt x="32" y="62"/>
                </a:lnTo>
                <a:lnTo>
                  <a:pt x="32" y="65"/>
                </a:lnTo>
                <a:lnTo>
                  <a:pt x="32" y="66"/>
                </a:lnTo>
                <a:lnTo>
                  <a:pt x="32" y="64"/>
                </a:lnTo>
                <a:lnTo>
                  <a:pt x="30" y="62"/>
                </a:lnTo>
                <a:lnTo>
                  <a:pt x="30" y="61"/>
                </a:lnTo>
                <a:lnTo>
                  <a:pt x="25" y="60"/>
                </a:lnTo>
                <a:lnTo>
                  <a:pt x="23" y="58"/>
                </a:lnTo>
                <a:lnTo>
                  <a:pt x="22" y="60"/>
                </a:lnTo>
                <a:lnTo>
                  <a:pt x="18" y="54"/>
                </a:lnTo>
                <a:lnTo>
                  <a:pt x="4" y="39"/>
                </a:lnTo>
                <a:lnTo>
                  <a:pt x="2" y="28"/>
                </a:lnTo>
                <a:lnTo>
                  <a:pt x="0" y="27"/>
                </a:lnTo>
                <a:lnTo>
                  <a:pt x="10" y="17"/>
                </a:lnTo>
                <a:lnTo>
                  <a:pt x="9" y="6"/>
                </a:lnTo>
                <a:lnTo>
                  <a:pt x="19" y="4"/>
                </a:lnTo>
                <a:lnTo>
                  <a:pt x="30" y="1"/>
                </a:lnTo>
                <a:lnTo>
                  <a:pt x="33" y="0"/>
                </a:lnTo>
                <a:lnTo>
                  <a:pt x="36" y="2"/>
                </a:lnTo>
                <a:lnTo>
                  <a:pt x="41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2" name="Freeform 363"/>
          <p:cNvSpPr>
            <a:spLocks/>
          </p:cNvSpPr>
          <p:nvPr/>
        </p:nvSpPr>
        <p:spPr bwMode="auto">
          <a:xfrm>
            <a:off x="5148263" y="5611813"/>
            <a:ext cx="41275" cy="55563"/>
          </a:xfrm>
          <a:custGeom>
            <a:avLst/>
            <a:gdLst>
              <a:gd name="T0" fmla="*/ 26 w 26"/>
              <a:gd name="T1" fmla="*/ 9 h 35"/>
              <a:gd name="T2" fmla="*/ 25 w 26"/>
              <a:gd name="T3" fmla="*/ 9 h 35"/>
              <a:gd name="T4" fmla="*/ 22 w 26"/>
              <a:gd name="T5" fmla="*/ 13 h 35"/>
              <a:gd name="T6" fmla="*/ 21 w 26"/>
              <a:gd name="T7" fmla="*/ 19 h 35"/>
              <a:gd name="T8" fmla="*/ 19 w 26"/>
              <a:gd name="T9" fmla="*/ 26 h 35"/>
              <a:gd name="T10" fmla="*/ 21 w 26"/>
              <a:gd name="T11" fmla="*/ 34 h 35"/>
              <a:gd name="T12" fmla="*/ 11 w 26"/>
              <a:gd name="T13" fmla="*/ 35 h 35"/>
              <a:gd name="T14" fmla="*/ 10 w 26"/>
              <a:gd name="T15" fmla="*/ 32 h 35"/>
              <a:gd name="T16" fmla="*/ 3 w 26"/>
              <a:gd name="T17" fmla="*/ 30 h 35"/>
              <a:gd name="T18" fmla="*/ 0 w 26"/>
              <a:gd name="T19" fmla="*/ 28 h 35"/>
              <a:gd name="T20" fmla="*/ 1 w 26"/>
              <a:gd name="T21" fmla="*/ 21 h 35"/>
              <a:gd name="T22" fmla="*/ 1 w 26"/>
              <a:gd name="T23" fmla="*/ 17 h 35"/>
              <a:gd name="T24" fmla="*/ 1 w 26"/>
              <a:gd name="T25" fmla="*/ 17 h 35"/>
              <a:gd name="T26" fmla="*/ 1 w 26"/>
              <a:gd name="T27" fmla="*/ 16 h 35"/>
              <a:gd name="T28" fmla="*/ 0 w 26"/>
              <a:gd name="T29" fmla="*/ 15 h 35"/>
              <a:gd name="T30" fmla="*/ 0 w 26"/>
              <a:gd name="T31" fmla="*/ 13 h 35"/>
              <a:gd name="T32" fmla="*/ 0 w 26"/>
              <a:gd name="T33" fmla="*/ 12 h 35"/>
              <a:gd name="T34" fmla="*/ 0 w 26"/>
              <a:gd name="T35" fmla="*/ 9 h 35"/>
              <a:gd name="T36" fmla="*/ 3 w 26"/>
              <a:gd name="T37" fmla="*/ 6 h 35"/>
              <a:gd name="T38" fmla="*/ 3 w 26"/>
              <a:gd name="T39" fmla="*/ 5 h 35"/>
              <a:gd name="T40" fmla="*/ 4 w 26"/>
              <a:gd name="T41" fmla="*/ 4 h 35"/>
              <a:gd name="T42" fmla="*/ 4 w 26"/>
              <a:gd name="T43" fmla="*/ 2 h 35"/>
              <a:gd name="T44" fmla="*/ 4 w 26"/>
              <a:gd name="T45" fmla="*/ 0 h 35"/>
              <a:gd name="T46" fmla="*/ 8 w 26"/>
              <a:gd name="T47" fmla="*/ 5 h 35"/>
              <a:gd name="T48" fmla="*/ 11 w 26"/>
              <a:gd name="T49" fmla="*/ 9 h 35"/>
              <a:gd name="T50" fmla="*/ 15 w 26"/>
              <a:gd name="T51" fmla="*/ 5 h 35"/>
              <a:gd name="T52" fmla="*/ 18 w 26"/>
              <a:gd name="T53" fmla="*/ 6 h 35"/>
              <a:gd name="T54" fmla="*/ 22 w 26"/>
              <a:gd name="T55" fmla="*/ 8 h 35"/>
              <a:gd name="T56" fmla="*/ 25 w 26"/>
              <a:gd name="T57" fmla="*/ 8 h 35"/>
              <a:gd name="T58" fmla="*/ 26 w 26"/>
              <a:gd name="T59" fmla="*/ 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6" h="35">
                <a:moveTo>
                  <a:pt x="26" y="9"/>
                </a:moveTo>
                <a:lnTo>
                  <a:pt x="25" y="9"/>
                </a:lnTo>
                <a:lnTo>
                  <a:pt x="22" y="13"/>
                </a:lnTo>
                <a:lnTo>
                  <a:pt x="21" y="19"/>
                </a:lnTo>
                <a:lnTo>
                  <a:pt x="19" y="26"/>
                </a:lnTo>
                <a:lnTo>
                  <a:pt x="21" y="34"/>
                </a:lnTo>
                <a:lnTo>
                  <a:pt x="11" y="35"/>
                </a:lnTo>
                <a:lnTo>
                  <a:pt x="10" y="32"/>
                </a:lnTo>
                <a:lnTo>
                  <a:pt x="3" y="30"/>
                </a:lnTo>
                <a:lnTo>
                  <a:pt x="0" y="28"/>
                </a:lnTo>
                <a:lnTo>
                  <a:pt x="1" y="21"/>
                </a:lnTo>
                <a:lnTo>
                  <a:pt x="1" y="17"/>
                </a:lnTo>
                <a:lnTo>
                  <a:pt x="1" y="17"/>
                </a:lnTo>
                <a:lnTo>
                  <a:pt x="1" y="16"/>
                </a:lnTo>
                <a:lnTo>
                  <a:pt x="0" y="15"/>
                </a:lnTo>
                <a:lnTo>
                  <a:pt x="0" y="13"/>
                </a:lnTo>
                <a:lnTo>
                  <a:pt x="0" y="12"/>
                </a:lnTo>
                <a:lnTo>
                  <a:pt x="0" y="9"/>
                </a:lnTo>
                <a:lnTo>
                  <a:pt x="3" y="6"/>
                </a:lnTo>
                <a:lnTo>
                  <a:pt x="3" y="5"/>
                </a:lnTo>
                <a:lnTo>
                  <a:pt x="4" y="4"/>
                </a:lnTo>
                <a:lnTo>
                  <a:pt x="4" y="2"/>
                </a:lnTo>
                <a:lnTo>
                  <a:pt x="4" y="0"/>
                </a:lnTo>
                <a:lnTo>
                  <a:pt x="8" y="5"/>
                </a:lnTo>
                <a:lnTo>
                  <a:pt x="11" y="9"/>
                </a:lnTo>
                <a:lnTo>
                  <a:pt x="15" y="5"/>
                </a:lnTo>
                <a:lnTo>
                  <a:pt x="18" y="6"/>
                </a:lnTo>
                <a:lnTo>
                  <a:pt x="22" y="8"/>
                </a:lnTo>
                <a:lnTo>
                  <a:pt x="25" y="8"/>
                </a:lnTo>
                <a:lnTo>
                  <a:pt x="26" y="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3" name="Freeform 364"/>
          <p:cNvSpPr>
            <a:spLocks/>
          </p:cNvSpPr>
          <p:nvPr/>
        </p:nvSpPr>
        <p:spPr bwMode="auto">
          <a:xfrm>
            <a:off x="5230813" y="5645150"/>
            <a:ext cx="22225" cy="33338"/>
          </a:xfrm>
          <a:custGeom>
            <a:avLst/>
            <a:gdLst>
              <a:gd name="T0" fmla="*/ 14 w 14"/>
              <a:gd name="T1" fmla="*/ 6 h 21"/>
              <a:gd name="T2" fmla="*/ 14 w 14"/>
              <a:gd name="T3" fmla="*/ 10 h 21"/>
              <a:gd name="T4" fmla="*/ 14 w 14"/>
              <a:gd name="T5" fmla="*/ 11 h 21"/>
              <a:gd name="T6" fmla="*/ 12 w 14"/>
              <a:gd name="T7" fmla="*/ 14 h 21"/>
              <a:gd name="T8" fmla="*/ 12 w 14"/>
              <a:gd name="T9" fmla="*/ 20 h 21"/>
              <a:gd name="T10" fmla="*/ 9 w 14"/>
              <a:gd name="T11" fmla="*/ 21 h 21"/>
              <a:gd name="T12" fmla="*/ 8 w 14"/>
              <a:gd name="T13" fmla="*/ 21 h 21"/>
              <a:gd name="T14" fmla="*/ 7 w 14"/>
              <a:gd name="T15" fmla="*/ 20 h 21"/>
              <a:gd name="T16" fmla="*/ 0 w 14"/>
              <a:gd name="T17" fmla="*/ 20 h 21"/>
              <a:gd name="T18" fmla="*/ 0 w 14"/>
              <a:gd name="T19" fmla="*/ 14 h 21"/>
              <a:gd name="T20" fmla="*/ 1 w 14"/>
              <a:gd name="T21" fmla="*/ 9 h 21"/>
              <a:gd name="T22" fmla="*/ 4 w 14"/>
              <a:gd name="T23" fmla="*/ 2 h 21"/>
              <a:gd name="T24" fmla="*/ 5 w 14"/>
              <a:gd name="T25" fmla="*/ 0 h 21"/>
              <a:gd name="T26" fmla="*/ 7 w 14"/>
              <a:gd name="T27" fmla="*/ 2 h 21"/>
              <a:gd name="T28" fmla="*/ 9 w 14"/>
              <a:gd name="T29" fmla="*/ 3 h 21"/>
              <a:gd name="T30" fmla="*/ 14 w 14"/>
              <a:gd name="T31" fmla="*/ 6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1">
                <a:moveTo>
                  <a:pt x="14" y="6"/>
                </a:moveTo>
                <a:lnTo>
                  <a:pt x="14" y="10"/>
                </a:lnTo>
                <a:lnTo>
                  <a:pt x="14" y="11"/>
                </a:lnTo>
                <a:lnTo>
                  <a:pt x="12" y="14"/>
                </a:lnTo>
                <a:lnTo>
                  <a:pt x="12" y="20"/>
                </a:lnTo>
                <a:lnTo>
                  <a:pt x="9" y="21"/>
                </a:lnTo>
                <a:lnTo>
                  <a:pt x="8" y="21"/>
                </a:lnTo>
                <a:lnTo>
                  <a:pt x="7" y="20"/>
                </a:lnTo>
                <a:lnTo>
                  <a:pt x="0" y="20"/>
                </a:lnTo>
                <a:lnTo>
                  <a:pt x="0" y="14"/>
                </a:lnTo>
                <a:lnTo>
                  <a:pt x="1" y="9"/>
                </a:lnTo>
                <a:lnTo>
                  <a:pt x="4" y="2"/>
                </a:lnTo>
                <a:lnTo>
                  <a:pt x="5" y="0"/>
                </a:lnTo>
                <a:lnTo>
                  <a:pt x="7" y="2"/>
                </a:lnTo>
                <a:lnTo>
                  <a:pt x="9" y="3"/>
                </a:lnTo>
                <a:lnTo>
                  <a:pt x="14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4" name="Freeform 365"/>
          <p:cNvSpPr>
            <a:spLocks/>
          </p:cNvSpPr>
          <p:nvPr/>
        </p:nvSpPr>
        <p:spPr bwMode="auto">
          <a:xfrm>
            <a:off x="5214938" y="5676900"/>
            <a:ext cx="44450" cy="71438"/>
          </a:xfrm>
          <a:custGeom>
            <a:avLst/>
            <a:gdLst>
              <a:gd name="T0" fmla="*/ 19 w 28"/>
              <a:gd name="T1" fmla="*/ 1 h 45"/>
              <a:gd name="T2" fmla="*/ 19 w 28"/>
              <a:gd name="T3" fmla="*/ 9 h 45"/>
              <a:gd name="T4" fmla="*/ 19 w 28"/>
              <a:gd name="T5" fmla="*/ 10 h 45"/>
              <a:gd name="T6" fmla="*/ 19 w 28"/>
              <a:gd name="T7" fmla="*/ 15 h 45"/>
              <a:gd name="T8" fmla="*/ 21 w 28"/>
              <a:gd name="T9" fmla="*/ 16 h 45"/>
              <a:gd name="T10" fmla="*/ 25 w 28"/>
              <a:gd name="T11" fmla="*/ 16 h 45"/>
              <a:gd name="T12" fmla="*/ 24 w 28"/>
              <a:gd name="T13" fmla="*/ 20 h 45"/>
              <a:gd name="T14" fmla="*/ 24 w 28"/>
              <a:gd name="T15" fmla="*/ 21 h 45"/>
              <a:gd name="T16" fmla="*/ 22 w 28"/>
              <a:gd name="T17" fmla="*/ 21 h 45"/>
              <a:gd name="T18" fmla="*/ 21 w 28"/>
              <a:gd name="T19" fmla="*/ 21 h 45"/>
              <a:gd name="T20" fmla="*/ 21 w 28"/>
              <a:gd name="T21" fmla="*/ 23 h 45"/>
              <a:gd name="T22" fmla="*/ 21 w 28"/>
              <a:gd name="T23" fmla="*/ 24 h 45"/>
              <a:gd name="T24" fmla="*/ 22 w 28"/>
              <a:gd name="T25" fmla="*/ 28 h 45"/>
              <a:gd name="T26" fmla="*/ 26 w 28"/>
              <a:gd name="T27" fmla="*/ 39 h 45"/>
              <a:gd name="T28" fmla="*/ 26 w 28"/>
              <a:gd name="T29" fmla="*/ 40 h 45"/>
              <a:gd name="T30" fmla="*/ 28 w 28"/>
              <a:gd name="T31" fmla="*/ 40 h 45"/>
              <a:gd name="T32" fmla="*/ 28 w 28"/>
              <a:gd name="T33" fmla="*/ 42 h 45"/>
              <a:gd name="T34" fmla="*/ 25 w 28"/>
              <a:gd name="T35" fmla="*/ 42 h 45"/>
              <a:gd name="T36" fmla="*/ 25 w 28"/>
              <a:gd name="T37" fmla="*/ 43 h 45"/>
              <a:gd name="T38" fmla="*/ 25 w 28"/>
              <a:gd name="T39" fmla="*/ 45 h 45"/>
              <a:gd name="T40" fmla="*/ 24 w 28"/>
              <a:gd name="T41" fmla="*/ 45 h 45"/>
              <a:gd name="T42" fmla="*/ 21 w 28"/>
              <a:gd name="T43" fmla="*/ 43 h 45"/>
              <a:gd name="T44" fmla="*/ 18 w 28"/>
              <a:gd name="T45" fmla="*/ 40 h 45"/>
              <a:gd name="T46" fmla="*/ 17 w 28"/>
              <a:gd name="T47" fmla="*/ 36 h 45"/>
              <a:gd name="T48" fmla="*/ 15 w 28"/>
              <a:gd name="T49" fmla="*/ 35 h 45"/>
              <a:gd name="T50" fmla="*/ 14 w 28"/>
              <a:gd name="T51" fmla="*/ 35 h 45"/>
              <a:gd name="T52" fmla="*/ 10 w 28"/>
              <a:gd name="T53" fmla="*/ 36 h 45"/>
              <a:gd name="T54" fmla="*/ 9 w 28"/>
              <a:gd name="T55" fmla="*/ 35 h 45"/>
              <a:gd name="T56" fmla="*/ 7 w 28"/>
              <a:gd name="T57" fmla="*/ 34 h 45"/>
              <a:gd name="T58" fmla="*/ 2 w 28"/>
              <a:gd name="T59" fmla="*/ 30 h 45"/>
              <a:gd name="T60" fmla="*/ 2 w 28"/>
              <a:gd name="T61" fmla="*/ 28 h 45"/>
              <a:gd name="T62" fmla="*/ 0 w 28"/>
              <a:gd name="T63" fmla="*/ 24 h 45"/>
              <a:gd name="T64" fmla="*/ 6 w 28"/>
              <a:gd name="T65" fmla="*/ 23 h 45"/>
              <a:gd name="T66" fmla="*/ 10 w 28"/>
              <a:gd name="T67" fmla="*/ 17 h 45"/>
              <a:gd name="T68" fmla="*/ 10 w 28"/>
              <a:gd name="T69" fmla="*/ 16 h 45"/>
              <a:gd name="T70" fmla="*/ 11 w 28"/>
              <a:gd name="T71" fmla="*/ 13 h 45"/>
              <a:gd name="T72" fmla="*/ 9 w 28"/>
              <a:gd name="T73" fmla="*/ 10 h 45"/>
              <a:gd name="T74" fmla="*/ 9 w 28"/>
              <a:gd name="T75" fmla="*/ 9 h 45"/>
              <a:gd name="T76" fmla="*/ 10 w 28"/>
              <a:gd name="T77" fmla="*/ 9 h 45"/>
              <a:gd name="T78" fmla="*/ 11 w 28"/>
              <a:gd name="T79" fmla="*/ 5 h 45"/>
              <a:gd name="T80" fmla="*/ 10 w 28"/>
              <a:gd name="T81" fmla="*/ 1 h 45"/>
              <a:gd name="T82" fmla="*/ 10 w 28"/>
              <a:gd name="T83" fmla="*/ 0 h 45"/>
              <a:gd name="T84" fmla="*/ 17 w 28"/>
              <a:gd name="T85" fmla="*/ 0 h 45"/>
              <a:gd name="T86" fmla="*/ 18 w 28"/>
              <a:gd name="T87" fmla="*/ 1 h 45"/>
              <a:gd name="T88" fmla="*/ 19 w 28"/>
              <a:gd name="T89" fmla="*/ 1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" h="45">
                <a:moveTo>
                  <a:pt x="19" y="1"/>
                </a:moveTo>
                <a:lnTo>
                  <a:pt x="19" y="9"/>
                </a:lnTo>
                <a:lnTo>
                  <a:pt x="19" y="10"/>
                </a:lnTo>
                <a:lnTo>
                  <a:pt x="19" y="15"/>
                </a:lnTo>
                <a:lnTo>
                  <a:pt x="21" y="16"/>
                </a:lnTo>
                <a:lnTo>
                  <a:pt x="25" y="16"/>
                </a:lnTo>
                <a:lnTo>
                  <a:pt x="24" y="20"/>
                </a:lnTo>
                <a:lnTo>
                  <a:pt x="24" y="21"/>
                </a:lnTo>
                <a:lnTo>
                  <a:pt x="22" y="21"/>
                </a:lnTo>
                <a:lnTo>
                  <a:pt x="21" y="21"/>
                </a:lnTo>
                <a:lnTo>
                  <a:pt x="21" y="23"/>
                </a:lnTo>
                <a:lnTo>
                  <a:pt x="21" y="24"/>
                </a:lnTo>
                <a:lnTo>
                  <a:pt x="22" y="28"/>
                </a:lnTo>
                <a:lnTo>
                  <a:pt x="26" y="39"/>
                </a:lnTo>
                <a:lnTo>
                  <a:pt x="26" y="40"/>
                </a:lnTo>
                <a:lnTo>
                  <a:pt x="28" y="40"/>
                </a:lnTo>
                <a:lnTo>
                  <a:pt x="28" y="42"/>
                </a:lnTo>
                <a:lnTo>
                  <a:pt x="25" y="42"/>
                </a:lnTo>
                <a:lnTo>
                  <a:pt x="25" y="43"/>
                </a:lnTo>
                <a:lnTo>
                  <a:pt x="25" y="45"/>
                </a:lnTo>
                <a:lnTo>
                  <a:pt x="24" y="45"/>
                </a:lnTo>
                <a:lnTo>
                  <a:pt x="21" y="43"/>
                </a:lnTo>
                <a:lnTo>
                  <a:pt x="18" y="40"/>
                </a:lnTo>
                <a:lnTo>
                  <a:pt x="17" y="36"/>
                </a:lnTo>
                <a:lnTo>
                  <a:pt x="15" y="35"/>
                </a:lnTo>
                <a:lnTo>
                  <a:pt x="14" y="35"/>
                </a:lnTo>
                <a:lnTo>
                  <a:pt x="10" y="36"/>
                </a:lnTo>
                <a:lnTo>
                  <a:pt x="9" y="35"/>
                </a:lnTo>
                <a:lnTo>
                  <a:pt x="7" y="34"/>
                </a:lnTo>
                <a:lnTo>
                  <a:pt x="2" y="30"/>
                </a:lnTo>
                <a:lnTo>
                  <a:pt x="2" y="28"/>
                </a:lnTo>
                <a:lnTo>
                  <a:pt x="0" y="24"/>
                </a:lnTo>
                <a:lnTo>
                  <a:pt x="6" y="23"/>
                </a:lnTo>
                <a:lnTo>
                  <a:pt x="10" y="17"/>
                </a:lnTo>
                <a:lnTo>
                  <a:pt x="10" y="16"/>
                </a:lnTo>
                <a:lnTo>
                  <a:pt x="11" y="13"/>
                </a:lnTo>
                <a:lnTo>
                  <a:pt x="9" y="10"/>
                </a:lnTo>
                <a:lnTo>
                  <a:pt x="9" y="9"/>
                </a:lnTo>
                <a:lnTo>
                  <a:pt x="10" y="9"/>
                </a:lnTo>
                <a:lnTo>
                  <a:pt x="11" y="5"/>
                </a:lnTo>
                <a:lnTo>
                  <a:pt x="10" y="1"/>
                </a:lnTo>
                <a:lnTo>
                  <a:pt x="10" y="0"/>
                </a:lnTo>
                <a:lnTo>
                  <a:pt x="17" y="0"/>
                </a:lnTo>
                <a:lnTo>
                  <a:pt x="18" y="1"/>
                </a:lnTo>
                <a:lnTo>
                  <a:pt x="19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5" name="Freeform 366"/>
          <p:cNvSpPr>
            <a:spLocks/>
          </p:cNvSpPr>
          <p:nvPr/>
        </p:nvSpPr>
        <p:spPr bwMode="auto">
          <a:xfrm>
            <a:off x="5364163" y="3994150"/>
            <a:ext cx="158750" cy="90488"/>
          </a:xfrm>
          <a:custGeom>
            <a:avLst/>
            <a:gdLst>
              <a:gd name="T0" fmla="*/ 100 w 100"/>
              <a:gd name="T1" fmla="*/ 53 h 57"/>
              <a:gd name="T2" fmla="*/ 99 w 100"/>
              <a:gd name="T3" fmla="*/ 53 h 57"/>
              <a:gd name="T4" fmla="*/ 96 w 100"/>
              <a:gd name="T5" fmla="*/ 53 h 57"/>
              <a:gd name="T6" fmla="*/ 89 w 100"/>
              <a:gd name="T7" fmla="*/ 52 h 57"/>
              <a:gd name="T8" fmla="*/ 88 w 100"/>
              <a:gd name="T9" fmla="*/ 52 h 57"/>
              <a:gd name="T10" fmla="*/ 85 w 100"/>
              <a:gd name="T11" fmla="*/ 53 h 57"/>
              <a:gd name="T12" fmla="*/ 82 w 100"/>
              <a:gd name="T13" fmla="*/ 53 h 57"/>
              <a:gd name="T14" fmla="*/ 79 w 100"/>
              <a:gd name="T15" fmla="*/ 50 h 57"/>
              <a:gd name="T16" fmla="*/ 77 w 100"/>
              <a:gd name="T17" fmla="*/ 52 h 57"/>
              <a:gd name="T18" fmla="*/ 75 w 100"/>
              <a:gd name="T19" fmla="*/ 52 h 57"/>
              <a:gd name="T20" fmla="*/ 63 w 100"/>
              <a:gd name="T21" fmla="*/ 57 h 57"/>
              <a:gd name="T22" fmla="*/ 56 w 100"/>
              <a:gd name="T23" fmla="*/ 53 h 57"/>
              <a:gd name="T24" fmla="*/ 13 w 100"/>
              <a:gd name="T25" fmla="*/ 55 h 57"/>
              <a:gd name="T26" fmla="*/ 4 w 100"/>
              <a:gd name="T27" fmla="*/ 55 h 57"/>
              <a:gd name="T28" fmla="*/ 0 w 100"/>
              <a:gd name="T29" fmla="*/ 55 h 57"/>
              <a:gd name="T30" fmla="*/ 3 w 100"/>
              <a:gd name="T31" fmla="*/ 53 h 57"/>
              <a:gd name="T32" fmla="*/ 6 w 100"/>
              <a:gd name="T33" fmla="*/ 48 h 57"/>
              <a:gd name="T34" fmla="*/ 4 w 100"/>
              <a:gd name="T35" fmla="*/ 42 h 57"/>
              <a:gd name="T36" fmla="*/ 3 w 100"/>
              <a:gd name="T37" fmla="*/ 42 h 57"/>
              <a:gd name="T38" fmla="*/ 9 w 100"/>
              <a:gd name="T39" fmla="*/ 35 h 57"/>
              <a:gd name="T40" fmla="*/ 2 w 100"/>
              <a:gd name="T41" fmla="*/ 26 h 57"/>
              <a:gd name="T42" fmla="*/ 9 w 100"/>
              <a:gd name="T43" fmla="*/ 20 h 57"/>
              <a:gd name="T44" fmla="*/ 14 w 100"/>
              <a:gd name="T45" fmla="*/ 18 h 57"/>
              <a:gd name="T46" fmla="*/ 15 w 100"/>
              <a:gd name="T47" fmla="*/ 16 h 57"/>
              <a:gd name="T48" fmla="*/ 24 w 100"/>
              <a:gd name="T49" fmla="*/ 18 h 57"/>
              <a:gd name="T50" fmla="*/ 33 w 100"/>
              <a:gd name="T51" fmla="*/ 18 h 57"/>
              <a:gd name="T52" fmla="*/ 34 w 100"/>
              <a:gd name="T53" fmla="*/ 19 h 57"/>
              <a:gd name="T54" fmla="*/ 41 w 100"/>
              <a:gd name="T55" fmla="*/ 11 h 57"/>
              <a:gd name="T56" fmla="*/ 45 w 100"/>
              <a:gd name="T57" fmla="*/ 5 h 57"/>
              <a:gd name="T58" fmla="*/ 54 w 100"/>
              <a:gd name="T59" fmla="*/ 4 h 57"/>
              <a:gd name="T60" fmla="*/ 66 w 100"/>
              <a:gd name="T61" fmla="*/ 0 h 57"/>
              <a:gd name="T62" fmla="*/ 69 w 100"/>
              <a:gd name="T63" fmla="*/ 4 h 57"/>
              <a:gd name="T64" fmla="*/ 70 w 100"/>
              <a:gd name="T65" fmla="*/ 5 h 57"/>
              <a:gd name="T66" fmla="*/ 70 w 100"/>
              <a:gd name="T67" fmla="*/ 7 h 57"/>
              <a:gd name="T68" fmla="*/ 70 w 100"/>
              <a:gd name="T69" fmla="*/ 11 h 57"/>
              <a:gd name="T70" fmla="*/ 70 w 100"/>
              <a:gd name="T71" fmla="*/ 12 h 57"/>
              <a:gd name="T72" fmla="*/ 73 w 100"/>
              <a:gd name="T73" fmla="*/ 12 h 57"/>
              <a:gd name="T74" fmla="*/ 78 w 100"/>
              <a:gd name="T75" fmla="*/ 15 h 57"/>
              <a:gd name="T76" fmla="*/ 82 w 100"/>
              <a:gd name="T77" fmla="*/ 16 h 57"/>
              <a:gd name="T78" fmla="*/ 85 w 100"/>
              <a:gd name="T79" fmla="*/ 35 h 57"/>
              <a:gd name="T80" fmla="*/ 96 w 100"/>
              <a:gd name="T81" fmla="*/ 49 h 57"/>
              <a:gd name="T82" fmla="*/ 100 w 100"/>
              <a:gd name="T83" fmla="*/ 53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0" h="57">
                <a:moveTo>
                  <a:pt x="100" y="53"/>
                </a:moveTo>
                <a:lnTo>
                  <a:pt x="99" y="53"/>
                </a:lnTo>
                <a:lnTo>
                  <a:pt x="96" y="53"/>
                </a:lnTo>
                <a:lnTo>
                  <a:pt x="89" y="52"/>
                </a:lnTo>
                <a:lnTo>
                  <a:pt x="88" y="52"/>
                </a:lnTo>
                <a:lnTo>
                  <a:pt x="85" y="53"/>
                </a:lnTo>
                <a:lnTo>
                  <a:pt x="82" y="53"/>
                </a:lnTo>
                <a:lnTo>
                  <a:pt x="79" y="50"/>
                </a:lnTo>
                <a:lnTo>
                  <a:pt x="77" y="52"/>
                </a:lnTo>
                <a:lnTo>
                  <a:pt x="75" y="52"/>
                </a:lnTo>
                <a:lnTo>
                  <a:pt x="63" y="57"/>
                </a:lnTo>
                <a:lnTo>
                  <a:pt x="56" y="53"/>
                </a:lnTo>
                <a:lnTo>
                  <a:pt x="13" y="55"/>
                </a:lnTo>
                <a:lnTo>
                  <a:pt x="4" y="55"/>
                </a:lnTo>
                <a:lnTo>
                  <a:pt x="0" y="55"/>
                </a:lnTo>
                <a:lnTo>
                  <a:pt x="3" y="53"/>
                </a:lnTo>
                <a:lnTo>
                  <a:pt x="6" y="48"/>
                </a:lnTo>
                <a:lnTo>
                  <a:pt x="4" y="42"/>
                </a:lnTo>
                <a:lnTo>
                  <a:pt x="3" y="42"/>
                </a:lnTo>
                <a:lnTo>
                  <a:pt x="9" y="35"/>
                </a:lnTo>
                <a:lnTo>
                  <a:pt x="2" y="26"/>
                </a:lnTo>
                <a:lnTo>
                  <a:pt x="9" y="20"/>
                </a:lnTo>
                <a:lnTo>
                  <a:pt x="14" y="18"/>
                </a:lnTo>
                <a:lnTo>
                  <a:pt x="15" y="16"/>
                </a:lnTo>
                <a:lnTo>
                  <a:pt x="24" y="18"/>
                </a:lnTo>
                <a:lnTo>
                  <a:pt x="33" y="18"/>
                </a:lnTo>
                <a:lnTo>
                  <a:pt x="34" y="19"/>
                </a:lnTo>
                <a:lnTo>
                  <a:pt x="41" y="11"/>
                </a:lnTo>
                <a:lnTo>
                  <a:pt x="45" y="5"/>
                </a:lnTo>
                <a:lnTo>
                  <a:pt x="54" y="4"/>
                </a:lnTo>
                <a:lnTo>
                  <a:pt x="66" y="0"/>
                </a:lnTo>
                <a:lnTo>
                  <a:pt x="69" y="4"/>
                </a:lnTo>
                <a:lnTo>
                  <a:pt x="70" y="5"/>
                </a:lnTo>
                <a:lnTo>
                  <a:pt x="70" y="7"/>
                </a:lnTo>
                <a:lnTo>
                  <a:pt x="70" y="11"/>
                </a:lnTo>
                <a:lnTo>
                  <a:pt x="70" y="12"/>
                </a:lnTo>
                <a:lnTo>
                  <a:pt x="73" y="12"/>
                </a:lnTo>
                <a:lnTo>
                  <a:pt x="78" y="15"/>
                </a:lnTo>
                <a:lnTo>
                  <a:pt x="82" y="16"/>
                </a:lnTo>
                <a:lnTo>
                  <a:pt x="85" y="35"/>
                </a:lnTo>
                <a:lnTo>
                  <a:pt x="96" y="49"/>
                </a:lnTo>
                <a:lnTo>
                  <a:pt x="100" y="5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6" name="Freeform 367"/>
          <p:cNvSpPr>
            <a:spLocks noEditPoints="1"/>
          </p:cNvSpPr>
          <p:nvPr/>
        </p:nvSpPr>
        <p:spPr bwMode="auto">
          <a:xfrm>
            <a:off x="5510213" y="3424238"/>
            <a:ext cx="85725" cy="46038"/>
          </a:xfrm>
          <a:custGeom>
            <a:avLst/>
            <a:gdLst>
              <a:gd name="T0" fmla="*/ 30 w 54"/>
              <a:gd name="T1" fmla="*/ 13 h 29"/>
              <a:gd name="T2" fmla="*/ 5 w 54"/>
              <a:gd name="T3" fmla="*/ 28 h 29"/>
              <a:gd name="T4" fmla="*/ 0 w 54"/>
              <a:gd name="T5" fmla="*/ 22 h 29"/>
              <a:gd name="T6" fmla="*/ 4 w 54"/>
              <a:gd name="T7" fmla="*/ 13 h 29"/>
              <a:gd name="T8" fmla="*/ 17 w 54"/>
              <a:gd name="T9" fmla="*/ 7 h 29"/>
              <a:gd name="T10" fmla="*/ 30 w 54"/>
              <a:gd name="T11" fmla="*/ 13 h 29"/>
              <a:gd name="T12" fmla="*/ 30 w 54"/>
              <a:gd name="T13" fmla="*/ 29 h 29"/>
              <a:gd name="T14" fmla="*/ 28 w 54"/>
              <a:gd name="T15" fmla="*/ 29 h 29"/>
              <a:gd name="T16" fmla="*/ 31 w 54"/>
              <a:gd name="T17" fmla="*/ 25 h 29"/>
              <a:gd name="T18" fmla="*/ 36 w 54"/>
              <a:gd name="T19" fmla="*/ 17 h 29"/>
              <a:gd name="T20" fmla="*/ 46 w 54"/>
              <a:gd name="T21" fmla="*/ 4 h 29"/>
              <a:gd name="T22" fmla="*/ 50 w 54"/>
              <a:gd name="T23" fmla="*/ 2 h 29"/>
              <a:gd name="T24" fmla="*/ 51 w 54"/>
              <a:gd name="T25" fmla="*/ 0 h 29"/>
              <a:gd name="T26" fmla="*/ 53 w 54"/>
              <a:gd name="T27" fmla="*/ 0 h 29"/>
              <a:gd name="T28" fmla="*/ 53 w 54"/>
              <a:gd name="T29" fmla="*/ 2 h 29"/>
              <a:gd name="T30" fmla="*/ 54 w 54"/>
              <a:gd name="T31" fmla="*/ 10 h 29"/>
              <a:gd name="T32" fmla="*/ 45 w 54"/>
              <a:gd name="T33" fmla="*/ 21 h 29"/>
              <a:gd name="T34" fmla="*/ 34 w 54"/>
              <a:gd name="T35" fmla="*/ 28 h 29"/>
              <a:gd name="T36" fmla="*/ 30 w 54"/>
              <a:gd name="T37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4" h="29">
                <a:moveTo>
                  <a:pt x="30" y="13"/>
                </a:moveTo>
                <a:lnTo>
                  <a:pt x="5" y="28"/>
                </a:lnTo>
                <a:lnTo>
                  <a:pt x="0" y="22"/>
                </a:lnTo>
                <a:lnTo>
                  <a:pt x="4" y="13"/>
                </a:lnTo>
                <a:lnTo>
                  <a:pt x="17" y="7"/>
                </a:lnTo>
                <a:lnTo>
                  <a:pt x="30" y="13"/>
                </a:lnTo>
                <a:close/>
                <a:moveTo>
                  <a:pt x="30" y="29"/>
                </a:moveTo>
                <a:lnTo>
                  <a:pt x="28" y="29"/>
                </a:lnTo>
                <a:lnTo>
                  <a:pt x="31" y="25"/>
                </a:lnTo>
                <a:lnTo>
                  <a:pt x="36" y="17"/>
                </a:lnTo>
                <a:lnTo>
                  <a:pt x="46" y="4"/>
                </a:lnTo>
                <a:lnTo>
                  <a:pt x="50" y="2"/>
                </a:lnTo>
                <a:lnTo>
                  <a:pt x="51" y="0"/>
                </a:lnTo>
                <a:lnTo>
                  <a:pt x="53" y="0"/>
                </a:lnTo>
                <a:lnTo>
                  <a:pt x="53" y="2"/>
                </a:lnTo>
                <a:lnTo>
                  <a:pt x="54" y="10"/>
                </a:lnTo>
                <a:lnTo>
                  <a:pt x="45" y="21"/>
                </a:lnTo>
                <a:lnTo>
                  <a:pt x="34" y="28"/>
                </a:lnTo>
                <a:lnTo>
                  <a:pt x="30" y="2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7" name="Freeform 368"/>
          <p:cNvSpPr>
            <a:spLocks noEditPoints="1"/>
          </p:cNvSpPr>
          <p:nvPr/>
        </p:nvSpPr>
        <p:spPr bwMode="auto">
          <a:xfrm>
            <a:off x="5354638" y="3559175"/>
            <a:ext cx="280988" cy="298450"/>
          </a:xfrm>
          <a:custGeom>
            <a:avLst/>
            <a:gdLst>
              <a:gd name="T0" fmla="*/ 57 w 177"/>
              <a:gd name="T1" fmla="*/ 64 h 188"/>
              <a:gd name="T2" fmla="*/ 54 w 177"/>
              <a:gd name="T3" fmla="*/ 76 h 188"/>
              <a:gd name="T4" fmla="*/ 68 w 177"/>
              <a:gd name="T5" fmla="*/ 80 h 188"/>
              <a:gd name="T6" fmla="*/ 80 w 177"/>
              <a:gd name="T7" fmla="*/ 87 h 188"/>
              <a:gd name="T8" fmla="*/ 69 w 177"/>
              <a:gd name="T9" fmla="*/ 69 h 188"/>
              <a:gd name="T10" fmla="*/ 58 w 177"/>
              <a:gd name="T11" fmla="*/ 50 h 188"/>
              <a:gd name="T12" fmla="*/ 50 w 177"/>
              <a:gd name="T13" fmla="*/ 41 h 188"/>
              <a:gd name="T14" fmla="*/ 43 w 177"/>
              <a:gd name="T15" fmla="*/ 53 h 188"/>
              <a:gd name="T16" fmla="*/ 73 w 177"/>
              <a:gd name="T17" fmla="*/ 54 h 188"/>
              <a:gd name="T18" fmla="*/ 55 w 177"/>
              <a:gd name="T19" fmla="*/ 39 h 188"/>
              <a:gd name="T20" fmla="*/ 171 w 177"/>
              <a:gd name="T21" fmla="*/ 9 h 188"/>
              <a:gd name="T22" fmla="*/ 169 w 177"/>
              <a:gd name="T23" fmla="*/ 3 h 188"/>
              <a:gd name="T24" fmla="*/ 154 w 177"/>
              <a:gd name="T25" fmla="*/ 4 h 188"/>
              <a:gd name="T26" fmla="*/ 148 w 177"/>
              <a:gd name="T27" fmla="*/ 14 h 188"/>
              <a:gd name="T28" fmla="*/ 129 w 177"/>
              <a:gd name="T29" fmla="*/ 19 h 188"/>
              <a:gd name="T30" fmla="*/ 109 w 177"/>
              <a:gd name="T31" fmla="*/ 15 h 188"/>
              <a:gd name="T32" fmla="*/ 105 w 177"/>
              <a:gd name="T33" fmla="*/ 20 h 188"/>
              <a:gd name="T34" fmla="*/ 88 w 177"/>
              <a:gd name="T35" fmla="*/ 27 h 188"/>
              <a:gd name="T36" fmla="*/ 83 w 177"/>
              <a:gd name="T37" fmla="*/ 41 h 188"/>
              <a:gd name="T38" fmla="*/ 76 w 177"/>
              <a:gd name="T39" fmla="*/ 65 h 188"/>
              <a:gd name="T40" fmla="*/ 99 w 177"/>
              <a:gd name="T41" fmla="*/ 63 h 188"/>
              <a:gd name="T42" fmla="*/ 114 w 177"/>
              <a:gd name="T43" fmla="*/ 60 h 188"/>
              <a:gd name="T44" fmla="*/ 120 w 177"/>
              <a:gd name="T45" fmla="*/ 64 h 188"/>
              <a:gd name="T46" fmla="*/ 95 w 177"/>
              <a:gd name="T47" fmla="*/ 79 h 188"/>
              <a:gd name="T48" fmla="*/ 94 w 177"/>
              <a:gd name="T49" fmla="*/ 91 h 188"/>
              <a:gd name="T50" fmla="*/ 105 w 177"/>
              <a:gd name="T51" fmla="*/ 94 h 188"/>
              <a:gd name="T52" fmla="*/ 88 w 177"/>
              <a:gd name="T53" fmla="*/ 101 h 188"/>
              <a:gd name="T54" fmla="*/ 75 w 177"/>
              <a:gd name="T55" fmla="*/ 113 h 188"/>
              <a:gd name="T56" fmla="*/ 62 w 177"/>
              <a:gd name="T57" fmla="*/ 129 h 188"/>
              <a:gd name="T58" fmla="*/ 65 w 177"/>
              <a:gd name="T59" fmla="*/ 112 h 188"/>
              <a:gd name="T60" fmla="*/ 69 w 177"/>
              <a:gd name="T61" fmla="*/ 99 h 188"/>
              <a:gd name="T62" fmla="*/ 55 w 177"/>
              <a:gd name="T63" fmla="*/ 89 h 188"/>
              <a:gd name="T64" fmla="*/ 39 w 177"/>
              <a:gd name="T65" fmla="*/ 71 h 188"/>
              <a:gd name="T66" fmla="*/ 36 w 177"/>
              <a:gd name="T67" fmla="*/ 87 h 188"/>
              <a:gd name="T68" fmla="*/ 36 w 177"/>
              <a:gd name="T69" fmla="*/ 105 h 188"/>
              <a:gd name="T70" fmla="*/ 45 w 177"/>
              <a:gd name="T71" fmla="*/ 117 h 188"/>
              <a:gd name="T72" fmla="*/ 35 w 177"/>
              <a:gd name="T73" fmla="*/ 119 h 188"/>
              <a:gd name="T74" fmla="*/ 23 w 177"/>
              <a:gd name="T75" fmla="*/ 139 h 188"/>
              <a:gd name="T76" fmla="*/ 17 w 177"/>
              <a:gd name="T77" fmla="*/ 159 h 188"/>
              <a:gd name="T78" fmla="*/ 13 w 177"/>
              <a:gd name="T79" fmla="*/ 184 h 188"/>
              <a:gd name="T80" fmla="*/ 30 w 177"/>
              <a:gd name="T81" fmla="*/ 179 h 188"/>
              <a:gd name="T82" fmla="*/ 55 w 177"/>
              <a:gd name="T83" fmla="*/ 179 h 188"/>
              <a:gd name="T84" fmla="*/ 58 w 177"/>
              <a:gd name="T85" fmla="*/ 176 h 188"/>
              <a:gd name="T86" fmla="*/ 70 w 177"/>
              <a:gd name="T87" fmla="*/ 173 h 188"/>
              <a:gd name="T88" fmla="*/ 107 w 177"/>
              <a:gd name="T89" fmla="*/ 153 h 188"/>
              <a:gd name="T90" fmla="*/ 107 w 177"/>
              <a:gd name="T91" fmla="*/ 134 h 188"/>
              <a:gd name="T92" fmla="*/ 110 w 177"/>
              <a:gd name="T93" fmla="*/ 113 h 188"/>
              <a:gd name="T94" fmla="*/ 106 w 177"/>
              <a:gd name="T95" fmla="*/ 93 h 188"/>
              <a:gd name="T96" fmla="*/ 103 w 177"/>
              <a:gd name="T97" fmla="*/ 84 h 188"/>
              <a:gd name="T98" fmla="*/ 121 w 177"/>
              <a:gd name="T99" fmla="*/ 75 h 188"/>
              <a:gd name="T100" fmla="*/ 137 w 177"/>
              <a:gd name="T101" fmla="*/ 52 h 188"/>
              <a:gd name="T102" fmla="*/ 177 w 177"/>
              <a:gd name="T103" fmla="*/ 15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7" h="188">
                <a:moveTo>
                  <a:pt x="54" y="57"/>
                </a:moveTo>
                <a:lnTo>
                  <a:pt x="55" y="63"/>
                </a:lnTo>
                <a:lnTo>
                  <a:pt x="57" y="64"/>
                </a:lnTo>
                <a:lnTo>
                  <a:pt x="54" y="65"/>
                </a:lnTo>
                <a:lnTo>
                  <a:pt x="53" y="65"/>
                </a:lnTo>
                <a:lnTo>
                  <a:pt x="54" y="76"/>
                </a:lnTo>
                <a:lnTo>
                  <a:pt x="60" y="76"/>
                </a:lnTo>
                <a:lnTo>
                  <a:pt x="65" y="74"/>
                </a:lnTo>
                <a:lnTo>
                  <a:pt x="68" y="80"/>
                </a:lnTo>
                <a:lnTo>
                  <a:pt x="69" y="83"/>
                </a:lnTo>
                <a:lnTo>
                  <a:pt x="72" y="87"/>
                </a:lnTo>
                <a:lnTo>
                  <a:pt x="80" y="87"/>
                </a:lnTo>
                <a:lnTo>
                  <a:pt x="84" y="76"/>
                </a:lnTo>
                <a:lnTo>
                  <a:pt x="79" y="74"/>
                </a:lnTo>
                <a:lnTo>
                  <a:pt x="69" y="69"/>
                </a:lnTo>
                <a:lnTo>
                  <a:pt x="70" y="63"/>
                </a:lnTo>
                <a:lnTo>
                  <a:pt x="61" y="52"/>
                </a:lnTo>
                <a:lnTo>
                  <a:pt x="58" y="50"/>
                </a:lnTo>
                <a:lnTo>
                  <a:pt x="57" y="49"/>
                </a:lnTo>
                <a:lnTo>
                  <a:pt x="55" y="46"/>
                </a:lnTo>
                <a:lnTo>
                  <a:pt x="50" y="41"/>
                </a:lnTo>
                <a:lnTo>
                  <a:pt x="46" y="42"/>
                </a:lnTo>
                <a:lnTo>
                  <a:pt x="43" y="50"/>
                </a:lnTo>
                <a:lnTo>
                  <a:pt x="43" y="53"/>
                </a:lnTo>
                <a:lnTo>
                  <a:pt x="51" y="56"/>
                </a:lnTo>
                <a:lnTo>
                  <a:pt x="54" y="57"/>
                </a:lnTo>
                <a:close/>
                <a:moveTo>
                  <a:pt x="73" y="54"/>
                </a:moveTo>
                <a:lnTo>
                  <a:pt x="72" y="38"/>
                </a:lnTo>
                <a:lnTo>
                  <a:pt x="72" y="35"/>
                </a:lnTo>
                <a:lnTo>
                  <a:pt x="55" y="39"/>
                </a:lnTo>
                <a:lnTo>
                  <a:pt x="62" y="45"/>
                </a:lnTo>
                <a:lnTo>
                  <a:pt x="73" y="54"/>
                </a:lnTo>
                <a:close/>
                <a:moveTo>
                  <a:pt x="171" y="9"/>
                </a:moveTo>
                <a:lnTo>
                  <a:pt x="175" y="8"/>
                </a:lnTo>
                <a:lnTo>
                  <a:pt x="173" y="5"/>
                </a:lnTo>
                <a:lnTo>
                  <a:pt x="169" y="3"/>
                </a:lnTo>
                <a:lnTo>
                  <a:pt x="166" y="0"/>
                </a:lnTo>
                <a:lnTo>
                  <a:pt x="155" y="4"/>
                </a:lnTo>
                <a:lnTo>
                  <a:pt x="154" y="4"/>
                </a:lnTo>
                <a:lnTo>
                  <a:pt x="151" y="11"/>
                </a:lnTo>
                <a:lnTo>
                  <a:pt x="149" y="14"/>
                </a:lnTo>
                <a:lnTo>
                  <a:pt x="148" y="14"/>
                </a:lnTo>
                <a:lnTo>
                  <a:pt x="143" y="15"/>
                </a:lnTo>
                <a:lnTo>
                  <a:pt x="141" y="15"/>
                </a:lnTo>
                <a:lnTo>
                  <a:pt x="129" y="19"/>
                </a:lnTo>
                <a:lnTo>
                  <a:pt x="125" y="14"/>
                </a:lnTo>
                <a:lnTo>
                  <a:pt x="113" y="15"/>
                </a:lnTo>
                <a:lnTo>
                  <a:pt x="109" y="15"/>
                </a:lnTo>
                <a:lnTo>
                  <a:pt x="107" y="19"/>
                </a:lnTo>
                <a:lnTo>
                  <a:pt x="107" y="22"/>
                </a:lnTo>
                <a:lnTo>
                  <a:pt x="105" y="20"/>
                </a:lnTo>
                <a:lnTo>
                  <a:pt x="100" y="19"/>
                </a:lnTo>
                <a:lnTo>
                  <a:pt x="95" y="22"/>
                </a:lnTo>
                <a:lnTo>
                  <a:pt x="88" y="27"/>
                </a:lnTo>
                <a:lnTo>
                  <a:pt x="87" y="31"/>
                </a:lnTo>
                <a:lnTo>
                  <a:pt x="85" y="33"/>
                </a:lnTo>
                <a:lnTo>
                  <a:pt x="83" y="41"/>
                </a:lnTo>
                <a:lnTo>
                  <a:pt x="81" y="46"/>
                </a:lnTo>
                <a:lnTo>
                  <a:pt x="77" y="60"/>
                </a:lnTo>
                <a:lnTo>
                  <a:pt x="76" y="65"/>
                </a:lnTo>
                <a:lnTo>
                  <a:pt x="84" y="72"/>
                </a:lnTo>
                <a:lnTo>
                  <a:pt x="88" y="69"/>
                </a:lnTo>
                <a:lnTo>
                  <a:pt x="99" y="63"/>
                </a:lnTo>
                <a:lnTo>
                  <a:pt x="106" y="56"/>
                </a:lnTo>
                <a:lnTo>
                  <a:pt x="110" y="63"/>
                </a:lnTo>
                <a:lnTo>
                  <a:pt x="114" y="60"/>
                </a:lnTo>
                <a:lnTo>
                  <a:pt x="118" y="59"/>
                </a:lnTo>
                <a:lnTo>
                  <a:pt x="118" y="61"/>
                </a:lnTo>
                <a:lnTo>
                  <a:pt x="120" y="64"/>
                </a:lnTo>
                <a:lnTo>
                  <a:pt x="115" y="65"/>
                </a:lnTo>
                <a:lnTo>
                  <a:pt x="102" y="74"/>
                </a:lnTo>
                <a:lnTo>
                  <a:pt x="95" y="79"/>
                </a:lnTo>
                <a:lnTo>
                  <a:pt x="90" y="82"/>
                </a:lnTo>
                <a:lnTo>
                  <a:pt x="90" y="93"/>
                </a:lnTo>
                <a:lnTo>
                  <a:pt x="94" y="91"/>
                </a:lnTo>
                <a:lnTo>
                  <a:pt x="100" y="89"/>
                </a:lnTo>
                <a:lnTo>
                  <a:pt x="103" y="91"/>
                </a:lnTo>
                <a:lnTo>
                  <a:pt x="105" y="94"/>
                </a:lnTo>
                <a:lnTo>
                  <a:pt x="98" y="98"/>
                </a:lnTo>
                <a:lnTo>
                  <a:pt x="95" y="98"/>
                </a:lnTo>
                <a:lnTo>
                  <a:pt x="88" y="101"/>
                </a:lnTo>
                <a:lnTo>
                  <a:pt x="83" y="101"/>
                </a:lnTo>
                <a:lnTo>
                  <a:pt x="79" y="110"/>
                </a:lnTo>
                <a:lnTo>
                  <a:pt x="75" y="113"/>
                </a:lnTo>
                <a:lnTo>
                  <a:pt x="70" y="119"/>
                </a:lnTo>
                <a:lnTo>
                  <a:pt x="65" y="125"/>
                </a:lnTo>
                <a:lnTo>
                  <a:pt x="62" y="129"/>
                </a:lnTo>
                <a:lnTo>
                  <a:pt x="60" y="129"/>
                </a:lnTo>
                <a:lnTo>
                  <a:pt x="57" y="129"/>
                </a:lnTo>
                <a:lnTo>
                  <a:pt x="65" y="112"/>
                </a:lnTo>
                <a:lnTo>
                  <a:pt x="69" y="105"/>
                </a:lnTo>
                <a:lnTo>
                  <a:pt x="69" y="102"/>
                </a:lnTo>
                <a:lnTo>
                  <a:pt x="69" y="99"/>
                </a:lnTo>
                <a:lnTo>
                  <a:pt x="68" y="97"/>
                </a:lnTo>
                <a:lnTo>
                  <a:pt x="54" y="98"/>
                </a:lnTo>
                <a:lnTo>
                  <a:pt x="55" y="89"/>
                </a:lnTo>
                <a:lnTo>
                  <a:pt x="43" y="78"/>
                </a:lnTo>
                <a:lnTo>
                  <a:pt x="43" y="69"/>
                </a:lnTo>
                <a:lnTo>
                  <a:pt x="39" y="71"/>
                </a:lnTo>
                <a:lnTo>
                  <a:pt x="38" y="78"/>
                </a:lnTo>
                <a:lnTo>
                  <a:pt x="36" y="86"/>
                </a:lnTo>
                <a:lnTo>
                  <a:pt x="36" y="87"/>
                </a:lnTo>
                <a:lnTo>
                  <a:pt x="42" y="95"/>
                </a:lnTo>
                <a:lnTo>
                  <a:pt x="36" y="99"/>
                </a:lnTo>
                <a:lnTo>
                  <a:pt x="36" y="105"/>
                </a:lnTo>
                <a:lnTo>
                  <a:pt x="39" y="105"/>
                </a:lnTo>
                <a:lnTo>
                  <a:pt x="45" y="105"/>
                </a:lnTo>
                <a:lnTo>
                  <a:pt x="45" y="117"/>
                </a:lnTo>
                <a:lnTo>
                  <a:pt x="45" y="119"/>
                </a:lnTo>
                <a:lnTo>
                  <a:pt x="39" y="119"/>
                </a:lnTo>
                <a:lnTo>
                  <a:pt x="35" y="119"/>
                </a:lnTo>
                <a:lnTo>
                  <a:pt x="27" y="131"/>
                </a:lnTo>
                <a:lnTo>
                  <a:pt x="25" y="135"/>
                </a:lnTo>
                <a:lnTo>
                  <a:pt x="23" y="139"/>
                </a:lnTo>
                <a:lnTo>
                  <a:pt x="21" y="144"/>
                </a:lnTo>
                <a:lnTo>
                  <a:pt x="19" y="153"/>
                </a:lnTo>
                <a:lnTo>
                  <a:pt x="17" y="159"/>
                </a:lnTo>
                <a:lnTo>
                  <a:pt x="0" y="165"/>
                </a:lnTo>
                <a:lnTo>
                  <a:pt x="4" y="183"/>
                </a:lnTo>
                <a:lnTo>
                  <a:pt x="13" y="184"/>
                </a:lnTo>
                <a:lnTo>
                  <a:pt x="15" y="188"/>
                </a:lnTo>
                <a:lnTo>
                  <a:pt x="24" y="183"/>
                </a:lnTo>
                <a:lnTo>
                  <a:pt x="30" y="179"/>
                </a:lnTo>
                <a:lnTo>
                  <a:pt x="36" y="176"/>
                </a:lnTo>
                <a:lnTo>
                  <a:pt x="49" y="180"/>
                </a:lnTo>
                <a:lnTo>
                  <a:pt x="55" y="179"/>
                </a:lnTo>
                <a:lnTo>
                  <a:pt x="58" y="173"/>
                </a:lnTo>
                <a:lnTo>
                  <a:pt x="58" y="174"/>
                </a:lnTo>
                <a:lnTo>
                  <a:pt x="58" y="176"/>
                </a:lnTo>
                <a:lnTo>
                  <a:pt x="60" y="174"/>
                </a:lnTo>
                <a:lnTo>
                  <a:pt x="64" y="173"/>
                </a:lnTo>
                <a:lnTo>
                  <a:pt x="70" y="173"/>
                </a:lnTo>
                <a:lnTo>
                  <a:pt x="72" y="166"/>
                </a:lnTo>
                <a:lnTo>
                  <a:pt x="92" y="157"/>
                </a:lnTo>
                <a:lnTo>
                  <a:pt x="107" y="153"/>
                </a:lnTo>
                <a:lnTo>
                  <a:pt x="120" y="144"/>
                </a:lnTo>
                <a:lnTo>
                  <a:pt x="115" y="140"/>
                </a:lnTo>
                <a:lnTo>
                  <a:pt x="107" y="134"/>
                </a:lnTo>
                <a:lnTo>
                  <a:pt x="107" y="132"/>
                </a:lnTo>
                <a:lnTo>
                  <a:pt x="107" y="127"/>
                </a:lnTo>
                <a:lnTo>
                  <a:pt x="110" y="113"/>
                </a:lnTo>
                <a:lnTo>
                  <a:pt x="106" y="108"/>
                </a:lnTo>
                <a:lnTo>
                  <a:pt x="106" y="97"/>
                </a:lnTo>
                <a:lnTo>
                  <a:pt x="106" y="93"/>
                </a:lnTo>
                <a:lnTo>
                  <a:pt x="107" y="89"/>
                </a:lnTo>
                <a:lnTo>
                  <a:pt x="107" y="87"/>
                </a:lnTo>
                <a:lnTo>
                  <a:pt x="103" y="84"/>
                </a:lnTo>
                <a:lnTo>
                  <a:pt x="110" y="78"/>
                </a:lnTo>
                <a:lnTo>
                  <a:pt x="117" y="72"/>
                </a:lnTo>
                <a:lnTo>
                  <a:pt x="121" y="75"/>
                </a:lnTo>
                <a:lnTo>
                  <a:pt x="137" y="69"/>
                </a:lnTo>
                <a:lnTo>
                  <a:pt x="140" y="65"/>
                </a:lnTo>
                <a:lnTo>
                  <a:pt x="137" y="52"/>
                </a:lnTo>
                <a:lnTo>
                  <a:pt x="155" y="41"/>
                </a:lnTo>
                <a:lnTo>
                  <a:pt x="170" y="31"/>
                </a:lnTo>
                <a:lnTo>
                  <a:pt x="177" y="15"/>
                </a:lnTo>
                <a:lnTo>
                  <a:pt x="171" y="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8" name="Freeform 369"/>
          <p:cNvSpPr>
            <a:spLocks noEditPoints="1"/>
          </p:cNvSpPr>
          <p:nvPr/>
        </p:nvSpPr>
        <p:spPr bwMode="auto">
          <a:xfrm>
            <a:off x="5613400" y="3232150"/>
            <a:ext cx="198438" cy="171450"/>
          </a:xfrm>
          <a:custGeom>
            <a:avLst/>
            <a:gdLst>
              <a:gd name="T0" fmla="*/ 15 w 125"/>
              <a:gd name="T1" fmla="*/ 30 h 108"/>
              <a:gd name="T2" fmla="*/ 68 w 125"/>
              <a:gd name="T3" fmla="*/ 8 h 108"/>
              <a:gd name="T4" fmla="*/ 76 w 125"/>
              <a:gd name="T5" fmla="*/ 29 h 108"/>
              <a:gd name="T6" fmla="*/ 91 w 125"/>
              <a:gd name="T7" fmla="*/ 26 h 108"/>
              <a:gd name="T8" fmla="*/ 100 w 125"/>
              <a:gd name="T9" fmla="*/ 61 h 108"/>
              <a:gd name="T10" fmla="*/ 112 w 125"/>
              <a:gd name="T11" fmla="*/ 75 h 108"/>
              <a:gd name="T12" fmla="*/ 119 w 125"/>
              <a:gd name="T13" fmla="*/ 90 h 108"/>
              <a:gd name="T14" fmla="*/ 104 w 125"/>
              <a:gd name="T15" fmla="*/ 98 h 108"/>
              <a:gd name="T16" fmla="*/ 93 w 125"/>
              <a:gd name="T17" fmla="*/ 100 h 108"/>
              <a:gd name="T18" fmla="*/ 91 w 125"/>
              <a:gd name="T19" fmla="*/ 98 h 108"/>
              <a:gd name="T20" fmla="*/ 104 w 125"/>
              <a:gd name="T21" fmla="*/ 82 h 108"/>
              <a:gd name="T22" fmla="*/ 91 w 125"/>
              <a:gd name="T23" fmla="*/ 89 h 108"/>
              <a:gd name="T24" fmla="*/ 74 w 125"/>
              <a:gd name="T25" fmla="*/ 108 h 108"/>
              <a:gd name="T26" fmla="*/ 72 w 125"/>
              <a:gd name="T27" fmla="*/ 100 h 108"/>
              <a:gd name="T28" fmla="*/ 57 w 125"/>
              <a:gd name="T29" fmla="*/ 86 h 108"/>
              <a:gd name="T30" fmla="*/ 46 w 125"/>
              <a:gd name="T31" fmla="*/ 86 h 108"/>
              <a:gd name="T32" fmla="*/ 46 w 125"/>
              <a:gd name="T33" fmla="*/ 79 h 108"/>
              <a:gd name="T34" fmla="*/ 49 w 125"/>
              <a:gd name="T35" fmla="*/ 68 h 108"/>
              <a:gd name="T36" fmla="*/ 40 w 125"/>
              <a:gd name="T37" fmla="*/ 60 h 108"/>
              <a:gd name="T38" fmla="*/ 25 w 125"/>
              <a:gd name="T39" fmla="*/ 63 h 108"/>
              <a:gd name="T40" fmla="*/ 19 w 125"/>
              <a:gd name="T41" fmla="*/ 63 h 108"/>
              <a:gd name="T42" fmla="*/ 27 w 125"/>
              <a:gd name="T43" fmla="*/ 46 h 108"/>
              <a:gd name="T44" fmla="*/ 36 w 125"/>
              <a:gd name="T45" fmla="*/ 37 h 108"/>
              <a:gd name="T46" fmla="*/ 21 w 125"/>
              <a:gd name="T47" fmla="*/ 45 h 108"/>
              <a:gd name="T48" fmla="*/ 25 w 125"/>
              <a:gd name="T49" fmla="*/ 31 h 108"/>
              <a:gd name="T50" fmla="*/ 27 w 125"/>
              <a:gd name="T51" fmla="*/ 15 h 108"/>
              <a:gd name="T52" fmla="*/ 36 w 125"/>
              <a:gd name="T53" fmla="*/ 12 h 108"/>
              <a:gd name="T54" fmla="*/ 42 w 125"/>
              <a:gd name="T55" fmla="*/ 29 h 108"/>
              <a:gd name="T56" fmla="*/ 49 w 125"/>
              <a:gd name="T57" fmla="*/ 56 h 108"/>
              <a:gd name="T58" fmla="*/ 56 w 125"/>
              <a:gd name="T59" fmla="*/ 65 h 108"/>
              <a:gd name="T60" fmla="*/ 51 w 125"/>
              <a:gd name="T61" fmla="*/ 49 h 108"/>
              <a:gd name="T62" fmla="*/ 59 w 125"/>
              <a:gd name="T63" fmla="*/ 46 h 108"/>
              <a:gd name="T64" fmla="*/ 67 w 125"/>
              <a:gd name="T65" fmla="*/ 61 h 108"/>
              <a:gd name="T66" fmla="*/ 72 w 125"/>
              <a:gd name="T67" fmla="*/ 57 h 108"/>
              <a:gd name="T68" fmla="*/ 79 w 125"/>
              <a:gd name="T69" fmla="*/ 45 h 108"/>
              <a:gd name="T70" fmla="*/ 79 w 125"/>
              <a:gd name="T71" fmla="*/ 42 h 108"/>
              <a:gd name="T72" fmla="*/ 66 w 125"/>
              <a:gd name="T73" fmla="*/ 38 h 108"/>
              <a:gd name="T74" fmla="*/ 60 w 125"/>
              <a:gd name="T75" fmla="*/ 31 h 108"/>
              <a:gd name="T76" fmla="*/ 67 w 125"/>
              <a:gd name="T77" fmla="*/ 25 h 108"/>
              <a:gd name="T78" fmla="*/ 61 w 125"/>
              <a:gd name="T79" fmla="*/ 19 h 108"/>
              <a:gd name="T80" fmla="*/ 59 w 125"/>
              <a:gd name="T81" fmla="*/ 20 h 108"/>
              <a:gd name="T82" fmla="*/ 53 w 125"/>
              <a:gd name="T83" fmla="*/ 29 h 108"/>
              <a:gd name="T84" fmla="*/ 55 w 125"/>
              <a:gd name="T85" fmla="*/ 19 h 108"/>
              <a:gd name="T86" fmla="*/ 44 w 125"/>
              <a:gd name="T87" fmla="*/ 18 h 108"/>
              <a:gd name="T88" fmla="*/ 48 w 125"/>
              <a:gd name="T89" fmla="*/ 4 h 108"/>
              <a:gd name="T90" fmla="*/ 64 w 125"/>
              <a:gd name="T91" fmla="*/ 5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" h="108">
                <a:moveTo>
                  <a:pt x="12" y="50"/>
                </a:moveTo>
                <a:lnTo>
                  <a:pt x="0" y="53"/>
                </a:lnTo>
                <a:lnTo>
                  <a:pt x="15" y="30"/>
                </a:lnTo>
                <a:lnTo>
                  <a:pt x="12" y="50"/>
                </a:lnTo>
                <a:close/>
                <a:moveTo>
                  <a:pt x="64" y="5"/>
                </a:moveTo>
                <a:lnTo>
                  <a:pt x="68" y="8"/>
                </a:lnTo>
                <a:lnTo>
                  <a:pt x="76" y="8"/>
                </a:lnTo>
                <a:lnTo>
                  <a:pt x="71" y="12"/>
                </a:lnTo>
                <a:lnTo>
                  <a:pt x="76" y="29"/>
                </a:lnTo>
                <a:lnTo>
                  <a:pt x="79" y="27"/>
                </a:lnTo>
                <a:lnTo>
                  <a:pt x="86" y="27"/>
                </a:lnTo>
                <a:lnTo>
                  <a:pt x="91" y="26"/>
                </a:lnTo>
                <a:lnTo>
                  <a:pt x="113" y="23"/>
                </a:lnTo>
                <a:lnTo>
                  <a:pt x="110" y="42"/>
                </a:lnTo>
                <a:lnTo>
                  <a:pt x="100" y="61"/>
                </a:lnTo>
                <a:lnTo>
                  <a:pt x="112" y="60"/>
                </a:lnTo>
                <a:lnTo>
                  <a:pt x="116" y="68"/>
                </a:lnTo>
                <a:lnTo>
                  <a:pt x="112" y="75"/>
                </a:lnTo>
                <a:lnTo>
                  <a:pt x="119" y="80"/>
                </a:lnTo>
                <a:lnTo>
                  <a:pt x="119" y="85"/>
                </a:lnTo>
                <a:lnTo>
                  <a:pt x="119" y="90"/>
                </a:lnTo>
                <a:lnTo>
                  <a:pt x="125" y="94"/>
                </a:lnTo>
                <a:lnTo>
                  <a:pt x="113" y="102"/>
                </a:lnTo>
                <a:lnTo>
                  <a:pt x="104" y="98"/>
                </a:lnTo>
                <a:lnTo>
                  <a:pt x="105" y="105"/>
                </a:lnTo>
                <a:lnTo>
                  <a:pt x="98" y="108"/>
                </a:lnTo>
                <a:lnTo>
                  <a:pt x="93" y="100"/>
                </a:lnTo>
                <a:lnTo>
                  <a:pt x="91" y="100"/>
                </a:lnTo>
                <a:lnTo>
                  <a:pt x="90" y="100"/>
                </a:lnTo>
                <a:lnTo>
                  <a:pt x="91" y="98"/>
                </a:lnTo>
                <a:lnTo>
                  <a:pt x="96" y="90"/>
                </a:lnTo>
                <a:lnTo>
                  <a:pt x="101" y="85"/>
                </a:lnTo>
                <a:lnTo>
                  <a:pt x="104" y="82"/>
                </a:lnTo>
                <a:lnTo>
                  <a:pt x="101" y="78"/>
                </a:lnTo>
                <a:lnTo>
                  <a:pt x="91" y="87"/>
                </a:lnTo>
                <a:lnTo>
                  <a:pt x="91" y="89"/>
                </a:lnTo>
                <a:lnTo>
                  <a:pt x="86" y="94"/>
                </a:lnTo>
                <a:lnTo>
                  <a:pt x="81" y="101"/>
                </a:lnTo>
                <a:lnTo>
                  <a:pt x="74" y="108"/>
                </a:lnTo>
                <a:lnTo>
                  <a:pt x="71" y="108"/>
                </a:lnTo>
                <a:lnTo>
                  <a:pt x="75" y="104"/>
                </a:lnTo>
                <a:lnTo>
                  <a:pt x="72" y="100"/>
                </a:lnTo>
                <a:lnTo>
                  <a:pt x="61" y="95"/>
                </a:lnTo>
                <a:lnTo>
                  <a:pt x="60" y="90"/>
                </a:lnTo>
                <a:lnTo>
                  <a:pt x="57" y="86"/>
                </a:lnTo>
                <a:lnTo>
                  <a:pt x="57" y="89"/>
                </a:lnTo>
                <a:lnTo>
                  <a:pt x="52" y="90"/>
                </a:lnTo>
                <a:lnTo>
                  <a:pt x="46" y="86"/>
                </a:lnTo>
                <a:lnTo>
                  <a:pt x="45" y="83"/>
                </a:lnTo>
                <a:lnTo>
                  <a:pt x="45" y="80"/>
                </a:lnTo>
                <a:lnTo>
                  <a:pt x="46" y="79"/>
                </a:lnTo>
                <a:lnTo>
                  <a:pt x="45" y="78"/>
                </a:lnTo>
                <a:lnTo>
                  <a:pt x="46" y="71"/>
                </a:lnTo>
                <a:lnTo>
                  <a:pt x="49" y="68"/>
                </a:lnTo>
                <a:lnTo>
                  <a:pt x="46" y="67"/>
                </a:lnTo>
                <a:lnTo>
                  <a:pt x="45" y="65"/>
                </a:lnTo>
                <a:lnTo>
                  <a:pt x="40" y="60"/>
                </a:lnTo>
                <a:lnTo>
                  <a:pt x="38" y="56"/>
                </a:lnTo>
                <a:lnTo>
                  <a:pt x="36" y="46"/>
                </a:lnTo>
                <a:lnTo>
                  <a:pt x="25" y="63"/>
                </a:lnTo>
                <a:lnTo>
                  <a:pt x="23" y="63"/>
                </a:lnTo>
                <a:lnTo>
                  <a:pt x="22" y="63"/>
                </a:lnTo>
                <a:lnTo>
                  <a:pt x="19" y="63"/>
                </a:lnTo>
                <a:lnTo>
                  <a:pt x="16" y="63"/>
                </a:lnTo>
                <a:lnTo>
                  <a:pt x="19" y="55"/>
                </a:lnTo>
                <a:lnTo>
                  <a:pt x="27" y="46"/>
                </a:lnTo>
                <a:lnTo>
                  <a:pt x="37" y="42"/>
                </a:lnTo>
                <a:lnTo>
                  <a:pt x="37" y="41"/>
                </a:lnTo>
                <a:lnTo>
                  <a:pt x="36" y="37"/>
                </a:lnTo>
                <a:lnTo>
                  <a:pt x="31" y="35"/>
                </a:lnTo>
                <a:lnTo>
                  <a:pt x="26" y="42"/>
                </a:lnTo>
                <a:lnTo>
                  <a:pt x="21" y="45"/>
                </a:lnTo>
                <a:lnTo>
                  <a:pt x="18" y="48"/>
                </a:lnTo>
                <a:lnTo>
                  <a:pt x="19" y="40"/>
                </a:lnTo>
                <a:lnTo>
                  <a:pt x="25" y="31"/>
                </a:lnTo>
                <a:lnTo>
                  <a:pt x="27" y="26"/>
                </a:lnTo>
                <a:lnTo>
                  <a:pt x="27" y="18"/>
                </a:lnTo>
                <a:lnTo>
                  <a:pt x="27" y="15"/>
                </a:lnTo>
                <a:lnTo>
                  <a:pt x="29" y="10"/>
                </a:lnTo>
                <a:lnTo>
                  <a:pt x="33" y="10"/>
                </a:lnTo>
                <a:lnTo>
                  <a:pt x="36" y="12"/>
                </a:lnTo>
                <a:lnTo>
                  <a:pt x="36" y="14"/>
                </a:lnTo>
                <a:lnTo>
                  <a:pt x="34" y="22"/>
                </a:lnTo>
                <a:lnTo>
                  <a:pt x="42" y="29"/>
                </a:lnTo>
                <a:lnTo>
                  <a:pt x="49" y="40"/>
                </a:lnTo>
                <a:lnTo>
                  <a:pt x="46" y="46"/>
                </a:lnTo>
                <a:lnTo>
                  <a:pt x="49" y="56"/>
                </a:lnTo>
                <a:lnTo>
                  <a:pt x="51" y="59"/>
                </a:lnTo>
                <a:lnTo>
                  <a:pt x="52" y="63"/>
                </a:lnTo>
                <a:lnTo>
                  <a:pt x="56" y="65"/>
                </a:lnTo>
                <a:lnTo>
                  <a:pt x="56" y="60"/>
                </a:lnTo>
                <a:lnTo>
                  <a:pt x="55" y="56"/>
                </a:lnTo>
                <a:lnTo>
                  <a:pt x="51" y="49"/>
                </a:lnTo>
                <a:lnTo>
                  <a:pt x="51" y="48"/>
                </a:lnTo>
                <a:lnTo>
                  <a:pt x="53" y="45"/>
                </a:lnTo>
                <a:lnTo>
                  <a:pt x="59" y="46"/>
                </a:lnTo>
                <a:lnTo>
                  <a:pt x="60" y="56"/>
                </a:lnTo>
                <a:lnTo>
                  <a:pt x="63" y="52"/>
                </a:lnTo>
                <a:lnTo>
                  <a:pt x="67" y="61"/>
                </a:lnTo>
                <a:lnTo>
                  <a:pt x="72" y="61"/>
                </a:lnTo>
                <a:lnTo>
                  <a:pt x="72" y="60"/>
                </a:lnTo>
                <a:lnTo>
                  <a:pt x="72" y="57"/>
                </a:lnTo>
                <a:lnTo>
                  <a:pt x="67" y="49"/>
                </a:lnTo>
                <a:lnTo>
                  <a:pt x="70" y="46"/>
                </a:lnTo>
                <a:lnTo>
                  <a:pt x="79" y="45"/>
                </a:lnTo>
                <a:lnTo>
                  <a:pt x="82" y="44"/>
                </a:lnTo>
                <a:lnTo>
                  <a:pt x="83" y="42"/>
                </a:lnTo>
                <a:lnTo>
                  <a:pt x="79" y="42"/>
                </a:lnTo>
                <a:lnTo>
                  <a:pt x="68" y="42"/>
                </a:lnTo>
                <a:lnTo>
                  <a:pt x="66" y="40"/>
                </a:lnTo>
                <a:lnTo>
                  <a:pt x="66" y="38"/>
                </a:lnTo>
                <a:lnTo>
                  <a:pt x="64" y="38"/>
                </a:lnTo>
                <a:lnTo>
                  <a:pt x="61" y="34"/>
                </a:lnTo>
                <a:lnTo>
                  <a:pt x="60" y="31"/>
                </a:lnTo>
                <a:lnTo>
                  <a:pt x="66" y="30"/>
                </a:lnTo>
                <a:lnTo>
                  <a:pt x="68" y="25"/>
                </a:lnTo>
                <a:lnTo>
                  <a:pt x="67" y="25"/>
                </a:lnTo>
                <a:lnTo>
                  <a:pt x="64" y="23"/>
                </a:lnTo>
                <a:lnTo>
                  <a:pt x="61" y="22"/>
                </a:lnTo>
                <a:lnTo>
                  <a:pt x="61" y="19"/>
                </a:lnTo>
                <a:lnTo>
                  <a:pt x="61" y="10"/>
                </a:lnTo>
                <a:lnTo>
                  <a:pt x="60" y="18"/>
                </a:lnTo>
                <a:lnTo>
                  <a:pt x="59" y="20"/>
                </a:lnTo>
                <a:lnTo>
                  <a:pt x="59" y="27"/>
                </a:lnTo>
                <a:lnTo>
                  <a:pt x="55" y="29"/>
                </a:lnTo>
                <a:lnTo>
                  <a:pt x="53" y="29"/>
                </a:lnTo>
                <a:lnTo>
                  <a:pt x="49" y="27"/>
                </a:lnTo>
                <a:lnTo>
                  <a:pt x="49" y="26"/>
                </a:lnTo>
                <a:lnTo>
                  <a:pt x="55" y="19"/>
                </a:lnTo>
                <a:lnTo>
                  <a:pt x="52" y="22"/>
                </a:lnTo>
                <a:lnTo>
                  <a:pt x="46" y="23"/>
                </a:lnTo>
                <a:lnTo>
                  <a:pt x="44" y="18"/>
                </a:lnTo>
                <a:lnTo>
                  <a:pt x="51" y="14"/>
                </a:lnTo>
                <a:lnTo>
                  <a:pt x="53" y="7"/>
                </a:lnTo>
                <a:lnTo>
                  <a:pt x="48" y="4"/>
                </a:lnTo>
                <a:lnTo>
                  <a:pt x="57" y="0"/>
                </a:lnTo>
                <a:lnTo>
                  <a:pt x="60" y="0"/>
                </a:lnTo>
                <a:lnTo>
                  <a:pt x="64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9" name="Freeform 370"/>
          <p:cNvSpPr>
            <a:spLocks noEditPoints="1"/>
          </p:cNvSpPr>
          <p:nvPr/>
        </p:nvSpPr>
        <p:spPr bwMode="auto">
          <a:xfrm>
            <a:off x="5567363" y="3192463"/>
            <a:ext cx="80963" cy="52388"/>
          </a:xfrm>
          <a:custGeom>
            <a:avLst/>
            <a:gdLst>
              <a:gd name="T0" fmla="*/ 44 w 51"/>
              <a:gd name="T1" fmla="*/ 33 h 33"/>
              <a:gd name="T2" fmla="*/ 41 w 51"/>
              <a:gd name="T3" fmla="*/ 33 h 33"/>
              <a:gd name="T4" fmla="*/ 43 w 51"/>
              <a:gd name="T5" fmla="*/ 29 h 33"/>
              <a:gd name="T6" fmla="*/ 43 w 51"/>
              <a:gd name="T7" fmla="*/ 25 h 33"/>
              <a:gd name="T8" fmla="*/ 45 w 51"/>
              <a:gd name="T9" fmla="*/ 20 h 33"/>
              <a:gd name="T10" fmla="*/ 45 w 51"/>
              <a:gd name="T11" fmla="*/ 18 h 33"/>
              <a:gd name="T12" fmla="*/ 48 w 51"/>
              <a:gd name="T13" fmla="*/ 17 h 33"/>
              <a:gd name="T14" fmla="*/ 51 w 51"/>
              <a:gd name="T15" fmla="*/ 20 h 33"/>
              <a:gd name="T16" fmla="*/ 50 w 51"/>
              <a:gd name="T17" fmla="*/ 25 h 33"/>
              <a:gd name="T18" fmla="*/ 48 w 51"/>
              <a:gd name="T19" fmla="*/ 28 h 33"/>
              <a:gd name="T20" fmla="*/ 44 w 51"/>
              <a:gd name="T21" fmla="*/ 33 h 33"/>
              <a:gd name="T22" fmla="*/ 28 w 51"/>
              <a:gd name="T23" fmla="*/ 15 h 33"/>
              <a:gd name="T24" fmla="*/ 20 w 51"/>
              <a:gd name="T25" fmla="*/ 32 h 33"/>
              <a:gd name="T26" fmla="*/ 18 w 51"/>
              <a:gd name="T27" fmla="*/ 30 h 33"/>
              <a:gd name="T28" fmla="*/ 7 w 51"/>
              <a:gd name="T29" fmla="*/ 25 h 33"/>
              <a:gd name="T30" fmla="*/ 0 w 51"/>
              <a:gd name="T31" fmla="*/ 22 h 33"/>
              <a:gd name="T32" fmla="*/ 3 w 51"/>
              <a:gd name="T33" fmla="*/ 14 h 33"/>
              <a:gd name="T34" fmla="*/ 10 w 51"/>
              <a:gd name="T35" fmla="*/ 2 h 33"/>
              <a:gd name="T36" fmla="*/ 14 w 51"/>
              <a:gd name="T37" fmla="*/ 0 h 33"/>
              <a:gd name="T38" fmla="*/ 29 w 51"/>
              <a:gd name="T39" fmla="*/ 2 h 33"/>
              <a:gd name="T40" fmla="*/ 45 w 51"/>
              <a:gd name="T41" fmla="*/ 5 h 33"/>
              <a:gd name="T42" fmla="*/ 43 w 51"/>
              <a:gd name="T43" fmla="*/ 13 h 33"/>
              <a:gd name="T44" fmla="*/ 28 w 51"/>
              <a:gd name="T45" fmla="*/ 1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1" h="33">
                <a:moveTo>
                  <a:pt x="44" y="33"/>
                </a:moveTo>
                <a:lnTo>
                  <a:pt x="41" y="33"/>
                </a:lnTo>
                <a:lnTo>
                  <a:pt x="43" y="29"/>
                </a:lnTo>
                <a:lnTo>
                  <a:pt x="43" y="25"/>
                </a:lnTo>
                <a:lnTo>
                  <a:pt x="45" y="20"/>
                </a:lnTo>
                <a:lnTo>
                  <a:pt x="45" y="18"/>
                </a:lnTo>
                <a:lnTo>
                  <a:pt x="48" y="17"/>
                </a:lnTo>
                <a:lnTo>
                  <a:pt x="51" y="20"/>
                </a:lnTo>
                <a:lnTo>
                  <a:pt x="50" y="25"/>
                </a:lnTo>
                <a:lnTo>
                  <a:pt x="48" y="28"/>
                </a:lnTo>
                <a:lnTo>
                  <a:pt x="44" y="33"/>
                </a:lnTo>
                <a:close/>
                <a:moveTo>
                  <a:pt x="28" y="15"/>
                </a:moveTo>
                <a:lnTo>
                  <a:pt x="20" y="32"/>
                </a:lnTo>
                <a:lnTo>
                  <a:pt x="18" y="30"/>
                </a:lnTo>
                <a:lnTo>
                  <a:pt x="7" y="25"/>
                </a:lnTo>
                <a:lnTo>
                  <a:pt x="0" y="22"/>
                </a:lnTo>
                <a:lnTo>
                  <a:pt x="3" y="14"/>
                </a:lnTo>
                <a:lnTo>
                  <a:pt x="10" y="2"/>
                </a:lnTo>
                <a:lnTo>
                  <a:pt x="14" y="0"/>
                </a:lnTo>
                <a:lnTo>
                  <a:pt x="29" y="2"/>
                </a:lnTo>
                <a:lnTo>
                  <a:pt x="45" y="5"/>
                </a:lnTo>
                <a:lnTo>
                  <a:pt x="43" y="13"/>
                </a:lnTo>
                <a:lnTo>
                  <a:pt x="28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0" name="Freeform 371"/>
          <p:cNvSpPr>
            <a:spLocks/>
          </p:cNvSpPr>
          <p:nvPr/>
        </p:nvSpPr>
        <p:spPr bwMode="auto">
          <a:xfrm>
            <a:off x="5629275" y="2849563"/>
            <a:ext cx="25400" cy="19050"/>
          </a:xfrm>
          <a:custGeom>
            <a:avLst/>
            <a:gdLst>
              <a:gd name="T0" fmla="*/ 16 w 16"/>
              <a:gd name="T1" fmla="*/ 8 h 12"/>
              <a:gd name="T2" fmla="*/ 13 w 16"/>
              <a:gd name="T3" fmla="*/ 12 h 12"/>
              <a:gd name="T4" fmla="*/ 8 w 16"/>
              <a:gd name="T5" fmla="*/ 11 h 12"/>
              <a:gd name="T6" fmla="*/ 5 w 16"/>
              <a:gd name="T7" fmla="*/ 8 h 12"/>
              <a:gd name="T8" fmla="*/ 0 w 16"/>
              <a:gd name="T9" fmla="*/ 6 h 12"/>
              <a:gd name="T10" fmla="*/ 1 w 16"/>
              <a:gd name="T11" fmla="*/ 2 h 12"/>
              <a:gd name="T12" fmla="*/ 6 w 16"/>
              <a:gd name="T13" fmla="*/ 0 h 12"/>
              <a:gd name="T14" fmla="*/ 15 w 16"/>
              <a:gd name="T15" fmla="*/ 2 h 12"/>
              <a:gd name="T16" fmla="*/ 16 w 16"/>
              <a:gd name="T17" fmla="*/ 8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2">
                <a:moveTo>
                  <a:pt x="16" y="8"/>
                </a:moveTo>
                <a:lnTo>
                  <a:pt x="13" y="12"/>
                </a:lnTo>
                <a:lnTo>
                  <a:pt x="8" y="11"/>
                </a:lnTo>
                <a:lnTo>
                  <a:pt x="5" y="8"/>
                </a:lnTo>
                <a:lnTo>
                  <a:pt x="0" y="6"/>
                </a:lnTo>
                <a:lnTo>
                  <a:pt x="1" y="2"/>
                </a:lnTo>
                <a:lnTo>
                  <a:pt x="6" y="0"/>
                </a:lnTo>
                <a:lnTo>
                  <a:pt x="15" y="2"/>
                </a:lnTo>
                <a:lnTo>
                  <a:pt x="16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1" name="Freeform 372"/>
          <p:cNvSpPr>
            <a:spLocks noEditPoints="1"/>
          </p:cNvSpPr>
          <p:nvPr/>
        </p:nvSpPr>
        <p:spPr bwMode="auto">
          <a:xfrm>
            <a:off x="5715000" y="2828925"/>
            <a:ext cx="125413" cy="119063"/>
          </a:xfrm>
          <a:custGeom>
            <a:avLst/>
            <a:gdLst>
              <a:gd name="T0" fmla="*/ 0 w 79"/>
              <a:gd name="T1" fmla="*/ 56 h 75"/>
              <a:gd name="T2" fmla="*/ 6 w 79"/>
              <a:gd name="T3" fmla="*/ 54 h 75"/>
              <a:gd name="T4" fmla="*/ 53 w 79"/>
              <a:gd name="T5" fmla="*/ 56 h 75"/>
              <a:gd name="T6" fmla="*/ 52 w 79"/>
              <a:gd name="T7" fmla="*/ 45 h 75"/>
              <a:gd name="T8" fmla="*/ 61 w 79"/>
              <a:gd name="T9" fmla="*/ 40 h 75"/>
              <a:gd name="T10" fmla="*/ 63 w 79"/>
              <a:gd name="T11" fmla="*/ 52 h 75"/>
              <a:gd name="T12" fmla="*/ 45 w 79"/>
              <a:gd name="T13" fmla="*/ 52 h 75"/>
              <a:gd name="T14" fmla="*/ 40 w 79"/>
              <a:gd name="T15" fmla="*/ 49 h 75"/>
              <a:gd name="T16" fmla="*/ 34 w 79"/>
              <a:gd name="T17" fmla="*/ 58 h 75"/>
              <a:gd name="T18" fmla="*/ 36 w 79"/>
              <a:gd name="T19" fmla="*/ 44 h 75"/>
              <a:gd name="T20" fmla="*/ 42 w 79"/>
              <a:gd name="T21" fmla="*/ 34 h 75"/>
              <a:gd name="T22" fmla="*/ 51 w 79"/>
              <a:gd name="T23" fmla="*/ 33 h 75"/>
              <a:gd name="T24" fmla="*/ 46 w 79"/>
              <a:gd name="T25" fmla="*/ 45 h 75"/>
              <a:gd name="T26" fmla="*/ 72 w 79"/>
              <a:gd name="T27" fmla="*/ 70 h 75"/>
              <a:gd name="T28" fmla="*/ 67 w 79"/>
              <a:gd name="T29" fmla="*/ 75 h 75"/>
              <a:gd name="T30" fmla="*/ 61 w 79"/>
              <a:gd name="T31" fmla="*/ 71 h 75"/>
              <a:gd name="T32" fmla="*/ 53 w 79"/>
              <a:gd name="T33" fmla="*/ 60 h 75"/>
              <a:gd name="T34" fmla="*/ 70 w 79"/>
              <a:gd name="T35" fmla="*/ 45 h 75"/>
              <a:gd name="T36" fmla="*/ 63 w 79"/>
              <a:gd name="T37" fmla="*/ 34 h 75"/>
              <a:gd name="T38" fmla="*/ 63 w 79"/>
              <a:gd name="T39" fmla="*/ 26 h 75"/>
              <a:gd name="T40" fmla="*/ 51 w 79"/>
              <a:gd name="T41" fmla="*/ 17 h 75"/>
              <a:gd name="T42" fmla="*/ 68 w 79"/>
              <a:gd name="T43" fmla="*/ 17 h 75"/>
              <a:gd name="T44" fmla="*/ 74 w 79"/>
              <a:gd name="T45" fmla="*/ 30 h 75"/>
              <a:gd name="T46" fmla="*/ 71 w 79"/>
              <a:gd name="T47" fmla="*/ 41 h 75"/>
              <a:gd name="T48" fmla="*/ 78 w 79"/>
              <a:gd name="T49" fmla="*/ 51 h 75"/>
              <a:gd name="T50" fmla="*/ 75 w 79"/>
              <a:gd name="T51" fmla="*/ 56 h 75"/>
              <a:gd name="T52" fmla="*/ 74 w 79"/>
              <a:gd name="T53" fmla="*/ 66 h 75"/>
              <a:gd name="T54" fmla="*/ 33 w 79"/>
              <a:gd name="T55" fmla="*/ 18 h 75"/>
              <a:gd name="T56" fmla="*/ 41 w 79"/>
              <a:gd name="T57" fmla="*/ 13 h 75"/>
              <a:gd name="T58" fmla="*/ 21 w 79"/>
              <a:gd name="T59" fmla="*/ 2 h 75"/>
              <a:gd name="T60" fmla="*/ 11 w 79"/>
              <a:gd name="T61" fmla="*/ 7 h 75"/>
              <a:gd name="T62" fmla="*/ 14 w 79"/>
              <a:gd name="T63" fmla="*/ 3 h 75"/>
              <a:gd name="T64" fmla="*/ 12 w 79"/>
              <a:gd name="T65" fmla="*/ 0 h 75"/>
              <a:gd name="T66" fmla="*/ 21 w 79"/>
              <a:gd name="T67" fmla="*/ 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9" h="75">
                <a:moveTo>
                  <a:pt x="6" y="54"/>
                </a:moveTo>
                <a:lnTo>
                  <a:pt x="0" y="56"/>
                </a:lnTo>
                <a:lnTo>
                  <a:pt x="0" y="49"/>
                </a:lnTo>
                <a:lnTo>
                  <a:pt x="6" y="54"/>
                </a:lnTo>
                <a:close/>
                <a:moveTo>
                  <a:pt x="63" y="52"/>
                </a:moveTo>
                <a:lnTo>
                  <a:pt x="53" y="56"/>
                </a:lnTo>
                <a:lnTo>
                  <a:pt x="49" y="51"/>
                </a:lnTo>
                <a:lnTo>
                  <a:pt x="52" y="45"/>
                </a:lnTo>
                <a:lnTo>
                  <a:pt x="57" y="40"/>
                </a:lnTo>
                <a:lnTo>
                  <a:pt x="61" y="40"/>
                </a:lnTo>
                <a:lnTo>
                  <a:pt x="64" y="45"/>
                </a:lnTo>
                <a:lnTo>
                  <a:pt x="63" y="52"/>
                </a:lnTo>
                <a:close/>
                <a:moveTo>
                  <a:pt x="46" y="45"/>
                </a:moveTo>
                <a:lnTo>
                  <a:pt x="45" y="52"/>
                </a:lnTo>
                <a:lnTo>
                  <a:pt x="41" y="51"/>
                </a:lnTo>
                <a:lnTo>
                  <a:pt x="40" y="49"/>
                </a:lnTo>
                <a:lnTo>
                  <a:pt x="40" y="55"/>
                </a:lnTo>
                <a:lnTo>
                  <a:pt x="34" y="58"/>
                </a:lnTo>
                <a:lnTo>
                  <a:pt x="29" y="52"/>
                </a:lnTo>
                <a:lnTo>
                  <a:pt x="36" y="44"/>
                </a:lnTo>
                <a:lnTo>
                  <a:pt x="34" y="37"/>
                </a:lnTo>
                <a:lnTo>
                  <a:pt x="42" y="34"/>
                </a:lnTo>
                <a:lnTo>
                  <a:pt x="46" y="34"/>
                </a:lnTo>
                <a:lnTo>
                  <a:pt x="51" y="33"/>
                </a:lnTo>
                <a:lnTo>
                  <a:pt x="48" y="39"/>
                </a:lnTo>
                <a:lnTo>
                  <a:pt x="46" y="45"/>
                </a:lnTo>
                <a:close/>
                <a:moveTo>
                  <a:pt x="74" y="66"/>
                </a:moveTo>
                <a:lnTo>
                  <a:pt x="72" y="70"/>
                </a:lnTo>
                <a:lnTo>
                  <a:pt x="72" y="74"/>
                </a:lnTo>
                <a:lnTo>
                  <a:pt x="67" y="75"/>
                </a:lnTo>
                <a:lnTo>
                  <a:pt x="67" y="69"/>
                </a:lnTo>
                <a:lnTo>
                  <a:pt x="61" y="71"/>
                </a:lnTo>
                <a:lnTo>
                  <a:pt x="52" y="67"/>
                </a:lnTo>
                <a:lnTo>
                  <a:pt x="53" y="60"/>
                </a:lnTo>
                <a:lnTo>
                  <a:pt x="68" y="52"/>
                </a:lnTo>
                <a:lnTo>
                  <a:pt x="70" y="45"/>
                </a:lnTo>
                <a:lnTo>
                  <a:pt x="67" y="40"/>
                </a:lnTo>
                <a:lnTo>
                  <a:pt x="63" y="34"/>
                </a:lnTo>
                <a:lnTo>
                  <a:pt x="70" y="34"/>
                </a:lnTo>
                <a:lnTo>
                  <a:pt x="63" y="26"/>
                </a:lnTo>
                <a:lnTo>
                  <a:pt x="57" y="22"/>
                </a:lnTo>
                <a:lnTo>
                  <a:pt x="51" y="17"/>
                </a:lnTo>
                <a:lnTo>
                  <a:pt x="55" y="15"/>
                </a:lnTo>
                <a:lnTo>
                  <a:pt x="68" y="17"/>
                </a:lnTo>
                <a:lnTo>
                  <a:pt x="68" y="18"/>
                </a:lnTo>
                <a:lnTo>
                  <a:pt x="74" y="30"/>
                </a:lnTo>
                <a:lnTo>
                  <a:pt x="72" y="34"/>
                </a:lnTo>
                <a:lnTo>
                  <a:pt x="71" y="41"/>
                </a:lnTo>
                <a:lnTo>
                  <a:pt x="72" y="43"/>
                </a:lnTo>
                <a:lnTo>
                  <a:pt x="78" y="51"/>
                </a:lnTo>
                <a:lnTo>
                  <a:pt x="79" y="54"/>
                </a:lnTo>
                <a:lnTo>
                  <a:pt x="75" y="56"/>
                </a:lnTo>
                <a:lnTo>
                  <a:pt x="79" y="66"/>
                </a:lnTo>
                <a:lnTo>
                  <a:pt x="74" y="66"/>
                </a:lnTo>
                <a:close/>
                <a:moveTo>
                  <a:pt x="40" y="15"/>
                </a:moveTo>
                <a:lnTo>
                  <a:pt x="33" y="18"/>
                </a:lnTo>
                <a:lnTo>
                  <a:pt x="30" y="15"/>
                </a:lnTo>
                <a:lnTo>
                  <a:pt x="41" y="13"/>
                </a:lnTo>
                <a:lnTo>
                  <a:pt x="40" y="15"/>
                </a:lnTo>
                <a:close/>
                <a:moveTo>
                  <a:pt x="21" y="2"/>
                </a:moveTo>
                <a:lnTo>
                  <a:pt x="15" y="10"/>
                </a:lnTo>
                <a:lnTo>
                  <a:pt x="11" y="7"/>
                </a:lnTo>
                <a:lnTo>
                  <a:pt x="10" y="4"/>
                </a:lnTo>
                <a:lnTo>
                  <a:pt x="14" y="3"/>
                </a:lnTo>
                <a:lnTo>
                  <a:pt x="11" y="2"/>
                </a:lnTo>
                <a:lnTo>
                  <a:pt x="12" y="0"/>
                </a:lnTo>
                <a:lnTo>
                  <a:pt x="21" y="0"/>
                </a:lnTo>
                <a:lnTo>
                  <a:pt x="21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2" name="Freeform 373"/>
          <p:cNvSpPr>
            <a:spLocks noEditPoints="1"/>
          </p:cNvSpPr>
          <p:nvPr/>
        </p:nvSpPr>
        <p:spPr bwMode="auto">
          <a:xfrm>
            <a:off x="5892800" y="2095500"/>
            <a:ext cx="115888" cy="117475"/>
          </a:xfrm>
          <a:custGeom>
            <a:avLst/>
            <a:gdLst>
              <a:gd name="T0" fmla="*/ 73 w 73"/>
              <a:gd name="T1" fmla="*/ 25 h 74"/>
              <a:gd name="T2" fmla="*/ 73 w 73"/>
              <a:gd name="T3" fmla="*/ 25 h 74"/>
              <a:gd name="T4" fmla="*/ 54 w 73"/>
              <a:gd name="T5" fmla="*/ 14 h 74"/>
              <a:gd name="T6" fmla="*/ 54 w 73"/>
              <a:gd name="T7" fmla="*/ 21 h 74"/>
              <a:gd name="T8" fmla="*/ 61 w 73"/>
              <a:gd name="T9" fmla="*/ 16 h 74"/>
              <a:gd name="T10" fmla="*/ 63 w 73"/>
              <a:gd name="T11" fmla="*/ 18 h 74"/>
              <a:gd name="T12" fmla="*/ 67 w 73"/>
              <a:gd name="T13" fmla="*/ 25 h 74"/>
              <a:gd name="T14" fmla="*/ 64 w 73"/>
              <a:gd name="T15" fmla="*/ 31 h 74"/>
              <a:gd name="T16" fmla="*/ 38 w 73"/>
              <a:gd name="T17" fmla="*/ 44 h 74"/>
              <a:gd name="T18" fmla="*/ 42 w 73"/>
              <a:gd name="T19" fmla="*/ 55 h 74"/>
              <a:gd name="T20" fmla="*/ 41 w 73"/>
              <a:gd name="T21" fmla="*/ 56 h 74"/>
              <a:gd name="T22" fmla="*/ 34 w 73"/>
              <a:gd name="T23" fmla="*/ 60 h 74"/>
              <a:gd name="T24" fmla="*/ 23 w 73"/>
              <a:gd name="T25" fmla="*/ 59 h 74"/>
              <a:gd name="T26" fmla="*/ 23 w 73"/>
              <a:gd name="T27" fmla="*/ 68 h 74"/>
              <a:gd name="T28" fmla="*/ 22 w 73"/>
              <a:gd name="T29" fmla="*/ 68 h 74"/>
              <a:gd name="T30" fmla="*/ 16 w 73"/>
              <a:gd name="T31" fmla="*/ 64 h 74"/>
              <a:gd name="T32" fmla="*/ 15 w 73"/>
              <a:gd name="T33" fmla="*/ 57 h 74"/>
              <a:gd name="T34" fmla="*/ 9 w 73"/>
              <a:gd name="T35" fmla="*/ 57 h 74"/>
              <a:gd name="T36" fmla="*/ 12 w 73"/>
              <a:gd name="T37" fmla="*/ 64 h 74"/>
              <a:gd name="T38" fmla="*/ 11 w 73"/>
              <a:gd name="T39" fmla="*/ 68 h 74"/>
              <a:gd name="T40" fmla="*/ 9 w 73"/>
              <a:gd name="T41" fmla="*/ 71 h 74"/>
              <a:gd name="T42" fmla="*/ 5 w 73"/>
              <a:gd name="T43" fmla="*/ 74 h 74"/>
              <a:gd name="T44" fmla="*/ 3 w 73"/>
              <a:gd name="T45" fmla="*/ 71 h 74"/>
              <a:gd name="T46" fmla="*/ 0 w 73"/>
              <a:gd name="T47" fmla="*/ 67 h 74"/>
              <a:gd name="T48" fmla="*/ 0 w 73"/>
              <a:gd name="T49" fmla="*/ 56 h 74"/>
              <a:gd name="T50" fmla="*/ 11 w 73"/>
              <a:gd name="T51" fmla="*/ 48 h 74"/>
              <a:gd name="T52" fmla="*/ 8 w 73"/>
              <a:gd name="T53" fmla="*/ 45 h 74"/>
              <a:gd name="T54" fmla="*/ 1 w 73"/>
              <a:gd name="T55" fmla="*/ 49 h 74"/>
              <a:gd name="T56" fmla="*/ 0 w 73"/>
              <a:gd name="T57" fmla="*/ 49 h 74"/>
              <a:gd name="T58" fmla="*/ 5 w 73"/>
              <a:gd name="T59" fmla="*/ 31 h 74"/>
              <a:gd name="T60" fmla="*/ 18 w 73"/>
              <a:gd name="T61" fmla="*/ 27 h 74"/>
              <a:gd name="T62" fmla="*/ 16 w 73"/>
              <a:gd name="T63" fmla="*/ 23 h 74"/>
              <a:gd name="T64" fmla="*/ 9 w 73"/>
              <a:gd name="T65" fmla="*/ 23 h 74"/>
              <a:gd name="T66" fmla="*/ 5 w 73"/>
              <a:gd name="T67" fmla="*/ 18 h 74"/>
              <a:gd name="T68" fmla="*/ 22 w 73"/>
              <a:gd name="T69" fmla="*/ 8 h 74"/>
              <a:gd name="T70" fmla="*/ 30 w 73"/>
              <a:gd name="T71" fmla="*/ 25 h 74"/>
              <a:gd name="T72" fmla="*/ 31 w 73"/>
              <a:gd name="T73" fmla="*/ 25 h 74"/>
              <a:gd name="T74" fmla="*/ 38 w 73"/>
              <a:gd name="T75" fmla="*/ 23 h 74"/>
              <a:gd name="T76" fmla="*/ 35 w 73"/>
              <a:gd name="T77" fmla="*/ 19 h 74"/>
              <a:gd name="T78" fmla="*/ 31 w 73"/>
              <a:gd name="T79" fmla="*/ 12 h 74"/>
              <a:gd name="T80" fmla="*/ 48 w 73"/>
              <a:gd name="T81" fmla="*/ 0 h 74"/>
              <a:gd name="T82" fmla="*/ 52 w 73"/>
              <a:gd name="T83" fmla="*/ 3 h 74"/>
              <a:gd name="T84" fmla="*/ 54 w 73"/>
              <a:gd name="T85" fmla="*/ 1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3" h="74">
                <a:moveTo>
                  <a:pt x="73" y="25"/>
                </a:moveTo>
                <a:lnTo>
                  <a:pt x="73" y="25"/>
                </a:lnTo>
                <a:close/>
                <a:moveTo>
                  <a:pt x="54" y="14"/>
                </a:moveTo>
                <a:lnTo>
                  <a:pt x="54" y="21"/>
                </a:lnTo>
                <a:lnTo>
                  <a:pt x="61" y="16"/>
                </a:lnTo>
                <a:lnTo>
                  <a:pt x="63" y="18"/>
                </a:lnTo>
                <a:lnTo>
                  <a:pt x="67" y="25"/>
                </a:lnTo>
                <a:lnTo>
                  <a:pt x="64" y="31"/>
                </a:lnTo>
                <a:lnTo>
                  <a:pt x="38" y="44"/>
                </a:lnTo>
                <a:lnTo>
                  <a:pt x="42" y="55"/>
                </a:lnTo>
                <a:lnTo>
                  <a:pt x="41" y="56"/>
                </a:lnTo>
                <a:lnTo>
                  <a:pt x="34" y="60"/>
                </a:lnTo>
                <a:lnTo>
                  <a:pt x="23" y="59"/>
                </a:lnTo>
                <a:lnTo>
                  <a:pt x="23" y="68"/>
                </a:lnTo>
                <a:lnTo>
                  <a:pt x="22" y="68"/>
                </a:lnTo>
                <a:lnTo>
                  <a:pt x="16" y="64"/>
                </a:lnTo>
                <a:lnTo>
                  <a:pt x="15" y="57"/>
                </a:lnTo>
                <a:lnTo>
                  <a:pt x="9" y="57"/>
                </a:lnTo>
                <a:lnTo>
                  <a:pt x="12" y="64"/>
                </a:lnTo>
                <a:lnTo>
                  <a:pt x="11" y="68"/>
                </a:lnTo>
                <a:lnTo>
                  <a:pt x="9" y="71"/>
                </a:lnTo>
                <a:lnTo>
                  <a:pt x="5" y="74"/>
                </a:lnTo>
                <a:lnTo>
                  <a:pt x="3" y="71"/>
                </a:lnTo>
                <a:lnTo>
                  <a:pt x="0" y="67"/>
                </a:lnTo>
                <a:lnTo>
                  <a:pt x="0" y="56"/>
                </a:lnTo>
                <a:lnTo>
                  <a:pt x="11" y="48"/>
                </a:lnTo>
                <a:lnTo>
                  <a:pt x="8" y="45"/>
                </a:lnTo>
                <a:lnTo>
                  <a:pt x="1" y="49"/>
                </a:lnTo>
                <a:lnTo>
                  <a:pt x="0" y="49"/>
                </a:lnTo>
                <a:lnTo>
                  <a:pt x="5" y="31"/>
                </a:lnTo>
                <a:lnTo>
                  <a:pt x="18" y="27"/>
                </a:lnTo>
                <a:lnTo>
                  <a:pt x="16" y="23"/>
                </a:lnTo>
                <a:lnTo>
                  <a:pt x="9" y="23"/>
                </a:lnTo>
                <a:lnTo>
                  <a:pt x="5" y="18"/>
                </a:lnTo>
                <a:lnTo>
                  <a:pt x="22" y="8"/>
                </a:lnTo>
                <a:lnTo>
                  <a:pt x="30" y="25"/>
                </a:lnTo>
                <a:lnTo>
                  <a:pt x="31" y="25"/>
                </a:lnTo>
                <a:lnTo>
                  <a:pt x="38" y="23"/>
                </a:lnTo>
                <a:lnTo>
                  <a:pt x="35" y="19"/>
                </a:lnTo>
                <a:lnTo>
                  <a:pt x="31" y="12"/>
                </a:lnTo>
                <a:lnTo>
                  <a:pt x="48" y="0"/>
                </a:lnTo>
                <a:lnTo>
                  <a:pt x="52" y="3"/>
                </a:lnTo>
                <a:lnTo>
                  <a:pt x="54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3" name="Freeform 374"/>
          <p:cNvSpPr>
            <a:spLocks noEditPoints="1"/>
          </p:cNvSpPr>
          <p:nvPr/>
        </p:nvSpPr>
        <p:spPr bwMode="auto">
          <a:xfrm>
            <a:off x="5892800" y="2095500"/>
            <a:ext cx="115888" cy="117475"/>
          </a:xfrm>
          <a:custGeom>
            <a:avLst/>
            <a:gdLst>
              <a:gd name="T0" fmla="*/ 73 w 73"/>
              <a:gd name="T1" fmla="*/ 25 h 74"/>
              <a:gd name="T2" fmla="*/ 73 w 73"/>
              <a:gd name="T3" fmla="*/ 25 h 74"/>
              <a:gd name="T4" fmla="*/ 54 w 73"/>
              <a:gd name="T5" fmla="*/ 14 h 74"/>
              <a:gd name="T6" fmla="*/ 54 w 73"/>
              <a:gd name="T7" fmla="*/ 21 h 74"/>
              <a:gd name="T8" fmla="*/ 61 w 73"/>
              <a:gd name="T9" fmla="*/ 16 h 74"/>
              <a:gd name="T10" fmla="*/ 63 w 73"/>
              <a:gd name="T11" fmla="*/ 18 h 74"/>
              <a:gd name="T12" fmla="*/ 67 w 73"/>
              <a:gd name="T13" fmla="*/ 25 h 74"/>
              <a:gd name="T14" fmla="*/ 64 w 73"/>
              <a:gd name="T15" fmla="*/ 31 h 74"/>
              <a:gd name="T16" fmla="*/ 38 w 73"/>
              <a:gd name="T17" fmla="*/ 44 h 74"/>
              <a:gd name="T18" fmla="*/ 42 w 73"/>
              <a:gd name="T19" fmla="*/ 55 h 74"/>
              <a:gd name="T20" fmla="*/ 41 w 73"/>
              <a:gd name="T21" fmla="*/ 56 h 74"/>
              <a:gd name="T22" fmla="*/ 34 w 73"/>
              <a:gd name="T23" fmla="*/ 60 h 74"/>
              <a:gd name="T24" fmla="*/ 23 w 73"/>
              <a:gd name="T25" fmla="*/ 59 h 74"/>
              <a:gd name="T26" fmla="*/ 23 w 73"/>
              <a:gd name="T27" fmla="*/ 68 h 74"/>
              <a:gd name="T28" fmla="*/ 22 w 73"/>
              <a:gd name="T29" fmla="*/ 68 h 74"/>
              <a:gd name="T30" fmla="*/ 16 w 73"/>
              <a:gd name="T31" fmla="*/ 64 h 74"/>
              <a:gd name="T32" fmla="*/ 15 w 73"/>
              <a:gd name="T33" fmla="*/ 57 h 74"/>
              <a:gd name="T34" fmla="*/ 9 w 73"/>
              <a:gd name="T35" fmla="*/ 57 h 74"/>
              <a:gd name="T36" fmla="*/ 12 w 73"/>
              <a:gd name="T37" fmla="*/ 64 h 74"/>
              <a:gd name="T38" fmla="*/ 11 w 73"/>
              <a:gd name="T39" fmla="*/ 68 h 74"/>
              <a:gd name="T40" fmla="*/ 9 w 73"/>
              <a:gd name="T41" fmla="*/ 71 h 74"/>
              <a:gd name="T42" fmla="*/ 5 w 73"/>
              <a:gd name="T43" fmla="*/ 74 h 74"/>
              <a:gd name="T44" fmla="*/ 3 w 73"/>
              <a:gd name="T45" fmla="*/ 71 h 74"/>
              <a:gd name="T46" fmla="*/ 0 w 73"/>
              <a:gd name="T47" fmla="*/ 67 h 74"/>
              <a:gd name="T48" fmla="*/ 0 w 73"/>
              <a:gd name="T49" fmla="*/ 56 h 74"/>
              <a:gd name="T50" fmla="*/ 11 w 73"/>
              <a:gd name="T51" fmla="*/ 48 h 74"/>
              <a:gd name="T52" fmla="*/ 8 w 73"/>
              <a:gd name="T53" fmla="*/ 45 h 74"/>
              <a:gd name="T54" fmla="*/ 1 w 73"/>
              <a:gd name="T55" fmla="*/ 49 h 74"/>
              <a:gd name="T56" fmla="*/ 0 w 73"/>
              <a:gd name="T57" fmla="*/ 49 h 74"/>
              <a:gd name="T58" fmla="*/ 5 w 73"/>
              <a:gd name="T59" fmla="*/ 31 h 74"/>
              <a:gd name="T60" fmla="*/ 18 w 73"/>
              <a:gd name="T61" fmla="*/ 27 h 74"/>
              <a:gd name="T62" fmla="*/ 16 w 73"/>
              <a:gd name="T63" fmla="*/ 23 h 74"/>
              <a:gd name="T64" fmla="*/ 9 w 73"/>
              <a:gd name="T65" fmla="*/ 23 h 74"/>
              <a:gd name="T66" fmla="*/ 5 w 73"/>
              <a:gd name="T67" fmla="*/ 18 h 74"/>
              <a:gd name="T68" fmla="*/ 22 w 73"/>
              <a:gd name="T69" fmla="*/ 8 h 74"/>
              <a:gd name="T70" fmla="*/ 30 w 73"/>
              <a:gd name="T71" fmla="*/ 25 h 74"/>
              <a:gd name="T72" fmla="*/ 31 w 73"/>
              <a:gd name="T73" fmla="*/ 25 h 74"/>
              <a:gd name="T74" fmla="*/ 38 w 73"/>
              <a:gd name="T75" fmla="*/ 23 h 74"/>
              <a:gd name="T76" fmla="*/ 35 w 73"/>
              <a:gd name="T77" fmla="*/ 19 h 74"/>
              <a:gd name="T78" fmla="*/ 31 w 73"/>
              <a:gd name="T79" fmla="*/ 12 h 74"/>
              <a:gd name="T80" fmla="*/ 48 w 73"/>
              <a:gd name="T81" fmla="*/ 0 h 74"/>
              <a:gd name="T82" fmla="*/ 52 w 73"/>
              <a:gd name="T83" fmla="*/ 3 h 74"/>
              <a:gd name="T84" fmla="*/ 54 w 73"/>
              <a:gd name="T85" fmla="*/ 1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3" h="74">
                <a:moveTo>
                  <a:pt x="73" y="25"/>
                </a:moveTo>
                <a:lnTo>
                  <a:pt x="73" y="25"/>
                </a:lnTo>
                <a:moveTo>
                  <a:pt x="54" y="14"/>
                </a:moveTo>
                <a:lnTo>
                  <a:pt x="54" y="21"/>
                </a:lnTo>
                <a:lnTo>
                  <a:pt x="61" y="16"/>
                </a:lnTo>
                <a:lnTo>
                  <a:pt x="63" y="18"/>
                </a:lnTo>
                <a:lnTo>
                  <a:pt x="67" y="25"/>
                </a:lnTo>
                <a:lnTo>
                  <a:pt x="64" y="31"/>
                </a:lnTo>
                <a:lnTo>
                  <a:pt x="38" y="44"/>
                </a:lnTo>
                <a:lnTo>
                  <a:pt x="42" y="55"/>
                </a:lnTo>
                <a:lnTo>
                  <a:pt x="41" y="56"/>
                </a:lnTo>
                <a:lnTo>
                  <a:pt x="34" y="60"/>
                </a:lnTo>
                <a:lnTo>
                  <a:pt x="23" y="59"/>
                </a:lnTo>
                <a:lnTo>
                  <a:pt x="23" y="68"/>
                </a:lnTo>
                <a:lnTo>
                  <a:pt x="22" y="68"/>
                </a:lnTo>
                <a:lnTo>
                  <a:pt x="16" y="64"/>
                </a:lnTo>
                <a:lnTo>
                  <a:pt x="15" y="57"/>
                </a:lnTo>
                <a:lnTo>
                  <a:pt x="9" y="57"/>
                </a:lnTo>
                <a:lnTo>
                  <a:pt x="12" y="64"/>
                </a:lnTo>
                <a:lnTo>
                  <a:pt x="11" y="68"/>
                </a:lnTo>
                <a:lnTo>
                  <a:pt x="9" y="71"/>
                </a:lnTo>
                <a:lnTo>
                  <a:pt x="5" y="74"/>
                </a:lnTo>
                <a:lnTo>
                  <a:pt x="3" y="71"/>
                </a:lnTo>
                <a:lnTo>
                  <a:pt x="0" y="67"/>
                </a:lnTo>
                <a:lnTo>
                  <a:pt x="0" y="56"/>
                </a:lnTo>
                <a:lnTo>
                  <a:pt x="11" y="48"/>
                </a:lnTo>
                <a:lnTo>
                  <a:pt x="8" y="45"/>
                </a:lnTo>
                <a:lnTo>
                  <a:pt x="1" y="49"/>
                </a:lnTo>
                <a:lnTo>
                  <a:pt x="0" y="49"/>
                </a:lnTo>
                <a:lnTo>
                  <a:pt x="5" y="31"/>
                </a:lnTo>
                <a:lnTo>
                  <a:pt x="18" y="27"/>
                </a:lnTo>
                <a:lnTo>
                  <a:pt x="16" y="23"/>
                </a:lnTo>
                <a:lnTo>
                  <a:pt x="9" y="23"/>
                </a:lnTo>
                <a:lnTo>
                  <a:pt x="5" y="18"/>
                </a:lnTo>
                <a:lnTo>
                  <a:pt x="22" y="8"/>
                </a:lnTo>
                <a:lnTo>
                  <a:pt x="30" y="25"/>
                </a:lnTo>
                <a:lnTo>
                  <a:pt x="31" y="25"/>
                </a:lnTo>
                <a:lnTo>
                  <a:pt x="38" y="23"/>
                </a:lnTo>
                <a:lnTo>
                  <a:pt x="35" y="19"/>
                </a:lnTo>
                <a:lnTo>
                  <a:pt x="31" y="12"/>
                </a:lnTo>
                <a:lnTo>
                  <a:pt x="48" y="0"/>
                </a:lnTo>
                <a:lnTo>
                  <a:pt x="52" y="3"/>
                </a:lnTo>
                <a:lnTo>
                  <a:pt x="54" y="1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4" name="Freeform 375"/>
          <p:cNvSpPr>
            <a:spLocks noEditPoints="1"/>
          </p:cNvSpPr>
          <p:nvPr/>
        </p:nvSpPr>
        <p:spPr bwMode="auto">
          <a:xfrm>
            <a:off x="6489700" y="1749425"/>
            <a:ext cx="103188" cy="96838"/>
          </a:xfrm>
          <a:custGeom>
            <a:avLst/>
            <a:gdLst>
              <a:gd name="T0" fmla="*/ 14 w 65"/>
              <a:gd name="T1" fmla="*/ 24 h 61"/>
              <a:gd name="T2" fmla="*/ 4 w 65"/>
              <a:gd name="T3" fmla="*/ 42 h 61"/>
              <a:gd name="T4" fmla="*/ 1 w 65"/>
              <a:gd name="T5" fmla="*/ 42 h 61"/>
              <a:gd name="T6" fmla="*/ 0 w 65"/>
              <a:gd name="T7" fmla="*/ 41 h 61"/>
              <a:gd name="T8" fmla="*/ 0 w 65"/>
              <a:gd name="T9" fmla="*/ 20 h 61"/>
              <a:gd name="T10" fmla="*/ 14 w 65"/>
              <a:gd name="T11" fmla="*/ 14 h 61"/>
              <a:gd name="T12" fmla="*/ 15 w 65"/>
              <a:gd name="T13" fmla="*/ 14 h 61"/>
              <a:gd name="T14" fmla="*/ 18 w 65"/>
              <a:gd name="T15" fmla="*/ 16 h 61"/>
              <a:gd name="T16" fmla="*/ 14 w 65"/>
              <a:gd name="T17" fmla="*/ 24 h 61"/>
              <a:gd name="T18" fmla="*/ 60 w 65"/>
              <a:gd name="T19" fmla="*/ 31 h 61"/>
              <a:gd name="T20" fmla="*/ 65 w 65"/>
              <a:gd name="T21" fmla="*/ 41 h 61"/>
              <a:gd name="T22" fmla="*/ 59 w 65"/>
              <a:gd name="T23" fmla="*/ 46 h 61"/>
              <a:gd name="T24" fmla="*/ 48 w 65"/>
              <a:gd name="T25" fmla="*/ 38 h 61"/>
              <a:gd name="T26" fmla="*/ 44 w 65"/>
              <a:gd name="T27" fmla="*/ 34 h 61"/>
              <a:gd name="T28" fmla="*/ 35 w 65"/>
              <a:gd name="T29" fmla="*/ 34 h 61"/>
              <a:gd name="T30" fmla="*/ 33 w 65"/>
              <a:gd name="T31" fmla="*/ 34 h 61"/>
              <a:gd name="T32" fmla="*/ 30 w 65"/>
              <a:gd name="T33" fmla="*/ 37 h 61"/>
              <a:gd name="T34" fmla="*/ 27 w 65"/>
              <a:gd name="T35" fmla="*/ 41 h 61"/>
              <a:gd name="T36" fmla="*/ 27 w 65"/>
              <a:gd name="T37" fmla="*/ 44 h 61"/>
              <a:gd name="T38" fmla="*/ 29 w 65"/>
              <a:gd name="T39" fmla="*/ 46 h 61"/>
              <a:gd name="T40" fmla="*/ 30 w 65"/>
              <a:gd name="T41" fmla="*/ 50 h 61"/>
              <a:gd name="T42" fmla="*/ 22 w 65"/>
              <a:gd name="T43" fmla="*/ 56 h 61"/>
              <a:gd name="T44" fmla="*/ 16 w 65"/>
              <a:gd name="T45" fmla="*/ 59 h 61"/>
              <a:gd name="T46" fmla="*/ 14 w 65"/>
              <a:gd name="T47" fmla="*/ 60 h 61"/>
              <a:gd name="T48" fmla="*/ 11 w 65"/>
              <a:gd name="T49" fmla="*/ 61 h 61"/>
              <a:gd name="T50" fmla="*/ 11 w 65"/>
              <a:gd name="T51" fmla="*/ 59 h 61"/>
              <a:gd name="T52" fmla="*/ 11 w 65"/>
              <a:gd name="T53" fmla="*/ 56 h 61"/>
              <a:gd name="T54" fmla="*/ 12 w 65"/>
              <a:gd name="T55" fmla="*/ 50 h 61"/>
              <a:gd name="T56" fmla="*/ 14 w 65"/>
              <a:gd name="T57" fmla="*/ 50 h 61"/>
              <a:gd name="T58" fmla="*/ 16 w 65"/>
              <a:gd name="T59" fmla="*/ 49 h 61"/>
              <a:gd name="T60" fmla="*/ 20 w 65"/>
              <a:gd name="T61" fmla="*/ 48 h 61"/>
              <a:gd name="T62" fmla="*/ 18 w 65"/>
              <a:gd name="T63" fmla="*/ 42 h 61"/>
              <a:gd name="T64" fmla="*/ 14 w 65"/>
              <a:gd name="T65" fmla="*/ 42 h 61"/>
              <a:gd name="T66" fmla="*/ 12 w 65"/>
              <a:gd name="T67" fmla="*/ 44 h 61"/>
              <a:gd name="T68" fmla="*/ 12 w 65"/>
              <a:gd name="T69" fmla="*/ 38 h 61"/>
              <a:gd name="T70" fmla="*/ 14 w 65"/>
              <a:gd name="T71" fmla="*/ 37 h 61"/>
              <a:gd name="T72" fmla="*/ 14 w 65"/>
              <a:gd name="T73" fmla="*/ 35 h 61"/>
              <a:gd name="T74" fmla="*/ 18 w 65"/>
              <a:gd name="T75" fmla="*/ 30 h 61"/>
              <a:gd name="T76" fmla="*/ 23 w 65"/>
              <a:gd name="T77" fmla="*/ 26 h 61"/>
              <a:gd name="T78" fmla="*/ 25 w 65"/>
              <a:gd name="T79" fmla="*/ 26 h 61"/>
              <a:gd name="T80" fmla="*/ 26 w 65"/>
              <a:gd name="T81" fmla="*/ 20 h 61"/>
              <a:gd name="T82" fmla="*/ 31 w 65"/>
              <a:gd name="T83" fmla="*/ 14 h 61"/>
              <a:gd name="T84" fmla="*/ 27 w 65"/>
              <a:gd name="T85" fmla="*/ 14 h 61"/>
              <a:gd name="T86" fmla="*/ 25 w 65"/>
              <a:gd name="T87" fmla="*/ 14 h 61"/>
              <a:gd name="T88" fmla="*/ 26 w 65"/>
              <a:gd name="T89" fmla="*/ 12 h 61"/>
              <a:gd name="T90" fmla="*/ 31 w 65"/>
              <a:gd name="T91" fmla="*/ 7 h 61"/>
              <a:gd name="T92" fmla="*/ 33 w 65"/>
              <a:gd name="T93" fmla="*/ 7 h 61"/>
              <a:gd name="T94" fmla="*/ 38 w 65"/>
              <a:gd name="T95" fmla="*/ 5 h 61"/>
              <a:gd name="T96" fmla="*/ 41 w 65"/>
              <a:gd name="T97" fmla="*/ 4 h 61"/>
              <a:gd name="T98" fmla="*/ 49 w 65"/>
              <a:gd name="T99" fmla="*/ 0 h 61"/>
              <a:gd name="T100" fmla="*/ 50 w 65"/>
              <a:gd name="T101" fmla="*/ 0 h 61"/>
              <a:gd name="T102" fmla="*/ 52 w 65"/>
              <a:gd name="T103" fmla="*/ 3 h 61"/>
              <a:gd name="T104" fmla="*/ 55 w 65"/>
              <a:gd name="T105" fmla="*/ 7 h 61"/>
              <a:gd name="T106" fmla="*/ 52 w 65"/>
              <a:gd name="T107" fmla="*/ 20 h 61"/>
              <a:gd name="T108" fmla="*/ 52 w 65"/>
              <a:gd name="T109" fmla="*/ 23 h 61"/>
              <a:gd name="T110" fmla="*/ 53 w 65"/>
              <a:gd name="T111" fmla="*/ 26 h 61"/>
              <a:gd name="T112" fmla="*/ 60 w 65"/>
              <a:gd name="T113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5" h="61">
                <a:moveTo>
                  <a:pt x="14" y="24"/>
                </a:moveTo>
                <a:lnTo>
                  <a:pt x="4" y="42"/>
                </a:lnTo>
                <a:lnTo>
                  <a:pt x="1" y="42"/>
                </a:lnTo>
                <a:lnTo>
                  <a:pt x="0" y="41"/>
                </a:lnTo>
                <a:lnTo>
                  <a:pt x="0" y="20"/>
                </a:lnTo>
                <a:lnTo>
                  <a:pt x="14" y="14"/>
                </a:lnTo>
                <a:lnTo>
                  <a:pt x="15" y="14"/>
                </a:lnTo>
                <a:lnTo>
                  <a:pt x="18" y="16"/>
                </a:lnTo>
                <a:lnTo>
                  <a:pt x="14" y="24"/>
                </a:lnTo>
                <a:close/>
                <a:moveTo>
                  <a:pt x="60" y="31"/>
                </a:moveTo>
                <a:lnTo>
                  <a:pt x="65" y="41"/>
                </a:lnTo>
                <a:lnTo>
                  <a:pt x="59" y="46"/>
                </a:lnTo>
                <a:lnTo>
                  <a:pt x="48" y="38"/>
                </a:lnTo>
                <a:lnTo>
                  <a:pt x="44" y="34"/>
                </a:lnTo>
                <a:lnTo>
                  <a:pt x="35" y="34"/>
                </a:lnTo>
                <a:lnTo>
                  <a:pt x="33" y="34"/>
                </a:lnTo>
                <a:lnTo>
                  <a:pt x="30" y="37"/>
                </a:lnTo>
                <a:lnTo>
                  <a:pt x="27" y="41"/>
                </a:lnTo>
                <a:lnTo>
                  <a:pt x="27" y="44"/>
                </a:lnTo>
                <a:lnTo>
                  <a:pt x="29" y="46"/>
                </a:lnTo>
                <a:lnTo>
                  <a:pt x="30" y="50"/>
                </a:lnTo>
                <a:lnTo>
                  <a:pt x="22" y="56"/>
                </a:lnTo>
                <a:lnTo>
                  <a:pt x="16" y="59"/>
                </a:lnTo>
                <a:lnTo>
                  <a:pt x="14" y="60"/>
                </a:lnTo>
                <a:lnTo>
                  <a:pt x="11" y="61"/>
                </a:lnTo>
                <a:lnTo>
                  <a:pt x="11" y="59"/>
                </a:lnTo>
                <a:lnTo>
                  <a:pt x="11" y="56"/>
                </a:lnTo>
                <a:lnTo>
                  <a:pt x="12" y="50"/>
                </a:lnTo>
                <a:lnTo>
                  <a:pt x="14" y="50"/>
                </a:lnTo>
                <a:lnTo>
                  <a:pt x="16" y="49"/>
                </a:lnTo>
                <a:lnTo>
                  <a:pt x="20" y="48"/>
                </a:lnTo>
                <a:lnTo>
                  <a:pt x="18" y="42"/>
                </a:lnTo>
                <a:lnTo>
                  <a:pt x="14" y="42"/>
                </a:lnTo>
                <a:lnTo>
                  <a:pt x="12" y="44"/>
                </a:lnTo>
                <a:lnTo>
                  <a:pt x="12" y="38"/>
                </a:lnTo>
                <a:lnTo>
                  <a:pt x="14" y="37"/>
                </a:lnTo>
                <a:lnTo>
                  <a:pt x="14" y="35"/>
                </a:lnTo>
                <a:lnTo>
                  <a:pt x="18" y="30"/>
                </a:lnTo>
                <a:lnTo>
                  <a:pt x="23" y="26"/>
                </a:lnTo>
                <a:lnTo>
                  <a:pt x="25" y="26"/>
                </a:lnTo>
                <a:lnTo>
                  <a:pt x="26" y="20"/>
                </a:lnTo>
                <a:lnTo>
                  <a:pt x="31" y="14"/>
                </a:lnTo>
                <a:lnTo>
                  <a:pt x="27" y="14"/>
                </a:lnTo>
                <a:lnTo>
                  <a:pt x="25" y="14"/>
                </a:lnTo>
                <a:lnTo>
                  <a:pt x="26" y="12"/>
                </a:lnTo>
                <a:lnTo>
                  <a:pt x="31" y="7"/>
                </a:lnTo>
                <a:lnTo>
                  <a:pt x="33" y="7"/>
                </a:lnTo>
                <a:lnTo>
                  <a:pt x="38" y="5"/>
                </a:lnTo>
                <a:lnTo>
                  <a:pt x="41" y="4"/>
                </a:lnTo>
                <a:lnTo>
                  <a:pt x="49" y="0"/>
                </a:lnTo>
                <a:lnTo>
                  <a:pt x="50" y="0"/>
                </a:lnTo>
                <a:lnTo>
                  <a:pt x="52" y="3"/>
                </a:lnTo>
                <a:lnTo>
                  <a:pt x="55" y="7"/>
                </a:lnTo>
                <a:lnTo>
                  <a:pt x="52" y="20"/>
                </a:lnTo>
                <a:lnTo>
                  <a:pt x="52" y="23"/>
                </a:lnTo>
                <a:lnTo>
                  <a:pt x="53" y="26"/>
                </a:lnTo>
                <a:lnTo>
                  <a:pt x="60" y="3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5" name="Freeform 376"/>
          <p:cNvSpPr>
            <a:spLocks noEditPoints="1"/>
          </p:cNvSpPr>
          <p:nvPr/>
        </p:nvSpPr>
        <p:spPr bwMode="auto">
          <a:xfrm>
            <a:off x="6403975" y="1558925"/>
            <a:ext cx="247650" cy="250825"/>
          </a:xfrm>
          <a:custGeom>
            <a:avLst/>
            <a:gdLst>
              <a:gd name="T0" fmla="*/ 152 w 156"/>
              <a:gd name="T1" fmla="*/ 53 h 158"/>
              <a:gd name="T2" fmla="*/ 141 w 156"/>
              <a:gd name="T3" fmla="*/ 61 h 158"/>
              <a:gd name="T4" fmla="*/ 134 w 156"/>
              <a:gd name="T5" fmla="*/ 78 h 158"/>
              <a:gd name="T6" fmla="*/ 136 w 156"/>
              <a:gd name="T7" fmla="*/ 59 h 158"/>
              <a:gd name="T8" fmla="*/ 144 w 156"/>
              <a:gd name="T9" fmla="*/ 33 h 158"/>
              <a:gd name="T10" fmla="*/ 122 w 156"/>
              <a:gd name="T11" fmla="*/ 34 h 158"/>
              <a:gd name="T12" fmla="*/ 122 w 156"/>
              <a:gd name="T13" fmla="*/ 53 h 158"/>
              <a:gd name="T14" fmla="*/ 110 w 156"/>
              <a:gd name="T15" fmla="*/ 91 h 158"/>
              <a:gd name="T16" fmla="*/ 114 w 156"/>
              <a:gd name="T17" fmla="*/ 94 h 158"/>
              <a:gd name="T18" fmla="*/ 122 w 156"/>
              <a:gd name="T19" fmla="*/ 99 h 158"/>
              <a:gd name="T20" fmla="*/ 137 w 156"/>
              <a:gd name="T21" fmla="*/ 89 h 158"/>
              <a:gd name="T22" fmla="*/ 153 w 156"/>
              <a:gd name="T23" fmla="*/ 75 h 158"/>
              <a:gd name="T24" fmla="*/ 155 w 156"/>
              <a:gd name="T25" fmla="*/ 64 h 158"/>
              <a:gd name="T26" fmla="*/ 106 w 156"/>
              <a:gd name="T27" fmla="*/ 84 h 158"/>
              <a:gd name="T28" fmla="*/ 106 w 156"/>
              <a:gd name="T29" fmla="*/ 67 h 158"/>
              <a:gd name="T30" fmla="*/ 119 w 156"/>
              <a:gd name="T31" fmla="*/ 60 h 158"/>
              <a:gd name="T32" fmla="*/ 115 w 156"/>
              <a:gd name="T33" fmla="*/ 44 h 158"/>
              <a:gd name="T34" fmla="*/ 103 w 156"/>
              <a:gd name="T35" fmla="*/ 45 h 158"/>
              <a:gd name="T36" fmla="*/ 113 w 156"/>
              <a:gd name="T37" fmla="*/ 29 h 158"/>
              <a:gd name="T38" fmla="*/ 91 w 156"/>
              <a:gd name="T39" fmla="*/ 35 h 158"/>
              <a:gd name="T40" fmla="*/ 99 w 156"/>
              <a:gd name="T41" fmla="*/ 12 h 158"/>
              <a:gd name="T42" fmla="*/ 74 w 156"/>
              <a:gd name="T43" fmla="*/ 0 h 158"/>
              <a:gd name="T44" fmla="*/ 69 w 156"/>
              <a:gd name="T45" fmla="*/ 9 h 158"/>
              <a:gd name="T46" fmla="*/ 61 w 156"/>
              <a:gd name="T47" fmla="*/ 4 h 158"/>
              <a:gd name="T48" fmla="*/ 69 w 156"/>
              <a:gd name="T49" fmla="*/ 30 h 158"/>
              <a:gd name="T50" fmla="*/ 62 w 156"/>
              <a:gd name="T51" fmla="*/ 24 h 158"/>
              <a:gd name="T52" fmla="*/ 46 w 156"/>
              <a:gd name="T53" fmla="*/ 19 h 158"/>
              <a:gd name="T54" fmla="*/ 39 w 156"/>
              <a:gd name="T55" fmla="*/ 29 h 158"/>
              <a:gd name="T56" fmla="*/ 38 w 156"/>
              <a:gd name="T57" fmla="*/ 33 h 158"/>
              <a:gd name="T58" fmla="*/ 50 w 156"/>
              <a:gd name="T59" fmla="*/ 44 h 158"/>
              <a:gd name="T60" fmla="*/ 58 w 156"/>
              <a:gd name="T61" fmla="*/ 41 h 158"/>
              <a:gd name="T62" fmla="*/ 61 w 156"/>
              <a:gd name="T63" fmla="*/ 46 h 158"/>
              <a:gd name="T64" fmla="*/ 46 w 156"/>
              <a:gd name="T65" fmla="*/ 50 h 158"/>
              <a:gd name="T66" fmla="*/ 54 w 156"/>
              <a:gd name="T67" fmla="*/ 61 h 158"/>
              <a:gd name="T68" fmla="*/ 43 w 156"/>
              <a:gd name="T69" fmla="*/ 53 h 158"/>
              <a:gd name="T70" fmla="*/ 36 w 156"/>
              <a:gd name="T71" fmla="*/ 49 h 158"/>
              <a:gd name="T72" fmla="*/ 25 w 156"/>
              <a:gd name="T73" fmla="*/ 56 h 158"/>
              <a:gd name="T74" fmla="*/ 5 w 156"/>
              <a:gd name="T75" fmla="*/ 65 h 158"/>
              <a:gd name="T76" fmla="*/ 20 w 156"/>
              <a:gd name="T77" fmla="*/ 60 h 158"/>
              <a:gd name="T78" fmla="*/ 28 w 156"/>
              <a:gd name="T79" fmla="*/ 65 h 158"/>
              <a:gd name="T80" fmla="*/ 21 w 156"/>
              <a:gd name="T81" fmla="*/ 67 h 158"/>
              <a:gd name="T82" fmla="*/ 27 w 156"/>
              <a:gd name="T83" fmla="*/ 71 h 158"/>
              <a:gd name="T84" fmla="*/ 23 w 156"/>
              <a:gd name="T85" fmla="*/ 74 h 158"/>
              <a:gd name="T86" fmla="*/ 14 w 156"/>
              <a:gd name="T87" fmla="*/ 86 h 158"/>
              <a:gd name="T88" fmla="*/ 24 w 156"/>
              <a:gd name="T89" fmla="*/ 90 h 158"/>
              <a:gd name="T90" fmla="*/ 34 w 156"/>
              <a:gd name="T91" fmla="*/ 82 h 158"/>
              <a:gd name="T92" fmla="*/ 31 w 156"/>
              <a:gd name="T93" fmla="*/ 97 h 158"/>
              <a:gd name="T94" fmla="*/ 27 w 156"/>
              <a:gd name="T95" fmla="*/ 101 h 158"/>
              <a:gd name="T96" fmla="*/ 9 w 156"/>
              <a:gd name="T97" fmla="*/ 104 h 158"/>
              <a:gd name="T98" fmla="*/ 23 w 156"/>
              <a:gd name="T99" fmla="*/ 110 h 158"/>
              <a:gd name="T100" fmla="*/ 19 w 156"/>
              <a:gd name="T101" fmla="*/ 121 h 158"/>
              <a:gd name="T102" fmla="*/ 14 w 156"/>
              <a:gd name="T103" fmla="*/ 142 h 158"/>
              <a:gd name="T104" fmla="*/ 34 w 156"/>
              <a:gd name="T105" fmla="*/ 154 h 158"/>
              <a:gd name="T106" fmla="*/ 38 w 156"/>
              <a:gd name="T107" fmla="*/ 136 h 158"/>
              <a:gd name="T108" fmla="*/ 57 w 156"/>
              <a:gd name="T109" fmla="*/ 108 h 158"/>
              <a:gd name="T110" fmla="*/ 69 w 156"/>
              <a:gd name="T111" fmla="*/ 104 h 158"/>
              <a:gd name="T112" fmla="*/ 68 w 156"/>
              <a:gd name="T113" fmla="*/ 117 h 158"/>
              <a:gd name="T114" fmla="*/ 98 w 156"/>
              <a:gd name="T115" fmla="*/ 114 h 158"/>
              <a:gd name="T116" fmla="*/ 107 w 156"/>
              <a:gd name="T117" fmla="*/ 91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6" h="158">
                <a:moveTo>
                  <a:pt x="155" y="64"/>
                </a:moveTo>
                <a:lnTo>
                  <a:pt x="152" y="54"/>
                </a:lnTo>
                <a:lnTo>
                  <a:pt x="152" y="53"/>
                </a:lnTo>
                <a:lnTo>
                  <a:pt x="151" y="53"/>
                </a:lnTo>
                <a:lnTo>
                  <a:pt x="147" y="52"/>
                </a:lnTo>
                <a:lnTo>
                  <a:pt x="141" y="61"/>
                </a:lnTo>
                <a:lnTo>
                  <a:pt x="140" y="69"/>
                </a:lnTo>
                <a:lnTo>
                  <a:pt x="136" y="79"/>
                </a:lnTo>
                <a:lnTo>
                  <a:pt x="134" y="78"/>
                </a:lnTo>
                <a:lnTo>
                  <a:pt x="133" y="72"/>
                </a:lnTo>
                <a:lnTo>
                  <a:pt x="133" y="64"/>
                </a:lnTo>
                <a:lnTo>
                  <a:pt x="136" y="59"/>
                </a:lnTo>
                <a:lnTo>
                  <a:pt x="139" y="50"/>
                </a:lnTo>
                <a:lnTo>
                  <a:pt x="143" y="44"/>
                </a:lnTo>
                <a:lnTo>
                  <a:pt x="144" y="33"/>
                </a:lnTo>
                <a:lnTo>
                  <a:pt x="137" y="27"/>
                </a:lnTo>
                <a:lnTo>
                  <a:pt x="128" y="33"/>
                </a:lnTo>
                <a:lnTo>
                  <a:pt x="122" y="34"/>
                </a:lnTo>
                <a:lnTo>
                  <a:pt x="124" y="45"/>
                </a:lnTo>
                <a:lnTo>
                  <a:pt x="128" y="52"/>
                </a:lnTo>
                <a:lnTo>
                  <a:pt x="122" y="53"/>
                </a:lnTo>
                <a:lnTo>
                  <a:pt x="119" y="63"/>
                </a:lnTo>
                <a:lnTo>
                  <a:pt x="113" y="78"/>
                </a:lnTo>
                <a:lnTo>
                  <a:pt x="110" y="91"/>
                </a:lnTo>
                <a:lnTo>
                  <a:pt x="110" y="94"/>
                </a:lnTo>
                <a:lnTo>
                  <a:pt x="111" y="95"/>
                </a:lnTo>
                <a:lnTo>
                  <a:pt x="114" y="94"/>
                </a:lnTo>
                <a:lnTo>
                  <a:pt x="121" y="94"/>
                </a:lnTo>
                <a:lnTo>
                  <a:pt x="119" y="101"/>
                </a:lnTo>
                <a:lnTo>
                  <a:pt x="122" y="99"/>
                </a:lnTo>
                <a:lnTo>
                  <a:pt x="139" y="97"/>
                </a:lnTo>
                <a:lnTo>
                  <a:pt x="137" y="93"/>
                </a:lnTo>
                <a:lnTo>
                  <a:pt x="137" y="89"/>
                </a:lnTo>
                <a:lnTo>
                  <a:pt x="143" y="84"/>
                </a:lnTo>
                <a:lnTo>
                  <a:pt x="151" y="79"/>
                </a:lnTo>
                <a:lnTo>
                  <a:pt x="153" y="75"/>
                </a:lnTo>
                <a:lnTo>
                  <a:pt x="155" y="75"/>
                </a:lnTo>
                <a:lnTo>
                  <a:pt x="156" y="69"/>
                </a:lnTo>
                <a:lnTo>
                  <a:pt x="155" y="64"/>
                </a:lnTo>
                <a:close/>
                <a:moveTo>
                  <a:pt x="107" y="91"/>
                </a:moveTo>
                <a:lnTo>
                  <a:pt x="106" y="91"/>
                </a:lnTo>
                <a:lnTo>
                  <a:pt x="106" y="84"/>
                </a:lnTo>
                <a:lnTo>
                  <a:pt x="100" y="75"/>
                </a:lnTo>
                <a:lnTo>
                  <a:pt x="99" y="72"/>
                </a:lnTo>
                <a:lnTo>
                  <a:pt x="106" y="67"/>
                </a:lnTo>
                <a:lnTo>
                  <a:pt x="114" y="64"/>
                </a:lnTo>
                <a:lnTo>
                  <a:pt x="118" y="61"/>
                </a:lnTo>
                <a:lnTo>
                  <a:pt x="119" y="60"/>
                </a:lnTo>
                <a:lnTo>
                  <a:pt x="118" y="57"/>
                </a:lnTo>
                <a:lnTo>
                  <a:pt x="117" y="56"/>
                </a:lnTo>
                <a:lnTo>
                  <a:pt x="115" y="44"/>
                </a:lnTo>
                <a:lnTo>
                  <a:pt x="113" y="39"/>
                </a:lnTo>
                <a:lnTo>
                  <a:pt x="107" y="48"/>
                </a:lnTo>
                <a:lnTo>
                  <a:pt x="103" y="45"/>
                </a:lnTo>
                <a:lnTo>
                  <a:pt x="109" y="35"/>
                </a:lnTo>
                <a:lnTo>
                  <a:pt x="110" y="33"/>
                </a:lnTo>
                <a:lnTo>
                  <a:pt x="113" y="29"/>
                </a:lnTo>
                <a:lnTo>
                  <a:pt x="106" y="23"/>
                </a:lnTo>
                <a:lnTo>
                  <a:pt x="96" y="37"/>
                </a:lnTo>
                <a:lnTo>
                  <a:pt x="91" y="35"/>
                </a:lnTo>
                <a:lnTo>
                  <a:pt x="95" y="23"/>
                </a:lnTo>
                <a:lnTo>
                  <a:pt x="95" y="22"/>
                </a:lnTo>
                <a:lnTo>
                  <a:pt x="99" y="12"/>
                </a:lnTo>
                <a:lnTo>
                  <a:pt x="95" y="11"/>
                </a:lnTo>
                <a:lnTo>
                  <a:pt x="91" y="9"/>
                </a:lnTo>
                <a:lnTo>
                  <a:pt x="74" y="0"/>
                </a:lnTo>
                <a:lnTo>
                  <a:pt x="77" y="23"/>
                </a:lnTo>
                <a:lnTo>
                  <a:pt x="73" y="19"/>
                </a:lnTo>
                <a:lnTo>
                  <a:pt x="69" y="9"/>
                </a:lnTo>
                <a:lnTo>
                  <a:pt x="68" y="8"/>
                </a:lnTo>
                <a:lnTo>
                  <a:pt x="62" y="4"/>
                </a:lnTo>
                <a:lnTo>
                  <a:pt x="61" y="4"/>
                </a:lnTo>
                <a:lnTo>
                  <a:pt x="55" y="12"/>
                </a:lnTo>
                <a:lnTo>
                  <a:pt x="68" y="29"/>
                </a:lnTo>
                <a:lnTo>
                  <a:pt x="69" y="30"/>
                </a:lnTo>
                <a:lnTo>
                  <a:pt x="68" y="30"/>
                </a:lnTo>
                <a:lnTo>
                  <a:pt x="65" y="30"/>
                </a:lnTo>
                <a:lnTo>
                  <a:pt x="62" y="24"/>
                </a:lnTo>
                <a:lnTo>
                  <a:pt x="55" y="19"/>
                </a:lnTo>
                <a:lnTo>
                  <a:pt x="47" y="16"/>
                </a:lnTo>
                <a:lnTo>
                  <a:pt x="46" y="19"/>
                </a:lnTo>
                <a:lnTo>
                  <a:pt x="51" y="30"/>
                </a:lnTo>
                <a:lnTo>
                  <a:pt x="47" y="33"/>
                </a:lnTo>
                <a:lnTo>
                  <a:pt x="39" y="29"/>
                </a:lnTo>
                <a:lnTo>
                  <a:pt x="38" y="29"/>
                </a:lnTo>
                <a:lnTo>
                  <a:pt x="35" y="26"/>
                </a:lnTo>
                <a:lnTo>
                  <a:pt x="38" y="33"/>
                </a:lnTo>
                <a:lnTo>
                  <a:pt x="39" y="39"/>
                </a:lnTo>
                <a:lnTo>
                  <a:pt x="43" y="42"/>
                </a:lnTo>
                <a:lnTo>
                  <a:pt x="50" y="44"/>
                </a:lnTo>
                <a:lnTo>
                  <a:pt x="54" y="44"/>
                </a:lnTo>
                <a:lnTo>
                  <a:pt x="57" y="41"/>
                </a:lnTo>
                <a:lnTo>
                  <a:pt x="58" y="41"/>
                </a:lnTo>
                <a:lnTo>
                  <a:pt x="62" y="44"/>
                </a:lnTo>
                <a:lnTo>
                  <a:pt x="62" y="48"/>
                </a:lnTo>
                <a:lnTo>
                  <a:pt x="61" y="46"/>
                </a:lnTo>
                <a:lnTo>
                  <a:pt x="59" y="46"/>
                </a:lnTo>
                <a:lnTo>
                  <a:pt x="50" y="49"/>
                </a:lnTo>
                <a:lnTo>
                  <a:pt x="46" y="50"/>
                </a:lnTo>
                <a:lnTo>
                  <a:pt x="46" y="52"/>
                </a:lnTo>
                <a:lnTo>
                  <a:pt x="55" y="54"/>
                </a:lnTo>
                <a:lnTo>
                  <a:pt x="54" y="61"/>
                </a:lnTo>
                <a:lnTo>
                  <a:pt x="47" y="54"/>
                </a:lnTo>
                <a:lnTo>
                  <a:pt x="46" y="54"/>
                </a:lnTo>
                <a:lnTo>
                  <a:pt x="43" y="53"/>
                </a:lnTo>
                <a:lnTo>
                  <a:pt x="43" y="50"/>
                </a:lnTo>
                <a:lnTo>
                  <a:pt x="42" y="49"/>
                </a:lnTo>
                <a:lnTo>
                  <a:pt x="36" y="49"/>
                </a:lnTo>
                <a:lnTo>
                  <a:pt x="31" y="49"/>
                </a:lnTo>
                <a:lnTo>
                  <a:pt x="28" y="53"/>
                </a:lnTo>
                <a:lnTo>
                  <a:pt x="25" y="56"/>
                </a:lnTo>
                <a:lnTo>
                  <a:pt x="17" y="54"/>
                </a:lnTo>
                <a:lnTo>
                  <a:pt x="12" y="53"/>
                </a:lnTo>
                <a:lnTo>
                  <a:pt x="5" y="65"/>
                </a:lnTo>
                <a:lnTo>
                  <a:pt x="14" y="64"/>
                </a:lnTo>
                <a:lnTo>
                  <a:pt x="17" y="64"/>
                </a:lnTo>
                <a:lnTo>
                  <a:pt x="20" y="60"/>
                </a:lnTo>
                <a:lnTo>
                  <a:pt x="25" y="61"/>
                </a:lnTo>
                <a:lnTo>
                  <a:pt x="29" y="63"/>
                </a:lnTo>
                <a:lnTo>
                  <a:pt x="28" y="65"/>
                </a:lnTo>
                <a:lnTo>
                  <a:pt x="25" y="65"/>
                </a:lnTo>
                <a:lnTo>
                  <a:pt x="21" y="64"/>
                </a:lnTo>
                <a:lnTo>
                  <a:pt x="21" y="67"/>
                </a:lnTo>
                <a:lnTo>
                  <a:pt x="21" y="67"/>
                </a:lnTo>
                <a:lnTo>
                  <a:pt x="24" y="69"/>
                </a:lnTo>
                <a:lnTo>
                  <a:pt x="27" y="71"/>
                </a:lnTo>
                <a:lnTo>
                  <a:pt x="28" y="74"/>
                </a:lnTo>
                <a:lnTo>
                  <a:pt x="28" y="78"/>
                </a:lnTo>
                <a:lnTo>
                  <a:pt x="23" y="74"/>
                </a:lnTo>
                <a:lnTo>
                  <a:pt x="20" y="74"/>
                </a:lnTo>
                <a:lnTo>
                  <a:pt x="9" y="78"/>
                </a:lnTo>
                <a:lnTo>
                  <a:pt x="14" y="86"/>
                </a:lnTo>
                <a:lnTo>
                  <a:pt x="19" y="87"/>
                </a:lnTo>
                <a:lnTo>
                  <a:pt x="21" y="89"/>
                </a:lnTo>
                <a:lnTo>
                  <a:pt x="24" y="90"/>
                </a:lnTo>
                <a:lnTo>
                  <a:pt x="27" y="84"/>
                </a:lnTo>
                <a:lnTo>
                  <a:pt x="27" y="83"/>
                </a:lnTo>
                <a:lnTo>
                  <a:pt x="34" y="82"/>
                </a:lnTo>
                <a:lnTo>
                  <a:pt x="36" y="84"/>
                </a:lnTo>
                <a:lnTo>
                  <a:pt x="28" y="91"/>
                </a:lnTo>
                <a:lnTo>
                  <a:pt x="31" y="97"/>
                </a:lnTo>
                <a:lnTo>
                  <a:pt x="31" y="98"/>
                </a:lnTo>
                <a:lnTo>
                  <a:pt x="28" y="99"/>
                </a:lnTo>
                <a:lnTo>
                  <a:pt x="27" y="101"/>
                </a:lnTo>
                <a:lnTo>
                  <a:pt x="19" y="97"/>
                </a:lnTo>
                <a:lnTo>
                  <a:pt x="9" y="99"/>
                </a:lnTo>
                <a:lnTo>
                  <a:pt x="9" y="104"/>
                </a:lnTo>
                <a:lnTo>
                  <a:pt x="9" y="105"/>
                </a:lnTo>
                <a:lnTo>
                  <a:pt x="14" y="108"/>
                </a:lnTo>
                <a:lnTo>
                  <a:pt x="23" y="110"/>
                </a:lnTo>
                <a:lnTo>
                  <a:pt x="23" y="114"/>
                </a:lnTo>
                <a:lnTo>
                  <a:pt x="23" y="120"/>
                </a:lnTo>
                <a:lnTo>
                  <a:pt x="19" y="121"/>
                </a:lnTo>
                <a:lnTo>
                  <a:pt x="0" y="128"/>
                </a:lnTo>
                <a:lnTo>
                  <a:pt x="1" y="144"/>
                </a:lnTo>
                <a:lnTo>
                  <a:pt x="14" y="142"/>
                </a:lnTo>
                <a:lnTo>
                  <a:pt x="23" y="139"/>
                </a:lnTo>
                <a:lnTo>
                  <a:pt x="24" y="158"/>
                </a:lnTo>
                <a:lnTo>
                  <a:pt x="34" y="154"/>
                </a:lnTo>
                <a:lnTo>
                  <a:pt x="40" y="151"/>
                </a:lnTo>
                <a:lnTo>
                  <a:pt x="38" y="138"/>
                </a:lnTo>
                <a:lnTo>
                  <a:pt x="38" y="136"/>
                </a:lnTo>
                <a:lnTo>
                  <a:pt x="57" y="116"/>
                </a:lnTo>
                <a:lnTo>
                  <a:pt x="57" y="112"/>
                </a:lnTo>
                <a:lnTo>
                  <a:pt x="57" y="108"/>
                </a:lnTo>
                <a:lnTo>
                  <a:pt x="58" y="106"/>
                </a:lnTo>
                <a:lnTo>
                  <a:pt x="68" y="104"/>
                </a:lnTo>
                <a:lnTo>
                  <a:pt x="69" y="104"/>
                </a:lnTo>
                <a:lnTo>
                  <a:pt x="68" y="108"/>
                </a:lnTo>
                <a:lnTo>
                  <a:pt x="65" y="119"/>
                </a:lnTo>
                <a:lnTo>
                  <a:pt x="68" y="117"/>
                </a:lnTo>
                <a:lnTo>
                  <a:pt x="87" y="114"/>
                </a:lnTo>
                <a:lnTo>
                  <a:pt x="95" y="116"/>
                </a:lnTo>
                <a:lnTo>
                  <a:pt x="98" y="114"/>
                </a:lnTo>
                <a:lnTo>
                  <a:pt x="113" y="106"/>
                </a:lnTo>
                <a:lnTo>
                  <a:pt x="100" y="98"/>
                </a:lnTo>
                <a:lnTo>
                  <a:pt x="107" y="9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6" name="Freeform 377"/>
          <p:cNvSpPr>
            <a:spLocks noEditPoints="1"/>
          </p:cNvSpPr>
          <p:nvPr/>
        </p:nvSpPr>
        <p:spPr bwMode="auto">
          <a:xfrm>
            <a:off x="6929438" y="1357313"/>
            <a:ext cx="333375" cy="369888"/>
          </a:xfrm>
          <a:custGeom>
            <a:avLst/>
            <a:gdLst>
              <a:gd name="T0" fmla="*/ 15 w 210"/>
              <a:gd name="T1" fmla="*/ 49 h 233"/>
              <a:gd name="T2" fmla="*/ 19 w 210"/>
              <a:gd name="T3" fmla="*/ 48 h 233"/>
              <a:gd name="T4" fmla="*/ 2 w 210"/>
              <a:gd name="T5" fmla="*/ 46 h 233"/>
              <a:gd name="T6" fmla="*/ 9 w 210"/>
              <a:gd name="T7" fmla="*/ 40 h 233"/>
              <a:gd name="T8" fmla="*/ 101 w 210"/>
              <a:gd name="T9" fmla="*/ 22 h 233"/>
              <a:gd name="T10" fmla="*/ 117 w 210"/>
              <a:gd name="T11" fmla="*/ 41 h 233"/>
              <a:gd name="T12" fmla="*/ 115 w 210"/>
              <a:gd name="T13" fmla="*/ 49 h 233"/>
              <a:gd name="T14" fmla="*/ 114 w 210"/>
              <a:gd name="T15" fmla="*/ 78 h 233"/>
              <a:gd name="T16" fmla="*/ 114 w 210"/>
              <a:gd name="T17" fmla="*/ 104 h 233"/>
              <a:gd name="T18" fmla="*/ 129 w 210"/>
              <a:gd name="T19" fmla="*/ 111 h 233"/>
              <a:gd name="T20" fmla="*/ 159 w 210"/>
              <a:gd name="T21" fmla="*/ 104 h 233"/>
              <a:gd name="T22" fmla="*/ 170 w 210"/>
              <a:gd name="T23" fmla="*/ 116 h 233"/>
              <a:gd name="T24" fmla="*/ 182 w 210"/>
              <a:gd name="T25" fmla="*/ 151 h 233"/>
              <a:gd name="T26" fmla="*/ 207 w 210"/>
              <a:gd name="T27" fmla="*/ 183 h 233"/>
              <a:gd name="T28" fmla="*/ 210 w 210"/>
              <a:gd name="T29" fmla="*/ 205 h 233"/>
              <a:gd name="T30" fmla="*/ 205 w 210"/>
              <a:gd name="T31" fmla="*/ 217 h 233"/>
              <a:gd name="T32" fmla="*/ 159 w 210"/>
              <a:gd name="T33" fmla="*/ 233 h 233"/>
              <a:gd name="T34" fmla="*/ 158 w 210"/>
              <a:gd name="T35" fmla="*/ 232 h 233"/>
              <a:gd name="T36" fmla="*/ 152 w 210"/>
              <a:gd name="T37" fmla="*/ 225 h 233"/>
              <a:gd name="T38" fmla="*/ 145 w 210"/>
              <a:gd name="T39" fmla="*/ 216 h 233"/>
              <a:gd name="T40" fmla="*/ 139 w 210"/>
              <a:gd name="T41" fmla="*/ 209 h 233"/>
              <a:gd name="T42" fmla="*/ 132 w 210"/>
              <a:gd name="T43" fmla="*/ 199 h 233"/>
              <a:gd name="T44" fmla="*/ 126 w 210"/>
              <a:gd name="T45" fmla="*/ 192 h 233"/>
              <a:gd name="T46" fmla="*/ 120 w 210"/>
              <a:gd name="T47" fmla="*/ 183 h 233"/>
              <a:gd name="T48" fmla="*/ 114 w 210"/>
              <a:gd name="T49" fmla="*/ 181 h 233"/>
              <a:gd name="T50" fmla="*/ 103 w 210"/>
              <a:gd name="T51" fmla="*/ 180 h 233"/>
              <a:gd name="T52" fmla="*/ 87 w 210"/>
              <a:gd name="T53" fmla="*/ 176 h 233"/>
              <a:gd name="T54" fmla="*/ 60 w 210"/>
              <a:gd name="T55" fmla="*/ 149 h 233"/>
              <a:gd name="T56" fmla="*/ 69 w 210"/>
              <a:gd name="T57" fmla="*/ 124 h 233"/>
              <a:gd name="T58" fmla="*/ 53 w 210"/>
              <a:gd name="T59" fmla="*/ 123 h 233"/>
              <a:gd name="T60" fmla="*/ 43 w 210"/>
              <a:gd name="T61" fmla="*/ 106 h 233"/>
              <a:gd name="T62" fmla="*/ 19 w 210"/>
              <a:gd name="T63" fmla="*/ 83 h 233"/>
              <a:gd name="T64" fmla="*/ 8 w 210"/>
              <a:gd name="T65" fmla="*/ 68 h 233"/>
              <a:gd name="T66" fmla="*/ 4 w 210"/>
              <a:gd name="T67" fmla="*/ 66 h 233"/>
              <a:gd name="T68" fmla="*/ 0 w 210"/>
              <a:gd name="T69" fmla="*/ 66 h 233"/>
              <a:gd name="T70" fmla="*/ 6 w 210"/>
              <a:gd name="T71" fmla="*/ 63 h 233"/>
              <a:gd name="T72" fmla="*/ 21 w 210"/>
              <a:gd name="T73" fmla="*/ 55 h 233"/>
              <a:gd name="T74" fmla="*/ 28 w 210"/>
              <a:gd name="T75" fmla="*/ 45 h 233"/>
              <a:gd name="T76" fmla="*/ 28 w 210"/>
              <a:gd name="T77" fmla="*/ 34 h 233"/>
              <a:gd name="T78" fmla="*/ 32 w 210"/>
              <a:gd name="T79" fmla="*/ 23 h 233"/>
              <a:gd name="T80" fmla="*/ 38 w 210"/>
              <a:gd name="T81" fmla="*/ 18 h 233"/>
              <a:gd name="T82" fmla="*/ 50 w 210"/>
              <a:gd name="T83" fmla="*/ 11 h 233"/>
              <a:gd name="T84" fmla="*/ 46 w 210"/>
              <a:gd name="T85" fmla="*/ 22 h 233"/>
              <a:gd name="T86" fmla="*/ 39 w 210"/>
              <a:gd name="T87" fmla="*/ 29 h 233"/>
              <a:gd name="T88" fmla="*/ 36 w 210"/>
              <a:gd name="T89" fmla="*/ 40 h 233"/>
              <a:gd name="T90" fmla="*/ 39 w 210"/>
              <a:gd name="T91" fmla="*/ 45 h 233"/>
              <a:gd name="T92" fmla="*/ 42 w 210"/>
              <a:gd name="T93" fmla="*/ 51 h 233"/>
              <a:gd name="T94" fmla="*/ 49 w 210"/>
              <a:gd name="T95" fmla="*/ 55 h 233"/>
              <a:gd name="T96" fmla="*/ 47 w 210"/>
              <a:gd name="T97" fmla="*/ 46 h 233"/>
              <a:gd name="T98" fmla="*/ 50 w 210"/>
              <a:gd name="T99" fmla="*/ 33 h 233"/>
              <a:gd name="T100" fmla="*/ 62 w 210"/>
              <a:gd name="T101" fmla="*/ 31 h 233"/>
              <a:gd name="T102" fmla="*/ 60 w 210"/>
              <a:gd name="T103" fmla="*/ 46 h 233"/>
              <a:gd name="T104" fmla="*/ 66 w 210"/>
              <a:gd name="T105" fmla="*/ 36 h 233"/>
              <a:gd name="T106" fmla="*/ 64 w 210"/>
              <a:gd name="T107" fmla="*/ 25 h 233"/>
              <a:gd name="T108" fmla="*/ 73 w 210"/>
              <a:gd name="T109" fmla="*/ 22 h 233"/>
              <a:gd name="T110" fmla="*/ 62 w 210"/>
              <a:gd name="T111" fmla="*/ 12 h 233"/>
              <a:gd name="T112" fmla="*/ 66 w 210"/>
              <a:gd name="T113" fmla="*/ 0 h 233"/>
              <a:gd name="T114" fmla="*/ 83 w 210"/>
              <a:gd name="T115" fmla="*/ 3 h 233"/>
              <a:gd name="T116" fmla="*/ 96 w 210"/>
              <a:gd name="T117" fmla="*/ 19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0" h="233">
                <a:moveTo>
                  <a:pt x="9" y="40"/>
                </a:moveTo>
                <a:lnTo>
                  <a:pt x="15" y="49"/>
                </a:lnTo>
                <a:lnTo>
                  <a:pt x="19" y="45"/>
                </a:lnTo>
                <a:lnTo>
                  <a:pt x="19" y="48"/>
                </a:lnTo>
                <a:lnTo>
                  <a:pt x="4" y="56"/>
                </a:lnTo>
                <a:lnTo>
                  <a:pt x="2" y="46"/>
                </a:lnTo>
                <a:lnTo>
                  <a:pt x="4" y="38"/>
                </a:lnTo>
                <a:lnTo>
                  <a:pt x="9" y="40"/>
                </a:lnTo>
                <a:close/>
                <a:moveTo>
                  <a:pt x="96" y="19"/>
                </a:moveTo>
                <a:lnTo>
                  <a:pt x="101" y="22"/>
                </a:lnTo>
                <a:lnTo>
                  <a:pt x="99" y="34"/>
                </a:lnTo>
                <a:lnTo>
                  <a:pt x="117" y="41"/>
                </a:lnTo>
                <a:lnTo>
                  <a:pt x="118" y="48"/>
                </a:lnTo>
                <a:lnTo>
                  <a:pt x="115" y="49"/>
                </a:lnTo>
                <a:lnTo>
                  <a:pt x="117" y="63"/>
                </a:lnTo>
                <a:lnTo>
                  <a:pt x="114" y="78"/>
                </a:lnTo>
                <a:lnTo>
                  <a:pt x="107" y="83"/>
                </a:lnTo>
                <a:lnTo>
                  <a:pt x="114" y="104"/>
                </a:lnTo>
                <a:lnTo>
                  <a:pt x="124" y="112"/>
                </a:lnTo>
                <a:lnTo>
                  <a:pt x="129" y="111"/>
                </a:lnTo>
                <a:lnTo>
                  <a:pt x="140" y="113"/>
                </a:lnTo>
                <a:lnTo>
                  <a:pt x="159" y="104"/>
                </a:lnTo>
                <a:lnTo>
                  <a:pt x="167" y="105"/>
                </a:lnTo>
                <a:lnTo>
                  <a:pt x="170" y="116"/>
                </a:lnTo>
                <a:lnTo>
                  <a:pt x="175" y="121"/>
                </a:lnTo>
                <a:lnTo>
                  <a:pt x="182" y="151"/>
                </a:lnTo>
                <a:lnTo>
                  <a:pt x="186" y="151"/>
                </a:lnTo>
                <a:lnTo>
                  <a:pt x="207" y="183"/>
                </a:lnTo>
                <a:lnTo>
                  <a:pt x="208" y="196"/>
                </a:lnTo>
                <a:lnTo>
                  <a:pt x="210" y="205"/>
                </a:lnTo>
                <a:lnTo>
                  <a:pt x="208" y="206"/>
                </a:lnTo>
                <a:lnTo>
                  <a:pt x="205" y="217"/>
                </a:lnTo>
                <a:lnTo>
                  <a:pt x="190" y="228"/>
                </a:lnTo>
                <a:lnTo>
                  <a:pt x="159" y="233"/>
                </a:lnTo>
                <a:lnTo>
                  <a:pt x="159" y="232"/>
                </a:lnTo>
                <a:lnTo>
                  <a:pt x="158" y="232"/>
                </a:lnTo>
                <a:lnTo>
                  <a:pt x="155" y="228"/>
                </a:lnTo>
                <a:lnTo>
                  <a:pt x="152" y="225"/>
                </a:lnTo>
                <a:lnTo>
                  <a:pt x="151" y="222"/>
                </a:lnTo>
                <a:lnTo>
                  <a:pt x="145" y="216"/>
                </a:lnTo>
                <a:lnTo>
                  <a:pt x="141" y="210"/>
                </a:lnTo>
                <a:lnTo>
                  <a:pt x="139" y="209"/>
                </a:lnTo>
                <a:lnTo>
                  <a:pt x="136" y="206"/>
                </a:lnTo>
                <a:lnTo>
                  <a:pt x="132" y="199"/>
                </a:lnTo>
                <a:lnTo>
                  <a:pt x="128" y="194"/>
                </a:lnTo>
                <a:lnTo>
                  <a:pt x="126" y="192"/>
                </a:lnTo>
                <a:lnTo>
                  <a:pt x="124" y="188"/>
                </a:lnTo>
                <a:lnTo>
                  <a:pt x="120" y="183"/>
                </a:lnTo>
                <a:lnTo>
                  <a:pt x="115" y="181"/>
                </a:lnTo>
                <a:lnTo>
                  <a:pt x="114" y="181"/>
                </a:lnTo>
                <a:lnTo>
                  <a:pt x="110" y="180"/>
                </a:lnTo>
                <a:lnTo>
                  <a:pt x="103" y="180"/>
                </a:lnTo>
                <a:lnTo>
                  <a:pt x="95" y="179"/>
                </a:lnTo>
                <a:lnTo>
                  <a:pt x="87" y="176"/>
                </a:lnTo>
                <a:lnTo>
                  <a:pt x="71" y="153"/>
                </a:lnTo>
                <a:lnTo>
                  <a:pt x="60" y="149"/>
                </a:lnTo>
                <a:lnTo>
                  <a:pt x="73" y="135"/>
                </a:lnTo>
                <a:lnTo>
                  <a:pt x="69" y="124"/>
                </a:lnTo>
                <a:lnTo>
                  <a:pt x="50" y="130"/>
                </a:lnTo>
                <a:lnTo>
                  <a:pt x="53" y="123"/>
                </a:lnTo>
                <a:lnTo>
                  <a:pt x="41" y="112"/>
                </a:lnTo>
                <a:lnTo>
                  <a:pt x="43" y="106"/>
                </a:lnTo>
                <a:lnTo>
                  <a:pt x="38" y="97"/>
                </a:lnTo>
                <a:lnTo>
                  <a:pt x="19" y="83"/>
                </a:lnTo>
                <a:lnTo>
                  <a:pt x="15" y="71"/>
                </a:lnTo>
                <a:lnTo>
                  <a:pt x="8" y="68"/>
                </a:lnTo>
                <a:lnTo>
                  <a:pt x="6" y="67"/>
                </a:lnTo>
                <a:lnTo>
                  <a:pt x="4" y="66"/>
                </a:lnTo>
                <a:lnTo>
                  <a:pt x="1" y="67"/>
                </a:lnTo>
                <a:lnTo>
                  <a:pt x="0" y="66"/>
                </a:lnTo>
                <a:lnTo>
                  <a:pt x="2" y="64"/>
                </a:lnTo>
                <a:lnTo>
                  <a:pt x="6" y="63"/>
                </a:lnTo>
                <a:lnTo>
                  <a:pt x="17" y="57"/>
                </a:lnTo>
                <a:lnTo>
                  <a:pt x="21" y="55"/>
                </a:lnTo>
                <a:lnTo>
                  <a:pt x="26" y="51"/>
                </a:lnTo>
                <a:lnTo>
                  <a:pt x="28" y="45"/>
                </a:lnTo>
                <a:lnTo>
                  <a:pt x="28" y="44"/>
                </a:lnTo>
                <a:lnTo>
                  <a:pt x="28" y="34"/>
                </a:lnTo>
                <a:lnTo>
                  <a:pt x="28" y="29"/>
                </a:lnTo>
                <a:lnTo>
                  <a:pt x="32" y="23"/>
                </a:lnTo>
                <a:lnTo>
                  <a:pt x="35" y="22"/>
                </a:lnTo>
                <a:lnTo>
                  <a:pt x="38" y="18"/>
                </a:lnTo>
                <a:lnTo>
                  <a:pt x="47" y="12"/>
                </a:lnTo>
                <a:lnTo>
                  <a:pt x="50" y="11"/>
                </a:lnTo>
                <a:lnTo>
                  <a:pt x="50" y="15"/>
                </a:lnTo>
                <a:lnTo>
                  <a:pt x="46" y="22"/>
                </a:lnTo>
                <a:lnTo>
                  <a:pt x="45" y="23"/>
                </a:lnTo>
                <a:lnTo>
                  <a:pt x="39" y="29"/>
                </a:lnTo>
                <a:lnTo>
                  <a:pt x="34" y="37"/>
                </a:lnTo>
                <a:lnTo>
                  <a:pt x="36" y="40"/>
                </a:lnTo>
                <a:lnTo>
                  <a:pt x="42" y="40"/>
                </a:lnTo>
                <a:lnTo>
                  <a:pt x="39" y="45"/>
                </a:lnTo>
                <a:lnTo>
                  <a:pt x="41" y="45"/>
                </a:lnTo>
                <a:lnTo>
                  <a:pt x="42" y="51"/>
                </a:lnTo>
                <a:lnTo>
                  <a:pt x="47" y="57"/>
                </a:lnTo>
                <a:lnTo>
                  <a:pt x="49" y="55"/>
                </a:lnTo>
                <a:lnTo>
                  <a:pt x="51" y="51"/>
                </a:lnTo>
                <a:lnTo>
                  <a:pt x="47" y="46"/>
                </a:lnTo>
                <a:lnTo>
                  <a:pt x="51" y="41"/>
                </a:lnTo>
                <a:lnTo>
                  <a:pt x="50" y="33"/>
                </a:lnTo>
                <a:lnTo>
                  <a:pt x="54" y="29"/>
                </a:lnTo>
                <a:lnTo>
                  <a:pt x="62" y="31"/>
                </a:lnTo>
                <a:lnTo>
                  <a:pt x="60" y="41"/>
                </a:lnTo>
                <a:lnTo>
                  <a:pt x="60" y="46"/>
                </a:lnTo>
                <a:lnTo>
                  <a:pt x="64" y="45"/>
                </a:lnTo>
                <a:lnTo>
                  <a:pt x="66" y="36"/>
                </a:lnTo>
                <a:lnTo>
                  <a:pt x="68" y="30"/>
                </a:lnTo>
                <a:lnTo>
                  <a:pt x="64" y="25"/>
                </a:lnTo>
                <a:lnTo>
                  <a:pt x="64" y="21"/>
                </a:lnTo>
                <a:lnTo>
                  <a:pt x="73" y="22"/>
                </a:lnTo>
                <a:lnTo>
                  <a:pt x="73" y="16"/>
                </a:lnTo>
                <a:lnTo>
                  <a:pt x="62" y="12"/>
                </a:lnTo>
                <a:lnTo>
                  <a:pt x="64" y="1"/>
                </a:lnTo>
                <a:lnTo>
                  <a:pt x="66" y="0"/>
                </a:lnTo>
                <a:lnTo>
                  <a:pt x="72" y="1"/>
                </a:lnTo>
                <a:lnTo>
                  <a:pt x="83" y="3"/>
                </a:lnTo>
                <a:lnTo>
                  <a:pt x="88" y="14"/>
                </a:lnTo>
                <a:lnTo>
                  <a:pt x="96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7" name="Freeform 378"/>
          <p:cNvSpPr>
            <a:spLocks noEditPoints="1"/>
          </p:cNvSpPr>
          <p:nvPr/>
        </p:nvSpPr>
        <p:spPr bwMode="auto">
          <a:xfrm>
            <a:off x="7346950" y="820738"/>
            <a:ext cx="223838" cy="201613"/>
          </a:xfrm>
          <a:custGeom>
            <a:avLst/>
            <a:gdLst>
              <a:gd name="T0" fmla="*/ 16 w 141"/>
              <a:gd name="T1" fmla="*/ 50 h 127"/>
              <a:gd name="T2" fmla="*/ 28 w 141"/>
              <a:gd name="T3" fmla="*/ 54 h 127"/>
              <a:gd name="T4" fmla="*/ 16 w 141"/>
              <a:gd name="T5" fmla="*/ 64 h 127"/>
              <a:gd name="T6" fmla="*/ 8 w 141"/>
              <a:gd name="T7" fmla="*/ 50 h 127"/>
              <a:gd name="T8" fmla="*/ 4 w 141"/>
              <a:gd name="T9" fmla="*/ 35 h 127"/>
              <a:gd name="T10" fmla="*/ 23 w 141"/>
              <a:gd name="T11" fmla="*/ 39 h 127"/>
              <a:gd name="T12" fmla="*/ 81 w 141"/>
              <a:gd name="T13" fmla="*/ 44 h 127"/>
              <a:gd name="T14" fmla="*/ 94 w 141"/>
              <a:gd name="T15" fmla="*/ 49 h 127"/>
              <a:gd name="T16" fmla="*/ 101 w 141"/>
              <a:gd name="T17" fmla="*/ 41 h 127"/>
              <a:gd name="T18" fmla="*/ 102 w 141"/>
              <a:gd name="T19" fmla="*/ 60 h 127"/>
              <a:gd name="T20" fmla="*/ 114 w 141"/>
              <a:gd name="T21" fmla="*/ 49 h 127"/>
              <a:gd name="T22" fmla="*/ 125 w 141"/>
              <a:gd name="T23" fmla="*/ 75 h 127"/>
              <a:gd name="T24" fmla="*/ 136 w 141"/>
              <a:gd name="T25" fmla="*/ 60 h 127"/>
              <a:gd name="T26" fmla="*/ 126 w 141"/>
              <a:gd name="T27" fmla="*/ 37 h 127"/>
              <a:gd name="T28" fmla="*/ 132 w 141"/>
              <a:gd name="T29" fmla="*/ 30 h 127"/>
              <a:gd name="T30" fmla="*/ 141 w 141"/>
              <a:gd name="T31" fmla="*/ 41 h 127"/>
              <a:gd name="T32" fmla="*/ 135 w 141"/>
              <a:gd name="T33" fmla="*/ 57 h 127"/>
              <a:gd name="T34" fmla="*/ 135 w 141"/>
              <a:gd name="T35" fmla="*/ 86 h 127"/>
              <a:gd name="T36" fmla="*/ 91 w 141"/>
              <a:gd name="T37" fmla="*/ 121 h 127"/>
              <a:gd name="T38" fmla="*/ 83 w 141"/>
              <a:gd name="T39" fmla="*/ 121 h 127"/>
              <a:gd name="T40" fmla="*/ 77 w 141"/>
              <a:gd name="T41" fmla="*/ 110 h 127"/>
              <a:gd name="T42" fmla="*/ 62 w 141"/>
              <a:gd name="T43" fmla="*/ 98 h 127"/>
              <a:gd name="T44" fmla="*/ 45 w 141"/>
              <a:gd name="T45" fmla="*/ 95 h 127"/>
              <a:gd name="T46" fmla="*/ 41 w 141"/>
              <a:gd name="T47" fmla="*/ 76 h 127"/>
              <a:gd name="T48" fmla="*/ 56 w 141"/>
              <a:gd name="T49" fmla="*/ 76 h 127"/>
              <a:gd name="T50" fmla="*/ 72 w 141"/>
              <a:gd name="T51" fmla="*/ 89 h 127"/>
              <a:gd name="T52" fmla="*/ 75 w 141"/>
              <a:gd name="T53" fmla="*/ 80 h 127"/>
              <a:gd name="T54" fmla="*/ 65 w 141"/>
              <a:gd name="T55" fmla="*/ 67 h 127"/>
              <a:gd name="T56" fmla="*/ 77 w 141"/>
              <a:gd name="T57" fmla="*/ 63 h 127"/>
              <a:gd name="T58" fmla="*/ 62 w 141"/>
              <a:gd name="T59" fmla="*/ 42 h 127"/>
              <a:gd name="T60" fmla="*/ 60 w 141"/>
              <a:gd name="T61" fmla="*/ 30 h 127"/>
              <a:gd name="T62" fmla="*/ 68 w 141"/>
              <a:gd name="T63" fmla="*/ 27 h 127"/>
              <a:gd name="T64" fmla="*/ 71 w 141"/>
              <a:gd name="T65" fmla="*/ 33 h 127"/>
              <a:gd name="T66" fmla="*/ 79 w 141"/>
              <a:gd name="T67" fmla="*/ 34 h 127"/>
              <a:gd name="T68" fmla="*/ 77 w 141"/>
              <a:gd name="T69" fmla="*/ 4 h 127"/>
              <a:gd name="T70" fmla="*/ 61 w 141"/>
              <a:gd name="T71" fmla="*/ 16 h 127"/>
              <a:gd name="T72" fmla="*/ 77 w 141"/>
              <a:gd name="T73" fmla="*/ 4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1" h="127">
                <a:moveTo>
                  <a:pt x="16" y="45"/>
                </a:moveTo>
                <a:lnTo>
                  <a:pt x="16" y="50"/>
                </a:lnTo>
                <a:lnTo>
                  <a:pt x="26" y="48"/>
                </a:lnTo>
                <a:lnTo>
                  <a:pt x="28" y="54"/>
                </a:lnTo>
                <a:lnTo>
                  <a:pt x="19" y="57"/>
                </a:lnTo>
                <a:lnTo>
                  <a:pt x="16" y="64"/>
                </a:lnTo>
                <a:lnTo>
                  <a:pt x="2" y="56"/>
                </a:lnTo>
                <a:lnTo>
                  <a:pt x="8" y="50"/>
                </a:lnTo>
                <a:lnTo>
                  <a:pt x="0" y="44"/>
                </a:lnTo>
                <a:lnTo>
                  <a:pt x="4" y="35"/>
                </a:lnTo>
                <a:lnTo>
                  <a:pt x="12" y="34"/>
                </a:lnTo>
                <a:lnTo>
                  <a:pt x="23" y="39"/>
                </a:lnTo>
                <a:lnTo>
                  <a:pt x="16" y="45"/>
                </a:lnTo>
                <a:close/>
                <a:moveTo>
                  <a:pt x="81" y="44"/>
                </a:moveTo>
                <a:lnTo>
                  <a:pt x="86" y="52"/>
                </a:lnTo>
                <a:lnTo>
                  <a:pt x="94" y="49"/>
                </a:lnTo>
                <a:lnTo>
                  <a:pt x="96" y="35"/>
                </a:lnTo>
                <a:lnTo>
                  <a:pt x="101" y="41"/>
                </a:lnTo>
                <a:lnTo>
                  <a:pt x="96" y="59"/>
                </a:lnTo>
                <a:lnTo>
                  <a:pt x="102" y="60"/>
                </a:lnTo>
                <a:lnTo>
                  <a:pt x="106" y="45"/>
                </a:lnTo>
                <a:lnTo>
                  <a:pt x="114" y="49"/>
                </a:lnTo>
                <a:lnTo>
                  <a:pt x="121" y="61"/>
                </a:lnTo>
                <a:lnTo>
                  <a:pt x="125" y="75"/>
                </a:lnTo>
                <a:lnTo>
                  <a:pt x="130" y="68"/>
                </a:lnTo>
                <a:lnTo>
                  <a:pt x="136" y="60"/>
                </a:lnTo>
                <a:lnTo>
                  <a:pt x="132" y="52"/>
                </a:lnTo>
                <a:lnTo>
                  <a:pt x="126" y="37"/>
                </a:lnTo>
                <a:lnTo>
                  <a:pt x="124" y="29"/>
                </a:lnTo>
                <a:lnTo>
                  <a:pt x="132" y="30"/>
                </a:lnTo>
                <a:lnTo>
                  <a:pt x="139" y="37"/>
                </a:lnTo>
                <a:lnTo>
                  <a:pt x="141" y="41"/>
                </a:lnTo>
                <a:lnTo>
                  <a:pt x="141" y="52"/>
                </a:lnTo>
                <a:lnTo>
                  <a:pt x="135" y="57"/>
                </a:lnTo>
                <a:lnTo>
                  <a:pt x="140" y="67"/>
                </a:lnTo>
                <a:lnTo>
                  <a:pt x="135" y="86"/>
                </a:lnTo>
                <a:lnTo>
                  <a:pt x="111" y="127"/>
                </a:lnTo>
                <a:lnTo>
                  <a:pt x="91" y="121"/>
                </a:lnTo>
                <a:lnTo>
                  <a:pt x="86" y="121"/>
                </a:lnTo>
                <a:lnTo>
                  <a:pt x="83" y="121"/>
                </a:lnTo>
                <a:lnTo>
                  <a:pt x="79" y="116"/>
                </a:lnTo>
                <a:lnTo>
                  <a:pt x="77" y="110"/>
                </a:lnTo>
                <a:lnTo>
                  <a:pt x="68" y="102"/>
                </a:lnTo>
                <a:lnTo>
                  <a:pt x="62" y="98"/>
                </a:lnTo>
                <a:lnTo>
                  <a:pt x="51" y="98"/>
                </a:lnTo>
                <a:lnTo>
                  <a:pt x="45" y="95"/>
                </a:lnTo>
                <a:lnTo>
                  <a:pt x="42" y="83"/>
                </a:lnTo>
                <a:lnTo>
                  <a:pt x="41" y="76"/>
                </a:lnTo>
                <a:lnTo>
                  <a:pt x="49" y="69"/>
                </a:lnTo>
                <a:lnTo>
                  <a:pt x="56" y="76"/>
                </a:lnTo>
                <a:lnTo>
                  <a:pt x="62" y="83"/>
                </a:lnTo>
                <a:lnTo>
                  <a:pt x="72" y="89"/>
                </a:lnTo>
                <a:lnTo>
                  <a:pt x="73" y="89"/>
                </a:lnTo>
                <a:lnTo>
                  <a:pt x="75" y="80"/>
                </a:lnTo>
                <a:lnTo>
                  <a:pt x="65" y="74"/>
                </a:lnTo>
                <a:lnTo>
                  <a:pt x="65" y="67"/>
                </a:lnTo>
                <a:lnTo>
                  <a:pt x="76" y="67"/>
                </a:lnTo>
                <a:lnTo>
                  <a:pt x="77" y="63"/>
                </a:lnTo>
                <a:lnTo>
                  <a:pt x="62" y="57"/>
                </a:lnTo>
                <a:lnTo>
                  <a:pt x="62" y="42"/>
                </a:lnTo>
                <a:lnTo>
                  <a:pt x="64" y="37"/>
                </a:lnTo>
                <a:lnTo>
                  <a:pt x="60" y="30"/>
                </a:lnTo>
                <a:lnTo>
                  <a:pt x="62" y="26"/>
                </a:lnTo>
                <a:lnTo>
                  <a:pt x="68" y="27"/>
                </a:lnTo>
                <a:lnTo>
                  <a:pt x="71" y="31"/>
                </a:lnTo>
                <a:lnTo>
                  <a:pt x="71" y="33"/>
                </a:lnTo>
                <a:lnTo>
                  <a:pt x="71" y="34"/>
                </a:lnTo>
                <a:lnTo>
                  <a:pt x="79" y="34"/>
                </a:lnTo>
                <a:lnTo>
                  <a:pt x="81" y="44"/>
                </a:lnTo>
                <a:close/>
                <a:moveTo>
                  <a:pt x="77" y="4"/>
                </a:moveTo>
                <a:lnTo>
                  <a:pt x="76" y="23"/>
                </a:lnTo>
                <a:lnTo>
                  <a:pt x="61" y="16"/>
                </a:lnTo>
                <a:lnTo>
                  <a:pt x="69" y="0"/>
                </a:lnTo>
                <a:lnTo>
                  <a:pt x="77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8" name="Freeform 379"/>
          <p:cNvSpPr>
            <a:spLocks/>
          </p:cNvSpPr>
          <p:nvPr/>
        </p:nvSpPr>
        <p:spPr bwMode="auto">
          <a:xfrm>
            <a:off x="7677150" y="742950"/>
            <a:ext cx="209550" cy="520700"/>
          </a:xfrm>
          <a:custGeom>
            <a:avLst/>
            <a:gdLst>
              <a:gd name="T0" fmla="*/ 112 w 132"/>
              <a:gd name="T1" fmla="*/ 9 h 328"/>
              <a:gd name="T2" fmla="*/ 117 w 132"/>
              <a:gd name="T3" fmla="*/ 35 h 328"/>
              <a:gd name="T4" fmla="*/ 132 w 132"/>
              <a:gd name="T5" fmla="*/ 86 h 328"/>
              <a:gd name="T6" fmla="*/ 112 w 132"/>
              <a:gd name="T7" fmla="*/ 144 h 328"/>
              <a:gd name="T8" fmla="*/ 121 w 132"/>
              <a:gd name="T9" fmla="*/ 177 h 328"/>
              <a:gd name="T10" fmla="*/ 128 w 132"/>
              <a:gd name="T11" fmla="*/ 193 h 328"/>
              <a:gd name="T12" fmla="*/ 128 w 132"/>
              <a:gd name="T13" fmla="*/ 222 h 328"/>
              <a:gd name="T14" fmla="*/ 104 w 132"/>
              <a:gd name="T15" fmla="*/ 264 h 328"/>
              <a:gd name="T16" fmla="*/ 40 w 132"/>
              <a:gd name="T17" fmla="*/ 297 h 328"/>
              <a:gd name="T18" fmla="*/ 36 w 132"/>
              <a:gd name="T19" fmla="*/ 327 h 328"/>
              <a:gd name="T20" fmla="*/ 10 w 132"/>
              <a:gd name="T21" fmla="*/ 300 h 328"/>
              <a:gd name="T22" fmla="*/ 11 w 132"/>
              <a:gd name="T23" fmla="*/ 277 h 328"/>
              <a:gd name="T24" fmla="*/ 6 w 132"/>
              <a:gd name="T25" fmla="*/ 243 h 328"/>
              <a:gd name="T26" fmla="*/ 4 w 132"/>
              <a:gd name="T27" fmla="*/ 223 h 328"/>
              <a:gd name="T28" fmla="*/ 6 w 132"/>
              <a:gd name="T29" fmla="*/ 217 h 328"/>
              <a:gd name="T30" fmla="*/ 8 w 132"/>
              <a:gd name="T31" fmla="*/ 177 h 328"/>
              <a:gd name="T32" fmla="*/ 4 w 132"/>
              <a:gd name="T33" fmla="*/ 161 h 328"/>
              <a:gd name="T34" fmla="*/ 8 w 132"/>
              <a:gd name="T35" fmla="*/ 140 h 328"/>
              <a:gd name="T36" fmla="*/ 21 w 132"/>
              <a:gd name="T37" fmla="*/ 101 h 328"/>
              <a:gd name="T38" fmla="*/ 34 w 132"/>
              <a:gd name="T39" fmla="*/ 60 h 328"/>
              <a:gd name="T40" fmla="*/ 37 w 132"/>
              <a:gd name="T41" fmla="*/ 90 h 328"/>
              <a:gd name="T42" fmla="*/ 45 w 132"/>
              <a:gd name="T43" fmla="*/ 114 h 328"/>
              <a:gd name="T44" fmla="*/ 19 w 132"/>
              <a:gd name="T45" fmla="*/ 140 h 328"/>
              <a:gd name="T46" fmla="*/ 18 w 132"/>
              <a:gd name="T47" fmla="*/ 144 h 328"/>
              <a:gd name="T48" fmla="*/ 47 w 132"/>
              <a:gd name="T49" fmla="*/ 140 h 328"/>
              <a:gd name="T50" fmla="*/ 47 w 132"/>
              <a:gd name="T51" fmla="*/ 159 h 328"/>
              <a:gd name="T52" fmla="*/ 48 w 132"/>
              <a:gd name="T53" fmla="*/ 189 h 328"/>
              <a:gd name="T54" fmla="*/ 47 w 132"/>
              <a:gd name="T55" fmla="*/ 219 h 328"/>
              <a:gd name="T56" fmla="*/ 56 w 132"/>
              <a:gd name="T57" fmla="*/ 200 h 328"/>
              <a:gd name="T58" fmla="*/ 66 w 132"/>
              <a:gd name="T59" fmla="*/ 199 h 328"/>
              <a:gd name="T60" fmla="*/ 75 w 132"/>
              <a:gd name="T61" fmla="*/ 183 h 328"/>
              <a:gd name="T62" fmla="*/ 91 w 132"/>
              <a:gd name="T63" fmla="*/ 176 h 328"/>
              <a:gd name="T64" fmla="*/ 81 w 132"/>
              <a:gd name="T65" fmla="*/ 155 h 328"/>
              <a:gd name="T66" fmla="*/ 83 w 132"/>
              <a:gd name="T67" fmla="*/ 142 h 328"/>
              <a:gd name="T68" fmla="*/ 98 w 132"/>
              <a:gd name="T69" fmla="*/ 146 h 328"/>
              <a:gd name="T70" fmla="*/ 101 w 132"/>
              <a:gd name="T71" fmla="*/ 143 h 328"/>
              <a:gd name="T72" fmla="*/ 85 w 132"/>
              <a:gd name="T73" fmla="*/ 135 h 328"/>
              <a:gd name="T74" fmla="*/ 89 w 132"/>
              <a:gd name="T75" fmla="*/ 124 h 328"/>
              <a:gd name="T76" fmla="*/ 79 w 132"/>
              <a:gd name="T77" fmla="*/ 118 h 328"/>
              <a:gd name="T78" fmla="*/ 100 w 132"/>
              <a:gd name="T79" fmla="*/ 106 h 328"/>
              <a:gd name="T80" fmla="*/ 94 w 132"/>
              <a:gd name="T81" fmla="*/ 98 h 328"/>
              <a:gd name="T82" fmla="*/ 109 w 132"/>
              <a:gd name="T83" fmla="*/ 84 h 328"/>
              <a:gd name="T84" fmla="*/ 119 w 132"/>
              <a:gd name="T85" fmla="*/ 79 h 328"/>
              <a:gd name="T86" fmla="*/ 105 w 132"/>
              <a:gd name="T87" fmla="*/ 69 h 328"/>
              <a:gd name="T88" fmla="*/ 86 w 132"/>
              <a:gd name="T89" fmla="*/ 67 h 328"/>
              <a:gd name="T90" fmla="*/ 74 w 132"/>
              <a:gd name="T91" fmla="*/ 46 h 328"/>
              <a:gd name="T92" fmla="*/ 86 w 132"/>
              <a:gd name="T93" fmla="*/ 41 h 328"/>
              <a:gd name="T94" fmla="*/ 79 w 132"/>
              <a:gd name="T95" fmla="*/ 28 h 328"/>
              <a:gd name="T96" fmla="*/ 106 w 132"/>
              <a:gd name="T97" fmla="*/ 46 h 328"/>
              <a:gd name="T98" fmla="*/ 100 w 132"/>
              <a:gd name="T99" fmla="*/ 19 h 328"/>
              <a:gd name="T100" fmla="*/ 104 w 132"/>
              <a:gd name="T101" fmla="*/ 5 h 328"/>
              <a:gd name="T102" fmla="*/ 108 w 132"/>
              <a:gd name="T103" fmla="*/ 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2" h="328">
                <a:moveTo>
                  <a:pt x="108" y="0"/>
                </a:moveTo>
                <a:lnTo>
                  <a:pt x="112" y="9"/>
                </a:lnTo>
                <a:lnTo>
                  <a:pt x="109" y="22"/>
                </a:lnTo>
                <a:lnTo>
                  <a:pt x="117" y="35"/>
                </a:lnTo>
                <a:lnTo>
                  <a:pt x="132" y="82"/>
                </a:lnTo>
                <a:lnTo>
                  <a:pt x="132" y="86"/>
                </a:lnTo>
                <a:lnTo>
                  <a:pt x="112" y="135"/>
                </a:lnTo>
                <a:lnTo>
                  <a:pt x="112" y="144"/>
                </a:lnTo>
                <a:lnTo>
                  <a:pt x="112" y="154"/>
                </a:lnTo>
                <a:lnTo>
                  <a:pt x="121" y="177"/>
                </a:lnTo>
                <a:lnTo>
                  <a:pt x="123" y="180"/>
                </a:lnTo>
                <a:lnTo>
                  <a:pt x="128" y="193"/>
                </a:lnTo>
                <a:lnTo>
                  <a:pt x="126" y="202"/>
                </a:lnTo>
                <a:lnTo>
                  <a:pt x="128" y="222"/>
                </a:lnTo>
                <a:lnTo>
                  <a:pt x="101" y="248"/>
                </a:lnTo>
                <a:lnTo>
                  <a:pt x="104" y="264"/>
                </a:lnTo>
                <a:lnTo>
                  <a:pt x="81" y="271"/>
                </a:lnTo>
                <a:lnTo>
                  <a:pt x="40" y="297"/>
                </a:lnTo>
                <a:lnTo>
                  <a:pt x="45" y="318"/>
                </a:lnTo>
                <a:lnTo>
                  <a:pt x="36" y="327"/>
                </a:lnTo>
                <a:lnTo>
                  <a:pt x="19" y="328"/>
                </a:lnTo>
                <a:lnTo>
                  <a:pt x="10" y="300"/>
                </a:lnTo>
                <a:lnTo>
                  <a:pt x="14" y="282"/>
                </a:lnTo>
                <a:lnTo>
                  <a:pt x="11" y="277"/>
                </a:lnTo>
                <a:lnTo>
                  <a:pt x="17" y="264"/>
                </a:lnTo>
                <a:lnTo>
                  <a:pt x="6" y="243"/>
                </a:lnTo>
                <a:lnTo>
                  <a:pt x="6" y="230"/>
                </a:lnTo>
                <a:lnTo>
                  <a:pt x="4" y="223"/>
                </a:lnTo>
                <a:lnTo>
                  <a:pt x="4" y="219"/>
                </a:lnTo>
                <a:lnTo>
                  <a:pt x="6" y="217"/>
                </a:lnTo>
                <a:lnTo>
                  <a:pt x="8" y="202"/>
                </a:lnTo>
                <a:lnTo>
                  <a:pt x="8" y="177"/>
                </a:lnTo>
                <a:lnTo>
                  <a:pt x="7" y="170"/>
                </a:lnTo>
                <a:lnTo>
                  <a:pt x="4" y="161"/>
                </a:lnTo>
                <a:lnTo>
                  <a:pt x="0" y="148"/>
                </a:lnTo>
                <a:lnTo>
                  <a:pt x="8" y="140"/>
                </a:lnTo>
                <a:lnTo>
                  <a:pt x="7" y="133"/>
                </a:lnTo>
                <a:lnTo>
                  <a:pt x="21" y="101"/>
                </a:lnTo>
                <a:lnTo>
                  <a:pt x="30" y="86"/>
                </a:lnTo>
                <a:lnTo>
                  <a:pt x="34" y="60"/>
                </a:lnTo>
                <a:lnTo>
                  <a:pt x="38" y="63"/>
                </a:lnTo>
                <a:lnTo>
                  <a:pt x="37" y="90"/>
                </a:lnTo>
                <a:lnTo>
                  <a:pt x="44" y="90"/>
                </a:lnTo>
                <a:lnTo>
                  <a:pt x="45" y="114"/>
                </a:lnTo>
                <a:lnTo>
                  <a:pt x="38" y="125"/>
                </a:lnTo>
                <a:lnTo>
                  <a:pt x="19" y="140"/>
                </a:lnTo>
                <a:lnTo>
                  <a:pt x="18" y="146"/>
                </a:lnTo>
                <a:lnTo>
                  <a:pt x="18" y="144"/>
                </a:lnTo>
                <a:lnTo>
                  <a:pt x="33" y="139"/>
                </a:lnTo>
                <a:lnTo>
                  <a:pt x="47" y="140"/>
                </a:lnTo>
                <a:lnTo>
                  <a:pt x="47" y="158"/>
                </a:lnTo>
                <a:lnTo>
                  <a:pt x="47" y="159"/>
                </a:lnTo>
                <a:lnTo>
                  <a:pt x="47" y="170"/>
                </a:lnTo>
                <a:lnTo>
                  <a:pt x="48" y="189"/>
                </a:lnTo>
                <a:lnTo>
                  <a:pt x="47" y="211"/>
                </a:lnTo>
                <a:lnTo>
                  <a:pt x="47" y="219"/>
                </a:lnTo>
                <a:lnTo>
                  <a:pt x="53" y="210"/>
                </a:lnTo>
                <a:lnTo>
                  <a:pt x="56" y="200"/>
                </a:lnTo>
                <a:lnTo>
                  <a:pt x="59" y="200"/>
                </a:lnTo>
                <a:lnTo>
                  <a:pt x="66" y="199"/>
                </a:lnTo>
                <a:lnTo>
                  <a:pt x="68" y="183"/>
                </a:lnTo>
                <a:lnTo>
                  <a:pt x="75" y="183"/>
                </a:lnTo>
                <a:lnTo>
                  <a:pt x="83" y="183"/>
                </a:lnTo>
                <a:lnTo>
                  <a:pt x="91" y="176"/>
                </a:lnTo>
                <a:lnTo>
                  <a:pt x="78" y="162"/>
                </a:lnTo>
                <a:lnTo>
                  <a:pt x="81" y="155"/>
                </a:lnTo>
                <a:lnTo>
                  <a:pt x="76" y="154"/>
                </a:lnTo>
                <a:lnTo>
                  <a:pt x="83" y="142"/>
                </a:lnTo>
                <a:lnTo>
                  <a:pt x="86" y="142"/>
                </a:lnTo>
                <a:lnTo>
                  <a:pt x="98" y="146"/>
                </a:lnTo>
                <a:lnTo>
                  <a:pt x="102" y="146"/>
                </a:lnTo>
                <a:lnTo>
                  <a:pt x="101" y="143"/>
                </a:lnTo>
                <a:lnTo>
                  <a:pt x="101" y="140"/>
                </a:lnTo>
                <a:lnTo>
                  <a:pt x="85" y="135"/>
                </a:lnTo>
                <a:lnTo>
                  <a:pt x="86" y="131"/>
                </a:lnTo>
                <a:lnTo>
                  <a:pt x="89" y="124"/>
                </a:lnTo>
                <a:lnTo>
                  <a:pt x="89" y="123"/>
                </a:lnTo>
                <a:lnTo>
                  <a:pt x="79" y="118"/>
                </a:lnTo>
                <a:lnTo>
                  <a:pt x="82" y="105"/>
                </a:lnTo>
                <a:lnTo>
                  <a:pt x="100" y="106"/>
                </a:lnTo>
                <a:lnTo>
                  <a:pt x="102" y="101"/>
                </a:lnTo>
                <a:lnTo>
                  <a:pt x="94" y="98"/>
                </a:lnTo>
                <a:lnTo>
                  <a:pt x="93" y="84"/>
                </a:lnTo>
                <a:lnTo>
                  <a:pt x="109" y="84"/>
                </a:lnTo>
                <a:lnTo>
                  <a:pt x="128" y="84"/>
                </a:lnTo>
                <a:lnTo>
                  <a:pt x="119" y="79"/>
                </a:lnTo>
                <a:lnTo>
                  <a:pt x="108" y="75"/>
                </a:lnTo>
                <a:lnTo>
                  <a:pt x="105" y="69"/>
                </a:lnTo>
                <a:lnTo>
                  <a:pt x="100" y="56"/>
                </a:lnTo>
                <a:lnTo>
                  <a:pt x="86" y="67"/>
                </a:lnTo>
                <a:lnTo>
                  <a:pt x="75" y="57"/>
                </a:lnTo>
                <a:lnTo>
                  <a:pt x="74" y="46"/>
                </a:lnTo>
                <a:lnTo>
                  <a:pt x="90" y="50"/>
                </a:lnTo>
                <a:lnTo>
                  <a:pt x="86" y="41"/>
                </a:lnTo>
                <a:lnTo>
                  <a:pt x="78" y="37"/>
                </a:lnTo>
                <a:lnTo>
                  <a:pt x="79" y="28"/>
                </a:lnTo>
                <a:lnTo>
                  <a:pt x="100" y="31"/>
                </a:lnTo>
                <a:lnTo>
                  <a:pt x="106" y="46"/>
                </a:lnTo>
                <a:lnTo>
                  <a:pt x="109" y="27"/>
                </a:lnTo>
                <a:lnTo>
                  <a:pt x="100" y="19"/>
                </a:lnTo>
                <a:lnTo>
                  <a:pt x="101" y="7"/>
                </a:lnTo>
                <a:lnTo>
                  <a:pt x="104" y="5"/>
                </a:lnTo>
                <a:lnTo>
                  <a:pt x="106" y="0"/>
                </a:lnTo>
                <a:lnTo>
                  <a:pt x="108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9" name="Freeform 380"/>
          <p:cNvSpPr>
            <a:spLocks/>
          </p:cNvSpPr>
          <p:nvPr/>
        </p:nvSpPr>
        <p:spPr bwMode="auto">
          <a:xfrm>
            <a:off x="8094663" y="962025"/>
            <a:ext cx="225425" cy="155575"/>
          </a:xfrm>
          <a:custGeom>
            <a:avLst/>
            <a:gdLst>
              <a:gd name="T0" fmla="*/ 102 w 142"/>
              <a:gd name="T1" fmla="*/ 28 h 98"/>
              <a:gd name="T2" fmla="*/ 124 w 142"/>
              <a:gd name="T3" fmla="*/ 35 h 98"/>
              <a:gd name="T4" fmla="*/ 139 w 142"/>
              <a:gd name="T5" fmla="*/ 42 h 98"/>
              <a:gd name="T6" fmla="*/ 141 w 142"/>
              <a:gd name="T7" fmla="*/ 42 h 98"/>
              <a:gd name="T8" fmla="*/ 142 w 142"/>
              <a:gd name="T9" fmla="*/ 46 h 98"/>
              <a:gd name="T10" fmla="*/ 134 w 142"/>
              <a:gd name="T11" fmla="*/ 51 h 98"/>
              <a:gd name="T12" fmla="*/ 135 w 142"/>
              <a:gd name="T13" fmla="*/ 61 h 98"/>
              <a:gd name="T14" fmla="*/ 130 w 142"/>
              <a:gd name="T15" fmla="*/ 69 h 98"/>
              <a:gd name="T16" fmla="*/ 123 w 142"/>
              <a:gd name="T17" fmla="*/ 75 h 98"/>
              <a:gd name="T18" fmla="*/ 116 w 142"/>
              <a:gd name="T19" fmla="*/ 80 h 98"/>
              <a:gd name="T20" fmla="*/ 123 w 142"/>
              <a:gd name="T21" fmla="*/ 84 h 98"/>
              <a:gd name="T22" fmla="*/ 109 w 142"/>
              <a:gd name="T23" fmla="*/ 90 h 98"/>
              <a:gd name="T24" fmla="*/ 91 w 142"/>
              <a:gd name="T25" fmla="*/ 98 h 98"/>
              <a:gd name="T26" fmla="*/ 86 w 142"/>
              <a:gd name="T27" fmla="*/ 96 h 98"/>
              <a:gd name="T28" fmla="*/ 70 w 142"/>
              <a:gd name="T29" fmla="*/ 95 h 98"/>
              <a:gd name="T30" fmla="*/ 55 w 142"/>
              <a:gd name="T31" fmla="*/ 95 h 98"/>
              <a:gd name="T32" fmla="*/ 52 w 142"/>
              <a:gd name="T33" fmla="*/ 95 h 98"/>
              <a:gd name="T34" fmla="*/ 40 w 142"/>
              <a:gd name="T35" fmla="*/ 94 h 98"/>
              <a:gd name="T36" fmla="*/ 36 w 142"/>
              <a:gd name="T37" fmla="*/ 94 h 98"/>
              <a:gd name="T38" fmla="*/ 36 w 142"/>
              <a:gd name="T39" fmla="*/ 91 h 98"/>
              <a:gd name="T40" fmla="*/ 37 w 142"/>
              <a:gd name="T41" fmla="*/ 85 h 98"/>
              <a:gd name="T42" fmla="*/ 30 w 142"/>
              <a:gd name="T43" fmla="*/ 69 h 98"/>
              <a:gd name="T44" fmla="*/ 29 w 142"/>
              <a:gd name="T45" fmla="*/ 66 h 98"/>
              <a:gd name="T46" fmla="*/ 29 w 142"/>
              <a:gd name="T47" fmla="*/ 65 h 98"/>
              <a:gd name="T48" fmla="*/ 32 w 142"/>
              <a:gd name="T49" fmla="*/ 43 h 98"/>
              <a:gd name="T50" fmla="*/ 27 w 142"/>
              <a:gd name="T51" fmla="*/ 25 h 98"/>
              <a:gd name="T52" fmla="*/ 17 w 142"/>
              <a:gd name="T53" fmla="*/ 28 h 98"/>
              <a:gd name="T54" fmla="*/ 11 w 142"/>
              <a:gd name="T55" fmla="*/ 28 h 98"/>
              <a:gd name="T56" fmla="*/ 0 w 142"/>
              <a:gd name="T57" fmla="*/ 23 h 98"/>
              <a:gd name="T58" fmla="*/ 6 w 142"/>
              <a:gd name="T59" fmla="*/ 21 h 98"/>
              <a:gd name="T60" fmla="*/ 7 w 142"/>
              <a:gd name="T61" fmla="*/ 9 h 98"/>
              <a:gd name="T62" fmla="*/ 17 w 142"/>
              <a:gd name="T63" fmla="*/ 0 h 98"/>
              <a:gd name="T64" fmla="*/ 18 w 142"/>
              <a:gd name="T65" fmla="*/ 0 h 98"/>
              <a:gd name="T66" fmla="*/ 38 w 142"/>
              <a:gd name="T67" fmla="*/ 8 h 98"/>
              <a:gd name="T68" fmla="*/ 53 w 142"/>
              <a:gd name="T69" fmla="*/ 19 h 98"/>
              <a:gd name="T70" fmla="*/ 63 w 142"/>
              <a:gd name="T71" fmla="*/ 20 h 98"/>
              <a:gd name="T72" fmla="*/ 57 w 142"/>
              <a:gd name="T73" fmla="*/ 28 h 98"/>
              <a:gd name="T74" fmla="*/ 81 w 142"/>
              <a:gd name="T75" fmla="*/ 25 h 98"/>
              <a:gd name="T76" fmla="*/ 102 w 142"/>
              <a:gd name="T77" fmla="*/ 2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98">
                <a:moveTo>
                  <a:pt x="102" y="28"/>
                </a:moveTo>
                <a:lnTo>
                  <a:pt x="124" y="35"/>
                </a:lnTo>
                <a:lnTo>
                  <a:pt x="139" y="42"/>
                </a:lnTo>
                <a:lnTo>
                  <a:pt x="141" y="42"/>
                </a:lnTo>
                <a:lnTo>
                  <a:pt x="142" y="46"/>
                </a:lnTo>
                <a:lnTo>
                  <a:pt x="134" y="51"/>
                </a:lnTo>
                <a:lnTo>
                  <a:pt x="135" y="61"/>
                </a:lnTo>
                <a:lnTo>
                  <a:pt x="130" y="69"/>
                </a:lnTo>
                <a:lnTo>
                  <a:pt x="123" y="75"/>
                </a:lnTo>
                <a:lnTo>
                  <a:pt x="116" y="80"/>
                </a:lnTo>
                <a:lnTo>
                  <a:pt x="123" y="84"/>
                </a:lnTo>
                <a:lnTo>
                  <a:pt x="109" y="90"/>
                </a:lnTo>
                <a:lnTo>
                  <a:pt x="91" y="98"/>
                </a:lnTo>
                <a:lnTo>
                  <a:pt x="86" y="96"/>
                </a:lnTo>
                <a:lnTo>
                  <a:pt x="70" y="95"/>
                </a:lnTo>
                <a:lnTo>
                  <a:pt x="55" y="95"/>
                </a:lnTo>
                <a:lnTo>
                  <a:pt x="52" y="95"/>
                </a:lnTo>
                <a:lnTo>
                  <a:pt x="40" y="94"/>
                </a:lnTo>
                <a:lnTo>
                  <a:pt x="36" y="94"/>
                </a:lnTo>
                <a:lnTo>
                  <a:pt x="36" y="91"/>
                </a:lnTo>
                <a:lnTo>
                  <a:pt x="37" y="85"/>
                </a:lnTo>
                <a:lnTo>
                  <a:pt x="30" y="69"/>
                </a:lnTo>
                <a:lnTo>
                  <a:pt x="29" y="66"/>
                </a:lnTo>
                <a:lnTo>
                  <a:pt x="29" y="65"/>
                </a:lnTo>
                <a:lnTo>
                  <a:pt x="32" y="43"/>
                </a:lnTo>
                <a:lnTo>
                  <a:pt x="27" y="25"/>
                </a:lnTo>
                <a:lnTo>
                  <a:pt x="17" y="28"/>
                </a:lnTo>
                <a:lnTo>
                  <a:pt x="11" y="28"/>
                </a:lnTo>
                <a:lnTo>
                  <a:pt x="0" y="23"/>
                </a:lnTo>
                <a:lnTo>
                  <a:pt x="6" y="21"/>
                </a:lnTo>
                <a:lnTo>
                  <a:pt x="7" y="9"/>
                </a:lnTo>
                <a:lnTo>
                  <a:pt x="17" y="0"/>
                </a:lnTo>
                <a:lnTo>
                  <a:pt x="18" y="0"/>
                </a:lnTo>
                <a:lnTo>
                  <a:pt x="38" y="8"/>
                </a:lnTo>
                <a:lnTo>
                  <a:pt x="53" y="19"/>
                </a:lnTo>
                <a:lnTo>
                  <a:pt x="63" y="20"/>
                </a:lnTo>
                <a:lnTo>
                  <a:pt x="57" y="28"/>
                </a:lnTo>
                <a:lnTo>
                  <a:pt x="81" y="25"/>
                </a:lnTo>
                <a:lnTo>
                  <a:pt x="102" y="2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0" name="Freeform 381"/>
          <p:cNvSpPr>
            <a:spLocks noEditPoints="1"/>
          </p:cNvSpPr>
          <p:nvPr/>
        </p:nvSpPr>
        <p:spPr bwMode="auto">
          <a:xfrm>
            <a:off x="6323013" y="1797050"/>
            <a:ext cx="77788" cy="203200"/>
          </a:xfrm>
          <a:custGeom>
            <a:avLst/>
            <a:gdLst>
              <a:gd name="T0" fmla="*/ 30 w 49"/>
              <a:gd name="T1" fmla="*/ 63 h 128"/>
              <a:gd name="T2" fmla="*/ 31 w 49"/>
              <a:gd name="T3" fmla="*/ 54 h 128"/>
              <a:gd name="T4" fmla="*/ 27 w 49"/>
              <a:gd name="T5" fmla="*/ 59 h 128"/>
              <a:gd name="T6" fmla="*/ 25 w 49"/>
              <a:gd name="T7" fmla="*/ 56 h 128"/>
              <a:gd name="T8" fmla="*/ 21 w 49"/>
              <a:gd name="T9" fmla="*/ 49 h 128"/>
              <a:gd name="T10" fmla="*/ 15 w 49"/>
              <a:gd name="T11" fmla="*/ 48 h 128"/>
              <a:gd name="T12" fmla="*/ 7 w 49"/>
              <a:gd name="T13" fmla="*/ 41 h 128"/>
              <a:gd name="T14" fmla="*/ 0 w 49"/>
              <a:gd name="T15" fmla="*/ 33 h 128"/>
              <a:gd name="T16" fmla="*/ 1 w 49"/>
              <a:gd name="T17" fmla="*/ 41 h 128"/>
              <a:gd name="T18" fmla="*/ 10 w 49"/>
              <a:gd name="T19" fmla="*/ 56 h 128"/>
              <a:gd name="T20" fmla="*/ 1 w 49"/>
              <a:gd name="T21" fmla="*/ 49 h 128"/>
              <a:gd name="T22" fmla="*/ 0 w 49"/>
              <a:gd name="T23" fmla="*/ 57 h 128"/>
              <a:gd name="T24" fmla="*/ 10 w 49"/>
              <a:gd name="T25" fmla="*/ 67 h 128"/>
              <a:gd name="T26" fmla="*/ 12 w 49"/>
              <a:gd name="T27" fmla="*/ 71 h 128"/>
              <a:gd name="T28" fmla="*/ 12 w 49"/>
              <a:gd name="T29" fmla="*/ 76 h 128"/>
              <a:gd name="T30" fmla="*/ 16 w 49"/>
              <a:gd name="T31" fmla="*/ 91 h 128"/>
              <a:gd name="T32" fmla="*/ 18 w 49"/>
              <a:gd name="T33" fmla="*/ 98 h 128"/>
              <a:gd name="T34" fmla="*/ 4 w 49"/>
              <a:gd name="T35" fmla="*/ 109 h 128"/>
              <a:gd name="T36" fmla="*/ 7 w 49"/>
              <a:gd name="T37" fmla="*/ 117 h 128"/>
              <a:gd name="T38" fmla="*/ 21 w 49"/>
              <a:gd name="T39" fmla="*/ 127 h 128"/>
              <a:gd name="T40" fmla="*/ 23 w 49"/>
              <a:gd name="T41" fmla="*/ 128 h 128"/>
              <a:gd name="T42" fmla="*/ 26 w 49"/>
              <a:gd name="T43" fmla="*/ 114 h 128"/>
              <a:gd name="T44" fmla="*/ 33 w 49"/>
              <a:gd name="T45" fmla="*/ 108 h 128"/>
              <a:gd name="T46" fmla="*/ 36 w 49"/>
              <a:gd name="T47" fmla="*/ 98 h 128"/>
              <a:gd name="T48" fmla="*/ 34 w 49"/>
              <a:gd name="T49" fmla="*/ 79 h 128"/>
              <a:gd name="T50" fmla="*/ 31 w 49"/>
              <a:gd name="T51" fmla="*/ 15 h 128"/>
              <a:gd name="T52" fmla="*/ 31 w 49"/>
              <a:gd name="T53" fmla="*/ 14 h 128"/>
              <a:gd name="T54" fmla="*/ 30 w 49"/>
              <a:gd name="T55" fmla="*/ 11 h 128"/>
              <a:gd name="T56" fmla="*/ 29 w 49"/>
              <a:gd name="T57" fmla="*/ 8 h 128"/>
              <a:gd name="T58" fmla="*/ 29 w 49"/>
              <a:gd name="T59" fmla="*/ 0 h 128"/>
              <a:gd name="T60" fmla="*/ 18 w 49"/>
              <a:gd name="T61" fmla="*/ 14 h 128"/>
              <a:gd name="T62" fmla="*/ 31 w 49"/>
              <a:gd name="T63" fmla="*/ 15 h 128"/>
              <a:gd name="T64" fmla="*/ 30 w 49"/>
              <a:gd name="T65" fmla="*/ 24 h 128"/>
              <a:gd name="T66" fmla="*/ 12 w 49"/>
              <a:gd name="T67" fmla="*/ 16 h 128"/>
              <a:gd name="T68" fmla="*/ 4 w 49"/>
              <a:gd name="T69" fmla="*/ 14 h 128"/>
              <a:gd name="T70" fmla="*/ 7 w 49"/>
              <a:gd name="T71" fmla="*/ 29 h 128"/>
              <a:gd name="T72" fmla="*/ 11 w 49"/>
              <a:gd name="T73" fmla="*/ 30 h 128"/>
              <a:gd name="T74" fmla="*/ 14 w 49"/>
              <a:gd name="T75" fmla="*/ 33 h 128"/>
              <a:gd name="T76" fmla="*/ 21 w 49"/>
              <a:gd name="T77" fmla="*/ 41 h 128"/>
              <a:gd name="T78" fmla="*/ 22 w 49"/>
              <a:gd name="T79" fmla="*/ 42 h 128"/>
              <a:gd name="T80" fmla="*/ 38 w 49"/>
              <a:gd name="T81" fmla="*/ 38 h 128"/>
              <a:gd name="T82" fmla="*/ 37 w 49"/>
              <a:gd name="T83" fmla="*/ 29 h 128"/>
              <a:gd name="T84" fmla="*/ 45 w 49"/>
              <a:gd name="T85" fmla="*/ 19 h 128"/>
              <a:gd name="T86" fmla="*/ 42 w 49"/>
              <a:gd name="T87" fmla="*/ 30 h 128"/>
              <a:gd name="T88" fmla="*/ 45 w 49"/>
              <a:gd name="T89" fmla="*/ 1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9" h="128">
                <a:moveTo>
                  <a:pt x="31" y="65"/>
                </a:moveTo>
                <a:lnTo>
                  <a:pt x="30" y="63"/>
                </a:lnTo>
                <a:lnTo>
                  <a:pt x="34" y="57"/>
                </a:lnTo>
                <a:lnTo>
                  <a:pt x="31" y="54"/>
                </a:lnTo>
                <a:lnTo>
                  <a:pt x="29" y="57"/>
                </a:lnTo>
                <a:lnTo>
                  <a:pt x="27" y="59"/>
                </a:lnTo>
                <a:lnTo>
                  <a:pt x="25" y="59"/>
                </a:lnTo>
                <a:lnTo>
                  <a:pt x="25" y="56"/>
                </a:lnTo>
                <a:lnTo>
                  <a:pt x="25" y="50"/>
                </a:lnTo>
                <a:lnTo>
                  <a:pt x="21" y="49"/>
                </a:lnTo>
                <a:lnTo>
                  <a:pt x="18" y="50"/>
                </a:lnTo>
                <a:lnTo>
                  <a:pt x="15" y="48"/>
                </a:lnTo>
                <a:lnTo>
                  <a:pt x="11" y="45"/>
                </a:lnTo>
                <a:lnTo>
                  <a:pt x="7" y="41"/>
                </a:lnTo>
                <a:lnTo>
                  <a:pt x="3" y="33"/>
                </a:lnTo>
                <a:lnTo>
                  <a:pt x="0" y="33"/>
                </a:lnTo>
                <a:lnTo>
                  <a:pt x="0" y="34"/>
                </a:lnTo>
                <a:lnTo>
                  <a:pt x="1" y="41"/>
                </a:lnTo>
                <a:lnTo>
                  <a:pt x="7" y="45"/>
                </a:lnTo>
                <a:lnTo>
                  <a:pt x="10" y="56"/>
                </a:lnTo>
                <a:lnTo>
                  <a:pt x="7" y="59"/>
                </a:lnTo>
                <a:lnTo>
                  <a:pt x="1" y="49"/>
                </a:lnTo>
                <a:lnTo>
                  <a:pt x="0" y="49"/>
                </a:lnTo>
                <a:lnTo>
                  <a:pt x="0" y="57"/>
                </a:lnTo>
                <a:lnTo>
                  <a:pt x="1" y="61"/>
                </a:lnTo>
                <a:lnTo>
                  <a:pt x="10" y="67"/>
                </a:lnTo>
                <a:lnTo>
                  <a:pt x="11" y="69"/>
                </a:lnTo>
                <a:lnTo>
                  <a:pt x="12" y="71"/>
                </a:lnTo>
                <a:lnTo>
                  <a:pt x="8" y="75"/>
                </a:lnTo>
                <a:lnTo>
                  <a:pt x="12" y="76"/>
                </a:lnTo>
                <a:lnTo>
                  <a:pt x="12" y="89"/>
                </a:lnTo>
                <a:lnTo>
                  <a:pt x="16" y="91"/>
                </a:lnTo>
                <a:lnTo>
                  <a:pt x="15" y="94"/>
                </a:lnTo>
                <a:lnTo>
                  <a:pt x="18" y="98"/>
                </a:lnTo>
                <a:lnTo>
                  <a:pt x="16" y="99"/>
                </a:lnTo>
                <a:lnTo>
                  <a:pt x="4" y="109"/>
                </a:lnTo>
                <a:lnTo>
                  <a:pt x="7" y="116"/>
                </a:lnTo>
                <a:lnTo>
                  <a:pt x="7" y="117"/>
                </a:lnTo>
                <a:lnTo>
                  <a:pt x="19" y="123"/>
                </a:lnTo>
                <a:lnTo>
                  <a:pt x="21" y="127"/>
                </a:lnTo>
                <a:lnTo>
                  <a:pt x="22" y="128"/>
                </a:lnTo>
                <a:lnTo>
                  <a:pt x="23" y="128"/>
                </a:lnTo>
                <a:lnTo>
                  <a:pt x="29" y="127"/>
                </a:lnTo>
                <a:lnTo>
                  <a:pt x="26" y="114"/>
                </a:lnTo>
                <a:lnTo>
                  <a:pt x="30" y="114"/>
                </a:lnTo>
                <a:lnTo>
                  <a:pt x="33" y="108"/>
                </a:lnTo>
                <a:lnTo>
                  <a:pt x="36" y="102"/>
                </a:lnTo>
                <a:lnTo>
                  <a:pt x="36" y="98"/>
                </a:lnTo>
                <a:lnTo>
                  <a:pt x="36" y="83"/>
                </a:lnTo>
                <a:lnTo>
                  <a:pt x="34" y="79"/>
                </a:lnTo>
                <a:lnTo>
                  <a:pt x="31" y="65"/>
                </a:lnTo>
                <a:close/>
                <a:moveTo>
                  <a:pt x="31" y="15"/>
                </a:moveTo>
                <a:lnTo>
                  <a:pt x="33" y="15"/>
                </a:lnTo>
                <a:lnTo>
                  <a:pt x="31" y="14"/>
                </a:lnTo>
                <a:lnTo>
                  <a:pt x="31" y="11"/>
                </a:lnTo>
                <a:lnTo>
                  <a:pt x="30" y="11"/>
                </a:lnTo>
                <a:lnTo>
                  <a:pt x="27" y="9"/>
                </a:lnTo>
                <a:lnTo>
                  <a:pt x="29" y="8"/>
                </a:lnTo>
                <a:lnTo>
                  <a:pt x="30" y="4"/>
                </a:lnTo>
                <a:lnTo>
                  <a:pt x="29" y="0"/>
                </a:lnTo>
                <a:lnTo>
                  <a:pt x="21" y="5"/>
                </a:lnTo>
                <a:lnTo>
                  <a:pt x="18" y="14"/>
                </a:lnTo>
                <a:lnTo>
                  <a:pt x="19" y="14"/>
                </a:lnTo>
                <a:lnTo>
                  <a:pt x="31" y="15"/>
                </a:lnTo>
                <a:close/>
                <a:moveTo>
                  <a:pt x="34" y="20"/>
                </a:moveTo>
                <a:lnTo>
                  <a:pt x="30" y="24"/>
                </a:lnTo>
                <a:lnTo>
                  <a:pt x="18" y="20"/>
                </a:lnTo>
                <a:lnTo>
                  <a:pt x="12" y="16"/>
                </a:lnTo>
                <a:lnTo>
                  <a:pt x="7" y="15"/>
                </a:lnTo>
                <a:lnTo>
                  <a:pt x="4" y="14"/>
                </a:lnTo>
                <a:lnTo>
                  <a:pt x="1" y="23"/>
                </a:lnTo>
                <a:lnTo>
                  <a:pt x="7" y="29"/>
                </a:lnTo>
                <a:lnTo>
                  <a:pt x="8" y="30"/>
                </a:lnTo>
                <a:lnTo>
                  <a:pt x="11" y="30"/>
                </a:lnTo>
                <a:lnTo>
                  <a:pt x="11" y="31"/>
                </a:lnTo>
                <a:lnTo>
                  <a:pt x="14" y="33"/>
                </a:lnTo>
                <a:lnTo>
                  <a:pt x="15" y="37"/>
                </a:lnTo>
                <a:lnTo>
                  <a:pt x="21" y="41"/>
                </a:lnTo>
                <a:lnTo>
                  <a:pt x="21" y="42"/>
                </a:lnTo>
                <a:lnTo>
                  <a:pt x="22" y="42"/>
                </a:lnTo>
                <a:lnTo>
                  <a:pt x="31" y="44"/>
                </a:lnTo>
                <a:lnTo>
                  <a:pt x="38" y="38"/>
                </a:lnTo>
                <a:lnTo>
                  <a:pt x="38" y="30"/>
                </a:lnTo>
                <a:lnTo>
                  <a:pt x="37" y="29"/>
                </a:lnTo>
                <a:lnTo>
                  <a:pt x="34" y="20"/>
                </a:lnTo>
                <a:close/>
                <a:moveTo>
                  <a:pt x="45" y="19"/>
                </a:moveTo>
                <a:lnTo>
                  <a:pt x="40" y="23"/>
                </a:lnTo>
                <a:lnTo>
                  <a:pt x="42" y="30"/>
                </a:lnTo>
                <a:lnTo>
                  <a:pt x="49" y="26"/>
                </a:lnTo>
                <a:lnTo>
                  <a:pt x="45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1" name="Freeform 382"/>
          <p:cNvSpPr>
            <a:spLocks noEditPoints="1"/>
          </p:cNvSpPr>
          <p:nvPr/>
        </p:nvSpPr>
        <p:spPr bwMode="auto">
          <a:xfrm>
            <a:off x="6311900" y="1970088"/>
            <a:ext cx="315913" cy="274638"/>
          </a:xfrm>
          <a:custGeom>
            <a:avLst/>
            <a:gdLst>
              <a:gd name="T0" fmla="*/ 195 w 199"/>
              <a:gd name="T1" fmla="*/ 85 h 173"/>
              <a:gd name="T2" fmla="*/ 191 w 199"/>
              <a:gd name="T3" fmla="*/ 53 h 173"/>
              <a:gd name="T4" fmla="*/ 180 w 199"/>
              <a:gd name="T5" fmla="*/ 0 h 173"/>
              <a:gd name="T6" fmla="*/ 126 w 199"/>
              <a:gd name="T7" fmla="*/ 11 h 173"/>
              <a:gd name="T8" fmla="*/ 109 w 199"/>
              <a:gd name="T9" fmla="*/ 23 h 173"/>
              <a:gd name="T10" fmla="*/ 113 w 199"/>
              <a:gd name="T11" fmla="*/ 37 h 173"/>
              <a:gd name="T12" fmla="*/ 137 w 199"/>
              <a:gd name="T13" fmla="*/ 19 h 173"/>
              <a:gd name="T14" fmla="*/ 139 w 199"/>
              <a:gd name="T15" fmla="*/ 37 h 173"/>
              <a:gd name="T16" fmla="*/ 160 w 199"/>
              <a:gd name="T17" fmla="*/ 50 h 173"/>
              <a:gd name="T18" fmla="*/ 147 w 199"/>
              <a:gd name="T19" fmla="*/ 46 h 173"/>
              <a:gd name="T20" fmla="*/ 122 w 199"/>
              <a:gd name="T21" fmla="*/ 50 h 173"/>
              <a:gd name="T22" fmla="*/ 135 w 199"/>
              <a:gd name="T23" fmla="*/ 59 h 173"/>
              <a:gd name="T24" fmla="*/ 127 w 199"/>
              <a:gd name="T25" fmla="*/ 61 h 173"/>
              <a:gd name="T26" fmla="*/ 113 w 199"/>
              <a:gd name="T27" fmla="*/ 52 h 173"/>
              <a:gd name="T28" fmla="*/ 112 w 199"/>
              <a:gd name="T29" fmla="*/ 78 h 173"/>
              <a:gd name="T30" fmla="*/ 119 w 199"/>
              <a:gd name="T31" fmla="*/ 104 h 173"/>
              <a:gd name="T32" fmla="*/ 116 w 199"/>
              <a:gd name="T33" fmla="*/ 113 h 173"/>
              <a:gd name="T34" fmla="*/ 104 w 199"/>
              <a:gd name="T35" fmla="*/ 72 h 173"/>
              <a:gd name="T36" fmla="*/ 86 w 199"/>
              <a:gd name="T37" fmla="*/ 71 h 173"/>
              <a:gd name="T38" fmla="*/ 62 w 199"/>
              <a:gd name="T39" fmla="*/ 56 h 173"/>
              <a:gd name="T40" fmla="*/ 23 w 199"/>
              <a:gd name="T41" fmla="*/ 65 h 173"/>
              <a:gd name="T42" fmla="*/ 19 w 199"/>
              <a:gd name="T43" fmla="*/ 79 h 173"/>
              <a:gd name="T44" fmla="*/ 49 w 199"/>
              <a:gd name="T45" fmla="*/ 90 h 173"/>
              <a:gd name="T46" fmla="*/ 58 w 199"/>
              <a:gd name="T47" fmla="*/ 115 h 173"/>
              <a:gd name="T48" fmla="*/ 58 w 199"/>
              <a:gd name="T49" fmla="*/ 124 h 173"/>
              <a:gd name="T50" fmla="*/ 38 w 199"/>
              <a:gd name="T51" fmla="*/ 100 h 173"/>
              <a:gd name="T52" fmla="*/ 11 w 199"/>
              <a:gd name="T53" fmla="*/ 80 h 173"/>
              <a:gd name="T54" fmla="*/ 7 w 199"/>
              <a:gd name="T55" fmla="*/ 94 h 173"/>
              <a:gd name="T56" fmla="*/ 21 w 199"/>
              <a:gd name="T57" fmla="*/ 100 h 173"/>
              <a:gd name="T58" fmla="*/ 4 w 199"/>
              <a:gd name="T59" fmla="*/ 108 h 173"/>
              <a:gd name="T60" fmla="*/ 36 w 199"/>
              <a:gd name="T61" fmla="*/ 113 h 173"/>
              <a:gd name="T62" fmla="*/ 38 w 199"/>
              <a:gd name="T63" fmla="*/ 120 h 173"/>
              <a:gd name="T64" fmla="*/ 19 w 199"/>
              <a:gd name="T65" fmla="*/ 123 h 173"/>
              <a:gd name="T66" fmla="*/ 21 w 199"/>
              <a:gd name="T67" fmla="*/ 145 h 173"/>
              <a:gd name="T68" fmla="*/ 38 w 199"/>
              <a:gd name="T69" fmla="*/ 135 h 173"/>
              <a:gd name="T70" fmla="*/ 56 w 199"/>
              <a:gd name="T71" fmla="*/ 149 h 173"/>
              <a:gd name="T72" fmla="*/ 81 w 199"/>
              <a:gd name="T73" fmla="*/ 173 h 173"/>
              <a:gd name="T74" fmla="*/ 108 w 199"/>
              <a:gd name="T75" fmla="*/ 147 h 173"/>
              <a:gd name="T76" fmla="*/ 122 w 199"/>
              <a:gd name="T77" fmla="*/ 138 h 173"/>
              <a:gd name="T78" fmla="*/ 141 w 199"/>
              <a:gd name="T79" fmla="*/ 147 h 173"/>
              <a:gd name="T80" fmla="*/ 165 w 199"/>
              <a:gd name="T81" fmla="*/ 162 h 173"/>
              <a:gd name="T82" fmla="*/ 182 w 199"/>
              <a:gd name="T83" fmla="*/ 157 h 173"/>
              <a:gd name="T84" fmla="*/ 187 w 199"/>
              <a:gd name="T85" fmla="*/ 143 h 173"/>
              <a:gd name="T86" fmla="*/ 191 w 199"/>
              <a:gd name="T87" fmla="*/ 131 h 173"/>
              <a:gd name="T88" fmla="*/ 199 w 199"/>
              <a:gd name="T89" fmla="*/ 109 h 173"/>
              <a:gd name="T90" fmla="*/ 34 w 199"/>
              <a:gd name="T91" fmla="*/ 138 h 173"/>
              <a:gd name="T92" fmla="*/ 26 w 199"/>
              <a:gd name="T93" fmla="*/ 153 h 173"/>
              <a:gd name="T94" fmla="*/ 45 w 199"/>
              <a:gd name="T95" fmla="*/ 153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99" h="173">
                <a:moveTo>
                  <a:pt x="198" y="101"/>
                </a:moveTo>
                <a:lnTo>
                  <a:pt x="197" y="95"/>
                </a:lnTo>
                <a:lnTo>
                  <a:pt x="197" y="90"/>
                </a:lnTo>
                <a:lnTo>
                  <a:pt x="195" y="85"/>
                </a:lnTo>
                <a:lnTo>
                  <a:pt x="195" y="80"/>
                </a:lnTo>
                <a:lnTo>
                  <a:pt x="194" y="71"/>
                </a:lnTo>
                <a:lnTo>
                  <a:pt x="192" y="63"/>
                </a:lnTo>
                <a:lnTo>
                  <a:pt x="191" y="53"/>
                </a:lnTo>
                <a:lnTo>
                  <a:pt x="191" y="19"/>
                </a:lnTo>
                <a:lnTo>
                  <a:pt x="188" y="15"/>
                </a:lnTo>
                <a:lnTo>
                  <a:pt x="187" y="11"/>
                </a:lnTo>
                <a:lnTo>
                  <a:pt x="180" y="0"/>
                </a:lnTo>
                <a:lnTo>
                  <a:pt x="160" y="4"/>
                </a:lnTo>
                <a:lnTo>
                  <a:pt x="147" y="5"/>
                </a:lnTo>
                <a:lnTo>
                  <a:pt x="135" y="5"/>
                </a:lnTo>
                <a:lnTo>
                  <a:pt x="126" y="11"/>
                </a:lnTo>
                <a:lnTo>
                  <a:pt x="124" y="11"/>
                </a:lnTo>
                <a:lnTo>
                  <a:pt x="115" y="16"/>
                </a:lnTo>
                <a:lnTo>
                  <a:pt x="109" y="22"/>
                </a:lnTo>
                <a:lnTo>
                  <a:pt x="109" y="23"/>
                </a:lnTo>
                <a:lnTo>
                  <a:pt x="108" y="33"/>
                </a:lnTo>
                <a:lnTo>
                  <a:pt x="108" y="37"/>
                </a:lnTo>
                <a:lnTo>
                  <a:pt x="112" y="34"/>
                </a:lnTo>
                <a:lnTo>
                  <a:pt x="113" y="37"/>
                </a:lnTo>
                <a:lnTo>
                  <a:pt x="116" y="33"/>
                </a:lnTo>
                <a:lnTo>
                  <a:pt x="126" y="23"/>
                </a:lnTo>
                <a:lnTo>
                  <a:pt x="131" y="19"/>
                </a:lnTo>
                <a:lnTo>
                  <a:pt x="137" y="19"/>
                </a:lnTo>
                <a:lnTo>
                  <a:pt x="134" y="30"/>
                </a:lnTo>
                <a:lnTo>
                  <a:pt x="132" y="33"/>
                </a:lnTo>
                <a:lnTo>
                  <a:pt x="130" y="40"/>
                </a:lnTo>
                <a:lnTo>
                  <a:pt x="139" y="37"/>
                </a:lnTo>
                <a:lnTo>
                  <a:pt x="147" y="41"/>
                </a:lnTo>
                <a:lnTo>
                  <a:pt x="152" y="44"/>
                </a:lnTo>
                <a:lnTo>
                  <a:pt x="154" y="46"/>
                </a:lnTo>
                <a:lnTo>
                  <a:pt x="160" y="50"/>
                </a:lnTo>
                <a:lnTo>
                  <a:pt x="164" y="53"/>
                </a:lnTo>
                <a:lnTo>
                  <a:pt x="160" y="53"/>
                </a:lnTo>
                <a:lnTo>
                  <a:pt x="152" y="49"/>
                </a:lnTo>
                <a:lnTo>
                  <a:pt x="147" y="46"/>
                </a:lnTo>
                <a:lnTo>
                  <a:pt x="141" y="45"/>
                </a:lnTo>
                <a:lnTo>
                  <a:pt x="126" y="46"/>
                </a:lnTo>
                <a:lnTo>
                  <a:pt x="124" y="46"/>
                </a:lnTo>
                <a:lnTo>
                  <a:pt x="122" y="50"/>
                </a:lnTo>
                <a:lnTo>
                  <a:pt x="123" y="52"/>
                </a:lnTo>
                <a:lnTo>
                  <a:pt x="126" y="53"/>
                </a:lnTo>
                <a:lnTo>
                  <a:pt x="127" y="53"/>
                </a:lnTo>
                <a:lnTo>
                  <a:pt x="135" y="59"/>
                </a:lnTo>
                <a:lnTo>
                  <a:pt x="143" y="63"/>
                </a:lnTo>
                <a:lnTo>
                  <a:pt x="142" y="67"/>
                </a:lnTo>
                <a:lnTo>
                  <a:pt x="132" y="65"/>
                </a:lnTo>
                <a:lnTo>
                  <a:pt x="127" y="61"/>
                </a:lnTo>
                <a:lnTo>
                  <a:pt x="126" y="61"/>
                </a:lnTo>
                <a:lnTo>
                  <a:pt x="120" y="57"/>
                </a:lnTo>
                <a:lnTo>
                  <a:pt x="117" y="53"/>
                </a:lnTo>
                <a:lnTo>
                  <a:pt x="113" y="52"/>
                </a:lnTo>
                <a:lnTo>
                  <a:pt x="109" y="57"/>
                </a:lnTo>
                <a:lnTo>
                  <a:pt x="108" y="64"/>
                </a:lnTo>
                <a:lnTo>
                  <a:pt x="109" y="67"/>
                </a:lnTo>
                <a:lnTo>
                  <a:pt x="112" y="78"/>
                </a:lnTo>
                <a:lnTo>
                  <a:pt x="120" y="85"/>
                </a:lnTo>
                <a:lnTo>
                  <a:pt x="124" y="97"/>
                </a:lnTo>
                <a:lnTo>
                  <a:pt x="119" y="94"/>
                </a:lnTo>
                <a:lnTo>
                  <a:pt x="119" y="104"/>
                </a:lnTo>
                <a:lnTo>
                  <a:pt x="122" y="109"/>
                </a:lnTo>
                <a:lnTo>
                  <a:pt x="123" y="112"/>
                </a:lnTo>
                <a:lnTo>
                  <a:pt x="120" y="112"/>
                </a:lnTo>
                <a:lnTo>
                  <a:pt x="116" y="113"/>
                </a:lnTo>
                <a:lnTo>
                  <a:pt x="116" y="104"/>
                </a:lnTo>
                <a:lnTo>
                  <a:pt x="113" y="93"/>
                </a:lnTo>
                <a:lnTo>
                  <a:pt x="109" y="86"/>
                </a:lnTo>
                <a:lnTo>
                  <a:pt x="104" y="72"/>
                </a:lnTo>
                <a:lnTo>
                  <a:pt x="98" y="63"/>
                </a:lnTo>
                <a:lnTo>
                  <a:pt x="89" y="63"/>
                </a:lnTo>
                <a:lnTo>
                  <a:pt x="87" y="65"/>
                </a:lnTo>
                <a:lnTo>
                  <a:pt x="86" y="71"/>
                </a:lnTo>
                <a:lnTo>
                  <a:pt x="74" y="74"/>
                </a:lnTo>
                <a:lnTo>
                  <a:pt x="71" y="72"/>
                </a:lnTo>
                <a:lnTo>
                  <a:pt x="70" y="60"/>
                </a:lnTo>
                <a:lnTo>
                  <a:pt x="62" y="56"/>
                </a:lnTo>
                <a:lnTo>
                  <a:pt x="48" y="55"/>
                </a:lnTo>
                <a:lnTo>
                  <a:pt x="40" y="57"/>
                </a:lnTo>
                <a:lnTo>
                  <a:pt x="30" y="63"/>
                </a:lnTo>
                <a:lnTo>
                  <a:pt x="23" y="65"/>
                </a:lnTo>
                <a:lnTo>
                  <a:pt x="23" y="67"/>
                </a:lnTo>
                <a:lnTo>
                  <a:pt x="14" y="70"/>
                </a:lnTo>
                <a:lnTo>
                  <a:pt x="14" y="75"/>
                </a:lnTo>
                <a:lnTo>
                  <a:pt x="19" y="79"/>
                </a:lnTo>
                <a:lnTo>
                  <a:pt x="29" y="85"/>
                </a:lnTo>
                <a:lnTo>
                  <a:pt x="36" y="86"/>
                </a:lnTo>
                <a:lnTo>
                  <a:pt x="40" y="87"/>
                </a:lnTo>
                <a:lnTo>
                  <a:pt x="49" y="90"/>
                </a:lnTo>
                <a:lnTo>
                  <a:pt x="51" y="98"/>
                </a:lnTo>
                <a:lnTo>
                  <a:pt x="49" y="105"/>
                </a:lnTo>
                <a:lnTo>
                  <a:pt x="53" y="112"/>
                </a:lnTo>
                <a:lnTo>
                  <a:pt x="58" y="115"/>
                </a:lnTo>
                <a:lnTo>
                  <a:pt x="63" y="119"/>
                </a:lnTo>
                <a:lnTo>
                  <a:pt x="70" y="125"/>
                </a:lnTo>
                <a:lnTo>
                  <a:pt x="67" y="128"/>
                </a:lnTo>
                <a:lnTo>
                  <a:pt x="58" y="124"/>
                </a:lnTo>
                <a:lnTo>
                  <a:pt x="51" y="117"/>
                </a:lnTo>
                <a:lnTo>
                  <a:pt x="44" y="110"/>
                </a:lnTo>
                <a:lnTo>
                  <a:pt x="43" y="105"/>
                </a:lnTo>
                <a:lnTo>
                  <a:pt x="38" y="100"/>
                </a:lnTo>
                <a:lnTo>
                  <a:pt x="32" y="91"/>
                </a:lnTo>
                <a:lnTo>
                  <a:pt x="30" y="91"/>
                </a:lnTo>
                <a:lnTo>
                  <a:pt x="19" y="85"/>
                </a:lnTo>
                <a:lnTo>
                  <a:pt x="11" y="80"/>
                </a:lnTo>
                <a:lnTo>
                  <a:pt x="3" y="83"/>
                </a:lnTo>
                <a:lnTo>
                  <a:pt x="0" y="91"/>
                </a:lnTo>
                <a:lnTo>
                  <a:pt x="2" y="91"/>
                </a:lnTo>
                <a:lnTo>
                  <a:pt x="7" y="94"/>
                </a:lnTo>
                <a:lnTo>
                  <a:pt x="13" y="94"/>
                </a:lnTo>
                <a:lnTo>
                  <a:pt x="19" y="95"/>
                </a:lnTo>
                <a:lnTo>
                  <a:pt x="21" y="95"/>
                </a:lnTo>
                <a:lnTo>
                  <a:pt x="21" y="100"/>
                </a:lnTo>
                <a:lnTo>
                  <a:pt x="18" y="100"/>
                </a:lnTo>
                <a:lnTo>
                  <a:pt x="13" y="102"/>
                </a:lnTo>
                <a:lnTo>
                  <a:pt x="10" y="105"/>
                </a:lnTo>
                <a:lnTo>
                  <a:pt x="4" y="108"/>
                </a:lnTo>
                <a:lnTo>
                  <a:pt x="11" y="112"/>
                </a:lnTo>
                <a:lnTo>
                  <a:pt x="32" y="105"/>
                </a:lnTo>
                <a:lnTo>
                  <a:pt x="33" y="105"/>
                </a:lnTo>
                <a:lnTo>
                  <a:pt x="36" y="113"/>
                </a:lnTo>
                <a:lnTo>
                  <a:pt x="38" y="113"/>
                </a:lnTo>
                <a:lnTo>
                  <a:pt x="43" y="117"/>
                </a:lnTo>
                <a:lnTo>
                  <a:pt x="44" y="121"/>
                </a:lnTo>
                <a:lnTo>
                  <a:pt x="38" y="120"/>
                </a:lnTo>
                <a:lnTo>
                  <a:pt x="30" y="117"/>
                </a:lnTo>
                <a:lnTo>
                  <a:pt x="33" y="123"/>
                </a:lnTo>
                <a:lnTo>
                  <a:pt x="26" y="124"/>
                </a:lnTo>
                <a:lnTo>
                  <a:pt x="19" y="123"/>
                </a:lnTo>
                <a:lnTo>
                  <a:pt x="11" y="128"/>
                </a:lnTo>
                <a:lnTo>
                  <a:pt x="14" y="134"/>
                </a:lnTo>
                <a:lnTo>
                  <a:pt x="15" y="136"/>
                </a:lnTo>
                <a:lnTo>
                  <a:pt x="21" y="145"/>
                </a:lnTo>
                <a:lnTo>
                  <a:pt x="25" y="145"/>
                </a:lnTo>
                <a:lnTo>
                  <a:pt x="30" y="132"/>
                </a:lnTo>
                <a:lnTo>
                  <a:pt x="36" y="130"/>
                </a:lnTo>
                <a:lnTo>
                  <a:pt x="38" y="135"/>
                </a:lnTo>
                <a:lnTo>
                  <a:pt x="41" y="136"/>
                </a:lnTo>
                <a:lnTo>
                  <a:pt x="45" y="140"/>
                </a:lnTo>
                <a:lnTo>
                  <a:pt x="60" y="143"/>
                </a:lnTo>
                <a:lnTo>
                  <a:pt x="56" y="149"/>
                </a:lnTo>
                <a:lnTo>
                  <a:pt x="62" y="150"/>
                </a:lnTo>
                <a:lnTo>
                  <a:pt x="66" y="162"/>
                </a:lnTo>
                <a:lnTo>
                  <a:pt x="74" y="170"/>
                </a:lnTo>
                <a:lnTo>
                  <a:pt x="81" y="173"/>
                </a:lnTo>
                <a:lnTo>
                  <a:pt x="83" y="169"/>
                </a:lnTo>
                <a:lnTo>
                  <a:pt x="92" y="162"/>
                </a:lnTo>
                <a:lnTo>
                  <a:pt x="105" y="151"/>
                </a:lnTo>
                <a:lnTo>
                  <a:pt x="108" y="147"/>
                </a:lnTo>
                <a:lnTo>
                  <a:pt x="112" y="139"/>
                </a:lnTo>
                <a:lnTo>
                  <a:pt x="113" y="134"/>
                </a:lnTo>
                <a:lnTo>
                  <a:pt x="120" y="138"/>
                </a:lnTo>
                <a:lnTo>
                  <a:pt x="122" y="138"/>
                </a:lnTo>
                <a:lnTo>
                  <a:pt x="126" y="140"/>
                </a:lnTo>
                <a:lnTo>
                  <a:pt x="130" y="142"/>
                </a:lnTo>
                <a:lnTo>
                  <a:pt x="135" y="145"/>
                </a:lnTo>
                <a:lnTo>
                  <a:pt x="141" y="147"/>
                </a:lnTo>
                <a:lnTo>
                  <a:pt x="146" y="150"/>
                </a:lnTo>
                <a:lnTo>
                  <a:pt x="153" y="153"/>
                </a:lnTo>
                <a:lnTo>
                  <a:pt x="157" y="157"/>
                </a:lnTo>
                <a:lnTo>
                  <a:pt x="165" y="162"/>
                </a:lnTo>
                <a:lnTo>
                  <a:pt x="172" y="166"/>
                </a:lnTo>
                <a:lnTo>
                  <a:pt x="177" y="170"/>
                </a:lnTo>
                <a:lnTo>
                  <a:pt x="177" y="165"/>
                </a:lnTo>
                <a:lnTo>
                  <a:pt x="182" y="157"/>
                </a:lnTo>
                <a:lnTo>
                  <a:pt x="183" y="151"/>
                </a:lnTo>
                <a:lnTo>
                  <a:pt x="184" y="149"/>
                </a:lnTo>
                <a:lnTo>
                  <a:pt x="186" y="143"/>
                </a:lnTo>
                <a:lnTo>
                  <a:pt x="187" y="143"/>
                </a:lnTo>
                <a:lnTo>
                  <a:pt x="188" y="138"/>
                </a:lnTo>
                <a:lnTo>
                  <a:pt x="190" y="136"/>
                </a:lnTo>
                <a:lnTo>
                  <a:pt x="190" y="134"/>
                </a:lnTo>
                <a:lnTo>
                  <a:pt x="191" y="131"/>
                </a:lnTo>
                <a:lnTo>
                  <a:pt x="194" y="123"/>
                </a:lnTo>
                <a:lnTo>
                  <a:pt x="197" y="116"/>
                </a:lnTo>
                <a:lnTo>
                  <a:pt x="198" y="112"/>
                </a:lnTo>
                <a:lnTo>
                  <a:pt x="199" y="109"/>
                </a:lnTo>
                <a:lnTo>
                  <a:pt x="198" y="101"/>
                </a:lnTo>
                <a:close/>
                <a:moveTo>
                  <a:pt x="41" y="147"/>
                </a:moveTo>
                <a:lnTo>
                  <a:pt x="37" y="143"/>
                </a:lnTo>
                <a:lnTo>
                  <a:pt x="34" y="138"/>
                </a:lnTo>
                <a:lnTo>
                  <a:pt x="34" y="135"/>
                </a:lnTo>
                <a:lnTo>
                  <a:pt x="30" y="140"/>
                </a:lnTo>
                <a:lnTo>
                  <a:pt x="25" y="149"/>
                </a:lnTo>
                <a:lnTo>
                  <a:pt x="26" y="153"/>
                </a:lnTo>
                <a:lnTo>
                  <a:pt x="32" y="155"/>
                </a:lnTo>
                <a:lnTo>
                  <a:pt x="38" y="160"/>
                </a:lnTo>
                <a:lnTo>
                  <a:pt x="38" y="155"/>
                </a:lnTo>
                <a:lnTo>
                  <a:pt x="45" y="153"/>
                </a:lnTo>
                <a:lnTo>
                  <a:pt x="49" y="150"/>
                </a:lnTo>
                <a:lnTo>
                  <a:pt x="47" y="149"/>
                </a:lnTo>
                <a:lnTo>
                  <a:pt x="41" y="14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2" name="Freeform 383"/>
          <p:cNvSpPr>
            <a:spLocks noEditPoints="1"/>
          </p:cNvSpPr>
          <p:nvPr/>
        </p:nvSpPr>
        <p:spPr bwMode="auto">
          <a:xfrm>
            <a:off x="4875213" y="4017963"/>
            <a:ext cx="212725" cy="84138"/>
          </a:xfrm>
          <a:custGeom>
            <a:avLst/>
            <a:gdLst>
              <a:gd name="T0" fmla="*/ 103 w 134"/>
              <a:gd name="T1" fmla="*/ 18 h 53"/>
              <a:gd name="T2" fmla="*/ 86 w 134"/>
              <a:gd name="T3" fmla="*/ 11 h 53"/>
              <a:gd name="T4" fmla="*/ 84 w 134"/>
              <a:gd name="T5" fmla="*/ 3 h 53"/>
              <a:gd name="T6" fmla="*/ 79 w 134"/>
              <a:gd name="T7" fmla="*/ 1 h 53"/>
              <a:gd name="T8" fmla="*/ 77 w 134"/>
              <a:gd name="T9" fmla="*/ 0 h 53"/>
              <a:gd name="T10" fmla="*/ 73 w 134"/>
              <a:gd name="T11" fmla="*/ 10 h 53"/>
              <a:gd name="T12" fmla="*/ 67 w 134"/>
              <a:gd name="T13" fmla="*/ 10 h 53"/>
              <a:gd name="T14" fmla="*/ 66 w 134"/>
              <a:gd name="T15" fmla="*/ 4 h 53"/>
              <a:gd name="T16" fmla="*/ 36 w 134"/>
              <a:gd name="T17" fmla="*/ 5 h 53"/>
              <a:gd name="T18" fmla="*/ 45 w 134"/>
              <a:gd name="T19" fmla="*/ 16 h 53"/>
              <a:gd name="T20" fmla="*/ 48 w 134"/>
              <a:gd name="T21" fmla="*/ 19 h 53"/>
              <a:gd name="T22" fmla="*/ 40 w 134"/>
              <a:gd name="T23" fmla="*/ 20 h 53"/>
              <a:gd name="T24" fmla="*/ 33 w 134"/>
              <a:gd name="T25" fmla="*/ 22 h 53"/>
              <a:gd name="T26" fmla="*/ 21 w 134"/>
              <a:gd name="T27" fmla="*/ 19 h 53"/>
              <a:gd name="T28" fmla="*/ 0 w 134"/>
              <a:gd name="T29" fmla="*/ 38 h 53"/>
              <a:gd name="T30" fmla="*/ 17 w 134"/>
              <a:gd name="T31" fmla="*/ 53 h 53"/>
              <a:gd name="T32" fmla="*/ 18 w 134"/>
              <a:gd name="T33" fmla="*/ 53 h 53"/>
              <a:gd name="T34" fmla="*/ 44 w 134"/>
              <a:gd name="T35" fmla="*/ 44 h 53"/>
              <a:gd name="T36" fmla="*/ 48 w 134"/>
              <a:gd name="T37" fmla="*/ 42 h 53"/>
              <a:gd name="T38" fmla="*/ 67 w 134"/>
              <a:gd name="T39" fmla="*/ 44 h 53"/>
              <a:gd name="T40" fmla="*/ 79 w 134"/>
              <a:gd name="T41" fmla="*/ 38 h 53"/>
              <a:gd name="T42" fmla="*/ 96 w 134"/>
              <a:gd name="T43" fmla="*/ 33 h 53"/>
              <a:gd name="T44" fmla="*/ 111 w 134"/>
              <a:gd name="T45" fmla="*/ 26 h 53"/>
              <a:gd name="T46" fmla="*/ 103 w 134"/>
              <a:gd name="T47" fmla="*/ 18 h 53"/>
              <a:gd name="T48" fmla="*/ 131 w 134"/>
              <a:gd name="T49" fmla="*/ 27 h 53"/>
              <a:gd name="T50" fmla="*/ 126 w 134"/>
              <a:gd name="T51" fmla="*/ 30 h 53"/>
              <a:gd name="T52" fmla="*/ 122 w 134"/>
              <a:gd name="T53" fmla="*/ 33 h 53"/>
              <a:gd name="T54" fmla="*/ 119 w 134"/>
              <a:gd name="T55" fmla="*/ 37 h 53"/>
              <a:gd name="T56" fmla="*/ 114 w 134"/>
              <a:gd name="T57" fmla="*/ 40 h 53"/>
              <a:gd name="T58" fmla="*/ 108 w 134"/>
              <a:gd name="T59" fmla="*/ 38 h 53"/>
              <a:gd name="T60" fmla="*/ 101 w 134"/>
              <a:gd name="T61" fmla="*/ 42 h 53"/>
              <a:gd name="T62" fmla="*/ 103 w 134"/>
              <a:gd name="T63" fmla="*/ 48 h 53"/>
              <a:gd name="T64" fmla="*/ 105 w 134"/>
              <a:gd name="T65" fmla="*/ 53 h 53"/>
              <a:gd name="T66" fmla="*/ 108 w 134"/>
              <a:gd name="T67" fmla="*/ 53 h 53"/>
              <a:gd name="T68" fmla="*/ 118 w 134"/>
              <a:gd name="T69" fmla="*/ 52 h 53"/>
              <a:gd name="T70" fmla="*/ 119 w 134"/>
              <a:gd name="T71" fmla="*/ 46 h 53"/>
              <a:gd name="T72" fmla="*/ 120 w 134"/>
              <a:gd name="T73" fmla="*/ 48 h 53"/>
              <a:gd name="T74" fmla="*/ 129 w 134"/>
              <a:gd name="T75" fmla="*/ 38 h 53"/>
              <a:gd name="T76" fmla="*/ 134 w 134"/>
              <a:gd name="T77" fmla="*/ 34 h 53"/>
              <a:gd name="T78" fmla="*/ 131 w 134"/>
              <a:gd name="T79" fmla="*/ 2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4" h="53">
                <a:moveTo>
                  <a:pt x="103" y="18"/>
                </a:moveTo>
                <a:lnTo>
                  <a:pt x="86" y="11"/>
                </a:lnTo>
                <a:lnTo>
                  <a:pt x="84" y="3"/>
                </a:lnTo>
                <a:lnTo>
                  <a:pt x="79" y="1"/>
                </a:lnTo>
                <a:lnTo>
                  <a:pt x="77" y="0"/>
                </a:lnTo>
                <a:lnTo>
                  <a:pt x="73" y="10"/>
                </a:lnTo>
                <a:lnTo>
                  <a:pt x="67" y="10"/>
                </a:lnTo>
                <a:lnTo>
                  <a:pt x="66" y="4"/>
                </a:lnTo>
                <a:lnTo>
                  <a:pt x="36" y="5"/>
                </a:lnTo>
                <a:lnTo>
                  <a:pt x="45" y="16"/>
                </a:lnTo>
                <a:lnTo>
                  <a:pt x="48" y="19"/>
                </a:lnTo>
                <a:lnTo>
                  <a:pt x="40" y="20"/>
                </a:lnTo>
                <a:lnTo>
                  <a:pt x="33" y="22"/>
                </a:lnTo>
                <a:lnTo>
                  <a:pt x="21" y="19"/>
                </a:lnTo>
                <a:lnTo>
                  <a:pt x="0" y="38"/>
                </a:lnTo>
                <a:lnTo>
                  <a:pt x="17" y="53"/>
                </a:lnTo>
                <a:lnTo>
                  <a:pt x="18" y="53"/>
                </a:lnTo>
                <a:lnTo>
                  <a:pt x="44" y="44"/>
                </a:lnTo>
                <a:lnTo>
                  <a:pt x="48" y="42"/>
                </a:lnTo>
                <a:lnTo>
                  <a:pt x="67" y="44"/>
                </a:lnTo>
                <a:lnTo>
                  <a:pt x="79" y="38"/>
                </a:lnTo>
                <a:lnTo>
                  <a:pt x="96" y="33"/>
                </a:lnTo>
                <a:lnTo>
                  <a:pt x="111" y="26"/>
                </a:lnTo>
                <a:lnTo>
                  <a:pt x="103" y="18"/>
                </a:lnTo>
                <a:close/>
                <a:moveTo>
                  <a:pt x="131" y="27"/>
                </a:moveTo>
                <a:lnTo>
                  <a:pt x="126" y="30"/>
                </a:lnTo>
                <a:lnTo>
                  <a:pt x="122" y="33"/>
                </a:lnTo>
                <a:lnTo>
                  <a:pt x="119" y="37"/>
                </a:lnTo>
                <a:lnTo>
                  <a:pt x="114" y="40"/>
                </a:lnTo>
                <a:lnTo>
                  <a:pt x="108" y="38"/>
                </a:lnTo>
                <a:lnTo>
                  <a:pt x="101" y="42"/>
                </a:lnTo>
                <a:lnTo>
                  <a:pt x="103" y="48"/>
                </a:lnTo>
                <a:lnTo>
                  <a:pt x="105" y="53"/>
                </a:lnTo>
                <a:lnTo>
                  <a:pt x="108" y="53"/>
                </a:lnTo>
                <a:lnTo>
                  <a:pt x="118" y="52"/>
                </a:lnTo>
                <a:lnTo>
                  <a:pt x="119" y="46"/>
                </a:lnTo>
                <a:lnTo>
                  <a:pt x="120" y="48"/>
                </a:lnTo>
                <a:lnTo>
                  <a:pt x="129" y="38"/>
                </a:lnTo>
                <a:lnTo>
                  <a:pt x="134" y="34"/>
                </a:lnTo>
                <a:lnTo>
                  <a:pt x="131" y="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3" name="Freeform 384"/>
          <p:cNvSpPr>
            <a:spLocks noEditPoints="1"/>
          </p:cNvSpPr>
          <p:nvPr/>
        </p:nvSpPr>
        <p:spPr bwMode="auto">
          <a:xfrm>
            <a:off x="4367213" y="4494213"/>
            <a:ext cx="155575" cy="112713"/>
          </a:xfrm>
          <a:custGeom>
            <a:avLst/>
            <a:gdLst>
              <a:gd name="T0" fmla="*/ 64 w 98"/>
              <a:gd name="T1" fmla="*/ 49 h 71"/>
              <a:gd name="T2" fmla="*/ 61 w 98"/>
              <a:gd name="T3" fmla="*/ 42 h 71"/>
              <a:gd name="T4" fmla="*/ 61 w 98"/>
              <a:gd name="T5" fmla="*/ 40 h 71"/>
              <a:gd name="T6" fmla="*/ 60 w 98"/>
              <a:gd name="T7" fmla="*/ 34 h 71"/>
              <a:gd name="T8" fmla="*/ 57 w 98"/>
              <a:gd name="T9" fmla="*/ 29 h 71"/>
              <a:gd name="T10" fmla="*/ 56 w 98"/>
              <a:gd name="T11" fmla="*/ 16 h 71"/>
              <a:gd name="T12" fmla="*/ 52 w 98"/>
              <a:gd name="T13" fmla="*/ 1 h 71"/>
              <a:gd name="T14" fmla="*/ 52 w 98"/>
              <a:gd name="T15" fmla="*/ 0 h 71"/>
              <a:gd name="T16" fmla="*/ 48 w 98"/>
              <a:gd name="T17" fmla="*/ 0 h 71"/>
              <a:gd name="T18" fmla="*/ 33 w 98"/>
              <a:gd name="T19" fmla="*/ 3 h 71"/>
              <a:gd name="T20" fmla="*/ 11 w 98"/>
              <a:gd name="T21" fmla="*/ 18 h 71"/>
              <a:gd name="T22" fmla="*/ 0 w 98"/>
              <a:gd name="T23" fmla="*/ 26 h 71"/>
              <a:gd name="T24" fmla="*/ 4 w 98"/>
              <a:gd name="T25" fmla="*/ 29 h 71"/>
              <a:gd name="T26" fmla="*/ 7 w 98"/>
              <a:gd name="T27" fmla="*/ 34 h 71"/>
              <a:gd name="T28" fmla="*/ 15 w 98"/>
              <a:gd name="T29" fmla="*/ 38 h 71"/>
              <a:gd name="T30" fmla="*/ 17 w 98"/>
              <a:gd name="T31" fmla="*/ 40 h 71"/>
              <a:gd name="T32" fmla="*/ 19 w 98"/>
              <a:gd name="T33" fmla="*/ 41 h 71"/>
              <a:gd name="T34" fmla="*/ 17 w 98"/>
              <a:gd name="T35" fmla="*/ 44 h 71"/>
              <a:gd name="T36" fmla="*/ 12 w 98"/>
              <a:gd name="T37" fmla="*/ 42 h 71"/>
              <a:gd name="T38" fmla="*/ 11 w 98"/>
              <a:gd name="T39" fmla="*/ 42 h 71"/>
              <a:gd name="T40" fmla="*/ 0 w 98"/>
              <a:gd name="T41" fmla="*/ 35 h 71"/>
              <a:gd name="T42" fmla="*/ 8 w 98"/>
              <a:gd name="T43" fmla="*/ 46 h 71"/>
              <a:gd name="T44" fmla="*/ 11 w 98"/>
              <a:gd name="T45" fmla="*/ 49 h 71"/>
              <a:gd name="T46" fmla="*/ 23 w 98"/>
              <a:gd name="T47" fmla="*/ 52 h 71"/>
              <a:gd name="T48" fmla="*/ 27 w 98"/>
              <a:gd name="T49" fmla="*/ 65 h 71"/>
              <a:gd name="T50" fmla="*/ 30 w 98"/>
              <a:gd name="T51" fmla="*/ 65 h 71"/>
              <a:gd name="T52" fmla="*/ 36 w 98"/>
              <a:gd name="T53" fmla="*/ 70 h 71"/>
              <a:gd name="T54" fmla="*/ 40 w 98"/>
              <a:gd name="T55" fmla="*/ 67 h 71"/>
              <a:gd name="T56" fmla="*/ 41 w 98"/>
              <a:gd name="T57" fmla="*/ 71 h 71"/>
              <a:gd name="T58" fmla="*/ 47 w 98"/>
              <a:gd name="T59" fmla="*/ 68 h 71"/>
              <a:gd name="T60" fmla="*/ 52 w 98"/>
              <a:gd name="T61" fmla="*/ 71 h 71"/>
              <a:gd name="T62" fmla="*/ 55 w 98"/>
              <a:gd name="T63" fmla="*/ 65 h 71"/>
              <a:gd name="T64" fmla="*/ 63 w 98"/>
              <a:gd name="T65" fmla="*/ 67 h 71"/>
              <a:gd name="T66" fmla="*/ 68 w 98"/>
              <a:gd name="T67" fmla="*/ 59 h 71"/>
              <a:gd name="T68" fmla="*/ 66 w 98"/>
              <a:gd name="T69" fmla="*/ 53 h 71"/>
              <a:gd name="T70" fmla="*/ 64 w 98"/>
              <a:gd name="T71" fmla="*/ 49 h 71"/>
              <a:gd name="T72" fmla="*/ 90 w 98"/>
              <a:gd name="T73" fmla="*/ 45 h 71"/>
              <a:gd name="T74" fmla="*/ 82 w 98"/>
              <a:gd name="T75" fmla="*/ 33 h 71"/>
              <a:gd name="T76" fmla="*/ 78 w 98"/>
              <a:gd name="T77" fmla="*/ 33 h 71"/>
              <a:gd name="T78" fmla="*/ 74 w 98"/>
              <a:gd name="T79" fmla="*/ 22 h 71"/>
              <a:gd name="T80" fmla="*/ 66 w 98"/>
              <a:gd name="T81" fmla="*/ 20 h 71"/>
              <a:gd name="T82" fmla="*/ 66 w 98"/>
              <a:gd name="T83" fmla="*/ 11 h 71"/>
              <a:gd name="T84" fmla="*/ 63 w 98"/>
              <a:gd name="T85" fmla="*/ 12 h 71"/>
              <a:gd name="T86" fmla="*/ 64 w 98"/>
              <a:gd name="T87" fmla="*/ 23 h 71"/>
              <a:gd name="T88" fmla="*/ 70 w 98"/>
              <a:gd name="T89" fmla="*/ 45 h 71"/>
              <a:gd name="T90" fmla="*/ 78 w 98"/>
              <a:gd name="T91" fmla="*/ 46 h 71"/>
              <a:gd name="T92" fmla="*/ 81 w 98"/>
              <a:gd name="T93" fmla="*/ 49 h 71"/>
              <a:gd name="T94" fmla="*/ 74 w 98"/>
              <a:gd name="T95" fmla="*/ 50 h 71"/>
              <a:gd name="T96" fmla="*/ 71 w 98"/>
              <a:gd name="T97" fmla="*/ 50 h 71"/>
              <a:gd name="T98" fmla="*/ 72 w 98"/>
              <a:gd name="T99" fmla="*/ 55 h 71"/>
              <a:gd name="T100" fmla="*/ 78 w 98"/>
              <a:gd name="T101" fmla="*/ 53 h 71"/>
              <a:gd name="T102" fmla="*/ 93 w 98"/>
              <a:gd name="T103" fmla="*/ 70 h 71"/>
              <a:gd name="T104" fmla="*/ 98 w 98"/>
              <a:gd name="T105" fmla="*/ 57 h 71"/>
              <a:gd name="T106" fmla="*/ 90 w 98"/>
              <a:gd name="T107" fmla="*/ 45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" h="71">
                <a:moveTo>
                  <a:pt x="64" y="49"/>
                </a:moveTo>
                <a:lnTo>
                  <a:pt x="61" y="42"/>
                </a:lnTo>
                <a:lnTo>
                  <a:pt x="61" y="40"/>
                </a:lnTo>
                <a:lnTo>
                  <a:pt x="60" y="34"/>
                </a:lnTo>
                <a:lnTo>
                  <a:pt x="57" y="29"/>
                </a:lnTo>
                <a:lnTo>
                  <a:pt x="56" y="16"/>
                </a:lnTo>
                <a:lnTo>
                  <a:pt x="52" y="1"/>
                </a:lnTo>
                <a:lnTo>
                  <a:pt x="52" y="0"/>
                </a:lnTo>
                <a:lnTo>
                  <a:pt x="48" y="0"/>
                </a:lnTo>
                <a:lnTo>
                  <a:pt x="33" y="3"/>
                </a:lnTo>
                <a:lnTo>
                  <a:pt x="11" y="18"/>
                </a:lnTo>
                <a:lnTo>
                  <a:pt x="0" y="26"/>
                </a:lnTo>
                <a:lnTo>
                  <a:pt x="4" y="29"/>
                </a:lnTo>
                <a:lnTo>
                  <a:pt x="7" y="34"/>
                </a:lnTo>
                <a:lnTo>
                  <a:pt x="15" y="38"/>
                </a:lnTo>
                <a:lnTo>
                  <a:pt x="17" y="40"/>
                </a:lnTo>
                <a:lnTo>
                  <a:pt x="19" y="41"/>
                </a:lnTo>
                <a:lnTo>
                  <a:pt x="17" y="44"/>
                </a:lnTo>
                <a:lnTo>
                  <a:pt x="12" y="42"/>
                </a:lnTo>
                <a:lnTo>
                  <a:pt x="11" y="42"/>
                </a:lnTo>
                <a:lnTo>
                  <a:pt x="0" y="35"/>
                </a:lnTo>
                <a:lnTo>
                  <a:pt x="8" y="46"/>
                </a:lnTo>
                <a:lnTo>
                  <a:pt x="11" y="49"/>
                </a:lnTo>
                <a:lnTo>
                  <a:pt x="23" y="52"/>
                </a:lnTo>
                <a:lnTo>
                  <a:pt x="27" y="65"/>
                </a:lnTo>
                <a:lnTo>
                  <a:pt x="30" y="65"/>
                </a:lnTo>
                <a:lnTo>
                  <a:pt x="36" y="70"/>
                </a:lnTo>
                <a:lnTo>
                  <a:pt x="40" y="67"/>
                </a:lnTo>
                <a:lnTo>
                  <a:pt x="41" y="71"/>
                </a:lnTo>
                <a:lnTo>
                  <a:pt x="47" y="68"/>
                </a:lnTo>
                <a:lnTo>
                  <a:pt x="52" y="71"/>
                </a:lnTo>
                <a:lnTo>
                  <a:pt x="55" y="65"/>
                </a:lnTo>
                <a:lnTo>
                  <a:pt x="63" y="67"/>
                </a:lnTo>
                <a:lnTo>
                  <a:pt x="68" y="59"/>
                </a:lnTo>
                <a:lnTo>
                  <a:pt x="66" y="53"/>
                </a:lnTo>
                <a:lnTo>
                  <a:pt x="64" y="49"/>
                </a:lnTo>
                <a:close/>
                <a:moveTo>
                  <a:pt x="90" y="45"/>
                </a:moveTo>
                <a:lnTo>
                  <a:pt x="82" y="33"/>
                </a:lnTo>
                <a:lnTo>
                  <a:pt x="78" y="33"/>
                </a:lnTo>
                <a:lnTo>
                  <a:pt x="74" y="22"/>
                </a:lnTo>
                <a:lnTo>
                  <a:pt x="66" y="20"/>
                </a:lnTo>
                <a:lnTo>
                  <a:pt x="66" y="11"/>
                </a:lnTo>
                <a:lnTo>
                  <a:pt x="63" y="12"/>
                </a:lnTo>
                <a:lnTo>
                  <a:pt x="64" y="23"/>
                </a:lnTo>
                <a:lnTo>
                  <a:pt x="70" y="45"/>
                </a:lnTo>
                <a:lnTo>
                  <a:pt x="78" y="46"/>
                </a:lnTo>
                <a:lnTo>
                  <a:pt x="81" y="49"/>
                </a:lnTo>
                <a:lnTo>
                  <a:pt x="74" y="50"/>
                </a:lnTo>
                <a:lnTo>
                  <a:pt x="71" y="50"/>
                </a:lnTo>
                <a:lnTo>
                  <a:pt x="72" y="55"/>
                </a:lnTo>
                <a:lnTo>
                  <a:pt x="78" y="53"/>
                </a:lnTo>
                <a:lnTo>
                  <a:pt x="93" y="70"/>
                </a:lnTo>
                <a:lnTo>
                  <a:pt x="98" y="57"/>
                </a:lnTo>
                <a:lnTo>
                  <a:pt x="90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4" name="Freeform 385"/>
          <p:cNvSpPr>
            <a:spLocks/>
          </p:cNvSpPr>
          <p:nvPr/>
        </p:nvSpPr>
        <p:spPr bwMode="auto">
          <a:xfrm>
            <a:off x="4259263" y="6226175"/>
            <a:ext cx="23813" cy="23813"/>
          </a:xfrm>
          <a:custGeom>
            <a:avLst/>
            <a:gdLst>
              <a:gd name="T0" fmla="*/ 14 w 15"/>
              <a:gd name="T1" fmla="*/ 15 h 15"/>
              <a:gd name="T2" fmla="*/ 7 w 15"/>
              <a:gd name="T3" fmla="*/ 11 h 15"/>
              <a:gd name="T4" fmla="*/ 5 w 15"/>
              <a:gd name="T5" fmla="*/ 7 h 15"/>
              <a:gd name="T6" fmla="*/ 4 w 15"/>
              <a:gd name="T7" fmla="*/ 8 h 15"/>
              <a:gd name="T8" fmla="*/ 0 w 15"/>
              <a:gd name="T9" fmla="*/ 8 h 15"/>
              <a:gd name="T10" fmla="*/ 0 w 15"/>
              <a:gd name="T11" fmla="*/ 1 h 15"/>
              <a:gd name="T12" fmla="*/ 0 w 15"/>
              <a:gd name="T13" fmla="*/ 0 h 15"/>
              <a:gd name="T14" fmla="*/ 12 w 15"/>
              <a:gd name="T15" fmla="*/ 4 h 15"/>
              <a:gd name="T16" fmla="*/ 15 w 15"/>
              <a:gd name="T17" fmla="*/ 8 h 15"/>
              <a:gd name="T18" fmla="*/ 14 w 15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5">
                <a:moveTo>
                  <a:pt x="14" y="15"/>
                </a:moveTo>
                <a:lnTo>
                  <a:pt x="7" y="11"/>
                </a:lnTo>
                <a:lnTo>
                  <a:pt x="5" y="7"/>
                </a:lnTo>
                <a:lnTo>
                  <a:pt x="4" y="8"/>
                </a:lnTo>
                <a:lnTo>
                  <a:pt x="0" y="8"/>
                </a:lnTo>
                <a:lnTo>
                  <a:pt x="0" y="1"/>
                </a:lnTo>
                <a:lnTo>
                  <a:pt x="0" y="0"/>
                </a:lnTo>
                <a:lnTo>
                  <a:pt x="12" y="4"/>
                </a:lnTo>
                <a:lnTo>
                  <a:pt x="15" y="8"/>
                </a:lnTo>
                <a:lnTo>
                  <a:pt x="14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5" name="Freeform 386"/>
          <p:cNvSpPr>
            <a:spLocks/>
          </p:cNvSpPr>
          <p:nvPr/>
        </p:nvSpPr>
        <p:spPr bwMode="auto">
          <a:xfrm>
            <a:off x="4754563" y="6156325"/>
            <a:ext cx="58738" cy="52388"/>
          </a:xfrm>
          <a:custGeom>
            <a:avLst/>
            <a:gdLst>
              <a:gd name="T0" fmla="*/ 8 w 37"/>
              <a:gd name="T1" fmla="*/ 30 h 33"/>
              <a:gd name="T2" fmla="*/ 3 w 37"/>
              <a:gd name="T3" fmla="*/ 33 h 33"/>
              <a:gd name="T4" fmla="*/ 0 w 37"/>
              <a:gd name="T5" fmla="*/ 28 h 33"/>
              <a:gd name="T6" fmla="*/ 4 w 37"/>
              <a:gd name="T7" fmla="*/ 26 h 33"/>
              <a:gd name="T8" fmla="*/ 16 w 37"/>
              <a:gd name="T9" fmla="*/ 18 h 33"/>
              <a:gd name="T10" fmla="*/ 19 w 37"/>
              <a:gd name="T11" fmla="*/ 14 h 33"/>
              <a:gd name="T12" fmla="*/ 27 w 37"/>
              <a:gd name="T13" fmla="*/ 8 h 33"/>
              <a:gd name="T14" fmla="*/ 27 w 37"/>
              <a:gd name="T15" fmla="*/ 6 h 33"/>
              <a:gd name="T16" fmla="*/ 37 w 37"/>
              <a:gd name="T17" fmla="*/ 0 h 33"/>
              <a:gd name="T18" fmla="*/ 36 w 37"/>
              <a:gd name="T19" fmla="*/ 7 h 33"/>
              <a:gd name="T20" fmla="*/ 22 w 37"/>
              <a:gd name="T21" fmla="*/ 22 h 33"/>
              <a:gd name="T22" fmla="*/ 12 w 37"/>
              <a:gd name="T23" fmla="*/ 29 h 33"/>
              <a:gd name="T24" fmla="*/ 8 w 37"/>
              <a:gd name="T25" fmla="*/ 3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" h="33">
                <a:moveTo>
                  <a:pt x="8" y="30"/>
                </a:moveTo>
                <a:lnTo>
                  <a:pt x="3" y="33"/>
                </a:lnTo>
                <a:lnTo>
                  <a:pt x="0" y="28"/>
                </a:lnTo>
                <a:lnTo>
                  <a:pt x="4" y="26"/>
                </a:lnTo>
                <a:lnTo>
                  <a:pt x="16" y="18"/>
                </a:lnTo>
                <a:lnTo>
                  <a:pt x="19" y="14"/>
                </a:lnTo>
                <a:lnTo>
                  <a:pt x="27" y="8"/>
                </a:lnTo>
                <a:lnTo>
                  <a:pt x="27" y="6"/>
                </a:lnTo>
                <a:lnTo>
                  <a:pt x="37" y="0"/>
                </a:lnTo>
                <a:lnTo>
                  <a:pt x="36" y="7"/>
                </a:lnTo>
                <a:lnTo>
                  <a:pt x="22" y="22"/>
                </a:lnTo>
                <a:lnTo>
                  <a:pt x="12" y="29"/>
                </a:lnTo>
                <a:lnTo>
                  <a:pt x="8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6" name="Freeform 387"/>
          <p:cNvSpPr>
            <a:spLocks/>
          </p:cNvSpPr>
          <p:nvPr/>
        </p:nvSpPr>
        <p:spPr bwMode="auto">
          <a:xfrm>
            <a:off x="4127500" y="6118225"/>
            <a:ext cx="23813" cy="20638"/>
          </a:xfrm>
          <a:custGeom>
            <a:avLst/>
            <a:gdLst>
              <a:gd name="T0" fmla="*/ 15 w 15"/>
              <a:gd name="T1" fmla="*/ 13 h 13"/>
              <a:gd name="T2" fmla="*/ 9 w 15"/>
              <a:gd name="T3" fmla="*/ 12 h 13"/>
              <a:gd name="T4" fmla="*/ 8 w 15"/>
              <a:gd name="T5" fmla="*/ 5 h 13"/>
              <a:gd name="T6" fmla="*/ 3 w 15"/>
              <a:gd name="T7" fmla="*/ 7 h 13"/>
              <a:gd name="T8" fmla="*/ 1 w 15"/>
              <a:gd name="T9" fmla="*/ 7 h 13"/>
              <a:gd name="T10" fmla="*/ 0 w 15"/>
              <a:gd name="T11" fmla="*/ 1 h 13"/>
              <a:gd name="T12" fmla="*/ 14 w 15"/>
              <a:gd name="T13" fmla="*/ 0 h 13"/>
              <a:gd name="T14" fmla="*/ 15 w 15"/>
              <a:gd name="T1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3">
                <a:moveTo>
                  <a:pt x="15" y="13"/>
                </a:moveTo>
                <a:lnTo>
                  <a:pt x="9" y="12"/>
                </a:lnTo>
                <a:lnTo>
                  <a:pt x="8" y="5"/>
                </a:lnTo>
                <a:lnTo>
                  <a:pt x="3" y="7"/>
                </a:lnTo>
                <a:lnTo>
                  <a:pt x="1" y="7"/>
                </a:lnTo>
                <a:lnTo>
                  <a:pt x="0" y="1"/>
                </a:lnTo>
                <a:lnTo>
                  <a:pt x="14" y="0"/>
                </a:lnTo>
                <a:lnTo>
                  <a:pt x="15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7" name="Freeform 388"/>
          <p:cNvSpPr>
            <a:spLocks/>
          </p:cNvSpPr>
          <p:nvPr/>
        </p:nvSpPr>
        <p:spPr bwMode="auto">
          <a:xfrm>
            <a:off x="4049713" y="5260975"/>
            <a:ext cx="1320800" cy="1090613"/>
          </a:xfrm>
          <a:custGeom>
            <a:avLst/>
            <a:gdLst>
              <a:gd name="T0" fmla="*/ 808 w 832"/>
              <a:gd name="T1" fmla="*/ 439 h 687"/>
              <a:gd name="T2" fmla="*/ 785 w 832"/>
              <a:gd name="T3" fmla="*/ 428 h 687"/>
              <a:gd name="T4" fmla="*/ 751 w 832"/>
              <a:gd name="T5" fmla="*/ 420 h 687"/>
              <a:gd name="T6" fmla="*/ 736 w 832"/>
              <a:gd name="T7" fmla="*/ 375 h 687"/>
              <a:gd name="T8" fmla="*/ 728 w 832"/>
              <a:gd name="T9" fmla="*/ 317 h 687"/>
              <a:gd name="T10" fmla="*/ 734 w 832"/>
              <a:gd name="T11" fmla="*/ 233 h 687"/>
              <a:gd name="T12" fmla="*/ 745 w 832"/>
              <a:gd name="T13" fmla="*/ 251 h 687"/>
              <a:gd name="T14" fmla="*/ 714 w 832"/>
              <a:gd name="T15" fmla="*/ 234 h 687"/>
              <a:gd name="T16" fmla="*/ 704 w 832"/>
              <a:gd name="T17" fmla="*/ 324 h 687"/>
              <a:gd name="T18" fmla="*/ 685 w 832"/>
              <a:gd name="T19" fmla="*/ 264 h 687"/>
              <a:gd name="T20" fmla="*/ 691 w 832"/>
              <a:gd name="T21" fmla="*/ 320 h 687"/>
              <a:gd name="T22" fmla="*/ 699 w 832"/>
              <a:gd name="T23" fmla="*/ 345 h 687"/>
              <a:gd name="T24" fmla="*/ 688 w 832"/>
              <a:gd name="T25" fmla="*/ 386 h 687"/>
              <a:gd name="T26" fmla="*/ 665 w 832"/>
              <a:gd name="T27" fmla="*/ 429 h 687"/>
              <a:gd name="T28" fmla="*/ 640 w 832"/>
              <a:gd name="T29" fmla="*/ 446 h 687"/>
              <a:gd name="T30" fmla="*/ 590 w 832"/>
              <a:gd name="T31" fmla="*/ 425 h 687"/>
              <a:gd name="T32" fmla="*/ 589 w 832"/>
              <a:gd name="T33" fmla="*/ 442 h 687"/>
              <a:gd name="T34" fmla="*/ 541 w 832"/>
              <a:gd name="T35" fmla="*/ 487 h 687"/>
              <a:gd name="T36" fmla="*/ 507 w 832"/>
              <a:gd name="T37" fmla="*/ 522 h 687"/>
              <a:gd name="T38" fmla="*/ 466 w 832"/>
              <a:gd name="T39" fmla="*/ 571 h 687"/>
              <a:gd name="T40" fmla="*/ 406 w 832"/>
              <a:gd name="T41" fmla="*/ 635 h 687"/>
              <a:gd name="T42" fmla="*/ 358 w 832"/>
              <a:gd name="T43" fmla="*/ 661 h 687"/>
              <a:gd name="T44" fmla="*/ 331 w 832"/>
              <a:gd name="T45" fmla="*/ 672 h 687"/>
              <a:gd name="T46" fmla="*/ 255 w 832"/>
              <a:gd name="T47" fmla="*/ 680 h 687"/>
              <a:gd name="T48" fmla="*/ 219 w 832"/>
              <a:gd name="T49" fmla="*/ 654 h 687"/>
              <a:gd name="T50" fmla="*/ 180 w 832"/>
              <a:gd name="T51" fmla="*/ 657 h 687"/>
              <a:gd name="T52" fmla="*/ 176 w 832"/>
              <a:gd name="T53" fmla="*/ 642 h 687"/>
              <a:gd name="T54" fmla="*/ 165 w 832"/>
              <a:gd name="T55" fmla="*/ 617 h 687"/>
              <a:gd name="T56" fmla="*/ 142 w 832"/>
              <a:gd name="T57" fmla="*/ 608 h 687"/>
              <a:gd name="T58" fmla="*/ 64 w 832"/>
              <a:gd name="T59" fmla="*/ 537 h 687"/>
              <a:gd name="T60" fmla="*/ 12 w 832"/>
              <a:gd name="T61" fmla="*/ 472 h 687"/>
              <a:gd name="T62" fmla="*/ 30 w 832"/>
              <a:gd name="T63" fmla="*/ 401 h 687"/>
              <a:gd name="T64" fmla="*/ 56 w 832"/>
              <a:gd name="T65" fmla="*/ 413 h 687"/>
              <a:gd name="T66" fmla="*/ 113 w 832"/>
              <a:gd name="T67" fmla="*/ 442 h 687"/>
              <a:gd name="T68" fmla="*/ 139 w 832"/>
              <a:gd name="T69" fmla="*/ 401 h 687"/>
              <a:gd name="T70" fmla="*/ 78 w 832"/>
              <a:gd name="T71" fmla="*/ 382 h 687"/>
              <a:gd name="T72" fmla="*/ 122 w 832"/>
              <a:gd name="T73" fmla="*/ 337 h 687"/>
              <a:gd name="T74" fmla="*/ 127 w 832"/>
              <a:gd name="T75" fmla="*/ 330 h 687"/>
              <a:gd name="T76" fmla="*/ 121 w 832"/>
              <a:gd name="T77" fmla="*/ 316 h 687"/>
              <a:gd name="T78" fmla="*/ 155 w 832"/>
              <a:gd name="T79" fmla="*/ 270 h 687"/>
              <a:gd name="T80" fmla="*/ 139 w 832"/>
              <a:gd name="T81" fmla="*/ 263 h 687"/>
              <a:gd name="T82" fmla="*/ 127 w 832"/>
              <a:gd name="T83" fmla="*/ 275 h 687"/>
              <a:gd name="T84" fmla="*/ 67 w 832"/>
              <a:gd name="T85" fmla="*/ 274 h 687"/>
              <a:gd name="T86" fmla="*/ 50 w 832"/>
              <a:gd name="T87" fmla="*/ 311 h 687"/>
              <a:gd name="T88" fmla="*/ 48 w 832"/>
              <a:gd name="T89" fmla="*/ 268 h 687"/>
              <a:gd name="T90" fmla="*/ 16 w 832"/>
              <a:gd name="T91" fmla="*/ 285 h 687"/>
              <a:gd name="T92" fmla="*/ 12 w 832"/>
              <a:gd name="T93" fmla="*/ 233 h 687"/>
              <a:gd name="T94" fmla="*/ 49 w 832"/>
              <a:gd name="T95" fmla="*/ 210 h 687"/>
              <a:gd name="T96" fmla="*/ 76 w 832"/>
              <a:gd name="T97" fmla="*/ 223 h 687"/>
              <a:gd name="T98" fmla="*/ 95 w 832"/>
              <a:gd name="T99" fmla="*/ 207 h 687"/>
              <a:gd name="T100" fmla="*/ 163 w 832"/>
              <a:gd name="T101" fmla="*/ 181 h 687"/>
              <a:gd name="T102" fmla="*/ 116 w 832"/>
              <a:gd name="T103" fmla="*/ 181 h 687"/>
              <a:gd name="T104" fmla="*/ 87 w 832"/>
              <a:gd name="T105" fmla="*/ 162 h 687"/>
              <a:gd name="T106" fmla="*/ 121 w 832"/>
              <a:gd name="T107" fmla="*/ 137 h 687"/>
              <a:gd name="T108" fmla="*/ 161 w 832"/>
              <a:gd name="T109" fmla="*/ 103 h 687"/>
              <a:gd name="T110" fmla="*/ 182 w 832"/>
              <a:gd name="T111" fmla="*/ 45 h 687"/>
              <a:gd name="T112" fmla="*/ 200 w 832"/>
              <a:gd name="T113" fmla="*/ 99 h 687"/>
              <a:gd name="T114" fmla="*/ 229 w 832"/>
              <a:gd name="T115" fmla="*/ 45 h 687"/>
              <a:gd name="T116" fmla="*/ 266 w 832"/>
              <a:gd name="T117" fmla="*/ 20 h 687"/>
              <a:gd name="T118" fmla="*/ 237 w 832"/>
              <a:gd name="T119" fmla="*/ 24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32" h="687">
                <a:moveTo>
                  <a:pt x="830" y="472"/>
                </a:moveTo>
                <a:lnTo>
                  <a:pt x="831" y="473"/>
                </a:lnTo>
                <a:lnTo>
                  <a:pt x="832" y="473"/>
                </a:lnTo>
                <a:lnTo>
                  <a:pt x="832" y="472"/>
                </a:lnTo>
                <a:lnTo>
                  <a:pt x="832" y="470"/>
                </a:lnTo>
                <a:lnTo>
                  <a:pt x="832" y="469"/>
                </a:lnTo>
                <a:lnTo>
                  <a:pt x="830" y="465"/>
                </a:lnTo>
                <a:lnTo>
                  <a:pt x="827" y="458"/>
                </a:lnTo>
                <a:lnTo>
                  <a:pt x="826" y="457"/>
                </a:lnTo>
                <a:lnTo>
                  <a:pt x="826" y="455"/>
                </a:lnTo>
                <a:lnTo>
                  <a:pt x="823" y="450"/>
                </a:lnTo>
                <a:lnTo>
                  <a:pt x="822" y="442"/>
                </a:lnTo>
                <a:lnTo>
                  <a:pt x="822" y="439"/>
                </a:lnTo>
                <a:lnTo>
                  <a:pt x="820" y="436"/>
                </a:lnTo>
                <a:lnTo>
                  <a:pt x="816" y="436"/>
                </a:lnTo>
                <a:lnTo>
                  <a:pt x="811" y="437"/>
                </a:lnTo>
                <a:lnTo>
                  <a:pt x="808" y="439"/>
                </a:lnTo>
                <a:lnTo>
                  <a:pt x="804" y="440"/>
                </a:lnTo>
                <a:lnTo>
                  <a:pt x="803" y="440"/>
                </a:lnTo>
                <a:lnTo>
                  <a:pt x="801" y="443"/>
                </a:lnTo>
                <a:lnTo>
                  <a:pt x="800" y="443"/>
                </a:lnTo>
                <a:lnTo>
                  <a:pt x="798" y="443"/>
                </a:lnTo>
                <a:lnTo>
                  <a:pt x="797" y="442"/>
                </a:lnTo>
                <a:lnTo>
                  <a:pt x="797" y="435"/>
                </a:lnTo>
                <a:lnTo>
                  <a:pt x="792" y="433"/>
                </a:lnTo>
                <a:lnTo>
                  <a:pt x="794" y="424"/>
                </a:lnTo>
                <a:lnTo>
                  <a:pt x="794" y="421"/>
                </a:lnTo>
                <a:lnTo>
                  <a:pt x="796" y="417"/>
                </a:lnTo>
                <a:lnTo>
                  <a:pt x="796" y="416"/>
                </a:lnTo>
                <a:lnTo>
                  <a:pt x="790" y="416"/>
                </a:lnTo>
                <a:lnTo>
                  <a:pt x="790" y="424"/>
                </a:lnTo>
                <a:lnTo>
                  <a:pt x="789" y="425"/>
                </a:lnTo>
                <a:lnTo>
                  <a:pt x="785" y="427"/>
                </a:lnTo>
                <a:lnTo>
                  <a:pt x="785" y="428"/>
                </a:lnTo>
                <a:lnTo>
                  <a:pt x="779" y="435"/>
                </a:lnTo>
                <a:lnTo>
                  <a:pt x="778" y="433"/>
                </a:lnTo>
                <a:lnTo>
                  <a:pt x="775" y="429"/>
                </a:lnTo>
                <a:lnTo>
                  <a:pt x="774" y="428"/>
                </a:lnTo>
                <a:lnTo>
                  <a:pt x="771" y="421"/>
                </a:lnTo>
                <a:lnTo>
                  <a:pt x="770" y="418"/>
                </a:lnTo>
                <a:lnTo>
                  <a:pt x="764" y="418"/>
                </a:lnTo>
                <a:lnTo>
                  <a:pt x="760" y="427"/>
                </a:lnTo>
                <a:lnTo>
                  <a:pt x="759" y="429"/>
                </a:lnTo>
                <a:lnTo>
                  <a:pt x="756" y="428"/>
                </a:lnTo>
                <a:lnTo>
                  <a:pt x="756" y="422"/>
                </a:lnTo>
                <a:lnTo>
                  <a:pt x="756" y="417"/>
                </a:lnTo>
                <a:lnTo>
                  <a:pt x="756" y="413"/>
                </a:lnTo>
                <a:lnTo>
                  <a:pt x="753" y="413"/>
                </a:lnTo>
                <a:lnTo>
                  <a:pt x="753" y="414"/>
                </a:lnTo>
                <a:lnTo>
                  <a:pt x="752" y="416"/>
                </a:lnTo>
                <a:lnTo>
                  <a:pt x="751" y="420"/>
                </a:lnTo>
                <a:lnTo>
                  <a:pt x="748" y="421"/>
                </a:lnTo>
                <a:lnTo>
                  <a:pt x="745" y="418"/>
                </a:lnTo>
                <a:lnTo>
                  <a:pt x="744" y="417"/>
                </a:lnTo>
                <a:lnTo>
                  <a:pt x="744" y="413"/>
                </a:lnTo>
                <a:lnTo>
                  <a:pt x="744" y="412"/>
                </a:lnTo>
                <a:lnTo>
                  <a:pt x="741" y="405"/>
                </a:lnTo>
                <a:lnTo>
                  <a:pt x="734" y="402"/>
                </a:lnTo>
                <a:lnTo>
                  <a:pt x="734" y="395"/>
                </a:lnTo>
                <a:lnTo>
                  <a:pt x="736" y="391"/>
                </a:lnTo>
                <a:lnTo>
                  <a:pt x="738" y="387"/>
                </a:lnTo>
                <a:lnTo>
                  <a:pt x="740" y="384"/>
                </a:lnTo>
                <a:lnTo>
                  <a:pt x="745" y="379"/>
                </a:lnTo>
                <a:lnTo>
                  <a:pt x="741" y="379"/>
                </a:lnTo>
                <a:lnTo>
                  <a:pt x="740" y="379"/>
                </a:lnTo>
                <a:lnTo>
                  <a:pt x="737" y="376"/>
                </a:lnTo>
                <a:lnTo>
                  <a:pt x="736" y="373"/>
                </a:lnTo>
                <a:lnTo>
                  <a:pt x="736" y="375"/>
                </a:lnTo>
                <a:lnTo>
                  <a:pt x="729" y="382"/>
                </a:lnTo>
                <a:lnTo>
                  <a:pt x="728" y="383"/>
                </a:lnTo>
                <a:lnTo>
                  <a:pt x="728" y="380"/>
                </a:lnTo>
                <a:lnTo>
                  <a:pt x="725" y="372"/>
                </a:lnTo>
                <a:lnTo>
                  <a:pt x="725" y="361"/>
                </a:lnTo>
                <a:lnTo>
                  <a:pt x="726" y="358"/>
                </a:lnTo>
                <a:lnTo>
                  <a:pt x="728" y="353"/>
                </a:lnTo>
                <a:lnTo>
                  <a:pt x="728" y="352"/>
                </a:lnTo>
                <a:lnTo>
                  <a:pt x="729" y="349"/>
                </a:lnTo>
                <a:lnTo>
                  <a:pt x="730" y="347"/>
                </a:lnTo>
                <a:lnTo>
                  <a:pt x="733" y="339"/>
                </a:lnTo>
                <a:lnTo>
                  <a:pt x="734" y="337"/>
                </a:lnTo>
                <a:lnTo>
                  <a:pt x="734" y="337"/>
                </a:lnTo>
                <a:lnTo>
                  <a:pt x="733" y="334"/>
                </a:lnTo>
                <a:lnTo>
                  <a:pt x="733" y="328"/>
                </a:lnTo>
                <a:lnTo>
                  <a:pt x="732" y="326"/>
                </a:lnTo>
                <a:lnTo>
                  <a:pt x="728" y="317"/>
                </a:lnTo>
                <a:lnTo>
                  <a:pt x="729" y="311"/>
                </a:lnTo>
                <a:lnTo>
                  <a:pt x="730" y="305"/>
                </a:lnTo>
                <a:lnTo>
                  <a:pt x="730" y="300"/>
                </a:lnTo>
                <a:lnTo>
                  <a:pt x="729" y="294"/>
                </a:lnTo>
                <a:lnTo>
                  <a:pt x="728" y="290"/>
                </a:lnTo>
                <a:lnTo>
                  <a:pt x="728" y="285"/>
                </a:lnTo>
                <a:lnTo>
                  <a:pt x="725" y="277"/>
                </a:lnTo>
                <a:lnTo>
                  <a:pt x="723" y="271"/>
                </a:lnTo>
                <a:lnTo>
                  <a:pt x="723" y="270"/>
                </a:lnTo>
                <a:lnTo>
                  <a:pt x="723" y="267"/>
                </a:lnTo>
                <a:lnTo>
                  <a:pt x="722" y="264"/>
                </a:lnTo>
                <a:lnTo>
                  <a:pt x="725" y="257"/>
                </a:lnTo>
                <a:lnTo>
                  <a:pt x="728" y="248"/>
                </a:lnTo>
                <a:lnTo>
                  <a:pt x="729" y="247"/>
                </a:lnTo>
                <a:lnTo>
                  <a:pt x="730" y="241"/>
                </a:lnTo>
                <a:lnTo>
                  <a:pt x="733" y="238"/>
                </a:lnTo>
                <a:lnTo>
                  <a:pt x="734" y="233"/>
                </a:lnTo>
                <a:lnTo>
                  <a:pt x="738" y="233"/>
                </a:lnTo>
                <a:lnTo>
                  <a:pt x="738" y="236"/>
                </a:lnTo>
                <a:lnTo>
                  <a:pt x="740" y="241"/>
                </a:lnTo>
                <a:lnTo>
                  <a:pt x="740" y="247"/>
                </a:lnTo>
                <a:lnTo>
                  <a:pt x="740" y="248"/>
                </a:lnTo>
                <a:lnTo>
                  <a:pt x="738" y="257"/>
                </a:lnTo>
                <a:lnTo>
                  <a:pt x="738" y="259"/>
                </a:lnTo>
                <a:lnTo>
                  <a:pt x="738" y="266"/>
                </a:lnTo>
                <a:lnTo>
                  <a:pt x="740" y="271"/>
                </a:lnTo>
                <a:lnTo>
                  <a:pt x="741" y="272"/>
                </a:lnTo>
                <a:lnTo>
                  <a:pt x="743" y="271"/>
                </a:lnTo>
                <a:lnTo>
                  <a:pt x="744" y="271"/>
                </a:lnTo>
                <a:lnTo>
                  <a:pt x="745" y="267"/>
                </a:lnTo>
                <a:lnTo>
                  <a:pt x="744" y="263"/>
                </a:lnTo>
                <a:lnTo>
                  <a:pt x="744" y="262"/>
                </a:lnTo>
                <a:lnTo>
                  <a:pt x="744" y="256"/>
                </a:lnTo>
                <a:lnTo>
                  <a:pt x="745" y="251"/>
                </a:lnTo>
                <a:lnTo>
                  <a:pt x="748" y="244"/>
                </a:lnTo>
                <a:lnTo>
                  <a:pt x="749" y="242"/>
                </a:lnTo>
                <a:lnTo>
                  <a:pt x="751" y="240"/>
                </a:lnTo>
                <a:lnTo>
                  <a:pt x="751" y="237"/>
                </a:lnTo>
                <a:lnTo>
                  <a:pt x="749" y="230"/>
                </a:lnTo>
                <a:lnTo>
                  <a:pt x="748" y="226"/>
                </a:lnTo>
                <a:lnTo>
                  <a:pt x="743" y="223"/>
                </a:lnTo>
                <a:lnTo>
                  <a:pt x="738" y="222"/>
                </a:lnTo>
                <a:lnTo>
                  <a:pt x="737" y="221"/>
                </a:lnTo>
                <a:lnTo>
                  <a:pt x="734" y="225"/>
                </a:lnTo>
                <a:lnTo>
                  <a:pt x="730" y="230"/>
                </a:lnTo>
                <a:lnTo>
                  <a:pt x="726" y="227"/>
                </a:lnTo>
                <a:lnTo>
                  <a:pt x="725" y="226"/>
                </a:lnTo>
                <a:lnTo>
                  <a:pt x="718" y="229"/>
                </a:lnTo>
                <a:lnTo>
                  <a:pt x="718" y="230"/>
                </a:lnTo>
                <a:lnTo>
                  <a:pt x="717" y="230"/>
                </a:lnTo>
                <a:lnTo>
                  <a:pt x="714" y="234"/>
                </a:lnTo>
                <a:lnTo>
                  <a:pt x="713" y="240"/>
                </a:lnTo>
                <a:lnTo>
                  <a:pt x="711" y="247"/>
                </a:lnTo>
                <a:lnTo>
                  <a:pt x="713" y="255"/>
                </a:lnTo>
                <a:lnTo>
                  <a:pt x="714" y="257"/>
                </a:lnTo>
                <a:lnTo>
                  <a:pt x="717" y="259"/>
                </a:lnTo>
                <a:lnTo>
                  <a:pt x="715" y="267"/>
                </a:lnTo>
                <a:lnTo>
                  <a:pt x="715" y="271"/>
                </a:lnTo>
                <a:lnTo>
                  <a:pt x="714" y="275"/>
                </a:lnTo>
                <a:lnTo>
                  <a:pt x="715" y="281"/>
                </a:lnTo>
                <a:lnTo>
                  <a:pt x="719" y="283"/>
                </a:lnTo>
                <a:lnTo>
                  <a:pt x="722" y="287"/>
                </a:lnTo>
                <a:lnTo>
                  <a:pt x="723" y="289"/>
                </a:lnTo>
                <a:lnTo>
                  <a:pt x="725" y="301"/>
                </a:lnTo>
                <a:lnTo>
                  <a:pt x="725" y="311"/>
                </a:lnTo>
                <a:lnTo>
                  <a:pt x="718" y="319"/>
                </a:lnTo>
                <a:lnTo>
                  <a:pt x="708" y="324"/>
                </a:lnTo>
                <a:lnTo>
                  <a:pt x="704" y="324"/>
                </a:lnTo>
                <a:lnTo>
                  <a:pt x="698" y="322"/>
                </a:lnTo>
                <a:lnTo>
                  <a:pt x="696" y="322"/>
                </a:lnTo>
                <a:lnTo>
                  <a:pt x="698" y="322"/>
                </a:lnTo>
                <a:lnTo>
                  <a:pt x="698" y="312"/>
                </a:lnTo>
                <a:lnTo>
                  <a:pt x="700" y="307"/>
                </a:lnTo>
                <a:lnTo>
                  <a:pt x="702" y="304"/>
                </a:lnTo>
                <a:lnTo>
                  <a:pt x="702" y="300"/>
                </a:lnTo>
                <a:lnTo>
                  <a:pt x="702" y="298"/>
                </a:lnTo>
                <a:lnTo>
                  <a:pt x="702" y="292"/>
                </a:lnTo>
                <a:lnTo>
                  <a:pt x="702" y="286"/>
                </a:lnTo>
                <a:lnTo>
                  <a:pt x="700" y="282"/>
                </a:lnTo>
                <a:lnTo>
                  <a:pt x="698" y="275"/>
                </a:lnTo>
                <a:lnTo>
                  <a:pt x="691" y="271"/>
                </a:lnTo>
                <a:lnTo>
                  <a:pt x="689" y="271"/>
                </a:lnTo>
                <a:lnTo>
                  <a:pt x="687" y="268"/>
                </a:lnTo>
                <a:lnTo>
                  <a:pt x="687" y="266"/>
                </a:lnTo>
                <a:lnTo>
                  <a:pt x="685" y="264"/>
                </a:lnTo>
                <a:lnTo>
                  <a:pt x="685" y="263"/>
                </a:lnTo>
                <a:lnTo>
                  <a:pt x="680" y="262"/>
                </a:lnTo>
                <a:lnTo>
                  <a:pt x="678" y="260"/>
                </a:lnTo>
                <a:lnTo>
                  <a:pt x="677" y="262"/>
                </a:lnTo>
                <a:lnTo>
                  <a:pt x="673" y="263"/>
                </a:lnTo>
                <a:lnTo>
                  <a:pt x="673" y="264"/>
                </a:lnTo>
                <a:lnTo>
                  <a:pt x="674" y="266"/>
                </a:lnTo>
                <a:lnTo>
                  <a:pt x="677" y="268"/>
                </a:lnTo>
                <a:lnTo>
                  <a:pt x="687" y="277"/>
                </a:lnTo>
                <a:lnTo>
                  <a:pt x="689" y="278"/>
                </a:lnTo>
                <a:lnTo>
                  <a:pt x="693" y="281"/>
                </a:lnTo>
                <a:lnTo>
                  <a:pt x="696" y="287"/>
                </a:lnTo>
                <a:lnTo>
                  <a:pt x="698" y="296"/>
                </a:lnTo>
                <a:lnTo>
                  <a:pt x="693" y="309"/>
                </a:lnTo>
                <a:lnTo>
                  <a:pt x="695" y="316"/>
                </a:lnTo>
                <a:lnTo>
                  <a:pt x="693" y="317"/>
                </a:lnTo>
                <a:lnTo>
                  <a:pt x="691" y="320"/>
                </a:lnTo>
                <a:lnTo>
                  <a:pt x="687" y="319"/>
                </a:lnTo>
                <a:lnTo>
                  <a:pt x="678" y="312"/>
                </a:lnTo>
                <a:lnTo>
                  <a:pt x="674" y="307"/>
                </a:lnTo>
                <a:lnTo>
                  <a:pt x="672" y="308"/>
                </a:lnTo>
                <a:lnTo>
                  <a:pt x="674" y="315"/>
                </a:lnTo>
                <a:lnTo>
                  <a:pt x="676" y="316"/>
                </a:lnTo>
                <a:lnTo>
                  <a:pt x="678" y="320"/>
                </a:lnTo>
                <a:lnTo>
                  <a:pt x="681" y="324"/>
                </a:lnTo>
                <a:lnTo>
                  <a:pt x="684" y="328"/>
                </a:lnTo>
                <a:lnTo>
                  <a:pt x="685" y="335"/>
                </a:lnTo>
                <a:lnTo>
                  <a:pt x="685" y="337"/>
                </a:lnTo>
                <a:lnTo>
                  <a:pt x="687" y="337"/>
                </a:lnTo>
                <a:lnTo>
                  <a:pt x="687" y="339"/>
                </a:lnTo>
                <a:lnTo>
                  <a:pt x="688" y="341"/>
                </a:lnTo>
                <a:lnTo>
                  <a:pt x="689" y="342"/>
                </a:lnTo>
                <a:lnTo>
                  <a:pt x="693" y="343"/>
                </a:lnTo>
                <a:lnTo>
                  <a:pt x="699" y="345"/>
                </a:lnTo>
                <a:lnTo>
                  <a:pt x="704" y="347"/>
                </a:lnTo>
                <a:lnTo>
                  <a:pt x="706" y="350"/>
                </a:lnTo>
                <a:lnTo>
                  <a:pt x="706" y="352"/>
                </a:lnTo>
                <a:lnTo>
                  <a:pt x="703" y="357"/>
                </a:lnTo>
                <a:lnTo>
                  <a:pt x="702" y="361"/>
                </a:lnTo>
                <a:lnTo>
                  <a:pt x="702" y="364"/>
                </a:lnTo>
                <a:lnTo>
                  <a:pt x="702" y="368"/>
                </a:lnTo>
                <a:lnTo>
                  <a:pt x="702" y="369"/>
                </a:lnTo>
                <a:lnTo>
                  <a:pt x="702" y="372"/>
                </a:lnTo>
                <a:lnTo>
                  <a:pt x="703" y="373"/>
                </a:lnTo>
                <a:lnTo>
                  <a:pt x="706" y="377"/>
                </a:lnTo>
                <a:lnTo>
                  <a:pt x="707" y="380"/>
                </a:lnTo>
                <a:lnTo>
                  <a:pt x="703" y="387"/>
                </a:lnTo>
                <a:lnTo>
                  <a:pt x="703" y="388"/>
                </a:lnTo>
                <a:lnTo>
                  <a:pt x="699" y="397"/>
                </a:lnTo>
                <a:lnTo>
                  <a:pt x="692" y="391"/>
                </a:lnTo>
                <a:lnTo>
                  <a:pt x="688" y="386"/>
                </a:lnTo>
                <a:lnTo>
                  <a:pt x="687" y="386"/>
                </a:lnTo>
                <a:lnTo>
                  <a:pt x="685" y="391"/>
                </a:lnTo>
                <a:lnTo>
                  <a:pt x="685" y="395"/>
                </a:lnTo>
                <a:lnTo>
                  <a:pt x="684" y="402"/>
                </a:lnTo>
                <a:lnTo>
                  <a:pt x="681" y="405"/>
                </a:lnTo>
                <a:lnTo>
                  <a:pt x="678" y="414"/>
                </a:lnTo>
                <a:lnTo>
                  <a:pt x="677" y="422"/>
                </a:lnTo>
                <a:lnTo>
                  <a:pt x="674" y="427"/>
                </a:lnTo>
                <a:lnTo>
                  <a:pt x="676" y="435"/>
                </a:lnTo>
                <a:lnTo>
                  <a:pt x="674" y="444"/>
                </a:lnTo>
                <a:lnTo>
                  <a:pt x="673" y="440"/>
                </a:lnTo>
                <a:lnTo>
                  <a:pt x="670" y="433"/>
                </a:lnTo>
                <a:lnTo>
                  <a:pt x="670" y="435"/>
                </a:lnTo>
                <a:lnTo>
                  <a:pt x="672" y="446"/>
                </a:lnTo>
                <a:lnTo>
                  <a:pt x="669" y="447"/>
                </a:lnTo>
                <a:lnTo>
                  <a:pt x="668" y="443"/>
                </a:lnTo>
                <a:lnTo>
                  <a:pt x="665" y="429"/>
                </a:lnTo>
                <a:lnTo>
                  <a:pt x="665" y="427"/>
                </a:lnTo>
                <a:lnTo>
                  <a:pt x="665" y="425"/>
                </a:lnTo>
                <a:lnTo>
                  <a:pt x="659" y="435"/>
                </a:lnTo>
                <a:lnTo>
                  <a:pt x="659" y="435"/>
                </a:lnTo>
                <a:lnTo>
                  <a:pt x="659" y="439"/>
                </a:lnTo>
                <a:lnTo>
                  <a:pt x="661" y="442"/>
                </a:lnTo>
                <a:lnTo>
                  <a:pt x="661" y="444"/>
                </a:lnTo>
                <a:lnTo>
                  <a:pt x="662" y="448"/>
                </a:lnTo>
                <a:lnTo>
                  <a:pt x="658" y="452"/>
                </a:lnTo>
                <a:lnTo>
                  <a:pt x="653" y="455"/>
                </a:lnTo>
                <a:lnTo>
                  <a:pt x="650" y="452"/>
                </a:lnTo>
                <a:lnTo>
                  <a:pt x="651" y="451"/>
                </a:lnTo>
                <a:lnTo>
                  <a:pt x="653" y="450"/>
                </a:lnTo>
                <a:lnTo>
                  <a:pt x="651" y="447"/>
                </a:lnTo>
                <a:lnTo>
                  <a:pt x="647" y="448"/>
                </a:lnTo>
                <a:lnTo>
                  <a:pt x="642" y="452"/>
                </a:lnTo>
                <a:lnTo>
                  <a:pt x="640" y="446"/>
                </a:lnTo>
                <a:lnTo>
                  <a:pt x="639" y="446"/>
                </a:lnTo>
                <a:lnTo>
                  <a:pt x="634" y="444"/>
                </a:lnTo>
                <a:lnTo>
                  <a:pt x="638" y="455"/>
                </a:lnTo>
                <a:lnTo>
                  <a:pt x="638" y="458"/>
                </a:lnTo>
                <a:lnTo>
                  <a:pt x="635" y="462"/>
                </a:lnTo>
                <a:lnTo>
                  <a:pt x="612" y="466"/>
                </a:lnTo>
                <a:lnTo>
                  <a:pt x="606" y="462"/>
                </a:lnTo>
                <a:lnTo>
                  <a:pt x="612" y="454"/>
                </a:lnTo>
                <a:lnTo>
                  <a:pt x="608" y="444"/>
                </a:lnTo>
                <a:lnTo>
                  <a:pt x="606" y="443"/>
                </a:lnTo>
                <a:lnTo>
                  <a:pt x="605" y="436"/>
                </a:lnTo>
                <a:lnTo>
                  <a:pt x="602" y="436"/>
                </a:lnTo>
                <a:lnTo>
                  <a:pt x="599" y="436"/>
                </a:lnTo>
                <a:lnTo>
                  <a:pt x="598" y="436"/>
                </a:lnTo>
                <a:lnTo>
                  <a:pt x="595" y="431"/>
                </a:lnTo>
                <a:lnTo>
                  <a:pt x="595" y="425"/>
                </a:lnTo>
                <a:lnTo>
                  <a:pt x="590" y="425"/>
                </a:lnTo>
                <a:lnTo>
                  <a:pt x="591" y="439"/>
                </a:lnTo>
                <a:lnTo>
                  <a:pt x="587" y="436"/>
                </a:lnTo>
                <a:lnTo>
                  <a:pt x="586" y="436"/>
                </a:lnTo>
                <a:lnTo>
                  <a:pt x="586" y="435"/>
                </a:lnTo>
                <a:lnTo>
                  <a:pt x="586" y="425"/>
                </a:lnTo>
                <a:lnTo>
                  <a:pt x="584" y="425"/>
                </a:lnTo>
                <a:lnTo>
                  <a:pt x="582" y="418"/>
                </a:lnTo>
                <a:lnTo>
                  <a:pt x="580" y="418"/>
                </a:lnTo>
                <a:lnTo>
                  <a:pt x="579" y="418"/>
                </a:lnTo>
                <a:lnTo>
                  <a:pt x="569" y="418"/>
                </a:lnTo>
                <a:lnTo>
                  <a:pt x="568" y="418"/>
                </a:lnTo>
                <a:lnTo>
                  <a:pt x="575" y="425"/>
                </a:lnTo>
                <a:lnTo>
                  <a:pt x="579" y="429"/>
                </a:lnTo>
                <a:lnTo>
                  <a:pt x="579" y="435"/>
                </a:lnTo>
                <a:lnTo>
                  <a:pt x="584" y="440"/>
                </a:lnTo>
                <a:lnTo>
                  <a:pt x="587" y="442"/>
                </a:lnTo>
                <a:lnTo>
                  <a:pt x="589" y="442"/>
                </a:lnTo>
                <a:lnTo>
                  <a:pt x="594" y="448"/>
                </a:lnTo>
                <a:lnTo>
                  <a:pt x="597" y="455"/>
                </a:lnTo>
                <a:lnTo>
                  <a:pt x="589" y="454"/>
                </a:lnTo>
                <a:lnTo>
                  <a:pt x="587" y="458"/>
                </a:lnTo>
                <a:lnTo>
                  <a:pt x="584" y="462"/>
                </a:lnTo>
                <a:lnTo>
                  <a:pt x="579" y="466"/>
                </a:lnTo>
                <a:lnTo>
                  <a:pt x="575" y="467"/>
                </a:lnTo>
                <a:lnTo>
                  <a:pt x="567" y="470"/>
                </a:lnTo>
                <a:lnTo>
                  <a:pt x="561" y="467"/>
                </a:lnTo>
                <a:lnTo>
                  <a:pt x="560" y="467"/>
                </a:lnTo>
                <a:lnTo>
                  <a:pt x="559" y="470"/>
                </a:lnTo>
                <a:lnTo>
                  <a:pt x="554" y="477"/>
                </a:lnTo>
                <a:lnTo>
                  <a:pt x="550" y="474"/>
                </a:lnTo>
                <a:lnTo>
                  <a:pt x="550" y="478"/>
                </a:lnTo>
                <a:lnTo>
                  <a:pt x="550" y="484"/>
                </a:lnTo>
                <a:lnTo>
                  <a:pt x="548" y="487"/>
                </a:lnTo>
                <a:lnTo>
                  <a:pt x="541" y="487"/>
                </a:lnTo>
                <a:lnTo>
                  <a:pt x="538" y="484"/>
                </a:lnTo>
                <a:lnTo>
                  <a:pt x="533" y="480"/>
                </a:lnTo>
                <a:lnTo>
                  <a:pt x="529" y="492"/>
                </a:lnTo>
                <a:lnTo>
                  <a:pt x="539" y="492"/>
                </a:lnTo>
                <a:lnTo>
                  <a:pt x="549" y="491"/>
                </a:lnTo>
                <a:lnTo>
                  <a:pt x="550" y="491"/>
                </a:lnTo>
                <a:lnTo>
                  <a:pt x="550" y="492"/>
                </a:lnTo>
                <a:lnTo>
                  <a:pt x="550" y="497"/>
                </a:lnTo>
                <a:lnTo>
                  <a:pt x="539" y="507"/>
                </a:lnTo>
                <a:lnTo>
                  <a:pt x="538" y="510"/>
                </a:lnTo>
                <a:lnTo>
                  <a:pt x="531" y="514"/>
                </a:lnTo>
                <a:lnTo>
                  <a:pt x="523" y="515"/>
                </a:lnTo>
                <a:lnTo>
                  <a:pt x="514" y="514"/>
                </a:lnTo>
                <a:lnTo>
                  <a:pt x="503" y="512"/>
                </a:lnTo>
                <a:lnTo>
                  <a:pt x="499" y="512"/>
                </a:lnTo>
                <a:lnTo>
                  <a:pt x="496" y="518"/>
                </a:lnTo>
                <a:lnTo>
                  <a:pt x="507" y="522"/>
                </a:lnTo>
                <a:lnTo>
                  <a:pt x="507" y="519"/>
                </a:lnTo>
                <a:lnTo>
                  <a:pt x="515" y="519"/>
                </a:lnTo>
                <a:lnTo>
                  <a:pt x="522" y="521"/>
                </a:lnTo>
                <a:lnTo>
                  <a:pt x="520" y="526"/>
                </a:lnTo>
                <a:lnTo>
                  <a:pt x="512" y="527"/>
                </a:lnTo>
                <a:lnTo>
                  <a:pt x="516" y="532"/>
                </a:lnTo>
                <a:lnTo>
                  <a:pt x="510" y="537"/>
                </a:lnTo>
                <a:lnTo>
                  <a:pt x="508" y="537"/>
                </a:lnTo>
                <a:lnTo>
                  <a:pt x="496" y="542"/>
                </a:lnTo>
                <a:lnTo>
                  <a:pt x="489" y="548"/>
                </a:lnTo>
                <a:lnTo>
                  <a:pt x="484" y="549"/>
                </a:lnTo>
                <a:lnTo>
                  <a:pt x="478" y="544"/>
                </a:lnTo>
                <a:lnTo>
                  <a:pt x="478" y="555"/>
                </a:lnTo>
                <a:lnTo>
                  <a:pt x="478" y="560"/>
                </a:lnTo>
                <a:lnTo>
                  <a:pt x="473" y="564"/>
                </a:lnTo>
                <a:lnTo>
                  <a:pt x="467" y="568"/>
                </a:lnTo>
                <a:lnTo>
                  <a:pt x="466" y="571"/>
                </a:lnTo>
                <a:lnTo>
                  <a:pt x="459" y="578"/>
                </a:lnTo>
                <a:lnTo>
                  <a:pt x="455" y="581"/>
                </a:lnTo>
                <a:lnTo>
                  <a:pt x="451" y="585"/>
                </a:lnTo>
                <a:lnTo>
                  <a:pt x="443" y="587"/>
                </a:lnTo>
                <a:lnTo>
                  <a:pt x="440" y="592"/>
                </a:lnTo>
                <a:lnTo>
                  <a:pt x="441" y="598"/>
                </a:lnTo>
                <a:lnTo>
                  <a:pt x="441" y="601"/>
                </a:lnTo>
                <a:lnTo>
                  <a:pt x="441" y="604"/>
                </a:lnTo>
                <a:lnTo>
                  <a:pt x="437" y="607"/>
                </a:lnTo>
                <a:lnTo>
                  <a:pt x="428" y="613"/>
                </a:lnTo>
                <a:lnTo>
                  <a:pt x="422" y="616"/>
                </a:lnTo>
                <a:lnTo>
                  <a:pt x="420" y="619"/>
                </a:lnTo>
                <a:lnTo>
                  <a:pt x="418" y="622"/>
                </a:lnTo>
                <a:lnTo>
                  <a:pt x="417" y="624"/>
                </a:lnTo>
                <a:lnTo>
                  <a:pt x="410" y="627"/>
                </a:lnTo>
                <a:lnTo>
                  <a:pt x="413" y="631"/>
                </a:lnTo>
                <a:lnTo>
                  <a:pt x="406" y="635"/>
                </a:lnTo>
                <a:lnTo>
                  <a:pt x="399" y="635"/>
                </a:lnTo>
                <a:lnTo>
                  <a:pt x="398" y="635"/>
                </a:lnTo>
                <a:lnTo>
                  <a:pt x="392" y="634"/>
                </a:lnTo>
                <a:lnTo>
                  <a:pt x="390" y="638"/>
                </a:lnTo>
                <a:lnTo>
                  <a:pt x="386" y="639"/>
                </a:lnTo>
                <a:lnTo>
                  <a:pt x="384" y="641"/>
                </a:lnTo>
                <a:lnTo>
                  <a:pt x="380" y="642"/>
                </a:lnTo>
                <a:lnTo>
                  <a:pt x="372" y="645"/>
                </a:lnTo>
                <a:lnTo>
                  <a:pt x="379" y="650"/>
                </a:lnTo>
                <a:lnTo>
                  <a:pt x="371" y="657"/>
                </a:lnTo>
                <a:lnTo>
                  <a:pt x="366" y="654"/>
                </a:lnTo>
                <a:lnTo>
                  <a:pt x="371" y="664"/>
                </a:lnTo>
                <a:lnTo>
                  <a:pt x="362" y="665"/>
                </a:lnTo>
                <a:lnTo>
                  <a:pt x="362" y="664"/>
                </a:lnTo>
                <a:lnTo>
                  <a:pt x="362" y="657"/>
                </a:lnTo>
                <a:lnTo>
                  <a:pt x="358" y="658"/>
                </a:lnTo>
                <a:lnTo>
                  <a:pt x="358" y="661"/>
                </a:lnTo>
                <a:lnTo>
                  <a:pt x="356" y="669"/>
                </a:lnTo>
                <a:lnTo>
                  <a:pt x="343" y="662"/>
                </a:lnTo>
                <a:lnTo>
                  <a:pt x="342" y="658"/>
                </a:lnTo>
                <a:lnTo>
                  <a:pt x="346" y="654"/>
                </a:lnTo>
                <a:lnTo>
                  <a:pt x="349" y="650"/>
                </a:lnTo>
                <a:lnTo>
                  <a:pt x="349" y="647"/>
                </a:lnTo>
                <a:lnTo>
                  <a:pt x="349" y="646"/>
                </a:lnTo>
                <a:lnTo>
                  <a:pt x="347" y="641"/>
                </a:lnTo>
                <a:lnTo>
                  <a:pt x="347" y="639"/>
                </a:lnTo>
                <a:lnTo>
                  <a:pt x="342" y="632"/>
                </a:lnTo>
                <a:lnTo>
                  <a:pt x="341" y="639"/>
                </a:lnTo>
                <a:lnTo>
                  <a:pt x="342" y="649"/>
                </a:lnTo>
                <a:lnTo>
                  <a:pt x="339" y="653"/>
                </a:lnTo>
                <a:lnTo>
                  <a:pt x="334" y="660"/>
                </a:lnTo>
                <a:lnTo>
                  <a:pt x="330" y="661"/>
                </a:lnTo>
                <a:lnTo>
                  <a:pt x="330" y="669"/>
                </a:lnTo>
                <a:lnTo>
                  <a:pt x="331" y="672"/>
                </a:lnTo>
                <a:lnTo>
                  <a:pt x="328" y="675"/>
                </a:lnTo>
                <a:lnTo>
                  <a:pt x="326" y="675"/>
                </a:lnTo>
                <a:lnTo>
                  <a:pt x="324" y="675"/>
                </a:lnTo>
                <a:lnTo>
                  <a:pt x="313" y="672"/>
                </a:lnTo>
                <a:lnTo>
                  <a:pt x="302" y="672"/>
                </a:lnTo>
                <a:lnTo>
                  <a:pt x="298" y="672"/>
                </a:lnTo>
                <a:lnTo>
                  <a:pt x="290" y="675"/>
                </a:lnTo>
                <a:lnTo>
                  <a:pt x="286" y="682"/>
                </a:lnTo>
                <a:lnTo>
                  <a:pt x="285" y="683"/>
                </a:lnTo>
                <a:lnTo>
                  <a:pt x="282" y="687"/>
                </a:lnTo>
                <a:lnTo>
                  <a:pt x="279" y="680"/>
                </a:lnTo>
                <a:lnTo>
                  <a:pt x="275" y="687"/>
                </a:lnTo>
                <a:lnTo>
                  <a:pt x="264" y="686"/>
                </a:lnTo>
                <a:lnTo>
                  <a:pt x="260" y="683"/>
                </a:lnTo>
                <a:lnTo>
                  <a:pt x="257" y="683"/>
                </a:lnTo>
                <a:lnTo>
                  <a:pt x="256" y="682"/>
                </a:lnTo>
                <a:lnTo>
                  <a:pt x="255" y="680"/>
                </a:lnTo>
                <a:lnTo>
                  <a:pt x="249" y="682"/>
                </a:lnTo>
                <a:lnTo>
                  <a:pt x="247" y="682"/>
                </a:lnTo>
                <a:lnTo>
                  <a:pt x="238" y="679"/>
                </a:lnTo>
                <a:lnTo>
                  <a:pt x="237" y="677"/>
                </a:lnTo>
                <a:lnTo>
                  <a:pt x="227" y="672"/>
                </a:lnTo>
                <a:lnTo>
                  <a:pt x="219" y="672"/>
                </a:lnTo>
                <a:lnTo>
                  <a:pt x="211" y="673"/>
                </a:lnTo>
                <a:lnTo>
                  <a:pt x="206" y="679"/>
                </a:lnTo>
                <a:lnTo>
                  <a:pt x="197" y="686"/>
                </a:lnTo>
                <a:lnTo>
                  <a:pt x="195" y="683"/>
                </a:lnTo>
                <a:lnTo>
                  <a:pt x="196" y="676"/>
                </a:lnTo>
                <a:lnTo>
                  <a:pt x="200" y="671"/>
                </a:lnTo>
                <a:lnTo>
                  <a:pt x="204" y="668"/>
                </a:lnTo>
                <a:lnTo>
                  <a:pt x="207" y="668"/>
                </a:lnTo>
                <a:lnTo>
                  <a:pt x="215" y="667"/>
                </a:lnTo>
                <a:lnTo>
                  <a:pt x="219" y="656"/>
                </a:lnTo>
                <a:lnTo>
                  <a:pt x="219" y="654"/>
                </a:lnTo>
                <a:lnTo>
                  <a:pt x="219" y="652"/>
                </a:lnTo>
                <a:lnTo>
                  <a:pt x="214" y="657"/>
                </a:lnTo>
                <a:lnTo>
                  <a:pt x="212" y="662"/>
                </a:lnTo>
                <a:lnTo>
                  <a:pt x="206" y="664"/>
                </a:lnTo>
                <a:lnTo>
                  <a:pt x="200" y="665"/>
                </a:lnTo>
                <a:lnTo>
                  <a:pt x="196" y="669"/>
                </a:lnTo>
                <a:lnTo>
                  <a:pt x="191" y="671"/>
                </a:lnTo>
                <a:lnTo>
                  <a:pt x="192" y="667"/>
                </a:lnTo>
                <a:lnTo>
                  <a:pt x="193" y="665"/>
                </a:lnTo>
                <a:lnTo>
                  <a:pt x="199" y="657"/>
                </a:lnTo>
                <a:lnTo>
                  <a:pt x="192" y="661"/>
                </a:lnTo>
                <a:lnTo>
                  <a:pt x="191" y="662"/>
                </a:lnTo>
                <a:lnTo>
                  <a:pt x="187" y="664"/>
                </a:lnTo>
                <a:lnTo>
                  <a:pt x="182" y="664"/>
                </a:lnTo>
                <a:lnTo>
                  <a:pt x="187" y="654"/>
                </a:lnTo>
                <a:lnTo>
                  <a:pt x="184" y="653"/>
                </a:lnTo>
                <a:lnTo>
                  <a:pt x="180" y="657"/>
                </a:lnTo>
                <a:lnTo>
                  <a:pt x="172" y="653"/>
                </a:lnTo>
                <a:lnTo>
                  <a:pt x="170" y="653"/>
                </a:lnTo>
                <a:lnTo>
                  <a:pt x="181" y="646"/>
                </a:lnTo>
                <a:lnTo>
                  <a:pt x="187" y="647"/>
                </a:lnTo>
                <a:lnTo>
                  <a:pt x="188" y="649"/>
                </a:lnTo>
                <a:lnTo>
                  <a:pt x="200" y="647"/>
                </a:lnTo>
                <a:lnTo>
                  <a:pt x="199" y="642"/>
                </a:lnTo>
                <a:lnTo>
                  <a:pt x="189" y="645"/>
                </a:lnTo>
                <a:lnTo>
                  <a:pt x="185" y="642"/>
                </a:lnTo>
                <a:lnTo>
                  <a:pt x="177" y="639"/>
                </a:lnTo>
                <a:lnTo>
                  <a:pt x="177" y="638"/>
                </a:lnTo>
                <a:lnTo>
                  <a:pt x="174" y="634"/>
                </a:lnTo>
                <a:lnTo>
                  <a:pt x="172" y="627"/>
                </a:lnTo>
                <a:lnTo>
                  <a:pt x="167" y="631"/>
                </a:lnTo>
                <a:lnTo>
                  <a:pt x="169" y="635"/>
                </a:lnTo>
                <a:lnTo>
                  <a:pt x="172" y="638"/>
                </a:lnTo>
                <a:lnTo>
                  <a:pt x="176" y="642"/>
                </a:lnTo>
                <a:lnTo>
                  <a:pt x="173" y="646"/>
                </a:lnTo>
                <a:lnTo>
                  <a:pt x="163" y="647"/>
                </a:lnTo>
                <a:lnTo>
                  <a:pt x="161" y="647"/>
                </a:lnTo>
                <a:lnTo>
                  <a:pt x="165" y="652"/>
                </a:lnTo>
                <a:lnTo>
                  <a:pt x="166" y="653"/>
                </a:lnTo>
                <a:lnTo>
                  <a:pt x="166" y="660"/>
                </a:lnTo>
                <a:lnTo>
                  <a:pt x="150" y="657"/>
                </a:lnTo>
                <a:lnTo>
                  <a:pt x="139" y="652"/>
                </a:lnTo>
                <a:lnTo>
                  <a:pt x="135" y="652"/>
                </a:lnTo>
                <a:lnTo>
                  <a:pt x="132" y="641"/>
                </a:lnTo>
                <a:lnTo>
                  <a:pt x="139" y="638"/>
                </a:lnTo>
                <a:lnTo>
                  <a:pt x="140" y="634"/>
                </a:lnTo>
                <a:lnTo>
                  <a:pt x="143" y="627"/>
                </a:lnTo>
                <a:lnTo>
                  <a:pt x="152" y="628"/>
                </a:lnTo>
                <a:lnTo>
                  <a:pt x="152" y="624"/>
                </a:lnTo>
                <a:lnTo>
                  <a:pt x="162" y="620"/>
                </a:lnTo>
                <a:lnTo>
                  <a:pt x="165" y="617"/>
                </a:lnTo>
                <a:lnTo>
                  <a:pt x="167" y="617"/>
                </a:lnTo>
                <a:lnTo>
                  <a:pt x="169" y="616"/>
                </a:lnTo>
                <a:lnTo>
                  <a:pt x="178" y="611"/>
                </a:lnTo>
                <a:lnTo>
                  <a:pt x="180" y="609"/>
                </a:lnTo>
                <a:lnTo>
                  <a:pt x="184" y="608"/>
                </a:lnTo>
                <a:lnTo>
                  <a:pt x="182" y="605"/>
                </a:lnTo>
                <a:lnTo>
                  <a:pt x="176" y="607"/>
                </a:lnTo>
                <a:lnTo>
                  <a:pt x="172" y="608"/>
                </a:lnTo>
                <a:lnTo>
                  <a:pt x="161" y="616"/>
                </a:lnTo>
                <a:lnTo>
                  <a:pt x="159" y="616"/>
                </a:lnTo>
                <a:lnTo>
                  <a:pt x="155" y="605"/>
                </a:lnTo>
                <a:lnTo>
                  <a:pt x="152" y="598"/>
                </a:lnTo>
                <a:lnTo>
                  <a:pt x="151" y="601"/>
                </a:lnTo>
                <a:lnTo>
                  <a:pt x="150" y="602"/>
                </a:lnTo>
                <a:lnTo>
                  <a:pt x="151" y="609"/>
                </a:lnTo>
                <a:lnTo>
                  <a:pt x="144" y="608"/>
                </a:lnTo>
                <a:lnTo>
                  <a:pt x="142" y="608"/>
                </a:lnTo>
                <a:lnTo>
                  <a:pt x="135" y="605"/>
                </a:lnTo>
                <a:lnTo>
                  <a:pt x="129" y="602"/>
                </a:lnTo>
                <a:lnTo>
                  <a:pt x="125" y="601"/>
                </a:lnTo>
                <a:lnTo>
                  <a:pt x="118" y="598"/>
                </a:lnTo>
                <a:lnTo>
                  <a:pt x="114" y="597"/>
                </a:lnTo>
                <a:lnTo>
                  <a:pt x="113" y="596"/>
                </a:lnTo>
                <a:lnTo>
                  <a:pt x="106" y="589"/>
                </a:lnTo>
                <a:lnTo>
                  <a:pt x="103" y="586"/>
                </a:lnTo>
                <a:lnTo>
                  <a:pt x="94" y="578"/>
                </a:lnTo>
                <a:lnTo>
                  <a:pt x="86" y="574"/>
                </a:lnTo>
                <a:lnTo>
                  <a:pt x="80" y="570"/>
                </a:lnTo>
                <a:lnTo>
                  <a:pt x="72" y="566"/>
                </a:lnTo>
                <a:lnTo>
                  <a:pt x="69" y="562"/>
                </a:lnTo>
                <a:lnTo>
                  <a:pt x="67" y="553"/>
                </a:lnTo>
                <a:lnTo>
                  <a:pt x="65" y="542"/>
                </a:lnTo>
                <a:lnTo>
                  <a:pt x="65" y="540"/>
                </a:lnTo>
                <a:lnTo>
                  <a:pt x="64" y="537"/>
                </a:lnTo>
                <a:lnTo>
                  <a:pt x="63" y="537"/>
                </a:lnTo>
                <a:lnTo>
                  <a:pt x="60" y="536"/>
                </a:lnTo>
                <a:lnTo>
                  <a:pt x="57" y="536"/>
                </a:lnTo>
                <a:lnTo>
                  <a:pt x="50" y="534"/>
                </a:lnTo>
                <a:lnTo>
                  <a:pt x="46" y="533"/>
                </a:lnTo>
                <a:lnTo>
                  <a:pt x="43" y="533"/>
                </a:lnTo>
                <a:lnTo>
                  <a:pt x="39" y="529"/>
                </a:lnTo>
                <a:lnTo>
                  <a:pt x="39" y="521"/>
                </a:lnTo>
                <a:lnTo>
                  <a:pt x="33" y="517"/>
                </a:lnTo>
                <a:lnTo>
                  <a:pt x="28" y="514"/>
                </a:lnTo>
                <a:lnTo>
                  <a:pt x="23" y="511"/>
                </a:lnTo>
                <a:lnTo>
                  <a:pt x="22" y="508"/>
                </a:lnTo>
                <a:lnTo>
                  <a:pt x="20" y="499"/>
                </a:lnTo>
                <a:lnTo>
                  <a:pt x="19" y="493"/>
                </a:lnTo>
                <a:lnTo>
                  <a:pt x="15" y="481"/>
                </a:lnTo>
                <a:lnTo>
                  <a:pt x="12" y="473"/>
                </a:lnTo>
                <a:lnTo>
                  <a:pt x="12" y="472"/>
                </a:lnTo>
                <a:lnTo>
                  <a:pt x="9" y="462"/>
                </a:lnTo>
                <a:lnTo>
                  <a:pt x="8" y="455"/>
                </a:lnTo>
                <a:lnTo>
                  <a:pt x="16" y="443"/>
                </a:lnTo>
                <a:lnTo>
                  <a:pt x="19" y="435"/>
                </a:lnTo>
                <a:lnTo>
                  <a:pt x="19" y="435"/>
                </a:lnTo>
                <a:lnTo>
                  <a:pt x="24" y="424"/>
                </a:lnTo>
                <a:lnTo>
                  <a:pt x="24" y="418"/>
                </a:lnTo>
                <a:lnTo>
                  <a:pt x="24" y="410"/>
                </a:lnTo>
                <a:lnTo>
                  <a:pt x="26" y="403"/>
                </a:lnTo>
                <a:lnTo>
                  <a:pt x="28" y="406"/>
                </a:lnTo>
                <a:lnTo>
                  <a:pt x="33" y="414"/>
                </a:lnTo>
                <a:lnTo>
                  <a:pt x="37" y="412"/>
                </a:lnTo>
                <a:lnTo>
                  <a:pt x="39" y="410"/>
                </a:lnTo>
                <a:lnTo>
                  <a:pt x="35" y="407"/>
                </a:lnTo>
                <a:lnTo>
                  <a:pt x="33" y="403"/>
                </a:lnTo>
                <a:lnTo>
                  <a:pt x="30" y="402"/>
                </a:lnTo>
                <a:lnTo>
                  <a:pt x="30" y="401"/>
                </a:lnTo>
                <a:lnTo>
                  <a:pt x="30" y="399"/>
                </a:lnTo>
                <a:lnTo>
                  <a:pt x="30" y="395"/>
                </a:lnTo>
                <a:lnTo>
                  <a:pt x="30" y="383"/>
                </a:lnTo>
                <a:lnTo>
                  <a:pt x="34" y="386"/>
                </a:lnTo>
                <a:lnTo>
                  <a:pt x="37" y="387"/>
                </a:lnTo>
                <a:lnTo>
                  <a:pt x="38" y="387"/>
                </a:lnTo>
                <a:lnTo>
                  <a:pt x="41" y="391"/>
                </a:lnTo>
                <a:lnTo>
                  <a:pt x="41" y="392"/>
                </a:lnTo>
                <a:lnTo>
                  <a:pt x="46" y="401"/>
                </a:lnTo>
                <a:lnTo>
                  <a:pt x="50" y="401"/>
                </a:lnTo>
                <a:lnTo>
                  <a:pt x="52" y="402"/>
                </a:lnTo>
                <a:lnTo>
                  <a:pt x="53" y="402"/>
                </a:lnTo>
                <a:lnTo>
                  <a:pt x="52" y="405"/>
                </a:lnTo>
                <a:lnTo>
                  <a:pt x="52" y="412"/>
                </a:lnTo>
                <a:lnTo>
                  <a:pt x="46" y="424"/>
                </a:lnTo>
                <a:lnTo>
                  <a:pt x="50" y="427"/>
                </a:lnTo>
                <a:lnTo>
                  <a:pt x="56" y="413"/>
                </a:lnTo>
                <a:lnTo>
                  <a:pt x="63" y="414"/>
                </a:lnTo>
                <a:lnTo>
                  <a:pt x="67" y="409"/>
                </a:lnTo>
                <a:lnTo>
                  <a:pt x="68" y="407"/>
                </a:lnTo>
                <a:lnTo>
                  <a:pt x="73" y="407"/>
                </a:lnTo>
                <a:lnTo>
                  <a:pt x="79" y="413"/>
                </a:lnTo>
                <a:lnTo>
                  <a:pt x="82" y="416"/>
                </a:lnTo>
                <a:lnTo>
                  <a:pt x="83" y="418"/>
                </a:lnTo>
                <a:lnTo>
                  <a:pt x="90" y="428"/>
                </a:lnTo>
                <a:lnTo>
                  <a:pt x="91" y="429"/>
                </a:lnTo>
                <a:lnTo>
                  <a:pt x="95" y="435"/>
                </a:lnTo>
                <a:lnTo>
                  <a:pt x="95" y="436"/>
                </a:lnTo>
                <a:lnTo>
                  <a:pt x="97" y="442"/>
                </a:lnTo>
                <a:lnTo>
                  <a:pt x="106" y="446"/>
                </a:lnTo>
                <a:lnTo>
                  <a:pt x="112" y="447"/>
                </a:lnTo>
                <a:lnTo>
                  <a:pt x="118" y="446"/>
                </a:lnTo>
                <a:lnTo>
                  <a:pt x="117" y="443"/>
                </a:lnTo>
                <a:lnTo>
                  <a:pt x="113" y="442"/>
                </a:lnTo>
                <a:lnTo>
                  <a:pt x="109" y="440"/>
                </a:lnTo>
                <a:lnTo>
                  <a:pt x="105" y="440"/>
                </a:lnTo>
                <a:lnTo>
                  <a:pt x="98" y="435"/>
                </a:lnTo>
                <a:lnTo>
                  <a:pt x="97" y="429"/>
                </a:lnTo>
                <a:lnTo>
                  <a:pt x="101" y="418"/>
                </a:lnTo>
                <a:lnTo>
                  <a:pt x="110" y="413"/>
                </a:lnTo>
                <a:lnTo>
                  <a:pt x="121" y="407"/>
                </a:lnTo>
                <a:lnTo>
                  <a:pt x="124" y="407"/>
                </a:lnTo>
                <a:lnTo>
                  <a:pt x="125" y="406"/>
                </a:lnTo>
                <a:lnTo>
                  <a:pt x="131" y="406"/>
                </a:lnTo>
                <a:lnTo>
                  <a:pt x="144" y="405"/>
                </a:lnTo>
                <a:lnTo>
                  <a:pt x="151" y="402"/>
                </a:lnTo>
                <a:lnTo>
                  <a:pt x="155" y="402"/>
                </a:lnTo>
                <a:lnTo>
                  <a:pt x="162" y="401"/>
                </a:lnTo>
                <a:lnTo>
                  <a:pt x="158" y="398"/>
                </a:lnTo>
                <a:lnTo>
                  <a:pt x="144" y="399"/>
                </a:lnTo>
                <a:lnTo>
                  <a:pt x="139" y="401"/>
                </a:lnTo>
                <a:lnTo>
                  <a:pt x="135" y="402"/>
                </a:lnTo>
                <a:lnTo>
                  <a:pt x="125" y="402"/>
                </a:lnTo>
                <a:lnTo>
                  <a:pt x="121" y="402"/>
                </a:lnTo>
                <a:lnTo>
                  <a:pt x="117" y="403"/>
                </a:lnTo>
                <a:lnTo>
                  <a:pt x="112" y="406"/>
                </a:lnTo>
                <a:lnTo>
                  <a:pt x="98" y="413"/>
                </a:lnTo>
                <a:lnTo>
                  <a:pt x="95" y="418"/>
                </a:lnTo>
                <a:lnTo>
                  <a:pt x="93" y="422"/>
                </a:lnTo>
                <a:lnTo>
                  <a:pt x="88" y="414"/>
                </a:lnTo>
                <a:lnTo>
                  <a:pt x="86" y="407"/>
                </a:lnTo>
                <a:lnTo>
                  <a:pt x="86" y="406"/>
                </a:lnTo>
                <a:lnTo>
                  <a:pt x="97" y="402"/>
                </a:lnTo>
                <a:lnTo>
                  <a:pt x="95" y="399"/>
                </a:lnTo>
                <a:lnTo>
                  <a:pt x="93" y="395"/>
                </a:lnTo>
                <a:lnTo>
                  <a:pt x="82" y="391"/>
                </a:lnTo>
                <a:lnTo>
                  <a:pt x="78" y="386"/>
                </a:lnTo>
                <a:lnTo>
                  <a:pt x="78" y="382"/>
                </a:lnTo>
                <a:lnTo>
                  <a:pt x="76" y="380"/>
                </a:lnTo>
                <a:lnTo>
                  <a:pt x="75" y="379"/>
                </a:lnTo>
                <a:lnTo>
                  <a:pt x="78" y="373"/>
                </a:lnTo>
                <a:lnTo>
                  <a:pt x="90" y="367"/>
                </a:lnTo>
                <a:lnTo>
                  <a:pt x="95" y="369"/>
                </a:lnTo>
                <a:lnTo>
                  <a:pt x="103" y="367"/>
                </a:lnTo>
                <a:lnTo>
                  <a:pt x="107" y="365"/>
                </a:lnTo>
                <a:lnTo>
                  <a:pt x="105" y="361"/>
                </a:lnTo>
                <a:lnTo>
                  <a:pt x="99" y="361"/>
                </a:lnTo>
                <a:lnTo>
                  <a:pt x="98" y="360"/>
                </a:lnTo>
                <a:lnTo>
                  <a:pt x="97" y="358"/>
                </a:lnTo>
                <a:lnTo>
                  <a:pt x="102" y="353"/>
                </a:lnTo>
                <a:lnTo>
                  <a:pt x="103" y="353"/>
                </a:lnTo>
                <a:lnTo>
                  <a:pt x="105" y="352"/>
                </a:lnTo>
                <a:lnTo>
                  <a:pt x="109" y="343"/>
                </a:lnTo>
                <a:lnTo>
                  <a:pt x="117" y="339"/>
                </a:lnTo>
                <a:lnTo>
                  <a:pt x="122" y="337"/>
                </a:lnTo>
                <a:lnTo>
                  <a:pt x="125" y="337"/>
                </a:lnTo>
                <a:lnTo>
                  <a:pt x="127" y="335"/>
                </a:lnTo>
                <a:lnTo>
                  <a:pt x="129" y="335"/>
                </a:lnTo>
                <a:lnTo>
                  <a:pt x="133" y="335"/>
                </a:lnTo>
                <a:lnTo>
                  <a:pt x="136" y="334"/>
                </a:lnTo>
                <a:lnTo>
                  <a:pt x="143" y="331"/>
                </a:lnTo>
                <a:lnTo>
                  <a:pt x="159" y="327"/>
                </a:lnTo>
                <a:lnTo>
                  <a:pt x="162" y="326"/>
                </a:lnTo>
                <a:lnTo>
                  <a:pt x="158" y="323"/>
                </a:lnTo>
                <a:lnTo>
                  <a:pt x="154" y="323"/>
                </a:lnTo>
                <a:lnTo>
                  <a:pt x="147" y="323"/>
                </a:lnTo>
                <a:lnTo>
                  <a:pt x="144" y="324"/>
                </a:lnTo>
                <a:lnTo>
                  <a:pt x="140" y="327"/>
                </a:lnTo>
                <a:lnTo>
                  <a:pt x="135" y="328"/>
                </a:lnTo>
                <a:lnTo>
                  <a:pt x="132" y="328"/>
                </a:lnTo>
                <a:lnTo>
                  <a:pt x="128" y="330"/>
                </a:lnTo>
                <a:lnTo>
                  <a:pt x="127" y="330"/>
                </a:lnTo>
                <a:lnTo>
                  <a:pt x="125" y="331"/>
                </a:lnTo>
                <a:lnTo>
                  <a:pt x="120" y="332"/>
                </a:lnTo>
                <a:lnTo>
                  <a:pt x="114" y="323"/>
                </a:lnTo>
                <a:lnTo>
                  <a:pt x="117" y="322"/>
                </a:lnTo>
                <a:lnTo>
                  <a:pt x="118" y="322"/>
                </a:lnTo>
                <a:lnTo>
                  <a:pt x="121" y="322"/>
                </a:lnTo>
                <a:lnTo>
                  <a:pt x="124" y="323"/>
                </a:lnTo>
                <a:lnTo>
                  <a:pt x="125" y="323"/>
                </a:lnTo>
                <a:lnTo>
                  <a:pt x="129" y="323"/>
                </a:lnTo>
                <a:lnTo>
                  <a:pt x="131" y="323"/>
                </a:lnTo>
                <a:lnTo>
                  <a:pt x="135" y="324"/>
                </a:lnTo>
                <a:lnTo>
                  <a:pt x="132" y="316"/>
                </a:lnTo>
                <a:lnTo>
                  <a:pt x="131" y="311"/>
                </a:lnTo>
                <a:lnTo>
                  <a:pt x="129" y="309"/>
                </a:lnTo>
                <a:lnTo>
                  <a:pt x="128" y="313"/>
                </a:lnTo>
                <a:lnTo>
                  <a:pt x="125" y="313"/>
                </a:lnTo>
                <a:lnTo>
                  <a:pt x="121" y="316"/>
                </a:lnTo>
                <a:lnTo>
                  <a:pt x="113" y="313"/>
                </a:lnTo>
                <a:lnTo>
                  <a:pt x="113" y="307"/>
                </a:lnTo>
                <a:lnTo>
                  <a:pt x="109" y="312"/>
                </a:lnTo>
                <a:lnTo>
                  <a:pt x="102" y="309"/>
                </a:lnTo>
                <a:lnTo>
                  <a:pt x="101" y="309"/>
                </a:lnTo>
                <a:lnTo>
                  <a:pt x="107" y="302"/>
                </a:lnTo>
                <a:lnTo>
                  <a:pt x="109" y="300"/>
                </a:lnTo>
                <a:lnTo>
                  <a:pt x="118" y="298"/>
                </a:lnTo>
                <a:lnTo>
                  <a:pt x="125" y="293"/>
                </a:lnTo>
                <a:lnTo>
                  <a:pt x="131" y="287"/>
                </a:lnTo>
                <a:lnTo>
                  <a:pt x="135" y="285"/>
                </a:lnTo>
                <a:lnTo>
                  <a:pt x="136" y="283"/>
                </a:lnTo>
                <a:lnTo>
                  <a:pt x="136" y="279"/>
                </a:lnTo>
                <a:lnTo>
                  <a:pt x="137" y="278"/>
                </a:lnTo>
                <a:lnTo>
                  <a:pt x="136" y="275"/>
                </a:lnTo>
                <a:lnTo>
                  <a:pt x="140" y="271"/>
                </a:lnTo>
                <a:lnTo>
                  <a:pt x="155" y="270"/>
                </a:lnTo>
                <a:lnTo>
                  <a:pt x="162" y="267"/>
                </a:lnTo>
                <a:lnTo>
                  <a:pt x="170" y="264"/>
                </a:lnTo>
                <a:lnTo>
                  <a:pt x="176" y="263"/>
                </a:lnTo>
                <a:lnTo>
                  <a:pt x="167" y="260"/>
                </a:lnTo>
                <a:lnTo>
                  <a:pt x="155" y="264"/>
                </a:lnTo>
                <a:lnTo>
                  <a:pt x="143" y="267"/>
                </a:lnTo>
                <a:lnTo>
                  <a:pt x="150" y="257"/>
                </a:lnTo>
                <a:lnTo>
                  <a:pt x="150" y="256"/>
                </a:lnTo>
                <a:lnTo>
                  <a:pt x="152" y="252"/>
                </a:lnTo>
                <a:lnTo>
                  <a:pt x="155" y="240"/>
                </a:lnTo>
                <a:lnTo>
                  <a:pt x="157" y="238"/>
                </a:lnTo>
                <a:lnTo>
                  <a:pt x="161" y="237"/>
                </a:lnTo>
                <a:lnTo>
                  <a:pt x="154" y="237"/>
                </a:lnTo>
                <a:lnTo>
                  <a:pt x="147" y="245"/>
                </a:lnTo>
                <a:lnTo>
                  <a:pt x="144" y="255"/>
                </a:lnTo>
                <a:lnTo>
                  <a:pt x="144" y="256"/>
                </a:lnTo>
                <a:lnTo>
                  <a:pt x="139" y="263"/>
                </a:lnTo>
                <a:lnTo>
                  <a:pt x="132" y="270"/>
                </a:lnTo>
                <a:lnTo>
                  <a:pt x="131" y="274"/>
                </a:lnTo>
                <a:lnTo>
                  <a:pt x="131" y="275"/>
                </a:lnTo>
                <a:lnTo>
                  <a:pt x="131" y="279"/>
                </a:lnTo>
                <a:lnTo>
                  <a:pt x="128" y="285"/>
                </a:lnTo>
                <a:lnTo>
                  <a:pt x="125" y="286"/>
                </a:lnTo>
                <a:lnTo>
                  <a:pt x="120" y="292"/>
                </a:lnTo>
                <a:lnTo>
                  <a:pt x="112" y="292"/>
                </a:lnTo>
                <a:lnTo>
                  <a:pt x="103" y="293"/>
                </a:lnTo>
                <a:lnTo>
                  <a:pt x="99" y="298"/>
                </a:lnTo>
                <a:lnTo>
                  <a:pt x="97" y="305"/>
                </a:lnTo>
                <a:lnTo>
                  <a:pt x="93" y="304"/>
                </a:lnTo>
                <a:lnTo>
                  <a:pt x="93" y="301"/>
                </a:lnTo>
                <a:lnTo>
                  <a:pt x="91" y="282"/>
                </a:lnTo>
                <a:lnTo>
                  <a:pt x="105" y="281"/>
                </a:lnTo>
                <a:lnTo>
                  <a:pt x="125" y="278"/>
                </a:lnTo>
                <a:lnTo>
                  <a:pt x="127" y="275"/>
                </a:lnTo>
                <a:lnTo>
                  <a:pt x="127" y="274"/>
                </a:lnTo>
                <a:lnTo>
                  <a:pt x="125" y="274"/>
                </a:lnTo>
                <a:lnTo>
                  <a:pt x="114" y="274"/>
                </a:lnTo>
                <a:lnTo>
                  <a:pt x="94" y="271"/>
                </a:lnTo>
                <a:lnTo>
                  <a:pt x="93" y="271"/>
                </a:lnTo>
                <a:lnTo>
                  <a:pt x="91" y="271"/>
                </a:lnTo>
                <a:lnTo>
                  <a:pt x="90" y="268"/>
                </a:lnTo>
                <a:lnTo>
                  <a:pt x="90" y="264"/>
                </a:lnTo>
                <a:lnTo>
                  <a:pt x="88" y="257"/>
                </a:lnTo>
                <a:lnTo>
                  <a:pt x="88" y="253"/>
                </a:lnTo>
                <a:lnTo>
                  <a:pt x="82" y="259"/>
                </a:lnTo>
                <a:lnTo>
                  <a:pt x="82" y="263"/>
                </a:lnTo>
                <a:lnTo>
                  <a:pt x="83" y="272"/>
                </a:lnTo>
                <a:lnTo>
                  <a:pt x="73" y="278"/>
                </a:lnTo>
                <a:lnTo>
                  <a:pt x="72" y="277"/>
                </a:lnTo>
                <a:lnTo>
                  <a:pt x="69" y="272"/>
                </a:lnTo>
                <a:lnTo>
                  <a:pt x="67" y="274"/>
                </a:lnTo>
                <a:lnTo>
                  <a:pt x="68" y="279"/>
                </a:lnTo>
                <a:lnTo>
                  <a:pt x="64" y="283"/>
                </a:lnTo>
                <a:lnTo>
                  <a:pt x="63" y="285"/>
                </a:lnTo>
                <a:lnTo>
                  <a:pt x="61" y="285"/>
                </a:lnTo>
                <a:lnTo>
                  <a:pt x="63" y="289"/>
                </a:lnTo>
                <a:lnTo>
                  <a:pt x="64" y="287"/>
                </a:lnTo>
                <a:lnTo>
                  <a:pt x="73" y="283"/>
                </a:lnTo>
                <a:lnTo>
                  <a:pt x="80" y="282"/>
                </a:lnTo>
                <a:lnTo>
                  <a:pt x="84" y="302"/>
                </a:lnTo>
                <a:lnTo>
                  <a:pt x="86" y="304"/>
                </a:lnTo>
                <a:lnTo>
                  <a:pt x="84" y="304"/>
                </a:lnTo>
                <a:lnTo>
                  <a:pt x="73" y="307"/>
                </a:lnTo>
                <a:lnTo>
                  <a:pt x="68" y="309"/>
                </a:lnTo>
                <a:lnTo>
                  <a:pt x="64" y="304"/>
                </a:lnTo>
                <a:lnTo>
                  <a:pt x="61" y="309"/>
                </a:lnTo>
                <a:lnTo>
                  <a:pt x="49" y="320"/>
                </a:lnTo>
                <a:lnTo>
                  <a:pt x="50" y="311"/>
                </a:lnTo>
                <a:lnTo>
                  <a:pt x="52" y="308"/>
                </a:lnTo>
                <a:lnTo>
                  <a:pt x="54" y="304"/>
                </a:lnTo>
                <a:lnTo>
                  <a:pt x="54" y="302"/>
                </a:lnTo>
                <a:lnTo>
                  <a:pt x="53" y="289"/>
                </a:lnTo>
                <a:lnTo>
                  <a:pt x="53" y="281"/>
                </a:lnTo>
                <a:lnTo>
                  <a:pt x="53" y="271"/>
                </a:lnTo>
                <a:lnTo>
                  <a:pt x="54" y="266"/>
                </a:lnTo>
                <a:lnTo>
                  <a:pt x="54" y="262"/>
                </a:lnTo>
                <a:lnTo>
                  <a:pt x="52" y="262"/>
                </a:lnTo>
                <a:lnTo>
                  <a:pt x="50" y="263"/>
                </a:lnTo>
                <a:lnTo>
                  <a:pt x="46" y="263"/>
                </a:lnTo>
                <a:lnTo>
                  <a:pt x="45" y="264"/>
                </a:lnTo>
                <a:lnTo>
                  <a:pt x="35" y="271"/>
                </a:lnTo>
                <a:lnTo>
                  <a:pt x="31" y="268"/>
                </a:lnTo>
                <a:lnTo>
                  <a:pt x="33" y="274"/>
                </a:lnTo>
                <a:lnTo>
                  <a:pt x="39" y="277"/>
                </a:lnTo>
                <a:lnTo>
                  <a:pt x="48" y="268"/>
                </a:lnTo>
                <a:lnTo>
                  <a:pt x="48" y="281"/>
                </a:lnTo>
                <a:lnTo>
                  <a:pt x="48" y="290"/>
                </a:lnTo>
                <a:lnTo>
                  <a:pt x="48" y="292"/>
                </a:lnTo>
                <a:lnTo>
                  <a:pt x="46" y="301"/>
                </a:lnTo>
                <a:lnTo>
                  <a:pt x="46" y="304"/>
                </a:lnTo>
                <a:lnTo>
                  <a:pt x="41" y="312"/>
                </a:lnTo>
                <a:lnTo>
                  <a:pt x="35" y="317"/>
                </a:lnTo>
                <a:lnTo>
                  <a:pt x="27" y="316"/>
                </a:lnTo>
                <a:lnTo>
                  <a:pt x="27" y="313"/>
                </a:lnTo>
                <a:lnTo>
                  <a:pt x="27" y="305"/>
                </a:lnTo>
                <a:lnTo>
                  <a:pt x="22" y="308"/>
                </a:lnTo>
                <a:lnTo>
                  <a:pt x="18" y="305"/>
                </a:lnTo>
                <a:lnTo>
                  <a:pt x="19" y="289"/>
                </a:lnTo>
                <a:lnTo>
                  <a:pt x="20" y="281"/>
                </a:lnTo>
                <a:lnTo>
                  <a:pt x="16" y="278"/>
                </a:lnTo>
                <a:lnTo>
                  <a:pt x="16" y="281"/>
                </a:lnTo>
                <a:lnTo>
                  <a:pt x="16" y="285"/>
                </a:lnTo>
                <a:lnTo>
                  <a:pt x="13" y="287"/>
                </a:lnTo>
                <a:lnTo>
                  <a:pt x="13" y="294"/>
                </a:lnTo>
                <a:lnTo>
                  <a:pt x="12" y="296"/>
                </a:lnTo>
                <a:lnTo>
                  <a:pt x="9" y="297"/>
                </a:lnTo>
                <a:lnTo>
                  <a:pt x="8" y="293"/>
                </a:lnTo>
                <a:lnTo>
                  <a:pt x="7" y="289"/>
                </a:lnTo>
                <a:lnTo>
                  <a:pt x="7" y="286"/>
                </a:lnTo>
                <a:lnTo>
                  <a:pt x="5" y="285"/>
                </a:lnTo>
                <a:lnTo>
                  <a:pt x="4" y="281"/>
                </a:lnTo>
                <a:lnTo>
                  <a:pt x="4" y="277"/>
                </a:lnTo>
                <a:lnTo>
                  <a:pt x="1" y="271"/>
                </a:lnTo>
                <a:lnTo>
                  <a:pt x="0" y="255"/>
                </a:lnTo>
                <a:lnTo>
                  <a:pt x="5" y="255"/>
                </a:lnTo>
                <a:lnTo>
                  <a:pt x="8" y="248"/>
                </a:lnTo>
                <a:lnTo>
                  <a:pt x="3" y="244"/>
                </a:lnTo>
                <a:lnTo>
                  <a:pt x="7" y="240"/>
                </a:lnTo>
                <a:lnTo>
                  <a:pt x="12" y="233"/>
                </a:lnTo>
                <a:lnTo>
                  <a:pt x="18" y="225"/>
                </a:lnTo>
                <a:lnTo>
                  <a:pt x="22" y="222"/>
                </a:lnTo>
                <a:lnTo>
                  <a:pt x="26" y="219"/>
                </a:lnTo>
                <a:lnTo>
                  <a:pt x="28" y="218"/>
                </a:lnTo>
                <a:lnTo>
                  <a:pt x="30" y="219"/>
                </a:lnTo>
                <a:lnTo>
                  <a:pt x="30" y="227"/>
                </a:lnTo>
                <a:lnTo>
                  <a:pt x="33" y="230"/>
                </a:lnTo>
                <a:lnTo>
                  <a:pt x="38" y="227"/>
                </a:lnTo>
                <a:lnTo>
                  <a:pt x="37" y="221"/>
                </a:lnTo>
                <a:lnTo>
                  <a:pt x="34" y="215"/>
                </a:lnTo>
                <a:lnTo>
                  <a:pt x="38" y="208"/>
                </a:lnTo>
                <a:lnTo>
                  <a:pt x="42" y="206"/>
                </a:lnTo>
                <a:lnTo>
                  <a:pt x="46" y="202"/>
                </a:lnTo>
                <a:lnTo>
                  <a:pt x="49" y="200"/>
                </a:lnTo>
                <a:lnTo>
                  <a:pt x="50" y="197"/>
                </a:lnTo>
                <a:lnTo>
                  <a:pt x="50" y="200"/>
                </a:lnTo>
                <a:lnTo>
                  <a:pt x="49" y="210"/>
                </a:lnTo>
                <a:lnTo>
                  <a:pt x="46" y="218"/>
                </a:lnTo>
                <a:lnTo>
                  <a:pt x="43" y="229"/>
                </a:lnTo>
                <a:lnTo>
                  <a:pt x="43" y="240"/>
                </a:lnTo>
                <a:lnTo>
                  <a:pt x="38" y="247"/>
                </a:lnTo>
                <a:lnTo>
                  <a:pt x="34" y="248"/>
                </a:lnTo>
                <a:lnTo>
                  <a:pt x="31" y="249"/>
                </a:lnTo>
                <a:lnTo>
                  <a:pt x="30" y="257"/>
                </a:lnTo>
                <a:lnTo>
                  <a:pt x="31" y="257"/>
                </a:lnTo>
                <a:lnTo>
                  <a:pt x="42" y="253"/>
                </a:lnTo>
                <a:lnTo>
                  <a:pt x="48" y="247"/>
                </a:lnTo>
                <a:lnTo>
                  <a:pt x="52" y="242"/>
                </a:lnTo>
                <a:lnTo>
                  <a:pt x="50" y="230"/>
                </a:lnTo>
                <a:lnTo>
                  <a:pt x="54" y="218"/>
                </a:lnTo>
                <a:lnTo>
                  <a:pt x="58" y="211"/>
                </a:lnTo>
                <a:lnTo>
                  <a:pt x="60" y="212"/>
                </a:lnTo>
                <a:lnTo>
                  <a:pt x="64" y="215"/>
                </a:lnTo>
                <a:lnTo>
                  <a:pt x="76" y="223"/>
                </a:lnTo>
                <a:lnTo>
                  <a:pt x="79" y="229"/>
                </a:lnTo>
                <a:lnTo>
                  <a:pt x="76" y="234"/>
                </a:lnTo>
                <a:lnTo>
                  <a:pt x="75" y="236"/>
                </a:lnTo>
                <a:lnTo>
                  <a:pt x="75" y="237"/>
                </a:lnTo>
                <a:lnTo>
                  <a:pt x="83" y="236"/>
                </a:lnTo>
                <a:lnTo>
                  <a:pt x="83" y="230"/>
                </a:lnTo>
                <a:lnTo>
                  <a:pt x="83" y="229"/>
                </a:lnTo>
                <a:lnTo>
                  <a:pt x="83" y="226"/>
                </a:lnTo>
                <a:lnTo>
                  <a:pt x="88" y="227"/>
                </a:lnTo>
                <a:lnTo>
                  <a:pt x="97" y="227"/>
                </a:lnTo>
                <a:lnTo>
                  <a:pt x="101" y="223"/>
                </a:lnTo>
                <a:lnTo>
                  <a:pt x="101" y="219"/>
                </a:lnTo>
                <a:lnTo>
                  <a:pt x="91" y="222"/>
                </a:lnTo>
                <a:lnTo>
                  <a:pt x="83" y="223"/>
                </a:lnTo>
                <a:lnTo>
                  <a:pt x="84" y="217"/>
                </a:lnTo>
                <a:lnTo>
                  <a:pt x="90" y="211"/>
                </a:lnTo>
                <a:lnTo>
                  <a:pt x="95" y="207"/>
                </a:lnTo>
                <a:lnTo>
                  <a:pt x="102" y="204"/>
                </a:lnTo>
                <a:lnTo>
                  <a:pt x="103" y="202"/>
                </a:lnTo>
                <a:lnTo>
                  <a:pt x="105" y="199"/>
                </a:lnTo>
                <a:lnTo>
                  <a:pt x="106" y="196"/>
                </a:lnTo>
                <a:lnTo>
                  <a:pt x="109" y="202"/>
                </a:lnTo>
                <a:lnTo>
                  <a:pt x="112" y="204"/>
                </a:lnTo>
                <a:lnTo>
                  <a:pt x="125" y="206"/>
                </a:lnTo>
                <a:lnTo>
                  <a:pt x="127" y="206"/>
                </a:lnTo>
                <a:lnTo>
                  <a:pt x="129" y="206"/>
                </a:lnTo>
                <a:lnTo>
                  <a:pt x="129" y="204"/>
                </a:lnTo>
                <a:lnTo>
                  <a:pt x="133" y="196"/>
                </a:lnTo>
                <a:lnTo>
                  <a:pt x="144" y="191"/>
                </a:lnTo>
                <a:lnTo>
                  <a:pt x="150" y="187"/>
                </a:lnTo>
                <a:lnTo>
                  <a:pt x="157" y="185"/>
                </a:lnTo>
                <a:lnTo>
                  <a:pt x="159" y="184"/>
                </a:lnTo>
                <a:lnTo>
                  <a:pt x="162" y="181"/>
                </a:lnTo>
                <a:lnTo>
                  <a:pt x="163" y="181"/>
                </a:lnTo>
                <a:lnTo>
                  <a:pt x="165" y="176"/>
                </a:lnTo>
                <a:lnTo>
                  <a:pt x="162" y="177"/>
                </a:lnTo>
                <a:lnTo>
                  <a:pt x="162" y="178"/>
                </a:lnTo>
                <a:lnTo>
                  <a:pt x="158" y="181"/>
                </a:lnTo>
                <a:lnTo>
                  <a:pt x="148" y="184"/>
                </a:lnTo>
                <a:lnTo>
                  <a:pt x="147" y="184"/>
                </a:lnTo>
                <a:lnTo>
                  <a:pt x="140" y="188"/>
                </a:lnTo>
                <a:lnTo>
                  <a:pt x="135" y="191"/>
                </a:lnTo>
                <a:lnTo>
                  <a:pt x="135" y="192"/>
                </a:lnTo>
                <a:lnTo>
                  <a:pt x="128" y="193"/>
                </a:lnTo>
                <a:lnTo>
                  <a:pt x="125" y="199"/>
                </a:lnTo>
                <a:lnTo>
                  <a:pt x="117" y="200"/>
                </a:lnTo>
                <a:lnTo>
                  <a:pt x="114" y="199"/>
                </a:lnTo>
                <a:lnTo>
                  <a:pt x="109" y="193"/>
                </a:lnTo>
                <a:lnTo>
                  <a:pt x="113" y="188"/>
                </a:lnTo>
                <a:lnTo>
                  <a:pt x="116" y="182"/>
                </a:lnTo>
                <a:lnTo>
                  <a:pt x="116" y="181"/>
                </a:lnTo>
                <a:lnTo>
                  <a:pt x="116" y="176"/>
                </a:lnTo>
                <a:lnTo>
                  <a:pt x="116" y="173"/>
                </a:lnTo>
                <a:lnTo>
                  <a:pt x="112" y="173"/>
                </a:lnTo>
                <a:lnTo>
                  <a:pt x="109" y="181"/>
                </a:lnTo>
                <a:lnTo>
                  <a:pt x="106" y="188"/>
                </a:lnTo>
                <a:lnTo>
                  <a:pt x="102" y="192"/>
                </a:lnTo>
                <a:lnTo>
                  <a:pt x="98" y="195"/>
                </a:lnTo>
                <a:lnTo>
                  <a:pt x="97" y="191"/>
                </a:lnTo>
                <a:lnTo>
                  <a:pt x="93" y="187"/>
                </a:lnTo>
                <a:lnTo>
                  <a:pt x="93" y="182"/>
                </a:lnTo>
                <a:lnTo>
                  <a:pt x="91" y="177"/>
                </a:lnTo>
                <a:lnTo>
                  <a:pt x="86" y="173"/>
                </a:lnTo>
                <a:lnTo>
                  <a:pt x="79" y="174"/>
                </a:lnTo>
                <a:lnTo>
                  <a:pt x="76" y="173"/>
                </a:lnTo>
                <a:lnTo>
                  <a:pt x="78" y="167"/>
                </a:lnTo>
                <a:lnTo>
                  <a:pt x="84" y="166"/>
                </a:lnTo>
                <a:lnTo>
                  <a:pt x="87" y="162"/>
                </a:lnTo>
                <a:lnTo>
                  <a:pt x="88" y="157"/>
                </a:lnTo>
                <a:lnTo>
                  <a:pt x="91" y="152"/>
                </a:lnTo>
                <a:lnTo>
                  <a:pt x="93" y="152"/>
                </a:lnTo>
                <a:lnTo>
                  <a:pt x="97" y="151"/>
                </a:lnTo>
                <a:lnTo>
                  <a:pt x="98" y="151"/>
                </a:lnTo>
                <a:lnTo>
                  <a:pt x="102" y="150"/>
                </a:lnTo>
                <a:lnTo>
                  <a:pt x="105" y="150"/>
                </a:lnTo>
                <a:lnTo>
                  <a:pt x="106" y="150"/>
                </a:lnTo>
                <a:lnTo>
                  <a:pt x="110" y="148"/>
                </a:lnTo>
                <a:lnTo>
                  <a:pt x="112" y="147"/>
                </a:lnTo>
                <a:lnTo>
                  <a:pt x="113" y="147"/>
                </a:lnTo>
                <a:lnTo>
                  <a:pt x="117" y="146"/>
                </a:lnTo>
                <a:lnTo>
                  <a:pt x="120" y="146"/>
                </a:lnTo>
                <a:lnTo>
                  <a:pt x="121" y="144"/>
                </a:lnTo>
                <a:lnTo>
                  <a:pt x="125" y="140"/>
                </a:lnTo>
                <a:lnTo>
                  <a:pt x="124" y="140"/>
                </a:lnTo>
                <a:lnTo>
                  <a:pt x="121" y="137"/>
                </a:lnTo>
                <a:lnTo>
                  <a:pt x="122" y="137"/>
                </a:lnTo>
                <a:lnTo>
                  <a:pt x="122" y="132"/>
                </a:lnTo>
                <a:lnTo>
                  <a:pt x="124" y="132"/>
                </a:lnTo>
                <a:lnTo>
                  <a:pt x="125" y="128"/>
                </a:lnTo>
                <a:lnTo>
                  <a:pt x="129" y="121"/>
                </a:lnTo>
                <a:lnTo>
                  <a:pt x="135" y="116"/>
                </a:lnTo>
                <a:lnTo>
                  <a:pt x="136" y="114"/>
                </a:lnTo>
                <a:lnTo>
                  <a:pt x="144" y="113"/>
                </a:lnTo>
                <a:lnTo>
                  <a:pt x="152" y="113"/>
                </a:lnTo>
                <a:lnTo>
                  <a:pt x="158" y="112"/>
                </a:lnTo>
                <a:lnTo>
                  <a:pt x="162" y="109"/>
                </a:lnTo>
                <a:lnTo>
                  <a:pt x="165" y="106"/>
                </a:lnTo>
                <a:lnTo>
                  <a:pt x="166" y="105"/>
                </a:lnTo>
                <a:lnTo>
                  <a:pt x="166" y="98"/>
                </a:lnTo>
                <a:lnTo>
                  <a:pt x="162" y="97"/>
                </a:lnTo>
                <a:lnTo>
                  <a:pt x="162" y="99"/>
                </a:lnTo>
                <a:lnTo>
                  <a:pt x="161" y="103"/>
                </a:lnTo>
                <a:lnTo>
                  <a:pt x="148" y="109"/>
                </a:lnTo>
                <a:lnTo>
                  <a:pt x="148" y="107"/>
                </a:lnTo>
                <a:lnTo>
                  <a:pt x="148" y="106"/>
                </a:lnTo>
                <a:lnTo>
                  <a:pt x="144" y="99"/>
                </a:lnTo>
                <a:lnTo>
                  <a:pt x="142" y="88"/>
                </a:lnTo>
                <a:lnTo>
                  <a:pt x="140" y="87"/>
                </a:lnTo>
                <a:lnTo>
                  <a:pt x="144" y="82"/>
                </a:lnTo>
                <a:lnTo>
                  <a:pt x="148" y="82"/>
                </a:lnTo>
                <a:lnTo>
                  <a:pt x="151" y="80"/>
                </a:lnTo>
                <a:lnTo>
                  <a:pt x="158" y="77"/>
                </a:lnTo>
                <a:lnTo>
                  <a:pt x="159" y="73"/>
                </a:lnTo>
                <a:lnTo>
                  <a:pt x="162" y="69"/>
                </a:lnTo>
                <a:lnTo>
                  <a:pt x="165" y="61"/>
                </a:lnTo>
                <a:lnTo>
                  <a:pt x="174" y="58"/>
                </a:lnTo>
                <a:lnTo>
                  <a:pt x="181" y="54"/>
                </a:lnTo>
                <a:lnTo>
                  <a:pt x="181" y="52"/>
                </a:lnTo>
                <a:lnTo>
                  <a:pt x="182" y="45"/>
                </a:lnTo>
                <a:lnTo>
                  <a:pt x="185" y="45"/>
                </a:lnTo>
                <a:lnTo>
                  <a:pt x="187" y="45"/>
                </a:lnTo>
                <a:lnTo>
                  <a:pt x="193" y="45"/>
                </a:lnTo>
                <a:lnTo>
                  <a:pt x="199" y="42"/>
                </a:lnTo>
                <a:lnTo>
                  <a:pt x="203" y="39"/>
                </a:lnTo>
                <a:lnTo>
                  <a:pt x="210" y="32"/>
                </a:lnTo>
                <a:lnTo>
                  <a:pt x="212" y="31"/>
                </a:lnTo>
                <a:lnTo>
                  <a:pt x="218" y="34"/>
                </a:lnTo>
                <a:lnTo>
                  <a:pt x="225" y="41"/>
                </a:lnTo>
                <a:lnTo>
                  <a:pt x="223" y="41"/>
                </a:lnTo>
                <a:lnTo>
                  <a:pt x="217" y="53"/>
                </a:lnTo>
                <a:lnTo>
                  <a:pt x="212" y="67"/>
                </a:lnTo>
                <a:lnTo>
                  <a:pt x="208" y="73"/>
                </a:lnTo>
                <a:lnTo>
                  <a:pt x="204" y="83"/>
                </a:lnTo>
                <a:lnTo>
                  <a:pt x="203" y="91"/>
                </a:lnTo>
                <a:lnTo>
                  <a:pt x="200" y="98"/>
                </a:lnTo>
                <a:lnTo>
                  <a:pt x="200" y="99"/>
                </a:lnTo>
                <a:lnTo>
                  <a:pt x="197" y="106"/>
                </a:lnTo>
                <a:lnTo>
                  <a:pt x="195" y="110"/>
                </a:lnTo>
                <a:lnTo>
                  <a:pt x="195" y="116"/>
                </a:lnTo>
                <a:lnTo>
                  <a:pt x="195" y="117"/>
                </a:lnTo>
                <a:lnTo>
                  <a:pt x="195" y="121"/>
                </a:lnTo>
                <a:lnTo>
                  <a:pt x="196" y="122"/>
                </a:lnTo>
                <a:lnTo>
                  <a:pt x="200" y="112"/>
                </a:lnTo>
                <a:lnTo>
                  <a:pt x="203" y="107"/>
                </a:lnTo>
                <a:lnTo>
                  <a:pt x="203" y="102"/>
                </a:lnTo>
                <a:lnTo>
                  <a:pt x="203" y="101"/>
                </a:lnTo>
                <a:lnTo>
                  <a:pt x="212" y="82"/>
                </a:lnTo>
                <a:lnTo>
                  <a:pt x="215" y="72"/>
                </a:lnTo>
                <a:lnTo>
                  <a:pt x="221" y="57"/>
                </a:lnTo>
                <a:lnTo>
                  <a:pt x="225" y="49"/>
                </a:lnTo>
                <a:lnTo>
                  <a:pt x="226" y="45"/>
                </a:lnTo>
                <a:lnTo>
                  <a:pt x="230" y="50"/>
                </a:lnTo>
                <a:lnTo>
                  <a:pt x="229" y="45"/>
                </a:lnTo>
                <a:lnTo>
                  <a:pt x="229" y="42"/>
                </a:lnTo>
                <a:lnTo>
                  <a:pt x="233" y="39"/>
                </a:lnTo>
                <a:lnTo>
                  <a:pt x="236" y="35"/>
                </a:lnTo>
                <a:lnTo>
                  <a:pt x="249" y="26"/>
                </a:lnTo>
                <a:lnTo>
                  <a:pt x="251" y="26"/>
                </a:lnTo>
                <a:lnTo>
                  <a:pt x="256" y="27"/>
                </a:lnTo>
                <a:lnTo>
                  <a:pt x="257" y="26"/>
                </a:lnTo>
                <a:lnTo>
                  <a:pt x="268" y="26"/>
                </a:lnTo>
                <a:lnTo>
                  <a:pt x="274" y="27"/>
                </a:lnTo>
                <a:lnTo>
                  <a:pt x="276" y="31"/>
                </a:lnTo>
                <a:lnTo>
                  <a:pt x="283" y="28"/>
                </a:lnTo>
                <a:lnTo>
                  <a:pt x="287" y="26"/>
                </a:lnTo>
                <a:lnTo>
                  <a:pt x="286" y="23"/>
                </a:lnTo>
                <a:lnTo>
                  <a:pt x="283" y="23"/>
                </a:lnTo>
                <a:lnTo>
                  <a:pt x="279" y="22"/>
                </a:lnTo>
                <a:lnTo>
                  <a:pt x="271" y="19"/>
                </a:lnTo>
                <a:lnTo>
                  <a:pt x="266" y="20"/>
                </a:lnTo>
                <a:lnTo>
                  <a:pt x="264" y="20"/>
                </a:lnTo>
                <a:lnTo>
                  <a:pt x="260" y="20"/>
                </a:lnTo>
                <a:lnTo>
                  <a:pt x="266" y="11"/>
                </a:lnTo>
                <a:lnTo>
                  <a:pt x="272" y="5"/>
                </a:lnTo>
                <a:lnTo>
                  <a:pt x="275" y="2"/>
                </a:lnTo>
                <a:lnTo>
                  <a:pt x="272" y="0"/>
                </a:lnTo>
                <a:lnTo>
                  <a:pt x="267" y="4"/>
                </a:lnTo>
                <a:lnTo>
                  <a:pt x="261" y="9"/>
                </a:lnTo>
                <a:lnTo>
                  <a:pt x="263" y="4"/>
                </a:lnTo>
                <a:lnTo>
                  <a:pt x="260" y="5"/>
                </a:lnTo>
                <a:lnTo>
                  <a:pt x="259" y="11"/>
                </a:lnTo>
                <a:lnTo>
                  <a:pt x="260" y="13"/>
                </a:lnTo>
                <a:lnTo>
                  <a:pt x="255" y="22"/>
                </a:lnTo>
                <a:lnTo>
                  <a:pt x="255" y="23"/>
                </a:lnTo>
                <a:lnTo>
                  <a:pt x="249" y="20"/>
                </a:lnTo>
                <a:lnTo>
                  <a:pt x="242" y="23"/>
                </a:lnTo>
                <a:lnTo>
                  <a:pt x="237" y="24"/>
                </a:lnTo>
                <a:lnTo>
                  <a:pt x="229" y="34"/>
                </a:lnTo>
                <a:lnTo>
                  <a:pt x="225" y="31"/>
                </a:lnTo>
                <a:lnTo>
                  <a:pt x="221" y="26"/>
                </a:lnTo>
                <a:lnTo>
                  <a:pt x="223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8" name="Freeform 389"/>
          <p:cNvSpPr>
            <a:spLocks/>
          </p:cNvSpPr>
          <p:nvPr/>
        </p:nvSpPr>
        <p:spPr bwMode="auto">
          <a:xfrm>
            <a:off x="4079875" y="4494213"/>
            <a:ext cx="579438" cy="982663"/>
          </a:xfrm>
          <a:custGeom>
            <a:avLst/>
            <a:gdLst>
              <a:gd name="T0" fmla="*/ 154 w 365"/>
              <a:gd name="T1" fmla="*/ 520 h 619"/>
              <a:gd name="T2" fmla="*/ 132 w 365"/>
              <a:gd name="T3" fmla="*/ 556 h 619"/>
              <a:gd name="T4" fmla="*/ 86 w 365"/>
              <a:gd name="T5" fmla="*/ 615 h 619"/>
              <a:gd name="T6" fmla="*/ 75 w 365"/>
              <a:gd name="T7" fmla="*/ 590 h 619"/>
              <a:gd name="T8" fmla="*/ 67 w 365"/>
              <a:gd name="T9" fmla="*/ 547 h 619"/>
              <a:gd name="T10" fmla="*/ 67 w 365"/>
              <a:gd name="T11" fmla="*/ 524 h 619"/>
              <a:gd name="T12" fmla="*/ 29 w 365"/>
              <a:gd name="T13" fmla="*/ 552 h 619"/>
              <a:gd name="T14" fmla="*/ 11 w 365"/>
              <a:gd name="T15" fmla="*/ 525 h 619"/>
              <a:gd name="T16" fmla="*/ 19 w 365"/>
              <a:gd name="T17" fmla="*/ 502 h 619"/>
              <a:gd name="T18" fmla="*/ 57 w 365"/>
              <a:gd name="T19" fmla="*/ 499 h 619"/>
              <a:gd name="T20" fmla="*/ 98 w 365"/>
              <a:gd name="T21" fmla="*/ 431 h 619"/>
              <a:gd name="T22" fmla="*/ 78 w 365"/>
              <a:gd name="T23" fmla="*/ 425 h 619"/>
              <a:gd name="T24" fmla="*/ 18 w 365"/>
              <a:gd name="T25" fmla="*/ 430 h 619"/>
              <a:gd name="T26" fmla="*/ 4 w 365"/>
              <a:gd name="T27" fmla="*/ 386 h 619"/>
              <a:gd name="T28" fmla="*/ 48 w 365"/>
              <a:gd name="T29" fmla="*/ 406 h 619"/>
              <a:gd name="T30" fmla="*/ 83 w 365"/>
              <a:gd name="T31" fmla="*/ 380 h 619"/>
              <a:gd name="T32" fmla="*/ 20 w 365"/>
              <a:gd name="T33" fmla="*/ 383 h 619"/>
              <a:gd name="T34" fmla="*/ 39 w 365"/>
              <a:gd name="T35" fmla="*/ 346 h 619"/>
              <a:gd name="T36" fmla="*/ 48 w 365"/>
              <a:gd name="T37" fmla="*/ 325 h 619"/>
              <a:gd name="T38" fmla="*/ 91 w 365"/>
              <a:gd name="T39" fmla="*/ 327 h 619"/>
              <a:gd name="T40" fmla="*/ 127 w 365"/>
              <a:gd name="T41" fmla="*/ 327 h 619"/>
              <a:gd name="T42" fmla="*/ 176 w 365"/>
              <a:gd name="T43" fmla="*/ 348 h 619"/>
              <a:gd name="T44" fmla="*/ 219 w 365"/>
              <a:gd name="T45" fmla="*/ 338 h 619"/>
              <a:gd name="T46" fmla="*/ 268 w 365"/>
              <a:gd name="T47" fmla="*/ 364 h 619"/>
              <a:gd name="T48" fmla="*/ 279 w 365"/>
              <a:gd name="T49" fmla="*/ 409 h 619"/>
              <a:gd name="T50" fmla="*/ 294 w 365"/>
              <a:gd name="T51" fmla="*/ 346 h 619"/>
              <a:gd name="T52" fmla="*/ 337 w 365"/>
              <a:gd name="T53" fmla="*/ 333 h 619"/>
              <a:gd name="T54" fmla="*/ 328 w 365"/>
              <a:gd name="T55" fmla="*/ 290 h 619"/>
              <a:gd name="T56" fmla="*/ 327 w 365"/>
              <a:gd name="T57" fmla="*/ 274 h 619"/>
              <a:gd name="T58" fmla="*/ 317 w 365"/>
              <a:gd name="T59" fmla="*/ 323 h 619"/>
              <a:gd name="T60" fmla="*/ 275 w 365"/>
              <a:gd name="T61" fmla="*/ 337 h 619"/>
              <a:gd name="T62" fmla="*/ 298 w 365"/>
              <a:gd name="T63" fmla="*/ 305 h 619"/>
              <a:gd name="T64" fmla="*/ 236 w 365"/>
              <a:gd name="T65" fmla="*/ 315 h 619"/>
              <a:gd name="T66" fmla="*/ 242 w 365"/>
              <a:gd name="T67" fmla="*/ 274 h 619"/>
              <a:gd name="T68" fmla="*/ 218 w 365"/>
              <a:gd name="T69" fmla="*/ 307 h 619"/>
              <a:gd name="T70" fmla="*/ 154 w 365"/>
              <a:gd name="T71" fmla="*/ 316 h 619"/>
              <a:gd name="T72" fmla="*/ 109 w 365"/>
              <a:gd name="T73" fmla="*/ 312 h 619"/>
              <a:gd name="T74" fmla="*/ 48 w 365"/>
              <a:gd name="T75" fmla="*/ 305 h 619"/>
              <a:gd name="T76" fmla="*/ 49 w 365"/>
              <a:gd name="T77" fmla="*/ 284 h 619"/>
              <a:gd name="T78" fmla="*/ 67 w 365"/>
              <a:gd name="T79" fmla="*/ 259 h 619"/>
              <a:gd name="T80" fmla="*/ 72 w 365"/>
              <a:gd name="T81" fmla="*/ 244 h 619"/>
              <a:gd name="T82" fmla="*/ 30 w 365"/>
              <a:gd name="T83" fmla="*/ 225 h 619"/>
              <a:gd name="T84" fmla="*/ 112 w 365"/>
              <a:gd name="T85" fmla="*/ 229 h 619"/>
              <a:gd name="T86" fmla="*/ 98 w 365"/>
              <a:gd name="T87" fmla="*/ 225 h 619"/>
              <a:gd name="T88" fmla="*/ 76 w 365"/>
              <a:gd name="T89" fmla="*/ 196 h 619"/>
              <a:gd name="T90" fmla="*/ 86 w 365"/>
              <a:gd name="T91" fmla="*/ 176 h 619"/>
              <a:gd name="T92" fmla="*/ 61 w 365"/>
              <a:gd name="T93" fmla="*/ 153 h 619"/>
              <a:gd name="T94" fmla="*/ 88 w 365"/>
              <a:gd name="T95" fmla="*/ 127 h 619"/>
              <a:gd name="T96" fmla="*/ 125 w 365"/>
              <a:gd name="T97" fmla="*/ 136 h 619"/>
              <a:gd name="T98" fmla="*/ 183 w 365"/>
              <a:gd name="T99" fmla="*/ 154 h 619"/>
              <a:gd name="T100" fmla="*/ 248 w 365"/>
              <a:gd name="T101" fmla="*/ 142 h 619"/>
              <a:gd name="T102" fmla="*/ 236 w 365"/>
              <a:gd name="T103" fmla="*/ 142 h 619"/>
              <a:gd name="T104" fmla="*/ 172 w 365"/>
              <a:gd name="T105" fmla="*/ 116 h 619"/>
              <a:gd name="T106" fmla="*/ 84 w 365"/>
              <a:gd name="T107" fmla="*/ 86 h 619"/>
              <a:gd name="T108" fmla="*/ 97 w 365"/>
              <a:gd name="T109" fmla="*/ 45 h 619"/>
              <a:gd name="T110" fmla="*/ 131 w 365"/>
              <a:gd name="T111" fmla="*/ 42 h 619"/>
              <a:gd name="T112" fmla="*/ 155 w 365"/>
              <a:gd name="T113" fmla="*/ 85 h 619"/>
              <a:gd name="T114" fmla="*/ 208 w 365"/>
              <a:gd name="T115" fmla="*/ 72 h 619"/>
              <a:gd name="T116" fmla="*/ 198 w 365"/>
              <a:gd name="T117" fmla="*/ 40 h 619"/>
              <a:gd name="T118" fmla="*/ 247 w 365"/>
              <a:gd name="T119" fmla="*/ 53 h 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5" h="619">
                <a:moveTo>
                  <a:pt x="204" y="506"/>
                </a:moveTo>
                <a:lnTo>
                  <a:pt x="211" y="500"/>
                </a:lnTo>
                <a:lnTo>
                  <a:pt x="215" y="494"/>
                </a:lnTo>
                <a:lnTo>
                  <a:pt x="213" y="492"/>
                </a:lnTo>
                <a:lnTo>
                  <a:pt x="208" y="498"/>
                </a:lnTo>
                <a:lnTo>
                  <a:pt x="204" y="503"/>
                </a:lnTo>
                <a:lnTo>
                  <a:pt x="200" y="505"/>
                </a:lnTo>
                <a:lnTo>
                  <a:pt x="198" y="507"/>
                </a:lnTo>
                <a:lnTo>
                  <a:pt x="192" y="509"/>
                </a:lnTo>
                <a:lnTo>
                  <a:pt x="187" y="509"/>
                </a:lnTo>
                <a:lnTo>
                  <a:pt x="184" y="510"/>
                </a:lnTo>
                <a:lnTo>
                  <a:pt x="176" y="513"/>
                </a:lnTo>
                <a:lnTo>
                  <a:pt x="173" y="513"/>
                </a:lnTo>
                <a:lnTo>
                  <a:pt x="172" y="517"/>
                </a:lnTo>
                <a:lnTo>
                  <a:pt x="163" y="517"/>
                </a:lnTo>
                <a:lnTo>
                  <a:pt x="154" y="521"/>
                </a:lnTo>
                <a:lnTo>
                  <a:pt x="154" y="520"/>
                </a:lnTo>
                <a:lnTo>
                  <a:pt x="151" y="511"/>
                </a:lnTo>
                <a:lnTo>
                  <a:pt x="150" y="509"/>
                </a:lnTo>
                <a:lnTo>
                  <a:pt x="150" y="498"/>
                </a:lnTo>
                <a:lnTo>
                  <a:pt x="146" y="500"/>
                </a:lnTo>
                <a:lnTo>
                  <a:pt x="147" y="513"/>
                </a:lnTo>
                <a:lnTo>
                  <a:pt x="150" y="518"/>
                </a:lnTo>
                <a:lnTo>
                  <a:pt x="151" y="521"/>
                </a:lnTo>
                <a:lnTo>
                  <a:pt x="153" y="524"/>
                </a:lnTo>
                <a:lnTo>
                  <a:pt x="142" y="524"/>
                </a:lnTo>
                <a:lnTo>
                  <a:pt x="138" y="524"/>
                </a:lnTo>
                <a:lnTo>
                  <a:pt x="143" y="532"/>
                </a:lnTo>
                <a:lnTo>
                  <a:pt x="143" y="536"/>
                </a:lnTo>
                <a:lnTo>
                  <a:pt x="140" y="537"/>
                </a:lnTo>
                <a:lnTo>
                  <a:pt x="138" y="539"/>
                </a:lnTo>
                <a:lnTo>
                  <a:pt x="138" y="541"/>
                </a:lnTo>
                <a:lnTo>
                  <a:pt x="139" y="548"/>
                </a:lnTo>
                <a:lnTo>
                  <a:pt x="132" y="556"/>
                </a:lnTo>
                <a:lnTo>
                  <a:pt x="131" y="556"/>
                </a:lnTo>
                <a:lnTo>
                  <a:pt x="117" y="547"/>
                </a:lnTo>
                <a:lnTo>
                  <a:pt x="116" y="550"/>
                </a:lnTo>
                <a:lnTo>
                  <a:pt x="114" y="551"/>
                </a:lnTo>
                <a:lnTo>
                  <a:pt x="112" y="556"/>
                </a:lnTo>
                <a:lnTo>
                  <a:pt x="106" y="565"/>
                </a:lnTo>
                <a:lnTo>
                  <a:pt x="105" y="565"/>
                </a:lnTo>
                <a:lnTo>
                  <a:pt x="103" y="571"/>
                </a:lnTo>
                <a:lnTo>
                  <a:pt x="103" y="575"/>
                </a:lnTo>
                <a:lnTo>
                  <a:pt x="95" y="575"/>
                </a:lnTo>
                <a:lnTo>
                  <a:pt x="94" y="582"/>
                </a:lnTo>
                <a:lnTo>
                  <a:pt x="95" y="588"/>
                </a:lnTo>
                <a:lnTo>
                  <a:pt x="95" y="590"/>
                </a:lnTo>
                <a:lnTo>
                  <a:pt x="94" y="600"/>
                </a:lnTo>
                <a:lnTo>
                  <a:pt x="94" y="604"/>
                </a:lnTo>
                <a:lnTo>
                  <a:pt x="91" y="608"/>
                </a:lnTo>
                <a:lnTo>
                  <a:pt x="86" y="615"/>
                </a:lnTo>
                <a:lnTo>
                  <a:pt x="83" y="618"/>
                </a:lnTo>
                <a:lnTo>
                  <a:pt x="79" y="619"/>
                </a:lnTo>
                <a:lnTo>
                  <a:pt x="79" y="612"/>
                </a:lnTo>
                <a:lnTo>
                  <a:pt x="75" y="618"/>
                </a:lnTo>
                <a:lnTo>
                  <a:pt x="74" y="619"/>
                </a:lnTo>
                <a:lnTo>
                  <a:pt x="71" y="619"/>
                </a:lnTo>
                <a:lnTo>
                  <a:pt x="71" y="616"/>
                </a:lnTo>
                <a:lnTo>
                  <a:pt x="71" y="612"/>
                </a:lnTo>
                <a:lnTo>
                  <a:pt x="72" y="607"/>
                </a:lnTo>
                <a:lnTo>
                  <a:pt x="71" y="600"/>
                </a:lnTo>
                <a:lnTo>
                  <a:pt x="71" y="596"/>
                </a:lnTo>
                <a:lnTo>
                  <a:pt x="76" y="597"/>
                </a:lnTo>
                <a:lnTo>
                  <a:pt x="79" y="599"/>
                </a:lnTo>
                <a:lnTo>
                  <a:pt x="82" y="590"/>
                </a:lnTo>
                <a:lnTo>
                  <a:pt x="79" y="590"/>
                </a:lnTo>
                <a:lnTo>
                  <a:pt x="78" y="592"/>
                </a:lnTo>
                <a:lnTo>
                  <a:pt x="75" y="590"/>
                </a:lnTo>
                <a:lnTo>
                  <a:pt x="75" y="584"/>
                </a:lnTo>
                <a:lnTo>
                  <a:pt x="76" y="571"/>
                </a:lnTo>
                <a:lnTo>
                  <a:pt x="82" y="567"/>
                </a:lnTo>
                <a:lnTo>
                  <a:pt x="88" y="563"/>
                </a:lnTo>
                <a:lnTo>
                  <a:pt x="90" y="562"/>
                </a:lnTo>
                <a:lnTo>
                  <a:pt x="88" y="559"/>
                </a:lnTo>
                <a:lnTo>
                  <a:pt x="75" y="563"/>
                </a:lnTo>
                <a:lnTo>
                  <a:pt x="68" y="567"/>
                </a:lnTo>
                <a:lnTo>
                  <a:pt x="65" y="571"/>
                </a:lnTo>
                <a:lnTo>
                  <a:pt x="57" y="571"/>
                </a:lnTo>
                <a:lnTo>
                  <a:pt x="56" y="566"/>
                </a:lnTo>
                <a:lnTo>
                  <a:pt x="59" y="556"/>
                </a:lnTo>
                <a:lnTo>
                  <a:pt x="65" y="554"/>
                </a:lnTo>
                <a:lnTo>
                  <a:pt x="67" y="552"/>
                </a:lnTo>
                <a:lnTo>
                  <a:pt x="78" y="552"/>
                </a:lnTo>
                <a:lnTo>
                  <a:pt x="78" y="550"/>
                </a:lnTo>
                <a:lnTo>
                  <a:pt x="67" y="547"/>
                </a:lnTo>
                <a:lnTo>
                  <a:pt x="71" y="539"/>
                </a:lnTo>
                <a:lnTo>
                  <a:pt x="64" y="541"/>
                </a:lnTo>
                <a:lnTo>
                  <a:pt x="68" y="535"/>
                </a:lnTo>
                <a:lnTo>
                  <a:pt x="69" y="532"/>
                </a:lnTo>
                <a:lnTo>
                  <a:pt x="71" y="528"/>
                </a:lnTo>
                <a:lnTo>
                  <a:pt x="72" y="525"/>
                </a:lnTo>
                <a:lnTo>
                  <a:pt x="78" y="520"/>
                </a:lnTo>
                <a:lnTo>
                  <a:pt x="78" y="518"/>
                </a:lnTo>
                <a:lnTo>
                  <a:pt x="78" y="518"/>
                </a:lnTo>
                <a:lnTo>
                  <a:pt x="83" y="515"/>
                </a:lnTo>
                <a:lnTo>
                  <a:pt x="87" y="511"/>
                </a:lnTo>
                <a:lnTo>
                  <a:pt x="84" y="509"/>
                </a:lnTo>
                <a:lnTo>
                  <a:pt x="83" y="506"/>
                </a:lnTo>
                <a:lnTo>
                  <a:pt x="82" y="507"/>
                </a:lnTo>
                <a:lnTo>
                  <a:pt x="79" y="513"/>
                </a:lnTo>
                <a:lnTo>
                  <a:pt x="74" y="513"/>
                </a:lnTo>
                <a:lnTo>
                  <a:pt x="67" y="524"/>
                </a:lnTo>
                <a:lnTo>
                  <a:pt x="61" y="535"/>
                </a:lnTo>
                <a:lnTo>
                  <a:pt x="59" y="539"/>
                </a:lnTo>
                <a:lnTo>
                  <a:pt x="56" y="541"/>
                </a:lnTo>
                <a:lnTo>
                  <a:pt x="54" y="543"/>
                </a:lnTo>
                <a:lnTo>
                  <a:pt x="53" y="550"/>
                </a:lnTo>
                <a:lnTo>
                  <a:pt x="50" y="556"/>
                </a:lnTo>
                <a:lnTo>
                  <a:pt x="49" y="556"/>
                </a:lnTo>
                <a:lnTo>
                  <a:pt x="48" y="558"/>
                </a:lnTo>
                <a:lnTo>
                  <a:pt x="44" y="560"/>
                </a:lnTo>
                <a:lnTo>
                  <a:pt x="41" y="562"/>
                </a:lnTo>
                <a:lnTo>
                  <a:pt x="39" y="562"/>
                </a:lnTo>
                <a:lnTo>
                  <a:pt x="37" y="573"/>
                </a:lnTo>
                <a:lnTo>
                  <a:pt x="34" y="567"/>
                </a:lnTo>
                <a:lnTo>
                  <a:pt x="34" y="566"/>
                </a:lnTo>
                <a:lnTo>
                  <a:pt x="30" y="559"/>
                </a:lnTo>
                <a:lnTo>
                  <a:pt x="23" y="556"/>
                </a:lnTo>
                <a:lnTo>
                  <a:pt x="29" y="552"/>
                </a:lnTo>
                <a:lnTo>
                  <a:pt x="27" y="548"/>
                </a:lnTo>
                <a:lnTo>
                  <a:pt x="27" y="547"/>
                </a:lnTo>
                <a:lnTo>
                  <a:pt x="18" y="550"/>
                </a:lnTo>
                <a:lnTo>
                  <a:pt x="16" y="548"/>
                </a:lnTo>
                <a:lnTo>
                  <a:pt x="14" y="547"/>
                </a:lnTo>
                <a:lnTo>
                  <a:pt x="15" y="543"/>
                </a:lnTo>
                <a:lnTo>
                  <a:pt x="18" y="543"/>
                </a:lnTo>
                <a:lnTo>
                  <a:pt x="22" y="540"/>
                </a:lnTo>
                <a:lnTo>
                  <a:pt x="26" y="537"/>
                </a:lnTo>
                <a:lnTo>
                  <a:pt x="26" y="533"/>
                </a:lnTo>
                <a:lnTo>
                  <a:pt x="20" y="533"/>
                </a:lnTo>
                <a:lnTo>
                  <a:pt x="15" y="540"/>
                </a:lnTo>
                <a:lnTo>
                  <a:pt x="12" y="540"/>
                </a:lnTo>
                <a:lnTo>
                  <a:pt x="11" y="539"/>
                </a:lnTo>
                <a:lnTo>
                  <a:pt x="11" y="536"/>
                </a:lnTo>
                <a:lnTo>
                  <a:pt x="11" y="530"/>
                </a:lnTo>
                <a:lnTo>
                  <a:pt x="11" y="525"/>
                </a:lnTo>
                <a:lnTo>
                  <a:pt x="12" y="520"/>
                </a:lnTo>
                <a:lnTo>
                  <a:pt x="16" y="521"/>
                </a:lnTo>
                <a:lnTo>
                  <a:pt x="19" y="521"/>
                </a:lnTo>
                <a:lnTo>
                  <a:pt x="22" y="522"/>
                </a:lnTo>
                <a:lnTo>
                  <a:pt x="24" y="524"/>
                </a:lnTo>
                <a:lnTo>
                  <a:pt x="27" y="525"/>
                </a:lnTo>
                <a:lnTo>
                  <a:pt x="29" y="525"/>
                </a:lnTo>
                <a:lnTo>
                  <a:pt x="30" y="522"/>
                </a:lnTo>
                <a:lnTo>
                  <a:pt x="31" y="517"/>
                </a:lnTo>
                <a:lnTo>
                  <a:pt x="26" y="518"/>
                </a:lnTo>
                <a:lnTo>
                  <a:pt x="19" y="517"/>
                </a:lnTo>
                <a:lnTo>
                  <a:pt x="15" y="513"/>
                </a:lnTo>
                <a:lnTo>
                  <a:pt x="11" y="511"/>
                </a:lnTo>
                <a:lnTo>
                  <a:pt x="11" y="507"/>
                </a:lnTo>
                <a:lnTo>
                  <a:pt x="12" y="506"/>
                </a:lnTo>
                <a:lnTo>
                  <a:pt x="14" y="502"/>
                </a:lnTo>
                <a:lnTo>
                  <a:pt x="19" y="502"/>
                </a:lnTo>
                <a:lnTo>
                  <a:pt x="26" y="503"/>
                </a:lnTo>
                <a:lnTo>
                  <a:pt x="30" y="500"/>
                </a:lnTo>
                <a:lnTo>
                  <a:pt x="31" y="500"/>
                </a:lnTo>
                <a:lnTo>
                  <a:pt x="30" y="495"/>
                </a:lnTo>
                <a:lnTo>
                  <a:pt x="30" y="494"/>
                </a:lnTo>
                <a:lnTo>
                  <a:pt x="29" y="494"/>
                </a:lnTo>
                <a:lnTo>
                  <a:pt x="27" y="490"/>
                </a:lnTo>
                <a:lnTo>
                  <a:pt x="27" y="483"/>
                </a:lnTo>
                <a:lnTo>
                  <a:pt x="26" y="477"/>
                </a:lnTo>
                <a:lnTo>
                  <a:pt x="27" y="472"/>
                </a:lnTo>
                <a:lnTo>
                  <a:pt x="31" y="469"/>
                </a:lnTo>
                <a:lnTo>
                  <a:pt x="31" y="468"/>
                </a:lnTo>
                <a:lnTo>
                  <a:pt x="39" y="472"/>
                </a:lnTo>
                <a:lnTo>
                  <a:pt x="44" y="480"/>
                </a:lnTo>
                <a:lnTo>
                  <a:pt x="48" y="488"/>
                </a:lnTo>
                <a:lnTo>
                  <a:pt x="52" y="496"/>
                </a:lnTo>
                <a:lnTo>
                  <a:pt x="57" y="499"/>
                </a:lnTo>
                <a:lnTo>
                  <a:pt x="60" y="499"/>
                </a:lnTo>
                <a:lnTo>
                  <a:pt x="65" y="499"/>
                </a:lnTo>
                <a:lnTo>
                  <a:pt x="69" y="498"/>
                </a:lnTo>
                <a:lnTo>
                  <a:pt x="71" y="498"/>
                </a:lnTo>
                <a:lnTo>
                  <a:pt x="72" y="496"/>
                </a:lnTo>
                <a:lnTo>
                  <a:pt x="74" y="494"/>
                </a:lnTo>
                <a:lnTo>
                  <a:pt x="78" y="491"/>
                </a:lnTo>
                <a:lnTo>
                  <a:pt x="83" y="492"/>
                </a:lnTo>
                <a:lnTo>
                  <a:pt x="84" y="490"/>
                </a:lnTo>
                <a:lnTo>
                  <a:pt x="86" y="485"/>
                </a:lnTo>
                <a:lnTo>
                  <a:pt x="87" y="469"/>
                </a:lnTo>
                <a:lnTo>
                  <a:pt x="88" y="466"/>
                </a:lnTo>
                <a:lnTo>
                  <a:pt x="94" y="458"/>
                </a:lnTo>
                <a:lnTo>
                  <a:pt x="94" y="450"/>
                </a:lnTo>
                <a:lnTo>
                  <a:pt x="95" y="443"/>
                </a:lnTo>
                <a:lnTo>
                  <a:pt x="97" y="436"/>
                </a:lnTo>
                <a:lnTo>
                  <a:pt x="98" y="431"/>
                </a:lnTo>
                <a:lnTo>
                  <a:pt x="101" y="428"/>
                </a:lnTo>
                <a:lnTo>
                  <a:pt x="87" y="425"/>
                </a:lnTo>
                <a:lnTo>
                  <a:pt x="88" y="423"/>
                </a:lnTo>
                <a:lnTo>
                  <a:pt x="90" y="420"/>
                </a:lnTo>
                <a:lnTo>
                  <a:pt x="94" y="417"/>
                </a:lnTo>
                <a:lnTo>
                  <a:pt x="98" y="413"/>
                </a:lnTo>
                <a:lnTo>
                  <a:pt x="105" y="405"/>
                </a:lnTo>
                <a:lnTo>
                  <a:pt x="106" y="402"/>
                </a:lnTo>
                <a:lnTo>
                  <a:pt x="106" y="401"/>
                </a:lnTo>
                <a:lnTo>
                  <a:pt x="106" y="398"/>
                </a:lnTo>
                <a:lnTo>
                  <a:pt x="106" y="400"/>
                </a:lnTo>
                <a:lnTo>
                  <a:pt x="99" y="405"/>
                </a:lnTo>
                <a:lnTo>
                  <a:pt x="93" y="412"/>
                </a:lnTo>
                <a:lnTo>
                  <a:pt x="88" y="419"/>
                </a:lnTo>
                <a:lnTo>
                  <a:pt x="86" y="420"/>
                </a:lnTo>
                <a:lnTo>
                  <a:pt x="84" y="420"/>
                </a:lnTo>
                <a:lnTo>
                  <a:pt x="78" y="425"/>
                </a:lnTo>
                <a:lnTo>
                  <a:pt x="75" y="427"/>
                </a:lnTo>
                <a:lnTo>
                  <a:pt x="72" y="425"/>
                </a:lnTo>
                <a:lnTo>
                  <a:pt x="71" y="425"/>
                </a:lnTo>
                <a:lnTo>
                  <a:pt x="71" y="427"/>
                </a:lnTo>
                <a:lnTo>
                  <a:pt x="72" y="435"/>
                </a:lnTo>
                <a:lnTo>
                  <a:pt x="69" y="440"/>
                </a:lnTo>
                <a:lnTo>
                  <a:pt x="64" y="443"/>
                </a:lnTo>
                <a:lnTo>
                  <a:pt x="53" y="447"/>
                </a:lnTo>
                <a:lnTo>
                  <a:pt x="46" y="449"/>
                </a:lnTo>
                <a:lnTo>
                  <a:pt x="45" y="449"/>
                </a:lnTo>
                <a:lnTo>
                  <a:pt x="45" y="457"/>
                </a:lnTo>
                <a:lnTo>
                  <a:pt x="33" y="460"/>
                </a:lnTo>
                <a:lnTo>
                  <a:pt x="31" y="458"/>
                </a:lnTo>
                <a:lnTo>
                  <a:pt x="27" y="457"/>
                </a:lnTo>
                <a:lnTo>
                  <a:pt x="27" y="443"/>
                </a:lnTo>
                <a:lnTo>
                  <a:pt x="22" y="434"/>
                </a:lnTo>
                <a:lnTo>
                  <a:pt x="18" y="430"/>
                </a:lnTo>
                <a:lnTo>
                  <a:pt x="19" y="427"/>
                </a:lnTo>
                <a:lnTo>
                  <a:pt x="20" y="427"/>
                </a:lnTo>
                <a:lnTo>
                  <a:pt x="24" y="431"/>
                </a:lnTo>
                <a:lnTo>
                  <a:pt x="29" y="436"/>
                </a:lnTo>
                <a:lnTo>
                  <a:pt x="30" y="430"/>
                </a:lnTo>
                <a:lnTo>
                  <a:pt x="29" y="427"/>
                </a:lnTo>
                <a:lnTo>
                  <a:pt x="20" y="415"/>
                </a:lnTo>
                <a:lnTo>
                  <a:pt x="27" y="415"/>
                </a:lnTo>
                <a:lnTo>
                  <a:pt x="27" y="413"/>
                </a:lnTo>
                <a:lnTo>
                  <a:pt x="26" y="413"/>
                </a:lnTo>
                <a:lnTo>
                  <a:pt x="22" y="410"/>
                </a:lnTo>
                <a:lnTo>
                  <a:pt x="15" y="409"/>
                </a:lnTo>
                <a:lnTo>
                  <a:pt x="11" y="404"/>
                </a:lnTo>
                <a:lnTo>
                  <a:pt x="9" y="395"/>
                </a:lnTo>
                <a:lnTo>
                  <a:pt x="7" y="393"/>
                </a:lnTo>
                <a:lnTo>
                  <a:pt x="0" y="387"/>
                </a:lnTo>
                <a:lnTo>
                  <a:pt x="4" y="386"/>
                </a:lnTo>
                <a:lnTo>
                  <a:pt x="5" y="386"/>
                </a:lnTo>
                <a:lnTo>
                  <a:pt x="11" y="385"/>
                </a:lnTo>
                <a:lnTo>
                  <a:pt x="16" y="397"/>
                </a:lnTo>
                <a:lnTo>
                  <a:pt x="24" y="398"/>
                </a:lnTo>
                <a:lnTo>
                  <a:pt x="29" y="404"/>
                </a:lnTo>
                <a:lnTo>
                  <a:pt x="34" y="409"/>
                </a:lnTo>
                <a:lnTo>
                  <a:pt x="45" y="415"/>
                </a:lnTo>
                <a:lnTo>
                  <a:pt x="45" y="428"/>
                </a:lnTo>
                <a:lnTo>
                  <a:pt x="52" y="434"/>
                </a:lnTo>
                <a:lnTo>
                  <a:pt x="49" y="424"/>
                </a:lnTo>
                <a:lnTo>
                  <a:pt x="52" y="424"/>
                </a:lnTo>
                <a:lnTo>
                  <a:pt x="57" y="430"/>
                </a:lnTo>
                <a:lnTo>
                  <a:pt x="60" y="430"/>
                </a:lnTo>
                <a:lnTo>
                  <a:pt x="59" y="421"/>
                </a:lnTo>
                <a:lnTo>
                  <a:pt x="54" y="419"/>
                </a:lnTo>
                <a:lnTo>
                  <a:pt x="53" y="416"/>
                </a:lnTo>
                <a:lnTo>
                  <a:pt x="48" y="406"/>
                </a:lnTo>
                <a:lnTo>
                  <a:pt x="45" y="406"/>
                </a:lnTo>
                <a:lnTo>
                  <a:pt x="38" y="401"/>
                </a:lnTo>
                <a:lnTo>
                  <a:pt x="44" y="394"/>
                </a:lnTo>
                <a:lnTo>
                  <a:pt x="45" y="393"/>
                </a:lnTo>
                <a:lnTo>
                  <a:pt x="50" y="391"/>
                </a:lnTo>
                <a:lnTo>
                  <a:pt x="54" y="391"/>
                </a:lnTo>
                <a:lnTo>
                  <a:pt x="53" y="385"/>
                </a:lnTo>
                <a:lnTo>
                  <a:pt x="56" y="380"/>
                </a:lnTo>
                <a:lnTo>
                  <a:pt x="59" y="380"/>
                </a:lnTo>
                <a:lnTo>
                  <a:pt x="67" y="380"/>
                </a:lnTo>
                <a:lnTo>
                  <a:pt x="68" y="380"/>
                </a:lnTo>
                <a:lnTo>
                  <a:pt x="71" y="385"/>
                </a:lnTo>
                <a:lnTo>
                  <a:pt x="76" y="383"/>
                </a:lnTo>
                <a:lnTo>
                  <a:pt x="80" y="383"/>
                </a:lnTo>
                <a:lnTo>
                  <a:pt x="82" y="383"/>
                </a:lnTo>
                <a:lnTo>
                  <a:pt x="82" y="382"/>
                </a:lnTo>
                <a:lnTo>
                  <a:pt x="83" y="380"/>
                </a:lnTo>
                <a:lnTo>
                  <a:pt x="82" y="380"/>
                </a:lnTo>
                <a:lnTo>
                  <a:pt x="78" y="379"/>
                </a:lnTo>
                <a:lnTo>
                  <a:pt x="75" y="379"/>
                </a:lnTo>
                <a:lnTo>
                  <a:pt x="72" y="376"/>
                </a:lnTo>
                <a:lnTo>
                  <a:pt x="76" y="371"/>
                </a:lnTo>
                <a:lnTo>
                  <a:pt x="74" y="370"/>
                </a:lnTo>
                <a:lnTo>
                  <a:pt x="67" y="375"/>
                </a:lnTo>
                <a:lnTo>
                  <a:pt x="57" y="375"/>
                </a:lnTo>
                <a:lnTo>
                  <a:pt x="53" y="375"/>
                </a:lnTo>
                <a:lnTo>
                  <a:pt x="48" y="385"/>
                </a:lnTo>
                <a:lnTo>
                  <a:pt x="45" y="389"/>
                </a:lnTo>
                <a:lnTo>
                  <a:pt x="38" y="387"/>
                </a:lnTo>
                <a:lnTo>
                  <a:pt x="34" y="386"/>
                </a:lnTo>
                <a:lnTo>
                  <a:pt x="31" y="379"/>
                </a:lnTo>
                <a:lnTo>
                  <a:pt x="26" y="382"/>
                </a:lnTo>
                <a:lnTo>
                  <a:pt x="22" y="383"/>
                </a:lnTo>
                <a:lnTo>
                  <a:pt x="20" y="383"/>
                </a:lnTo>
                <a:lnTo>
                  <a:pt x="15" y="379"/>
                </a:lnTo>
                <a:lnTo>
                  <a:pt x="15" y="378"/>
                </a:lnTo>
                <a:lnTo>
                  <a:pt x="15" y="371"/>
                </a:lnTo>
                <a:lnTo>
                  <a:pt x="16" y="360"/>
                </a:lnTo>
                <a:lnTo>
                  <a:pt x="14" y="352"/>
                </a:lnTo>
                <a:lnTo>
                  <a:pt x="14" y="348"/>
                </a:lnTo>
                <a:lnTo>
                  <a:pt x="24" y="352"/>
                </a:lnTo>
                <a:lnTo>
                  <a:pt x="26" y="357"/>
                </a:lnTo>
                <a:lnTo>
                  <a:pt x="27" y="356"/>
                </a:lnTo>
                <a:lnTo>
                  <a:pt x="29" y="356"/>
                </a:lnTo>
                <a:lnTo>
                  <a:pt x="29" y="353"/>
                </a:lnTo>
                <a:lnTo>
                  <a:pt x="29" y="350"/>
                </a:lnTo>
                <a:lnTo>
                  <a:pt x="33" y="350"/>
                </a:lnTo>
                <a:lnTo>
                  <a:pt x="34" y="350"/>
                </a:lnTo>
                <a:lnTo>
                  <a:pt x="45" y="350"/>
                </a:lnTo>
                <a:lnTo>
                  <a:pt x="45" y="348"/>
                </a:lnTo>
                <a:lnTo>
                  <a:pt x="39" y="346"/>
                </a:lnTo>
                <a:lnTo>
                  <a:pt x="38" y="346"/>
                </a:lnTo>
                <a:lnTo>
                  <a:pt x="35" y="344"/>
                </a:lnTo>
                <a:lnTo>
                  <a:pt x="35" y="342"/>
                </a:lnTo>
                <a:lnTo>
                  <a:pt x="35" y="341"/>
                </a:lnTo>
                <a:lnTo>
                  <a:pt x="24" y="342"/>
                </a:lnTo>
                <a:lnTo>
                  <a:pt x="22" y="345"/>
                </a:lnTo>
                <a:lnTo>
                  <a:pt x="18" y="344"/>
                </a:lnTo>
                <a:lnTo>
                  <a:pt x="19" y="341"/>
                </a:lnTo>
                <a:lnTo>
                  <a:pt x="20" y="330"/>
                </a:lnTo>
                <a:lnTo>
                  <a:pt x="19" y="327"/>
                </a:lnTo>
                <a:lnTo>
                  <a:pt x="19" y="326"/>
                </a:lnTo>
                <a:lnTo>
                  <a:pt x="23" y="322"/>
                </a:lnTo>
                <a:lnTo>
                  <a:pt x="24" y="320"/>
                </a:lnTo>
                <a:lnTo>
                  <a:pt x="37" y="318"/>
                </a:lnTo>
                <a:lnTo>
                  <a:pt x="39" y="319"/>
                </a:lnTo>
                <a:lnTo>
                  <a:pt x="42" y="320"/>
                </a:lnTo>
                <a:lnTo>
                  <a:pt x="48" y="325"/>
                </a:lnTo>
                <a:lnTo>
                  <a:pt x="49" y="326"/>
                </a:lnTo>
                <a:lnTo>
                  <a:pt x="52" y="327"/>
                </a:lnTo>
                <a:lnTo>
                  <a:pt x="53" y="327"/>
                </a:lnTo>
                <a:lnTo>
                  <a:pt x="57" y="334"/>
                </a:lnTo>
                <a:lnTo>
                  <a:pt x="67" y="338"/>
                </a:lnTo>
                <a:lnTo>
                  <a:pt x="68" y="338"/>
                </a:lnTo>
                <a:lnTo>
                  <a:pt x="74" y="337"/>
                </a:lnTo>
                <a:lnTo>
                  <a:pt x="74" y="340"/>
                </a:lnTo>
                <a:lnTo>
                  <a:pt x="74" y="346"/>
                </a:lnTo>
                <a:lnTo>
                  <a:pt x="75" y="346"/>
                </a:lnTo>
                <a:lnTo>
                  <a:pt x="76" y="346"/>
                </a:lnTo>
                <a:lnTo>
                  <a:pt x="78" y="337"/>
                </a:lnTo>
                <a:lnTo>
                  <a:pt x="78" y="331"/>
                </a:lnTo>
                <a:lnTo>
                  <a:pt x="79" y="331"/>
                </a:lnTo>
                <a:lnTo>
                  <a:pt x="83" y="330"/>
                </a:lnTo>
                <a:lnTo>
                  <a:pt x="87" y="329"/>
                </a:lnTo>
                <a:lnTo>
                  <a:pt x="91" y="327"/>
                </a:lnTo>
                <a:lnTo>
                  <a:pt x="95" y="330"/>
                </a:lnTo>
                <a:lnTo>
                  <a:pt x="97" y="331"/>
                </a:lnTo>
                <a:lnTo>
                  <a:pt x="101" y="330"/>
                </a:lnTo>
                <a:lnTo>
                  <a:pt x="99" y="329"/>
                </a:lnTo>
                <a:lnTo>
                  <a:pt x="97" y="326"/>
                </a:lnTo>
                <a:lnTo>
                  <a:pt x="102" y="322"/>
                </a:lnTo>
                <a:lnTo>
                  <a:pt x="106" y="325"/>
                </a:lnTo>
                <a:lnTo>
                  <a:pt x="108" y="325"/>
                </a:lnTo>
                <a:lnTo>
                  <a:pt x="114" y="323"/>
                </a:lnTo>
                <a:lnTo>
                  <a:pt x="117" y="320"/>
                </a:lnTo>
                <a:lnTo>
                  <a:pt x="121" y="322"/>
                </a:lnTo>
                <a:lnTo>
                  <a:pt x="118" y="329"/>
                </a:lnTo>
                <a:lnTo>
                  <a:pt x="117" y="333"/>
                </a:lnTo>
                <a:lnTo>
                  <a:pt x="117" y="335"/>
                </a:lnTo>
                <a:lnTo>
                  <a:pt x="121" y="333"/>
                </a:lnTo>
                <a:lnTo>
                  <a:pt x="124" y="329"/>
                </a:lnTo>
                <a:lnTo>
                  <a:pt x="127" y="327"/>
                </a:lnTo>
                <a:lnTo>
                  <a:pt x="128" y="327"/>
                </a:lnTo>
                <a:lnTo>
                  <a:pt x="128" y="325"/>
                </a:lnTo>
                <a:lnTo>
                  <a:pt x="132" y="319"/>
                </a:lnTo>
                <a:lnTo>
                  <a:pt x="143" y="322"/>
                </a:lnTo>
                <a:lnTo>
                  <a:pt x="143" y="322"/>
                </a:lnTo>
                <a:lnTo>
                  <a:pt x="150" y="327"/>
                </a:lnTo>
                <a:lnTo>
                  <a:pt x="153" y="327"/>
                </a:lnTo>
                <a:lnTo>
                  <a:pt x="161" y="327"/>
                </a:lnTo>
                <a:lnTo>
                  <a:pt x="165" y="329"/>
                </a:lnTo>
                <a:lnTo>
                  <a:pt x="168" y="330"/>
                </a:lnTo>
                <a:lnTo>
                  <a:pt x="172" y="333"/>
                </a:lnTo>
                <a:lnTo>
                  <a:pt x="176" y="333"/>
                </a:lnTo>
                <a:lnTo>
                  <a:pt x="180" y="334"/>
                </a:lnTo>
                <a:lnTo>
                  <a:pt x="183" y="340"/>
                </a:lnTo>
                <a:lnTo>
                  <a:pt x="181" y="342"/>
                </a:lnTo>
                <a:lnTo>
                  <a:pt x="177" y="346"/>
                </a:lnTo>
                <a:lnTo>
                  <a:pt x="176" y="348"/>
                </a:lnTo>
                <a:lnTo>
                  <a:pt x="180" y="350"/>
                </a:lnTo>
                <a:lnTo>
                  <a:pt x="183" y="346"/>
                </a:lnTo>
                <a:lnTo>
                  <a:pt x="185" y="344"/>
                </a:lnTo>
                <a:lnTo>
                  <a:pt x="192" y="345"/>
                </a:lnTo>
                <a:lnTo>
                  <a:pt x="192" y="346"/>
                </a:lnTo>
                <a:lnTo>
                  <a:pt x="187" y="356"/>
                </a:lnTo>
                <a:lnTo>
                  <a:pt x="188" y="356"/>
                </a:lnTo>
                <a:lnTo>
                  <a:pt x="192" y="359"/>
                </a:lnTo>
                <a:lnTo>
                  <a:pt x="193" y="357"/>
                </a:lnTo>
                <a:lnTo>
                  <a:pt x="198" y="352"/>
                </a:lnTo>
                <a:lnTo>
                  <a:pt x="198" y="346"/>
                </a:lnTo>
                <a:lnTo>
                  <a:pt x="199" y="346"/>
                </a:lnTo>
                <a:lnTo>
                  <a:pt x="207" y="342"/>
                </a:lnTo>
                <a:lnTo>
                  <a:pt x="211" y="337"/>
                </a:lnTo>
                <a:lnTo>
                  <a:pt x="215" y="340"/>
                </a:lnTo>
                <a:lnTo>
                  <a:pt x="218" y="341"/>
                </a:lnTo>
                <a:lnTo>
                  <a:pt x="219" y="338"/>
                </a:lnTo>
                <a:lnTo>
                  <a:pt x="226" y="325"/>
                </a:lnTo>
                <a:lnTo>
                  <a:pt x="228" y="322"/>
                </a:lnTo>
                <a:lnTo>
                  <a:pt x="230" y="325"/>
                </a:lnTo>
                <a:lnTo>
                  <a:pt x="236" y="329"/>
                </a:lnTo>
                <a:lnTo>
                  <a:pt x="240" y="330"/>
                </a:lnTo>
                <a:lnTo>
                  <a:pt x="241" y="330"/>
                </a:lnTo>
                <a:lnTo>
                  <a:pt x="244" y="330"/>
                </a:lnTo>
                <a:lnTo>
                  <a:pt x="248" y="331"/>
                </a:lnTo>
                <a:lnTo>
                  <a:pt x="253" y="338"/>
                </a:lnTo>
                <a:lnTo>
                  <a:pt x="253" y="345"/>
                </a:lnTo>
                <a:lnTo>
                  <a:pt x="255" y="346"/>
                </a:lnTo>
                <a:lnTo>
                  <a:pt x="257" y="352"/>
                </a:lnTo>
                <a:lnTo>
                  <a:pt x="263" y="352"/>
                </a:lnTo>
                <a:lnTo>
                  <a:pt x="264" y="352"/>
                </a:lnTo>
                <a:lnTo>
                  <a:pt x="267" y="352"/>
                </a:lnTo>
                <a:lnTo>
                  <a:pt x="268" y="360"/>
                </a:lnTo>
                <a:lnTo>
                  <a:pt x="268" y="364"/>
                </a:lnTo>
                <a:lnTo>
                  <a:pt x="270" y="365"/>
                </a:lnTo>
                <a:lnTo>
                  <a:pt x="270" y="372"/>
                </a:lnTo>
                <a:lnTo>
                  <a:pt x="264" y="376"/>
                </a:lnTo>
                <a:lnTo>
                  <a:pt x="253" y="383"/>
                </a:lnTo>
                <a:lnTo>
                  <a:pt x="248" y="387"/>
                </a:lnTo>
                <a:lnTo>
                  <a:pt x="244" y="397"/>
                </a:lnTo>
                <a:lnTo>
                  <a:pt x="249" y="395"/>
                </a:lnTo>
                <a:lnTo>
                  <a:pt x="252" y="390"/>
                </a:lnTo>
                <a:lnTo>
                  <a:pt x="259" y="387"/>
                </a:lnTo>
                <a:lnTo>
                  <a:pt x="266" y="383"/>
                </a:lnTo>
                <a:lnTo>
                  <a:pt x="272" y="379"/>
                </a:lnTo>
                <a:lnTo>
                  <a:pt x="277" y="387"/>
                </a:lnTo>
                <a:lnTo>
                  <a:pt x="283" y="393"/>
                </a:lnTo>
                <a:lnTo>
                  <a:pt x="283" y="397"/>
                </a:lnTo>
                <a:lnTo>
                  <a:pt x="281" y="402"/>
                </a:lnTo>
                <a:lnTo>
                  <a:pt x="278" y="406"/>
                </a:lnTo>
                <a:lnTo>
                  <a:pt x="279" y="409"/>
                </a:lnTo>
                <a:lnTo>
                  <a:pt x="286" y="401"/>
                </a:lnTo>
                <a:lnTo>
                  <a:pt x="287" y="400"/>
                </a:lnTo>
                <a:lnTo>
                  <a:pt x="289" y="400"/>
                </a:lnTo>
                <a:lnTo>
                  <a:pt x="290" y="394"/>
                </a:lnTo>
                <a:lnTo>
                  <a:pt x="292" y="390"/>
                </a:lnTo>
                <a:lnTo>
                  <a:pt x="292" y="389"/>
                </a:lnTo>
                <a:lnTo>
                  <a:pt x="283" y="385"/>
                </a:lnTo>
                <a:lnTo>
                  <a:pt x="278" y="380"/>
                </a:lnTo>
                <a:lnTo>
                  <a:pt x="275" y="367"/>
                </a:lnTo>
                <a:lnTo>
                  <a:pt x="275" y="361"/>
                </a:lnTo>
                <a:lnTo>
                  <a:pt x="274" y="360"/>
                </a:lnTo>
                <a:lnTo>
                  <a:pt x="275" y="357"/>
                </a:lnTo>
                <a:lnTo>
                  <a:pt x="275" y="356"/>
                </a:lnTo>
                <a:lnTo>
                  <a:pt x="274" y="349"/>
                </a:lnTo>
                <a:lnTo>
                  <a:pt x="277" y="346"/>
                </a:lnTo>
                <a:lnTo>
                  <a:pt x="278" y="345"/>
                </a:lnTo>
                <a:lnTo>
                  <a:pt x="294" y="346"/>
                </a:lnTo>
                <a:lnTo>
                  <a:pt x="297" y="346"/>
                </a:lnTo>
                <a:lnTo>
                  <a:pt x="304" y="340"/>
                </a:lnTo>
                <a:lnTo>
                  <a:pt x="308" y="341"/>
                </a:lnTo>
                <a:lnTo>
                  <a:pt x="311" y="342"/>
                </a:lnTo>
                <a:lnTo>
                  <a:pt x="312" y="342"/>
                </a:lnTo>
                <a:lnTo>
                  <a:pt x="316" y="344"/>
                </a:lnTo>
                <a:lnTo>
                  <a:pt x="317" y="345"/>
                </a:lnTo>
                <a:lnTo>
                  <a:pt x="319" y="346"/>
                </a:lnTo>
                <a:lnTo>
                  <a:pt x="322" y="350"/>
                </a:lnTo>
                <a:lnTo>
                  <a:pt x="323" y="352"/>
                </a:lnTo>
                <a:lnTo>
                  <a:pt x="331" y="353"/>
                </a:lnTo>
                <a:lnTo>
                  <a:pt x="328" y="346"/>
                </a:lnTo>
                <a:lnTo>
                  <a:pt x="323" y="341"/>
                </a:lnTo>
                <a:lnTo>
                  <a:pt x="320" y="338"/>
                </a:lnTo>
                <a:lnTo>
                  <a:pt x="324" y="337"/>
                </a:lnTo>
                <a:lnTo>
                  <a:pt x="334" y="333"/>
                </a:lnTo>
                <a:lnTo>
                  <a:pt x="337" y="333"/>
                </a:lnTo>
                <a:lnTo>
                  <a:pt x="345" y="330"/>
                </a:lnTo>
                <a:lnTo>
                  <a:pt x="352" y="331"/>
                </a:lnTo>
                <a:lnTo>
                  <a:pt x="354" y="330"/>
                </a:lnTo>
                <a:lnTo>
                  <a:pt x="358" y="326"/>
                </a:lnTo>
                <a:lnTo>
                  <a:pt x="365" y="323"/>
                </a:lnTo>
                <a:lnTo>
                  <a:pt x="362" y="319"/>
                </a:lnTo>
                <a:lnTo>
                  <a:pt x="357" y="318"/>
                </a:lnTo>
                <a:lnTo>
                  <a:pt x="353" y="323"/>
                </a:lnTo>
                <a:lnTo>
                  <a:pt x="341" y="323"/>
                </a:lnTo>
                <a:lnTo>
                  <a:pt x="331" y="326"/>
                </a:lnTo>
                <a:lnTo>
                  <a:pt x="327" y="323"/>
                </a:lnTo>
                <a:lnTo>
                  <a:pt x="324" y="322"/>
                </a:lnTo>
                <a:lnTo>
                  <a:pt x="326" y="307"/>
                </a:lnTo>
                <a:lnTo>
                  <a:pt x="317" y="299"/>
                </a:lnTo>
                <a:lnTo>
                  <a:pt x="317" y="297"/>
                </a:lnTo>
                <a:lnTo>
                  <a:pt x="326" y="293"/>
                </a:lnTo>
                <a:lnTo>
                  <a:pt x="328" y="290"/>
                </a:lnTo>
                <a:lnTo>
                  <a:pt x="331" y="282"/>
                </a:lnTo>
                <a:lnTo>
                  <a:pt x="337" y="274"/>
                </a:lnTo>
                <a:lnTo>
                  <a:pt x="342" y="271"/>
                </a:lnTo>
                <a:lnTo>
                  <a:pt x="343" y="271"/>
                </a:lnTo>
                <a:lnTo>
                  <a:pt x="346" y="263"/>
                </a:lnTo>
                <a:lnTo>
                  <a:pt x="356" y="258"/>
                </a:lnTo>
                <a:lnTo>
                  <a:pt x="360" y="254"/>
                </a:lnTo>
                <a:lnTo>
                  <a:pt x="360" y="252"/>
                </a:lnTo>
                <a:lnTo>
                  <a:pt x="358" y="251"/>
                </a:lnTo>
                <a:lnTo>
                  <a:pt x="346" y="259"/>
                </a:lnTo>
                <a:lnTo>
                  <a:pt x="342" y="260"/>
                </a:lnTo>
                <a:lnTo>
                  <a:pt x="339" y="262"/>
                </a:lnTo>
                <a:lnTo>
                  <a:pt x="338" y="262"/>
                </a:lnTo>
                <a:lnTo>
                  <a:pt x="338" y="265"/>
                </a:lnTo>
                <a:lnTo>
                  <a:pt x="337" y="269"/>
                </a:lnTo>
                <a:lnTo>
                  <a:pt x="328" y="274"/>
                </a:lnTo>
                <a:lnTo>
                  <a:pt x="327" y="274"/>
                </a:lnTo>
                <a:lnTo>
                  <a:pt x="326" y="275"/>
                </a:lnTo>
                <a:lnTo>
                  <a:pt x="322" y="273"/>
                </a:lnTo>
                <a:lnTo>
                  <a:pt x="320" y="273"/>
                </a:lnTo>
                <a:lnTo>
                  <a:pt x="317" y="270"/>
                </a:lnTo>
                <a:lnTo>
                  <a:pt x="316" y="271"/>
                </a:lnTo>
                <a:lnTo>
                  <a:pt x="316" y="273"/>
                </a:lnTo>
                <a:lnTo>
                  <a:pt x="316" y="277"/>
                </a:lnTo>
                <a:lnTo>
                  <a:pt x="317" y="277"/>
                </a:lnTo>
                <a:lnTo>
                  <a:pt x="317" y="278"/>
                </a:lnTo>
                <a:lnTo>
                  <a:pt x="322" y="282"/>
                </a:lnTo>
                <a:lnTo>
                  <a:pt x="320" y="289"/>
                </a:lnTo>
                <a:lnTo>
                  <a:pt x="309" y="295"/>
                </a:lnTo>
                <a:lnTo>
                  <a:pt x="309" y="296"/>
                </a:lnTo>
                <a:lnTo>
                  <a:pt x="309" y="299"/>
                </a:lnTo>
                <a:lnTo>
                  <a:pt x="317" y="308"/>
                </a:lnTo>
                <a:lnTo>
                  <a:pt x="317" y="320"/>
                </a:lnTo>
                <a:lnTo>
                  <a:pt x="317" y="323"/>
                </a:lnTo>
                <a:lnTo>
                  <a:pt x="319" y="327"/>
                </a:lnTo>
                <a:lnTo>
                  <a:pt x="322" y="329"/>
                </a:lnTo>
                <a:lnTo>
                  <a:pt x="323" y="330"/>
                </a:lnTo>
                <a:lnTo>
                  <a:pt x="322" y="331"/>
                </a:lnTo>
                <a:lnTo>
                  <a:pt x="317" y="333"/>
                </a:lnTo>
                <a:lnTo>
                  <a:pt x="315" y="333"/>
                </a:lnTo>
                <a:lnTo>
                  <a:pt x="311" y="334"/>
                </a:lnTo>
                <a:lnTo>
                  <a:pt x="309" y="333"/>
                </a:lnTo>
                <a:lnTo>
                  <a:pt x="304" y="329"/>
                </a:lnTo>
                <a:lnTo>
                  <a:pt x="304" y="327"/>
                </a:lnTo>
                <a:lnTo>
                  <a:pt x="298" y="329"/>
                </a:lnTo>
                <a:lnTo>
                  <a:pt x="294" y="333"/>
                </a:lnTo>
                <a:lnTo>
                  <a:pt x="292" y="337"/>
                </a:lnTo>
                <a:lnTo>
                  <a:pt x="282" y="335"/>
                </a:lnTo>
                <a:lnTo>
                  <a:pt x="281" y="334"/>
                </a:lnTo>
                <a:lnTo>
                  <a:pt x="277" y="337"/>
                </a:lnTo>
                <a:lnTo>
                  <a:pt x="275" y="337"/>
                </a:lnTo>
                <a:lnTo>
                  <a:pt x="271" y="342"/>
                </a:lnTo>
                <a:lnTo>
                  <a:pt x="270" y="341"/>
                </a:lnTo>
                <a:lnTo>
                  <a:pt x="264" y="340"/>
                </a:lnTo>
                <a:lnTo>
                  <a:pt x="264" y="333"/>
                </a:lnTo>
                <a:lnTo>
                  <a:pt x="271" y="333"/>
                </a:lnTo>
                <a:lnTo>
                  <a:pt x="274" y="331"/>
                </a:lnTo>
                <a:lnTo>
                  <a:pt x="277" y="329"/>
                </a:lnTo>
                <a:lnTo>
                  <a:pt x="283" y="323"/>
                </a:lnTo>
                <a:lnTo>
                  <a:pt x="289" y="323"/>
                </a:lnTo>
                <a:lnTo>
                  <a:pt x="293" y="322"/>
                </a:lnTo>
                <a:lnTo>
                  <a:pt x="296" y="322"/>
                </a:lnTo>
                <a:lnTo>
                  <a:pt x="289" y="319"/>
                </a:lnTo>
                <a:lnTo>
                  <a:pt x="290" y="316"/>
                </a:lnTo>
                <a:lnTo>
                  <a:pt x="292" y="314"/>
                </a:lnTo>
                <a:lnTo>
                  <a:pt x="294" y="311"/>
                </a:lnTo>
                <a:lnTo>
                  <a:pt x="298" y="307"/>
                </a:lnTo>
                <a:lnTo>
                  <a:pt x="298" y="305"/>
                </a:lnTo>
                <a:lnTo>
                  <a:pt x="297" y="303"/>
                </a:lnTo>
                <a:lnTo>
                  <a:pt x="292" y="308"/>
                </a:lnTo>
                <a:lnTo>
                  <a:pt x="290" y="311"/>
                </a:lnTo>
                <a:lnTo>
                  <a:pt x="289" y="311"/>
                </a:lnTo>
                <a:lnTo>
                  <a:pt x="285" y="315"/>
                </a:lnTo>
                <a:lnTo>
                  <a:pt x="285" y="316"/>
                </a:lnTo>
                <a:lnTo>
                  <a:pt x="279" y="320"/>
                </a:lnTo>
                <a:lnTo>
                  <a:pt x="274" y="327"/>
                </a:lnTo>
                <a:lnTo>
                  <a:pt x="268" y="329"/>
                </a:lnTo>
                <a:lnTo>
                  <a:pt x="260" y="326"/>
                </a:lnTo>
                <a:lnTo>
                  <a:pt x="259" y="325"/>
                </a:lnTo>
                <a:lnTo>
                  <a:pt x="257" y="325"/>
                </a:lnTo>
                <a:lnTo>
                  <a:pt x="249" y="319"/>
                </a:lnTo>
                <a:lnTo>
                  <a:pt x="241" y="319"/>
                </a:lnTo>
                <a:lnTo>
                  <a:pt x="238" y="319"/>
                </a:lnTo>
                <a:lnTo>
                  <a:pt x="237" y="318"/>
                </a:lnTo>
                <a:lnTo>
                  <a:pt x="236" y="315"/>
                </a:lnTo>
                <a:lnTo>
                  <a:pt x="234" y="314"/>
                </a:lnTo>
                <a:lnTo>
                  <a:pt x="225" y="310"/>
                </a:lnTo>
                <a:lnTo>
                  <a:pt x="223" y="307"/>
                </a:lnTo>
                <a:lnTo>
                  <a:pt x="222" y="305"/>
                </a:lnTo>
                <a:lnTo>
                  <a:pt x="226" y="301"/>
                </a:lnTo>
                <a:lnTo>
                  <a:pt x="229" y="300"/>
                </a:lnTo>
                <a:lnTo>
                  <a:pt x="234" y="295"/>
                </a:lnTo>
                <a:lnTo>
                  <a:pt x="237" y="295"/>
                </a:lnTo>
                <a:lnTo>
                  <a:pt x="240" y="290"/>
                </a:lnTo>
                <a:lnTo>
                  <a:pt x="244" y="280"/>
                </a:lnTo>
                <a:lnTo>
                  <a:pt x="249" y="266"/>
                </a:lnTo>
                <a:lnTo>
                  <a:pt x="251" y="265"/>
                </a:lnTo>
                <a:lnTo>
                  <a:pt x="252" y="259"/>
                </a:lnTo>
                <a:lnTo>
                  <a:pt x="252" y="258"/>
                </a:lnTo>
                <a:lnTo>
                  <a:pt x="245" y="260"/>
                </a:lnTo>
                <a:lnTo>
                  <a:pt x="244" y="269"/>
                </a:lnTo>
                <a:lnTo>
                  <a:pt x="242" y="274"/>
                </a:lnTo>
                <a:lnTo>
                  <a:pt x="236" y="281"/>
                </a:lnTo>
                <a:lnTo>
                  <a:pt x="233" y="289"/>
                </a:lnTo>
                <a:lnTo>
                  <a:pt x="232" y="290"/>
                </a:lnTo>
                <a:lnTo>
                  <a:pt x="229" y="293"/>
                </a:lnTo>
                <a:lnTo>
                  <a:pt x="226" y="295"/>
                </a:lnTo>
                <a:lnTo>
                  <a:pt x="223" y="297"/>
                </a:lnTo>
                <a:lnTo>
                  <a:pt x="223" y="290"/>
                </a:lnTo>
                <a:lnTo>
                  <a:pt x="222" y="285"/>
                </a:lnTo>
                <a:lnTo>
                  <a:pt x="222" y="286"/>
                </a:lnTo>
                <a:lnTo>
                  <a:pt x="219" y="288"/>
                </a:lnTo>
                <a:lnTo>
                  <a:pt x="218" y="293"/>
                </a:lnTo>
                <a:lnTo>
                  <a:pt x="214" y="292"/>
                </a:lnTo>
                <a:lnTo>
                  <a:pt x="214" y="295"/>
                </a:lnTo>
                <a:lnTo>
                  <a:pt x="215" y="297"/>
                </a:lnTo>
                <a:lnTo>
                  <a:pt x="215" y="300"/>
                </a:lnTo>
                <a:lnTo>
                  <a:pt x="217" y="307"/>
                </a:lnTo>
                <a:lnTo>
                  <a:pt x="218" y="307"/>
                </a:lnTo>
                <a:lnTo>
                  <a:pt x="211" y="304"/>
                </a:lnTo>
                <a:lnTo>
                  <a:pt x="211" y="310"/>
                </a:lnTo>
                <a:lnTo>
                  <a:pt x="217" y="311"/>
                </a:lnTo>
                <a:lnTo>
                  <a:pt x="215" y="320"/>
                </a:lnTo>
                <a:lnTo>
                  <a:pt x="214" y="323"/>
                </a:lnTo>
                <a:lnTo>
                  <a:pt x="214" y="327"/>
                </a:lnTo>
                <a:lnTo>
                  <a:pt x="206" y="327"/>
                </a:lnTo>
                <a:lnTo>
                  <a:pt x="206" y="333"/>
                </a:lnTo>
                <a:lnTo>
                  <a:pt x="193" y="331"/>
                </a:lnTo>
                <a:lnTo>
                  <a:pt x="176" y="319"/>
                </a:lnTo>
                <a:lnTo>
                  <a:pt x="176" y="316"/>
                </a:lnTo>
                <a:lnTo>
                  <a:pt x="176" y="310"/>
                </a:lnTo>
                <a:lnTo>
                  <a:pt x="168" y="314"/>
                </a:lnTo>
                <a:lnTo>
                  <a:pt x="162" y="315"/>
                </a:lnTo>
                <a:lnTo>
                  <a:pt x="159" y="315"/>
                </a:lnTo>
                <a:lnTo>
                  <a:pt x="155" y="316"/>
                </a:lnTo>
                <a:lnTo>
                  <a:pt x="154" y="316"/>
                </a:lnTo>
                <a:lnTo>
                  <a:pt x="147" y="312"/>
                </a:lnTo>
                <a:lnTo>
                  <a:pt x="155" y="307"/>
                </a:lnTo>
                <a:lnTo>
                  <a:pt x="159" y="303"/>
                </a:lnTo>
                <a:lnTo>
                  <a:pt x="158" y="300"/>
                </a:lnTo>
                <a:lnTo>
                  <a:pt x="154" y="299"/>
                </a:lnTo>
                <a:lnTo>
                  <a:pt x="153" y="303"/>
                </a:lnTo>
                <a:lnTo>
                  <a:pt x="146" y="307"/>
                </a:lnTo>
                <a:lnTo>
                  <a:pt x="140" y="312"/>
                </a:lnTo>
                <a:lnTo>
                  <a:pt x="132" y="312"/>
                </a:lnTo>
                <a:lnTo>
                  <a:pt x="125" y="308"/>
                </a:lnTo>
                <a:lnTo>
                  <a:pt x="125" y="303"/>
                </a:lnTo>
                <a:lnTo>
                  <a:pt x="124" y="297"/>
                </a:lnTo>
                <a:lnTo>
                  <a:pt x="120" y="303"/>
                </a:lnTo>
                <a:lnTo>
                  <a:pt x="118" y="304"/>
                </a:lnTo>
                <a:lnTo>
                  <a:pt x="117" y="308"/>
                </a:lnTo>
                <a:lnTo>
                  <a:pt x="110" y="304"/>
                </a:lnTo>
                <a:lnTo>
                  <a:pt x="109" y="312"/>
                </a:lnTo>
                <a:lnTo>
                  <a:pt x="106" y="311"/>
                </a:lnTo>
                <a:lnTo>
                  <a:pt x="98" y="308"/>
                </a:lnTo>
                <a:lnTo>
                  <a:pt x="93" y="315"/>
                </a:lnTo>
                <a:lnTo>
                  <a:pt x="82" y="322"/>
                </a:lnTo>
                <a:lnTo>
                  <a:pt x="80" y="323"/>
                </a:lnTo>
                <a:lnTo>
                  <a:pt x="74" y="323"/>
                </a:lnTo>
                <a:lnTo>
                  <a:pt x="72" y="323"/>
                </a:lnTo>
                <a:lnTo>
                  <a:pt x="68" y="323"/>
                </a:lnTo>
                <a:lnTo>
                  <a:pt x="67" y="323"/>
                </a:lnTo>
                <a:lnTo>
                  <a:pt x="65" y="312"/>
                </a:lnTo>
                <a:lnTo>
                  <a:pt x="63" y="304"/>
                </a:lnTo>
                <a:lnTo>
                  <a:pt x="57" y="308"/>
                </a:lnTo>
                <a:lnTo>
                  <a:pt x="49" y="314"/>
                </a:lnTo>
                <a:lnTo>
                  <a:pt x="48" y="312"/>
                </a:lnTo>
                <a:lnTo>
                  <a:pt x="45" y="312"/>
                </a:lnTo>
                <a:lnTo>
                  <a:pt x="46" y="308"/>
                </a:lnTo>
                <a:lnTo>
                  <a:pt x="48" y="305"/>
                </a:lnTo>
                <a:lnTo>
                  <a:pt x="52" y="305"/>
                </a:lnTo>
                <a:lnTo>
                  <a:pt x="53" y="303"/>
                </a:lnTo>
                <a:lnTo>
                  <a:pt x="52" y="301"/>
                </a:lnTo>
                <a:lnTo>
                  <a:pt x="48" y="297"/>
                </a:lnTo>
                <a:lnTo>
                  <a:pt x="42" y="299"/>
                </a:lnTo>
                <a:lnTo>
                  <a:pt x="35" y="295"/>
                </a:lnTo>
                <a:lnTo>
                  <a:pt x="33" y="293"/>
                </a:lnTo>
                <a:lnTo>
                  <a:pt x="35" y="288"/>
                </a:lnTo>
                <a:lnTo>
                  <a:pt x="35" y="286"/>
                </a:lnTo>
                <a:lnTo>
                  <a:pt x="41" y="288"/>
                </a:lnTo>
                <a:lnTo>
                  <a:pt x="44" y="288"/>
                </a:lnTo>
                <a:lnTo>
                  <a:pt x="48" y="292"/>
                </a:lnTo>
                <a:lnTo>
                  <a:pt x="49" y="293"/>
                </a:lnTo>
                <a:lnTo>
                  <a:pt x="53" y="296"/>
                </a:lnTo>
                <a:lnTo>
                  <a:pt x="57" y="292"/>
                </a:lnTo>
                <a:lnTo>
                  <a:pt x="57" y="290"/>
                </a:lnTo>
                <a:lnTo>
                  <a:pt x="49" y="284"/>
                </a:lnTo>
                <a:lnTo>
                  <a:pt x="45" y="280"/>
                </a:lnTo>
                <a:lnTo>
                  <a:pt x="45" y="280"/>
                </a:lnTo>
                <a:lnTo>
                  <a:pt x="39" y="280"/>
                </a:lnTo>
                <a:lnTo>
                  <a:pt x="24" y="278"/>
                </a:lnTo>
                <a:lnTo>
                  <a:pt x="30" y="274"/>
                </a:lnTo>
                <a:lnTo>
                  <a:pt x="29" y="273"/>
                </a:lnTo>
                <a:lnTo>
                  <a:pt x="29" y="271"/>
                </a:lnTo>
                <a:lnTo>
                  <a:pt x="22" y="263"/>
                </a:lnTo>
                <a:lnTo>
                  <a:pt x="34" y="260"/>
                </a:lnTo>
                <a:lnTo>
                  <a:pt x="39" y="259"/>
                </a:lnTo>
                <a:lnTo>
                  <a:pt x="45" y="259"/>
                </a:lnTo>
                <a:lnTo>
                  <a:pt x="53" y="260"/>
                </a:lnTo>
                <a:lnTo>
                  <a:pt x="54" y="256"/>
                </a:lnTo>
                <a:lnTo>
                  <a:pt x="54" y="252"/>
                </a:lnTo>
                <a:lnTo>
                  <a:pt x="57" y="252"/>
                </a:lnTo>
                <a:lnTo>
                  <a:pt x="63" y="252"/>
                </a:lnTo>
                <a:lnTo>
                  <a:pt x="67" y="259"/>
                </a:lnTo>
                <a:lnTo>
                  <a:pt x="68" y="258"/>
                </a:lnTo>
                <a:lnTo>
                  <a:pt x="67" y="252"/>
                </a:lnTo>
                <a:lnTo>
                  <a:pt x="78" y="248"/>
                </a:lnTo>
                <a:lnTo>
                  <a:pt x="82" y="248"/>
                </a:lnTo>
                <a:lnTo>
                  <a:pt x="93" y="251"/>
                </a:lnTo>
                <a:lnTo>
                  <a:pt x="97" y="252"/>
                </a:lnTo>
                <a:lnTo>
                  <a:pt x="99" y="254"/>
                </a:lnTo>
                <a:lnTo>
                  <a:pt x="105" y="254"/>
                </a:lnTo>
                <a:lnTo>
                  <a:pt x="106" y="254"/>
                </a:lnTo>
                <a:lnTo>
                  <a:pt x="110" y="254"/>
                </a:lnTo>
                <a:lnTo>
                  <a:pt x="110" y="251"/>
                </a:lnTo>
                <a:lnTo>
                  <a:pt x="106" y="248"/>
                </a:lnTo>
                <a:lnTo>
                  <a:pt x="102" y="247"/>
                </a:lnTo>
                <a:lnTo>
                  <a:pt x="84" y="243"/>
                </a:lnTo>
                <a:lnTo>
                  <a:pt x="80" y="241"/>
                </a:lnTo>
                <a:lnTo>
                  <a:pt x="79" y="241"/>
                </a:lnTo>
                <a:lnTo>
                  <a:pt x="72" y="244"/>
                </a:lnTo>
                <a:lnTo>
                  <a:pt x="69" y="244"/>
                </a:lnTo>
                <a:lnTo>
                  <a:pt x="61" y="244"/>
                </a:lnTo>
                <a:lnTo>
                  <a:pt x="50" y="244"/>
                </a:lnTo>
                <a:lnTo>
                  <a:pt x="48" y="250"/>
                </a:lnTo>
                <a:lnTo>
                  <a:pt x="41" y="251"/>
                </a:lnTo>
                <a:lnTo>
                  <a:pt x="37" y="251"/>
                </a:lnTo>
                <a:lnTo>
                  <a:pt x="39" y="247"/>
                </a:lnTo>
                <a:lnTo>
                  <a:pt x="33" y="247"/>
                </a:lnTo>
                <a:lnTo>
                  <a:pt x="33" y="235"/>
                </a:lnTo>
                <a:lnTo>
                  <a:pt x="44" y="239"/>
                </a:lnTo>
                <a:lnTo>
                  <a:pt x="45" y="230"/>
                </a:lnTo>
                <a:lnTo>
                  <a:pt x="50" y="229"/>
                </a:lnTo>
                <a:lnTo>
                  <a:pt x="49" y="229"/>
                </a:lnTo>
                <a:lnTo>
                  <a:pt x="49" y="225"/>
                </a:lnTo>
                <a:lnTo>
                  <a:pt x="45" y="226"/>
                </a:lnTo>
                <a:lnTo>
                  <a:pt x="31" y="229"/>
                </a:lnTo>
                <a:lnTo>
                  <a:pt x="30" y="225"/>
                </a:lnTo>
                <a:lnTo>
                  <a:pt x="41" y="220"/>
                </a:lnTo>
                <a:lnTo>
                  <a:pt x="46" y="220"/>
                </a:lnTo>
                <a:lnTo>
                  <a:pt x="53" y="220"/>
                </a:lnTo>
                <a:lnTo>
                  <a:pt x="54" y="220"/>
                </a:lnTo>
                <a:lnTo>
                  <a:pt x="61" y="221"/>
                </a:lnTo>
                <a:lnTo>
                  <a:pt x="64" y="214"/>
                </a:lnTo>
                <a:lnTo>
                  <a:pt x="76" y="222"/>
                </a:lnTo>
                <a:lnTo>
                  <a:pt x="78" y="218"/>
                </a:lnTo>
                <a:lnTo>
                  <a:pt x="84" y="221"/>
                </a:lnTo>
                <a:lnTo>
                  <a:pt x="84" y="226"/>
                </a:lnTo>
                <a:lnTo>
                  <a:pt x="84" y="228"/>
                </a:lnTo>
                <a:lnTo>
                  <a:pt x="90" y="229"/>
                </a:lnTo>
                <a:lnTo>
                  <a:pt x="95" y="230"/>
                </a:lnTo>
                <a:lnTo>
                  <a:pt x="98" y="232"/>
                </a:lnTo>
                <a:lnTo>
                  <a:pt x="106" y="232"/>
                </a:lnTo>
                <a:lnTo>
                  <a:pt x="110" y="229"/>
                </a:lnTo>
                <a:lnTo>
                  <a:pt x="112" y="229"/>
                </a:lnTo>
                <a:lnTo>
                  <a:pt x="120" y="225"/>
                </a:lnTo>
                <a:lnTo>
                  <a:pt x="128" y="228"/>
                </a:lnTo>
                <a:lnTo>
                  <a:pt x="136" y="232"/>
                </a:lnTo>
                <a:lnTo>
                  <a:pt x="138" y="230"/>
                </a:lnTo>
                <a:lnTo>
                  <a:pt x="138" y="229"/>
                </a:lnTo>
                <a:lnTo>
                  <a:pt x="138" y="229"/>
                </a:lnTo>
                <a:lnTo>
                  <a:pt x="135" y="228"/>
                </a:lnTo>
                <a:lnTo>
                  <a:pt x="135" y="222"/>
                </a:lnTo>
                <a:lnTo>
                  <a:pt x="131" y="218"/>
                </a:lnTo>
                <a:lnTo>
                  <a:pt x="129" y="217"/>
                </a:lnTo>
                <a:lnTo>
                  <a:pt x="127" y="217"/>
                </a:lnTo>
                <a:lnTo>
                  <a:pt x="123" y="215"/>
                </a:lnTo>
                <a:lnTo>
                  <a:pt x="112" y="220"/>
                </a:lnTo>
                <a:lnTo>
                  <a:pt x="110" y="221"/>
                </a:lnTo>
                <a:lnTo>
                  <a:pt x="109" y="226"/>
                </a:lnTo>
                <a:lnTo>
                  <a:pt x="106" y="225"/>
                </a:lnTo>
                <a:lnTo>
                  <a:pt x="98" y="225"/>
                </a:lnTo>
                <a:lnTo>
                  <a:pt x="94" y="225"/>
                </a:lnTo>
                <a:lnTo>
                  <a:pt x="90" y="222"/>
                </a:lnTo>
                <a:lnTo>
                  <a:pt x="95" y="217"/>
                </a:lnTo>
                <a:lnTo>
                  <a:pt x="97" y="217"/>
                </a:lnTo>
                <a:lnTo>
                  <a:pt x="90" y="215"/>
                </a:lnTo>
                <a:lnTo>
                  <a:pt x="80" y="214"/>
                </a:lnTo>
                <a:lnTo>
                  <a:pt x="71" y="211"/>
                </a:lnTo>
                <a:lnTo>
                  <a:pt x="65" y="209"/>
                </a:lnTo>
                <a:lnTo>
                  <a:pt x="63" y="207"/>
                </a:lnTo>
                <a:lnTo>
                  <a:pt x="59" y="206"/>
                </a:lnTo>
                <a:lnTo>
                  <a:pt x="56" y="205"/>
                </a:lnTo>
                <a:lnTo>
                  <a:pt x="57" y="200"/>
                </a:lnTo>
                <a:lnTo>
                  <a:pt x="57" y="198"/>
                </a:lnTo>
                <a:lnTo>
                  <a:pt x="59" y="195"/>
                </a:lnTo>
                <a:lnTo>
                  <a:pt x="69" y="199"/>
                </a:lnTo>
                <a:lnTo>
                  <a:pt x="74" y="199"/>
                </a:lnTo>
                <a:lnTo>
                  <a:pt x="76" y="196"/>
                </a:lnTo>
                <a:lnTo>
                  <a:pt x="69" y="191"/>
                </a:lnTo>
                <a:lnTo>
                  <a:pt x="65" y="188"/>
                </a:lnTo>
                <a:lnTo>
                  <a:pt x="83" y="190"/>
                </a:lnTo>
                <a:lnTo>
                  <a:pt x="86" y="184"/>
                </a:lnTo>
                <a:lnTo>
                  <a:pt x="78" y="184"/>
                </a:lnTo>
                <a:lnTo>
                  <a:pt x="69" y="183"/>
                </a:lnTo>
                <a:lnTo>
                  <a:pt x="57" y="181"/>
                </a:lnTo>
                <a:lnTo>
                  <a:pt x="38" y="187"/>
                </a:lnTo>
                <a:lnTo>
                  <a:pt x="35" y="184"/>
                </a:lnTo>
                <a:lnTo>
                  <a:pt x="37" y="180"/>
                </a:lnTo>
                <a:lnTo>
                  <a:pt x="41" y="177"/>
                </a:lnTo>
                <a:lnTo>
                  <a:pt x="56" y="177"/>
                </a:lnTo>
                <a:lnTo>
                  <a:pt x="63" y="177"/>
                </a:lnTo>
                <a:lnTo>
                  <a:pt x="74" y="177"/>
                </a:lnTo>
                <a:lnTo>
                  <a:pt x="79" y="179"/>
                </a:lnTo>
                <a:lnTo>
                  <a:pt x="83" y="179"/>
                </a:lnTo>
                <a:lnTo>
                  <a:pt x="86" y="176"/>
                </a:lnTo>
                <a:lnTo>
                  <a:pt x="84" y="173"/>
                </a:lnTo>
                <a:lnTo>
                  <a:pt x="76" y="169"/>
                </a:lnTo>
                <a:lnTo>
                  <a:pt x="67" y="168"/>
                </a:lnTo>
                <a:lnTo>
                  <a:pt x="54" y="168"/>
                </a:lnTo>
                <a:lnTo>
                  <a:pt x="46" y="168"/>
                </a:lnTo>
                <a:lnTo>
                  <a:pt x="44" y="165"/>
                </a:lnTo>
                <a:lnTo>
                  <a:pt x="41" y="164"/>
                </a:lnTo>
                <a:lnTo>
                  <a:pt x="39" y="160"/>
                </a:lnTo>
                <a:lnTo>
                  <a:pt x="41" y="155"/>
                </a:lnTo>
                <a:lnTo>
                  <a:pt x="44" y="149"/>
                </a:lnTo>
                <a:lnTo>
                  <a:pt x="44" y="143"/>
                </a:lnTo>
                <a:lnTo>
                  <a:pt x="45" y="142"/>
                </a:lnTo>
                <a:lnTo>
                  <a:pt x="50" y="138"/>
                </a:lnTo>
                <a:lnTo>
                  <a:pt x="54" y="143"/>
                </a:lnTo>
                <a:lnTo>
                  <a:pt x="56" y="146"/>
                </a:lnTo>
                <a:lnTo>
                  <a:pt x="56" y="149"/>
                </a:lnTo>
                <a:lnTo>
                  <a:pt x="61" y="153"/>
                </a:lnTo>
                <a:lnTo>
                  <a:pt x="63" y="151"/>
                </a:lnTo>
                <a:lnTo>
                  <a:pt x="69" y="150"/>
                </a:lnTo>
                <a:lnTo>
                  <a:pt x="64" y="146"/>
                </a:lnTo>
                <a:lnTo>
                  <a:pt x="64" y="142"/>
                </a:lnTo>
                <a:lnTo>
                  <a:pt x="69" y="140"/>
                </a:lnTo>
                <a:lnTo>
                  <a:pt x="75" y="139"/>
                </a:lnTo>
                <a:lnTo>
                  <a:pt x="75" y="138"/>
                </a:lnTo>
                <a:lnTo>
                  <a:pt x="68" y="136"/>
                </a:lnTo>
                <a:lnTo>
                  <a:pt x="60" y="136"/>
                </a:lnTo>
                <a:lnTo>
                  <a:pt x="57" y="136"/>
                </a:lnTo>
                <a:lnTo>
                  <a:pt x="56" y="135"/>
                </a:lnTo>
                <a:lnTo>
                  <a:pt x="57" y="134"/>
                </a:lnTo>
                <a:lnTo>
                  <a:pt x="64" y="130"/>
                </a:lnTo>
                <a:lnTo>
                  <a:pt x="68" y="127"/>
                </a:lnTo>
                <a:lnTo>
                  <a:pt x="78" y="127"/>
                </a:lnTo>
                <a:lnTo>
                  <a:pt x="82" y="128"/>
                </a:lnTo>
                <a:lnTo>
                  <a:pt x="88" y="127"/>
                </a:lnTo>
                <a:lnTo>
                  <a:pt x="90" y="125"/>
                </a:lnTo>
                <a:lnTo>
                  <a:pt x="91" y="121"/>
                </a:lnTo>
                <a:lnTo>
                  <a:pt x="88" y="117"/>
                </a:lnTo>
                <a:lnTo>
                  <a:pt x="91" y="112"/>
                </a:lnTo>
                <a:lnTo>
                  <a:pt x="99" y="108"/>
                </a:lnTo>
                <a:lnTo>
                  <a:pt x="105" y="106"/>
                </a:lnTo>
                <a:lnTo>
                  <a:pt x="106" y="108"/>
                </a:lnTo>
                <a:lnTo>
                  <a:pt x="110" y="110"/>
                </a:lnTo>
                <a:lnTo>
                  <a:pt x="118" y="113"/>
                </a:lnTo>
                <a:lnTo>
                  <a:pt x="128" y="117"/>
                </a:lnTo>
                <a:lnTo>
                  <a:pt x="133" y="119"/>
                </a:lnTo>
                <a:lnTo>
                  <a:pt x="135" y="124"/>
                </a:lnTo>
                <a:lnTo>
                  <a:pt x="136" y="127"/>
                </a:lnTo>
                <a:lnTo>
                  <a:pt x="129" y="130"/>
                </a:lnTo>
                <a:lnTo>
                  <a:pt x="121" y="132"/>
                </a:lnTo>
                <a:lnTo>
                  <a:pt x="123" y="134"/>
                </a:lnTo>
                <a:lnTo>
                  <a:pt x="125" y="136"/>
                </a:lnTo>
                <a:lnTo>
                  <a:pt x="131" y="132"/>
                </a:lnTo>
                <a:lnTo>
                  <a:pt x="142" y="131"/>
                </a:lnTo>
                <a:lnTo>
                  <a:pt x="150" y="131"/>
                </a:lnTo>
                <a:lnTo>
                  <a:pt x="161" y="131"/>
                </a:lnTo>
                <a:lnTo>
                  <a:pt x="166" y="132"/>
                </a:lnTo>
                <a:lnTo>
                  <a:pt x="161" y="146"/>
                </a:lnTo>
                <a:lnTo>
                  <a:pt x="157" y="154"/>
                </a:lnTo>
                <a:lnTo>
                  <a:pt x="155" y="158"/>
                </a:lnTo>
                <a:lnTo>
                  <a:pt x="162" y="157"/>
                </a:lnTo>
                <a:lnTo>
                  <a:pt x="166" y="150"/>
                </a:lnTo>
                <a:lnTo>
                  <a:pt x="168" y="149"/>
                </a:lnTo>
                <a:lnTo>
                  <a:pt x="172" y="139"/>
                </a:lnTo>
                <a:lnTo>
                  <a:pt x="176" y="135"/>
                </a:lnTo>
                <a:lnTo>
                  <a:pt x="176" y="138"/>
                </a:lnTo>
                <a:lnTo>
                  <a:pt x="176" y="140"/>
                </a:lnTo>
                <a:lnTo>
                  <a:pt x="177" y="149"/>
                </a:lnTo>
                <a:lnTo>
                  <a:pt x="183" y="154"/>
                </a:lnTo>
                <a:lnTo>
                  <a:pt x="188" y="157"/>
                </a:lnTo>
                <a:lnTo>
                  <a:pt x="189" y="157"/>
                </a:lnTo>
                <a:lnTo>
                  <a:pt x="192" y="154"/>
                </a:lnTo>
                <a:lnTo>
                  <a:pt x="188" y="146"/>
                </a:lnTo>
                <a:lnTo>
                  <a:pt x="187" y="143"/>
                </a:lnTo>
                <a:lnTo>
                  <a:pt x="185" y="140"/>
                </a:lnTo>
                <a:lnTo>
                  <a:pt x="193" y="140"/>
                </a:lnTo>
                <a:lnTo>
                  <a:pt x="196" y="140"/>
                </a:lnTo>
                <a:lnTo>
                  <a:pt x="204" y="140"/>
                </a:lnTo>
                <a:lnTo>
                  <a:pt x="208" y="140"/>
                </a:lnTo>
                <a:lnTo>
                  <a:pt x="218" y="149"/>
                </a:lnTo>
                <a:lnTo>
                  <a:pt x="226" y="153"/>
                </a:lnTo>
                <a:lnTo>
                  <a:pt x="230" y="154"/>
                </a:lnTo>
                <a:lnTo>
                  <a:pt x="233" y="153"/>
                </a:lnTo>
                <a:lnTo>
                  <a:pt x="241" y="147"/>
                </a:lnTo>
                <a:lnTo>
                  <a:pt x="242" y="146"/>
                </a:lnTo>
                <a:lnTo>
                  <a:pt x="248" y="142"/>
                </a:lnTo>
                <a:lnTo>
                  <a:pt x="249" y="142"/>
                </a:lnTo>
                <a:lnTo>
                  <a:pt x="248" y="140"/>
                </a:lnTo>
                <a:lnTo>
                  <a:pt x="247" y="139"/>
                </a:lnTo>
                <a:lnTo>
                  <a:pt x="245" y="138"/>
                </a:lnTo>
                <a:lnTo>
                  <a:pt x="256" y="139"/>
                </a:lnTo>
                <a:lnTo>
                  <a:pt x="266" y="143"/>
                </a:lnTo>
                <a:lnTo>
                  <a:pt x="267" y="146"/>
                </a:lnTo>
                <a:lnTo>
                  <a:pt x="270" y="149"/>
                </a:lnTo>
                <a:lnTo>
                  <a:pt x="274" y="142"/>
                </a:lnTo>
                <a:lnTo>
                  <a:pt x="270" y="138"/>
                </a:lnTo>
                <a:lnTo>
                  <a:pt x="260" y="135"/>
                </a:lnTo>
                <a:lnTo>
                  <a:pt x="260" y="131"/>
                </a:lnTo>
                <a:lnTo>
                  <a:pt x="253" y="132"/>
                </a:lnTo>
                <a:lnTo>
                  <a:pt x="241" y="131"/>
                </a:lnTo>
                <a:lnTo>
                  <a:pt x="240" y="134"/>
                </a:lnTo>
                <a:lnTo>
                  <a:pt x="238" y="138"/>
                </a:lnTo>
                <a:lnTo>
                  <a:pt x="236" y="142"/>
                </a:lnTo>
                <a:lnTo>
                  <a:pt x="232" y="143"/>
                </a:lnTo>
                <a:lnTo>
                  <a:pt x="223" y="143"/>
                </a:lnTo>
                <a:lnTo>
                  <a:pt x="217" y="136"/>
                </a:lnTo>
                <a:lnTo>
                  <a:pt x="210" y="132"/>
                </a:lnTo>
                <a:lnTo>
                  <a:pt x="204" y="132"/>
                </a:lnTo>
                <a:lnTo>
                  <a:pt x="203" y="131"/>
                </a:lnTo>
                <a:lnTo>
                  <a:pt x="193" y="134"/>
                </a:lnTo>
                <a:lnTo>
                  <a:pt x="188" y="134"/>
                </a:lnTo>
                <a:lnTo>
                  <a:pt x="181" y="128"/>
                </a:lnTo>
                <a:lnTo>
                  <a:pt x="178" y="127"/>
                </a:lnTo>
                <a:lnTo>
                  <a:pt x="169" y="124"/>
                </a:lnTo>
                <a:lnTo>
                  <a:pt x="159" y="123"/>
                </a:lnTo>
                <a:lnTo>
                  <a:pt x="147" y="125"/>
                </a:lnTo>
                <a:lnTo>
                  <a:pt x="144" y="116"/>
                </a:lnTo>
                <a:lnTo>
                  <a:pt x="170" y="120"/>
                </a:lnTo>
                <a:lnTo>
                  <a:pt x="172" y="117"/>
                </a:lnTo>
                <a:lnTo>
                  <a:pt x="172" y="116"/>
                </a:lnTo>
                <a:lnTo>
                  <a:pt x="162" y="112"/>
                </a:lnTo>
                <a:lnTo>
                  <a:pt x="154" y="110"/>
                </a:lnTo>
                <a:lnTo>
                  <a:pt x="142" y="109"/>
                </a:lnTo>
                <a:lnTo>
                  <a:pt x="132" y="109"/>
                </a:lnTo>
                <a:lnTo>
                  <a:pt x="114" y="104"/>
                </a:lnTo>
                <a:lnTo>
                  <a:pt x="110" y="101"/>
                </a:lnTo>
                <a:lnTo>
                  <a:pt x="106" y="100"/>
                </a:lnTo>
                <a:lnTo>
                  <a:pt x="102" y="98"/>
                </a:lnTo>
                <a:lnTo>
                  <a:pt x="94" y="101"/>
                </a:lnTo>
                <a:lnTo>
                  <a:pt x="86" y="101"/>
                </a:lnTo>
                <a:lnTo>
                  <a:pt x="78" y="101"/>
                </a:lnTo>
                <a:lnTo>
                  <a:pt x="76" y="101"/>
                </a:lnTo>
                <a:lnTo>
                  <a:pt x="71" y="101"/>
                </a:lnTo>
                <a:lnTo>
                  <a:pt x="71" y="97"/>
                </a:lnTo>
                <a:lnTo>
                  <a:pt x="69" y="95"/>
                </a:lnTo>
                <a:lnTo>
                  <a:pt x="78" y="83"/>
                </a:lnTo>
                <a:lnTo>
                  <a:pt x="84" y="86"/>
                </a:lnTo>
                <a:lnTo>
                  <a:pt x="91" y="86"/>
                </a:lnTo>
                <a:lnTo>
                  <a:pt x="98" y="75"/>
                </a:lnTo>
                <a:lnTo>
                  <a:pt x="106" y="76"/>
                </a:lnTo>
                <a:lnTo>
                  <a:pt x="106" y="78"/>
                </a:lnTo>
                <a:lnTo>
                  <a:pt x="106" y="76"/>
                </a:lnTo>
                <a:lnTo>
                  <a:pt x="98" y="70"/>
                </a:lnTo>
                <a:lnTo>
                  <a:pt x="93" y="57"/>
                </a:lnTo>
                <a:lnTo>
                  <a:pt x="88" y="50"/>
                </a:lnTo>
                <a:lnTo>
                  <a:pt x="75" y="48"/>
                </a:lnTo>
                <a:lnTo>
                  <a:pt x="75" y="42"/>
                </a:lnTo>
                <a:lnTo>
                  <a:pt x="79" y="41"/>
                </a:lnTo>
                <a:lnTo>
                  <a:pt x="74" y="34"/>
                </a:lnTo>
                <a:lnTo>
                  <a:pt x="75" y="26"/>
                </a:lnTo>
                <a:lnTo>
                  <a:pt x="88" y="25"/>
                </a:lnTo>
                <a:lnTo>
                  <a:pt x="93" y="33"/>
                </a:lnTo>
                <a:lnTo>
                  <a:pt x="102" y="38"/>
                </a:lnTo>
                <a:lnTo>
                  <a:pt x="97" y="45"/>
                </a:lnTo>
                <a:lnTo>
                  <a:pt x="106" y="57"/>
                </a:lnTo>
                <a:lnTo>
                  <a:pt x="112" y="65"/>
                </a:lnTo>
                <a:lnTo>
                  <a:pt x="113" y="76"/>
                </a:lnTo>
                <a:lnTo>
                  <a:pt x="113" y="78"/>
                </a:lnTo>
                <a:lnTo>
                  <a:pt x="116" y="75"/>
                </a:lnTo>
                <a:lnTo>
                  <a:pt x="118" y="72"/>
                </a:lnTo>
                <a:lnTo>
                  <a:pt x="120" y="65"/>
                </a:lnTo>
                <a:lnTo>
                  <a:pt x="124" y="65"/>
                </a:lnTo>
                <a:lnTo>
                  <a:pt x="128" y="67"/>
                </a:lnTo>
                <a:lnTo>
                  <a:pt x="128" y="64"/>
                </a:lnTo>
                <a:lnTo>
                  <a:pt x="127" y="60"/>
                </a:lnTo>
                <a:lnTo>
                  <a:pt x="125" y="59"/>
                </a:lnTo>
                <a:lnTo>
                  <a:pt x="114" y="53"/>
                </a:lnTo>
                <a:lnTo>
                  <a:pt x="110" y="48"/>
                </a:lnTo>
                <a:lnTo>
                  <a:pt x="117" y="33"/>
                </a:lnTo>
                <a:lnTo>
                  <a:pt x="125" y="34"/>
                </a:lnTo>
                <a:lnTo>
                  <a:pt x="131" y="42"/>
                </a:lnTo>
                <a:lnTo>
                  <a:pt x="139" y="42"/>
                </a:lnTo>
                <a:lnTo>
                  <a:pt x="140" y="50"/>
                </a:lnTo>
                <a:lnTo>
                  <a:pt x="142" y="59"/>
                </a:lnTo>
                <a:lnTo>
                  <a:pt x="144" y="65"/>
                </a:lnTo>
                <a:lnTo>
                  <a:pt x="148" y="64"/>
                </a:lnTo>
                <a:lnTo>
                  <a:pt x="147" y="55"/>
                </a:lnTo>
                <a:lnTo>
                  <a:pt x="146" y="48"/>
                </a:lnTo>
                <a:lnTo>
                  <a:pt x="144" y="42"/>
                </a:lnTo>
                <a:lnTo>
                  <a:pt x="155" y="41"/>
                </a:lnTo>
                <a:lnTo>
                  <a:pt x="165" y="40"/>
                </a:lnTo>
                <a:lnTo>
                  <a:pt x="169" y="41"/>
                </a:lnTo>
                <a:lnTo>
                  <a:pt x="173" y="49"/>
                </a:lnTo>
                <a:lnTo>
                  <a:pt x="172" y="57"/>
                </a:lnTo>
                <a:lnTo>
                  <a:pt x="169" y="64"/>
                </a:lnTo>
                <a:lnTo>
                  <a:pt x="163" y="74"/>
                </a:lnTo>
                <a:lnTo>
                  <a:pt x="159" y="78"/>
                </a:lnTo>
                <a:lnTo>
                  <a:pt x="155" y="85"/>
                </a:lnTo>
                <a:lnTo>
                  <a:pt x="157" y="86"/>
                </a:lnTo>
                <a:lnTo>
                  <a:pt x="159" y="89"/>
                </a:lnTo>
                <a:lnTo>
                  <a:pt x="168" y="80"/>
                </a:lnTo>
                <a:lnTo>
                  <a:pt x="177" y="65"/>
                </a:lnTo>
                <a:lnTo>
                  <a:pt x="180" y="59"/>
                </a:lnTo>
                <a:lnTo>
                  <a:pt x="185" y="61"/>
                </a:lnTo>
                <a:lnTo>
                  <a:pt x="188" y="68"/>
                </a:lnTo>
                <a:lnTo>
                  <a:pt x="185" y="78"/>
                </a:lnTo>
                <a:lnTo>
                  <a:pt x="184" y="78"/>
                </a:lnTo>
                <a:lnTo>
                  <a:pt x="192" y="75"/>
                </a:lnTo>
                <a:lnTo>
                  <a:pt x="195" y="74"/>
                </a:lnTo>
                <a:lnTo>
                  <a:pt x="196" y="74"/>
                </a:lnTo>
                <a:lnTo>
                  <a:pt x="206" y="76"/>
                </a:lnTo>
                <a:lnTo>
                  <a:pt x="210" y="79"/>
                </a:lnTo>
                <a:lnTo>
                  <a:pt x="215" y="80"/>
                </a:lnTo>
                <a:lnTo>
                  <a:pt x="217" y="75"/>
                </a:lnTo>
                <a:lnTo>
                  <a:pt x="208" y="72"/>
                </a:lnTo>
                <a:lnTo>
                  <a:pt x="200" y="67"/>
                </a:lnTo>
                <a:lnTo>
                  <a:pt x="193" y="61"/>
                </a:lnTo>
                <a:lnTo>
                  <a:pt x="193" y="60"/>
                </a:lnTo>
                <a:lnTo>
                  <a:pt x="191" y="55"/>
                </a:lnTo>
                <a:lnTo>
                  <a:pt x="188" y="52"/>
                </a:lnTo>
                <a:lnTo>
                  <a:pt x="185" y="48"/>
                </a:lnTo>
                <a:lnTo>
                  <a:pt x="183" y="44"/>
                </a:lnTo>
                <a:lnTo>
                  <a:pt x="181" y="41"/>
                </a:lnTo>
                <a:lnTo>
                  <a:pt x="181" y="38"/>
                </a:lnTo>
                <a:lnTo>
                  <a:pt x="181" y="37"/>
                </a:lnTo>
                <a:lnTo>
                  <a:pt x="180" y="35"/>
                </a:lnTo>
                <a:lnTo>
                  <a:pt x="181" y="35"/>
                </a:lnTo>
                <a:lnTo>
                  <a:pt x="192" y="42"/>
                </a:lnTo>
                <a:lnTo>
                  <a:pt x="193" y="42"/>
                </a:lnTo>
                <a:lnTo>
                  <a:pt x="198" y="44"/>
                </a:lnTo>
                <a:lnTo>
                  <a:pt x="200" y="41"/>
                </a:lnTo>
                <a:lnTo>
                  <a:pt x="198" y="40"/>
                </a:lnTo>
                <a:lnTo>
                  <a:pt x="196" y="38"/>
                </a:lnTo>
                <a:lnTo>
                  <a:pt x="188" y="34"/>
                </a:lnTo>
                <a:lnTo>
                  <a:pt x="185" y="29"/>
                </a:lnTo>
                <a:lnTo>
                  <a:pt x="181" y="26"/>
                </a:lnTo>
                <a:lnTo>
                  <a:pt x="192" y="18"/>
                </a:lnTo>
                <a:lnTo>
                  <a:pt x="214" y="3"/>
                </a:lnTo>
                <a:lnTo>
                  <a:pt x="229" y="0"/>
                </a:lnTo>
                <a:lnTo>
                  <a:pt x="232" y="0"/>
                </a:lnTo>
                <a:lnTo>
                  <a:pt x="233" y="0"/>
                </a:lnTo>
                <a:lnTo>
                  <a:pt x="233" y="1"/>
                </a:lnTo>
                <a:lnTo>
                  <a:pt x="237" y="16"/>
                </a:lnTo>
                <a:lnTo>
                  <a:pt x="238" y="29"/>
                </a:lnTo>
                <a:lnTo>
                  <a:pt x="241" y="34"/>
                </a:lnTo>
                <a:lnTo>
                  <a:pt x="242" y="40"/>
                </a:lnTo>
                <a:lnTo>
                  <a:pt x="242" y="42"/>
                </a:lnTo>
                <a:lnTo>
                  <a:pt x="245" y="49"/>
                </a:lnTo>
                <a:lnTo>
                  <a:pt x="247" y="53"/>
                </a:lnTo>
                <a:lnTo>
                  <a:pt x="251" y="63"/>
                </a:lnTo>
                <a:lnTo>
                  <a:pt x="247" y="67"/>
                </a:lnTo>
                <a:lnTo>
                  <a:pt x="244" y="71"/>
                </a:lnTo>
                <a:lnTo>
                  <a:pt x="251" y="7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9" name="Freeform 390"/>
          <p:cNvSpPr>
            <a:spLocks/>
          </p:cNvSpPr>
          <p:nvPr/>
        </p:nvSpPr>
        <p:spPr bwMode="auto">
          <a:xfrm>
            <a:off x="4400550" y="3403600"/>
            <a:ext cx="1270000" cy="1233488"/>
          </a:xfrm>
          <a:custGeom>
            <a:avLst/>
            <a:gdLst>
              <a:gd name="T0" fmla="*/ 57 w 800"/>
              <a:gd name="T1" fmla="*/ 686 h 777"/>
              <a:gd name="T2" fmla="*/ 99 w 800"/>
              <a:gd name="T3" fmla="*/ 703 h 777"/>
              <a:gd name="T4" fmla="*/ 113 w 800"/>
              <a:gd name="T5" fmla="*/ 773 h 777"/>
              <a:gd name="T6" fmla="*/ 113 w 800"/>
              <a:gd name="T7" fmla="*/ 725 h 777"/>
              <a:gd name="T8" fmla="*/ 151 w 800"/>
              <a:gd name="T9" fmla="*/ 721 h 777"/>
              <a:gd name="T10" fmla="*/ 100 w 800"/>
              <a:gd name="T11" fmla="*/ 676 h 777"/>
              <a:gd name="T12" fmla="*/ 0 w 800"/>
              <a:gd name="T13" fmla="*/ 660 h 777"/>
              <a:gd name="T14" fmla="*/ 62 w 800"/>
              <a:gd name="T15" fmla="*/ 643 h 777"/>
              <a:gd name="T16" fmla="*/ 68 w 800"/>
              <a:gd name="T17" fmla="*/ 631 h 777"/>
              <a:gd name="T18" fmla="*/ 110 w 800"/>
              <a:gd name="T19" fmla="*/ 626 h 777"/>
              <a:gd name="T20" fmla="*/ 144 w 800"/>
              <a:gd name="T21" fmla="*/ 635 h 777"/>
              <a:gd name="T22" fmla="*/ 200 w 800"/>
              <a:gd name="T23" fmla="*/ 656 h 777"/>
              <a:gd name="T24" fmla="*/ 185 w 800"/>
              <a:gd name="T25" fmla="*/ 641 h 777"/>
              <a:gd name="T26" fmla="*/ 257 w 800"/>
              <a:gd name="T27" fmla="*/ 630 h 777"/>
              <a:gd name="T28" fmla="*/ 174 w 800"/>
              <a:gd name="T29" fmla="*/ 620 h 777"/>
              <a:gd name="T30" fmla="*/ 152 w 800"/>
              <a:gd name="T31" fmla="*/ 601 h 777"/>
              <a:gd name="T32" fmla="*/ 139 w 800"/>
              <a:gd name="T33" fmla="*/ 572 h 777"/>
              <a:gd name="T34" fmla="*/ 179 w 800"/>
              <a:gd name="T35" fmla="*/ 560 h 777"/>
              <a:gd name="T36" fmla="*/ 246 w 800"/>
              <a:gd name="T37" fmla="*/ 555 h 777"/>
              <a:gd name="T38" fmla="*/ 309 w 800"/>
              <a:gd name="T39" fmla="*/ 626 h 777"/>
              <a:gd name="T40" fmla="*/ 256 w 800"/>
              <a:gd name="T41" fmla="*/ 549 h 777"/>
              <a:gd name="T42" fmla="*/ 286 w 800"/>
              <a:gd name="T43" fmla="*/ 557 h 777"/>
              <a:gd name="T44" fmla="*/ 324 w 800"/>
              <a:gd name="T45" fmla="*/ 601 h 777"/>
              <a:gd name="T46" fmla="*/ 328 w 800"/>
              <a:gd name="T47" fmla="*/ 556 h 777"/>
              <a:gd name="T48" fmla="*/ 286 w 800"/>
              <a:gd name="T49" fmla="*/ 547 h 777"/>
              <a:gd name="T50" fmla="*/ 301 w 800"/>
              <a:gd name="T51" fmla="*/ 515 h 777"/>
              <a:gd name="T52" fmla="*/ 359 w 800"/>
              <a:gd name="T53" fmla="*/ 500 h 777"/>
              <a:gd name="T54" fmla="*/ 350 w 800"/>
              <a:gd name="T55" fmla="*/ 444 h 777"/>
              <a:gd name="T56" fmla="*/ 391 w 800"/>
              <a:gd name="T57" fmla="*/ 472 h 777"/>
              <a:gd name="T58" fmla="*/ 404 w 800"/>
              <a:gd name="T59" fmla="*/ 457 h 777"/>
              <a:gd name="T60" fmla="*/ 407 w 800"/>
              <a:gd name="T61" fmla="*/ 425 h 777"/>
              <a:gd name="T62" fmla="*/ 477 w 800"/>
              <a:gd name="T63" fmla="*/ 417 h 777"/>
              <a:gd name="T64" fmla="*/ 486 w 800"/>
              <a:gd name="T65" fmla="*/ 482 h 777"/>
              <a:gd name="T66" fmla="*/ 530 w 800"/>
              <a:gd name="T67" fmla="*/ 450 h 777"/>
              <a:gd name="T68" fmla="*/ 609 w 800"/>
              <a:gd name="T69" fmla="*/ 451 h 777"/>
              <a:gd name="T70" fmla="*/ 577 w 800"/>
              <a:gd name="T71" fmla="*/ 425 h 777"/>
              <a:gd name="T72" fmla="*/ 648 w 800"/>
              <a:gd name="T73" fmla="*/ 383 h 777"/>
              <a:gd name="T74" fmla="*/ 667 w 800"/>
              <a:gd name="T75" fmla="*/ 328 h 777"/>
              <a:gd name="T76" fmla="*/ 684 w 800"/>
              <a:gd name="T77" fmla="*/ 315 h 777"/>
              <a:gd name="T78" fmla="*/ 665 w 800"/>
              <a:gd name="T79" fmla="*/ 285 h 777"/>
              <a:gd name="T80" fmla="*/ 587 w 800"/>
              <a:gd name="T81" fmla="*/ 350 h 777"/>
              <a:gd name="T82" fmla="*/ 626 w 800"/>
              <a:gd name="T83" fmla="*/ 357 h 777"/>
              <a:gd name="T84" fmla="*/ 528 w 800"/>
              <a:gd name="T85" fmla="*/ 425 h 777"/>
              <a:gd name="T86" fmla="*/ 487 w 800"/>
              <a:gd name="T87" fmla="*/ 395 h 777"/>
              <a:gd name="T88" fmla="*/ 464 w 800"/>
              <a:gd name="T89" fmla="*/ 387 h 777"/>
              <a:gd name="T90" fmla="*/ 505 w 800"/>
              <a:gd name="T91" fmla="*/ 334 h 777"/>
              <a:gd name="T92" fmla="*/ 520 w 800"/>
              <a:gd name="T93" fmla="*/ 285 h 777"/>
              <a:gd name="T94" fmla="*/ 576 w 800"/>
              <a:gd name="T95" fmla="*/ 227 h 777"/>
              <a:gd name="T96" fmla="*/ 587 w 800"/>
              <a:gd name="T97" fmla="*/ 191 h 777"/>
              <a:gd name="T98" fmla="*/ 633 w 800"/>
              <a:gd name="T99" fmla="*/ 172 h 777"/>
              <a:gd name="T100" fmla="*/ 663 w 800"/>
              <a:gd name="T101" fmla="*/ 227 h 777"/>
              <a:gd name="T102" fmla="*/ 716 w 800"/>
              <a:gd name="T103" fmla="*/ 163 h 777"/>
              <a:gd name="T104" fmla="*/ 696 w 800"/>
              <a:gd name="T105" fmla="*/ 120 h 777"/>
              <a:gd name="T106" fmla="*/ 750 w 800"/>
              <a:gd name="T107" fmla="*/ 73 h 777"/>
              <a:gd name="T108" fmla="*/ 780 w 800"/>
              <a:gd name="T109" fmla="*/ 68 h 777"/>
              <a:gd name="T110" fmla="*/ 692 w 800"/>
              <a:gd name="T111" fmla="*/ 107 h 777"/>
              <a:gd name="T112" fmla="*/ 677 w 800"/>
              <a:gd name="T113" fmla="*/ 82 h 777"/>
              <a:gd name="T114" fmla="*/ 712 w 800"/>
              <a:gd name="T115" fmla="*/ 54 h 777"/>
              <a:gd name="T116" fmla="*/ 745 w 800"/>
              <a:gd name="T117" fmla="*/ 17 h 777"/>
              <a:gd name="T118" fmla="*/ 767 w 800"/>
              <a:gd name="T119" fmla="*/ 20 h 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00" h="777">
                <a:moveTo>
                  <a:pt x="49" y="758"/>
                </a:moveTo>
                <a:lnTo>
                  <a:pt x="50" y="755"/>
                </a:lnTo>
                <a:lnTo>
                  <a:pt x="55" y="755"/>
                </a:lnTo>
                <a:lnTo>
                  <a:pt x="55" y="750"/>
                </a:lnTo>
                <a:lnTo>
                  <a:pt x="50" y="737"/>
                </a:lnTo>
                <a:lnTo>
                  <a:pt x="53" y="737"/>
                </a:lnTo>
                <a:lnTo>
                  <a:pt x="60" y="736"/>
                </a:lnTo>
                <a:lnTo>
                  <a:pt x="57" y="733"/>
                </a:lnTo>
                <a:lnTo>
                  <a:pt x="49" y="732"/>
                </a:lnTo>
                <a:lnTo>
                  <a:pt x="46" y="720"/>
                </a:lnTo>
                <a:lnTo>
                  <a:pt x="43" y="710"/>
                </a:lnTo>
                <a:lnTo>
                  <a:pt x="42" y="699"/>
                </a:lnTo>
                <a:lnTo>
                  <a:pt x="40" y="697"/>
                </a:lnTo>
                <a:lnTo>
                  <a:pt x="38" y="690"/>
                </a:lnTo>
                <a:lnTo>
                  <a:pt x="39" y="684"/>
                </a:lnTo>
                <a:lnTo>
                  <a:pt x="46" y="682"/>
                </a:lnTo>
                <a:lnTo>
                  <a:pt x="57" y="686"/>
                </a:lnTo>
                <a:lnTo>
                  <a:pt x="57" y="690"/>
                </a:lnTo>
                <a:lnTo>
                  <a:pt x="55" y="694"/>
                </a:lnTo>
                <a:lnTo>
                  <a:pt x="57" y="692"/>
                </a:lnTo>
                <a:lnTo>
                  <a:pt x="60" y="692"/>
                </a:lnTo>
                <a:lnTo>
                  <a:pt x="61" y="687"/>
                </a:lnTo>
                <a:lnTo>
                  <a:pt x="61" y="684"/>
                </a:lnTo>
                <a:lnTo>
                  <a:pt x="58" y="679"/>
                </a:lnTo>
                <a:lnTo>
                  <a:pt x="60" y="679"/>
                </a:lnTo>
                <a:lnTo>
                  <a:pt x="73" y="675"/>
                </a:lnTo>
                <a:lnTo>
                  <a:pt x="79" y="675"/>
                </a:lnTo>
                <a:lnTo>
                  <a:pt x="81" y="680"/>
                </a:lnTo>
                <a:lnTo>
                  <a:pt x="90" y="682"/>
                </a:lnTo>
                <a:lnTo>
                  <a:pt x="94" y="682"/>
                </a:lnTo>
                <a:lnTo>
                  <a:pt x="95" y="684"/>
                </a:lnTo>
                <a:lnTo>
                  <a:pt x="95" y="694"/>
                </a:lnTo>
                <a:lnTo>
                  <a:pt x="96" y="697"/>
                </a:lnTo>
                <a:lnTo>
                  <a:pt x="99" y="703"/>
                </a:lnTo>
                <a:lnTo>
                  <a:pt x="100" y="710"/>
                </a:lnTo>
                <a:lnTo>
                  <a:pt x="103" y="717"/>
                </a:lnTo>
                <a:lnTo>
                  <a:pt x="107" y="720"/>
                </a:lnTo>
                <a:lnTo>
                  <a:pt x="105" y="736"/>
                </a:lnTo>
                <a:lnTo>
                  <a:pt x="103" y="750"/>
                </a:lnTo>
                <a:lnTo>
                  <a:pt x="95" y="758"/>
                </a:lnTo>
                <a:lnTo>
                  <a:pt x="91" y="763"/>
                </a:lnTo>
                <a:lnTo>
                  <a:pt x="84" y="769"/>
                </a:lnTo>
                <a:lnTo>
                  <a:pt x="83" y="769"/>
                </a:lnTo>
                <a:lnTo>
                  <a:pt x="85" y="770"/>
                </a:lnTo>
                <a:lnTo>
                  <a:pt x="88" y="772"/>
                </a:lnTo>
                <a:lnTo>
                  <a:pt x="91" y="770"/>
                </a:lnTo>
                <a:lnTo>
                  <a:pt x="100" y="770"/>
                </a:lnTo>
                <a:lnTo>
                  <a:pt x="103" y="774"/>
                </a:lnTo>
                <a:lnTo>
                  <a:pt x="107" y="777"/>
                </a:lnTo>
                <a:lnTo>
                  <a:pt x="111" y="774"/>
                </a:lnTo>
                <a:lnTo>
                  <a:pt x="113" y="773"/>
                </a:lnTo>
                <a:lnTo>
                  <a:pt x="118" y="769"/>
                </a:lnTo>
                <a:lnTo>
                  <a:pt x="122" y="773"/>
                </a:lnTo>
                <a:lnTo>
                  <a:pt x="125" y="776"/>
                </a:lnTo>
                <a:lnTo>
                  <a:pt x="126" y="774"/>
                </a:lnTo>
                <a:lnTo>
                  <a:pt x="128" y="773"/>
                </a:lnTo>
                <a:lnTo>
                  <a:pt x="129" y="770"/>
                </a:lnTo>
                <a:lnTo>
                  <a:pt x="122" y="763"/>
                </a:lnTo>
                <a:lnTo>
                  <a:pt x="114" y="763"/>
                </a:lnTo>
                <a:lnTo>
                  <a:pt x="110" y="767"/>
                </a:lnTo>
                <a:lnTo>
                  <a:pt x="105" y="767"/>
                </a:lnTo>
                <a:lnTo>
                  <a:pt x="98" y="762"/>
                </a:lnTo>
                <a:lnTo>
                  <a:pt x="105" y="758"/>
                </a:lnTo>
                <a:lnTo>
                  <a:pt x="109" y="752"/>
                </a:lnTo>
                <a:lnTo>
                  <a:pt x="111" y="748"/>
                </a:lnTo>
                <a:lnTo>
                  <a:pt x="111" y="747"/>
                </a:lnTo>
                <a:lnTo>
                  <a:pt x="110" y="737"/>
                </a:lnTo>
                <a:lnTo>
                  <a:pt x="113" y="725"/>
                </a:lnTo>
                <a:lnTo>
                  <a:pt x="114" y="722"/>
                </a:lnTo>
                <a:lnTo>
                  <a:pt x="122" y="724"/>
                </a:lnTo>
                <a:lnTo>
                  <a:pt x="126" y="728"/>
                </a:lnTo>
                <a:lnTo>
                  <a:pt x="126" y="729"/>
                </a:lnTo>
                <a:lnTo>
                  <a:pt x="128" y="729"/>
                </a:lnTo>
                <a:lnTo>
                  <a:pt x="136" y="732"/>
                </a:lnTo>
                <a:lnTo>
                  <a:pt x="140" y="727"/>
                </a:lnTo>
                <a:lnTo>
                  <a:pt x="141" y="727"/>
                </a:lnTo>
                <a:lnTo>
                  <a:pt x="145" y="729"/>
                </a:lnTo>
                <a:lnTo>
                  <a:pt x="152" y="735"/>
                </a:lnTo>
                <a:lnTo>
                  <a:pt x="158" y="743"/>
                </a:lnTo>
                <a:lnTo>
                  <a:pt x="158" y="742"/>
                </a:lnTo>
                <a:lnTo>
                  <a:pt x="159" y="737"/>
                </a:lnTo>
                <a:lnTo>
                  <a:pt x="160" y="736"/>
                </a:lnTo>
                <a:lnTo>
                  <a:pt x="159" y="735"/>
                </a:lnTo>
                <a:lnTo>
                  <a:pt x="156" y="729"/>
                </a:lnTo>
                <a:lnTo>
                  <a:pt x="151" y="721"/>
                </a:lnTo>
                <a:lnTo>
                  <a:pt x="150" y="720"/>
                </a:lnTo>
                <a:lnTo>
                  <a:pt x="148" y="720"/>
                </a:lnTo>
                <a:lnTo>
                  <a:pt x="137" y="721"/>
                </a:lnTo>
                <a:lnTo>
                  <a:pt x="135" y="721"/>
                </a:lnTo>
                <a:lnTo>
                  <a:pt x="129" y="721"/>
                </a:lnTo>
                <a:lnTo>
                  <a:pt x="126" y="720"/>
                </a:lnTo>
                <a:lnTo>
                  <a:pt x="121" y="718"/>
                </a:lnTo>
                <a:lnTo>
                  <a:pt x="109" y="713"/>
                </a:lnTo>
                <a:lnTo>
                  <a:pt x="107" y="710"/>
                </a:lnTo>
                <a:lnTo>
                  <a:pt x="106" y="703"/>
                </a:lnTo>
                <a:lnTo>
                  <a:pt x="105" y="699"/>
                </a:lnTo>
                <a:lnTo>
                  <a:pt x="110" y="697"/>
                </a:lnTo>
                <a:lnTo>
                  <a:pt x="106" y="692"/>
                </a:lnTo>
                <a:lnTo>
                  <a:pt x="106" y="690"/>
                </a:lnTo>
                <a:lnTo>
                  <a:pt x="106" y="683"/>
                </a:lnTo>
                <a:lnTo>
                  <a:pt x="105" y="680"/>
                </a:lnTo>
                <a:lnTo>
                  <a:pt x="100" y="676"/>
                </a:lnTo>
                <a:lnTo>
                  <a:pt x="95" y="671"/>
                </a:lnTo>
                <a:lnTo>
                  <a:pt x="88" y="669"/>
                </a:lnTo>
                <a:lnTo>
                  <a:pt x="87" y="667"/>
                </a:lnTo>
                <a:lnTo>
                  <a:pt x="79" y="664"/>
                </a:lnTo>
                <a:lnTo>
                  <a:pt x="76" y="664"/>
                </a:lnTo>
                <a:lnTo>
                  <a:pt x="58" y="672"/>
                </a:lnTo>
                <a:lnTo>
                  <a:pt x="57" y="672"/>
                </a:lnTo>
                <a:lnTo>
                  <a:pt x="51" y="673"/>
                </a:lnTo>
                <a:lnTo>
                  <a:pt x="50" y="673"/>
                </a:lnTo>
                <a:lnTo>
                  <a:pt x="38" y="675"/>
                </a:lnTo>
                <a:lnTo>
                  <a:pt x="38" y="673"/>
                </a:lnTo>
                <a:lnTo>
                  <a:pt x="36" y="671"/>
                </a:lnTo>
                <a:lnTo>
                  <a:pt x="34" y="664"/>
                </a:lnTo>
                <a:lnTo>
                  <a:pt x="19" y="662"/>
                </a:lnTo>
                <a:lnTo>
                  <a:pt x="13" y="662"/>
                </a:lnTo>
                <a:lnTo>
                  <a:pt x="11" y="661"/>
                </a:lnTo>
                <a:lnTo>
                  <a:pt x="0" y="660"/>
                </a:lnTo>
                <a:lnTo>
                  <a:pt x="4" y="656"/>
                </a:lnTo>
                <a:lnTo>
                  <a:pt x="16" y="656"/>
                </a:lnTo>
                <a:lnTo>
                  <a:pt x="31" y="660"/>
                </a:lnTo>
                <a:lnTo>
                  <a:pt x="36" y="658"/>
                </a:lnTo>
                <a:lnTo>
                  <a:pt x="45" y="656"/>
                </a:lnTo>
                <a:lnTo>
                  <a:pt x="46" y="656"/>
                </a:lnTo>
                <a:lnTo>
                  <a:pt x="51" y="656"/>
                </a:lnTo>
                <a:lnTo>
                  <a:pt x="64" y="658"/>
                </a:lnTo>
                <a:lnTo>
                  <a:pt x="69" y="661"/>
                </a:lnTo>
                <a:lnTo>
                  <a:pt x="79" y="660"/>
                </a:lnTo>
                <a:lnTo>
                  <a:pt x="72" y="654"/>
                </a:lnTo>
                <a:lnTo>
                  <a:pt x="64" y="652"/>
                </a:lnTo>
                <a:lnTo>
                  <a:pt x="54" y="650"/>
                </a:lnTo>
                <a:lnTo>
                  <a:pt x="57" y="649"/>
                </a:lnTo>
                <a:lnTo>
                  <a:pt x="65" y="647"/>
                </a:lnTo>
                <a:lnTo>
                  <a:pt x="65" y="646"/>
                </a:lnTo>
                <a:lnTo>
                  <a:pt x="62" y="643"/>
                </a:lnTo>
                <a:lnTo>
                  <a:pt x="53" y="643"/>
                </a:lnTo>
                <a:lnTo>
                  <a:pt x="46" y="646"/>
                </a:lnTo>
                <a:lnTo>
                  <a:pt x="24" y="645"/>
                </a:lnTo>
                <a:lnTo>
                  <a:pt x="27" y="637"/>
                </a:lnTo>
                <a:lnTo>
                  <a:pt x="27" y="631"/>
                </a:lnTo>
                <a:lnTo>
                  <a:pt x="32" y="627"/>
                </a:lnTo>
                <a:lnTo>
                  <a:pt x="39" y="623"/>
                </a:lnTo>
                <a:lnTo>
                  <a:pt x="47" y="626"/>
                </a:lnTo>
                <a:lnTo>
                  <a:pt x="50" y="628"/>
                </a:lnTo>
                <a:lnTo>
                  <a:pt x="51" y="630"/>
                </a:lnTo>
                <a:lnTo>
                  <a:pt x="55" y="626"/>
                </a:lnTo>
                <a:lnTo>
                  <a:pt x="55" y="624"/>
                </a:lnTo>
                <a:lnTo>
                  <a:pt x="65" y="624"/>
                </a:lnTo>
                <a:lnTo>
                  <a:pt x="65" y="626"/>
                </a:lnTo>
                <a:lnTo>
                  <a:pt x="65" y="627"/>
                </a:lnTo>
                <a:lnTo>
                  <a:pt x="66" y="630"/>
                </a:lnTo>
                <a:lnTo>
                  <a:pt x="68" y="631"/>
                </a:lnTo>
                <a:lnTo>
                  <a:pt x="69" y="634"/>
                </a:lnTo>
                <a:lnTo>
                  <a:pt x="70" y="638"/>
                </a:lnTo>
                <a:lnTo>
                  <a:pt x="72" y="631"/>
                </a:lnTo>
                <a:lnTo>
                  <a:pt x="72" y="626"/>
                </a:lnTo>
                <a:lnTo>
                  <a:pt x="72" y="623"/>
                </a:lnTo>
                <a:lnTo>
                  <a:pt x="80" y="622"/>
                </a:lnTo>
                <a:lnTo>
                  <a:pt x="81" y="622"/>
                </a:lnTo>
                <a:lnTo>
                  <a:pt x="84" y="622"/>
                </a:lnTo>
                <a:lnTo>
                  <a:pt x="95" y="620"/>
                </a:lnTo>
                <a:lnTo>
                  <a:pt x="100" y="627"/>
                </a:lnTo>
                <a:lnTo>
                  <a:pt x="102" y="631"/>
                </a:lnTo>
                <a:lnTo>
                  <a:pt x="102" y="632"/>
                </a:lnTo>
                <a:lnTo>
                  <a:pt x="103" y="634"/>
                </a:lnTo>
                <a:lnTo>
                  <a:pt x="105" y="641"/>
                </a:lnTo>
                <a:lnTo>
                  <a:pt x="109" y="635"/>
                </a:lnTo>
                <a:lnTo>
                  <a:pt x="110" y="627"/>
                </a:lnTo>
                <a:lnTo>
                  <a:pt x="110" y="626"/>
                </a:lnTo>
                <a:lnTo>
                  <a:pt x="109" y="623"/>
                </a:lnTo>
                <a:lnTo>
                  <a:pt x="111" y="623"/>
                </a:lnTo>
                <a:lnTo>
                  <a:pt x="126" y="623"/>
                </a:lnTo>
                <a:lnTo>
                  <a:pt x="130" y="624"/>
                </a:lnTo>
                <a:lnTo>
                  <a:pt x="132" y="624"/>
                </a:lnTo>
                <a:lnTo>
                  <a:pt x="130" y="631"/>
                </a:lnTo>
                <a:lnTo>
                  <a:pt x="132" y="634"/>
                </a:lnTo>
                <a:lnTo>
                  <a:pt x="130" y="637"/>
                </a:lnTo>
                <a:lnTo>
                  <a:pt x="129" y="643"/>
                </a:lnTo>
                <a:lnTo>
                  <a:pt x="129" y="649"/>
                </a:lnTo>
                <a:lnTo>
                  <a:pt x="129" y="657"/>
                </a:lnTo>
                <a:lnTo>
                  <a:pt x="135" y="657"/>
                </a:lnTo>
                <a:lnTo>
                  <a:pt x="136" y="647"/>
                </a:lnTo>
                <a:lnTo>
                  <a:pt x="136" y="637"/>
                </a:lnTo>
                <a:lnTo>
                  <a:pt x="137" y="631"/>
                </a:lnTo>
                <a:lnTo>
                  <a:pt x="143" y="635"/>
                </a:lnTo>
                <a:lnTo>
                  <a:pt x="144" y="635"/>
                </a:lnTo>
                <a:lnTo>
                  <a:pt x="151" y="639"/>
                </a:lnTo>
                <a:lnTo>
                  <a:pt x="158" y="641"/>
                </a:lnTo>
                <a:lnTo>
                  <a:pt x="162" y="645"/>
                </a:lnTo>
                <a:lnTo>
                  <a:pt x="165" y="650"/>
                </a:lnTo>
                <a:lnTo>
                  <a:pt x="167" y="654"/>
                </a:lnTo>
                <a:lnTo>
                  <a:pt x="169" y="654"/>
                </a:lnTo>
                <a:lnTo>
                  <a:pt x="170" y="657"/>
                </a:lnTo>
                <a:lnTo>
                  <a:pt x="171" y="658"/>
                </a:lnTo>
                <a:lnTo>
                  <a:pt x="175" y="662"/>
                </a:lnTo>
                <a:lnTo>
                  <a:pt x="178" y="668"/>
                </a:lnTo>
                <a:lnTo>
                  <a:pt x="179" y="669"/>
                </a:lnTo>
                <a:lnTo>
                  <a:pt x="185" y="665"/>
                </a:lnTo>
                <a:lnTo>
                  <a:pt x="194" y="661"/>
                </a:lnTo>
                <a:lnTo>
                  <a:pt x="197" y="661"/>
                </a:lnTo>
                <a:lnTo>
                  <a:pt x="201" y="661"/>
                </a:lnTo>
                <a:lnTo>
                  <a:pt x="201" y="658"/>
                </a:lnTo>
                <a:lnTo>
                  <a:pt x="200" y="656"/>
                </a:lnTo>
                <a:lnTo>
                  <a:pt x="212" y="656"/>
                </a:lnTo>
                <a:lnTo>
                  <a:pt x="209" y="654"/>
                </a:lnTo>
                <a:lnTo>
                  <a:pt x="207" y="652"/>
                </a:lnTo>
                <a:lnTo>
                  <a:pt x="197" y="652"/>
                </a:lnTo>
                <a:lnTo>
                  <a:pt x="192" y="654"/>
                </a:lnTo>
                <a:lnTo>
                  <a:pt x="190" y="654"/>
                </a:lnTo>
                <a:lnTo>
                  <a:pt x="188" y="654"/>
                </a:lnTo>
                <a:lnTo>
                  <a:pt x="186" y="654"/>
                </a:lnTo>
                <a:lnTo>
                  <a:pt x="181" y="654"/>
                </a:lnTo>
                <a:lnTo>
                  <a:pt x="174" y="650"/>
                </a:lnTo>
                <a:lnTo>
                  <a:pt x="170" y="643"/>
                </a:lnTo>
                <a:lnTo>
                  <a:pt x="169" y="637"/>
                </a:lnTo>
                <a:lnTo>
                  <a:pt x="167" y="635"/>
                </a:lnTo>
                <a:lnTo>
                  <a:pt x="175" y="635"/>
                </a:lnTo>
                <a:lnTo>
                  <a:pt x="177" y="637"/>
                </a:lnTo>
                <a:lnTo>
                  <a:pt x="184" y="646"/>
                </a:lnTo>
                <a:lnTo>
                  <a:pt x="185" y="641"/>
                </a:lnTo>
                <a:lnTo>
                  <a:pt x="186" y="639"/>
                </a:lnTo>
                <a:lnTo>
                  <a:pt x="184" y="637"/>
                </a:lnTo>
                <a:lnTo>
                  <a:pt x="181" y="632"/>
                </a:lnTo>
                <a:lnTo>
                  <a:pt x="181" y="631"/>
                </a:lnTo>
                <a:lnTo>
                  <a:pt x="182" y="628"/>
                </a:lnTo>
                <a:lnTo>
                  <a:pt x="182" y="627"/>
                </a:lnTo>
                <a:lnTo>
                  <a:pt x="188" y="624"/>
                </a:lnTo>
                <a:lnTo>
                  <a:pt x="208" y="619"/>
                </a:lnTo>
                <a:lnTo>
                  <a:pt x="211" y="619"/>
                </a:lnTo>
                <a:lnTo>
                  <a:pt x="226" y="615"/>
                </a:lnTo>
                <a:lnTo>
                  <a:pt x="235" y="617"/>
                </a:lnTo>
                <a:lnTo>
                  <a:pt x="238" y="613"/>
                </a:lnTo>
                <a:lnTo>
                  <a:pt x="239" y="615"/>
                </a:lnTo>
                <a:lnTo>
                  <a:pt x="244" y="622"/>
                </a:lnTo>
                <a:lnTo>
                  <a:pt x="250" y="627"/>
                </a:lnTo>
                <a:lnTo>
                  <a:pt x="253" y="628"/>
                </a:lnTo>
                <a:lnTo>
                  <a:pt x="257" y="630"/>
                </a:lnTo>
                <a:lnTo>
                  <a:pt x="257" y="626"/>
                </a:lnTo>
                <a:lnTo>
                  <a:pt x="257" y="623"/>
                </a:lnTo>
                <a:lnTo>
                  <a:pt x="254" y="617"/>
                </a:lnTo>
                <a:lnTo>
                  <a:pt x="249" y="616"/>
                </a:lnTo>
                <a:lnTo>
                  <a:pt x="244" y="611"/>
                </a:lnTo>
                <a:lnTo>
                  <a:pt x="250" y="609"/>
                </a:lnTo>
                <a:lnTo>
                  <a:pt x="250" y="608"/>
                </a:lnTo>
                <a:lnTo>
                  <a:pt x="250" y="604"/>
                </a:lnTo>
                <a:lnTo>
                  <a:pt x="241" y="605"/>
                </a:lnTo>
                <a:lnTo>
                  <a:pt x="231" y="607"/>
                </a:lnTo>
                <a:lnTo>
                  <a:pt x="222" y="608"/>
                </a:lnTo>
                <a:lnTo>
                  <a:pt x="207" y="612"/>
                </a:lnTo>
                <a:lnTo>
                  <a:pt x="203" y="613"/>
                </a:lnTo>
                <a:lnTo>
                  <a:pt x="193" y="616"/>
                </a:lnTo>
                <a:lnTo>
                  <a:pt x="182" y="619"/>
                </a:lnTo>
                <a:lnTo>
                  <a:pt x="175" y="620"/>
                </a:lnTo>
                <a:lnTo>
                  <a:pt x="174" y="620"/>
                </a:lnTo>
                <a:lnTo>
                  <a:pt x="170" y="619"/>
                </a:lnTo>
                <a:lnTo>
                  <a:pt x="169" y="619"/>
                </a:lnTo>
                <a:lnTo>
                  <a:pt x="163" y="617"/>
                </a:lnTo>
                <a:lnTo>
                  <a:pt x="171" y="613"/>
                </a:lnTo>
                <a:lnTo>
                  <a:pt x="170" y="611"/>
                </a:lnTo>
                <a:lnTo>
                  <a:pt x="170" y="607"/>
                </a:lnTo>
                <a:lnTo>
                  <a:pt x="170" y="607"/>
                </a:lnTo>
                <a:lnTo>
                  <a:pt x="186" y="604"/>
                </a:lnTo>
                <a:lnTo>
                  <a:pt x="208" y="598"/>
                </a:lnTo>
                <a:lnTo>
                  <a:pt x="204" y="596"/>
                </a:lnTo>
                <a:lnTo>
                  <a:pt x="203" y="594"/>
                </a:lnTo>
                <a:lnTo>
                  <a:pt x="200" y="596"/>
                </a:lnTo>
                <a:lnTo>
                  <a:pt x="184" y="596"/>
                </a:lnTo>
                <a:lnTo>
                  <a:pt x="184" y="597"/>
                </a:lnTo>
                <a:lnTo>
                  <a:pt x="170" y="598"/>
                </a:lnTo>
                <a:lnTo>
                  <a:pt x="160" y="600"/>
                </a:lnTo>
                <a:lnTo>
                  <a:pt x="152" y="601"/>
                </a:lnTo>
                <a:lnTo>
                  <a:pt x="151" y="601"/>
                </a:lnTo>
                <a:lnTo>
                  <a:pt x="141" y="602"/>
                </a:lnTo>
                <a:lnTo>
                  <a:pt x="140" y="602"/>
                </a:lnTo>
                <a:lnTo>
                  <a:pt x="135" y="602"/>
                </a:lnTo>
                <a:lnTo>
                  <a:pt x="125" y="602"/>
                </a:lnTo>
                <a:lnTo>
                  <a:pt x="124" y="597"/>
                </a:lnTo>
                <a:lnTo>
                  <a:pt x="124" y="594"/>
                </a:lnTo>
                <a:lnTo>
                  <a:pt x="125" y="589"/>
                </a:lnTo>
                <a:lnTo>
                  <a:pt x="125" y="587"/>
                </a:lnTo>
                <a:lnTo>
                  <a:pt x="129" y="581"/>
                </a:lnTo>
                <a:lnTo>
                  <a:pt x="136" y="582"/>
                </a:lnTo>
                <a:lnTo>
                  <a:pt x="139" y="582"/>
                </a:lnTo>
                <a:lnTo>
                  <a:pt x="141" y="583"/>
                </a:lnTo>
                <a:lnTo>
                  <a:pt x="147" y="583"/>
                </a:lnTo>
                <a:lnTo>
                  <a:pt x="147" y="579"/>
                </a:lnTo>
                <a:lnTo>
                  <a:pt x="147" y="574"/>
                </a:lnTo>
                <a:lnTo>
                  <a:pt x="139" y="572"/>
                </a:lnTo>
                <a:lnTo>
                  <a:pt x="133" y="575"/>
                </a:lnTo>
                <a:lnTo>
                  <a:pt x="126" y="575"/>
                </a:lnTo>
                <a:lnTo>
                  <a:pt x="128" y="564"/>
                </a:lnTo>
                <a:lnTo>
                  <a:pt x="122" y="559"/>
                </a:lnTo>
                <a:lnTo>
                  <a:pt x="120" y="557"/>
                </a:lnTo>
                <a:lnTo>
                  <a:pt x="114" y="555"/>
                </a:lnTo>
                <a:lnTo>
                  <a:pt x="139" y="540"/>
                </a:lnTo>
                <a:lnTo>
                  <a:pt x="150" y="534"/>
                </a:lnTo>
                <a:lnTo>
                  <a:pt x="160" y="534"/>
                </a:lnTo>
                <a:lnTo>
                  <a:pt x="165" y="534"/>
                </a:lnTo>
                <a:lnTo>
                  <a:pt x="165" y="536"/>
                </a:lnTo>
                <a:lnTo>
                  <a:pt x="167" y="541"/>
                </a:lnTo>
                <a:lnTo>
                  <a:pt x="170" y="544"/>
                </a:lnTo>
                <a:lnTo>
                  <a:pt x="174" y="552"/>
                </a:lnTo>
                <a:lnTo>
                  <a:pt x="175" y="553"/>
                </a:lnTo>
                <a:lnTo>
                  <a:pt x="178" y="557"/>
                </a:lnTo>
                <a:lnTo>
                  <a:pt x="179" y="560"/>
                </a:lnTo>
                <a:lnTo>
                  <a:pt x="181" y="563"/>
                </a:lnTo>
                <a:lnTo>
                  <a:pt x="192" y="564"/>
                </a:lnTo>
                <a:lnTo>
                  <a:pt x="199" y="559"/>
                </a:lnTo>
                <a:lnTo>
                  <a:pt x="201" y="557"/>
                </a:lnTo>
                <a:lnTo>
                  <a:pt x="212" y="551"/>
                </a:lnTo>
                <a:lnTo>
                  <a:pt x="216" y="551"/>
                </a:lnTo>
                <a:lnTo>
                  <a:pt x="222" y="553"/>
                </a:lnTo>
                <a:lnTo>
                  <a:pt x="224" y="555"/>
                </a:lnTo>
                <a:lnTo>
                  <a:pt x="218" y="557"/>
                </a:lnTo>
                <a:lnTo>
                  <a:pt x="214" y="562"/>
                </a:lnTo>
                <a:lnTo>
                  <a:pt x="211" y="564"/>
                </a:lnTo>
                <a:lnTo>
                  <a:pt x="209" y="568"/>
                </a:lnTo>
                <a:lnTo>
                  <a:pt x="211" y="568"/>
                </a:lnTo>
                <a:lnTo>
                  <a:pt x="230" y="557"/>
                </a:lnTo>
                <a:lnTo>
                  <a:pt x="231" y="556"/>
                </a:lnTo>
                <a:lnTo>
                  <a:pt x="242" y="555"/>
                </a:lnTo>
                <a:lnTo>
                  <a:pt x="246" y="555"/>
                </a:lnTo>
                <a:lnTo>
                  <a:pt x="254" y="556"/>
                </a:lnTo>
                <a:lnTo>
                  <a:pt x="256" y="557"/>
                </a:lnTo>
                <a:lnTo>
                  <a:pt x="261" y="567"/>
                </a:lnTo>
                <a:lnTo>
                  <a:pt x="259" y="577"/>
                </a:lnTo>
                <a:lnTo>
                  <a:pt x="260" y="581"/>
                </a:lnTo>
                <a:lnTo>
                  <a:pt x="260" y="589"/>
                </a:lnTo>
                <a:lnTo>
                  <a:pt x="261" y="592"/>
                </a:lnTo>
                <a:lnTo>
                  <a:pt x="267" y="600"/>
                </a:lnTo>
                <a:lnTo>
                  <a:pt x="271" y="602"/>
                </a:lnTo>
                <a:lnTo>
                  <a:pt x="279" y="609"/>
                </a:lnTo>
                <a:lnTo>
                  <a:pt x="282" y="611"/>
                </a:lnTo>
                <a:lnTo>
                  <a:pt x="289" y="619"/>
                </a:lnTo>
                <a:lnTo>
                  <a:pt x="301" y="627"/>
                </a:lnTo>
                <a:lnTo>
                  <a:pt x="303" y="637"/>
                </a:lnTo>
                <a:lnTo>
                  <a:pt x="308" y="641"/>
                </a:lnTo>
                <a:lnTo>
                  <a:pt x="309" y="635"/>
                </a:lnTo>
                <a:lnTo>
                  <a:pt x="309" y="626"/>
                </a:lnTo>
                <a:lnTo>
                  <a:pt x="308" y="624"/>
                </a:lnTo>
                <a:lnTo>
                  <a:pt x="301" y="619"/>
                </a:lnTo>
                <a:lnTo>
                  <a:pt x="301" y="617"/>
                </a:lnTo>
                <a:lnTo>
                  <a:pt x="295" y="613"/>
                </a:lnTo>
                <a:lnTo>
                  <a:pt x="287" y="605"/>
                </a:lnTo>
                <a:lnTo>
                  <a:pt x="286" y="602"/>
                </a:lnTo>
                <a:lnTo>
                  <a:pt x="284" y="600"/>
                </a:lnTo>
                <a:lnTo>
                  <a:pt x="276" y="597"/>
                </a:lnTo>
                <a:lnTo>
                  <a:pt x="268" y="589"/>
                </a:lnTo>
                <a:lnTo>
                  <a:pt x="267" y="581"/>
                </a:lnTo>
                <a:lnTo>
                  <a:pt x="271" y="571"/>
                </a:lnTo>
                <a:lnTo>
                  <a:pt x="267" y="564"/>
                </a:lnTo>
                <a:lnTo>
                  <a:pt x="264" y="557"/>
                </a:lnTo>
                <a:lnTo>
                  <a:pt x="264" y="556"/>
                </a:lnTo>
                <a:lnTo>
                  <a:pt x="264" y="556"/>
                </a:lnTo>
                <a:lnTo>
                  <a:pt x="260" y="553"/>
                </a:lnTo>
                <a:lnTo>
                  <a:pt x="256" y="549"/>
                </a:lnTo>
                <a:lnTo>
                  <a:pt x="250" y="540"/>
                </a:lnTo>
                <a:lnTo>
                  <a:pt x="244" y="547"/>
                </a:lnTo>
                <a:lnTo>
                  <a:pt x="237" y="547"/>
                </a:lnTo>
                <a:lnTo>
                  <a:pt x="237" y="545"/>
                </a:lnTo>
                <a:lnTo>
                  <a:pt x="238" y="536"/>
                </a:lnTo>
                <a:lnTo>
                  <a:pt x="241" y="536"/>
                </a:lnTo>
                <a:lnTo>
                  <a:pt x="248" y="533"/>
                </a:lnTo>
                <a:lnTo>
                  <a:pt x="250" y="523"/>
                </a:lnTo>
                <a:lnTo>
                  <a:pt x="265" y="519"/>
                </a:lnTo>
                <a:lnTo>
                  <a:pt x="268" y="529"/>
                </a:lnTo>
                <a:lnTo>
                  <a:pt x="268" y="533"/>
                </a:lnTo>
                <a:lnTo>
                  <a:pt x="268" y="538"/>
                </a:lnTo>
                <a:lnTo>
                  <a:pt x="275" y="547"/>
                </a:lnTo>
                <a:lnTo>
                  <a:pt x="280" y="551"/>
                </a:lnTo>
                <a:lnTo>
                  <a:pt x="278" y="555"/>
                </a:lnTo>
                <a:lnTo>
                  <a:pt x="283" y="555"/>
                </a:lnTo>
                <a:lnTo>
                  <a:pt x="286" y="557"/>
                </a:lnTo>
                <a:lnTo>
                  <a:pt x="287" y="559"/>
                </a:lnTo>
                <a:lnTo>
                  <a:pt x="284" y="564"/>
                </a:lnTo>
                <a:lnTo>
                  <a:pt x="284" y="566"/>
                </a:lnTo>
                <a:lnTo>
                  <a:pt x="286" y="570"/>
                </a:lnTo>
                <a:lnTo>
                  <a:pt x="287" y="575"/>
                </a:lnTo>
                <a:lnTo>
                  <a:pt x="282" y="583"/>
                </a:lnTo>
                <a:lnTo>
                  <a:pt x="290" y="586"/>
                </a:lnTo>
                <a:lnTo>
                  <a:pt x="295" y="587"/>
                </a:lnTo>
                <a:lnTo>
                  <a:pt x="302" y="594"/>
                </a:lnTo>
                <a:lnTo>
                  <a:pt x="306" y="593"/>
                </a:lnTo>
                <a:lnTo>
                  <a:pt x="301" y="583"/>
                </a:lnTo>
                <a:lnTo>
                  <a:pt x="302" y="581"/>
                </a:lnTo>
                <a:lnTo>
                  <a:pt x="309" y="587"/>
                </a:lnTo>
                <a:lnTo>
                  <a:pt x="314" y="590"/>
                </a:lnTo>
                <a:lnTo>
                  <a:pt x="320" y="597"/>
                </a:lnTo>
                <a:lnTo>
                  <a:pt x="324" y="600"/>
                </a:lnTo>
                <a:lnTo>
                  <a:pt x="324" y="601"/>
                </a:lnTo>
                <a:lnTo>
                  <a:pt x="325" y="601"/>
                </a:lnTo>
                <a:lnTo>
                  <a:pt x="329" y="594"/>
                </a:lnTo>
                <a:lnTo>
                  <a:pt x="324" y="592"/>
                </a:lnTo>
                <a:lnTo>
                  <a:pt x="324" y="587"/>
                </a:lnTo>
                <a:lnTo>
                  <a:pt x="321" y="582"/>
                </a:lnTo>
                <a:lnTo>
                  <a:pt x="313" y="583"/>
                </a:lnTo>
                <a:lnTo>
                  <a:pt x="308" y="577"/>
                </a:lnTo>
                <a:lnTo>
                  <a:pt x="303" y="570"/>
                </a:lnTo>
                <a:lnTo>
                  <a:pt x="302" y="566"/>
                </a:lnTo>
                <a:lnTo>
                  <a:pt x="306" y="566"/>
                </a:lnTo>
                <a:lnTo>
                  <a:pt x="310" y="566"/>
                </a:lnTo>
                <a:lnTo>
                  <a:pt x="318" y="564"/>
                </a:lnTo>
                <a:lnTo>
                  <a:pt x="323" y="563"/>
                </a:lnTo>
                <a:lnTo>
                  <a:pt x="324" y="562"/>
                </a:lnTo>
                <a:lnTo>
                  <a:pt x="327" y="560"/>
                </a:lnTo>
                <a:lnTo>
                  <a:pt x="327" y="557"/>
                </a:lnTo>
                <a:lnTo>
                  <a:pt x="328" y="556"/>
                </a:lnTo>
                <a:lnTo>
                  <a:pt x="325" y="556"/>
                </a:lnTo>
                <a:lnTo>
                  <a:pt x="320" y="556"/>
                </a:lnTo>
                <a:lnTo>
                  <a:pt x="314" y="557"/>
                </a:lnTo>
                <a:lnTo>
                  <a:pt x="313" y="557"/>
                </a:lnTo>
                <a:lnTo>
                  <a:pt x="306" y="557"/>
                </a:lnTo>
                <a:lnTo>
                  <a:pt x="308" y="555"/>
                </a:lnTo>
                <a:lnTo>
                  <a:pt x="321" y="549"/>
                </a:lnTo>
                <a:lnTo>
                  <a:pt x="321" y="548"/>
                </a:lnTo>
                <a:lnTo>
                  <a:pt x="318" y="548"/>
                </a:lnTo>
                <a:lnTo>
                  <a:pt x="314" y="545"/>
                </a:lnTo>
                <a:lnTo>
                  <a:pt x="310" y="547"/>
                </a:lnTo>
                <a:lnTo>
                  <a:pt x="308" y="548"/>
                </a:lnTo>
                <a:lnTo>
                  <a:pt x="297" y="556"/>
                </a:lnTo>
                <a:lnTo>
                  <a:pt x="291" y="553"/>
                </a:lnTo>
                <a:lnTo>
                  <a:pt x="295" y="549"/>
                </a:lnTo>
                <a:lnTo>
                  <a:pt x="294" y="545"/>
                </a:lnTo>
                <a:lnTo>
                  <a:pt x="286" y="547"/>
                </a:lnTo>
                <a:lnTo>
                  <a:pt x="284" y="544"/>
                </a:lnTo>
                <a:lnTo>
                  <a:pt x="280" y="541"/>
                </a:lnTo>
                <a:lnTo>
                  <a:pt x="278" y="538"/>
                </a:lnTo>
                <a:lnTo>
                  <a:pt x="278" y="537"/>
                </a:lnTo>
                <a:lnTo>
                  <a:pt x="278" y="532"/>
                </a:lnTo>
                <a:lnTo>
                  <a:pt x="278" y="529"/>
                </a:lnTo>
                <a:lnTo>
                  <a:pt x="274" y="522"/>
                </a:lnTo>
                <a:lnTo>
                  <a:pt x="271" y="515"/>
                </a:lnTo>
                <a:lnTo>
                  <a:pt x="279" y="517"/>
                </a:lnTo>
                <a:lnTo>
                  <a:pt x="286" y="523"/>
                </a:lnTo>
                <a:lnTo>
                  <a:pt x="287" y="523"/>
                </a:lnTo>
                <a:lnTo>
                  <a:pt x="286" y="518"/>
                </a:lnTo>
                <a:lnTo>
                  <a:pt x="286" y="512"/>
                </a:lnTo>
                <a:lnTo>
                  <a:pt x="293" y="511"/>
                </a:lnTo>
                <a:lnTo>
                  <a:pt x="295" y="511"/>
                </a:lnTo>
                <a:lnTo>
                  <a:pt x="298" y="512"/>
                </a:lnTo>
                <a:lnTo>
                  <a:pt x="301" y="515"/>
                </a:lnTo>
                <a:lnTo>
                  <a:pt x="306" y="517"/>
                </a:lnTo>
                <a:lnTo>
                  <a:pt x="312" y="517"/>
                </a:lnTo>
                <a:lnTo>
                  <a:pt x="314" y="519"/>
                </a:lnTo>
                <a:lnTo>
                  <a:pt x="324" y="525"/>
                </a:lnTo>
                <a:lnTo>
                  <a:pt x="328" y="523"/>
                </a:lnTo>
                <a:lnTo>
                  <a:pt x="324" y="517"/>
                </a:lnTo>
                <a:lnTo>
                  <a:pt x="324" y="514"/>
                </a:lnTo>
                <a:lnTo>
                  <a:pt x="323" y="512"/>
                </a:lnTo>
                <a:lnTo>
                  <a:pt x="331" y="510"/>
                </a:lnTo>
                <a:lnTo>
                  <a:pt x="344" y="508"/>
                </a:lnTo>
                <a:lnTo>
                  <a:pt x="348" y="507"/>
                </a:lnTo>
                <a:lnTo>
                  <a:pt x="357" y="507"/>
                </a:lnTo>
                <a:lnTo>
                  <a:pt x="369" y="504"/>
                </a:lnTo>
                <a:lnTo>
                  <a:pt x="373" y="502"/>
                </a:lnTo>
                <a:lnTo>
                  <a:pt x="370" y="500"/>
                </a:lnTo>
                <a:lnTo>
                  <a:pt x="368" y="499"/>
                </a:lnTo>
                <a:lnTo>
                  <a:pt x="359" y="500"/>
                </a:lnTo>
                <a:lnTo>
                  <a:pt x="331" y="502"/>
                </a:lnTo>
                <a:lnTo>
                  <a:pt x="329" y="499"/>
                </a:lnTo>
                <a:lnTo>
                  <a:pt x="328" y="495"/>
                </a:lnTo>
                <a:lnTo>
                  <a:pt x="327" y="488"/>
                </a:lnTo>
                <a:lnTo>
                  <a:pt x="320" y="478"/>
                </a:lnTo>
                <a:lnTo>
                  <a:pt x="327" y="476"/>
                </a:lnTo>
                <a:lnTo>
                  <a:pt x="332" y="473"/>
                </a:lnTo>
                <a:lnTo>
                  <a:pt x="342" y="470"/>
                </a:lnTo>
                <a:lnTo>
                  <a:pt x="361" y="463"/>
                </a:lnTo>
                <a:lnTo>
                  <a:pt x="359" y="463"/>
                </a:lnTo>
                <a:lnTo>
                  <a:pt x="358" y="461"/>
                </a:lnTo>
                <a:lnTo>
                  <a:pt x="355" y="461"/>
                </a:lnTo>
                <a:lnTo>
                  <a:pt x="346" y="461"/>
                </a:lnTo>
                <a:lnTo>
                  <a:pt x="342" y="451"/>
                </a:lnTo>
                <a:lnTo>
                  <a:pt x="340" y="446"/>
                </a:lnTo>
                <a:lnTo>
                  <a:pt x="340" y="444"/>
                </a:lnTo>
                <a:lnTo>
                  <a:pt x="350" y="444"/>
                </a:lnTo>
                <a:lnTo>
                  <a:pt x="353" y="443"/>
                </a:lnTo>
                <a:lnTo>
                  <a:pt x="355" y="443"/>
                </a:lnTo>
                <a:lnTo>
                  <a:pt x="366" y="450"/>
                </a:lnTo>
                <a:lnTo>
                  <a:pt x="372" y="452"/>
                </a:lnTo>
                <a:lnTo>
                  <a:pt x="374" y="448"/>
                </a:lnTo>
                <a:lnTo>
                  <a:pt x="378" y="448"/>
                </a:lnTo>
                <a:lnTo>
                  <a:pt x="384" y="450"/>
                </a:lnTo>
                <a:lnTo>
                  <a:pt x="383" y="440"/>
                </a:lnTo>
                <a:lnTo>
                  <a:pt x="385" y="440"/>
                </a:lnTo>
                <a:lnTo>
                  <a:pt x="389" y="440"/>
                </a:lnTo>
                <a:lnTo>
                  <a:pt x="389" y="442"/>
                </a:lnTo>
                <a:lnTo>
                  <a:pt x="395" y="450"/>
                </a:lnTo>
                <a:lnTo>
                  <a:pt x="396" y="451"/>
                </a:lnTo>
                <a:lnTo>
                  <a:pt x="398" y="458"/>
                </a:lnTo>
                <a:lnTo>
                  <a:pt x="393" y="466"/>
                </a:lnTo>
                <a:lnTo>
                  <a:pt x="393" y="469"/>
                </a:lnTo>
                <a:lnTo>
                  <a:pt x="391" y="472"/>
                </a:lnTo>
                <a:lnTo>
                  <a:pt x="388" y="478"/>
                </a:lnTo>
                <a:lnTo>
                  <a:pt x="389" y="485"/>
                </a:lnTo>
                <a:lnTo>
                  <a:pt x="389" y="487"/>
                </a:lnTo>
                <a:lnTo>
                  <a:pt x="398" y="477"/>
                </a:lnTo>
                <a:lnTo>
                  <a:pt x="404" y="472"/>
                </a:lnTo>
                <a:lnTo>
                  <a:pt x="406" y="472"/>
                </a:lnTo>
                <a:lnTo>
                  <a:pt x="418" y="469"/>
                </a:lnTo>
                <a:lnTo>
                  <a:pt x="430" y="465"/>
                </a:lnTo>
                <a:lnTo>
                  <a:pt x="436" y="463"/>
                </a:lnTo>
                <a:lnTo>
                  <a:pt x="440" y="459"/>
                </a:lnTo>
                <a:lnTo>
                  <a:pt x="441" y="458"/>
                </a:lnTo>
                <a:lnTo>
                  <a:pt x="433" y="458"/>
                </a:lnTo>
                <a:lnTo>
                  <a:pt x="432" y="459"/>
                </a:lnTo>
                <a:lnTo>
                  <a:pt x="421" y="461"/>
                </a:lnTo>
                <a:lnTo>
                  <a:pt x="411" y="462"/>
                </a:lnTo>
                <a:lnTo>
                  <a:pt x="404" y="458"/>
                </a:lnTo>
                <a:lnTo>
                  <a:pt x="404" y="457"/>
                </a:lnTo>
                <a:lnTo>
                  <a:pt x="403" y="451"/>
                </a:lnTo>
                <a:lnTo>
                  <a:pt x="407" y="447"/>
                </a:lnTo>
                <a:lnTo>
                  <a:pt x="411" y="446"/>
                </a:lnTo>
                <a:lnTo>
                  <a:pt x="418" y="446"/>
                </a:lnTo>
                <a:lnTo>
                  <a:pt x="422" y="446"/>
                </a:lnTo>
                <a:lnTo>
                  <a:pt x="432" y="444"/>
                </a:lnTo>
                <a:lnTo>
                  <a:pt x="437" y="443"/>
                </a:lnTo>
                <a:lnTo>
                  <a:pt x="443" y="440"/>
                </a:lnTo>
                <a:lnTo>
                  <a:pt x="441" y="436"/>
                </a:lnTo>
                <a:lnTo>
                  <a:pt x="432" y="436"/>
                </a:lnTo>
                <a:lnTo>
                  <a:pt x="418" y="433"/>
                </a:lnTo>
                <a:lnTo>
                  <a:pt x="417" y="439"/>
                </a:lnTo>
                <a:lnTo>
                  <a:pt x="407" y="440"/>
                </a:lnTo>
                <a:lnTo>
                  <a:pt x="404" y="440"/>
                </a:lnTo>
                <a:lnTo>
                  <a:pt x="402" y="435"/>
                </a:lnTo>
                <a:lnTo>
                  <a:pt x="400" y="429"/>
                </a:lnTo>
                <a:lnTo>
                  <a:pt x="407" y="425"/>
                </a:lnTo>
                <a:lnTo>
                  <a:pt x="410" y="425"/>
                </a:lnTo>
                <a:lnTo>
                  <a:pt x="413" y="427"/>
                </a:lnTo>
                <a:lnTo>
                  <a:pt x="418" y="424"/>
                </a:lnTo>
                <a:lnTo>
                  <a:pt x="421" y="421"/>
                </a:lnTo>
                <a:lnTo>
                  <a:pt x="430" y="414"/>
                </a:lnTo>
                <a:lnTo>
                  <a:pt x="433" y="422"/>
                </a:lnTo>
                <a:lnTo>
                  <a:pt x="440" y="414"/>
                </a:lnTo>
                <a:lnTo>
                  <a:pt x="449" y="413"/>
                </a:lnTo>
                <a:lnTo>
                  <a:pt x="452" y="412"/>
                </a:lnTo>
                <a:lnTo>
                  <a:pt x="448" y="406"/>
                </a:lnTo>
                <a:lnTo>
                  <a:pt x="456" y="399"/>
                </a:lnTo>
                <a:lnTo>
                  <a:pt x="464" y="398"/>
                </a:lnTo>
                <a:lnTo>
                  <a:pt x="471" y="394"/>
                </a:lnTo>
                <a:lnTo>
                  <a:pt x="474" y="399"/>
                </a:lnTo>
                <a:lnTo>
                  <a:pt x="475" y="405"/>
                </a:lnTo>
                <a:lnTo>
                  <a:pt x="475" y="407"/>
                </a:lnTo>
                <a:lnTo>
                  <a:pt x="477" y="417"/>
                </a:lnTo>
                <a:lnTo>
                  <a:pt x="478" y="424"/>
                </a:lnTo>
                <a:lnTo>
                  <a:pt x="481" y="428"/>
                </a:lnTo>
                <a:lnTo>
                  <a:pt x="481" y="429"/>
                </a:lnTo>
                <a:lnTo>
                  <a:pt x="482" y="435"/>
                </a:lnTo>
                <a:lnTo>
                  <a:pt x="485" y="439"/>
                </a:lnTo>
                <a:lnTo>
                  <a:pt x="493" y="450"/>
                </a:lnTo>
                <a:lnTo>
                  <a:pt x="493" y="451"/>
                </a:lnTo>
                <a:lnTo>
                  <a:pt x="494" y="454"/>
                </a:lnTo>
                <a:lnTo>
                  <a:pt x="492" y="458"/>
                </a:lnTo>
                <a:lnTo>
                  <a:pt x="486" y="469"/>
                </a:lnTo>
                <a:lnTo>
                  <a:pt x="481" y="477"/>
                </a:lnTo>
                <a:lnTo>
                  <a:pt x="475" y="482"/>
                </a:lnTo>
                <a:lnTo>
                  <a:pt x="477" y="485"/>
                </a:lnTo>
                <a:lnTo>
                  <a:pt x="478" y="489"/>
                </a:lnTo>
                <a:lnTo>
                  <a:pt x="481" y="487"/>
                </a:lnTo>
                <a:lnTo>
                  <a:pt x="485" y="484"/>
                </a:lnTo>
                <a:lnTo>
                  <a:pt x="486" y="482"/>
                </a:lnTo>
                <a:lnTo>
                  <a:pt x="493" y="478"/>
                </a:lnTo>
                <a:lnTo>
                  <a:pt x="500" y="477"/>
                </a:lnTo>
                <a:lnTo>
                  <a:pt x="501" y="478"/>
                </a:lnTo>
                <a:lnTo>
                  <a:pt x="505" y="482"/>
                </a:lnTo>
                <a:lnTo>
                  <a:pt x="513" y="487"/>
                </a:lnTo>
                <a:lnTo>
                  <a:pt x="519" y="485"/>
                </a:lnTo>
                <a:lnTo>
                  <a:pt x="522" y="485"/>
                </a:lnTo>
                <a:lnTo>
                  <a:pt x="522" y="484"/>
                </a:lnTo>
                <a:lnTo>
                  <a:pt x="527" y="481"/>
                </a:lnTo>
                <a:lnTo>
                  <a:pt x="526" y="480"/>
                </a:lnTo>
                <a:lnTo>
                  <a:pt x="520" y="478"/>
                </a:lnTo>
                <a:lnTo>
                  <a:pt x="512" y="477"/>
                </a:lnTo>
                <a:lnTo>
                  <a:pt x="507" y="467"/>
                </a:lnTo>
                <a:lnTo>
                  <a:pt x="508" y="458"/>
                </a:lnTo>
                <a:lnTo>
                  <a:pt x="517" y="454"/>
                </a:lnTo>
                <a:lnTo>
                  <a:pt x="528" y="451"/>
                </a:lnTo>
                <a:lnTo>
                  <a:pt x="530" y="450"/>
                </a:lnTo>
                <a:lnTo>
                  <a:pt x="537" y="454"/>
                </a:lnTo>
                <a:lnTo>
                  <a:pt x="539" y="457"/>
                </a:lnTo>
                <a:lnTo>
                  <a:pt x="541" y="458"/>
                </a:lnTo>
                <a:lnTo>
                  <a:pt x="549" y="457"/>
                </a:lnTo>
                <a:lnTo>
                  <a:pt x="554" y="452"/>
                </a:lnTo>
                <a:lnTo>
                  <a:pt x="558" y="455"/>
                </a:lnTo>
                <a:lnTo>
                  <a:pt x="562" y="458"/>
                </a:lnTo>
                <a:lnTo>
                  <a:pt x="567" y="458"/>
                </a:lnTo>
                <a:lnTo>
                  <a:pt x="572" y="458"/>
                </a:lnTo>
                <a:lnTo>
                  <a:pt x="586" y="459"/>
                </a:lnTo>
                <a:lnTo>
                  <a:pt x="590" y="459"/>
                </a:lnTo>
                <a:lnTo>
                  <a:pt x="592" y="461"/>
                </a:lnTo>
                <a:lnTo>
                  <a:pt x="598" y="461"/>
                </a:lnTo>
                <a:lnTo>
                  <a:pt x="599" y="461"/>
                </a:lnTo>
                <a:lnTo>
                  <a:pt x="605" y="458"/>
                </a:lnTo>
                <a:lnTo>
                  <a:pt x="607" y="458"/>
                </a:lnTo>
                <a:lnTo>
                  <a:pt x="609" y="451"/>
                </a:lnTo>
                <a:lnTo>
                  <a:pt x="595" y="448"/>
                </a:lnTo>
                <a:lnTo>
                  <a:pt x="591" y="444"/>
                </a:lnTo>
                <a:lnTo>
                  <a:pt x="592" y="436"/>
                </a:lnTo>
                <a:lnTo>
                  <a:pt x="598" y="431"/>
                </a:lnTo>
                <a:lnTo>
                  <a:pt x="605" y="429"/>
                </a:lnTo>
                <a:lnTo>
                  <a:pt x="607" y="427"/>
                </a:lnTo>
                <a:lnTo>
                  <a:pt x="610" y="425"/>
                </a:lnTo>
                <a:lnTo>
                  <a:pt x="613" y="420"/>
                </a:lnTo>
                <a:lnTo>
                  <a:pt x="611" y="414"/>
                </a:lnTo>
                <a:lnTo>
                  <a:pt x="610" y="414"/>
                </a:lnTo>
                <a:lnTo>
                  <a:pt x="607" y="413"/>
                </a:lnTo>
                <a:lnTo>
                  <a:pt x="606" y="413"/>
                </a:lnTo>
                <a:lnTo>
                  <a:pt x="599" y="417"/>
                </a:lnTo>
                <a:lnTo>
                  <a:pt x="594" y="421"/>
                </a:lnTo>
                <a:lnTo>
                  <a:pt x="588" y="424"/>
                </a:lnTo>
                <a:lnTo>
                  <a:pt x="582" y="427"/>
                </a:lnTo>
                <a:lnTo>
                  <a:pt x="577" y="425"/>
                </a:lnTo>
                <a:lnTo>
                  <a:pt x="576" y="422"/>
                </a:lnTo>
                <a:lnTo>
                  <a:pt x="582" y="417"/>
                </a:lnTo>
                <a:lnTo>
                  <a:pt x="583" y="416"/>
                </a:lnTo>
                <a:lnTo>
                  <a:pt x="587" y="413"/>
                </a:lnTo>
                <a:lnTo>
                  <a:pt x="594" y="410"/>
                </a:lnTo>
                <a:lnTo>
                  <a:pt x="595" y="407"/>
                </a:lnTo>
                <a:lnTo>
                  <a:pt x="603" y="406"/>
                </a:lnTo>
                <a:lnTo>
                  <a:pt x="605" y="405"/>
                </a:lnTo>
                <a:lnTo>
                  <a:pt x="607" y="399"/>
                </a:lnTo>
                <a:lnTo>
                  <a:pt x="609" y="398"/>
                </a:lnTo>
                <a:lnTo>
                  <a:pt x="616" y="392"/>
                </a:lnTo>
                <a:lnTo>
                  <a:pt x="621" y="390"/>
                </a:lnTo>
                <a:lnTo>
                  <a:pt x="622" y="388"/>
                </a:lnTo>
                <a:lnTo>
                  <a:pt x="631" y="390"/>
                </a:lnTo>
                <a:lnTo>
                  <a:pt x="640" y="390"/>
                </a:lnTo>
                <a:lnTo>
                  <a:pt x="641" y="391"/>
                </a:lnTo>
                <a:lnTo>
                  <a:pt x="648" y="383"/>
                </a:lnTo>
                <a:lnTo>
                  <a:pt x="652" y="377"/>
                </a:lnTo>
                <a:lnTo>
                  <a:pt x="661" y="376"/>
                </a:lnTo>
                <a:lnTo>
                  <a:pt x="673" y="372"/>
                </a:lnTo>
                <a:lnTo>
                  <a:pt x="677" y="367"/>
                </a:lnTo>
                <a:lnTo>
                  <a:pt x="676" y="361"/>
                </a:lnTo>
                <a:lnTo>
                  <a:pt x="676" y="360"/>
                </a:lnTo>
                <a:lnTo>
                  <a:pt x="674" y="357"/>
                </a:lnTo>
                <a:lnTo>
                  <a:pt x="667" y="357"/>
                </a:lnTo>
                <a:lnTo>
                  <a:pt x="662" y="354"/>
                </a:lnTo>
                <a:lnTo>
                  <a:pt x="661" y="352"/>
                </a:lnTo>
                <a:lnTo>
                  <a:pt x="669" y="347"/>
                </a:lnTo>
                <a:lnTo>
                  <a:pt x="669" y="345"/>
                </a:lnTo>
                <a:lnTo>
                  <a:pt x="673" y="339"/>
                </a:lnTo>
                <a:lnTo>
                  <a:pt x="673" y="328"/>
                </a:lnTo>
                <a:lnTo>
                  <a:pt x="670" y="328"/>
                </a:lnTo>
                <a:lnTo>
                  <a:pt x="669" y="328"/>
                </a:lnTo>
                <a:lnTo>
                  <a:pt x="667" y="328"/>
                </a:lnTo>
                <a:lnTo>
                  <a:pt x="663" y="332"/>
                </a:lnTo>
                <a:lnTo>
                  <a:pt x="661" y="341"/>
                </a:lnTo>
                <a:lnTo>
                  <a:pt x="661" y="343"/>
                </a:lnTo>
                <a:lnTo>
                  <a:pt x="659" y="346"/>
                </a:lnTo>
                <a:lnTo>
                  <a:pt x="652" y="347"/>
                </a:lnTo>
                <a:lnTo>
                  <a:pt x="647" y="352"/>
                </a:lnTo>
                <a:lnTo>
                  <a:pt x="639" y="353"/>
                </a:lnTo>
                <a:lnTo>
                  <a:pt x="637" y="349"/>
                </a:lnTo>
                <a:lnTo>
                  <a:pt x="637" y="345"/>
                </a:lnTo>
                <a:lnTo>
                  <a:pt x="637" y="339"/>
                </a:lnTo>
                <a:lnTo>
                  <a:pt x="646" y="332"/>
                </a:lnTo>
                <a:lnTo>
                  <a:pt x="659" y="324"/>
                </a:lnTo>
                <a:lnTo>
                  <a:pt x="663" y="320"/>
                </a:lnTo>
                <a:lnTo>
                  <a:pt x="666" y="320"/>
                </a:lnTo>
                <a:lnTo>
                  <a:pt x="673" y="319"/>
                </a:lnTo>
                <a:lnTo>
                  <a:pt x="682" y="315"/>
                </a:lnTo>
                <a:lnTo>
                  <a:pt x="684" y="315"/>
                </a:lnTo>
                <a:lnTo>
                  <a:pt x="685" y="313"/>
                </a:lnTo>
                <a:lnTo>
                  <a:pt x="686" y="311"/>
                </a:lnTo>
                <a:lnTo>
                  <a:pt x="684" y="309"/>
                </a:lnTo>
                <a:lnTo>
                  <a:pt x="682" y="309"/>
                </a:lnTo>
                <a:lnTo>
                  <a:pt x="680" y="308"/>
                </a:lnTo>
                <a:lnTo>
                  <a:pt x="677" y="308"/>
                </a:lnTo>
                <a:lnTo>
                  <a:pt x="669" y="305"/>
                </a:lnTo>
                <a:lnTo>
                  <a:pt x="658" y="305"/>
                </a:lnTo>
                <a:lnTo>
                  <a:pt x="658" y="297"/>
                </a:lnTo>
                <a:lnTo>
                  <a:pt x="666" y="293"/>
                </a:lnTo>
                <a:lnTo>
                  <a:pt x="667" y="293"/>
                </a:lnTo>
                <a:lnTo>
                  <a:pt x="669" y="292"/>
                </a:lnTo>
                <a:lnTo>
                  <a:pt x="673" y="289"/>
                </a:lnTo>
                <a:lnTo>
                  <a:pt x="670" y="285"/>
                </a:lnTo>
                <a:lnTo>
                  <a:pt x="669" y="283"/>
                </a:lnTo>
                <a:lnTo>
                  <a:pt x="667" y="283"/>
                </a:lnTo>
                <a:lnTo>
                  <a:pt x="665" y="285"/>
                </a:lnTo>
                <a:lnTo>
                  <a:pt x="663" y="286"/>
                </a:lnTo>
                <a:lnTo>
                  <a:pt x="662" y="286"/>
                </a:lnTo>
                <a:lnTo>
                  <a:pt x="655" y="292"/>
                </a:lnTo>
                <a:lnTo>
                  <a:pt x="651" y="294"/>
                </a:lnTo>
                <a:lnTo>
                  <a:pt x="650" y="304"/>
                </a:lnTo>
                <a:lnTo>
                  <a:pt x="650" y="308"/>
                </a:lnTo>
                <a:lnTo>
                  <a:pt x="644" y="312"/>
                </a:lnTo>
                <a:lnTo>
                  <a:pt x="643" y="313"/>
                </a:lnTo>
                <a:lnTo>
                  <a:pt x="639" y="316"/>
                </a:lnTo>
                <a:lnTo>
                  <a:pt x="631" y="322"/>
                </a:lnTo>
                <a:lnTo>
                  <a:pt x="624" y="327"/>
                </a:lnTo>
                <a:lnTo>
                  <a:pt x="617" y="332"/>
                </a:lnTo>
                <a:lnTo>
                  <a:pt x="607" y="339"/>
                </a:lnTo>
                <a:lnTo>
                  <a:pt x="602" y="343"/>
                </a:lnTo>
                <a:lnTo>
                  <a:pt x="595" y="343"/>
                </a:lnTo>
                <a:lnTo>
                  <a:pt x="591" y="347"/>
                </a:lnTo>
                <a:lnTo>
                  <a:pt x="587" y="350"/>
                </a:lnTo>
                <a:lnTo>
                  <a:pt x="580" y="354"/>
                </a:lnTo>
                <a:lnTo>
                  <a:pt x="579" y="357"/>
                </a:lnTo>
                <a:lnTo>
                  <a:pt x="577" y="358"/>
                </a:lnTo>
                <a:lnTo>
                  <a:pt x="583" y="358"/>
                </a:lnTo>
                <a:lnTo>
                  <a:pt x="586" y="357"/>
                </a:lnTo>
                <a:lnTo>
                  <a:pt x="590" y="356"/>
                </a:lnTo>
                <a:lnTo>
                  <a:pt x="595" y="352"/>
                </a:lnTo>
                <a:lnTo>
                  <a:pt x="603" y="349"/>
                </a:lnTo>
                <a:lnTo>
                  <a:pt x="613" y="345"/>
                </a:lnTo>
                <a:lnTo>
                  <a:pt x="616" y="343"/>
                </a:lnTo>
                <a:lnTo>
                  <a:pt x="620" y="341"/>
                </a:lnTo>
                <a:lnTo>
                  <a:pt x="621" y="339"/>
                </a:lnTo>
                <a:lnTo>
                  <a:pt x="624" y="337"/>
                </a:lnTo>
                <a:lnTo>
                  <a:pt x="628" y="341"/>
                </a:lnTo>
                <a:lnTo>
                  <a:pt x="626" y="350"/>
                </a:lnTo>
                <a:lnTo>
                  <a:pt x="626" y="356"/>
                </a:lnTo>
                <a:lnTo>
                  <a:pt x="626" y="357"/>
                </a:lnTo>
                <a:lnTo>
                  <a:pt x="622" y="361"/>
                </a:lnTo>
                <a:lnTo>
                  <a:pt x="621" y="364"/>
                </a:lnTo>
                <a:lnTo>
                  <a:pt x="614" y="372"/>
                </a:lnTo>
                <a:lnTo>
                  <a:pt x="611" y="379"/>
                </a:lnTo>
                <a:lnTo>
                  <a:pt x="605" y="383"/>
                </a:lnTo>
                <a:lnTo>
                  <a:pt x="602" y="384"/>
                </a:lnTo>
                <a:lnTo>
                  <a:pt x="592" y="387"/>
                </a:lnTo>
                <a:lnTo>
                  <a:pt x="587" y="391"/>
                </a:lnTo>
                <a:lnTo>
                  <a:pt x="579" y="395"/>
                </a:lnTo>
                <a:lnTo>
                  <a:pt x="571" y="402"/>
                </a:lnTo>
                <a:lnTo>
                  <a:pt x="569" y="403"/>
                </a:lnTo>
                <a:lnTo>
                  <a:pt x="567" y="406"/>
                </a:lnTo>
                <a:lnTo>
                  <a:pt x="561" y="412"/>
                </a:lnTo>
                <a:lnTo>
                  <a:pt x="554" y="416"/>
                </a:lnTo>
                <a:lnTo>
                  <a:pt x="542" y="420"/>
                </a:lnTo>
                <a:lnTo>
                  <a:pt x="530" y="424"/>
                </a:lnTo>
                <a:lnTo>
                  <a:pt x="528" y="425"/>
                </a:lnTo>
                <a:lnTo>
                  <a:pt x="522" y="429"/>
                </a:lnTo>
                <a:lnTo>
                  <a:pt x="519" y="431"/>
                </a:lnTo>
                <a:lnTo>
                  <a:pt x="511" y="435"/>
                </a:lnTo>
                <a:lnTo>
                  <a:pt x="508" y="435"/>
                </a:lnTo>
                <a:lnTo>
                  <a:pt x="498" y="435"/>
                </a:lnTo>
                <a:lnTo>
                  <a:pt x="497" y="432"/>
                </a:lnTo>
                <a:lnTo>
                  <a:pt x="494" y="429"/>
                </a:lnTo>
                <a:lnTo>
                  <a:pt x="493" y="422"/>
                </a:lnTo>
                <a:lnTo>
                  <a:pt x="493" y="421"/>
                </a:lnTo>
                <a:lnTo>
                  <a:pt x="493" y="416"/>
                </a:lnTo>
                <a:lnTo>
                  <a:pt x="494" y="412"/>
                </a:lnTo>
                <a:lnTo>
                  <a:pt x="496" y="409"/>
                </a:lnTo>
                <a:lnTo>
                  <a:pt x="489" y="409"/>
                </a:lnTo>
                <a:lnTo>
                  <a:pt x="485" y="402"/>
                </a:lnTo>
                <a:lnTo>
                  <a:pt x="482" y="398"/>
                </a:lnTo>
                <a:lnTo>
                  <a:pt x="485" y="397"/>
                </a:lnTo>
                <a:lnTo>
                  <a:pt x="487" y="395"/>
                </a:lnTo>
                <a:lnTo>
                  <a:pt x="485" y="392"/>
                </a:lnTo>
                <a:lnTo>
                  <a:pt x="483" y="390"/>
                </a:lnTo>
                <a:lnTo>
                  <a:pt x="490" y="383"/>
                </a:lnTo>
                <a:lnTo>
                  <a:pt x="501" y="380"/>
                </a:lnTo>
                <a:lnTo>
                  <a:pt x="504" y="379"/>
                </a:lnTo>
                <a:lnTo>
                  <a:pt x="513" y="376"/>
                </a:lnTo>
                <a:lnTo>
                  <a:pt x="511" y="371"/>
                </a:lnTo>
                <a:lnTo>
                  <a:pt x="513" y="367"/>
                </a:lnTo>
                <a:lnTo>
                  <a:pt x="517" y="365"/>
                </a:lnTo>
                <a:lnTo>
                  <a:pt x="522" y="362"/>
                </a:lnTo>
                <a:lnTo>
                  <a:pt x="508" y="365"/>
                </a:lnTo>
                <a:lnTo>
                  <a:pt x="497" y="371"/>
                </a:lnTo>
                <a:lnTo>
                  <a:pt x="486" y="375"/>
                </a:lnTo>
                <a:lnTo>
                  <a:pt x="483" y="377"/>
                </a:lnTo>
                <a:lnTo>
                  <a:pt x="475" y="380"/>
                </a:lnTo>
                <a:lnTo>
                  <a:pt x="468" y="380"/>
                </a:lnTo>
                <a:lnTo>
                  <a:pt x="464" y="387"/>
                </a:lnTo>
                <a:lnTo>
                  <a:pt x="453" y="390"/>
                </a:lnTo>
                <a:lnTo>
                  <a:pt x="456" y="371"/>
                </a:lnTo>
                <a:lnTo>
                  <a:pt x="468" y="367"/>
                </a:lnTo>
                <a:lnTo>
                  <a:pt x="479" y="364"/>
                </a:lnTo>
                <a:lnTo>
                  <a:pt x="475" y="361"/>
                </a:lnTo>
                <a:lnTo>
                  <a:pt x="457" y="361"/>
                </a:lnTo>
                <a:lnTo>
                  <a:pt x="464" y="350"/>
                </a:lnTo>
                <a:lnTo>
                  <a:pt x="475" y="349"/>
                </a:lnTo>
                <a:lnTo>
                  <a:pt x="483" y="347"/>
                </a:lnTo>
                <a:lnTo>
                  <a:pt x="486" y="347"/>
                </a:lnTo>
                <a:lnTo>
                  <a:pt x="494" y="343"/>
                </a:lnTo>
                <a:lnTo>
                  <a:pt x="496" y="339"/>
                </a:lnTo>
                <a:lnTo>
                  <a:pt x="494" y="338"/>
                </a:lnTo>
                <a:lnTo>
                  <a:pt x="493" y="335"/>
                </a:lnTo>
                <a:lnTo>
                  <a:pt x="493" y="330"/>
                </a:lnTo>
                <a:lnTo>
                  <a:pt x="500" y="330"/>
                </a:lnTo>
                <a:lnTo>
                  <a:pt x="505" y="334"/>
                </a:lnTo>
                <a:lnTo>
                  <a:pt x="507" y="332"/>
                </a:lnTo>
                <a:lnTo>
                  <a:pt x="515" y="331"/>
                </a:lnTo>
                <a:lnTo>
                  <a:pt x="530" y="323"/>
                </a:lnTo>
                <a:lnTo>
                  <a:pt x="534" y="328"/>
                </a:lnTo>
                <a:lnTo>
                  <a:pt x="539" y="328"/>
                </a:lnTo>
                <a:lnTo>
                  <a:pt x="535" y="319"/>
                </a:lnTo>
                <a:lnTo>
                  <a:pt x="534" y="316"/>
                </a:lnTo>
                <a:lnTo>
                  <a:pt x="527" y="317"/>
                </a:lnTo>
                <a:lnTo>
                  <a:pt x="524" y="308"/>
                </a:lnTo>
                <a:lnTo>
                  <a:pt x="513" y="312"/>
                </a:lnTo>
                <a:lnTo>
                  <a:pt x="507" y="313"/>
                </a:lnTo>
                <a:lnTo>
                  <a:pt x="513" y="302"/>
                </a:lnTo>
                <a:lnTo>
                  <a:pt x="519" y="294"/>
                </a:lnTo>
                <a:lnTo>
                  <a:pt x="522" y="293"/>
                </a:lnTo>
                <a:lnTo>
                  <a:pt x="524" y="292"/>
                </a:lnTo>
                <a:lnTo>
                  <a:pt x="523" y="290"/>
                </a:lnTo>
                <a:lnTo>
                  <a:pt x="520" y="285"/>
                </a:lnTo>
                <a:lnTo>
                  <a:pt x="519" y="275"/>
                </a:lnTo>
                <a:lnTo>
                  <a:pt x="524" y="278"/>
                </a:lnTo>
                <a:lnTo>
                  <a:pt x="530" y="285"/>
                </a:lnTo>
                <a:lnTo>
                  <a:pt x="532" y="282"/>
                </a:lnTo>
                <a:lnTo>
                  <a:pt x="539" y="279"/>
                </a:lnTo>
                <a:lnTo>
                  <a:pt x="532" y="275"/>
                </a:lnTo>
                <a:lnTo>
                  <a:pt x="530" y="270"/>
                </a:lnTo>
                <a:lnTo>
                  <a:pt x="539" y="264"/>
                </a:lnTo>
                <a:lnTo>
                  <a:pt x="541" y="255"/>
                </a:lnTo>
                <a:lnTo>
                  <a:pt x="550" y="252"/>
                </a:lnTo>
                <a:lnTo>
                  <a:pt x="554" y="248"/>
                </a:lnTo>
                <a:lnTo>
                  <a:pt x="549" y="242"/>
                </a:lnTo>
                <a:lnTo>
                  <a:pt x="561" y="230"/>
                </a:lnTo>
                <a:lnTo>
                  <a:pt x="562" y="233"/>
                </a:lnTo>
                <a:lnTo>
                  <a:pt x="565" y="236"/>
                </a:lnTo>
                <a:lnTo>
                  <a:pt x="573" y="229"/>
                </a:lnTo>
                <a:lnTo>
                  <a:pt x="576" y="227"/>
                </a:lnTo>
                <a:lnTo>
                  <a:pt x="571" y="217"/>
                </a:lnTo>
                <a:lnTo>
                  <a:pt x="577" y="212"/>
                </a:lnTo>
                <a:lnTo>
                  <a:pt x="577" y="211"/>
                </a:lnTo>
                <a:lnTo>
                  <a:pt x="586" y="221"/>
                </a:lnTo>
                <a:lnTo>
                  <a:pt x="591" y="215"/>
                </a:lnTo>
                <a:lnTo>
                  <a:pt x="582" y="204"/>
                </a:lnTo>
                <a:lnTo>
                  <a:pt x="580" y="204"/>
                </a:lnTo>
                <a:lnTo>
                  <a:pt x="575" y="206"/>
                </a:lnTo>
                <a:lnTo>
                  <a:pt x="569" y="200"/>
                </a:lnTo>
                <a:lnTo>
                  <a:pt x="577" y="195"/>
                </a:lnTo>
                <a:lnTo>
                  <a:pt x="579" y="195"/>
                </a:lnTo>
                <a:lnTo>
                  <a:pt x="582" y="197"/>
                </a:lnTo>
                <a:lnTo>
                  <a:pt x="583" y="199"/>
                </a:lnTo>
                <a:lnTo>
                  <a:pt x="586" y="197"/>
                </a:lnTo>
                <a:lnTo>
                  <a:pt x="582" y="192"/>
                </a:lnTo>
                <a:lnTo>
                  <a:pt x="586" y="189"/>
                </a:lnTo>
                <a:lnTo>
                  <a:pt x="587" y="191"/>
                </a:lnTo>
                <a:lnTo>
                  <a:pt x="602" y="206"/>
                </a:lnTo>
                <a:lnTo>
                  <a:pt x="603" y="207"/>
                </a:lnTo>
                <a:lnTo>
                  <a:pt x="609" y="211"/>
                </a:lnTo>
                <a:lnTo>
                  <a:pt x="616" y="207"/>
                </a:lnTo>
                <a:lnTo>
                  <a:pt x="614" y="203"/>
                </a:lnTo>
                <a:lnTo>
                  <a:pt x="611" y="196"/>
                </a:lnTo>
                <a:lnTo>
                  <a:pt x="611" y="195"/>
                </a:lnTo>
                <a:lnTo>
                  <a:pt x="601" y="191"/>
                </a:lnTo>
                <a:lnTo>
                  <a:pt x="602" y="184"/>
                </a:lnTo>
                <a:lnTo>
                  <a:pt x="610" y="187"/>
                </a:lnTo>
                <a:lnTo>
                  <a:pt x="616" y="187"/>
                </a:lnTo>
                <a:lnTo>
                  <a:pt x="613" y="177"/>
                </a:lnTo>
                <a:lnTo>
                  <a:pt x="621" y="178"/>
                </a:lnTo>
                <a:lnTo>
                  <a:pt x="625" y="178"/>
                </a:lnTo>
                <a:lnTo>
                  <a:pt x="626" y="177"/>
                </a:lnTo>
                <a:lnTo>
                  <a:pt x="632" y="180"/>
                </a:lnTo>
                <a:lnTo>
                  <a:pt x="633" y="172"/>
                </a:lnTo>
                <a:lnTo>
                  <a:pt x="632" y="163"/>
                </a:lnTo>
                <a:lnTo>
                  <a:pt x="628" y="157"/>
                </a:lnTo>
                <a:lnTo>
                  <a:pt x="633" y="151"/>
                </a:lnTo>
                <a:lnTo>
                  <a:pt x="637" y="155"/>
                </a:lnTo>
                <a:lnTo>
                  <a:pt x="644" y="163"/>
                </a:lnTo>
                <a:lnTo>
                  <a:pt x="644" y="167"/>
                </a:lnTo>
                <a:lnTo>
                  <a:pt x="644" y="176"/>
                </a:lnTo>
                <a:lnTo>
                  <a:pt x="656" y="187"/>
                </a:lnTo>
                <a:lnTo>
                  <a:pt x="655" y="196"/>
                </a:lnTo>
                <a:lnTo>
                  <a:pt x="669" y="195"/>
                </a:lnTo>
                <a:lnTo>
                  <a:pt x="670" y="197"/>
                </a:lnTo>
                <a:lnTo>
                  <a:pt x="670" y="200"/>
                </a:lnTo>
                <a:lnTo>
                  <a:pt x="670" y="203"/>
                </a:lnTo>
                <a:lnTo>
                  <a:pt x="666" y="210"/>
                </a:lnTo>
                <a:lnTo>
                  <a:pt x="658" y="227"/>
                </a:lnTo>
                <a:lnTo>
                  <a:pt x="661" y="227"/>
                </a:lnTo>
                <a:lnTo>
                  <a:pt x="663" y="227"/>
                </a:lnTo>
                <a:lnTo>
                  <a:pt x="666" y="223"/>
                </a:lnTo>
                <a:lnTo>
                  <a:pt x="671" y="217"/>
                </a:lnTo>
                <a:lnTo>
                  <a:pt x="676" y="211"/>
                </a:lnTo>
                <a:lnTo>
                  <a:pt x="680" y="208"/>
                </a:lnTo>
                <a:lnTo>
                  <a:pt x="684" y="199"/>
                </a:lnTo>
                <a:lnTo>
                  <a:pt x="689" y="199"/>
                </a:lnTo>
                <a:lnTo>
                  <a:pt x="696" y="196"/>
                </a:lnTo>
                <a:lnTo>
                  <a:pt x="699" y="196"/>
                </a:lnTo>
                <a:lnTo>
                  <a:pt x="706" y="192"/>
                </a:lnTo>
                <a:lnTo>
                  <a:pt x="704" y="189"/>
                </a:lnTo>
                <a:lnTo>
                  <a:pt x="701" y="187"/>
                </a:lnTo>
                <a:lnTo>
                  <a:pt x="695" y="189"/>
                </a:lnTo>
                <a:lnTo>
                  <a:pt x="691" y="191"/>
                </a:lnTo>
                <a:lnTo>
                  <a:pt x="691" y="180"/>
                </a:lnTo>
                <a:lnTo>
                  <a:pt x="696" y="177"/>
                </a:lnTo>
                <a:lnTo>
                  <a:pt x="703" y="172"/>
                </a:lnTo>
                <a:lnTo>
                  <a:pt x="716" y="163"/>
                </a:lnTo>
                <a:lnTo>
                  <a:pt x="721" y="162"/>
                </a:lnTo>
                <a:lnTo>
                  <a:pt x="719" y="159"/>
                </a:lnTo>
                <a:lnTo>
                  <a:pt x="719" y="157"/>
                </a:lnTo>
                <a:lnTo>
                  <a:pt x="715" y="158"/>
                </a:lnTo>
                <a:lnTo>
                  <a:pt x="711" y="161"/>
                </a:lnTo>
                <a:lnTo>
                  <a:pt x="707" y="154"/>
                </a:lnTo>
                <a:lnTo>
                  <a:pt x="700" y="161"/>
                </a:lnTo>
                <a:lnTo>
                  <a:pt x="689" y="167"/>
                </a:lnTo>
                <a:lnTo>
                  <a:pt x="685" y="170"/>
                </a:lnTo>
                <a:lnTo>
                  <a:pt x="677" y="163"/>
                </a:lnTo>
                <a:lnTo>
                  <a:pt x="678" y="158"/>
                </a:lnTo>
                <a:lnTo>
                  <a:pt x="682" y="144"/>
                </a:lnTo>
                <a:lnTo>
                  <a:pt x="684" y="139"/>
                </a:lnTo>
                <a:lnTo>
                  <a:pt x="686" y="131"/>
                </a:lnTo>
                <a:lnTo>
                  <a:pt x="688" y="129"/>
                </a:lnTo>
                <a:lnTo>
                  <a:pt x="689" y="125"/>
                </a:lnTo>
                <a:lnTo>
                  <a:pt x="696" y="120"/>
                </a:lnTo>
                <a:lnTo>
                  <a:pt x="701" y="117"/>
                </a:lnTo>
                <a:lnTo>
                  <a:pt x="706" y="118"/>
                </a:lnTo>
                <a:lnTo>
                  <a:pt x="708" y="120"/>
                </a:lnTo>
                <a:lnTo>
                  <a:pt x="708" y="117"/>
                </a:lnTo>
                <a:lnTo>
                  <a:pt x="710" y="113"/>
                </a:lnTo>
                <a:lnTo>
                  <a:pt x="714" y="113"/>
                </a:lnTo>
                <a:lnTo>
                  <a:pt x="726" y="112"/>
                </a:lnTo>
                <a:lnTo>
                  <a:pt x="734" y="109"/>
                </a:lnTo>
                <a:lnTo>
                  <a:pt x="735" y="105"/>
                </a:lnTo>
                <a:lnTo>
                  <a:pt x="726" y="103"/>
                </a:lnTo>
                <a:lnTo>
                  <a:pt x="715" y="98"/>
                </a:lnTo>
                <a:lnTo>
                  <a:pt x="726" y="97"/>
                </a:lnTo>
                <a:lnTo>
                  <a:pt x="723" y="91"/>
                </a:lnTo>
                <a:lnTo>
                  <a:pt x="729" y="84"/>
                </a:lnTo>
                <a:lnTo>
                  <a:pt x="733" y="82"/>
                </a:lnTo>
                <a:lnTo>
                  <a:pt x="745" y="76"/>
                </a:lnTo>
                <a:lnTo>
                  <a:pt x="750" y="73"/>
                </a:lnTo>
                <a:lnTo>
                  <a:pt x="759" y="72"/>
                </a:lnTo>
                <a:lnTo>
                  <a:pt x="763" y="68"/>
                </a:lnTo>
                <a:lnTo>
                  <a:pt x="768" y="68"/>
                </a:lnTo>
                <a:lnTo>
                  <a:pt x="770" y="68"/>
                </a:lnTo>
                <a:lnTo>
                  <a:pt x="774" y="71"/>
                </a:lnTo>
                <a:lnTo>
                  <a:pt x="780" y="73"/>
                </a:lnTo>
                <a:lnTo>
                  <a:pt x="787" y="73"/>
                </a:lnTo>
                <a:lnTo>
                  <a:pt x="791" y="77"/>
                </a:lnTo>
                <a:lnTo>
                  <a:pt x="791" y="77"/>
                </a:lnTo>
                <a:lnTo>
                  <a:pt x="797" y="82"/>
                </a:lnTo>
                <a:lnTo>
                  <a:pt x="798" y="83"/>
                </a:lnTo>
                <a:lnTo>
                  <a:pt x="798" y="82"/>
                </a:lnTo>
                <a:lnTo>
                  <a:pt x="798" y="79"/>
                </a:lnTo>
                <a:lnTo>
                  <a:pt x="800" y="77"/>
                </a:lnTo>
                <a:lnTo>
                  <a:pt x="793" y="72"/>
                </a:lnTo>
                <a:lnTo>
                  <a:pt x="787" y="67"/>
                </a:lnTo>
                <a:lnTo>
                  <a:pt x="780" y="68"/>
                </a:lnTo>
                <a:lnTo>
                  <a:pt x="778" y="67"/>
                </a:lnTo>
                <a:lnTo>
                  <a:pt x="768" y="62"/>
                </a:lnTo>
                <a:lnTo>
                  <a:pt x="763" y="64"/>
                </a:lnTo>
                <a:lnTo>
                  <a:pt x="756" y="67"/>
                </a:lnTo>
                <a:lnTo>
                  <a:pt x="750" y="68"/>
                </a:lnTo>
                <a:lnTo>
                  <a:pt x="741" y="72"/>
                </a:lnTo>
                <a:lnTo>
                  <a:pt x="733" y="75"/>
                </a:lnTo>
                <a:lnTo>
                  <a:pt x="727" y="77"/>
                </a:lnTo>
                <a:lnTo>
                  <a:pt x="722" y="82"/>
                </a:lnTo>
                <a:lnTo>
                  <a:pt x="721" y="82"/>
                </a:lnTo>
                <a:lnTo>
                  <a:pt x="714" y="86"/>
                </a:lnTo>
                <a:lnTo>
                  <a:pt x="712" y="94"/>
                </a:lnTo>
                <a:lnTo>
                  <a:pt x="706" y="98"/>
                </a:lnTo>
                <a:lnTo>
                  <a:pt x="695" y="99"/>
                </a:lnTo>
                <a:lnTo>
                  <a:pt x="693" y="99"/>
                </a:lnTo>
                <a:lnTo>
                  <a:pt x="693" y="101"/>
                </a:lnTo>
                <a:lnTo>
                  <a:pt x="692" y="107"/>
                </a:lnTo>
                <a:lnTo>
                  <a:pt x="685" y="114"/>
                </a:lnTo>
                <a:lnTo>
                  <a:pt x="671" y="118"/>
                </a:lnTo>
                <a:lnTo>
                  <a:pt x="670" y="120"/>
                </a:lnTo>
                <a:lnTo>
                  <a:pt x="662" y="118"/>
                </a:lnTo>
                <a:lnTo>
                  <a:pt x="669" y="114"/>
                </a:lnTo>
                <a:lnTo>
                  <a:pt x="684" y="107"/>
                </a:lnTo>
                <a:lnTo>
                  <a:pt x="685" y="101"/>
                </a:lnTo>
                <a:lnTo>
                  <a:pt x="670" y="99"/>
                </a:lnTo>
                <a:lnTo>
                  <a:pt x="673" y="94"/>
                </a:lnTo>
                <a:lnTo>
                  <a:pt x="677" y="92"/>
                </a:lnTo>
                <a:lnTo>
                  <a:pt x="693" y="87"/>
                </a:lnTo>
                <a:lnTo>
                  <a:pt x="704" y="83"/>
                </a:lnTo>
                <a:lnTo>
                  <a:pt x="696" y="83"/>
                </a:lnTo>
                <a:lnTo>
                  <a:pt x="688" y="84"/>
                </a:lnTo>
                <a:lnTo>
                  <a:pt x="676" y="87"/>
                </a:lnTo>
                <a:lnTo>
                  <a:pt x="673" y="87"/>
                </a:lnTo>
                <a:lnTo>
                  <a:pt x="677" y="82"/>
                </a:lnTo>
                <a:lnTo>
                  <a:pt x="688" y="72"/>
                </a:lnTo>
                <a:lnTo>
                  <a:pt x="693" y="69"/>
                </a:lnTo>
                <a:lnTo>
                  <a:pt x="695" y="71"/>
                </a:lnTo>
                <a:lnTo>
                  <a:pt x="699" y="75"/>
                </a:lnTo>
                <a:lnTo>
                  <a:pt x="704" y="73"/>
                </a:lnTo>
                <a:lnTo>
                  <a:pt x="700" y="67"/>
                </a:lnTo>
                <a:lnTo>
                  <a:pt x="700" y="65"/>
                </a:lnTo>
                <a:lnTo>
                  <a:pt x="704" y="65"/>
                </a:lnTo>
                <a:lnTo>
                  <a:pt x="707" y="64"/>
                </a:lnTo>
                <a:lnTo>
                  <a:pt x="715" y="64"/>
                </a:lnTo>
                <a:lnTo>
                  <a:pt x="722" y="64"/>
                </a:lnTo>
                <a:lnTo>
                  <a:pt x="727" y="58"/>
                </a:lnTo>
                <a:lnTo>
                  <a:pt x="722" y="57"/>
                </a:lnTo>
                <a:lnTo>
                  <a:pt x="712" y="57"/>
                </a:lnTo>
                <a:lnTo>
                  <a:pt x="711" y="57"/>
                </a:lnTo>
                <a:lnTo>
                  <a:pt x="711" y="58"/>
                </a:lnTo>
                <a:lnTo>
                  <a:pt x="712" y="54"/>
                </a:lnTo>
                <a:lnTo>
                  <a:pt x="714" y="50"/>
                </a:lnTo>
                <a:lnTo>
                  <a:pt x="718" y="49"/>
                </a:lnTo>
                <a:lnTo>
                  <a:pt x="722" y="47"/>
                </a:lnTo>
                <a:lnTo>
                  <a:pt x="723" y="47"/>
                </a:lnTo>
                <a:lnTo>
                  <a:pt x="731" y="53"/>
                </a:lnTo>
                <a:lnTo>
                  <a:pt x="734" y="50"/>
                </a:lnTo>
                <a:lnTo>
                  <a:pt x="738" y="47"/>
                </a:lnTo>
                <a:lnTo>
                  <a:pt x="744" y="43"/>
                </a:lnTo>
                <a:lnTo>
                  <a:pt x="741" y="39"/>
                </a:lnTo>
                <a:lnTo>
                  <a:pt x="740" y="41"/>
                </a:lnTo>
                <a:lnTo>
                  <a:pt x="734" y="43"/>
                </a:lnTo>
                <a:lnTo>
                  <a:pt x="730" y="47"/>
                </a:lnTo>
                <a:lnTo>
                  <a:pt x="726" y="45"/>
                </a:lnTo>
                <a:lnTo>
                  <a:pt x="727" y="42"/>
                </a:lnTo>
                <a:lnTo>
                  <a:pt x="730" y="38"/>
                </a:lnTo>
                <a:lnTo>
                  <a:pt x="735" y="30"/>
                </a:lnTo>
                <a:lnTo>
                  <a:pt x="745" y="17"/>
                </a:lnTo>
                <a:lnTo>
                  <a:pt x="749" y="15"/>
                </a:lnTo>
                <a:lnTo>
                  <a:pt x="750" y="13"/>
                </a:lnTo>
                <a:lnTo>
                  <a:pt x="757" y="8"/>
                </a:lnTo>
                <a:lnTo>
                  <a:pt x="759" y="15"/>
                </a:lnTo>
                <a:lnTo>
                  <a:pt x="760" y="17"/>
                </a:lnTo>
                <a:lnTo>
                  <a:pt x="757" y="23"/>
                </a:lnTo>
                <a:lnTo>
                  <a:pt x="757" y="24"/>
                </a:lnTo>
                <a:lnTo>
                  <a:pt x="756" y="30"/>
                </a:lnTo>
                <a:lnTo>
                  <a:pt x="753" y="32"/>
                </a:lnTo>
                <a:lnTo>
                  <a:pt x="755" y="32"/>
                </a:lnTo>
                <a:lnTo>
                  <a:pt x="759" y="30"/>
                </a:lnTo>
                <a:lnTo>
                  <a:pt x="760" y="31"/>
                </a:lnTo>
                <a:lnTo>
                  <a:pt x="763" y="32"/>
                </a:lnTo>
                <a:lnTo>
                  <a:pt x="764" y="31"/>
                </a:lnTo>
                <a:lnTo>
                  <a:pt x="765" y="30"/>
                </a:lnTo>
                <a:lnTo>
                  <a:pt x="764" y="24"/>
                </a:lnTo>
                <a:lnTo>
                  <a:pt x="767" y="20"/>
                </a:lnTo>
                <a:lnTo>
                  <a:pt x="770" y="19"/>
                </a:lnTo>
                <a:lnTo>
                  <a:pt x="771" y="19"/>
                </a:lnTo>
                <a:lnTo>
                  <a:pt x="771" y="5"/>
                </a:lnTo>
                <a:lnTo>
                  <a:pt x="78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0" name="Freeform 391"/>
          <p:cNvSpPr>
            <a:spLocks/>
          </p:cNvSpPr>
          <p:nvPr/>
        </p:nvSpPr>
        <p:spPr bwMode="auto">
          <a:xfrm>
            <a:off x="5613400" y="2097088"/>
            <a:ext cx="809625" cy="1397000"/>
          </a:xfrm>
          <a:custGeom>
            <a:avLst/>
            <a:gdLst>
              <a:gd name="T0" fmla="*/ 12 w 510"/>
              <a:gd name="T1" fmla="*/ 876 h 880"/>
              <a:gd name="T2" fmla="*/ 44 w 510"/>
              <a:gd name="T3" fmla="*/ 855 h 880"/>
              <a:gd name="T4" fmla="*/ 101 w 510"/>
              <a:gd name="T5" fmla="*/ 800 h 880"/>
              <a:gd name="T6" fmla="*/ 52 w 510"/>
              <a:gd name="T7" fmla="*/ 827 h 880"/>
              <a:gd name="T8" fmla="*/ 26 w 510"/>
              <a:gd name="T9" fmla="*/ 815 h 880"/>
              <a:gd name="T10" fmla="*/ 40 w 510"/>
              <a:gd name="T11" fmla="*/ 786 h 880"/>
              <a:gd name="T12" fmla="*/ 11 w 510"/>
              <a:gd name="T13" fmla="*/ 789 h 880"/>
              <a:gd name="T14" fmla="*/ 21 w 510"/>
              <a:gd name="T15" fmla="*/ 760 h 880"/>
              <a:gd name="T16" fmla="*/ 52 w 510"/>
              <a:gd name="T17" fmla="*/ 778 h 880"/>
              <a:gd name="T18" fmla="*/ 82 w 510"/>
              <a:gd name="T19" fmla="*/ 759 h 880"/>
              <a:gd name="T20" fmla="*/ 60 w 510"/>
              <a:gd name="T21" fmla="*/ 733 h 880"/>
              <a:gd name="T22" fmla="*/ 45 w 510"/>
              <a:gd name="T23" fmla="*/ 700 h 880"/>
              <a:gd name="T24" fmla="*/ 82 w 510"/>
              <a:gd name="T25" fmla="*/ 710 h 880"/>
              <a:gd name="T26" fmla="*/ 81 w 510"/>
              <a:gd name="T27" fmla="*/ 662 h 880"/>
              <a:gd name="T28" fmla="*/ 123 w 510"/>
              <a:gd name="T29" fmla="*/ 645 h 880"/>
              <a:gd name="T30" fmla="*/ 109 w 510"/>
              <a:gd name="T31" fmla="*/ 602 h 880"/>
              <a:gd name="T32" fmla="*/ 153 w 510"/>
              <a:gd name="T33" fmla="*/ 561 h 880"/>
              <a:gd name="T34" fmla="*/ 196 w 510"/>
              <a:gd name="T35" fmla="*/ 576 h 880"/>
              <a:gd name="T36" fmla="*/ 210 w 510"/>
              <a:gd name="T37" fmla="*/ 560 h 880"/>
              <a:gd name="T38" fmla="*/ 175 w 510"/>
              <a:gd name="T39" fmla="*/ 540 h 880"/>
              <a:gd name="T40" fmla="*/ 153 w 510"/>
              <a:gd name="T41" fmla="*/ 539 h 880"/>
              <a:gd name="T42" fmla="*/ 132 w 510"/>
              <a:gd name="T43" fmla="*/ 513 h 880"/>
              <a:gd name="T44" fmla="*/ 139 w 510"/>
              <a:gd name="T45" fmla="*/ 487 h 880"/>
              <a:gd name="T46" fmla="*/ 175 w 510"/>
              <a:gd name="T47" fmla="*/ 470 h 880"/>
              <a:gd name="T48" fmla="*/ 154 w 510"/>
              <a:gd name="T49" fmla="*/ 448 h 880"/>
              <a:gd name="T50" fmla="*/ 158 w 510"/>
              <a:gd name="T51" fmla="*/ 426 h 880"/>
              <a:gd name="T52" fmla="*/ 184 w 510"/>
              <a:gd name="T53" fmla="*/ 430 h 880"/>
              <a:gd name="T54" fmla="*/ 221 w 510"/>
              <a:gd name="T55" fmla="*/ 404 h 880"/>
              <a:gd name="T56" fmla="*/ 209 w 510"/>
              <a:gd name="T57" fmla="*/ 358 h 880"/>
              <a:gd name="T58" fmla="*/ 255 w 510"/>
              <a:gd name="T59" fmla="*/ 347 h 880"/>
              <a:gd name="T60" fmla="*/ 262 w 510"/>
              <a:gd name="T61" fmla="*/ 329 h 880"/>
              <a:gd name="T62" fmla="*/ 281 w 510"/>
              <a:gd name="T63" fmla="*/ 299 h 880"/>
              <a:gd name="T64" fmla="*/ 324 w 510"/>
              <a:gd name="T65" fmla="*/ 325 h 880"/>
              <a:gd name="T66" fmla="*/ 368 w 510"/>
              <a:gd name="T67" fmla="*/ 306 h 880"/>
              <a:gd name="T68" fmla="*/ 350 w 510"/>
              <a:gd name="T69" fmla="*/ 285 h 880"/>
              <a:gd name="T70" fmla="*/ 303 w 510"/>
              <a:gd name="T71" fmla="*/ 272 h 880"/>
              <a:gd name="T72" fmla="*/ 311 w 510"/>
              <a:gd name="T73" fmla="*/ 247 h 880"/>
              <a:gd name="T74" fmla="*/ 318 w 510"/>
              <a:gd name="T75" fmla="*/ 206 h 880"/>
              <a:gd name="T76" fmla="*/ 345 w 510"/>
              <a:gd name="T77" fmla="*/ 219 h 880"/>
              <a:gd name="T78" fmla="*/ 402 w 510"/>
              <a:gd name="T79" fmla="*/ 239 h 880"/>
              <a:gd name="T80" fmla="*/ 421 w 510"/>
              <a:gd name="T81" fmla="*/ 198 h 880"/>
              <a:gd name="T82" fmla="*/ 361 w 510"/>
              <a:gd name="T83" fmla="*/ 189 h 880"/>
              <a:gd name="T84" fmla="*/ 391 w 510"/>
              <a:gd name="T85" fmla="*/ 174 h 880"/>
              <a:gd name="T86" fmla="*/ 399 w 510"/>
              <a:gd name="T87" fmla="*/ 155 h 880"/>
              <a:gd name="T88" fmla="*/ 353 w 510"/>
              <a:gd name="T89" fmla="*/ 155 h 880"/>
              <a:gd name="T90" fmla="*/ 342 w 510"/>
              <a:gd name="T91" fmla="*/ 152 h 880"/>
              <a:gd name="T92" fmla="*/ 342 w 510"/>
              <a:gd name="T93" fmla="*/ 129 h 880"/>
              <a:gd name="T94" fmla="*/ 360 w 510"/>
              <a:gd name="T95" fmla="*/ 116 h 880"/>
              <a:gd name="T96" fmla="*/ 420 w 510"/>
              <a:gd name="T97" fmla="*/ 78 h 880"/>
              <a:gd name="T98" fmla="*/ 360 w 510"/>
              <a:gd name="T99" fmla="*/ 84 h 880"/>
              <a:gd name="T100" fmla="*/ 388 w 510"/>
              <a:gd name="T101" fmla="*/ 45 h 880"/>
              <a:gd name="T102" fmla="*/ 413 w 510"/>
              <a:gd name="T103" fmla="*/ 39 h 880"/>
              <a:gd name="T104" fmla="*/ 436 w 510"/>
              <a:gd name="T105" fmla="*/ 63 h 880"/>
              <a:gd name="T106" fmla="*/ 478 w 510"/>
              <a:gd name="T107" fmla="*/ 134 h 880"/>
              <a:gd name="T108" fmla="*/ 462 w 510"/>
              <a:gd name="T109" fmla="*/ 96 h 880"/>
              <a:gd name="T110" fmla="*/ 476 w 510"/>
              <a:gd name="T111" fmla="*/ 85 h 880"/>
              <a:gd name="T112" fmla="*/ 481 w 510"/>
              <a:gd name="T113" fmla="*/ 56 h 880"/>
              <a:gd name="T114" fmla="*/ 476 w 510"/>
              <a:gd name="T115" fmla="*/ 33 h 880"/>
              <a:gd name="T116" fmla="*/ 440 w 510"/>
              <a:gd name="T117" fmla="*/ 11 h 880"/>
              <a:gd name="T118" fmla="*/ 491 w 510"/>
              <a:gd name="T119" fmla="*/ 18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10" h="880">
                <a:moveTo>
                  <a:pt x="21" y="823"/>
                </a:moveTo>
                <a:lnTo>
                  <a:pt x="26" y="832"/>
                </a:lnTo>
                <a:lnTo>
                  <a:pt x="26" y="836"/>
                </a:lnTo>
                <a:lnTo>
                  <a:pt x="22" y="846"/>
                </a:lnTo>
                <a:lnTo>
                  <a:pt x="23" y="849"/>
                </a:lnTo>
                <a:lnTo>
                  <a:pt x="27" y="847"/>
                </a:lnTo>
                <a:lnTo>
                  <a:pt x="29" y="853"/>
                </a:lnTo>
                <a:lnTo>
                  <a:pt x="27" y="854"/>
                </a:lnTo>
                <a:lnTo>
                  <a:pt x="25" y="855"/>
                </a:lnTo>
                <a:lnTo>
                  <a:pt x="15" y="860"/>
                </a:lnTo>
                <a:lnTo>
                  <a:pt x="7" y="860"/>
                </a:lnTo>
                <a:lnTo>
                  <a:pt x="1" y="857"/>
                </a:lnTo>
                <a:lnTo>
                  <a:pt x="0" y="860"/>
                </a:lnTo>
                <a:lnTo>
                  <a:pt x="4" y="865"/>
                </a:lnTo>
                <a:lnTo>
                  <a:pt x="12" y="868"/>
                </a:lnTo>
                <a:lnTo>
                  <a:pt x="12" y="873"/>
                </a:lnTo>
                <a:lnTo>
                  <a:pt x="12" y="876"/>
                </a:lnTo>
                <a:lnTo>
                  <a:pt x="11" y="879"/>
                </a:lnTo>
                <a:lnTo>
                  <a:pt x="14" y="879"/>
                </a:lnTo>
                <a:lnTo>
                  <a:pt x="15" y="880"/>
                </a:lnTo>
                <a:lnTo>
                  <a:pt x="18" y="875"/>
                </a:lnTo>
                <a:lnTo>
                  <a:pt x="18" y="873"/>
                </a:lnTo>
                <a:lnTo>
                  <a:pt x="16" y="869"/>
                </a:lnTo>
                <a:lnTo>
                  <a:pt x="14" y="865"/>
                </a:lnTo>
                <a:lnTo>
                  <a:pt x="21" y="864"/>
                </a:lnTo>
                <a:lnTo>
                  <a:pt x="27" y="861"/>
                </a:lnTo>
                <a:lnTo>
                  <a:pt x="36" y="854"/>
                </a:lnTo>
                <a:lnTo>
                  <a:pt x="41" y="858"/>
                </a:lnTo>
                <a:lnTo>
                  <a:pt x="44" y="862"/>
                </a:lnTo>
                <a:lnTo>
                  <a:pt x="46" y="861"/>
                </a:lnTo>
                <a:lnTo>
                  <a:pt x="49" y="860"/>
                </a:lnTo>
                <a:lnTo>
                  <a:pt x="49" y="857"/>
                </a:lnTo>
                <a:lnTo>
                  <a:pt x="46" y="855"/>
                </a:lnTo>
                <a:lnTo>
                  <a:pt x="44" y="855"/>
                </a:lnTo>
                <a:lnTo>
                  <a:pt x="40" y="853"/>
                </a:lnTo>
                <a:lnTo>
                  <a:pt x="46" y="850"/>
                </a:lnTo>
                <a:lnTo>
                  <a:pt x="49" y="849"/>
                </a:lnTo>
                <a:lnTo>
                  <a:pt x="55" y="845"/>
                </a:lnTo>
                <a:lnTo>
                  <a:pt x="61" y="845"/>
                </a:lnTo>
                <a:lnTo>
                  <a:pt x="71" y="834"/>
                </a:lnTo>
                <a:lnTo>
                  <a:pt x="75" y="831"/>
                </a:lnTo>
                <a:lnTo>
                  <a:pt x="76" y="828"/>
                </a:lnTo>
                <a:lnTo>
                  <a:pt x="81" y="823"/>
                </a:lnTo>
                <a:lnTo>
                  <a:pt x="83" y="823"/>
                </a:lnTo>
                <a:lnTo>
                  <a:pt x="85" y="820"/>
                </a:lnTo>
                <a:lnTo>
                  <a:pt x="89" y="816"/>
                </a:lnTo>
                <a:lnTo>
                  <a:pt x="89" y="815"/>
                </a:lnTo>
                <a:lnTo>
                  <a:pt x="90" y="815"/>
                </a:lnTo>
                <a:lnTo>
                  <a:pt x="91" y="813"/>
                </a:lnTo>
                <a:lnTo>
                  <a:pt x="96" y="805"/>
                </a:lnTo>
                <a:lnTo>
                  <a:pt x="101" y="800"/>
                </a:lnTo>
                <a:lnTo>
                  <a:pt x="104" y="797"/>
                </a:lnTo>
                <a:lnTo>
                  <a:pt x="101" y="793"/>
                </a:lnTo>
                <a:lnTo>
                  <a:pt x="91" y="802"/>
                </a:lnTo>
                <a:lnTo>
                  <a:pt x="91" y="804"/>
                </a:lnTo>
                <a:lnTo>
                  <a:pt x="86" y="809"/>
                </a:lnTo>
                <a:lnTo>
                  <a:pt x="81" y="816"/>
                </a:lnTo>
                <a:lnTo>
                  <a:pt x="74" y="823"/>
                </a:lnTo>
                <a:lnTo>
                  <a:pt x="70" y="827"/>
                </a:lnTo>
                <a:lnTo>
                  <a:pt x="64" y="831"/>
                </a:lnTo>
                <a:lnTo>
                  <a:pt x="52" y="840"/>
                </a:lnTo>
                <a:lnTo>
                  <a:pt x="46" y="842"/>
                </a:lnTo>
                <a:lnTo>
                  <a:pt x="40" y="838"/>
                </a:lnTo>
                <a:lnTo>
                  <a:pt x="36" y="836"/>
                </a:lnTo>
                <a:lnTo>
                  <a:pt x="38" y="831"/>
                </a:lnTo>
                <a:lnTo>
                  <a:pt x="42" y="828"/>
                </a:lnTo>
                <a:lnTo>
                  <a:pt x="48" y="832"/>
                </a:lnTo>
                <a:lnTo>
                  <a:pt x="52" y="827"/>
                </a:lnTo>
                <a:lnTo>
                  <a:pt x="51" y="825"/>
                </a:lnTo>
                <a:lnTo>
                  <a:pt x="45" y="824"/>
                </a:lnTo>
                <a:lnTo>
                  <a:pt x="42" y="823"/>
                </a:lnTo>
                <a:lnTo>
                  <a:pt x="44" y="821"/>
                </a:lnTo>
                <a:lnTo>
                  <a:pt x="41" y="817"/>
                </a:lnTo>
                <a:lnTo>
                  <a:pt x="33" y="819"/>
                </a:lnTo>
                <a:lnTo>
                  <a:pt x="40" y="815"/>
                </a:lnTo>
                <a:lnTo>
                  <a:pt x="45" y="816"/>
                </a:lnTo>
                <a:lnTo>
                  <a:pt x="48" y="815"/>
                </a:lnTo>
                <a:lnTo>
                  <a:pt x="51" y="815"/>
                </a:lnTo>
                <a:lnTo>
                  <a:pt x="46" y="812"/>
                </a:lnTo>
                <a:lnTo>
                  <a:pt x="44" y="808"/>
                </a:lnTo>
                <a:lnTo>
                  <a:pt x="38" y="808"/>
                </a:lnTo>
                <a:lnTo>
                  <a:pt x="33" y="810"/>
                </a:lnTo>
                <a:lnTo>
                  <a:pt x="30" y="813"/>
                </a:lnTo>
                <a:lnTo>
                  <a:pt x="27" y="815"/>
                </a:lnTo>
                <a:lnTo>
                  <a:pt x="26" y="815"/>
                </a:lnTo>
                <a:lnTo>
                  <a:pt x="29" y="808"/>
                </a:lnTo>
                <a:lnTo>
                  <a:pt x="29" y="806"/>
                </a:lnTo>
                <a:lnTo>
                  <a:pt x="31" y="804"/>
                </a:lnTo>
                <a:lnTo>
                  <a:pt x="33" y="802"/>
                </a:lnTo>
                <a:lnTo>
                  <a:pt x="36" y="798"/>
                </a:lnTo>
                <a:lnTo>
                  <a:pt x="38" y="798"/>
                </a:lnTo>
                <a:lnTo>
                  <a:pt x="44" y="798"/>
                </a:lnTo>
                <a:lnTo>
                  <a:pt x="45" y="795"/>
                </a:lnTo>
                <a:lnTo>
                  <a:pt x="46" y="794"/>
                </a:lnTo>
                <a:lnTo>
                  <a:pt x="45" y="793"/>
                </a:lnTo>
                <a:lnTo>
                  <a:pt x="42" y="791"/>
                </a:lnTo>
                <a:lnTo>
                  <a:pt x="46" y="786"/>
                </a:lnTo>
                <a:lnTo>
                  <a:pt x="49" y="783"/>
                </a:lnTo>
                <a:lnTo>
                  <a:pt x="46" y="782"/>
                </a:lnTo>
                <a:lnTo>
                  <a:pt x="45" y="782"/>
                </a:lnTo>
                <a:lnTo>
                  <a:pt x="41" y="785"/>
                </a:lnTo>
                <a:lnTo>
                  <a:pt x="40" y="786"/>
                </a:lnTo>
                <a:lnTo>
                  <a:pt x="33" y="791"/>
                </a:lnTo>
                <a:lnTo>
                  <a:pt x="33" y="793"/>
                </a:lnTo>
                <a:lnTo>
                  <a:pt x="27" y="794"/>
                </a:lnTo>
                <a:lnTo>
                  <a:pt x="23" y="790"/>
                </a:lnTo>
                <a:lnTo>
                  <a:pt x="23" y="802"/>
                </a:lnTo>
                <a:lnTo>
                  <a:pt x="23" y="806"/>
                </a:lnTo>
                <a:lnTo>
                  <a:pt x="23" y="808"/>
                </a:lnTo>
                <a:lnTo>
                  <a:pt x="22" y="808"/>
                </a:lnTo>
                <a:lnTo>
                  <a:pt x="15" y="813"/>
                </a:lnTo>
                <a:lnTo>
                  <a:pt x="15" y="815"/>
                </a:lnTo>
                <a:lnTo>
                  <a:pt x="4" y="820"/>
                </a:lnTo>
                <a:lnTo>
                  <a:pt x="4" y="817"/>
                </a:lnTo>
                <a:lnTo>
                  <a:pt x="3" y="815"/>
                </a:lnTo>
                <a:lnTo>
                  <a:pt x="11" y="798"/>
                </a:lnTo>
                <a:lnTo>
                  <a:pt x="7" y="797"/>
                </a:lnTo>
                <a:lnTo>
                  <a:pt x="8" y="793"/>
                </a:lnTo>
                <a:lnTo>
                  <a:pt x="11" y="789"/>
                </a:lnTo>
                <a:lnTo>
                  <a:pt x="12" y="780"/>
                </a:lnTo>
                <a:lnTo>
                  <a:pt x="14" y="780"/>
                </a:lnTo>
                <a:lnTo>
                  <a:pt x="21" y="782"/>
                </a:lnTo>
                <a:lnTo>
                  <a:pt x="23" y="782"/>
                </a:lnTo>
                <a:lnTo>
                  <a:pt x="27" y="778"/>
                </a:lnTo>
                <a:lnTo>
                  <a:pt x="23" y="778"/>
                </a:lnTo>
                <a:lnTo>
                  <a:pt x="22" y="778"/>
                </a:lnTo>
                <a:lnTo>
                  <a:pt x="19" y="778"/>
                </a:lnTo>
                <a:lnTo>
                  <a:pt x="16" y="778"/>
                </a:lnTo>
                <a:lnTo>
                  <a:pt x="19" y="770"/>
                </a:lnTo>
                <a:lnTo>
                  <a:pt x="27" y="761"/>
                </a:lnTo>
                <a:lnTo>
                  <a:pt x="37" y="757"/>
                </a:lnTo>
                <a:lnTo>
                  <a:pt x="37" y="756"/>
                </a:lnTo>
                <a:lnTo>
                  <a:pt x="36" y="752"/>
                </a:lnTo>
                <a:lnTo>
                  <a:pt x="31" y="750"/>
                </a:lnTo>
                <a:lnTo>
                  <a:pt x="26" y="757"/>
                </a:lnTo>
                <a:lnTo>
                  <a:pt x="21" y="760"/>
                </a:lnTo>
                <a:lnTo>
                  <a:pt x="18" y="763"/>
                </a:lnTo>
                <a:lnTo>
                  <a:pt x="19" y="755"/>
                </a:lnTo>
                <a:lnTo>
                  <a:pt x="25" y="746"/>
                </a:lnTo>
                <a:lnTo>
                  <a:pt x="27" y="741"/>
                </a:lnTo>
                <a:lnTo>
                  <a:pt x="27" y="733"/>
                </a:lnTo>
                <a:lnTo>
                  <a:pt x="27" y="730"/>
                </a:lnTo>
                <a:lnTo>
                  <a:pt x="29" y="725"/>
                </a:lnTo>
                <a:lnTo>
                  <a:pt x="33" y="725"/>
                </a:lnTo>
                <a:lnTo>
                  <a:pt x="36" y="727"/>
                </a:lnTo>
                <a:lnTo>
                  <a:pt x="36" y="729"/>
                </a:lnTo>
                <a:lnTo>
                  <a:pt x="34" y="737"/>
                </a:lnTo>
                <a:lnTo>
                  <a:pt x="42" y="744"/>
                </a:lnTo>
                <a:lnTo>
                  <a:pt x="49" y="755"/>
                </a:lnTo>
                <a:lnTo>
                  <a:pt x="46" y="761"/>
                </a:lnTo>
                <a:lnTo>
                  <a:pt x="49" y="771"/>
                </a:lnTo>
                <a:lnTo>
                  <a:pt x="51" y="774"/>
                </a:lnTo>
                <a:lnTo>
                  <a:pt x="52" y="778"/>
                </a:lnTo>
                <a:lnTo>
                  <a:pt x="56" y="780"/>
                </a:lnTo>
                <a:lnTo>
                  <a:pt x="56" y="775"/>
                </a:lnTo>
                <a:lnTo>
                  <a:pt x="55" y="771"/>
                </a:lnTo>
                <a:lnTo>
                  <a:pt x="51" y="764"/>
                </a:lnTo>
                <a:lnTo>
                  <a:pt x="51" y="763"/>
                </a:lnTo>
                <a:lnTo>
                  <a:pt x="53" y="760"/>
                </a:lnTo>
                <a:lnTo>
                  <a:pt x="59" y="761"/>
                </a:lnTo>
                <a:lnTo>
                  <a:pt x="60" y="771"/>
                </a:lnTo>
                <a:lnTo>
                  <a:pt x="63" y="767"/>
                </a:lnTo>
                <a:lnTo>
                  <a:pt x="67" y="776"/>
                </a:lnTo>
                <a:lnTo>
                  <a:pt x="72" y="776"/>
                </a:lnTo>
                <a:lnTo>
                  <a:pt x="72" y="775"/>
                </a:lnTo>
                <a:lnTo>
                  <a:pt x="72" y="772"/>
                </a:lnTo>
                <a:lnTo>
                  <a:pt x="67" y="764"/>
                </a:lnTo>
                <a:lnTo>
                  <a:pt x="70" y="761"/>
                </a:lnTo>
                <a:lnTo>
                  <a:pt x="79" y="760"/>
                </a:lnTo>
                <a:lnTo>
                  <a:pt x="82" y="759"/>
                </a:lnTo>
                <a:lnTo>
                  <a:pt x="83" y="757"/>
                </a:lnTo>
                <a:lnTo>
                  <a:pt x="79" y="757"/>
                </a:lnTo>
                <a:lnTo>
                  <a:pt x="68" y="757"/>
                </a:lnTo>
                <a:lnTo>
                  <a:pt x="66" y="755"/>
                </a:lnTo>
                <a:lnTo>
                  <a:pt x="66" y="753"/>
                </a:lnTo>
                <a:lnTo>
                  <a:pt x="64" y="753"/>
                </a:lnTo>
                <a:lnTo>
                  <a:pt x="61" y="749"/>
                </a:lnTo>
                <a:lnTo>
                  <a:pt x="60" y="746"/>
                </a:lnTo>
                <a:lnTo>
                  <a:pt x="61" y="745"/>
                </a:lnTo>
                <a:lnTo>
                  <a:pt x="66" y="745"/>
                </a:lnTo>
                <a:lnTo>
                  <a:pt x="68" y="740"/>
                </a:lnTo>
                <a:lnTo>
                  <a:pt x="67" y="740"/>
                </a:lnTo>
                <a:lnTo>
                  <a:pt x="64" y="738"/>
                </a:lnTo>
                <a:lnTo>
                  <a:pt x="61" y="737"/>
                </a:lnTo>
                <a:lnTo>
                  <a:pt x="61" y="734"/>
                </a:lnTo>
                <a:lnTo>
                  <a:pt x="61" y="725"/>
                </a:lnTo>
                <a:lnTo>
                  <a:pt x="60" y="733"/>
                </a:lnTo>
                <a:lnTo>
                  <a:pt x="59" y="735"/>
                </a:lnTo>
                <a:lnTo>
                  <a:pt x="59" y="742"/>
                </a:lnTo>
                <a:lnTo>
                  <a:pt x="55" y="744"/>
                </a:lnTo>
                <a:lnTo>
                  <a:pt x="53" y="744"/>
                </a:lnTo>
                <a:lnTo>
                  <a:pt x="49" y="742"/>
                </a:lnTo>
                <a:lnTo>
                  <a:pt x="49" y="741"/>
                </a:lnTo>
                <a:lnTo>
                  <a:pt x="55" y="734"/>
                </a:lnTo>
                <a:lnTo>
                  <a:pt x="52" y="737"/>
                </a:lnTo>
                <a:lnTo>
                  <a:pt x="46" y="738"/>
                </a:lnTo>
                <a:lnTo>
                  <a:pt x="44" y="733"/>
                </a:lnTo>
                <a:lnTo>
                  <a:pt x="44" y="729"/>
                </a:lnTo>
                <a:lnTo>
                  <a:pt x="44" y="727"/>
                </a:lnTo>
                <a:lnTo>
                  <a:pt x="42" y="725"/>
                </a:lnTo>
                <a:lnTo>
                  <a:pt x="42" y="725"/>
                </a:lnTo>
                <a:lnTo>
                  <a:pt x="40" y="719"/>
                </a:lnTo>
                <a:lnTo>
                  <a:pt x="40" y="711"/>
                </a:lnTo>
                <a:lnTo>
                  <a:pt x="45" y="700"/>
                </a:lnTo>
                <a:lnTo>
                  <a:pt x="52" y="692"/>
                </a:lnTo>
                <a:lnTo>
                  <a:pt x="53" y="692"/>
                </a:lnTo>
                <a:lnTo>
                  <a:pt x="57" y="688"/>
                </a:lnTo>
                <a:lnTo>
                  <a:pt x="64" y="696"/>
                </a:lnTo>
                <a:lnTo>
                  <a:pt x="66" y="697"/>
                </a:lnTo>
                <a:lnTo>
                  <a:pt x="66" y="701"/>
                </a:lnTo>
                <a:lnTo>
                  <a:pt x="68" y="707"/>
                </a:lnTo>
                <a:lnTo>
                  <a:pt x="68" y="708"/>
                </a:lnTo>
                <a:lnTo>
                  <a:pt x="70" y="708"/>
                </a:lnTo>
                <a:lnTo>
                  <a:pt x="71" y="711"/>
                </a:lnTo>
                <a:lnTo>
                  <a:pt x="78" y="712"/>
                </a:lnTo>
                <a:lnTo>
                  <a:pt x="79" y="714"/>
                </a:lnTo>
                <a:lnTo>
                  <a:pt x="83" y="723"/>
                </a:lnTo>
                <a:lnTo>
                  <a:pt x="91" y="722"/>
                </a:lnTo>
                <a:lnTo>
                  <a:pt x="86" y="716"/>
                </a:lnTo>
                <a:lnTo>
                  <a:pt x="86" y="711"/>
                </a:lnTo>
                <a:lnTo>
                  <a:pt x="82" y="710"/>
                </a:lnTo>
                <a:lnTo>
                  <a:pt x="81" y="708"/>
                </a:lnTo>
                <a:lnTo>
                  <a:pt x="78" y="707"/>
                </a:lnTo>
                <a:lnTo>
                  <a:pt x="74" y="705"/>
                </a:lnTo>
                <a:lnTo>
                  <a:pt x="74" y="704"/>
                </a:lnTo>
                <a:lnTo>
                  <a:pt x="75" y="697"/>
                </a:lnTo>
                <a:lnTo>
                  <a:pt x="75" y="696"/>
                </a:lnTo>
                <a:lnTo>
                  <a:pt x="68" y="690"/>
                </a:lnTo>
                <a:lnTo>
                  <a:pt x="61" y="681"/>
                </a:lnTo>
                <a:lnTo>
                  <a:pt x="67" y="674"/>
                </a:lnTo>
                <a:lnTo>
                  <a:pt x="68" y="671"/>
                </a:lnTo>
                <a:lnTo>
                  <a:pt x="72" y="666"/>
                </a:lnTo>
                <a:lnTo>
                  <a:pt x="76" y="674"/>
                </a:lnTo>
                <a:lnTo>
                  <a:pt x="79" y="675"/>
                </a:lnTo>
                <a:lnTo>
                  <a:pt x="81" y="675"/>
                </a:lnTo>
                <a:lnTo>
                  <a:pt x="81" y="674"/>
                </a:lnTo>
                <a:lnTo>
                  <a:pt x="79" y="670"/>
                </a:lnTo>
                <a:lnTo>
                  <a:pt x="81" y="662"/>
                </a:lnTo>
                <a:lnTo>
                  <a:pt x="79" y="658"/>
                </a:lnTo>
                <a:lnTo>
                  <a:pt x="74" y="660"/>
                </a:lnTo>
                <a:lnTo>
                  <a:pt x="72" y="660"/>
                </a:lnTo>
                <a:lnTo>
                  <a:pt x="68" y="660"/>
                </a:lnTo>
                <a:lnTo>
                  <a:pt x="72" y="655"/>
                </a:lnTo>
                <a:lnTo>
                  <a:pt x="75" y="647"/>
                </a:lnTo>
                <a:lnTo>
                  <a:pt x="76" y="640"/>
                </a:lnTo>
                <a:lnTo>
                  <a:pt x="78" y="637"/>
                </a:lnTo>
                <a:lnTo>
                  <a:pt x="83" y="630"/>
                </a:lnTo>
                <a:lnTo>
                  <a:pt x="85" y="630"/>
                </a:lnTo>
                <a:lnTo>
                  <a:pt x="91" y="626"/>
                </a:lnTo>
                <a:lnTo>
                  <a:pt x="94" y="625"/>
                </a:lnTo>
                <a:lnTo>
                  <a:pt x="97" y="628"/>
                </a:lnTo>
                <a:lnTo>
                  <a:pt x="105" y="636"/>
                </a:lnTo>
                <a:lnTo>
                  <a:pt x="116" y="639"/>
                </a:lnTo>
                <a:lnTo>
                  <a:pt x="116" y="640"/>
                </a:lnTo>
                <a:lnTo>
                  <a:pt x="123" y="645"/>
                </a:lnTo>
                <a:lnTo>
                  <a:pt x="124" y="650"/>
                </a:lnTo>
                <a:lnTo>
                  <a:pt x="127" y="655"/>
                </a:lnTo>
                <a:lnTo>
                  <a:pt x="130" y="662"/>
                </a:lnTo>
                <a:lnTo>
                  <a:pt x="130" y="663"/>
                </a:lnTo>
                <a:lnTo>
                  <a:pt x="132" y="654"/>
                </a:lnTo>
                <a:lnTo>
                  <a:pt x="131" y="643"/>
                </a:lnTo>
                <a:lnTo>
                  <a:pt x="127" y="635"/>
                </a:lnTo>
                <a:lnTo>
                  <a:pt x="125" y="630"/>
                </a:lnTo>
                <a:lnTo>
                  <a:pt x="116" y="630"/>
                </a:lnTo>
                <a:lnTo>
                  <a:pt x="113" y="628"/>
                </a:lnTo>
                <a:lnTo>
                  <a:pt x="108" y="625"/>
                </a:lnTo>
                <a:lnTo>
                  <a:pt x="104" y="624"/>
                </a:lnTo>
                <a:lnTo>
                  <a:pt x="102" y="622"/>
                </a:lnTo>
                <a:lnTo>
                  <a:pt x="109" y="617"/>
                </a:lnTo>
                <a:lnTo>
                  <a:pt x="109" y="611"/>
                </a:lnTo>
                <a:lnTo>
                  <a:pt x="109" y="607"/>
                </a:lnTo>
                <a:lnTo>
                  <a:pt x="109" y="602"/>
                </a:lnTo>
                <a:lnTo>
                  <a:pt x="119" y="596"/>
                </a:lnTo>
                <a:lnTo>
                  <a:pt x="115" y="596"/>
                </a:lnTo>
                <a:lnTo>
                  <a:pt x="104" y="600"/>
                </a:lnTo>
                <a:lnTo>
                  <a:pt x="96" y="605"/>
                </a:lnTo>
                <a:lnTo>
                  <a:pt x="91" y="605"/>
                </a:lnTo>
                <a:lnTo>
                  <a:pt x="85" y="603"/>
                </a:lnTo>
                <a:lnTo>
                  <a:pt x="82" y="603"/>
                </a:lnTo>
                <a:lnTo>
                  <a:pt x="78" y="605"/>
                </a:lnTo>
                <a:lnTo>
                  <a:pt x="82" y="595"/>
                </a:lnTo>
                <a:lnTo>
                  <a:pt x="91" y="587"/>
                </a:lnTo>
                <a:lnTo>
                  <a:pt x="93" y="585"/>
                </a:lnTo>
                <a:lnTo>
                  <a:pt x="109" y="577"/>
                </a:lnTo>
                <a:lnTo>
                  <a:pt x="112" y="577"/>
                </a:lnTo>
                <a:lnTo>
                  <a:pt x="123" y="575"/>
                </a:lnTo>
                <a:lnTo>
                  <a:pt x="127" y="573"/>
                </a:lnTo>
                <a:lnTo>
                  <a:pt x="140" y="565"/>
                </a:lnTo>
                <a:lnTo>
                  <a:pt x="153" y="561"/>
                </a:lnTo>
                <a:lnTo>
                  <a:pt x="166" y="558"/>
                </a:lnTo>
                <a:lnTo>
                  <a:pt x="169" y="558"/>
                </a:lnTo>
                <a:lnTo>
                  <a:pt x="173" y="558"/>
                </a:lnTo>
                <a:lnTo>
                  <a:pt x="175" y="561"/>
                </a:lnTo>
                <a:lnTo>
                  <a:pt x="169" y="564"/>
                </a:lnTo>
                <a:lnTo>
                  <a:pt x="168" y="568"/>
                </a:lnTo>
                <a:lnTo>
                  <a:pt x="173" y="568"/>
                </a:lnTo>
                <a:lnTo>
                  <a:pt x="177" y="566"/>
                </a:lnTo>
                <a:lnTo>
                  <a:pt x="176" y="572"/>
                </a:lnTo>
                <a:lnTo>
                  <a:pt x="176" y="573"/>
                </a:lnTo>
                <a:lnTo>
                  <a:pt x="169" y="583"/>
                </a:lnTo>
                <a:lnTo>
                  <a:pt x="170" y="590"/>
                </a:lnTo>
                <a:lnTo>
                  <a:pt x="180" y="577"/>
                </a:lnTo>
                <a:lnTo>
                  <a:pt x="181" y="577"/>
                </a:lnTo>
                <a:lnTo>
                  <a:pt x="188" y="576"/>
                </a:lnTo>
                <a:lnTo>
                  <a:pt x="190" y="576"/>
                </a:lnTo>
                <a:lnTo>
                  <a:pt x="196" y="576"/>
                </a:lnTo>
                <a:lnTo>
                  <a:pt x="198" y="577"/>
                </a:lnTo>
                <a:lnTo>
                  <a:pt x="198" y="579"/>
                </a:lnTo>
                <a:lnTo>
                  <a:pt x="199" y="580"/>
                </a:lnTo>
                <a:lnTo>
                  <a:pt x="200" y="579"/>
                </a:lnTo>
                <a:lnTo>
                  <a:pt x="203" y="576"/>
                </a:lnTo>
                <a:lnTo>
                  <a:pt x="199" y="569"/>
                </a:lnTo>
                <a:lnTo>
                  <a:pt x="192" y="568"/>
                </a:lnTo>
                <a:lnTo>
                  <a:pt x="185" y="569"/>
                </a:lnTo>
                <a:lnTo>
                  <a:pt x="184" y="562"/>
                </a:lnTo>
                <a:lnTo>
                  <a:pt x="180" y="557"/>
                </a:lnTo>
                <a:lnTo>
                  <a:pt x="187" y="555"/>
                </a:lnTo>
                <a:lnTo>
                  <a:pt x="192" y="554"/>
                </a:lnTo>
                <a:lnTo>
                  <a:pt x="194" y="554"/>
                </a:lnTo>
                <a:lnTo>
                  <a:pt x="199" y="555"/>
                </a:lnTo>
                <a:lnTo>
                  <a:pt x="198" y="561"/>
                </a:lnTo>
                <a:lnTo>
                  <a:pt x="207" y="561"/>
                </a:lnTo>
                <a:lnTo>
                  <a:pt x="210" y="560"/>
                </a:lnTo>
                <a:lnTo>
                  <a:pt x="218" y="555"/>
                </a:lnTo>
                <a:lnTo>
                  <a:pt x="221" y="547"/>
                </a:lnTo>
                <a:lnTo>
                  <a:pt x="235" y="538"/>
                </a:lnTo>
                <a:lnTo>
                  <a:pt x="237" y="532"/>
                </a:lnTo>
                <a:lnTo>
                  <a:pt x="237" y="531"/>
                </a:lnTo>
                <a:lnTo>
                  <a:pt x="235" y="528"/>
                </a:lnTo>
                <a:lnTo>
                  <a:pt x="228" y="534"/>
                </a:lnTo>
                <a:lnTo>
                  <a:pt x="215" y="538"/>
                </a:lnTo>
                <a:lnTo>
                  <a:pt x="211" y="545"/>
                </a:lnTo>
                <a:lnTo>
                  <a:pt x="202" y="547"/>
                </a:lnTo>
                <a:lnTo>
                  <a:pt x="194" y="545"/>
                </a:lnTo>
                <a:lnTo>
                  <a:pt x="192" y="546"/>
                </a:lnTo>
                <a:lnTo>
                  <a:pt x="192" y="547"/>
                </a:lnTo>
                <a:lnTo>
                  <a:pt x="181" y="553"/>
                </a:lnTo>
                <a:lnTo>
                  <a:pt x="177" y="550"/>
                </a:lnTo>
                <a:lnTo>
                  <a:pt x="184" y="540"/>
                </a:lnTo>
                <a:lnTo>
                  <a:pt x="175" y="540"/>
                </a:lnTo>
                <a:lnTo>
                  <a:pt x="166" y="550"/>
                </a:lnTo>
                <a:lnTo>
                  <a:pt x="162" y="551"/>
                </a:lnTo>
                <a:lnTo>
                  <a:pt x="157" y="553"/>
                </a:lnTo>
                <a:lnTo>
                  <a:pt x="150" y="550"/>
                </a:lnTo>
                <a:lnTo>
                  <a:pt x="149" y="550"/>
                </a:lnTo>
                <a:lnTo>
                  <a:pt x="142" y="555"/>
                </a:lnTo>
                <a:lnTo>
                  <a:pt x="134" y="562"/>
                </a:lnTo>
                <a:lnTo>
                  <a:pt x="127" y="565"/>
                </a:lnTo>
                <a:lnTo>
                  <a:pt x="123" y="568"/>
                </a:lnTo>
                <a:lnTo>
                  <a:pt x="117" y="566"/>
                </a:lnTo>
                <a:lnTo>
                  <a:pt x="116" y="564"/>
                </a:lnTo>
                <a:lnTo>
                  <a:pt x="116" y="562"/>
                </a:lnTo>
                <a:lnTo>
                  <a:pt x="127" y="555"/>
                </a:lnTo>
                <a:lnTo>
                  <a:pt x="132" y="550"/>
                </a:lnTo>
                <a:lnTo>
                  <a:pt x="138" y="546"/>
                </a:lnTo>
                <a:lnTo>
                  <a:pt x="147" y="542"/>
                </a:lnTo>
                <a:lnTo>
                  <a:pt x="153" y="539"/>
                </a:lnTo>
                <a:lnTo>
                  <a:pt x="166" y="538"/>
                </a:lnTo>
                <a:lnTo>
                  <a:pt x="175" y="538"/>
                </a:lnTo>
                <a:lnTo>
                  <a:pt x="176" y="535"/>
                </a:lnTo>
                <a:lnTo>
                  <a:pt x="166" y="532"/>
                </a:lnTo>
                <a:lnTo>
                  <a:pt x="166" y="528"/>
                </a:lnTo>
                <a:lnTo>
                  <a:pt x="162" y="525"/>
                </a:lnTo>
                <a:lnTo>
                  <a:pt x="157" y="528"/>
                </a:lnTo>
                <a:lnTo>
                  <a:pt x="154" y="531"/>
                </a:lnTo>
                <a:lnTo>
                  <a:pt x="140" y="534"/>
                </a:lnTo>
                <a:lnTo>
                  <a:pt x="136" y="535"/>
                </a:lnTo>
                <a:lnTo>
                  <a:pt x="131" y="536"/>
                </a:lnTo>
                <a:lnTo>
                  <a:pt x="131" y="531"/>
                </a:lnTo>
                <a:lnTo>
                  <a:pt x="131" y="530"/>
                </a:lnTo>
                <a:lnTo>
                  <a:pt x="125" y="532"/>
                </a:lnTo>
                <a:lnTo>
                  <a:pt x="116" y="528"/>
                </a:lnTo>
                <a:lnTo>
                  <a:pt x="117" y="521"/>
                </a:lnTo>
                <a:lnTo>
                  <a:pt x="132" y="513"/>
                </a:lnTo>
                <a:lnTo>
                  <a:pt x="134" y="506"/>
                </a:lnTo>
                <a:lnTo>
                  <a:pt x="134" y="505"/>
                </a:lnTo>
                <a:lnTo>
                  <a:pt x="131" y="501"/>
                </a:lnTo>
                <a:lnTo>
                  <a:pt x="131" y="500"/>
                </a:lnTo>
                <a:lnTo>
                  <a:pt x="127" y="495"/>
                </a:lnTo>
                <a:lnTo>
                  <a:pt x="134" y="495"/>
                </a:lnTo>
                <a:lnTo>
                  <a:pt x="127" y="487"/>
                </a:lnTo>
                <a:lnTo>
                  <a:pt x="121" y="483"/>
                </a:lnTo>
                <a:lnTo>
                  <a:pt x="115" y="478"/>
                </a:lnTo>
                <a:lnTo>
                  <a:pt x="119" y="476"/>
                </a:lnTo>
                <a:lnTo>
                  <a:pt x="120" y="476"/>
                </a:lnTo>
                <a:lnTo>
                  <a:pt x="128" y="472"/>
                </a:lnTo>
                <a:lnTo>
                  <a:pt x="130" y="474"/>
                </a:lnTo>
                <a:lnTo>
                  <a:pt x="132" y="478"/>
                </a:lnTo>
                <a:lnTo>
                  <a:pt x="135" y="480"/>
                </a:lnTo>
                <a:lnTo>
                  <a:pt x="136" y="482"/>
                </a:lnTo>
                <a:lnTo>
                  <a:pt x="139" y="487"/>
                </a:lnTo>
                <a:lnTo>
                  <a:pt x="142" y="491"/>
                </a:lnTo>
                <a:lnTo>
                  <a:pt x="139" y="498"/>
                </a:lnTo>
                <a:lnTo>
                  <a:pt x="147" y="498"/>
                </a:lnTo>
                <a:lnTo>
                  <a:pt x="149" y="498"/>
                </a:lnTo>
                <a:lnTo>
                  <a:pt x="161" y="495"/>
                </a:lnTo>
                <a:lnTo>
                  <a:pt x="160" y="494"/>
                </a:lnTo>
                <a:lnTo>
                  <a:pt x="153" y="491"/>
                </a:lnTo>
                <a:lnTo>
                  <a:pt x="149" y="490"/>
                </a:lnTo>
                <a:lnTo>
                  <a:pt x="149" y="483"/>
                </a:lnTo>
                <a:lnTo>
                  <a:pt x="146" y="478"/>
                </a:lnTo>
                <a:lnTo>
                  <a:pt x="160" y="476"/>
                </a:lnTo>
                <a:lnTo>
                  <a:pt x="166" y="475"/>
                </a:lnTo>
                <a:lnTo>
                  <a:pt x="168" y="474"/>
                </a:lnTo>
                <a:lnTo>
                  <a:pt x="185" y="482"/>
                </a:lnTo>
                <a:lnTo>
                  <a:pt x="185" y="475"/>
                </a:lnTo>
                <a:lnTo>
                  <a:pt x="177" y="471"/>
                </a:lnTo>
                <a:lnTo>
                  <a:pt x="175" y="470"/>
                </a:lnTo>
                <a:lnTo>
                  <a:pt x="169" y="468"/>
                </a:lnTo>
                <a:lnTo>
                  <a:pt x="179" y="463"/>
                </a:lnTo>
                <a:lnTo>
                  <a:pt x="180" y="463"/>
                </a:lnTo>
                <a:lnTo>
                  <a:pt x="188" y="460"/>
                </a:lnTo>
                <a:lnTo>
                  <a:pt x="196" y="461"/>
                </a:lnTo>
                <a:lnTo>
                  <a:pt x="194" y="457"/>
                </a:lnTo>
                <a:lnTo>
                  <a:pt x="187" y="455"/>
                </a:lnTo>
                <a:lnTo>
                  <a:pt x="180" y="456"/>
                </a:lnTo>
                <a:lnTo>
                  <a:pt x="177" y="456"/>
                </a:lnTo>
                <a:lnTo>
                  <a:pt x="165" y="468"/>
                </a:lnTo>
                <a:lnTo>
                  <a:pt x="150" y="468"/>
                </a:lnTo>
                <a:lnTo>
                  <a:pt x="140" y="470"/>
                </a:lnTo>
                <a:lnTo>
                  <a:pt x="145" y="459"/>
                </a:lnTo>
                <a:lnTo>
                  <a:pt x="145" y="457"/>
                </a:lnTo>
                <a:lnTo>
                  <a:pt x="151" y="455"/>
                </a:lnTo>
                <a:lnTo>
                  <a:pt x="158" y="452"/>
                </a:lnTo>
                <a:lnTo>
                  <a:pt x="154" y="448"/>
                </a:lnTo>
                <a:lnTo>
                  <a:pt x="142" y="448"/>
                </a:lnTo>
                <a:lnTo>
                  <a:pt x="140" y="446"/>
                </a:lnTo>
                <a:lnTo>
                  <a:pt x="136" y="441"/>
                </a:lnTo>
                <a:lnTo>
                  <a:pt x="149" y="438"/>
                </a:lnTo>
                <a:lnTo>
                  <a:pt x="160" y="441"/>
                </a:lnTo>
                <a:lnTo>
                  <a:pt x="165" y="442"/>
                </a:lnTo>
                <a:lnTo>
                  <a:pt x="176" y="446"/>
                </a:lnTo>
                <a:lnTo>
                  <a:pt x="176" y="441"/>
                </a:lnTo>
                <a:lnTo>
                  <a:pt x="172" y="440"/>
                </a:lnTo>
                <a:lnTo>
                  <a:pt x="166" y="438"/>
                </a:lnTo>
                <a:lnTo>
                  <a:pt x="151" y="433"/>
                </a:lnTo>
                <a:lnTo>
                  <a:pt x="150" y="430"/>
                </a:lnTo>
                <a:lnTo>
                  <a:pt x="149" y="430"/>
                </a:lnTo>
                <a:lnTo>
                  <a:pt x="147" y="427"/>
                </a:lnTo>
                <a:lnTo>
                  <a:pt x="143" y="426"/>
                </a:lnTo>
                <a:lnTo>
                  <a:pt x="150" y="426"/>
                </a:lnTo>
                <a:lnTo>
                  <a:pt x="158" y="426"/>
                </a:lnTo>
                <a:lnTo>
                  <a:pt x="160" y="427"/>
                </a:lnTo>
                <a:lnTo>
                  <a:pt x="168" y="429"/>
                </a:lnTo>
                <a:lnTo>
                  <a:pt x="169" y="430"/>
                </a:lnTo>
                <a:lnTo>
                  <a:pt x="172" y="430"/>
                </a:lnTo>
                <a:lnTo>
                  <a:pt x="176" y="431"/>
                </a:lnTo>
                <a:lnTo>
                  <a:pt x="188" y="434"/>
                </a:lnTo>
                <a:lnTo>
                  <a:pt x="194" y="430"/>
                </a:lnTo>
                <a:lnTo>
                  <a:pt x="198" y="430"/>
                </a:lnTo>
                <a:lnTo>
                  <a:pt x="199" y="430"/>
                </a:lnTo>
                <a:lnTo>
                  <a:pt x="205" y="430"/>
                </a:lnTo>
                <a:lnTo>
                  <a:pt x="206" y="430"/>
                </a:lnTo>
                <a:lnTo>
                  <a:pt x="211" y="427"/>
                </a:lnTo>
                <a:lnTo>
                  <a:pt x="207" y="425"/>
                </a:lnTo>
                <a:lnTo>
                  <a:pt x="206" y="425"/>
                </a:lnTo>
                <a:lnTo>
                  <a:pt x="192" y="426"/>
                </a:lnTo>
                <a:lnTo>
                  <a:pt x="187" y="430"/>
                </a:lnTo>
                <a:lnTo>
                  <a:pt x="184" y="430"/>
                </a:lnTo>
                <a:lnTo>
                  <a:pt x="180" y="430"/>
                </a:lnTo>
                <a:lnTo>
                  <a:pt x="179" y="426"/>
                </a:lnTo>
                <a:lnTo>
                  <a:pt x="179" y="422"/>
                </a:lnTo>
                <a:lnTo>
                  <a:pt x="179" y="420"/>
                </a:lnTo>
                <a:lnTo>
                  <a:pt x="188" y="419"/>
                </a:lnTo>
                <a:lnTo>
                  <a:pt x="195" y="419"/>
                </a:lnTo>
                <a:lnTo>
                  <a:pt x="192" y="418"/>
                </a:lnTo>
                <a:lnTo>
                  <a:pt x="192" y="415"/>
                </a:lnTo>
                <a:lnTo>
                  <a:pt x="181" y="414"/>
                </a:lnTo>
                <a:lnTo>
                  <a:pt x="176" y="412"/>
                </a:lnTo>
                <a:lnTo>
                  <a:pt x="173" y="407"/>
                </a:lnTo>
                <a:lnTo>
                  <a:pt x="185" y="405"/>
                </a:lnTo>
                <a:lnTo>
                  <a:pt x="185" y="404"/>
                </a:lnTo>
                <a:lnTo>
                  <a:pt x="207" y="410"/>
                </a:lnTo>
                <a:lnTo>
                  <a:pt x="218" y="411"/>
                </a:lnTo>
                <a:lnTo>
                  <a:pt x="225" y="410"/>
                </a:lnTo>
                <a:lnTo>
                  <a:pt x="221" y="404"/>
                </a:lnTo>
                <a:lnTo>
                  <a:pt x="209" y="403"/>
                </a:lnTo>
                <a:lnTo>
                  <a:pt x="200" y="400"/>
                </a:lnTo>
                <a:lnTo>
                  <a:pt x="196" y="397"/>
                </a:lnTo>
                <a:lnTo>
                  <a:pt x="195" y="392"/>
                </a:lnTo>
                <a:lnTo>
                  <a:pt x="192" y="385"/>
                </a:lnTo>
                <a:lnTo>
                  <a:pt x="192" y="384"/>
                </a:lnTo>
                <a:lnTo>
                  <a:pt x="188" y="380"/>
                </a:lnTo>
                <a:lnTo>
                  <a:pt x="177" y="378"/>
                </a:lnTo>
                <a:lnTo>
                  <a:pt x="172" y="365"/>
                </a:lnTo>
                <a:lnTo>
                  <a:pt x="185" y="366"/>
                </a:lnTo>
                <a:lnTo>
                  <a:pt x="188" y="366"/>
                </a:lnTo>
                <a:lnTo>
                  <a:pt x="196" y="366"/>
                </a:lnTo>
                <a:lnTo>
                  <a:pt x="200" y="366"/>
                </a:lnTo>
                <a:lnTo>
                  <a:pt x="203" y="365"/>
                </a:lnTo>
                <a:lnTo>
                  <a:pt x="198" y="359"/>
                </a:lnTo>
                <a:lnTo>
                  <a:pt x="200" y="359"/>
                </a:lnTo>
                <a:lnTo>
                  <a:pt x="209" y="358"/>
                </a:lnTo>
                <a:lnTo>
                  <a:pt x="218" y="352"/>
                </a:lnTo>
                <a:lnTo>
                  <a:pt x="224" y="354"/>
                </a:lnTo>
                <a:lnTo>
                  <a:pt x="218" y="363"/>
                </a:lnTo>
                <a:lnTo>
                  <a:pt x="215" y="365"/>
                </a:lnTo>
                <a:lnTo>
                  <a:pt x="214" y="366"/>
                </a:lnTo>
                <a:lnTo>
                  <a:pt x="221" y="365"/>
                </a:lnTo>
                <a:lnTo>
                  <a:pt x="228" y="362"/>
                </a:lnTo>
                <a:lnTo>
                  <a:pt x="228" y="360"/>
                </a:lnTo>
                <a:lnTo>
                  <a:pt x="229" y="355"/>
                </a:lnTo>
                <a:lnTo>
                  <a:pt x="226" y="343"/>
                </a:lnTo>
                <a:lnTo>
                  <a:pt x="228" y="335"/>
                </a:lnTo>
                <a:lnTo>
                  <a:pt x="235" y="350"/>
                </a:lnTo>
                <a:lnTo>
                  <a:pt x="237" y="352"/>
                </a:lnTo>
                <a:lnTo>
                  <a:pt x="241" y="359"/>
                </a:lnTo>
                <a:lnTo>
                  <a:pt x="243" y="358"/>
                </a:lnTo>
                <a:lnTo>
                  <a:pt x="249" y="356"/>
                </a:lnTo>
                <a:lnTo>
                  <a:pt x="255" y="347"/>
                </a:lnTo>
                <a:lnTo>
                  <a:pt x="255" y="345"/>
                </a:lnTo>
                <a:lnTo>
                  <a:pt x="254" y="337"/>
                </a:lnTo>
                <a:lnTo>
                  <a:pt x="255" y="337"/>
                </a:lnTo>
                <a:lnTo>
                  <a:pt x="259" y="336"/>
                </a:lnTo>
                <a:lnTo>
                  <a:pt x="266" y="336"/>
                </a:lnTo>
                <a:lnTo>
                  <a:pt x="271" y="336"/>
                </a:lnTo>
                <a:lnTo>
                  <a:pt x="277" y="341"/>
                </a:lnTo>
                <a:lnTo>
                  <a:pt x="279" y="348"/>
                </a:lnTo>
                <a:lnTo>
                  <a:pt x="286" y="348"/>
                </a:lnTo>
                <a:lnTo>
                  <a:pt x="290" y="347"/>
                </a:lnTo>
                <a:lnTo>
                  <a:pt x="290" y="345"/>
                </a:lnTo>
                <a:lnTo>
                  <a:pt x="289" y="337"/>
                </a:lnTo>
                <a:lnTo>
                  <a:pt x="286" y="337"/>
                </a:lnTo>
                <a:lnTo>
                  <a:pt x="279" y="335"/>
                </a:lnTo>
                <a:lnTo>
                  <a:pt x="273" y="332"/>
                </a:lnTo>
                <a:lnTo>
                  <a:pt x="270" y="329"/>
                </a:lnTo>
                <a:lnTo>
                  <a:pt x="262" y="329"/>
                </a:lnTo>
                <a:lnTo>
                  <a:pt x="260" y="329"/>
                </a:lnTo>
                <a:lnTo>
                  <a:pt x="258" y="329"/>
                </a:lnTo>
                <a:lnTo>
                  <a:pt x="254" y="330"/>
                </a:lnTo>
                <a:lnTo>
                  <a:pt x="258" y="322"/>
                </a:lnTo>
                <a:lnTo>
                  <a:pt x="263" y="314"/>
                </a:lnTo>
                <a:lnTo>
                  <a:pt x="263" y="313"/>
                </a:lnTo>
                <a:lnTo>
                  <a:pt x="270" y="307"/>
                </a:lnTo>
                <a:lnTo>
                  <a:pt x="273" y="303"/>
                </a:lnTo>
                <a:lnTo>
                  <a:pt x="278" y="306"/>
                </a:lnTo>
                <a:lnTo>
                  <a:pt x="284" y="307"/>
                </a:lnTo>
                <a:lnTo>
                  <a:pt x="289" y="303"/>
                </a:lnTo>
                <a:lnTo>
                  <a:pt x="296" y="307"/>
                </a:lnTo>
                <a:lnTo>
                  <a:pt x="299" y="307"/>
                </a:lnTo>
                <a:lnTo>
                  <a:pt x="301" y="306"/>
                </a:lnTo>
                <a:lnTo>
                  <a:pt x="290" y="302"/>
                </a:lnTo>
                <a:lnTo>
                  <a:pt x="285" y="300"/>
                </a:lnTo>
                <a:lnTo>
                  <a:pt x="281" y="299"/>
                </a:lnTo>
                <a:lnTo>
                  <a:pt x="262" y="303"/>
                </a:lnTo>
                <a:lnTo>
                  <a:pt x="266" y="296"/>
                </a:lnTo>
                <a:lnTo>
                  <a:pt x="282" y="291"/>
                </a:lnTo>
                <a:lnTo>
                  <a:pt x="288" y="298"/>
                </a:lnTo>
                <a:lnTo>
                  <a:pt x="289" y="299"/>
                </a:lnTo>
                <a:lnTo>
                  <a:pt x="290" y="299"/>
                </a:lnTo>
                <a:lnTo>
                  <a:pt x="296" y="299"/>
                </a:lnTo>
                <a:lnTo>
                  <a:pt x="308" y="295"/>
                </a:lnTo>
                <a:lnTo>
                  <a:pt x="320" y="294"/>
                </a:lnTo>
                <a:lnTo>
                  <a:pt x="324" y="292"/>
                </a:lnTo>
                <a:lnTo>
                  <a:pt x="322" y="299"/>
                </a:lnTo>
                <a:lnTo>
                  <a:pt x="320" y="299"/>
                </a:lnTo>
                <a:lnTo>
                  <a:pt x="315" y="307"/>
                </a:lnTo>
                <a:lnTo>
                  <a:pt x="316" y="310"/>
                </a:lnTo>
                <a:lnTo>
                  <a:pt x="316" y="314"/>
                </a:lnTo>
                <a:lnTo>
                  <a:pt x="320" y="315"/>
                </a:lnTo>
                <a:lnTo>
                  <a:pt x="324" y="325"/>
                </a:lnTo>
                <a:lnTo>
                  <a:pt x="329" y="320"/>
                </a:lnTo>
                <a:lnTo>
                  <a:pt x="323" y="314"/>
                </a:lnTo>
                <a:lnTo>
                  <a:pt x="322" y="310"/>
                </a:lnTo>
                <a:lnTo>
                  <a:pt x="323" y="307"/>
                </a:lnTo>
                <a:lnTo>
                  <a:pt x="324" y="302"/>
                </a:lnTo>
                <a:lnTo>
                  <a:pt x="330" y="296"/>
                </a:lnTo>
                <a:lnTo>
                  <a:pt x="333" y="294"/>
                </a:lnTo>
                <a:lnTo>
                  <a:pt x="335" y="295"/>
                </a:lnTo>
                <a:lnTo>
                  <a:pt x="339" y="296"/>
                </a:lnTo>
                <a:lnTo>
                  <a:pt x="341" y="296"/>
                </a:lnTo>
                <a:lnTo>
                  <a:pt x="342" y="299"/>
                </a:lnTo>
                <a:lnTo>
                  <a:pt x="348" y="299"/>
                </a:lnTo>
                <a:lnTo>
                  <a:pt x="349" y="298"/>
                </a:lnTo>
                <a:lnTo>
                  <a:pt x="350" y="299"/>
                </a:lnTo>
                <a:lnTo>
                  <a:pt x="357" y="302"/>
                </a:lnTo>
                <a:lnTo>
                  <a:pt x="365" y="305"/>
                </a:lnTo>
                <a:lnTo>
                  <a:pt x="368" y="306"/>
                </a:lnTo>
                <a:lnTo>
                  <a:pt x="368" y="320"/>
                </a:lnTo>
                <a:lnTo>
                  <a:pt x="368" y="321"/>
                </a:lnTo>
                <a:lnTo>
                  <a:pt x="368" y="326"/>
                </a:lnTo>
                <a:lnTo>
                  <a:pt x="372" y="328"/>
                </a:lnTo>
                <a:lnTo>
                  <a:pt x="376" y="330"/>
                </a:lnTo>
                <a:lnTo>
                  <a:pt x="376" y="320"/>
                </a:lnTo>
                <a:lnTo>
                  <a:pt x="378" y="305"/>
                </a:lnTo>
                <a:lnTo>
                  <a:pt x="375" y="303"/>
                </a:lnTo>
                <a:lnTo>
                  <a:pt x="371" y="299"/>
                </a:lnTo>
                <a:lnTo>
                  <a:pt x="368" y="296"/>
                </a:lnTo>
                <a:lnTo>
                  <a:pt x="369" y="292"/>
                </a:lnTo>
                <a:lnTo>
                  <a:pt x="371" y="290"/>
                </a:lnTo>
                <a:lnTo>
                  <a:pt x="372" y="287"/>
                </a:lnTo>
                <a:lnTo>
                  <a:pt x="369" y="288"/>
                </a:lnTo>
                <a:lnTo>
                  <a:pt x="359" y="292"/>
                </a:lnTo>
                <a:lnTo>
                  <a:pt x="361" y="285"/>
                </a:lnTo>
                <a:lnTo>
                  <a:pt x="350" y="285"/>
                </a:lnTo>
                <a:lnTo>
                  <a:pt x="346" y="285"/>
                </a:lnTo>
                <a:lnTo>
                  <a:pt x="335" y="283"/>
                </a:lnTo>
                <a:lnTo>
                  <a:pt x="346" y="279"/>
                </a:lnTo>
                <a:lnTo>
                  <a:pt x="346" y="277"/>
                </a:lnTo>
                <a:lnTo>
                  <a:pt x="345" y="269"/>
                </a:lnTo>
                <a:lnTo>
                  <a:pt x="335" y="270"/>
                </a:lnTo>
                <a:lnTo>
                  <a:pt x="327" y="273"/>
                </a:lnTo>
                <a:lnTo>
                  <a:pt x="320" y="276"/>
                </a:lnTo>
                <a:lnTo>
                  <a:pt x="319" y="276"/>
                </a:lnTo>
                <a:lnTo>
                  <a:pt x="309" y="277"/>
                </a:lnTo>
                <a:lnTo>
                  <a:pt x="315" y="280"/>
                </a:lnTo>
                <a:lnTo>
                  <a:pt x="303" y="288"/>
                </a:lnTo>
                <a:lnTo>
                  <a:pt x="300" y="290"/>
                </a:lnTo>
                <a:lnTo>
                  <a:pt x="299" y="291"/>
                </a:lnTo>
                <a:lnTo>
                  <a:pt x="299" y="290"/>
                </a:lnTo>
                <a:lnTo>
                  <a:pt x="300" y="280"/>
                </a:lnTo>
                <a:lnTo>
                  <a:pt x="303" y="272"/>
                </a:lnTo>
                <a:lnTo>
                  <a:pt x="286" y="281"/>
                </a:lnTo>
                <a:lnTo>
                  <a:pt x="270" y="284"/>
                </a:lnTo>
                <a:lnTo>
                  <a:pt x="267" y="285"/>
                </a:lnTo>
                <a:lnTo>
                  <a:pt x="264" y="281"/>
                </a:lnTo>
                <a:lnTo>
                  <a:pt x="264" y="280"/>
                </a:lnTo>
                <a:lnTo>
                  <a:pt x="266" y="280"/>
                </a:lnTo>
                <a:lnTo>
                  <a:pt x="267" y="279"/>
                </a:lnTo>
                <a:lnTo>
                  <a:pt x="275" y="269"/>
                </a:lnTo>
                <a:lnTo>
                  <a:pt x="285" y="261"/>
                </a:lnTo>
                <a:lnTo>
                  <a:pt x="292" y="251"/>
                </a:lnTo>
                <a:lnTo>
                  <a:pt x="290" y="250"/>
                </a:lnTo>
                <a:lnTo>
                  <a:pt x="286" y="246"/>
                </a:lnTo>
                <a:lnTo>
                  <a:pt x="292" y="239"/>
                </a:lnTo>
                <a:lnTo>
                  <a:pt x="297" y="239"/>
                </a:lnTo>
                <a:lnTo>
                  <a:pt x="309" y="238"/>
                </a:lnTo>
                <a:lnTo>
                  <a:pt x="311" y="243"/>
                </a:lnTo>
                <a:lnTo>
                  <a:pt x="311" y="247"/>
                </a:lnTo>
                <a:lnTo>
                  <a:pt x="309" y="251"/>
                </a:lnTo>
                <a:lnTo>
                  <a:pt x="315" y="253"/>
                </a:lnTo>
                <a:lnTo>
                  <a:pt x="322" y="242"/>
                </a:lnTo>
                <a:lnTo>
                  <a:pt x="330" y="238"/>
                </a:lnTo>
                <a:lnTo>
                  <a:pt x="335" y="234"/>
                </a:lnTo>
                <a:lnTo>
                  <a:pt x="337" y="234"/>
                </a:lnTo>
                <a:lnTo>
                  <a:pt x="335" y="234"/>
                </a:lnTo>
                <a:lnTo>
                  <a:pt x="330" y="234"/>
                </a:lnTo>
                <a:lnTo>
                  <a:pt x="324" y="234"/>
                </a:lnTo>
                <a:lnTo>
                  <a:pt x="316" y="234"/>
                </a:lnTo>
                <a:lnTo>
                  <a:pt x="307" y="232"/>
                </a:lnTo>
                <a:lnTo>
                  <a:pt x="294" y="230"/>
                </a:lnTo>
                <a:lnTo>
                  <a:pt x="301" y="223"/>
                </a:lnTo>
                <a:lnTo>
                  <a:pt x="305" y="217"/>
                </a:lnTo>
                <a:lnTo>
                  <a:pt x="311" y="212"/>
                </a:lnTo>
                <a:lnTo>
                  <a:pt x="312" y="210"/>
                </a:lnTo>
                <a:lnTo>
                  <a:pt x="318" y="206"/>
                </a:lnTo>
                <a:lnTo>
                  <a:pt x="323" y="201"/>
                </a:lnTo>
                <a:lnTo>
                  <a:pt x="324" y="200"/>
                </a:lnTo>
                <a:lnTo>
                  <a:pt x="335" y="198"/>
                </a:lnTo>
                <a:lnTo>
                  <a:pt x="337" y="198"/>
                </a:lnTo>
                <a:lnTo>
                  <a:pt x="345" y="206"/>
                </a:lnTo>
                <a:lnTo>
                  <a:pt x="342" y="209"/>
                </a:lnTo>
                <a:lnTo>
                  <a:pt x="339" y="210"/>
                </a:lnTo>
                <a:lnTo>
                  <a:pt x="335" y="208"/>
                </a:lnTo>
                <a:lnTo>
                  <a:pt x="333" y="205"/>
                </a:lnTo>
                <a:lnTo>
                  <a:pt x="329" y="208"/>
                </a:lnTo>
                <a:lnTo>
                  <a:pt x="327" y="209"/>
                </a:lnTo>
                <a:lnTo>
                  <a:pt x="335" y="215"/>
                </a:lnTo>
                <a:lnTo>
                  <a:pt x="326" y="223"/>
                </a:lnTo>
                <a:lnTo>
                  <a:pt x="329" y="223"/>
                </a:lnTo>
                <a:lnTo>
                  <a:pt x="333" y="224"/>
                </a:lnTo>
                <a:lnTo>
                  <a:pt x="342" y="217"/>
                </a:lnTo>
                <a:lnTo>
                  <a:pt x="345" y="219"/>
                </a:lnTo>
                <a:lnTo>
                  <a:pt x="353" y="220"/>
                </a:lnTo>
                <a:lnTo>
                  <a:pt x="345" y="225"/>
                </a:lnTo>
                <a:lnTo>
                  <a:pt x="345" y="227"/>
                </a:lnTo>
                <a:lnTo>
                  <a:pt x="344" y="234"/>
                </a:lnTo>
                <a:lnTo>
                  <a:pt x="352" y="230"/>
                </a:lnTo>
                <a:lnTo>
                  <a:pt x="359" y="220"/>
                </a:lnTo>
                <a:lnTo>
                  <a:pt x="376" y="225"/>
                </a:lnTo>
                <a:lnTo>
                  <a:pt x="378" y="234"/>
                </a:lnTo>
                <a:lnTo>
                  <a:pt x="379" y="238"/>
                </a:lnTo>
                <a:lnTo>
                  <a:pt x="383" y="243"/>
                </a:lnTo>
                <a:lnTo>
                  <a:pt x="384" y="255"/>
                </a:lnTo>
                <a:lnTo>
                  <a:pt x="390" y="260"/>
                </a:lnTo>
                <a:lnTo>
                  <a:pt x="388" y="251"/>
                </a:lnTo>
                <a:lnTo>
                  <a:pt x="391" y="250"/>
                </a:lnTo>
                <a:lnTo>
                  <a:pt x="394" y="249"/>
                </a:lnTo>
                <a:lnTo>
                  <a:pt x="399" y="247"/>
                </a:lnTo>
                <a:lnTo>
                  <a:pt x="402" y="239"/>
                </a:lnTo>
                <a:lnTo>
                  <a:pt x="401" y="238"/>
                </a:lnTo>
                <a:lnTo>
                  <a:pt x="397" y="236"/>
                </a:lnTo>
                <a:lnTo>
                  <a:pt x="394" y="240"/>
                </a:lnTo>
                <a:lnTo>
                  <a:pt x="393" y="242"/>
                </a:lnTo>
                <a:lnTo>
                  <a:pt x="391" y="243"/>
                </a:lnTo>
                <a:lnTo>
                  <a:pt x="386" y="239"/>
                </a:lnTo>
                <a:lnTo>
                  <a:pt x="384" y="239"/>
                </a:lnTo>
                <a:lnTo>
                  <a:pt x="382" y="232"/>
                </a:lnTo>
                <a:lnTo>
                  <a:pt x="383" y="231"/>
                </a:lnTo>
                <a:lnTo>
                  <a:pt x="387" y="228"/>
                </a:lnTo>
                <a:lnTo>
                  <a:pt x="386" y="223"/>
                </a:lnTo>
                <a:lnTo>
                  <a:pt x="388" y="217"/>
                </a:lnTo>
                <a:lnTo>
                  <a:pt x="395" y="208"/>
                </a:lnTo>
                <a:lnTo>
                  <a:pt x="410" y="204"/>
                </a:lnTo>
                <a:lnTo>
                  <a:pt x="414" y="202"/>
                </a:lnTo>
                <a:lnTo>
                  <a:pt x="418" y="201"/>
                </a:lnTo>
                <a:lnTo>
                  <a:pt x="421" y="198"/>
                </a:lnTo>
                <a:lnTo>
                  <a:pt x="418" y="197"/>
                </a:lnTo>
                <a:lnTo>
                  <a:pt x="414" y="197"/>
                </a:lnTo>
                <a:lnTo>
                  <a:pt x="409" y="200"/>
                </a:lnTo>
                <a:lnTo>
                  <a:pt x="399" y="202"/>
                </a:lnTo>
                <a:lnTo>
                  <a:pt x="395" y="204"/>
                </a:lnTo>
                <a:lnTo>
                  <a:pt x="388" y="210"/>
                </a:lnTo>
                <a:lnTo>
                  <a:pt x="382" y="217"/>
                </a:lnTo>
                <a:lnTo>
                  <a:pt x="373" y="212"/>
                </a:lnTo>
                <a:lnTo>
                  <a:pt x="361" y="210"/>
                </a:lnTo>
                <a:lnTo>
                  <a:pt x="352" y="208"/>
                </a:lnTo>
                <a:lnTo>
                  <a:pt x="352" y="200"/>
                </a:lnTo>
                <a:lnTo>
                  <a:pt x="356" y="193"/>
                </a:lnTo>
                <a:lnTo>
                  <a:pt x="364" y="194"/>
                </a:lnTo>
                <a:lnTo>
                  <a:pt x="371" y="200"/>
                </a:lnTo>
                <a:lnTo>
                  <a:pt x="376" y="195"/>
                </a:lnTo>
                <a:lnTo>
                  <a:pt x="371" y="193"/>
                </a:lnTo>
                <a:lnTo>
                  <a:pt x="361" y="189"/>
                </a:lnTo>
                <a:lnTo>
                  <a:pt x="357" y="185"/>
                </a:lnTo>
                <a:lnTo>
                  <a:pt x="352" y="186"/>
                </a:lnTo>
                <a:lnTo>
                  <a:pt x="348" y="187"/>
                </a:lnTo>
                <a:lnTo>
                  <a:pt x="346" y="187"/>
                </a:lnTo>
                <a:lnTo>
                  <a:pt x="349" y="176"/>
                </a:lnTo>
                <a:lnTo>
                  <a:pt x="354" y="175"/>
                </a:lnTo>
                <a:lnTo>
                  <a:pt x="361" y="174"/>
                </a:lnTo>
                <a:lnTo>
                  <a:pt x="359" y="171"/>
                </a:lnTo>
                <a:lnTo>
                  <a:pt x="356" y="171"/>
                </a:lnTo>
                <a:lnTo>
                  <a:pt x="356" y="171"/>
                </a:lnTo>
                <a:lnTo>
                  <a:pt x="356" y="170"/>
                </a:lnTo>
                <a:lnTo>
                  <a:pt x="357" y="164"/>
                </a:lnTo>
                <a:lnTo>
                  <a:pt x="364" y="165"/>
                </a:lnTo>
                <a:lnTo>
                  <a:pt x="375" y="171"/>
                </a:lnTo>
                <a:lnTo>
                  <a:pt x="380" y="170"/>
                </a:lnTo>
                <a:lnTo>
                  <a:pt x="383" y="168"/>
                </a:lnTo>
                <a:lnTo>
                  <a:pt x="391" y="174"/>
                </a:lnTo>
                <a:lnTo>
                  <a:pt x="394" y="171"/>
                </a:lnTo>
                <a:lnTo>
                  <a:pt x="386" y="165"/>
                </a:lnTo>
                <a:lnTo>
                  <a:pt x="378" y="163"/>
                </a:lnTo>
                <a:lnTo>
                  <a:pt x="375" y="160"/>
                </a:lnTo>
                <a:lnTo>
                  <a:pt x="369" y="155"/>
                </a:lnTo>
                <a:lnTo>
                  <a:pt x="378" y="153"/>
                </a:lnTo>
                <a:lnTo>
                  <a:pt x="388" y="155"/>
                </a:lnTo>
                <a:lnTo>
                  <a:pt x="390" y="156"/>
                </a:lnTo>
                <a:lnTo>
                  <a:pt x="397" y="161"/>
                </a:lnTo>
                <a:lnTo>
                  <a:pt x="405" y="163"/>
                </a:lnTo>
                <a:lnTo>
                  <a:pt x="408" y="171"/>
                </a:lnTo>
                <a:lnTo>
                  <a:pt x="409" y="171"/>
                </a:lnTo>
                <a:lnTo>
                  <a:pt x="414" y="172"/>
                </a:lnTo>
                <a:lnTo>
                  <a:pt x="414" y="168"/>
                </a:lnTo>
                <a:lnTo>
                  <a:pt x="414" y="167"/>
                </a:lnTo>
                <a:lnTo>
                  <a:pt x="408" y="160"/>
                </a:lnTo>
                <a:lnTo>
                  <a:pt x="399" y="155"/>
                </a:lnTo>
                <a:lnTo>
                  <a:pt x="398" y="153"/>
                </a:lnTo>
                <a:lnTo>
                  <a:pt x="388" y="150"/>
                </a:lnTo>
                <a:lnTo>
                  <a:pt x="378" y="142"/>
                </a:lnTo>
                <a:lnTo>
                  <a:pt x="373" y="140"/>
                </a:lnTo>
                <a:lnTo>
                  <a:pt x="372" y="135"/>
                </a:lnTo>
                <a:lnTo>
                  <a:pt x="373" y="129"/>
                </a:lnTo>
                <a:lnTo>
                  <a:pt x="372" y="129"/>
                </a:lnTo>
                <a:lnTo>
                  <a:pt x="371" y="125"/>
                </a:lnTo>
                <a:lnTo>
                  <a:pt x="369" y="126"/>
                </a:lnTo>
                <a:lnTo>
                  <a:pt x="367" y="126"/>
                </a:lnTo>
                <a:lnTo>
                  <a:pt x="365" y="129"/>
                </a:lnTo>
                <a:lnTo>
                  <a:pt x="365" y="133"/>
                </a:lnTo>
                <a:lnTo>
                  <a:pt x="365" y="137"/>
                </a:lnTo>
                <a:lnTo>
                  <a:pt x="365" y="140"/>
                </a:lnTo>
                <a:lnTo>
                  <a:pt x="364" y="142"/>
                </a:lnTo>
                <a:lnTo>
                  <a:pt x="361" y="146"/>
                </a:lnTo>
                <a:lnTo>
                  <a:pt x="353" y="155"/>
                </a:lnTo>
                <a:lnTo>
                  <a:pt x="348" y="161"/>
                </a:lnTo>
                <a:lnTo>
                  <a:pt x="346" y="163"/>
                </a:lnTo>
                <a:lnTo>
                  <a:pt x="338" y="168"/>
                </a:lnTo>
                <a:lnTo>
                  <a:pt x="334" y="172"/>
                </a:lnTo>
                <a:lnTo>
                  <a:pt x="326" y="174"/>
                </a:lnTo>
                <a:lnTo>
                  <a:pt x="322" y="178"/>
                </a:lnTo>
                <a:lnTo>
                  <a:pt x="311" y="180"/>
                </a:lnTo>
                <a:lnTo>
                  <a:pt x="304" y="178"/>
                </a:lnTo>
                <a:lnTo>
                  <a:pt x="307" y="172"/>
                </a:lnTo>
                <a:lnTo>
                  <a:pt x="312" y="167"/>
                </a:lnTo>
                <a:lnTo>
                  <a:pt x="312" y="160"/>
                </a:lnTo>
                <a:lnTo>
                  <a:pt x="319" y="157"/>
                </a:lnTo>
                <a:lnTo>
                  <a:pt x="329" y="157"/>
                </a:lnTo>
                <a:lnTo>
                  <a:pt x="330" y="157"/>
                </a:lnTo>
                <a:lnTo>
                  <a:pt x="334" y="157"/>
                </a:lnTo>
                <a:lnTo>
                  <a:pt x="338" y="156"/>
                </a:lnTo>
                <a:lnTo>
                  <a:pt x="342" y="152"/>
                </a:lnTo>
                <a:lnTo>
                  <a:pt x="334" y="150"/>
                </a:lnTo>
                <a:lnTo>
                  <a:pt x="333" y="149"/>
                </a:lnTo>
                <a:lnTo>
                  <a:pt x="333" y="146"/>
                </a:lnTo>
                <a:lnTo>
                  <a:pt x="326" y="148"/>
                </a:lnTo>
                <a:lnTo>
                  <a:pt x="323" y="148"/>
                </a:lnTo>
                <a:lnTo>
                  <a:pt x="311" y="149"/>
                </a:lnTo>
                <a:lnTo>
                  <a:pt x="312" y="145"/>
                </a:lnTo>
                <a:lnTo>
                  <a:pt x="304" y="144"/>
                </a:lnTo>
                <a:lnTo>
                  <a:pt x="307" y="135"/>
                </a:lnTo>
                <a:lnTo>
                  <a:pt x="312" y="131"/>
                </a:lnTo>
                <a:lnTo>
                  <a:pt x="318" y="135"/>
                </a:lnTo>
                <a:lnTo>
                  <a:pt x="323" y="131"/>
                </a:lnTo>
                <a:lnTo>
                  <a:pt x="324" y="130"/>
                </a:lnTo>
                <a:lnTo>
                  <a:pt x="333" y="129"/>
                </a:lnTo>
                <a:lnTo>
                  <a:pt x="337" y="129"/>
                </a:lnTo>
                <a:lnTo>
                  <a:pt x="338" y="129"/>
                </a:lnTo>
                <a:lnTo>
                  <a:pt x="342" y="129"/>
                </a:lnTo>
                <a:lnTo>
                  <a:pt x="342" y="126"/>
                </a:lnTo>
                <a:lnTo>
                  <a:pt x="344" y="123"/>
                </a:lnTo>
                <a:lnTo>
                  <a:pt x="342" y="123"/>
                </a:lnTo>
                <a:lnTo>
                  <a:pt x="326" y="125"/>
                </a:lnTo>
                <a:lnTo>
                  <a:pt x="324" y="125"/>
                </a:lnTo>
                <a:lnTo>
                  <a:pt x="319" y="127"/>
                </a:lnTo>
                <a:lnTo>
                  <a:pt x="315" y="123"/>
                </a:lnTo>
                <a:lnTo>
                  <a:pt x="318" y="120"/>
                </a:lnTo>
                <a:lnTo>
                  <a:pt x="319" y="118"/>
                </a:lnTo>
                <a:lnTo>
                  <a:pt x="326" y="115"/>
                </a:lnTo>
                <a:lnTo>
                  <a:pt x="329" y="115"/>
                </a:lnTo>
                <a:lnTo>
                  <a:pt x="338" y="114"/>
                </a:lnTo>
                <a:lnTo>
                  <a:pt x="345" y="116"/>
                </a:lnTo>
                <a:lnTo>
                  <a:pt x="349" y="119"/>
                </a:lnTo>
                <a:lnTo>
                  <a:pt x="350" y="122"/>
                </a:lnTo>
                <a:lnTo>
                  <a:pt x="356" y="120"/>
                </a:lnTo>
                <a:lnTo>
                  <a:pt x="360" y="116"/>
                </a:lnTo>
                <a:lnTo>
                  <a:pt x="368" y="110"/>
                </a:lnTo>
                <a:lnTo>
                  <a:pt x="380" y="105"/>
                </a:lnTo>
                <a:lnTo>
                  <a:pt x="382" y="107"/>
                </a:lnTo>
                <a:lnTo>
                  <a:pt x="384" y="108"/>
                </a:lnTo>
                <a:lnTo>
                  <a:pt x="387" y="107"/>
                </a:lnTo>
                <a:lnTo>
                  <a:pt x="391" y="103"/>
                </a:lnTo>
                <a:lnTo>
                  <a:pt x="399" y="101"/>
                </a:lnTo>
                <a:lnTo>
                  <a:pt x="402" y="101"/>
                </a:lnTo>
                <a:lnTo>
                  <a:pt x="409" y="103"/>
                </a:lnTo>
                <a:lnTo>
                  <a:pt x="410" y="104"/>
                </a:lnTo>
                <a:lnTo>
                  <a:pt x="414" y="112"/>
                </a:lnTo>
                <a:lnTo>
                  <a:pt x="420" y="107"/>
                </a:lnTo>
                <a:lnTo>
                  <a:pt x="418" y="101"/>
                </a:lnTo>
                <a:lnTo>
                  <a:pt x="423" y="96"/>
                </a:lnTo>
                <a:lnTo>
                  <a:pt x="427" y="90"/>
                </a:lnTo>
                <a:lnTo>
                  <a:pt x="425" y="85"/>
                </a:lnTo>
                <a:lnTo>
                  <a:pt x="420" y="78"/>
                </a:lnTo>
                <a:lnTo>
                  <a:pt x="409" y="74"/>
                </a:lnTo>
                <a:lnTo>
                  <a:pt x="399" y="73"/>
                </a:lnTo>
                <a:lnTo>
                  <a:pt x="395" y="73"/>
                </a:lnTo>
                <a:lnTo>
                  <a:pt x="393" y="73"/>
                </a:lnTo>
                <a:lnTo>
                  <a:pt x="390" y="73"/>
                </a:lnTo>
                <a:lnTo>
                  <a:pt x="387" y="73"/>
                </a:lnTo>
                <a:lnTo>
                  <a:pt x="384" y="66"/>
                </a:lnTo>
                <a:lnTo>
                  <a:pt x="379" y="71"/>
                </a:lnTo>
                <a:lnTo>
                  <a:pt x="373" y="75"/>
                </a:lnTo>
                <a:lnTo>
                  <a:pt x="372" y="75"/>
                </a:lnTo>
                <a:lnTo>
                  <a:pt x="369" y="81"/>
                </a:lnTo>
                <a:lnTo>
                  <a:pt x="369" y="82"/>
                </a:lnTo>
                <a:lnTo>
                  <a:pt x="371" y="85"/>
                </a:lnTo>
                <a:lnTo>
                  <a:pt x="371" y="88"/>
                </a:lnTo>
                <a:lnTo>
                  <a:pt x="365" y="85"/>
                </a:lnTo>
                <a:lnTo>
                  <a:pt x="361" y="85"/>
                </a:lnTo>
                <a:lnTo>
                  <a:pt x="360" y="84"/>
                </a:lnTo>
                <a:lnTo>
                  <a:pt x="357" y="82"/>
                </a:lnTo>
                <a:lnTo>
                  <a:pt x="356" y="78"/>
                </a:lnTo>
                <a:lnTo>
                  <a:pt x="356" y="75"/>
                </a:lnTo>
                <a:lnTo>
                  <a:pt x="356" y="73"/>
                </a:lnTo>
                <a:lnTo>
                  <a:pt x="361" y="70"/>
                </a:lnTo>
                <a:lnTo>
                  <a:pt x="363" y="62"/>
                </a:lnTo>
                <a:lnTo>
                  <a:pt x="367" y="55"/>
                </a:lnTo>
                <a:lnTo>
                  <a:pt x="371" y="48"/>
                </a:lnTo>
                <a:lnTo>
                  <a:pt x="375" y="48"/>
                </a:lnTo>
                <a:lnTo>
                  <a:pt x="376" y="52"/>
                </a:lnTo>
                <a:lnTo>
                  <a:pt x="378" y="56"/>
                </a:lnTo>
                <a:lnTo>
                  <a:pt x="378" y="58"/>
                </a:lnTo>
                <a:lnTo>
                  <a:pt x="379" y="58"/>
                </a:lnTo>
                <a:lnTo>
                  <a:pt x="383" y="56"/>
                </a:lnTo>
                <a:lnTo>
                  <a:pt x="386" y="51"/>
                </a:lnTo>
                <a:lnTo>
                  <a:pt x="387" y="48"/>
                </a:lnTo>
                <a:lnTo>
                  <a:pt x="388" y="45"/>
                </a:lnTo>
                <a:lnTo>
                  <a:pt x="388" y="39"/>
                </a:lnTo>
                <a:lnTo>
                  <a:pt x="393" y="40"/>
                </a:lnTo>
                <a:lnTo>
                  <a:pt x="398" y="44"/>
                </a:lnTo>
                <a:lnTo>
                  <a:pt x="398" y="45"/>
                </a:lnTo>
                <a:lnTo>
                  <a:pt x="398" y="54"/>
                </a:lnTo>
                <a:lnTo>
                  <a:pt x="391" y="59"/>
                </a:lnTo>
                <a:lnTo>
                  <a:pt x="391" y="65"/>
                </a:lnTo>
                <a:lnTo>
                  <a:pt x="397" y="66"/>
                </a:lnTo>
                <a:lnTo>
                  <a:pt x="401" y="65"/>
                </a:lnTo>
                <a:lnTo>
                  <a:pt x="402" y="65"/>
                </a:lnTo>
                <a:lnTo>
                  <a:pt x="406" y="62"/>
                </a:lnTo>
                <a:lnTo>
                  <a:pt x="412" y="58"/>
                </a:lnTo>
                <a:lnTo>
                  <a:pt x="414" y="56"/>
                </a:lnTo>
                <a:lnTo>
                  <a:pt x="417" y="54"/>
                </a:lnTo>
                <a:lnTo>
                  <a:pt x="420" y="50"/>
                </a:lnTo>
                <a:lnTo>
                  <a:pt x="417" y="44"/>
                </a:lnTo>
                <a:lnTo>
                  <a:pt x="413" y="39"/>
                </a:lnTo>
                <a:lnTo>
                  <a:pt x="413" y="37"/>
                </a:lnTo>
                <a:lnTo>
                  <a:pt x="414" y="36"/>
                </a:lnTo>
                <a:lnTo>
                  <a:pt x="421" y="36"/>
                </a:lnTo>
                <a:lnTo>
                  <a:pt x="421" y="30"/>
                </a:lnTo>
                <a:lnTo>
                  <a:pt x="421" y="26"/>
                </a:lnTo>
                <a:lnTo>
                  <a:pt x="421" y="18"/>
                </a:lnTo>
                <a:lnTo>
                  <a:pt x="424" y="20"/>
                </a:lnTo>
                <a:lnTo>
                  <a:pt x="429" y="21"/>
                </a:lnTo>
                <a:lnTo>
                  <a:pt x="431" y="22"/>
                </a:lnTo>
                <a:lnTo>
                  <a:pt x="433" y="28"/>
                </a:lnTo>
                <a:lnTo>
                  <a:pt x="435" y="29"/>
                </a:lnTo>
                <a:lnTo>
                  <a:pt x="433" y="36"/>
                </a:lnTo>
                <a:lnTo>
                  <a:pt x="431" y="41"/>
                </a:lnTo>
                <a:lnTo>
                  <a:pt x="439" y="37"/>
                </a:lnTo>
                <a:lnTo>
                  <a:pt x="440" y="45"/>
                </a:lnTo>
                <a:lnTo>
                  <a:pt x="438" y="56"/>
                </a:lnTo>
                <a:lnTo>
                  <a:pt x="436" y="63"/>
                </a:lnTo>
                <a:lnTo>
                  <a:pt x="436" y="67"/>
                </a:lnTo>
                <a:lnTo>
                  <a:pt x="435" y="70"/>
                </a:lnTo>
                <a:lnTo>
                  <a:pt x="436" y="75"/>
                </a:lnTo>
                <a:lnTo>
                  <a:pt x="440" y="78"/>
                </a:lnTo>
                <a:lnTo>
                  <a:pt x="443" y="84"/>
                </a:lnTo>
                <a:lnTo>
                  <a:pt x="444" y="85"/>
                </a:lnTo>
                <a:lnTo>
                  <a:pt x="448" y="96"/>
                </a:lnTo>
                <a:lnTo>
                  <a:pt x="450" y="104"/>
                </a:lnTo>
                <a:lnTo>
                  <a:pt x="448" y="112"/>
                </a:lnTo>
                <a:lnTo>
                  <a:pt x="453" y="115"/>
                </a:lnTo>
                <a:lnTo>
                  <a:pt x="457" y="119"/>
                </a:lnTo>
                <a:lnTo>
                  <a:pt x="463" y="126"/>
                </a:lnTo>
                <a:lnTo>
                  <a:pt x="469" y="131"/>
                </a:lnTo>
                <a:lnTo>
                  <a:pt x="476" y="135"/>
                </a:lnTo>
                <a:lnTo>
                  <a:pt x="480" y="137"/>
                </a:lnTo>
                <a:lnTo>
                  <a:pt x="480" y="135"/>
                </a:lnTo>
                <a:lnTo>
                  <a:pt x="478" y="134"/>
                </a:lnTo>
                <a:lnTo>
                  <a:pt x="476" y="129"/>
                </a:lnTo>
                <a:lnTo>
                  <a:pt x="476" y="127"/>
                </a:lnTo>
                <a:lnTo>
                  <a:pt x="473" y="125"/>
                </a:lnTo>
                <a:lnTo>
                  <a:pt x="469" y="120"/>
                </a:lnTo>
                <a:lnTo>
                  <a:pt x="468" y="120"/>
                </a:lnTo>
                <a:lnTo>
                  <a:pt x="461" y="115"/>
                </a:lnTo>
                <a:lnTo>
                  <a:pt x="454" y="112"/>
                </a:lnTo>
                <a:lnTo>
                  <a:pt x="454" y="105"/>
                </a:lnTo>
                <a:lnTo>
                  <a:pt x="455" y="104"/>
                </a:lnTo>
                <a:lnTo>
                  <a:pt x="455" y="100"/>
                </a:lnTo>
                <a:lnTo>
                  <a:pt x="454" y="93"/>
                </a:lnTo>
                <a:lnTo>
                  <a:pt x="454" y="88"/>
                </a:lnTo>
                <a:lnTo>
                  <a:pt x="448" y="82"/>
                </a:lnTo>
                <a:lnTo>
                  <a:pt x="453" y="78"/>
                </a:lnTo>
                <a:lnTo>
                  <a:pt x="457" y="85"/>
                </a:lnTo>
                <a:lnTo>
                  <a:pt x="459" y="90"/>
                </a:lnTo>
                <a:lnTo>
                  <a:pt x="462" y="96"/>
                </a:lnTo>
                <a:lnTo>
                  <a:pt x="468" y="103"/>
                </a:lnTo>
                <a:lnTo>
                  <a:pt x="472" y="107"/>
                </a:lnTo>
                <a:lnTo>
                  <a:pt x="474" y="104"/>
                </a:lnTo>
                <a:lnTo>
                  <a:pt x="474" y="101"/>
                </a:lnTo>
                <a:lnTo>
                  <a:pt x="470" y="96"/>
                </a:lnTo>
                <a:lnTo>
                  <a:pt x="468" y="93"/>
                </a:lnTo>
                <a:lnTo>
                  <a:pt x="465" y="88"/>
                </a:lnTo>
                <a:lnTo>
                  <a:pt x="462" y="82"/>
                </a:lnTo>
                <a:lnTo>
                  <a:pt x="466" y="81"/>
                </a:lnTo>
                <a:lnTo>
                  <a:pt x="470" y="86"/>
                </a:lnTo>
                <a:lnTo>
                  <a:pt x="476" y="93"/>
                </a:lnTo>
                <a:lnTo>
                  <a:pt x="477" y="96"/>
                </a:lnTo>
                <a:lnTo>
                  <a:pt x="481" y="95"/>
                </a:lnTo>
                <a:lnTo>
                  <a:pt x="480" y="90"/>
                </a:lnTo>
                <a:lnTo>
                  <a:pt x="478" y="89"/>
                </a:lnTo>
                <a:lnTo>
                  <a:pt x="477" y="88"/>
                </a:lnTo>
                <a:lnTo>
                  <a:pt x="476" y="85"/>
                </a:lnTo>
                <a:lnTo>
                  <a:pt x="478" y="81"/>
                </a:lnTo>
                <a:lnTo>
                  <a:pt x="478" y="80"/>
                </a:lnTo>
                <a:lnTo>
                  <a:pt x="472" y="75"/>
                </a:lnTo>
                <a:lnTo>
                  <a:pt x="466" y="73"/>
                </a:lnTo>
                <a:lnTo>
                  <a:pt x="465" y="70"/>
                </a:lnTo>
                <a:lnTo>
                  <a:pt x="470" y="60"/>
                </a:lnTo>
                <a:lnTo>
                  <a:pt x="474" y="55"/>
                </a:lnTo>
                <a:lnTo>
                  <a:pt x="474" y="58"/>
                </a:lnTo>
                <a:lnTo>
                  <a:pt x="477" y="63"/>
                </a:lnTo>
                <a:lnTo>
                  <a:pt x="481" y="67"/>
                </a:lnTo>
                <a:lnTo>
                  <a:pt x="487" y="69"/>
                </a:lnTo>
                <a:lnTo>
                  <a:pt x="489" y="70"/>
                </a:lnTo>
                <a:lnTo>
                  <a:pt x="496" y="69"/>
                </a:lnTo>
                <a:lnTo>
                  <a:pt x="500" y="63"/>
                </a:lnTo>
                <a:lnTo>
                  <a:pt x="493" y="62"/>
                </a:lnTo>
                <a:lnTo>
                  <a:pt x="485" y="60"/>
                </a:lnTo>
                <a:lnTo>
                  <a:pt x="481" y="56"/>
                </a:lnTo>
                <a:lnTo>
                  <a:pt x="478" y="55"/>
                </a:lnTo>
                <a:lnTo>
                  <a:pt x="476" y="50"/>
                </a:lnTo>
                <a:lnTo>
                  <a:pt x="470" y="52"/>
                </a:lnTo>
                <a:lnTo>
                  <a:pt x="465" y="65"/>
                </a:lnTo>
                <a:lnTo>
                  <a:pt x="461" y="65"/>
                </a:lnTo>
                <a:lnTo>
                  <a:pt x="455" y="56"/>
                </a:lnTo>
                <a:lnTo>
                  <a:pt x="454" y="54"/>
                </a:lnTo>
                <a:lnTo>
                  <a:pt x="451" y="48"/>
                </a:lnTo>
                <a:lnTo>
                  <a:pt x="459" y="43"/>
                </a:lnTo>
                <a:lnTo>
                  <a:pt x="466" y="44"/>
                </a:lnTo>
                <a:lnTo>
                  <a:pt x="473" y="43"/>
                </a:lnTo>
                <a:lnTo>
                  <a:pt x="470" y="37"/>
                </a:lnTo>
                <a:lnTo>
                  <a:pt x="478" y="40"/>
                </a:lnTo>
                <a:lnTo>
                  <a:pt x="485" y="41"/>
                </a:lnTo>
                <a:lnTo>
                  <a:pt x="483" y="37"/>
                </a:lnTo>
                <a:lnTo>
                  <a:pt x="478" y="35"/>
                </a:lnTo>
                <a:lnTo>
                  <a:pt x="476" y="33"/>
                </a:lnTo>
                <a:lnTo>
                  <a:pt x="473" y="25"/>
                </a:lnTo>
                <a:lnTo>
                  <a:pt x="472" y="25"/>
                </a:lnTo>
                <a:lnTo>
                  <a:pt x="462" y="28"/>
                </a:lnTo>
                <a:lnTo>
                  <a:pt x="451" y="32"/>
                </a:lnTo>
                <a:lnTo>
                  <a:pt x="444" y="28"/>
                </a:lnTo>
                <a:lnTo>
                  <a:pt x="450" y="25"/>
                </a:lnTo>
                <a:lnTo>
                  <a:pt x="453" y="22"/>
                </a:lnTo>
                <a:lnTo>
                  <a:pt x="458" y="20"/>
                </a:lnTo>
                <a:lnTo>
                  <a:pt x="459" y="20"/>
                </a:lnTo>
                <a:lnTo>
                  <a:pt x="461" y="20"/>
                </a:lnTo>
                <a:lnTo>
                  <a:pt x="461" y="15"/>
                </a:lnTo>
                <a:lnTo>
                  <a:pt x="459" y="15"/>
                </a:lnTo>
                <a:lnTo>
                  <a:pt x="454" y="14"/>
                </a:lnTo>
                <a:lnTo>
                  <a:pt x="453" y="14"/>
                </a:lnTo>
                <a:lnTo>
                  <a:pt x="447" y="14"/>
                </a:lnTo>
                <a:lnTo>
                  <a:pt x="442" y="11"/>
                </a:lnTo>
                <a:lnTo>
                  <a:pt x="440" y="11"/>
                </a:lnTo>
                <a:lnTo>
                  <a:pt x="443" y="3"/>
                </a:lnTo>
                <a:lnTo>
                  <a:pt x="451" y="0"/>
                </a:lnTo>
                <a:lnTo>
                  <a:pt x="459" y="5"/>
                </a:lnTo>
                <a:lnTo>
                  <a:pt x="470" y="11"/>
                </a:lnTo>
                <a:lnTo>
                  <a:pt x="472" y="11"/>
                </a:lnTo>
                <a:lnTo>
                  <a:pt x="478" y="20"/>
                </a:lnTo>
                <a:lnTo>
                  <a:pt x="483" y="25"/>
                </a:lnTo>
                <a:lnTo>
                  <a:pt x="484" y="30"/>
                </a:lnTo>
                <a:lnTo>
                  <a:pt x="491" y="37"/>
                </a:lnTo>
                <a:lnTo>
                  <a:pt x="498" y="44"/>
                </a:lnTo>
                <a:lnTo>
                  <a:pt x="507" y="48"/>
                </a:lnTo>
                <a:lnTo>
                  <a:pt x="510" y="45"/>
                </a:lnTo>
                <a:lnTo>
                  <a:pt x="503" y="39"/>
                </a:lnTo>
                <a:lnTo>
                  <a:pt x="498" y="35"/>
                </a:lnTo>
                <a:lnTo>
                  <a:pt x="493" y="32"/>
                </a:lnTo>
                <a:lnTo>
                  <a:pt x="489" y="25"/>
                </a:lnTo>
                <a:lnTo>
                  <a:pt x="491" y="18"/>
                </a:lnTo>
                <a:lnTo>
                  <a:pt x="489" y="10"/>
                </a:lnTo>
                <a:lnTo>
                  <a:pt x="480" y="7"/>
                </a:lnTo>
                <a:lnTo>
                  <a:pt x="476" y="6"/>
                </a:lnTo>
                <a:lnTo>
                  <a:pt x="469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1" name="Freeform 392"/>
          <p:cNvSpPr>
            <a:spLocks/>
          </p:cNvSpPr>
          <p:nvPr/>
        </p:nvSpPr>
        <p:spPr bwMode="auto">
          <a:xfrm>
            <a:off x="6334125" y="739775"/>
            <a:ext cx="1674813" cy="1409700"/>
          </a:xfrm>
          <a:custGeom>
            <a:avLst/>
            <a:gdLst>
              <a:gd name="T0" fmla="*/ 75 w 1055"/>
              <a:gd name="T1" fmla="*/ 838 h 888"/>
              <a:gd name="T2" fmla="*/ 95 w 1055"/>
              <a:gd name="T3" fmla="*/ 842 h 888"/>
              <a:gd name="T4" fmla="*/ 112 w 1055"/>
              <a:gd name="T5" fmla="*/ 821 h 888"/>
              <a:gd name="T6" fmla="*/ 102 w 1055"/>
              <a:gd name="T7" fmla="*/ 808 h 888"/>
              <a:gd name="T8" fmla="*/ 18 w 1055"/>
              <a:gd name="T9" fmla="*/ 806 h 888"/>
              <a:gd name="T10" fmla="*/ 60 w 1055"/>
              <a:gd name="T11" fmla="*/ 757 h 888"/>
              <a:gd name="T12" fmla="*/ 112 w 1055"/>
              <a:gd name="T13" fmla="*/ 759 h 888"/>
              <a:gd name="T14" fmla="*/ 106 w 1055"/>
              <a:gd name="T15" fmla="*/ 723 h 888"/>
              <a:gd name="T16" fmla="*/ 120 w 1055"/>
              <a:gd name="T17" fmla="*/ 708 h 888"/>
              <a:gd name="T18" fmla="*/ 116 w 1055"/>
              <a:gd name="T19" fmla="*/ 697 h 888"/>
              <a:gd name="T20" fmla="*/ 112 w 1055"/>
              <a:gd name="T21" fmla="*/ 671 h 888"/>
              <a:gd name="T22" fmla="*/ 163 w 1055"/>
              <a:gd name="T23" fmla="*/ 632 h 888"/>
              <a:gd name="T24" fmla="*/ 157 w 1055"/>
              <a:gd name="T25" fmla="*/ 594 h 888"/>
              <a:gd name="T26" fmla="*/ 185 w 1055"/>
              <a:gd name="T27" fmla="*/ 577 h 888"/>
              <a:gd name="T28" fmla="*/ 207 w 1055"/>
              <a:gd name="T29" fmla="*/ 584 h 888"/>
              <a:gd name="T30" fmla="*/ 240 w 1055"/>
              <a:gd name="T31" fmla="*/ 591 h 888"/>
              <a:gd name="T32" fmla="*/ 199 w 1055"/>
              <a:gd name="T33" fmla="*/ 532 h 888"/>
              <a:gd name="T34" fmla="*/ 272 w 1055"/>
              <a:gd name="T35" fmla="*/ 572 h 888"/>
              <a:gd name="T36" fmla="*/ 287 w 1055"/>
              <a:gd name="T37" fmla="*/ 583 h 888"/>
              <a:gd name="T38" fmla="*/ 260 w 1055"/>
              <a:gd name="T39" fmla="*/ 521 h 888"/>
              <a:gd name="T40" fmla="*/ 238 w 1055"/>
              <a:gd name="T41" fmla="*/ 513 h 888"/>
              <a:gd name="T42" fmla="*/ 305 w 1055"/>
              <a:gd name="T43" fmla="*/ 464 h 888"/>
              <a:gd name="T44" fmla="*/ 290 w 1055"/>
              <a:gd name="T45" fmla="*/ 561 h 888"/>
              <a:gd name="T46" fmla="*/ 346 w 1055"/>
              <a:gd name="T47" fmla="*/ 502 h 888"/>
              <a:gd name="T48" fmla="*/ 337 w 1055"/>
              <a:gd name="T49" fmla="*/ 427 h 888"/>
              <a:gd name="T50" fmla="*/ 366 w 1055"/>
              <a:gd name="T51" fmla="*/ 495 h 888"/>
              <a:gd name="T52" fmla="*/ 360 w 1055"/>
              <a:gd name="T53" fmla="*/ 554 h 888"/>
              <a:gd name="T54" fmla="*/ 414 w 1055"/>
              <a:gd name="T55" fmla="*/ 524 h 888"/>
              <a:gd name="T56" fmla="*/ 375 w 1055"/>
              <a:gd name="T57" fmla="*/ 455 h 888"/>
              <a:gd name="T58" fmla="*/ 420 w 1055"/>
              <a:gd name="T59" fmla="*/ 412 h 888"/>
              <a:gd name="T60" fmla="*/ 435 w 1055"/>
              <a:gd name="T61" fmla="*/ 435 h 888"/>
              <a:gd name="T62" fmla="*/ 470 w 1055"/>
              <a:gd name="T63" fmla="*/ 401 h 888"/>
              <a:gd name="T64" fmla="*/ 504 w 1055"/>
              <a:gd name="T65" fmla="*/ 420 h 888"/>
              <a:gd name="T66" fmla="*/ 510 w 1055"/>
              <a:gd name="T67" fmla="*/ 373 h 888"/>
              <a:gd name="T68" fmla="*/ 456 w 1055"/>
              <a:gd name="T69" fmla="*/ 356 h 888"/>
              <a:gd name="T70" fmla="*/ 455 w 1055"/>
              <a:gd name="T71" fmla="*/ 299 h 888"/>
              <a:gd name="T72" fmla="*/ 505 w 1055"/>
              <a:gd name="T73" fmla="*/ 295 h 888"/>
              <a:gd name="T74" fmla="*/ 542 w 1055"/>
              <a:gd name="T75" fmla="*/ 333 h 888"/>
              <a:gd name="T76" fmla="*/ 575 w 1055"/>
              <a:gd name="T77" fmla="*/ 337 h 888"/>
              <a:gd name="T78" fmla="*/ 590 w 1055"/>
              <a:gd name="T79" fmla="*/ 333 h 888"/>
              <a:gd name="T80" fmla="*/ 625 w 1055"/>
              <a:gd name="T81" fmla="*/ 366 h 888"/>
              <a:gd name="T82" fmla="*/ 617 w 1055"/>
              <a:gd name="T83" fmla="*/ 317 h 888"/>
              <a:gd name="T84" fmla="*/ 628 w 1055"/>
              <a:gd name="T85" fmla="*/ 270 h 888"/>
              <a:gd name="T86" fmla="*/ 680 w 1055"/>
              <a:gd name="T87" fmla="*/ 210 h 888"/>
              <a:gd name="T88" fmla="*/ 679 w 1055"/>
              <a:gd name="T89" fmla="*/ 127 h 888"/>
              <a:gd name="T90" fmla="*/ 709 w 1055"/>
              <a:gd name="T91" fmla="*/ 82 h 888"/>
              <a:gd name="T92" fmla="*/ 770 w 1055"/>
              <a:gd name="T93" fmla="*/ 103 h 888"/>
              <a:gd name="T94" fmla="*/ 811 w 1055"/>
              <a:gd name="T95" fmla="*/ 112 h 888"/>
              <a:gd name="T96" fmla="*/ 766 w 1055"/>
              <a:gd name="T97" fmla="*/ 213 h 888"/>
              <a:gd name="T98" fmla="*/ 763 w 1055"/>
              <a:gd name="T99" fmla="*/ 299 h 888"/>
              <a:gd name="T100" fmla="*/ 804 w 1055"/>
              <a:gd name="T101" fmla="*/ 270 h 888"/>
              <a:gd name="T102" fmla="*/ 883 w 1055"/>
              <a:gd name="T103" fmla="*/ 92 h 888"/>
              <a:gd name="T104" fmla="*/ 902 w 1055"/>
              <a:gd name="T105" fmla="*/ 202 h 888"/>
              <a:gd name="T106" fmla="*/ 932 w 1055"/>
              <a:gd name="T107" fmla="*/ 133 h 888"/>
              <a:gd name="T108" fmla="*/ 920 w 1055"/>
              <a:gd name="T109" fmla="*/ 48 h 888"/>
              <a:gd name="T110" fmla="*/ 974 w 1055"/>
              <a:gd name="T111" fmla="*/ 20 h 888"/>
              <a:gd name="T112" fmla="*/ 1008 w 1055"/>
              <a:gd name="T113" fmla="*/ 80 h 888"/>
              <a:gd name="T114" fmla="*/ 1029 w 1055"/>
              <a:gd name="T115" fmla="*/ 96 h 888"/>
              <a:gd name="T116" fmla="*/ 1022 w 1055"/>
              <a:gd name="T117" fmla="*/ 171 h 888"/>
              <a:gd name="T118" fmla="*/ 1048 w 1055"/>
              <a:gd name="T119" fmla="*/ 194 h 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55" h="888">
                <a:moveTo>
                  <a:pt x="15" y="860"/>
                </a:moveTo>
                <a:lnTo>
                  <a:pt x="5" y="854"/>
                </a:lnTo>
                <a:lnTo>
                  <a:pt x="0" y="850"/>
                </a:lnTo>
                <a:lnTo>
                  <a:pt x="0" y="849"/>
                </a:lnTo>
                <a:lnTo>
                  <a:pt x="0" y="845"/>
                </a:lnTo>
                <a:lnTo>
                  <a:pt x="9" y="842"/>
                </a:lnTo>
                <a:lnTo>
                  <a:pt x="9" y="840"/>
                </a:lnTo>
                <a:lnTo>
                  <a:pt x="16" y="838"/>
                </a:lnTo>
                <a:lnTo>
                  <a:pt x="26" y="832"/>
                </a:lnTo>
                <a:lnTo>
                  <a:pt x="34" y="830"/>
                </a:lnTo>
                <a:lnTo>
                  <a:pt x="48" y="831"/>
                </a:lnTo>
                <a:lnTo>
                  <a:pt x="56" y="835"/>
                </a:lnTo>
                <a:lnTo>
                  <a:pt x="57" y="847"/>
                </a:lnTo>
                <a:lnTo>
                  <a:pt x="60" y="849"/>
                </a:lnTo>
                <a:lnTo>
                  <a:pt x="72" y="846"/>
                </a:lnTo>
                <a:lnTo>
                  <a:pt x="73" y="840"/>
                </a:lnTo>
                <a:lnTo>
                  <a:pt x="75" y="838"/>
                </a:lnTo>
                <a:lnTo>
                  <a:pt x="76" y="838"/>
                </a:lnTo>
                <a:lnTo>
                  <a:pt x="79" y="838"/>
                </a:lnTo>
                <a:lnTo>
                  <a:pt x="84" y="838"/>
                </a:lnTo>
                <a:lnTo>
                  <a:pt x="90" y="847"/>
                </a:lnTo>
                <a:lnTo>
                  <a:pt x="95" y="861"/>
                </a:lnTo>
                <a:lnTo>
                  <a:pt x="99" y="868"/>
                </a:lnTo>
                <a:lnTo>
                  <a:pt x="102" y="879"/>
                </a:lnTo>
                <a:lnTo>
                  <a:pt x="102" y="888"/>
                </a:lnTo>
                <a:lnTo>
                  <a:pt x="106" y="887"/>
                </a:lnTo>
                <a:lnTo>
                  <a:pt x="109" y="887"/>
                </a:lnTo>
                <a:lnTo>
                  <a:pt x="108" y="884"/>
                </a:lnTo>
                <a:lnTo>
                  <a:pt x="105" y="879"/>
                </a:lnTo>
                <a:lnTo>
                  <a:pt x="105" y="869"/>
                </a:lnTo>
                <a:lnTo>
                  <a:pt x="110" y="872"/>
                </a:lnTo>
                <a:lnTo>
                  <a:pt x="106" y="860"/>
                </a:lnTo>
                <a:lnTo>
                  <a:pt x="98" y="853"/>
                </a:lnTo>
                <a:lnTo>
                  <a:pt x="95" y="842"/>
                </a:lnTo>
                <a:lnTo>
                  <a:pt x="94" y="839"/>
                </a:lnTo>
                <a:lnTo>
                  <a:pt x="95" y="832"/>
                </a:lnTo>
                <a:lnTo>
                  <a:pt x="99" y="827"/>
                </a:lnTo>
                <a:lnTo>
                  <a:pt x="103" y="828"/>
                </a:lnTo>
                <a:lnTo>
                  <a:pt x="106" y="832"/>
                </a:lnTo>
                <a:lnTo>
                  <a:pt x="112" y="836"/>
                </a:lnTo>
                <a:lnTo>
                  <a:pt x="113" y="836"/>
                </a:lnTo>
                <a:lnTo>
                  <a:pt x="118" y="840"/>
                </a:lnTo>
                <a:lnTo>
                  <a:pt x="128" y="842"/>
                </a:lnTo>
                <a:lnTo>
                  <a:pt x="129" y="838"/>
                </a:lnTo>
                <a:lnTo>
                  <a:pt x="121" y="834"/>
                </a:lnTo>
                <a:lnTo>
                  <a:pt x="113" y="828"/>
                </a:lnTo>
                <a:lnTo>
                  <a:pt x="112" y="828"/>
                </a:lnTo>
                <a:lnTo>
                  <a:pt x="109" y="827"/>
                </a:lnTo>
                <a:lnTo>
                  <a:pt x="108" y="825"/>
                </a:lnTo>
                <a:lnTo>
                  <a:pt x="110" y="821"/>
                </a:lnTo>
                <a:lnTo>
                  <a:pt x="112" y="821"/>
                </a:lnTo>
                <a:lnTo>
                  <a:pt x="127" y="820"/>
                </a:lnTo>
                <a:lnTo>
                  <a:pt x="133" y="821"/>
                </a:lnTo>
                <a:lnTo>
                  <a:pt x="138" y="824"/>
                </a:lnTo>
                <a:lnTo>
                  <a:pt x="146" y="828"/>
                </a:lnTo>
                <a:lnTo>
                  <a:pt x="150" y="828"/>
                </a:lnTo>
                <a:lnTo>
                  <a:pt x="146" y="825"/>
                </a:lnTo>
                <a:lnTo>
                  <a:pt x="140" y="821"/>
                </a:lnTo>
                <a:lnTo>
                  <a:pt x="138" y="819"/>
                </a:lnTo>
                <a:lnTo>
                  <a:pt x="133" y="816"/>
                </a:lnTo>
                <a:lnTo>
                  <a:pt x="125" y="812"/>
                </a:lnTo>
                <a:lnTo>
                  <a:pt x="116" y="815"/>
                </a:lnTo>
                <a:lnTo>
                  <a:pt x="118" y="808"/>
                </a:lnTo>
                <a:lnTo>
                  <a:pt x="120" y="805"/>
                </a:lnTo>
                <a:lnTo>
                  <a:pt x="123" y="794"/>
                </a:lnTo>
                <a:lnTo>
                  <a:pt x="117" y="794"/>
                </a:lnTo>
                <a:lnTo>
                  <a:pt x="112" y="798"/>
                </a:lnTo>
                <a:lnTo>
                  <a:pt x="102" y="808"/>
                </a:lnTo>
                <a:lnTo>
                  <a:pt x="99" y="812"/>
                </a:lnTo>
                <a:lnTo>
                  <a:pt x="98" y="815"/>
                </a:lnTo>
                <a:lnTo>
                  <a:pt x="88" y="819"/>
                </a:lnTo>
                <a:lnTo>
                  <a:pt x="71" y="820"/>
                </a:lnTo>
                <a:lnTo>
                  <a:pt x="78" y="809"/>
                </a:lnTo>
                <a:lnTo>
                  <a:pt x="78" y="808"/>
                </a:lnTo>
                <a:lnTo>
                  <a:pt x="72" y="805"/>
                </a:lnTo>
                <a:lnTo>
                  <a:pt x="65" y="802"/>
                </a:lnTo>
                <a:lnTo>
                  <a:pt x="63" y="808"/>
                </a:lnTo>
                <a:lnTo>
                  <a:pt x="57" y="816"/>
                </a:lnTo>
                <a:lnTo>
                  <a:pt x="35" y="821"/>
                </a:lnTo>
                <a:lnTo>
                  <a:pt x="27" y="823"/>
                </a:lnTo>
                <a:lnTo>
                  <a:pt x="26" y="823"/>
                </a:lnTo>
                <a:lnTo>
                  <a:pt x="23" y="823"/>
                </a:lnTo>
                <a:lnTo>
                  <a:pt x="23" y="813"/>
                </a:lnTo>
                <a:lnTo>
                  <a:pt x="19" y="808"/>
                </a:lnTo>
                <a:lnTo>
                  <a:pt x="18" y="806"/>
                </a:lnTo>
                <a:lnTo>
                  <a:pt x="16" y="800"/>
                </a:lnTo>
                <a:lnTo>
                  <a:pt x="24" y="794"/>
                </a:lnTo>
                <a:lnTo>
                  <a:pt x="30" y="798"/>
                </a:lnTo>
                <a:lnTo>
                  <a:pt x="30" y="800"/>
                </a:lnTo>
                <a:lnTo>
                  <a:pt x="31" y="798"/>
                </a:lnTo>
                <a:lnTo>
                  <a:pt x="34" y="793"/>
                </a:lnTo>
                <a:lnTo>
                  <a:pt x="33" y="793"/>
                </a:lnTo>
                <a:lnTo>
                  <a:pt x="33" y="791"/>
                </a:lnTo>
                <a:lnTo>
                  <a:pt x="31" y="791"/>
                </a:lnTo>
                <a:lnTo>
                  <a:pt x="27" y="789"/>
                </a:lnTo>
                <a:lnTo>
                  <a:pt x="26" y="782"/>
                </a:lnTo>
                <a:lnTo>
                  <a:pt x="30" y="776"/>
                </a:lnTo>
                <a:lnTo>
                  <a:pt x="31" y="772"/>
                </a:lnTo>
                <a:lnTo>
                  <a:pt x="44" y="761"/>
                </a:lnTo>
                <a:lnTo>
                  <a:pt x="53" y="760"/>
                </a:lnTo>
                <a:lnTo>
                  <a:pt x="57" y="761"/>
                </a:lnTo>
                <a:lnTo>
                  <a:pt x="60" y="757"/>
                </a:lnTo>
                <a:lnTo>
                  <a:pt x="65" y="752"/>
                </a:lnTo>
                <a:lnTo>
                  <a:pt x="65" y="753"/>
                </a:lnTo>
                <a:lnTo>
                  <a:pt x="72" y="757"/>
                </a:lnTo>
                <a:lnTo>
                  <a:pt x="76" y="764"/>
                </a:lnTo>
                <a:lnTo>
                  <a:pt x="82" y="770"/>
                </a:lnTo>
                <a:lnTo>
                  <a:pt x="86" y="768"/>
                </a:lnTo>
                <a:lnTo>
                  <a:pt x="87" y="767"/>
                </a:lnTo>
                <a:lnTo>
                  <a:pt x="79" y="761"/>
                </a:lnTo>
                <a:lnTo>
                  <a:pt x="79" y="755"/>
                </a:lnTo>
                <a:lnTo>
                  <a:pt x="84" y="749"/>
                </a:lnTo>
                <a:lnTo>
                  <a:pt x="86" y="749"/>
                </a:lnTo>
                <a:lnTo>
                  <a:pt x="90" y="748"/>
                </a:lnTo>
                <a:lnTo>
                  <a:pt x="94" y="746"/>
                </a:lnTo>
                <a:lnTo>
                  <a:pt x="99" y="748"/>
                </a:lnTo>
                <a:lnTo>
                  <a:pt x="105" y="753"/>
                </a:lnTo>
                <a:lnTo>
                  <a:pt x="109" y="759"/>
                </a:lnTo>
                <a:lnTo>
                  <a:pt x="112" y="759"/>
                </a:lnTo>
                <a:lnTo>
                  <a:pt x="117" y="760"/>
                </a:lnTo>
                <a:lnTo>
                  <a:pt x="127" y="761"/>
                </a:lnTo>
                <a:lnTo>
                  <a:pt x="132" y="761"/>
                </a:lnTo>
                <a:lnTo>
                  <a:pt x="133" y="760"/>
                </a:lnTo>
                <a:lnTo>
                  <a:pt x="131" y="756"/>
                </a:lnTo>
                <a:lnTo>
                  <a:pt x="131" y="756"/>
                </a:lnTo>
                <a:lnTo>
                  <a:pt x="121" y="753"/>
                </a:lnTo>
                <a:lnTo>
                  <a:pt x="114" y="749"/>
                </a:lnTo>
                <a:lnTo>
                  <a:pt x="112" y="744"/>
                </a:lnTo>
                <a:lnTo>
                  <a:pt x="112" y="741"/>
                </a:lnTo>
                <a:lnTo>
                  <a:pt x="102" y="741"/>
                </a:lnTo>
                <a:lnTo>
                  <a:pt x="98" y="742"/>
                </a:lnTo>
                <a:lnTo>
                  <a:pt x="95" y="740"/>
                </a:lnTo>
                <a:lnTo>
                  <a:pt x="91" y="737"/>
                </a:lnTo>
                <a:lnTo>
                  <a:pt x="94" y="731"/>
                </a:lnTo>
                <a:lnTo>
                  <a:pt x="102" y="727"/>
                </a:lnTo>
                <a:lnTo>
                  <a:pt x="106" y="723"/>
                </a:lnTo>
                <a:lnTo>
                  <a:pt x="109" y="725"/>
                </a:lnTo>
                <a:lnTo>
                  <a:pt x="112" y="727"/>
                </a:lnTo>
                <a:lnTo>
                  <a:pt x="116" y="729"/>
                </a:lnTo>
                <a:lnTo>
                  <a:pt x="128" y="733"/>
                </a:lnTo>
                <a:lnTo>
                  <a:pt x="133" y="735"/>
                </a:lnTo>
                <a:lnTo>
                  <a:pt x="142" y="738"/>
                </a:lnTo>
                <a:lnTo>
                  <a:pt x="143" y="734"/>
                </a:lnTo>
                <a:lnTo>
                  <a:pt x="142" y="730"/>
                </a:lnTo>
                <a:lnTo>
                  <a:pt x="135" y="727"/>
                </a:lnTo>
                <a:lnTo>
                  <a:pt x="129" y="726"/>
                </a:lnTo>
                <a:lnTo>
                  <a:pt x="127" y="726"/>
                </a:lnTo>
                <a:lnTo>
                  <a:pt x="125" y="725"/>
                </a:lnTo>
                <a:lnTo>
                  <a:pt x="123" y="725"/>
                </a:lnTo>
                <a:lnTo>
                  <a:pt x="117" y="720"/>
                </a:lnTo>
                <a:lnTo>
                  <a:pt x="113" y="716"/>
                </a:lnTo>
                <a:lnTo>
                  <a:pt x="117" y="710"/>
                </a:lnTo>
                <a:lnTo>
                  <a:pt x="120" y="708"/>
                </a:lnTo>
                <a:lnTo>
                  <a:pt x="124" y="703"/>
                </a:lnTo>
                <a:lnTo>
                  <a:pt x="129" y="700"/>
                </a:lnTo>
                <a:lnTo>
                  <a:pt x="132" y="700"/>
                </a:lnTo>
                <a:lnTo>
                  <a:pt x="136" y="705"/>
                </a:lnTo>
                <a:lnTo>
                  <a:pt x="142" y="708"/>
                </a:lnTo>
                <a:lnTo>
                  <a:pt x="143" y="708"/>
                </a:lnTo>
                <a:lnTo>
                  <a:pt x="147" y="708"/>
                </a:lnTo>
                <a:lnTo>
                  <a:pt x="148" y="704"/>
                </a:lnTo>
                <a:lnTo>
                  <a:pt x="143" y="699"/>
                </a:lnTo>
                <a:lnTo>
                  <a:pt x="138" y="696"/>
                </a:lnTo>
                <a:lnTo>
                  <a:pt x="138" y="696"/>
                </a:lnTo>
                <a:lnTo>
                  <a:pt x="132" y="693"/>
                </a:lnTo>
                <a:lnTo>
                  <a:pt x="131" y="693"/>
                </a:lnTo>
                <a:lnTo>
                  <a:pt x="125" y="695"/>
                </a:lnTo>
                <a:lnTo>
                  <a:pt x="121" y="696"/>
                </a:lnTo>
                <a:lnTo>
                  <a:pt x="117" y="696"/>
                </a:lnTo>
                <a:lnTo>
                  <a:pt x="116" y="697"/>
                </a:lnTo>
                <a:lnTo>
                  <a:pt x="113" y="699"/>
                </a:lnTo>
                <a:lnTo>
                  <a:pt x="112" y="699"/>
                </a:lnTo>
                <a:lnTo>
                  <a:pt x="110" y="700"/>
                </a:lnTo>
                <a:lnTo>
                  <a:pt x="109" y="699"/>
                </a:lnTo>
                <a:lnTo>
                  <a:pt x="109" y="697"/>
                </a:lnTo>
                <a:lnTo>
                  <a:pt x="109" y="695"/>
                </a:lnTo>
                <a:lnTo>
                  <a:pt x="109" y="692"/>
                </a:lnTo>
                <a:lnTo>
                  <a:pt x="110" y="686"/>
                </a:lnTo>
                <a:lnTo>
                  <a:pt x="112" y="686"/>
                </a:lnTo>
                <a:lnTo>
                  <a:pt x="114" y="685"/>
                </a:lnTo>
                <a:lnTo>
                  <a:pt x="118" y="684"/>
                </a:lnTo>
                <a:lnTo>
                  <a:pt x="116" y="678"/>
                </a:lnTo>
                <a:lnTo>
                  <a:pt x="112" y="678"/>
                </a:lnTo>
                <a:lnTo>
                  <a:pt x="110" y="680"/>
                </a:lnTo>
                <a:lnTo>
                  <a:pt x="110" y="674"/>
                </a:lnTo>
                <a:lnTo>
                  <a:pt x="112" y="673"/>
                </a:lnTo>
                <a:lnTo>
                  <a:pt x="112" y="671"/>
                </a:lnTo>
                <a:lnTo>
                  <a:pt x="116" y="666"/>
                </a:lnTo>
                <a:lnTo>
                  <a:pt x="121" y="662"/>
                </a:lnTo>
                <a:lnTo>
                  <a:pt x="123" y="662"/>
                </a:lnTo>
                <a:lnTo>
                  <a:pt x="124" y="656"/>
                </a:lnTo>
                <a:lnTo>
                  <a:pt x="129" y="650"/>
                </a:lnTo>
                <a:lnTo>
                  <a:pt x="125" y="650"/>
                </a:lnTo>
                <a:lnTo>
                  <a:pt x="123" y="650"/>
                </a:lnTo>
                <a:lnTo>
                  <a:pt x="124" y="648"/>
                </a:lnTo>
                <a:lnTo>
                  <a:pt x="129" y="643"/>
                </a:lnTo>
                <a:lnTo>
                  <a:pt x="131" y="643"/>
                </a:lnTo>
                <a:lnTo>
                  <a:pt x="136" y="641"/>
                </a:lnTo>
                <a:lnTo>
                  <a:pt x="139" y="640"/>
                </a:lnTo>
                <a:lnTo>
                  <a:pt x="147" y="636"/>
                </a:lnTo>
                <a:lnTo>
                  <a:pt x="148" y="636"/>
                </a:lnTo>
                <a:lnTo>
                  <a:pt x="154" y="632"/>
                </a:lnTo>
                <a:lnTo>
                  <a:pt x="155" y="632"/>
                </a:lnTo>
                <a:lnTo>
                  <a:pt x="163" y="632"/>
                </a:lnTo>
                <a:lnTo>
                  <a:pt x="169" y="632"/>
                </a:lnTo>
                <a:lnTo>
                  <a:pt x="170" y="633"/>
                </a:lnTo>
                <a:lnTo>
                  <a:pt x="174" y="639"/>
                </a:lnTo>
                <a:lnTo>
                  <a:pt x="176" y="637"/>
                </a:lnTo>
                <a:lnTo>
                  <a:pt x="177" y="636"/>
                </a:lnTo>
                <a:lnTo>
                  <a:pt x="176" y="636"/>
                </a:lnTo>
                <a:lnTo>
                  <a:pt x="172" y="632"/>
                </a:lnTo>
                <a:lnTo>
                  <a:pt x="172" y="630"/>
                </a:lnTo>
                <a:lnTo>
                  <a:pt x="172" y="630"/>
                </a:lnTo>
                <a:lnTo>
                  <a:pt x="162" y="625"/>
                </a:lnTo>
                <a:lnTo>
                  <a:pt x="163" y="617"/>
                </a:lnTo>
                <a:lnTo>
                  <a:pt x="165" y="610"/>
                </a:lnTo>
                <a:lnTo>
                  <a:pt x="158" y="610"/>
                </a:lnTo>
                <a:lnTo>
                  <a:pt x="155" y="611"/>
                </a:lnTo>
                <a:lnTo>
                  <a:pt x="154" y="610"/>
                </a:lnTo>
                <a:lnTo>
                  <a:pt x="154" y="607"/>
                </a:lnTo>
                <a:lnTo>
                  <a:pt x="157" y="594"/>
                </a:lnTo>
                <a:lnTo>
                  <a:pt x="163" y="579"/>
                </a:lnTo>
                <a:lnTo>
                  <a:pt x="166" y="569"/>
                </a:lnTo>
                <a:lnTo>
                  <a:pt x="172" y="568"/>
                </a:lnTo>
                <a:lnTo>
                  <a:pt x="168" y="561"/>
                </a:lnTo>
                <a:lnTo>
                  <a:pt x="166" y="550"/>
                </a:lnTo>
                <a:lnTo>
                  <a:pt x="172" y="549"/>
                </a:lnTo>
                <a:lnTo>
                  <a:pt x="181" y="543"/>
                </a:lnTo>
                <a:lnTo>
                  <a:pt x="188" y="549"/>
                </a:lnTo>
                <a:lnTo>
                  <a:pt x="187" y="560"/>
                </a:lnTo>
                <a:lnTo>
                  <a:pt x="183" y="566"/>
                </a:lnTo>
                <a:lnTo>
                  <a:pt x="180" y="575"/>
                </a:lnTo>
                <a:lnTo>
                  <a:pt x="177" y="580"/>
                </a:lnTo>
                <a:lnTo>
                  <a:pt x="177" y="588"/>
                </a:lnTo>
                <a:lnTo>
                  <a:pt x="178" y="594"/>
                </a:lnTo>
                <a:lnTo>
                  <a:pt x="180" y="595"/>
                </a:lnTo>
                <a:lnTo>
                  <a:pt x="184" y="585"/>
                </a:lnTo>
                <a:lnTo>
                  <a:pt x="185" y="577"/>
                </a:lnTo>
                <a:lnTo>
                  <a:pt x="191" y="568"/>
                </a:lnTo>
                <a:lnTo>
                  <a:pt x="195" y="569"/>
                </a:lnTo>
                <a:lnTo>
                  <a:pt x="196" y="569"/>
                </a:lnTo>
                <a:lnTo>
                  <a:pt x="196" y="570"/>
                </a:lnTo>
                <a:lnTo>
                  <a:pt x="199" y="580"/>
                </a:lnTo>
                <a:lnTo>
                  <a:pt x="200" y="585"/>
                </a:lnTo>
                <a:lnTo>
                  <a:pt x="199" y="591"/>
                </a:lnTo>
                <a:lnTo>
                  <a:pt x="199" y="594"/>
                </a:lnTo>
                <a:lnTo>
                  <a:pt x="199" y="598"/>
                </a:lnTo>
                <a:lnTo>
                  <a:pt x="199" y="600"/>
                </a:lnTo>
                <a:lnTo>
                  <a:pt x="200" y="610"/>
                </a:lnTo>
                <a:lnTo>
                  <a:pt x="200" y="609"/>
                </a:lnTo>
                <a:lnTo>
                  <a:pt x="203" y="605"/>
                </a:lnTo>
                <a:lnTo>
                  <a:pt x="206" y="596"/>
                </a:lnTo>
                <a:lnTo>
                  <a:pt x="206" y="587"/>
                </a:lnTo>
                <a:lnTo>
                  <a:pt x="206" y="585"/>
                </a:lnTo>
                <a:lnTo>
                  <a:pt x="207" y="584"/>
                </a:lnTo>
                <a:lnTo>
                  <a:pt x="207" y="579"/>
                </a:lnTo>
                <a:lnTo>
                  <a:pt x="211" y="587"/>
                </a:lnTo>
                <a:lnTo>
                  <a:pt x="211" y="588"/>
                </a:lnTo>
                <a:lnTo>
                  <a:pt x="215" y="595"/>
                </a:lnTo>
                <a:lnTo>
                  <a:pt x="219" y="600"/>
                </a:lnTo>
                <a:lnTo>
                  <a:pt x="222" y="602"/>
                </a:lnTo>
                <a:lnTo>
                  <a:pt x="225" y="599"/>
                </a:lnTo>
                <a:lnTo>
                  <a:pt x="225" y="598"/>
                </a:lnTo>
                <a:lnTo>
                  <a:pt x="225" y="595"/>
                </a:lnTo>
                <a:lnTo>
                  <a:pt x="221" y="590"/>
                </a:lnTo>
                <a:lnTo>
                  <a:pt x="217" y="585"/>
                </a:lnTo>
                <a:lnTo>
                  <a:pt x="219" y="583"/>
                </a:lnTo>
                <a:lnTo>
                  <a:pt x="225" y="583"/>
                </a:lnTo>
                <a:lnTo>
                  <a:pt x="234" y="583"/>
                </a:lnTo>
                <a:lnTo>
                  <a:pt x="237" y="584"/>
                </a:lnTo>
                <a:lnTo>
                  <a:pt x="237" y="587"/>
                </a:lnTo>
                <a:lnTo>
                  <a:pt x="240" y="591"/>
                </a:lnTo>
                <a:lnTo>
                  <a:pt x="245" y="592"/>
                </a:lnTo>
                <a:lnTo>
                  <a:pt x="251" y="591"/>
                </a:lnTo>
                <a:lnTo>
                  <a:pt x="248" y="587"/>
                </a:lnTo>
                <a:lnTo>
                  <a:pt x="247" y="585"/>
                </a:lnTo>
                <a:lnTo>
                  <a:pt x="242" y="580"/>
                </a:lnTo>
                <a:lnTo>
                  <a:pt x="240" y="579"/>
                </a:lnTo>
                <a:lnTo>
                  <a:pt x="237" y="577"/>
                </a:lnTo>
                <a:lnTo>
                  <a:pt x="229" y="577"/>
                </a:lnTo>
                <a:lnTo>
                  <a:pt x="214" y="570"/>
                </a:lnTo>
                <a:lnTo>
                  <a:pt x="208" y="562"/>
                </a:lnTo>
                <a:lnTo>
                  <a:pt x="200" y="553"/>
                </a:lnTo>
                <a:lnTo>
                  <a:pt x="197" y="553"/>
                </a:lnTo>
                <a:lnTo>
                  <a:pt x="196" y="549"/>
                </a:lnTo>
                <a:lnTo>
                  <a:pt x="197" y="542"/>
                </a:lnTo>
                <a:lnTo>
                  <a:pt x="196" y="536"/>
                </a:lnTo>
                <a:lnTo>
                  <a:pt x="196" y="534"/>
                </a:lnTo>
                <a:lnTo>
                  <a:pt x="199" y="532"/>
                </a:lnTo>
                <a:lnTo>
                  <a:pt x="204" y="531"/>
                </a:lnTo>
                <a:lnTo>
                  <a:pt x="217" y="527"/>
                </a:lnTo>
                <a:lnTo>
                  <a:pt x="223" y="524"/>
                </a:lnTo>
                <a:lnTo>
                  <a:pt x="227" y="523"/>
                </a:lnTo>
                <a:lnTo>
                  <a:pt x="229" y="520"/>
                </a:lnTo>
                <a:lnTo>
                  <a:pt x="232" y="531"/>
                </a:lnTo>
                <a:lnTo>
                  <a:pt x="232" y="532"/>
                </a:lnTo>
                <a:lnTo>
                  <a:pt x="230" y="536"/>
                </a:lnTo>
                <a:lnTo>
                  <a:pt x="234" y="538"/>
                </a:lnTo>
                <a:lnTo>
                  <a:pt x="236" y="538"/>
                </a:lnTo>
                <a:lnTo>
                  <a:pt x="237" y="545"/>
                </a:lnTo>
                <a:lnTo>
                  <a:pt x="237" y="549"/>
                </a:lnTo>
                <a:lnTo>
                  <a:pt x="244" y="555"/>
                </a:lnTo>
                <a:lnTo>
                  <a:pt x="245" y="565"/>
                </a:lnTo>
                <a:lnTo>
                  <a:pt x="252" y="572"/>
                </a:lnTo>
                <a:lnTo>
                  <a:pt x="263" y="576"/>
                </a:lnTo>
                <a:lnTo>
                  <a:pt x="272" y="572"/>
                </a:lnTo>
                <a:lnTo>
                  <a:pt x="279" y="576"/>
                </a:lnTo>
                <a:lnTo>
                  <a:pt x="281" y="581"/>
                </a:lnTo>
                <a:lnTo>
                  <a:pt x="277" y="588"/>
                </a:lnTo>
                <a:lnTo>
                  <a:pt x="274" y="598"/>
                </a:lnTo>
                <a:lnTo>
                  <a:pt x="274" y="603"/>
                </a:lnTo>
                <a:lnTo>
                  <a:pt x="281" y="603"/>
                </a:lnTo>
                <a:lnTo>
                  <a:pt x="283" y="600"/>
                </a:lnTo>
                <a:lnTo>
                  <a:pt x="292" y="603"/>
                </a:lnTo>
                <a:lnTo>
                  <a:pt x="294" y="603"/>
                </a:lnTo>
                <a:lnTo>
                  <a:pt x="300" y="606"/>
                </a:lnTo>
                <a:lnTo>
                  <a:pt x="300" y="603"/>
                </a:lnTo>
                <a:lnTo>
                  <a:pt x="300" y="600"/>
                </a:lnTo>
                <a:lnTo>
                  <a:pt x="294" y="598"/>
                </a:lnTo>
                <a:lnTo>
                  <a:pt x="294" y="598"/>
                </a:lnTo>
                <a:lnTo>
                  <a:pt x="289" y="591"/>
                </a:lnTo>
                <a:lnTo>
                  <a:pt x="289" y="590"/>
                </a:lnTo>
                <a:lnTo>
                  <a:pt x="287" y="583"/>
                </a:lnTo>
                <a:lnTo>
                  <a:pt x="286" y="573"/>
                </a:lnTo>
                <a:lnTo>
                  <a:pt x="283" y="569"/>
                </a:lnTo>
                <a:lnTo>
                  <a:pt x="282" y="566"/>
                </a:lnTo>
                <a:lnTo>
                  <a:pt x="281" y="566"/>
                </a:lnTo>
                <a:lnTo>
                  <a:pt x="277" y="565"/>
                </a:lnTo>
                <a:lnTo>
                  <a:pt x="267" y="564"/>
                </a:lnTo>
                <a:lnTo>
                  <a:pt x="259" y="565"/>
                </a:lnTo>
                <a:lnTo>
                  <a:pt x="253" y="560"/>
                </a:lnTo>
                <a:lnTo>
                  <a:pt x="252" y="551"/>
                </a:lnTo>
                <a:lnTo>
                  <a:pt x="244" y="546"/>
                </a:lnTo>
                <a:lnTo>
                  <a:pt x="245" y="538"/>
                </a:lnTo>
                <a:lnTo>
                  <a:pt x="245" y="535"/>
                </a:lnTo>
                <a:lnTo>
                  <a:pt x="245" y="531"/>
                </a:lnTo>
                <a:lnTo>
                  <a:pt x="249" y="530"/>
                </a:lnTo>
                <a:lnTo>
                  <a:pt x="252" y="524"/>
                </a:lnTo>
                <a:lnTo>
                  <a:pt x="253" y="523"/>
                </a:lnTo>
                <a:lnTo>
                  <a:pt x="260" y="521"/>
                </a:lnTo>
                <a:lnTo>
                  <a:pt x="262" y="525"/>
                </a:lnTo>
                <a:lnTo>
                  <a:pt x="266" y="531"/>
                </a:lnTo>
                <a:lnTo>
                  <a:pt x="270" y="528"/>
                </a:lnTo>
                <a:lnTo>
                  <a:pt x="264" y="521"/>
                </a:lnTo>
                <a:lnTo>
                  <a:pt x="262" y="516"/>
                </a:lnTo>
                <a:lnTo>
                  <a:pt x="260" y="513"/>
                </a:lnTo>
                <a:lnTo>
                  <a:pt x="256" y="516"/>
                </a:lnTo>
                <a:lnTo>
                  <a:pt x="253" y="517"/>
                </a:lnTo>
                <a:lnTo>
                  <a:pt x="248" y="521"/>
                </a:lnTo>
                <a:lnTo>
                  <a:pt x="248" y="523"/>
                </a:lnTo>
                <a:lnTo>
                  <a:pt x="248" y="525"/>
                </a:lnTo>
                <a:lnTo>
                  <a:pt x="248" y="527"/>
                </a:lnTo>
                <a:lnTo>
                  <a:pt x="247" y="527"/>
                </a:lnTo>
                <a:lnTo>
                  <a:pt x="245" y="527"/>
                </a:lnTo>
                <a:lnTo>
                  <a:pt x="242" y="524"/>
                </a:lnTo>
                <a:lnTo>
                  <a:pt x="240" y="520"/>
                </a:lnTo>
                <a:lnTo>
                  <a:pt x="238" y="513"/>
                </a:lnTo>
                <a:lnTo>
                  <a:pt x="238" y="508"/>
                </a:lnTo>
                <a:lnTo>
                  <a:pt x="238" y="504"/>
                </a:lnTo>
                <a:lnTo>
                  <a:pt x="242" y="498"/>
                </a:lnTo>
                <a:lnTo>
                  <a:pt x="245" y="493"/>
                </a:lnTo>
                <a:lnTo>
                  <a:pt x="247" y="490"/>
                </a:lnTo>
                <a:lnTo>
                  <a:pt x="251" y="482"/>
                </a:lnTo>
                <a:lnTo>
                  <a:pt x="252" y="470"/>
                </a:lnTo>
                <a:lnTo>
                  <a:pt x="253" y="468"/>
                </a:lnTo>
                <a:lnTo>
                  <a:pt x="257" y="467"/>
                </a:lnTo>
                <a:lnTo>
                  <a:pt x="264" y="461"/>
                </a:lnTo>
                <a:lnTo>
                  <a:pt x="279" y="457"/>
                </a:lnTo>
                <a:lnTo>
                  <a:pt x="293" y="452"/>
                </a:lnTo>
                <a:lnTo>
                  <a:pt x="298" y="449"/>
                </a:lnTo>
                <a:lnTo>
                  <a:pt x="302" y="446"/>
                </a:lnTo>
                <a:lnTo>
                  <a:pt x="308" y="453"/>
                </a:lnTo>
                <a:lnTo>
                  <a:pt x="305" y="461"/>
                </a:lnTo>
                <a:lnTo>
                  <a:pt x="305" y="464"/>
                </a:lnTo>
                <a:lnTo>
                  <a:pt x="305" y="467"/>
                </a:lnTo>
                <a:lnTo>
                  <a:pt x="302" y="472"/>
                </a:lnTo>
                <a:lnTo>
                  <a:pt x="301" y="485"/>
                </a:lnTo>
                <a:lnTo>
                  <a:pt x="301" y="486"/>
                </a:lnTo>
                <a:lnTo>
                  <a:pt x="300" y="487"/>
                </a:lnTo>
                <a:lnTo>
                  <a:pt x="307" y="489"/>
                </a:lnTo>
                <a:lnTo>
                  <a:pt x="308" y="498"/>
                </a:lnTo>
                <a:lnTo>
                  <a:pt x="307" y="505"/>
                </a:lnTo>
                <a:lnTo>
                  <a:pt x="305" y="510"/>
                </a:lnTo>
                <a:lnTo>
                  <a:pt x="305" y="515"/>
                </a:lnTo>
                <a:lnTo>
                  <a:pt x="302" y="523"/>
                </a:lnTo>
                <a:lnTo>
                  <a:pt x="305" y="531"/>
                </a:lnTo>
                <a:lnTo>
                  <a:pt x="307" y="532"/>
                </a:lnTo>
                <a:lnTo>
                  <a:pt x="304" y="539"/>
                </a:lnTo>
                <a:lnTo>
                  <a:pt x="298" y="546"/>
                </a:lnTo>
                <a:lnTo>
                  <a:pt x="294" y="554"/>
                </a:lnTo>
                <a:lnTo>
                  <a:pt x="290" y="561"/>
                </a:lnTo>
                <a:lnTo>
                  <a:pt x="297" y="557"/>
                </a:lnTo>
                <a:lnTo>
                  <a:pt x="302" y="550"/>
                </a:lnTo>
                <a:lnTo>
                  <a:pt x="308" y="551"/>
                </a:lnTo>
                <a:lnTo>
                  <a:pt x="309" y="546"/>
                </a:lnTo>
                <a:lnTo>
                  <a:pt x="308" y="542"/>
                </a:lnTo>
                <a:lnTo>
                  <a:pt x="313" y="532"/>
                </a:lnTo>
                <a:lnTo>
                  <a:pt x="312" y="527"/>
                </a:lnTo>
                <a:lnTo>
                  <a:pt x="313" y="520"/>
                </a:lnTo>
                <a:lnTo>
                  <a:pt x="312" y="510"/>
                </a:lnTo>
                <a:lnTo>
                  <a:pt x="313" y="501"/>
                </a:lnTo>
                <a:lnTo>
                  <a:pt x="313" y="500"/>
                </a:lnTo>
                <a:lnTo>
                  <a:pt x="317" y="501"/>
                </a:lnTo>
                <a:lnTo>
                  <a:pt x="323" y="502"/>
                </a:lnTo>
                <a:lnTo>
                  <a:pt x="335" y="506"/>
                </a:lnTo>
                <a:lnTo>
                  <a:pt x="341" y="506"/>
                </a:lnTo>
                <a:lnTo>
                  <a:pt x="349" y="505"/>
                </a:lnTo>
                <a:lnTo>
                  <a:pt x="346" y="502"/>
                </a:lnTo>
                <a:lnTo>
                  <a:pt x="335" y="502"/>
                </a:lnTo>
                <a:lnTo>
                  <a:pt x="327" y="500"/>
                </a:lnTo>
                <a:lnTo>
                  <a:pt x="327" y="500"/>
                </a:lnTo>
                <a:lnTo>
                  <a:pt x="322" y="495"/>
                </a:lnTo>
                <a:lnTo>
                  <a:pt x="319" y="489"/>
                </a:lnTo>
                <a:lnTo>
                  <a:pt x="316" y="486"/>
                </a:lnTo>
                <a:lnTo>
                  <a:pt x="315" y="482"/>
                </a:lnTo>
                <a:lnTo>
                  <a:pt x="316" y="471"/>
                </a:lnTo>
                <a:lnTo>
                  <a:pt x="320" y="467"/>
                </a:lnTo>
                <a:lnTo>
                  <a:pt x="320" y="457"/>
                </a:lnTo>
                <a:lnTo>
                  <a:pt x="327" y="438"/>
                </a:lnTo>
                <a:lnTo>
                  <a:pt x="330" y="442"/>
                </a:lnTo>
                <a:lnTo>
                  <a:pt x="328" y="455"/>
                </a:lnTo>
                <a:lnTo>
                  <a:pt x="331" y="453"/>
                </a:lnTo>
                <a:lnTo>
                  <a:pt x="332" y="453"/>
                </a:lnTo>
                <a:lnTo>
                  <a:pt x="334" y="440"/>
                </a:lnTo>
                <a:lnTo>
                  <a:pt x="337" y="427"/>
                </a:lnTo>
                <a:lnTo>
                  <a:pt x="339" y="418"/>
                </a:lnTo>
                <a:lnTo>
                  <a:pt x="342" y="412"/>
                </a:lnTo>
                <a:lnTo>
                  <a:pt x="342" y="411"/>
                </a:lnTo>
                <a:lnTo>
                  <a:pt x="343" y="415"/>
                </a:lnTo>
                <a:lnTo>
                  <a:pt x="347" y="414"/>
                </a:lnTo>
                <a:lnTo>
                  <a:pt x="351" y="403"/>
                </a:lnTo>
                <a:lnTo>
                  <a:pt x="353" y="401"/>
                </a:lnTo>
                <a:lnTo>
                  <a:pt x="360" y="407"/>
                </a:lnTo>
                <a:lnTo>
                  <a:pt x="364" y="416"/>
                </a:lnTo>
                <a:lnTo>
                  <a:pt x="365" y="426"/>
                </a:lnTo>
                <a:lnTo>
                  <a:pt x="362" y="440"/>
                </a:lnTo>
                <a:lnTo>
                  <a:pt x="360" y="456"/>
                </a:lnTo>
                <a:lnTo>
                  <a:pt x="360" y="460"/>
                </a:lnTo>
                <a:lnTo>
                  <a:pt x="360" y="471"/>
                </a:lnTo>
                <a:lnTo>
                  <a:pt x="360" y="479"/>
                </a:lnTo>
                <a:lnTo>
                  <a:pt x="364" y="486"/>
                </a:lnTo>
                <a:lnTo>
                  <a:pt x="366" y="495"/>
                </a:lnTo>
                <a:lnTo>
                  <a:pt x="362" y="502"/>
                </a:lnTo>
                <a:lnTo>
                  <a:pt x="360" y="505"/>
                </a:lnTo>
                <a:lnTo>
                  <a:pt x="358" y="513"/>
                </a:lnTo>
                <a:lnTo>
                  <a:pt x="360" y="523"/>
                </a:lnTo>
                <a:lnTo>
                  <a:pt x="361" y="531"/>
                </a:lnTo>
                <a:lnTo>
                  <a:pt x="357" y="535"/>
                </a:lnTo>
                <a:lnTo>
                  <a:pt x="354" y="546"/>
                </a:lnTo>
                <a:lnTo>
                  <a:pt x="353" y="550"/>
                </a:lnTo>
                <a:lnTo>
                  <a:pt x="350" y="557"/>
                </a:lnTo>
                <a:lnTo>
                  <a:pt x="341" y="565"/>
                </a:lnTo>
                <a:lnTo>
                  <a:pt x="339" y="570"/>
                </a:lnTo>
                <a:lnTo>
                  <a:pt x="332" y="588"/>
                </a:lnTo>
                <a:lnTo>
                  <a:pt x="339" y="583"/>
                </a:lnTo>
                <a:lnTo>
                  <a:pt x="342" y="581"/>
                </a:lnTo>
                <a:lnTo>
                  <a:pt x="342" y="579"/>
                </a:lnTo>
                <a:lnTo>
                  <a:pt x="351" y="562"/>
                </a:lnTo>
                <a:lnTo>
                  <a:pt x="360" y="554"/>
                </a:lnTo>
                <a:lnTo>
                  <a:pt x="361" y="554"/>
                </a:lnTo>
                <a:lnTo>
                  <a:pt x="365" y="553"/>
                </a:lnTo>
                <a:lnTo>
                  <a:pt x="365" y="551"/>
                </a:lnTo>
                <a:lnTo>
                  <a:pt x="368" y="540"/>
                </a:lnTo>
                <a:lnTo>
                  <a:pt x="368" y="535"/>
                </a:lnTo>
                <a:lnTo>
                  <a:pt x="375" y="505"/>
                </a:lnTo>
                <a:lnTo>
                  <a:pt x="377" y="501"/>
                </a:lnTo>
                <a:lnTo>
                  <a:pt x="380" y="505"/>
                </a:lnTo>
                <a:lnTo>
                  <a:pt x="381" y="506"/>
                </a:lnTo>
                <a:lnTo>
                  <a:pt x="384" y="509"/>
                </a:lnTo>
                <a:lnTo>
                  <a:pt x="386" y="512"/>
                </a:lnTo>
                <a:lnTo>
                  <a:pt x="387" y="512"/>
                </a:lnTo>
                <a:lnTo>
                  <a:pt x="391" y="510"/>
                </a:lnTo>
                <a:lnTo>
                  <a:pt x="394" y="517"/>
                </a:lnTo>
                <a:lnTo>
                  <a:pt x="399" y="519"/>
                </a:lnTo>
                <a:lnTo>
                  <a:pt x="405" y="521"/>
                </a:lnTo>
                <a:lnTo>
                  <a:pt x="414" y="524"/>
                </a:lnTo>
                <a:lnTo>
                  <a:pt x="414" y="521"/>
                </a:lnTo>
                <a:lnTo>
                  <a:pt x="410" y="513"/>
                </a:lnTo>
                <a:lnTo>
                  <a:pt x="402" y="515"/>
                </a:lnTo>
                <a:lnTo>
                  <a:pt x="399" y="512"/>
                </a:lnTo>
                <a:lnTo>
                  <a:pt x="395" y="510"/>
                </a:lnTo>
                <a:lnTo>
                  <a:pt x="390" y="501"/>
                </a:lnTo>
                <a:lnTo>
                  <a:pt x="384" y="498"/>
                </a:lnTo>
                <a:lnTo>
                  <a:pt x="383" y="497"/>
                </a:lnTo>
                <a:lnTo>
                  <a:pt x="380" y="494"/>
                </a:lnTo>
                <a:lnTo>
                  <a:pt x="379" y="483"/>
                </a:lnTo>
                <a:lnTo>
                  <a:pt x="379" y="480"/>
                </a:lnTo>
                <a:lnTo>
                  <a:pt x="380" y="478"/>
                </a:lnTo>
                <a:lnTo>
                  <a:pt x="380" y="475"/>
                </a:lnTo>
                <a:lnTo>
                  <a:pt x="381" y="468"/>
                </a:lnTo>
                <a:lnTo>
                  <a:pt x="379" y="460"/>
                </a:lnTo>
                <a:lnTo>
                  <a:pt x="376" y="456"/>
                </a:lnTo>
                <a:lnTo>
                  <a:pt x="375" y="455"/>
                </a:lnTo>
                <a:lnTo>
                  <a:pt x="377" y="453"/>
                </a:lnTo>
                <a:lnTo>
                  <a:pt x="381" y="452"/>
                </a:lnTo>
                <a:lnTo>
                  <a:pt x="392" y="446"/>
                </a:lnTo>
                <a:lnTo>
                  <a:pt x="396" y="444"/>
                </a:lnTo>
                <a:lnTo>
                  <a:pt x="401" y="440"/>
                </a:lnTo>
                <a:lnTo>
                  <a:pt x="403" y="434"/>
                </a:lnTo>
                <a:lnTo>
                  <a:pt x="403" y="433"/>
                </a:lnTo>
                <a:lnTo>
                  <a:pt x="403" y="423"/>
                </a:lnTo>
                <a:lnTo>
                  <a:pt x="403" y="418"/>
                </a:lnTo>
                <a:lnTo>
                  <a:pt x="407" y="412"/>
                </a:lnTo>
                <a:lnTo>
                  <a:pt x="410" y="411"/>
                </a:lnTo>
                <a:lnTo>
                  <a:pt x="413" y="407"/>
                </a:lnTo>
                <a:lnTo>
                  <a:pt x="422" y="401"/>
                </a:lnTo>
                <a:lnTo>
                  <a:pt x="425" y="400"/>
                </a:lnTo>
                <a:lnTo>
                  <a:pt x="425" y="404"/>
                </a:lnTo>
                <a:lnTo>
                  <a:pt x="421" y="411"/>
                </a:lnTo>
                <a:lnTo>
                  <a:pt x="420" y="412"/>
                </a:lnTo>
                <a:lnTo>
                  <a:pt x="414" y="418"/>
                </a:lnTo>
                <a:lnTo>
                  <a:pt x="409" y="426"/>
                </a:lnTo>
                <a:lnTo>
                  <a:pt x="411" y="429"/>
                </a:lnTo>
                <a:lnTo>
                  <a:pt x="417" y="429"/>
                </a:lnTo>
                <a:lnTo>
                  <a:pt x="414" y="434"/>
                </a:lnTo>
                <a:lnTo>
                  <a:pt x="416" y="434"/>
                </a:lnTo>
                <a:lnTo>
                  <a:pt x="417" y="440"/>
                </a:lnTo>
                <a:lnTo>
                  <a:pt x="422" y="446"/>
                </a:lnTo>
                <a:lnTo>
                  <a:pt x="424" y="444"/>
                </a:lnTo>
                <a:lnTo>
                  <a:pt x="426" y="440"/>
                </a:lnTo>
                <a:lnTo>
                  <a:pt x="422" y="435"/>
                </a:lnTo>
                <a:lnTo>
                  <a:pt x="426" y="430"/>
                </a:lnTo>
                <a:lnTo>
                  <a:pt x="425" y="422"/>
                </a:lnTo>
                <a:lnTo>
                  <a:pt x="429" y="418"/>
                </a:lnTo>
                <a:lnTo>
                  <a:pt x="437" y="420"/>
                </a:lnTo>
                <a:lnTo>
                  <a:pt x="435" y="430"/>
                </a:lnTo>
                <a:lnTo>
                  <a:pt x="435" y="435"/>
                </a:lnTo>
                <a:lnTo>
                  <a:pt x="439" y="434"/>
                </a:lnTo>
                <a:lnTo>
                  <a:pt x="441" y="425"/>
                </a:lnTo>
                <a:lnTo>
                  <a:pt x="443" y="419"/>
                </a:lnTo>
                <a:lnTo>
                  <a:pt x="439" y="414"/>
                </a:lnTo>
                <a:lnTo>
                  <a:pt x="439" y="410"/>
                </a:lnTo>
                <a:lnTo>
                  <a:pt x="448" y="411"/>
                </a:lnTo>
                <a:lnTo>
                  <a:pt x="448" y="405"/>
                </a:lnTo>
                <a:lnTo>
                  <a:pt x="437" y="401"/>
                </a:lnTo>
                <a:lnTo>
                  <a:pt x="439" y="390"/>
                </a:lnTo>
                <a:lnTo>
                  <a:pt x="439" y="381"/>
                </a:lnTo>
                <a:lnTo>
                  <a:pt x="446" y="380"/>
                </a:lnTo>
                <a:lnTo>
                  <a:pt x="452" y="377"/>
                </a:lnTo>
                <a:lnTo>
                  <a:pt x="458" y="381"/>
                </a:lnTo>
                <a:lnTo>
                  <a:pt x="465" y="388"/>
                </a:lnTo>
                <a:lnTo>
                  <a:pt x="467" y="393"/>
                </a:lnTo>
                <a:lnTo>
                  <a:pt x="467" y="395"/>
                </a:lnTo>
                <a:lnTo>
                  <a:pt x="470" y="401"/>
                </a:lnTo>
                <a:lnTo>
                  <a:pt x="477" y="408"/>
                </a:lnTo>
                <a:lnTo>
                  <a:pt x="484" y="410"/>
                </a:lnTo>
                <a:lnTo>
                  <a:pt x="490" y="411"/>
                </a:lnTo>
                <a:lnTo>
                  <a:pt x="497" y="420"/>
                </a:lnTo>
                <a:lnTo>
                  <a:pt x="499" y="422"/>
                </a:lnTo>
                <a:lnTo>
                  <a:pt x="504" y="431"/>
                </a:lnTo>
                <a:lnTo>
                  <a:pt x="514" y="442"/>
                </a:lnTo>
                <a:lnTo>
                  <a:pt x="519" y="445"/>
                </a:lnTo>
                <a:lnTo>
                  <a:pt x="514" y="446"/>
                </a:lnTo>
                <a:lnTo>
                  <a:pt x="522" y="448"/>
                </a:lnTo>
                <a:lnTo>
                  <a:pt x="526" y="445"/>
                </a:lnTo>
                <a:lnTo>
                  <a:pt x="527" y="441"/>
                </a:lnTo>
                <a:lnTo>
                  <a:pt x="520" y="437"/>
                </a:lnTo>
                <a:lnTo>
                  <a:pt x="523" y="434"/>
                </a:lnTo>
                <a:lnTo>
                  <a:pt x="523" y="434"/>
                </a:lnTo>
                <a:lnTo>
                  <a:pt x="510" y="425"/>
                </a:lnTo>
                <a:lnTo>
                  <a:pt x="504" y="420"/>
                </a:lnTo>
                <a:lnTo>
                  <a:pt x="503" y="420"/>
                </a:lnTo>
                <a:lnTo>
                  <a:pt x="501" y="419"/>
                </a:lnTo>
                <a:lnTo>
                  <a:pt x="504" y="419"/>
                </a:lnTo>
                <a:lnTo>
                  <a:pt x="511" y="419"/>
                </a:lnTo>
                <a:lnTo>
                  <a:pt x="515" y="416"/>
                </a:lnTo>
                <a:lnTo>
                  <a:pt x="516" y="416"/>
                </a:lnTo>
                <a:lnTo>
                  <a:pt x="504" y="412"/>
                </a:lnTo>
                <a:lnTo>
                  <a:pt x="500" y="403"/>
                </a:lnTo>
                <a:lnTo>
                  <a:pt x="499" y="392"/>
                </a:lnTo>
                <a:lnTo>
                  <a:pt x="501" y="389"/>
                </a:lnTo>
                <a:lnTo>
                  <a:pt x="497" y="382"/>
                </a:lnTo>
                <a:lnTo>
                  <a:pt x="505" y="380"/>
                </a:lnTo>
                <a:lnTo>
                  <a:pt x="507" y="390"/>
                </a:lnTo>
                <a:lnTo>
                  <a:pt x="514" y="395"/>
                </a:lnTo>
                <a:lnTo>
                  <a:pt x="514" y="388"/>
                </a:lnTo>
                <a:lnTo>
                  <a:pt x="512" y="378"/>
                </a:lnTo>
                <a:lnTo>
                  <a:pt x="510" y="373"/>
                </a:lnTo>
                <a:lnTo>
                  <a:pt x="511" y="371"/>
                </a:lnTo>
                <a:lnTo>
                  <a:pt x="515" y="369"/>
                </a:lnTo>
                <a:lnTo>
                  <a:pt x="510" y="369"/>
                </a:lnTo>
                <a:lnTo>
                  <a:pt x="503" y="370"/>
                </a:lnTo>
                <a:lnTo>
                  <a:pt x="493" y="374"/>
                </a:lnTo>
                <a:lnTo>
                  <a:pt x="488" y="369"/>
                </a:lnTo>
                <a:lnTo>
                  <a:pt x="497" y="362"/>
                </a:lnTo>
                <a:lnTo>
                  <a:pt x="507" y="358"/>
                </a:lnTo>
                <a:lnTo>
                  <a:pt x="511" y="348"/>
                </a:lnTo>
                <a:lnTo>
                  <a:pt x="510" y="343"/>
                </a:lnTo>
                <a:lnTo>
                  <a:pt x="499" y="356"/>
                </a:lnTo>
                <a:lnTo>
                  <a:pt x="489" y="356"/>
                </a:lnTo>
                <a:lnTo>
                  <a:pt x="481" y="367"/>
                </a:lnTo>
                <a:lnTo>
                  <a:pt x="469" y="359"/>
                </a:lnTo>
                <a:lnTo>
                  <a:pt x="466" y="352"/>
                </a:lnTo>
                <a:lnTo>
                  <a:pt x="462" y="359"/>
                </a:lnTo>
                <a:lnTo>
                  <a:pt x="456" y="356"/>
                </a:lnTo>
                <a:lnTo>
                  <a:pt x="452" y="344"/>
                </a:lnTo>
                <a:lnTo>
                  <a:pt x="458" y="337"/>
                </a:lnTo>
                <a:lnTo>
                  <a:pt x="455" y="336"/>
                </a:lnTo>
                <a:lnTo>
                  <a:pt x="441" y="340"/>
                </a:lnTo>
                <a:lnTo>
                  <a:pt x="433" y="336"/>
                </a:lnTo>
                <a:lnTo>
                  <a:pt x="431" y="333"/>
                </a:lnTo>
                <a:lnTo>
                  <a:pt x="428" y="328"/>
                </a:lnTo>
                <a:lnTo>
                  <a:pt x="429" y="326"/>
                </a:lnTo>
                <a:lnTo>
                  <a:pt x="433" y="321"/>
                </a:lnTo>
                <a:lnTo>
                  <a:pt x="443" y="314"/>
                </a:lnTo>
                <a:lnTo>
                  <a:pt x="447" y="311"/>
                </a:lnTo>
                <a:lnTo>
                  <a:pt x="450" y="325"/>
                </a:lnTo>
                <a:lnTo>
                  <a:pt x="458" y="332"/>
                </a:lnTo>
                <a:lnTo>
                  <a:pt x="456" y="320"/>
                </a:lnTo>
                <a:lnTo>
                  <a:pt x="455" y="317"/>
                </a:lnTo>
                <a:lnTo>
                  <a:pt x="454" y="305"/>
                </a:lnTo>
                <a:lnTo>
                  <a:pt x="455" y="299"/>
                </a:lnTo>
                <a:lnTo>
                  <a:pt x="459" y="300"/>
                </a:lnTo>
                <a:lnTo>
                  <a:pt x="465" y="311"/>
                </a:lnTo>
                <a:lnTo>
                  <a:pt x="477" y="322"/>
                </a:lnTo>
                <a:lnTo>
                  <a:pt x="482" y="328"/>
                </a:lnTo>
                <a:lnTo>
                  <a:pt x="485" y="333"/>
                </a:lnTo>
                <a:lnTo>
                  <a:pt x="486" y="336"/>
                </a:lnTo>
                <a:lnTo>
                  <a:pt x="490" y="343"/>
                </a:lnTo>
                <a:lnTo>
                  <a:pt x="492" y="336"/>
                </a:lnTo>
                <a:lnTo>
                  <a:pt x="490" y="333"/>
                </a:lnTo>
                <a:lnTo>
                  <a:pt x="488" y="329"/>
                </a:lnTo>
                <a:lnTo>
                  <a:pt x="488" y="322"/>
                </a:lnTo>
                <a:lnTo>
                  <a:pt x="481" y="317"/>
                </a:lnTo>
                <a:lnTo>
                  <a:pt x="484" y="309"/>
                </a:lnTo>
                <a:lnTo>
                  <a:pt x="489" y="299"/>
                </a:lnTo>
                <a:lnTo>
                  <a:pt x="497" y="294"/>
                </a:lnTo>
                <a:lnTo>
                  <a:pt x="497" y="299"/>
                </a:lnTo>
                <a:lnTo>
                  <a:pt x="505" y="295"/>
                </a:lnTo>
                <a:lnTo>
                  <a:pt x="507" y="303"/>
                </a:lnTo>
                <a:lnTo>
                  <a:pt x="508" y="313"/>
                </a:lnTo>
                <a:lnTo>
                  <a:pt x="511" y="311"/>
                </a:lnTo>
                <a:lnTo>
                  <a:pt x="512" y="302"/>
                </a:lnTo>
                <a:lnTo>
                  <a:pt x="523" y="302"/>
                </a:lnTo>
                <a:lnTo>
                  <a:pt x="523" y="310"/>
                </a:lnTo>
                <a:lnTo>
                  <a:pt x="523" y="318"/>
                </a:lnTo>
                <a:lnTo>
                  <a:pt x="523" y="330"/>
                </a:lnTo>
                <a:lnTo>
                  <a:pt x="525" y="333"/>
                </a:lnTo>
                <a:lnTo>
                  <a:pt x="525" y="336"/>
                </a:lnTo>
                <a:lnTo>
                  <a:pt x="520" y="339"/>
                </a:lnTo>
                <a:lnTo>
                  <a:pt x="523" y="341"/>
                </a:lnTo>
                <a:lnTo>
                  <a:pt x="535" y="337"/>
                </a:lnTo>
                <a:lnTo>
                  <a:pt x="548" y="339"/>
                </a:lnTo>
                <a:lnTo>
                  <a:pt x="550" y="340"/>
                </a:lnTo>
                <a:lnTo>
                  <a:pt x="553" y="337"/>
                </a:lnTo>
                <a:lnTo>
                  <a:pt x="542" y="333"/>
                </a:lnTo>
                <a:lnTo>
                  <a:pt x="538" y="333"/>
                </a:lnTo>
                <a:lnTo>
                  <a:pt x="530" y="332"/>
                </a:lnTo>
                <a:lnTo>
                  <a:pt x="531" y="321"/>
                </a:lnTo>
                <a:lnTo>
                  <a:pt x="531" y="310"/>
                </a:lnTo>
                <a:lnTo>
                  <a:pt x="530" y="309"/>
                </a:lnTo>
                <a:lnTo>
                  <a:pt x="531" y="305"/>
                </a:lnTo>
                <a:lnTo>
                  <a:pt x="540" y="305"/>
                </a:lnTo>
                <a:lnTo>
                  <a:pt x="541" y="305"/>
                </a:lnTo>
                <a:lnTo>
                  <a:pt x="556" y="313"/>
                </a:lnTo>
                <a:lnTo>
                  <a:pt x="561" y="313"/>
                </a:lnTo>
                <a:lnTo>
                  <a:pt x="574" y="314"/>
                </a:lnTo>
                <a:lnTo>
                  <a:pt x="587" y="314"/>
                </a:lnTo>
                <a:lnTo>
                  <a:pt x="586" y="324"/>
                </a:lnTo>
                <a:lnTo>
                  <a:pt x="585" y="326"/>
                </a:lnTo>
                <a:lnTo>
                  <a:pt x="579" y="333"/>
                </a:lnTo>
                <a:lnTo>
                  <a:pt x="578" y="336"/>
                </a:lnTo>
                <a:lnTo>
                  <a:pt x="575" y="337"/>
                </a:lnTo>
                <a:lnTo>
                  <a:pt x="568" y="343"/>
                </a:lnTo>
                <a:lnTo>
                  <a:pt x="564" y="344"/>
                </a:lnTo>
                <a:lnTo>
                  <a:pt x="560" y="345"/>
                </a:lnTo>
                <a:lnTo>
                  <a:pt x="555" y="348"/>
                </a:lnTo>
                <a:lnTo>
                  <a:pt x="553" y="350"/>
                </a:lnTo>
                <a:lnTo>
                  <a:pt x="544" y="355"/>
                </a:lnTo>
                <a:lnTo>
                  <a:pt x="542" y="356"/>
                </a:lnTo>
                <a:lnTo>
                  <a:pt x="534" y="362"/>
                </a:lnTo>
                <a:lnTo>
                  <a:pt x="533" y="367"/>
                </a:lnTo>
                <a:lnTo>
                  <a:pt x="545" y="358"/>
                </a:lnTo>
                <a:lnTo>
                  <a:pt x="555" y="355"/>
                </a:lnTo>
                <a:lnTo>
                  <a:pt x="565" y="351"/>
                </a:lnTo>
                <a:lnTo>
                  <a:pt x="574" y="345"/>
                </a:lnTo>
                <a:lnTo>
                  <a:pt x="579" y="344"/>
                </a:lnTo>
                <a:lnTo>
                  <a:pt x="589" y="337"/>
                </a:lnTo>
                <a:lnTo>
                  <a:pt x="589" y="336"/>
                </a:lnTo>
                <a:lnTo>
                  <a:pt x="590" y="333"/>
                </a:lnTo>
                <a:lnTo>
                  <a:pt x="590" y="332"/>
                </a:lnTo>
                <a:lnTo>
                  <a:pt x="591" y="333"/>
                </a:lnTo>
                <a:lnTo>
                  <a:pt x="595" y="335"/>
                </a:lnTo>
                <a:lnTo>
                  <a:pt x="595" y="341"/>
                </a:lnTo>
                <a:lnTo>
                  <a:pt x="594" y="350"/>
                </a:lnTo>
                <a:lnTo>
                  <a:pt x="594" y="356"/>
                </a:lnTo>
                <a:lnTo>
                  <a:pt x="601" y="362"/>
                </a:lnTo>
                <a:lnTo>
                  <a:pt x="605" y="356"/>
                </a:lnTo>
                <a:lnTo>
                  <a:pt x="609" y="366"/>
                </a:lnTo>
                <a:lnTo>
                  <a:pt x="608" y="371"/>
                </a:lnTo>
                <a:lnTo>
                  <a:pt x="605" y="377"/>
                </a:lnTo>
                <a:lnTo>
                  <a:pt x="604" y="378"/>
                </a:lnTo>
                <a:lnTo>
                  <a:pt x="601" y="386"/>
                </a:lnTo>
                <a:lnTo>
                  <a:pt x="609" y="381"/>
                </a:lnTo>
                <a:lnTo>
                  <a:pt x="619" y="373"/>
                </a:lnTo>
                <a:lnTo>
                  <a:pt x="624" y="366"/>
                </a:lnTo>
                <a:lnTo>
                  <a:pt x="625" y="366"/>
                </a:lnTo>
                <a:lnTo>
                  <a:pt x="634" y="367"/>
                </a:lnTo>
                <a:lnTo>
                  <a:pt x="635" y="367"/>
                </a:lnTo>
                <a:lnTo>
                  <a:pt x="639" y="367"/>
                </a:lnTo>
                <a:lnTo>
                  <a:pt x="644" y="358"/>
                </a:lnTo>
                <a:lnTo>
                  <a:pt x="643" y="352"/>
                </a:lnTo>
                <a:lnTo>
                  <a:pt x="629" y="356"/>
                </a:lnTo>
                <a:lnTo>
                  <a:pt x="627" y="355"/>
                </a:lnTo>
                <a:lnTo>
                  <a:pt x="616" y="350"/>
                </a:lnTo>
                <a:lnTo>
                  <a:pt x="612" y="345"/>
                </a:lnTo>
                <a:lnTo>
                  <a:pt x="609" y="341"/>
                </a:lnTo>
                <a:lnTo>
                  <a:pt x="619" y="336"/>
                </a:lnTo>
                <a:lnTo>
                  <a:pt x="625" y="336"/>
                </a:lnTo>
                <a:lnTo>
                  <a:pt x="627" y="333"/>
                </a:lnTo>
                <a:lnTo>
                  <a:pt x="628" y="330"/>
                </a:lnTo>
                <a:lnTo>
                  <a:pt x="620" y="324"/>
                </a:lnTo>
                <a:lnTo>
                  <a:pt x="617" y="321"/>
                </a:lnTo>
                <a:lnTo>
                  <a:pt x="617" y="317"/>
                </a:lnTo>
                <a:lnTo>
                  <a:pt x="620" y="314"/>
                </a:lnTo>
                <a:lnTo>
                  <a:pt x="612" y="311"/>
                </a:lnTo>
                <a:lnTo>
                  <a:pt x="608" y="307"/>
                </a:lnTo>
                <a:lnTo>
                  <a:pt x="615" y="303"/>
                </a:lnTo>
                <a:lnTo>
                  <a:pt x="623" y="302"/>
                </a:lnTo>
                <a:lnTo>
                  <a:pt x="624" y="300"/>
                </a:lnTo>
                <a:lnTo>
                  <a:pt x="629" y="298"/>
                </a:lnTo>
                <a:lnTo>
                  <a:pt x="628" y="296"/>
                </a:lnTo>
                <a:lnTo>
                  <a:pt x="616" y="299"/>
                </a:lnTo>
                <a:lnTo>
                  <a:pt x="612" y="298"/>
                </a:lnTo>
                <a:lnTo>
                  <a:pt x="624" y="287"/>
                </a:lnTo>
                <a:lnTo>
                  <a:pt x="635" y="285"/>
                </a:lnTo>
                <a:lnTo>
                  <a:pt x="640" y="280"/>
                </a:lnTo>
                <a:lnTo>
                  <a:pt x="639" y="280"/>
                </a:lnTo>
                <a:lnTo>
                  <a:pt x="631" y="277"/>
                </a:lnTo>
                <a:lnTo>
                  <a:pt x="627" y="273"/>
                </a:lnTo>
                <a:lnTo>
                  <a:pt x="628" y="270"/>
                </a:lnTo>
                <a:lnTo>
                  <a:pt x="631" y="265"/>
                </a:lnTo>
                <a:lnTo>
                  <a:pt x="634" y="262"/>
                </a:lnTo>
                <a:lnTo>
                  <a:pt x="643" y="250"/>
                </a:lnTo>
                <a:lnTo>
                  <a:pt x="653" y="235"/>
                </a:lnTo>
                <a:lnTo>
                  <a:pt x="661" y="224"/>
                </a:lnTo>
                <a:lnTo>
                  <a:pt x="665" y="223"/>
                </a:lnTo>
                <a:lnTo>
                  <a:pt x="672" y="219"/>
                </a:lnTo>
                <a:lnTo>
                  <a:pt x="685" y="223"/>
                </a:lnTo>
                <a:lnTo>
                  <a:pt x="687" y="223"/>
                </a:lnTo>
                <a:lnTo>
                  <a:pt x="694" y="228"/>
                </a:lnTo>
                <a:lnTo>
                  <a:pt x="698" y="230"/>
                </a:lnTo>
                <a:lnTo>
                  <a:pt x="700" y="231"/>
                </a:lnTo>
                <a:lnTo>
                  <a:pt x="699" y="227"/>
                </a:lnTo>
                <a:lnTo>
                  <a:pt x="698" y="223"/>
                </a:lnTo>
                <a:lnTo>
                  <a:pt x="692" y="216"/>
                </a:lnTo>
                <a:lnTo>
                  <a:pt x="687" y="213"/>
                </a:lnTo>
                <a:lnTo>
                  <a:pt x="680" y="210"/>
                </a:lnTo>
                <a:lnTo>
                  <a:pt x="679" y="202"/>
                </a:lnTo>
                <a:lnTo>
                  <a:pt x="684" y="193"/>
                </a:lnTo>
                <a:lnTo>
                  <a:pt x="687" y="176"/>
                </a:lnTo>
                <a:lnTo>
                  <a:pt x="689" y="168"/>
                </a:lnTo>
                <a:lnTo>
                  <a:pt x="700" y="170"/>
                </a:lnTo>
                <a:lnTo>
                  <a:pt x="713" y="178"/>
                </a:lnTo>
                <a:lnTo>
                  <a:pt x="721" y="185"/>
                </a:lnTo>
                <a:lnTo>
                  <a:pt x="724" y="179"/>
                </a:lnTo>
                <a:lnTo>
                  <a:pt x="721" y="172"/>
                </a:lnTo>
                <a:lnTo>
                  <a:pt x="717" y="167"/>
                </a:lnTo>
                <a:lnTo>
                  <a:pt x="715" y="161"/>
                </a:lnTo>
                <a:lnTo>
                  <a:pt x="706" y="153"/>
                </a:lnTo>
                <a:lnTo>
                  <a:pt x="700" y="149"/>
                </a:lnTo>
                <a:lnTo>
                  <a:pt x="689" y="149"/>
                </a:lnTo>
                <a:lnTo>
                  <a:pt x="683" y="146"/>
                </a:lnTo>
                <a:lnTo>
                  <a:pt x="680" y="134"/>
                </a:lnTo>
                <a:lnTo>
                  <a:pt x="679" y="127"/>
                </a:lnTo>
                <a:lnTo>
                  <a:pt x="687" y="120"/>
                </a:lnTo>
                <a:lnTo>
                  <a:pt x="694" y="127"/>
                </a:lnTo>
                <a:lnTo>
                  <a:pt x="700" y="134"/>
                </a:lnTo>
                <a:lnTo>
                  <a:pt x="710" y="140"/>
                </a:lnTo>
                <a:lnTo>
                  <a:pt x="711" y="140"/>
                </a:lnTo>
                <a:lnTo>
                  <a:pt x="713" y="131"/>
                </a:lnTo>
                <a:lnTo>
                  <a:pt x="703" y="125"/>
                </a:lnTo>
                <a:lnTo>
                  <a:pt x="703" y="118"/>
                </a:lnTo>
                <a:lnTo>
                  <a:pt x="714" y="118"/>
                </a:lnTo>
                <a:lnTo>
                  <a:pt x="715" y="114"/>
                </a:lnTo>
                <a:lnTo>
                  <a:pt x="700" y="108"/>
                </a:lnTo>
                <a:lnTo>
                  <a:pt x="700" y="93"/>
                </a:lnTo>
                <a:lnTo>
                  <a:pt x="702" y="88"/>
                </a:lnTo>
                <a:lnTo>
                  <a:pt x="698" y="81"/>
                </a:lnTo>
                <a:lnTo>
                  <a:pt x="700" y="77"/>
                </a:lnTo>
                <a:lnTo>
                  <a:pt x="706" y="78"/>
                </a:lnTo>
                <a:lnTo>
                  <a:pt x="709" y="82"/>
                </a:lnTo>
                <a:lnTo>
                  <a:pt x="709" y="84"/>
                </a:lnTo>
                <a:lnTo>
                  <a:pt x="709" y="85"/>
                </a:lnTo>
                <a:lnTo>
                  <a:pt x="717" y="85"/>
                </a:lnTo>
                <a:lnTo>
                  <a:pt x="719" y="95"/>
                </a:lnTo>
                <a:lnTo>
                  <a:pt x="724" y="103"/>
                </a:lnTo>
                <a:lnTo>
                  <a:pt x="732" y="100"/>
                </a:lnTo>
                <a:lnTo>
                  <a:pt x="734" y="86"/>
                </a:lnTo>
                <a:lnTo>
                  <a:pt x="739" y="92"/>
                </a:lnTo>
                <a:lnTo>
                  <a:pt x="734" y="110"/>
                </a:lnTo>
                <a:lnTo>
                  <a:pt x="740" y="111"/>
                </a:lnTo>
                <a:lnTo>
                  <a:pt x="744" y="96"/>
                </a:lnTo>
                <a:lnTo>
                  <a:pt x="752" y="100"/>
                </a:lnTo>
                <a:lnTo>
                  <a:pt x="759" y="112"/>
                </a:lnTo>
                <a:lnTo>
                  <a:pt x="763" y="126"/>
                </a:lnTo>
                <a:lnTo>
                  <a:pt x="768" y="119"/>
                </a:lnTo>
                <a:lnTo>
                  <a:pt x="774" y="111"/>
                </a:lnTo>
                <a:lnTo>
                  <a:pt x="770" y="103"/>
                </a:lnTo>
                <a:lnTo>
                  <a:pt x="764" y="88"/>
                </a:lnTo>
                <a:lnTo>
                  <a:pt x="762" y="80"/>
                </a:lnTo>
                <a:lnTo>
                  <a:pt x="770" y="81"/>
                </a:lnTo>
                <a:lnTo>
                  <a:pt x="777" y="88"/>
                </a:lnTo>
                <a:lnTo>
                  <a:pt x="779" y="92"/>
                </a:lnTo>
                <a:lnTo>
                  <a:pt x="783" y="96"/>
                </a:lnTo>
                <a:lnTo>
                  <a:pt x="781" y="107"/>
                </a:lnTo>
                <a:lnTo>
                  <a:pt x="785" y="107"/>
                </a:lnTo>
                <a:lnTo>
                  <a:pt x="789" y="96"/>
                </a:lnTo>
                <a:lnTo>
                  <a:pt x="796" y="92"/>
                </a:lnTo>
                <a:lnTo>
                  <a:pt x="797" y="95"/>
                </a:lnTo>
                <a:lnTo>
                  <a:pt x="801" y="100"/>
                </a:lnTo>
                <a:lnTo>
                  <a:pt x="805" y="100"/>
                </a:lnTo>
                <a:lnTo>
                  <a:pt x="809" y="92"/>
                </a:lnTo>
                <a:lnTo>
                  <a:pt x="816" y="95"/>
                </a:lnTo>
                <a:lnTo>
                  <a:pt x="816" y="101"/>
                </a:lnTo>
                <a:lnTo>
                  <a:pt x="811" y="112"/>
                </a:lnTo>
                <a:lnTo>
                  <a:pt x="809" y="120"/>
                </a:lnTo>
                <a:lnTo>
                  <a:pt x="797" y="126"/>
                </a:lnTo>
                <a:lnTo>
                  <a:pt x="800" y="134"/>
                </a:lnTo>
                <a:lnTo>
                  <a:pt x="804" y="133"/>
                </a:lnTo>
                <a:lnTo>
                  <a:pt x="800" y="141"/>
                </a:lnTo>
                <a:lnTo>
                  <a:pt x="796" y="145"/>
                </a:lnTo>
                <a:lnTo>
                  <a:pt x="786" y="156"/>
                </a:lnTo>
                <a:lnTo>
                  <a:pt x="781" y="172"/>
                </a:lnTo>
                <a:lnTo>
                  <a:pt x="774" y="183"/>
                </a:lnTo>
                <a:lnTo>
                  <a:pt x="766" y="197"/>
                </a:lnTo>
                <a:lnTo>
                  <a:pt x="758" y="205"/>
                </a:lnTo>
                <a:lnTo>
                  <a:pt x="759" y="205"/>
                </a:lnTo>
                <a:lnTo>
                  <a:pt x="775" y="200"/>
                </a:lnTo>
                <a:lnTo>
                  <a:pt x="774" y="205"/>
                </a:lnTo>
                <a:lnTo>
                  <a:pt x="763" y="208"/>
                </a:lnTo>
                <a:lnTo>
                  <a:pt x="763" y="210"/>
                </a:lnTo>
                <a:lnTo>
                  <a:pt x="766" y="213"/>
                </a:lnTo>
                <a:lnTo>
                  <a:pt x="775" y="212"/>
                </a:lnTo>
                <a:lnTo>
                  <a:pt x="777" y="210"/>
                </a:lnTo>
                <a:lnTo>
                  <a:pt x="777" y="213"/>
                </a:lnTo>
                <a:lnTo>
                  <a:pt x="778" y="216"/>
                </a:lnTo>
                <a:lnTo>
                  <a:pt x="779" y="219"/>
                </a:lnTo>
                <a:lnTo>
                  <a:pt x="778" y="227"/>
                </a:lnTo>
                <a:lnTo>
                  <a:pt x="782" y="232"/>
                </a:lnTo>
                <a:lnTo>
                  <a:pt x="774" y="234"/>
                </a:lnTo>
                <a:lnTo>
                  <a:pt x="774" y="235"/>
                </a:lnTo>
                <a:lnTo>
                  <a:pt x="768" y="245"/>
                </a:lnTo>
                <a:lnTo>
                  <a:pt x="768" y="253"/>
                </a:lnTo>
                <a:lnTo>
                  <a:pt x="781" y="250"/>
                </a:lnTo>
                <a:lnTo>
                  <a:pt x="778" y="264"/>
                </a:lnTo>
                <a:lnTo>
                  <a:pt x="771" y="270"/>
                </a:lnTo>
                <a:lnTo>
                  <a:pt x="762" y="279"/>
                </a:lnTo>
                <a:lnTo>
                  <a:pt x="763" y="294"/>
                </a:lnTo>
                <a:lnTo>
                  <a:pt x="763" y="299"/>
                </a:lnTo>
                <a:lnTo>
                  <a:pt x="764" y="305"/>
                </a:lnTo>
                <a:lnTo>
                  <a:pt x="767" y="315"/>
                </a:lnTo>
                <a:lnTo>
                  <a:pt x="771" y="322"/>
                </a:lnTo>
                <a:lnTo>
                  <a:pt x="777" y="322"/>
                </a:lnTo>
                <a:lnTo>
                  <a:pt x="777" y="317"/>
                </a:lnTo>
                <a:lnTo>
                  <a:pt x="771" y="311"/>
                </a:lnTo>
                <a:lnTo>
                  <a:pt x="771" y="300"/>
                </a:lnTo>
                <a:lnTo>
                  <a:pt x="778" y="300"/>
                </a:lnTo>
                <a:lnTo>
                  <a:pt x="783" y="302"/>
                </a:lnTo>
                <a:lnTo>
                  <a:pt x="779" y="313"/>
                </a:lnTo>
                <a:lnTo>
                  <a:pt x="778" y="314"/>
                </a:lnTo>
                <a:lnTo>
                  <a:pt x="786" y="315"/>
                </a:lnTo>
                <a:lnTo>
                  <a:pt x="789" y="315"/>
                </a:lnTo>
                <a:lnTo>
                  <a:pt x="793" y="303"/>
                </a:lnTo>
                <a:lnTo>
                  <a:pt x="796" y="284"/>
                </a:lnTo>
                <a:lnTo>
                  <a:pt x="804" y="273"/>
                </a:lnTo>
                <a:lnTo>
                  <a:pt x="804" y="270"/>
                </a:lnTo>
                <a:lnTo>
                  <a:pt x="811" y="258"/>
                </a:lnTo>
                <a:lnTo>
                  <a:pt x="813" y="253"/>
                </a:lnTo>
                <a:lnTo>
                  <a:pt x="815" y="249"/>
                </a:lnTo>
                <a:lnTo>
                  <a:pt x="803" y="249"/>
                </a:lnTo>
                <a:lnTo>
                  <a:pt x="797" y="243"/>
                </a:lnTo>
                <a:lnTo>
                  <a:pt x="804" y="232"/>
                </a:lnTo>
                <a:lnTo>
                  <a:pt x="808" y="223"/>
                </a:lnTo>
                <a:lnTo>
                  <a:pt x="820" y="195"/>
                </a:lnTo>
                <a:lnTo>
                  <a:pt x="837" y="165"/>
                </a:lnTo>
                <a:lnTo>
                  <a:pt x="838" y="150"/>
                </a:lnTo>
                <a:lnTo>
                  <a:pt x="839" y="137"/>
                </a:lnTo>
                <a:lnTo>
                  <a:pt x="848" y="111"/>
                </a:lnTo>
                <a:lnTo>
                  <a:pt x="861" y="81"/>
                </a:lnTo>
                <a:lnTo>
                  <a:pt x="876" y="59"/>
                </a:lnTo>
                <a:lnTo>
                  <a:pt x="880" y="62"/>
                </a:lnTo>
                <a:lnTo>
                  <a:pt x="884" y="65"/>
                </a:lnTo>
                <a:lnTo>
                  <a:pt x="883" y="92"/>
                </a:lnTo>
                <a:lnTo>
                  <a:pt x="890" y="92"/>
                </a:lnTo>
                <a:lnTo>
                  <a:pt x="891" y="116"/>
                </a:lnTo>
                <a:lnTo>
                  <a:pt x="884" y="127"/>
                </a:lnTo>
                <a:lnTo>
                  <a:pt x="865" y="142"/>
                </a:lnTo>
                <a:lnTo>
                  <a:pt x="864" y="148"/>
                </a:lnTo>
                <a:lnTo>
                  <a:pt x="864" y="146"/>
                </a:lnTo>
                <a:lnTo>
                  <a:pt x="879" y="141"/>
                </a:lnTo>
                <a:lnTo>
                  <a:pt x="893" y="142"/>
                </a:lnTo>
                <a:lnTo>
                  <a:pt x="893" y="160"/>
                </a:lnTo>
                <a:lnTo>
                  <a:pt x="893" y="161"/>
                </a:lnTo>
                <a:lnTo>
                  <a:pt x="893" y="172"/>
                </a:lnTo>
                <a:lnTo>
                  <a:pt x="894" y="186"/>
                </a:lnTo>
                <a:lnTo>
                  <a:pt x="894" y="191"/>
                </a:lnTo>
                <a:lnTo>
                  <a:pt x="893" y="213"/>
                </a:lnTo>
                <a:lnTo>
                  <a:pt x="893" y="221"/>
                </a:lnTo>
                <a:lnTo>
                  <a:pt x="899" y="212"/>
                </a:lnTo>
                <a:lnTo>
                  <a:pt x="902" y="202"/>
                </a:lnTo>
                <a:lnTo>
                  <a:pt x="905" y="202"/>
                </a:lnTo>
                <a:lnTo>
                  <a:pt x="912" y="201"/>
                </a:lnTo>
                <a:lnTo>
                  <a:pt x="914" y="185"/>
                </a:lnTo>
                <a:lnTo>
                  <a:pt x="921" y="185"/>
                </a:lnTo>
                <a:lnTo>
                  <a:pt x="929" y="185"/>
                </a:lnTo>
                <a:lnTo>
                  <a:pt x="937" y="178"/>
                </a:lnTo>
                <a:lnTo>
                  <a:pt x="924" y="164"/>
                </a:lnTo>
                <a:lnTo>
                  <a:pt x="927" y="157"/>
                </a:lnTo>
                <a:lnTo>
                  <a:pt x="922" y="156"/>
                </a:lnTo>
                <a:lnTo>
                  <a:pt x="929" y="144"/>
                </a:lnTo>
                <a:lnTo>
                  <a:pt x="932" y="144"/>
                </a:lnTo>
                <a:lnTo>
                  <a:pt x="944" y="148"/>
                </a:lnTo>
                <a:lnTo>
                  <a:pt x="948" y="148"/>
                </a:lnTo>
                <a:lnTo>
                  <a:pt x="947" y="145"/>
                </a:lnTo>
                <a:lnTo>
                  <a:pt x="947" y="142"/>
                </a:lnTo>
                <a:lnTo>
                  <a:pt x="931" y="137"/>
                </a:lnTo>
                <a:lnTo>
                  <a:pt x="932" y="133"/>
                </a:lnTo>
                <a:lnTo>
                  <a:pt x="935" y="126"/>
                </a:lnTo>
                <a:lnTo>
                  <a:pt x="935" y="125"/>
                </a:lnTo>
                <a:lnTo>
                  <a:pt x="925" y="120"/>
                </a:lnTo>
                <a:lnTo>
                  <a:pt x="928" y="107"/>
                </a:lnTo>
                <a:lnTo>
                  <a:pt x="946" y="108"/>
                </a:lnTo>
                <a:lnTo>
                  <a:pt x="948" y="103"/>
                </a:lnTo>
                <a:lnTo>
                  <a:pt x="940" y="100"/>
                </a:lnTo>
                <a:lnTo>
                  <a:pt x="939" y="86"/>
                </a:lnTo>
                <a:lnTo>
                  <a:pt x="955" y="86"/>
                </a:lnTo>
                <a:lnTo>
                  <a:pt x="974" y="86"/>
                </a:lnTo>
                <a:lnTo>
                  <a:pt x="965" y="81"/>
                </a:lnTo>
                <a:lnTo>
                  <a:pt x="954" y="77"/>
                </a:lnTo>
                <a:lnTo>
                  <a:pt x="951" y="71"/>
                </a:lnTo>
                <a:lnTo>
                  <a:pt x="946" y="58"/>
                </a:lnTo>
                <a:lnTo>
                  <a:pt x="932" y="69"/>
                </a:lnTo>
                <a:lnTo>
                  <a:pt x="921" y="59"/>
                </a:lnTo>
                <a:lnTo>
                  <a:pt x="920" y="48"/>
                </a:lnTo>
                <a:lnTo>
                  <a:pt x="936" y="52"/>
                </a:lnTo>
                <a:lnTo>
                  <a:pt x="932" y="43"/>
                </a:lnTo>
                <a:lnTo>
                  <a:pt x="924" y="39"/>
                </a:lnTo>
                <a:lnTo>
                  <a:pt x="925" y="30"/>
                </a:lnTo>
                <a:lnTo>
                  <a:pt x="946" y="33"/>
                </a:lnTo>
                <a:lnTo>
                  <a:pt x="952" y="48"/>
                </a:lnTo>
                <a:lnTo>
                  <a:pt x="955" y="29"/>
                </a:lnTo>
                <a:lnTo>
                  <a:pt x="946" y="21"/>
                </a:lnTo>
                <a:lnTo>
                  <a:pt x="947" y="9"/>
                </a:lnTo>
                <a:lnTo>
                  <a:pt x="950" y="7"/>
                </a:lnTo>
                <a:lnTo>
                  <a:pt x="952" y="2"/>
                </a:lnTo>
                <a:lnTo>
                  <a:pt x="954" y="2"/>
                </a:lnTo>
                <a:lnTo>
                  <a:pt x="965" y="3"/>
                </a:lnTo>
                <a:lnTo>
                  <a:pt x="961" y="17"/>
                </a:lnTo>
                <a:lnTo>
                  <a:pt x="970" y="13"/>
                </a:lnTo>
                <a:lnTo>
                  <a:pt x="973" y="17"/>
                </a:lnTo>
                <a:lnTo>
                  <a:pt x="974" y="20"/>
                </a:lnTo>
                <a:lnTo>
                  <a:pt x="987" y="7"/>
                </a:lnTo>
                <a:lnTo>
                  <a:pt x="992" y="11"/>
                </a:lnTo>
                <a:lnTo>
                  <a:pt x="999" y="2"/>
                </a:lnTo>
                <a:lnTo>
                  <a:pt x="1000" y="0"/>
                </a:lnTo>
                <a:lnTo>
                  <a:pt x="1010" y="5"/>
                </a:lnTo>
                <a:lnTo>
                  <a:pt x="1010" y="6"/>
                </a:lnTo>
                <a:lnTo>
                  <a:pt x="1006" y="14"/>
                </a:lnTo>
                <a:lnTo>
                  <a:pt x="1006" y="30"/>
                </a:lnTo>
                <a:lnTo>
                  <a:pt x="1015" y="21"/>
                </a:lnTo>
                <a:lnTo>
                  <a:pt x="1033" y="21"/>
                </a:lnTo>
                <a:lnTo>
                  <a:pt x="1037" y="35"/>
                </a:lnTo>
                <a:lnTo>
                  <a:pt x="1030" y="50"/>
                </a:lnTo>
                <a:lnTo>
                  <a:pt x="1034" y="52"/>
                </a:lnTo>
                <a:lnTo>
                  <a:pt x="1032" y="66"/>
                </a:lnTo>
                <a:lnTo>
                  <a:pt x="1019" y="69"/>
                </a:lnTo>
                <a:lnTo>
                  <a:pt x="1025" y="74"/>
                </a:lnTo>
                <a:lnTo>
                  <a:pt x="1008" y="80"/>
                </a:lnTo>
                <a:lnTo>
                  <a:pt x="999" y="75"/>
                </a:lnTo>
                <a:lnTo>
                  <a:pt x="987" y="82"/>
                </a:lnTo>
                <a:lnTo>
                  <a:pt x="984" y="89"/>
                </a:lnTo>
                <a:lnTo>
                  <a:pt x="984" y="96"/>
                </a:lnTo>
                <a:lnTo>
                  <a:pt x="996" y="90"/>
                </a:lnTo>
                <a:lnTo>
                  <a:pt x="1012" y="92"/>
                </a:lnTo>
                <a:lnTo>
                  <a:pt x="1014" y="96"/>
                </a:lnTo>
                <a:lnTo>
                  <a:pt x="1006" y="107"/>
                </a:lnTo>
                <a:lnTo>
                  <a:pt x="997" y="118"/>
                </a:lnTo>
                <a:lnTo>
                  <a:pt x="988" y="127"/>
                </a:lnTo>
                <a:lnTo>
                  <a:pt x="980" y="134"/>
                </a:lnTo>
                <a:lnTo>
                  <a:pt x="978" y="134"/>
                </a:lnTo>
                <a:lnTo>
                  <a:pt x="982" y="134"/>
                </a:lnTo>
                <a:lnTo>
                  <a:pt x="988" y="134"/>
                </a:lnTo>
                <a:lnTo>
                  <a:pt x="1008" y="119"/>
                </a:lnTo>
                <a:lnTo>
                  <a:pt x="1021" y="107"/>
                </a:lnTo>
                <a:lnTo>
                  <a:pt x="1029" y="96"/>
                </a:lnTo>
                <a:lnTo>
                  <a:pt x="1030" y="99"/>
                </a:lnTo>
                <a:lnTo>
                  <a:pt x="1036" y="111"/>
                </a:lnTo>
                <a:lnTo>
                  <a:pt x="1029" y="130"/>
                </a:lnTo>
                <a:lnTo>
                  <a:pt x="1018" y="145"/>
                </a:lnTo>
                <a:lnTo>
                  <a:pt x="1010" y="157"/>
                </a:lnTo>
                <a:lnTo>
                  <a:pt x="1006" y="165"/>
                </a:lnTo>
                <a:lnTo>
                  <a:pt x="1003" y="170"/>
                </a:lnTo>
                <a:lnTo>
                  <a:pt x="1008" y="175"/>
                </a:lnTo>
                <a:lnTo>
                  <a:pt x="1012" y="165"/>
                </a:lnTo>
                <a:lnTo>
                  <a:pt x="1014" y="161"/>
                </a:lnTo>
                <a:lnTo>
                  <a:pt x="1025" y="157"/>
                </a:lnTo>
                <a:lnTo>
                  <a:pt x="1027" y="156"/>
                </a:lnTo>
                <a:lnTo>
                  <a:pt x="1030" y="157"/>
                </a:lnTo>
                <a:lnTo>
                  <a:pt x="1027" y="161"/>
                </a:lnTo>
                <a:lnTo>
                  <a:pt x="1022" y="171"/>
                </a:lnTo>
                <a:lnTo>
                  <a:pt x="1021" y="171"/>
                </a:lnTo>
                <a:lnTo>
                  <a:pt x="1022" y="171"/>
                </a:lnTo>
                <a:lnTo>
                  <a:pt x="1025" y="172"/>
                </a:lnTo>
                <a:lnTo>
                  <a:pt x="1033" y="164"/>
                </a:lnTo>
                <a:lnTo>
                  <a:pt x="1034" y="161"/>
                </a:lnTo>
                <a:lnTo>
                  <a:pt x="1041" y="149"/>
                </a:lnTo>
                <a:lnTo>
                  <a:pt x="1049" y="146"/>
                </a:lnTo>
                <a:lnTo>
                  <a:pt x="1042" y="165"/>
                </a:lnTo>
                <a:lnTo>
                  <a:pt x="1041" y="189"/>
                </a:lnTo>
                <a:lnTo>
                  <a:pt x="1041" y="205"/>
                </a:lnTo>
                <a:lnTo>
                  <a:pt x="1042" y="216"/>
                </a:lnTo>
                <a:lnTo>
                  <a:pt x="1046" y="232"/>
                </a:lnTo>
                <a:lnTo>
                  <a:pt x="1052" y="234"/>
                </a:lnTo>
                <a:lnTo>
                  <a:pt x="1052" y="232"/>
                </a:lnTo>
                <a:lnTo>
                  <a:pt x="1049" y="223"/>
                </a:lnTo>
                <a:lnTo>
                  <a:pt x="1048" y="215"/>
                </a:lnTo>
                <a:lnTo>
                  <a:pt x="1048" y="210"/>
                </a:lnTo>
                <a:lnTo>
                  <a:pt x="1048" y="200"/>
                </a:lnTo>
                <a:lnTo>
                  <a:pt x="1048" y="194"/>
                </a:lnTo>
                <a:lnTo>
                  <a:pt x="1045" y="179"/>
                </a:lnTo>
                <a:lnTo>
                  <a:pt x="1049" y="172"/>
                </a:lnTo>
                <a:lnTo>
                  <a:pt x="1051" y="160"/>
                </a:lnTo>
                <a:lnTo>
                  <a:pt x="1055" y="15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2" name="Freeform 393"/>
          <p:cNvSpPr>
            <a:spLocks/>
          </p:cNvSpPr>
          <p:nvPr/>
        </p:nvSpPr>
        <p:spPr bwMode="auto">
          <a:xfrm>
            <a:off x="8002588" y="803275"/>
            <a:ext cx="412750" cy="493713"/>
          </a:xfrm>
          <a:custGeom>
            <a:avLst/>
            <a:gdLst>
              <a:gd name="T0" fmla="*/ 12 w 260"/>
              <a:gd name="T1" fmla="*/ 113 h 311"/>
              <a:gd name="T2" fmla="*/ 1 w 260"/>
              <a:gd name="T3" fmla="*/ 100 h 311"/>
              <a:gd name="T4" fmla="*/ 0 w 260"/>
              <a:gd name="T5" fmla="*/ 61 h 311"/>
              <a:gd name="T6" fmla="*/ 8 w 260"/>
              <a:gd name="T7" fmla="*/ 57 h 311"/>
              <a:gd name="T8" fmla="*/ 12 w 260"/>
              <a:gd name="T9" fmla="*/ 10 h 311"/>
              <a:gd name="T10" fmla="*/ 51 w 260"/>
              <a:gd name="T11" fmla="*/ 3 h 311"/>
              <a:gd name="T12" fmla="*/ 62 w 260"/>
              <a:gd name="T13" fmla="*/ 29 h 311"/>
              <a:gd name="T14" fmla="*/ 76 w 260"/>
              <a:gd name="T15" fmla="*/ 41 h 311"/>
              <a:gd name="T16" fmla="*/ 107 w 260"/>
              <a:gd name="T17" fmla="*/ 23 h 311"/>
              <a:gd name="T18" fmla="*/ 118 w 260"/>
              <a:gd name="T19" fmla="*/ 41 h 311"/>
              <a:gd name="T20" fmla="*/ 145 w 260"/>
              <a:gd name="T21" fmla="*/ 29 h 311"/>
              <a:gd name="T22" fmla="*/ 162 w 260"/>
              <a:gd name="T23" fmla="*/ 42 h 311"/>
              <a:gd name="T24" fmla="*/ 145 w 260"/>
              <a:gd name="T25" fmla="*/ 71 h 311"/>
              <a:gd name="T26" fmla="*/ 192 w 260"/>
              <a:gd name="T27" fmla="*/ 60 h 311"/>
              <a:gd name="T28" fmla="*/ 207 w 260"/>
              <a:gd name="T29" fmla="*/ 79 h 311"/>
              <a:gd name="T30" fmla="*/ 235 w 260"/>
              <a:gd name="T31" fmla="*/ 85 h 311"/>
              <a:gd name="T32" fmla="*/ 244 w 260"/>
              <a:gd name="T33" fmla="*/ 109 h 311"/>
              <a:gd name="T34" fmla="*/ 201 w 260"/>
              <a:gd name="T35" fmla="*/ 135 h 311"/>
              <a:gd name="T36" fmla="*/ 193 w 260"/>
              <a:gd name="T37" fmla="*/ 161 h 311"/>
              <a:gd name="T38" fmla="*/ 181 w 260"/>
              <a:gd name="T39" fmla="*/ 184 h 311"/>
              <a:gd name="T40" fmla="*/ 128 w 260"/>
              <a:gd name="T41" fmla="*/ 195 h 311"/>
              <a:gd name="T42" fmla="*/ 94 w 260"/>
              <a:gd name="T43" fmla="*/ 194 h 311"/>
              <a:gd name="T44" fmla="*/ 53 w 260"/>
              <a:gd name="T45" fmla="*/ 188 h 311"/>
              <a:gd name="T46" fmla="*/ 40 w 260"/>
              <a:gd name="T47" fmla="*/ 190 h 311"/>
              <a:gd name="T48" fmla="*/ 46 w 260"/>
              <a:gd name="T49" fmla="*/ 194 h 311"/>
              <a:gd name="T50" fmla="*/ 45 w 260"/>
              <a:gd name="T51" fmla="*/ 209 h 311"/>
              <a:gd name="T52" fmla="*/ 64 w 260"/>
              <a:gd name="T53" fmla="*/ 207 h 311"/>
              <a:gd name="T54" fmla="*/ 77 w 260"/>
              <a:gd name="T55" fmla="*/ 210 h 311"/>
              <a:gd name="T56" fmla="*/ 109 w 260"/>
              <a:gd name="T57" fmla="*/ 218 h 311"/>
              <a:gd name="T58" fmla="*/ 143 w 260"/>
              <a:gd name="T59" fmla="*/ 224 h 311"/>
              <a:gd name="T60" fmla="*/ 126 w 260"/>
              <a:gd name="T61" fmla="*/ 250 h 311"/>
              <a:gd name="T62" fmla="*/ 137 w 260"/>
              <a:gd name="T63" fmla="*/ 239 h 311"/>
              <a:gd name="T64" fmla="*/ 160 w 260"/>
              <a:gd name="T65" fmla="*/ 252 h 311"/>
              <a:gd name="T66" fmla="*/ 156 w 260"/>
              <a:gd name="T67" fmla="*/ 274 h 311"/>
              <a:gd name="T68" fmla="*/ 145 w 260"/>
              <a:gd name="T69" fmla="*/ 293 h 311"/>
              <a:gd name="T70" fmla="*/ 149 w 260"/>
              <a:gd name="T71" fmla="*/ 307 h 311"/>
              <a:gd name="T72" fmla="*/ 158 w 260"/>
              <a:gd name="T73" fmla="*/ 293 h 311"/>
              <a:gd name="T74" fmla="*/ 178 w 260"/>
              <a:gd name="T75" fmla="*/ 278 h 311"/>
              <a:gd name="T76" fmla="*/ 189 w 260"/>
              <a:gd name="T77" fmla="*/ 275 h 311"/>
              <a:gd name="T78" fmla="*/ 182 w 260"/>
              <a:gd name="T79" fmla="*/ 286 h 311"/>
              <a:gd name="T80" fmla="*/ 193 w 260"/>
              <a:gd name="T81" fmla="*/ 307 h 311"/>
              <a:gd name="T82" fmla="*/ 189 w 260"/>
              <a:gd name="T83" fmla="*/ 286 h 311"/>
              <a:gd name="T84" fmla="*/ 204 w 260"/>
              <a:gd name="T85" fmla="*/ 289 h 311"/>
              <a:gd name="T86" fmla="*/ 201 w 260"/>
              <a:gd name="T87" fmla="*/ 273 h 311"/>
              <a:gd name="T88" fmla="*/ 204 w 260"/>
              <a:gd name="T89" fmla="*/ 260 h 311"/>
              <a:gd name="T90" fmla="*/ 209 w 260"/>
              <a:gd name="T91" fmla="*/ 233 h 311"/>
              <a:gd name="T92" fmla="*/ 226 w 260"/>
              <a:gd name="T93" fmla="*/ 263 h 311"/>
              <a:gd name="T94" fmla="*/ 224 w 260"/>
              <a:gd name="T95" fmla="*/ 280 h 311"/>
              <a:gd name="T96" fmla="*/ 230 w 260"/>
              <a:gd name="T97" fmla="*/ 271 h 311"/>
              <a:gd name="T98" fmla="*/ 223 w 260"/>
              <a:gd name="T99" fmla="*/ 245 h 311"/>
              <a:gd name="T100" fmla="*/ 249 w 260"/>
              <a:gd name="T101" fmla="*/ 241 h 311"/>
              <a:gd name="T102" fmla="*/ 260 w 260"/>
              <a:gd name="T103" fmla="*/ 243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60" h="311">
                <a:moveTo>
                  <a:pt x="4" y="113"/>
                </a:moveTo>
                <a:lnTo>
                  <a:pt x="10" y="121"/>
                </a:lnTo>
                <a:lnTo>
                  <a:pt x="12" y="117"/>
                </a:lnTo>
                <a:lnTo>
                  <a:pt x="12" y="113"/>
                </a:lnTo>
                <a:lnTo>
                  <a:pt x="12" y="112"/>
                </a:lnTo>
                <a:lnTo>
                  <a:pt x="13" y="104"/>
                </a:lnTo>
                <a:lnTo>
                  <a:pt x="12" y="104"/>
                </a:lnTo>
                <a:lnTo>
                  <a:pt x="1" y="100"/>
                </a:lnTo>
                <a:lnTo>
                  <a:pt x="0" y="87"/>
                </a:lnTo>
                <a:lnTo>
                  <a:pt x="1" y="76"/>
                </a:lnTo>
                <a:lnTo>
                  <a:pt x="1" y="64"/>
                </a:lnTo>
                <a:lnTo>
                  <a:pt x="0" y="61"/>
                </a:lnTo>
                <a:lnTo>
                  <a:pt x="8" y="60"/>
                </a:lnTo>
                <a:lnTo>
                  <a:pt x="9" y="60"/>
                </a:lnTo>
                <a:lnTo>
                  <a:pt x="10" y="60"/>
                </a:lnTo>
                <a:lnTo>
                  <a:pt x="8" y="57"/>
                </a:lnTo>
                <a:lnTo>
                  <a:pt x="2" y="53"/>
                </a:lnTo>
                <a:lnTo>
                  <a:pt x="2" y="42"/>
                </a:lnTo>
                <a:lnTo>
                  <a:pt x="5" y="29"/>
                </a:lnTo>
                <a:lnTo>
                  <a:pt x="12" y="10"/>
                </a:lnTo>
                <a:lnTo>
                  <a:pt x="13" y="7"/>
                </a:lnTo>
                <a:lnTo>
                  <a:pt x="31" y="0"/>
                </a:lnTo>
                <a:lnTo>
                  <a:pt x="42" y="3"/>
                </a:lnTo>
                <a:lnTo>
                  <a:pt x="51" y="3"/>
                </a:lnTo>
                <a:lnTo>
                  <a:pt x="53" y="3"/>
                </a:lnTo>
                <a:lnTo>
                  <a:pt x="58" y="12"/>
                </a:lnTo>
                <a:lnTo>
                  <a:pt x="68" y="15"/>
                </a:lnTo>
                <a:lnTo>
                  <a:pt x="62" y="29"/>
                </a:lnTo>
                <a:lnTo>
                  <a:pt x="73" y="30"/>
                </a:lnTo>
                <a:lnTo>
                  <a:pt x="66" y="42"/>
                </a:lnTo>
                <a:lnTo>
                  <a:pt x="65" y="52"/>
                </a:lnTo>
                <a:lnTo>
                  <a:pt x="76" y="41"/>
                </a:lnTo>
                <a:lnTo>
                  <a:pt x="88" y="34"/>
                </a:lnTo>
                <a:lnTo>
                  <a:pt x="99" y="26"/>
                </a:lnTo>
                <a:lnTo>
                  <a:pt x="103" y="25"/>
                </a:lnTo>
                <a:lnTo>
                  <a:pt x="107" y="23"/>
                </a:lnTo>
                <a:lnTo>
                  <a:pt x="111" y="34"/>
                </a:lnTo>
                <a:lnTo>
                  <a:pt x="105" y="56"/>
                </a:lnTo>
                <a:lnTo>
                  <a:pt x="115" y="48"/>
                </a:lnTo>
                <a:lnTo>
                  <a:pt x="118" y="41"/>
                </a:lnTo>
                <a:lnTo>
                  <a:pt x="125" y="31"/>
                </a:lnTo>
                <a:lnTo>
                  <a:pt x="126" y="23"/>
                </a:lnTo>
                <a:lnTo>
                  <a:pt x="137" y="26"/>
                </a:lnTo>
                <a:lnTo>
                  <a:pt x="145" y="29"/>
                </a:lnTo>
                <a:lnTo>
                  <a:pt x="139" y="35"/>
                </a:lnTo>
                <a:lnTo>
                  <a:pt x="148" y="35"/>
                </a:lnTo>
                <a:lnTo>
                  <a:pt x="158" y="40"/>
                </a:lnTo>
                <a:lnTo>
                  <a:pt x="162" y="42"/>
                </a:lnTo>
                <a:lnTo>
                  <a:pt x="155" y="55"/>
                </a:lnTo>
                <a:lnTo>
                  <a:pt x="148" y="61"/>
                </a:lnTo>
                <a:lnTo>
                  <a:pt x="140" y="67"/>
                </a:lnTo>
                <a:lnTo>
                  <a:pt x="145" y="71"/>
                </a:lnTo>
                <a:lnTo>
                  <a:pt x="149" y="72"/>
                </a:lnTo>
                <a:lnTo>
                  <a:pt x="173" y="60"/>
                </a:lnTo>
                <a:lnTo>
                  <a:pt x="188" y="53"/>
                </a:lnTo>
                <a:lnTo>
                  <a:pt x="192" y="60"/>
                </a:lnTo>
                <a:lnTo>
                  <a:pt x="192" y="64"/>
                </a:lnTo>
                <a:lnTo>
                  <a:pt x="200" y="65"/>
                </a:lnTo>
                <a:lnTo>
                  <a:pt x="204" y="68"/>
                </a:lnTo>
                <a:lnTo>
                  <a:pt x="207" y="79"/>
                </a:lnTo>
                <a:lnTo>
                  <a:pt x="215" y="76"/>
                </a:lnTo>
                <a:lnTo>
                  <a:pt x="226" y="68"/>
                </a:lnTo>
                <a:lnTo>
                  <a:pt x="233" y="76"/>
                </a:lnTo>
                <a:lnTo>
                  <a:pt x="235" y="85"/>
                </a:lnTo>
                <a:lnTo>
                  <a:pt x="238" y="91"/>
                </a:lnTo>
                <a:lnTo>
                  <a:pt x="239" y="95"/>
                </a:lnTo>
                <a:lnTo>
                  <a:pt x="244" y="105"/>
                </a:lnTo>
                <a:lnTo>
                  <a:pt x="244" y="109"/>
                </a:lnTo>
                <a:lnTo>
                  <a:pt x="238" y="117"/>
                </a:lnTo>
                <a:lnTo>
                  <a:pt x="233" y="120"/>
                </a:lnTo>
                <a:lnTo>
                  <a:pt x="218" y="128"/>
                </a:lnTo>
                <a:lnTo>
                  <a:pt x="201" y="135"/>
                </a:lnTo>
                <a:lnTo>
                  <a:pt x="201" y="146"/>
                </a:lnTo>
                <a:lnTo>
                  <a:pt x="200" y="146"/>
                </a:lnTo>
                <a:lnTo>
                  <a:pt x="192" y="151"/>
                </a:lnTo>
                <a:lnTo>
                  <a:pt x="193" y="161"/>
                </a:lnTo>
                <a:lnTo>
                  <a:pt x="188" y="169"/>
                </a:lnTo>
                <a:lnTo>
                  <a:pt x="181" y="175"/>
                </a:lnTo>
                <a:lnTo>
                  <a:pt x="174" y="180"/>
                </a:lnTo>
                <a:lnTo>
                  <a:pt x="181" y="184"/>
                </a:lnTo>
                <a:lnTo>
                  <a:pt x="167" y="190"/>
                </a:lnTo>
                <a:lnTo>
                  <a:pt x="149" y="198"/>
                </a:lnTo>
                <a:lnTo>
                  <a:pt x="144" y="196"/>
                </a:lnTo>
                <a:lnTo>
                  <a:pt x="128" y="195"/>
                </a:lnTo>
                <a:lnTo>
                  <a:pt x="113" y="195"/>
                </a:lnTo>
                <a:lnTo>
                  <a:pt x="110" y="195"/>
                </a:lnTo>
                <a:lnTo>
                  <a:pt x="98" y="194"/>
                </a:lnTo>
                <a:lnTo>
                  <a:pt x="94" y="194"/>
                </a:lnTo>
                <a:lnTo>
                  <a:pt x="92" y="194"/>
                </a:lnTo>
                <a:lnTo>
                  <a:pt x="84" y="194"/>
                </a:lnTo>
                <a:lnTo>
                  <a:pt x="65" y="192"/>
                </a:lnTo>
                <a:lnTo>
                  <a:pt x="53" y="188"/>
                </a:lnTo>
                <a:lnTo>
                  <a:pt x="50" y="187"/>
                </a:lnTo>
                <a:lnTo>
                  <a:pt x="49" y="188"/>
                </a:lnTo>
                <a:lnTo>
                  <a:pt x="42" y="190"/>
                </a:lnTo>
                <a:lnTo>
                  <a:pt x="40" y="190"/>
                </a:lnTo>
                <a:lnTo>
                  <a:pt x="35" y="192"/>
                </a:lnTo>
                <a:lnTo>
                  <a:pt x="36" y="195"/>
                </a:lnTo>
                <a:lnTo>
                  <a:pt x="39" y="195"/>
                </a:lnTo>
                <a:lnTo>
                  <a:pt x="46" y="194"/>
                </a:lnTo>
                <a:lnTo>
                  <a:pt x="53" y="192"/>
                </a:lnTo>
                <a:lnTo>
                  <a:pt x="49" y="199"/>
                </a:lnTo>
                <a:lnTo>
                  <a:pt x="42" y="205"/>
                </a:lnTo>
                <a:lnTo>
                  <a:pt x="45" y="209"/>
                </a:lnTo>
                <a:lnTo>
                  <a:pt x="50" y="210"/>
                </a:lnTo>
                <a:lnTo>
                  <a:pt x="57" y="205"/>
                </a:lnTo>
                <a:lnTo>
                  <a:pt x="62" y="205"/>
                </a:lnTo>
                <a:lnTo>
                  <a:pt x="64" y="207"/>
                </a:lnTo>
                <a:lnTo>
                  <a:pt x="58" y="210"/>
                </a:lnTo>
                <a:lnTo>
                  <a:pt x="61" y="213"/>
                </a:lnTo>
                <a:lnTo>
                  <a:pt x="65" y="211"/>
                </a:lnTo>
                <a:lnTo>
                  <a:pt x="77" y="210"/>
                </a:lnTo>
                <a:lnTo>
                  <a:pt x="88" y="211"/>
                </a:lnTo>
                <a:lnTo>
                  <a:pt x="95" y="213"/>
                </a:lnTo>
                <a:lnTo>
                  <a:pt x="96" y="220"/>
                </a:lnTo>
                <a:lnTo>
                  <a:pt x="109" y="218"/>
                </a:lnTo>
                <a:lnTo>
                  <a:pt x="113" y="218"/>
                </a:lnTo>
                <a:lnTo>
                  <a:pt x="124" y="217"/>
                </a:lnTo>
                <a:lnTo>
                  <a:pt x="130" y="220"/>
                </a:lnTo>
                <a:lnTo>
                  <a:pt x="143" y="224"/>
                </a:lnTo>
                <a:lnTo>
                  <a:pt x="136" y="232"/>
                </a:lnTo>
                <a:lnTo>
                  <a:pt x="128" y="241"/>
                </a:lnTo>
                <a:lnTo>
                  <a:pt x="128" y="248"/>
                </a:lnTo>
                <a:lnTo>
                  <a:pt x="126" y="250"/>
                </a:lnTo>
                <a:lnTo>
                  <a:pt x="126" y="258"/>
                </a:lnTo>
                <a:lnTo>
                  <a:pt x="130" y="256"/>
                </a:lnTo>
                <a:lnTo>
                  <a:pt x="133" y="255"/>
                </a:lnTo>
                <a:lnTo>
                  <a:pt x="137" y="239"/>
                </a:lnTo>
                <a:lnTo>
                  <a:pt x="144" y="236"/>
                </a:lnTo>
                <a:lnTo>
                  <a:pt x="152" y="236"/>
                </a:lnTo>
                <a:lnTo>
                  <a:pt x="158" y="240"/>
                </a:lnTo>
                <a:lnTo>
                  <a:pt x="160" y="252"/>
                </a:lnTo>
                <a:lnTo>
                  <a:pt x="160" y="262"/>
                </a:lnTo>
                <a:lnTo>
                  <a:pt x="158" y="265"/>
                </a:lnTo>
                <a:lnTo>
                  <a:pt x="158" y="269"/>
                </a:lnTo>
                <a:lnTo>
                  <a:pt x="156" y="274"/>
                </a:lnTo>
                <a:lnTo>
                  <a:pt x="154" y="285"/>
                </a:lnTo>
                <a:lnTo>
                  <a:pt x="152" y="289"/>
                </a:lnTo>
                <a:lnTo>
                  <a:pt x="151" y="290"/>
                </a:lnTo>
                <a:lnTo>
                  <a:pt x="145" y="293"/>
                </a:lnTo>
                <a:lnTo>
                  <a:pt x="140" y="296"/>
                </a:lnTo>
                <a:lnTo>
                  <a:pt x="147" y="297"/>
                </a:lnTo>
                <a:lnTo>
                  <a:pt x="149" y="305"/>
                </a:lnTo>
                <a:lnTo>
                  <a:pt x="149" y="307"/>
                </a:lnTo>
                <a:lnTo>
                  <a:pt x="152" y="303"/>
                </a:lnTo>
                <a:lnTo>
                  <a:pt x="155" y="299"/>
                </a:lnTo>
                <a:lnTo>
                  <a:pt x="156" y="296"/>
                </a:lnTo>
                <a:lnTo>
                  <a:pt x="158" y="293"/>
                </a:lnTo>
                <a:lnTo>
                  <a:pt x="160" y="286"/>
                </a:lnTo>
                <a:lnTo>
                  <a:pt x="166" y="278"/>
                </a:lnTo>
                <a:lnTo>
                  <a:pt x="173" y="278"/>
                </a:lnTo>
                <a:lnTo>
                  <a:pt x="178" y="278"/>
                </a:lnTo>
                <a:lnTo>
                  <a:pt x="182" y="273"/>
                </a:lnTo>
                <a:lnTo>
                  <a:pt x="190" y="263"/>
                </a:lnTo>
                <a:lnTo>
                  <a:pt x="193" y="263"/>
                </a:lnTo>
                <a:lnTo>
                  <a:pt x="189" y="275"/>
                </a:lnTo>
                <a:lnTo>
                  <a:pt x="188" y="278"/>
                </a:lnTo>
                <a:lnTo>
                  <a:pt x="184" y="284"/>
                </a:lnTo>
                <a:lnTo>
                  <a:pt x="184" y="285"/>
                </a:lnTo>
                <a:lnTo>
                  <a:pt x="182" y="286"/>
                </a:lnTo>
                <a:lnTo>
                  <a:pt x="184" y="293"/>
                </a:lnTo>
                <a:lnTo>
                  <a:pt x="185" y="301"/>
                </a:lnTo>
                <a:lnTo>
                  <a:pt x="190" y="311"/>
                </a:lnTo>
                <a:lnTo>
                  <a:pt x="193" y="307"/>
                </a:lnTo>
                <a:lnTo>
                  <a:pt x="190" y="296"/>
                </a:lnTo>
                <a:lnTo>
                  <a:pt x="189" y="293"/>
                </a:lnTo>
                <a:lnTo>
                  <a:pt x="188" y="288"/>
                </a:lnTo>
                <a:lnTo>
                  <a:pt x="189" y="286"/>
                </a:lnTo>
                <a:lnTo>
                  <a:pt x="190" y="285"/>
                </a:lnTo>
                <a:lnTo>
                  <a:pt x="194" y="274"/>
                </a:lnTo>
                <a:lnTo>
                  <a:pt x="201" y="285"/>
                </a:lnTo>
                <a:lnTo>
                  <a:pt x="204" y="289"/>
                </a:lnTo>
                <a:lnTo>
                  <a:pt x="204" y="286"/>
                </a:lnTo>
                <a:lnTo>
                  <a:pt x="204" y="280"/>
                </a:lnTo>
                <a:lnTo>
                  <a:pt x="204" y="278"/>
                </a:lnTo>
                <a:lnTo>
                  <a:pt x="201" y="273"/>
                </a:lnTo>
                <a:lnTo>
                  <a:pt x="199" y="265"/>
                </a:lnTo>
                <a:lnTo>
                  <a:pt x="200" y="263"/>
                </a:lnTo>
                <a:lnTo>
                  <a:pt x="204" y="262"/>
                </a:lnTo>
                <a:lnTo>
                  <a:pt x="204" y="260"/>
                </a:lnTo>
                <a:lnTo>
                  <a:pt x="200" y="250"/>
                </a:lnTo>
                <a:lnTo>
                  <a:pt x="193" y="240"/>
                </a:lnTo>
                <a:lnTo>
                  <a:pt x="197" y="233"/>
                </a:lnTo>
                <a:lnTo>
                  <a:pt x="209" y="233"/>
                </a:lnTo>
                <a:lnTo>
                  <a:pt x="207" y="243"/>
                </a:lnTo>
                <a:lnTo>
                  <a:pt x="215" y="241"/>
                </a:lnTo>
                <a:lnTo>
                  <a:pt x="222" y="252"/>
                </a:lnTo>
                <a:lnTo>
                  <a:pt x="226" y="263"/>
                </a:lnTo>
                <a:lnTo>
                  <a:pt x="226" y="267"/>
                </a:lnTo>
                <a:lnTo>
                  <a:pt x="226" y="271"/>
                </a:lnTo>
                <a:lnTo>
                  <a:pt x="226" y="280"/>
                </a:lnTo>
                <a:lnTo>
                  <a:pt x="224" y="280"/>
                </a:lnTo>
                <a:lnTo>
                  <a:pt x="222" y="284"/>
                </a:lnTo>
                <a:lnTo>
                  <a:pt x="226" y="285"/>
                </a:lnTo>
                <a:lnTo>
                  <a:pt x="234" y="278"/>
                </a:lnTo>
                <a:lnTo>
                  <a:pt x="230" y="271"/>
                </a:lnTo>
                <a:lnTo>
                  <a:pt x="230" y="265"/>
                </a:lnTo>
                <a:lnTo>
                  <a:pt x="230" y="263"/>
                </a:lnTo>
                <a:lnTo>
                  <a:pt x="226" y="256"/>
                </a:lnTo>
                <a:lnTo>
                  <a:pt x="223" y="245"/>
                </a:lnTo>
                <a:lnTo>
                  <a:pt x="230" y="240"/>
                </a:lnTo>
                <a:lnTo>
                  <a:pt x="238" y="243"/>
                </a:lnTo>
                <a:lnTo>
                  <a:pt x="239" y="240"/>
                </a:lnTo>
                <a:lnTo>
                  <a:pt x="249" y="241"/>
                </a:lnTo>
                <a:lnTo>
                  <a:pt x="252" y="241"/>
                </a:lnTo>
                <a:lnTo>
                  <a:pt x="249" y="254"/>
                </a:lnTo>
                <a:lnTo>
                  <a:pt x="257" y="243"/>
                </a:lnTo>
                <a:lnTo>
                  <a:pt x="260" y="24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3" name="Freeform 394"/>
          <p:cNvSpPr>
            <a:spLocks/>
          </p:cNvSpPr>
          <p:nvPr/>
        </p:nvSpPr>
        <p:spPr bwMode="auto">
          <a:xfrm>
            <a:off x="5265738" y="5959475"/>
            <a:ext cx="25400" cy="33338"/>
          </a:xfrm>
          <a:custGeom>
            <a:avLst/>
            <a:gdLst>
              <a:gd name="T0" fmla="*/ 5 w 16"/>
              <a:gd name="T1" fmla="*/ 21 h 21"/>
              <a:gd name="T2" fmla="*/ 2 w 16"/>
              <a:gd name="T3" fmla="*/ 21 h 21"/>
              <a:gd name="T4" fmla="*/ 1 w 16"/>
              <a:gd name="T5" fmla="*/ 21 h 21"/>
              <a:gd name="T6" fmla="*/ 1 w 16"/>
              <a:gd name="T7" fmla="*/ 19 h 21"/>
              <a:gd name="T8" fmla="*/ 1 w 16"/>
              <a:gd name="T9" fmla="*/ 18 h 21"/>
              <a:gd name="T10" fmla="*/ 0 w 16"/>
              <a:gd name="T11" fmla="*/ 17 h 21"/>
              <a:gd name="T12" fmla="*/ 0 w 16"/>
              <a:gd name="T13" fmla="*/ 11 h 21"/>
              <a:gd name="T14" fmla="*/ 0 w 16"/>
              <a:gd name="T15" fmla="*/ 10 h 21"/>
              <a:gd name="T16" fmla="*/ 0 w 16"/>
              <a:gd name="T17" fmla="*/ 4 h 21"/>
              <a:gd name="T18" fmla="*/ 7 w 16"/>
              <a:gd name="T19" fmla="*/ 2 h 21"/>
              <a:gd name="T20" fmla="*/ 7 w 16"/>
              <a:gd name="T21" fmla="*/ 0 h 21"/>
              <a:gd name="T22" fmla="*/ 8 w 16"/>
              <a:gd name="T23" fmla="*/ 2 h 21"/>
              <a:gd name="T24" fmla="*/ 8 w 16"/>
              <a:gd name="T25" fmla="*/ 6 h 21"/>
              <a:gd name="T26" fmla="*/ 12 w 16"/>
              <a:gd name="T27" fmla="*/ 6 h 21"/>
              <a:gd name="T28" fmla="*/ 12 w 16"/>
              <a:gd name="T29" fmla="*/ 3 h 21"/>
              <a:gd name="T30" fmla="*/ 13 w 16"/>
              <a:gd name="T31" fmla="*/ 3 h 21"/>
              <a:gd name="T32" fmla="*/ 15 w 16"/>
              <a:gd name="T33" fmla="*/ 4 h 21"/>
              <a:gd name="T34" fmla="*/ 16 w 16"/>
              <a:gd name="T35" fmla="*/ 6 h 21"/>
              <a:gd name="T36" fmla="*/ 15 w 16"/>
              <a:gd name="T37" fmla="*/ 7 h 21"/>
              <a:gd name="T38" fmla="*/ 11 w 16"/>
              <a:gd name="T39" fmla="*/ 12 h 21"/>
              <a:gd name="T40" fmla="*/ 9 w 16"/>
              <a:gd name="T41" fmla="*/ 17 h 21"/>
              <a:gd name="T42" fmla="*/ 5 w 16"/>
              <a:gd name="T43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" h="21">
                <a:moveTo>
                  <a:pt x="5" y="21"/>
                </a:moveTo>
                <a:lnTo>
                  <a:pt x="2" y="21"/>
                </a:lnTo>
                <a:lnTo>
                  <a:pt x="1" y="21"/>
                </a:lnTo>
                <a:lnTo>
                  <a:pt x="1" y="19"/>
                </a:lnTo>
                <a:lnTo>
                  <a:pt x="1" y="18"/>
                </a:lnTo>
                <a:lnTo>
                  <a:pt x="0" y="17"/>
                </a:lnTo>
                <a:lnTo>
                  <a:pt x="0" y="11"/>
                </a:lnTo>
                <a:lnTo>
                  <a:pt x="0" y="10"/>
                </a:lnTo>
                <a:lnTo>
                  <a:pt x="0" y="4"/>
                </a:lnTo>
                <a:lnTo>
                  <a:pt x="7" y="2"/>
                </a:lnTo>
                <a:lnTo>
                  <a:pt x="7" y="0"/>
                </a:lnTo>
                <a:lnTo>
                  <a:pt x="8" y="2"/>
                </a:lnTo>
                <a:lnTo>
                  <a:pt x="8" y="6"/>
                </a:lnTo>
                <a:lnTo>
                  <a:pt x="12" y="6"/>
                </a:lnTo>
                <a:lnTo>
                  <a:pt x="12" y="3"/>
                </a:lnTo>
                <a:lnTo>
                  <a:pt x="13" y="3"/>
                </a:lnTo>
                <a:lnTo>
                  <a:pt x="15" y="4"/>
                </a:lnTo>
                <a:lnTo>
                  <a:pt x="16" y="6"/>
                </a:lnTo>
                <a:lnTo>
                  <a:pt x="15" y="7"/>
                </a:lnTo>
                <a:lnTo>
                  <a:pt x="11" y="12"/>
                </a:lnTo>
                <a:lnTo>
                  <a:pt x="9" y="17"/>
                </a:lnTo>
                <a:lnTo>
                  <a:pt x="5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4" name="Freeform 395"/>
          <p:cNvSpPr>
            <a:spLocks/>
          </p:cNvSpPr>
          <p:nvPr/>
        </p:nvSpPr>
        <p:spPr bwMode="auto">
          <a:xfrm>
            <a:off x="5235575" y="5946775"/>
            <a:ext cx="23813" cy="36513"/>
          </a:xfrm>
          <a:custGeom>
            <a:avLst/>
            <a:gdLst>
              <a:gd name="T0" fmla="*/ 15 w 15"/>
              <a:gd name="T1" fmla="*/ 23 h 23"/>
              <a:gd name="T2" fmla="*/ 13 w 15"/>
              <a:gd name="T3" fmla="*/ 23 h 23"/>
              <a:gd name="T4" fmla="*/ 1 w 15"/>
              <a:gd name="T5" fmla="*/ 12 h 23"/>
              <a:gd name="T6" fmla="*/ 0 w 15"/>
              <a:gd name="T7" fmla="*/ 4 h 23"/>
              <a:gd name="T8" fmla="*/ 0 w 15"/>
              <a:gd name="T9" fmla="*/ 3 h 23"/>
              <a:gd name="T10" fmla="*/ 4 w 15"/>
              <a:gd name="T11" fmla="*/ 0 h 23"/>
              <a:gd name="T12" fmla="*/ 4 w 15"/>
              <a:gd name="T13" fmla="*/ 0 h 23"/>
              <a:gd name="T14" fmla="*/ 13 w 15"/>
              <a:gd name="T15" fmla="*/ 5 h 23"/>
              <a:gd name="T16" fmla="*/ 15 w 15"/>
              <a:gd name="T17" fmla="*/ 11 h 23"/>
              <a:gd name="T18" fmla="*/ 15 w 15"/>
              <a:gd name="T19" fmla="*/ 22 h 23"/>
              <a:gd name="T20" fmla="*/ 15 w 15"/>
              <a:gd name="T2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23">
                <a:moveTo>
                  <a:pt x="15" y="23"/>
                </a:moveTo>
                <a:lnTo>
                  <a:pt x="13" y="23"/>
                </a:lnTo>
                <a:lnTo>
                  <a:pt x="1" y="12"/>
                </a:lnTo>
                <a:lnTo>
                  <a:pt x="0" y="4"/>
                </a:lnTo>
                <a:lnTo>
                  <a:pt x="0" y="3"/>
                </a:lnTo>
                <a:lnTo>
                  <a:pt x="4" y="0"/>
                </a:lnTo>
                <a:lnTo>
                  <a:pt x="4" y="0"/>
                </a:lnTo>
                <a:lnTo>
                  <a:pt x="13" y="5"/>
                </a:lnTo>
                <a:lnTo>
                  <a:pt x="15" y="11"/>
                </a:lnTo>
                <a:lnTo>
                  <a:pt x="15" y="22"/>
                </a:lnTo>
                <a:lnTo>
                  <a:pt x="15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5" name="Freeform 396"/>
          <p:cNvSpPr>
            <a:spLocks/>
          </p:cNvSpPr>
          <p:nvPr/>
        </p:nvSpPr>
        <p:spPr bwMode="auto">
          <a:xfrm>
            <a:off x="5133975" y="5930900"/>
            <a:ext cx="19050" cy="38100"/>
          </a:xfrm>
          <a:custGeom>
            <a:avLst/>
            <a:gdLst>
              <a:gd name="T0" fmla="*/ 4 w 12"/>
              <a:gd name="T1" fmla="*/ 24 h 24"/>
              <a:gd name="T2" fmla="*/ 2 w 12"/>
              <a:gd name="T3" fmla="*/ 22 h 24"/>
              <a:gd name="T4" fmla="*/ 1 w 12"/>
              <a:gd name="T5" fmla="*/ 14 h 24"/>
              <a:gd name="T6" fmla="*/ 0 w 12"/>
              <a:gd name="T7" fmla="*/ 14 h 24"/>
              <a:gd name="T8" fmla="*/ 0 w 12"/>
              <a:gd name="T9" fmla="*/ 9 h 24"/>
              <a:gd name="T10" fmla="*/ 0 w 12"/>
              <a:gd name="T11" fmla="*/ 6 h 24"/>
              <a:gd name="T12" fmla="*/ 1 w 12"/>
              <a:gd name="T13" fmla="*/ 2 h 24"/>
              <a:gd name="T14" fmla="*/ 2 w 12"/>
              <a:gd name="T15" fmla="*/ 0 h 24"/>
              <a:gd name="T16" fmla="*/ 8 w 12"/>
              <a:gd name="T17" fmla="*/ 0 h 24"/>
              <a:gd name="T18" fmla="*/ 6 w 12"/>
              <a:gd name="T19" fmla="*/ 9 h 24"/>
              <a:gd name="T20" fmla="*/ 9 w 12"/>
              <a:gd name="T21" fmla="*/ 13 h 24"/>
              <a:gd name="T22" fmla="*/ 12 w 12"/>
              <a:gd name="T23" fmla="*/ 14 h 24"/>
              <a:gd name="T24" fmla="*/ 12 w 12"/>
              <a:gd name="T25" fmla="*/ 18 h 24"/>
              <a:gd name="T26" fmla="*/ 10 w 12"/>
              <a:gd name="T27" fmla="*/ 22 h 24"/>
              <a:gd name="T28" fmla="*/ 9 w 12"/>
              <a:gd name="T29" fmla="*/ 22 h 24"/>
              <a:gd name="T30" fmla="*/ 5 w 12"/>
              <a:gd name="T31" fmla="*/ 18 h 24"/>
              <a:gd name="T32" fmla="*/ 5 w 12"/>
              <a:gd name="T33" fmla="*/ 14 h 24"/>
              <a:gd name="T34" fmla="*/ 4 w 12"/>
              <a:gd name="T35" fmla="*/ 15 h 24"/>
              <a:gd name="T36" fmla="*/ 4 w 12"/>
              <a:gd name="T37" fmla="*/ 21 h 24"/>
              <a:gd name="T38" fmla="*/ 4 w 12"/>
              <a:gd name="T3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" h="24">
                <a:moveTo>
                  <a:pt x="4" y="24"/>
                </a:moveTo>
                <a:lnTo>
                  <a:pt x="2" y="22"/>
                </a:lnTo>
                <a:lnTo>
                  <a:pt x="1" y="14"/>
                </a:lnTo>
                <a:lnTo>
                  <a:pt x="0" y="14"/>
                </a:lnTo>
                <a:lnTo>
                  <a:pt x="0" y="9"/>
                </a:lnTo>
                <a:lnTo>
                  <a:pt x="0" y="6"/>
                </a:lnTo>
                <a:lnTo>
                  <a:pt x="1" y="2"/>
                </a:lnTo>
                <a:lnTo>
                  <a:pt x="2" y="0"/>
                </a:lnTo>
                <a:lnTo>
                  <a:pt x="8" y="0"/>
                </a:lnTo>
                <a:lnTo>
                  <a:pt x="6" y="9"/>
                </a:lnTo>
                <a:lnTo>
                  <a:pt x="9" y="13"/>
                </a:lnTo>
                <a:lnTo>
                  <a:pt x="12" y="14"/>
                </a:lnTo>
                <a:lnTo>
                  <a:pt x="12" y="18"/>
                </a:lnTo>
                <a:lnTo>
                  <a:pt x="10" y="22"/>
                </a:lnTo>
                <a:lnTo>
                  <a:pt x="9" y="22"/>
                </a:lnTo>
                <a:lnTo>
                  <a:pt x="5" y="18"/>
                </a:lnTo>
                <a:lnTo>
                  <a:pt x="5" y="14"/>
                </a:lnTo>
                <a:lnTo>
                  <a:pt x="4" y="15"/>
                </a:lnTo>
                <a:lnTo>
                  <a:pt x="4" y="21"/>
                </a:lnTo>
                <a:lnTo>
                  <a:pt x="4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6" name="Freeform 397"/>
          <p:cNvSpPr>
            <a:spLocks/>
          </p:cNvSpPr>
          <p:nvPr/>
        </p:nvSpPr>
        <p:spPr bwMode="auto">
          <a:xfrm>
            <a:off x="5135563" y="5880100"/>
            <a:ext cx="22225" cy="42863"/>
          </a:xfrm>
          <a:custGeom>
            <a:avLst/>
            <a:gdLst>
              <a:gd name="T0" fmla="*/ 14 w 14"/>
              <a:gd name="T1" fmla="*/ 19 h 27"/>
              <a:gd name="T2" fmla="*/ 14 w 14"/>
              <a:gd name="T3" fmla="*/ 22 h 27"/>
              <a:gd name="T4" fmla="*/ 12 w 14"/>
              <a:gd name="T5" fmla="*/ 26 h 27"/>
              <a:gd name="T6" fmla="*/ 8 w 14"/>
              <a:gd name="T7" fmla="*/ 27 h 27"/>
              <a:gd name="T8" fmla="*/ 1 w 14"/>
              <a:gd name="T9" fmla="*/ 26 h 27"/>
              <a:gd name="T10" fmla="*/ 1 w 14"/>
              <a:gd name="T11" fmla="*/ 26 h 27"/>
              <a:gd name="T12" fmla="*/ 0 w 14"/>
              <a:gd name="T13" fmla="*/ 16 h 27"/>
              <a:gd name="T14" fmla="*/ 3 w 14"/>
              <a:gd name="T15" fmla="*/ 13 h 27"/>
              <a:gd name="T16" fmla="*/ 3 w 14"/>
              <a:gd name="T17" fmla="*/ 12 h 27"/>
              <a:gd name="T18" fmla="*/ 3 w 14"/>
              <a:gd name="T19" fmla="*/ 5 h 27"/>
              <a:gd name="T20" fmla="*/ 4 w 14"/>
              <a:gd name="T21" fmla="*/ 1 h 27"/>
              <a:gd name="T22" fmla="*/ 4 w 14"/>
              <a:gd name="T23" fmla="*/ 0 h 27"/>
              <a:gd name="T24" fmla="*/ 7 w 14"/>
              <a:gd name="T25" fmla="*/ 2 h 27"/>
              <a:gd name="T26" fmla="*/ 9 w 14"/>
              <a:gd name="T27" fmla="*/ 5 h 27"/>
              <a:gd name="T28" fmla="*/ 12 w 14"/>
              <a:gd name="T29" fmla="*/ 11 h 27"/>
              <a:gd name="T30" fmla="*/ 14 w 14"/>
              <a:gd name="T31" fmla="*/ 19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7">
                <a:moveTo>
                  <a:pt x="14" y="19"/>
                </a:moveTo>
                <a:lnTo>
                  <a:pt x="14" y="22"/>
                </a:lnTo>
                <a:lnTo>
                  <a:pt x="12" y="26"/>
                </a:lnTo>
                <a:lnTo>
                  <a:pt x="8" y="27"/>
                </a:lnTo>
                <a:lnTo>
                  <a:pt x="1" y="26"/>
                </a:lnTo>
                <a:lnTo>
                  <a:pt x="1" y="26"/>
                </a:lnTo>
                <a:lnTo>
                  <a:pt x="0" y="16"/>
                </a:lnTo>
                <a:lnTo>
                  <a:pt x="3" y="13"/>
                </a:lnTo>
                <a:lnTo>
                  <a:pt x="3" y="12"/>
                </a:lnTo>
                <a:lnTo>
                  <a:pt x="3" y="5"/>
                </a:lnTo>
                <a:lnTo>
                  <a:pt x="4" y="1"/>
                </a:lnTo>
                <a:lnTo>
                  <a:pt x="4" y="0"/>
                </a:lnTo>
                <a:lnTo>
                  <a:pt x="7" y="2"/>
                </a:lnTo>
                <a:lnTo>
                  <a:pt x="9" y="5"/>
                </a:lnTo>
                <a:lnTo>
                  <a:pt x="12" y="11"/>
                </a:lnTo>
                <a:lnTo>
                  <a:pt x="14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7" name="Freeform 398"/>
          <p:cNvSpPr>
            <a:spLocks/>
          </p:cNvSpPr>
          <p:nvPr/>
        </p:nvSpPr>
        <p:spPr bwMode="auto">
          <a:xfrm>
            <a:off x="4103688" y="5822950"/>
            <a:ext cx="46038" cy="34925"/>
          </a:xfrm>
          <a:custGeom>
            <a:avLst/>
            <a:gdLst>
              <a:gd name="T0" fmla="*/ 23 w 29"/>
              <a:gd name="T1" fmla="*/ 22 h 22"/>
              <a:gd name="T2" fmla="*/ 27 w 29"/>
              <a:gd name="T3" fmla="*/ 21 h 22"/>
              <a:gd name="T4" fmla="*/ 29 w 29"/>
              <a:gd name="T5" fmla="*/ 13 h 22"/>
              <a:gd name="T6" fmla="*/ 24 w 29"/>
              <a:gd name="T7" fmla="*/ 10 h 22"/>
              <a:gd name="T8" fmla="*/ 5 w 29"/>
              <a:gd name="T9" fmla="*/ 2 h 22"/>
              <a:gd name="T10" fmla="*/ 4 w 29"/>
              <a:gd name="T11" fmla="*/ 0 h 22"/>
              <a:gd name="T12" fmla="*/ 1 w 29"/>
              <a:gd name="T13" fmla="*/ 0 h 22"/>
              <a:gd name="T14" fmla="*/ 0 w 29"/>
              <a:gd name="T15" fmla="*/ 4 h 22"/>
              <a:gd name="T16" fmla="*/ 0 w 29"/>
              <a:gd name="T17" fmla="*/ 7 h 22"/>
              <a:gd name="T18" fmla="*/ 15 w 29"/>
              <a:gd name="T19" fmla="*/ 17 h 22"/>
              <a:gd name="T20" fmla="*/ 23 w 29"/>
              <a:gd name="T2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" h="22">
                <a:moveTo>
                  <a:pt x="23" y="22"/>
                </a:moveTo>
                <a:lnTo>
                  <a:pt x="27" y="21"/>
                </a:lnTo>
                <a:lnTo>
                  <a:pt x="29" y="13"/>
                </a:lnTo>
                <a:lnTo>
                  <a:pt x="24" y="10"/>
                </a:lnTo>
                <a:lnTo>
                  <a:pt x="5" y="2"/>
                </a:lnTo>
                <a:lnTo>
                  <a:pt x="4" y="0"/>
                </a:lnTo>
                <a:lnTo>
                  <a:pt x="1" y="0"/>
                </a:lnTo>
                <a:lnTo>
                  <a:pt x="0" y="4"/>
                </a:lnTo>
                <a:lnTo>
                  <a:pt x="0" y="7"/>
                </a:lnTo>
                <a:lnTo>
                  <a:pt x="15" y="17"/>
                </a:lnTo>
                <a:lnTo>
                  <a:pt x="23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8" name="Freeform 399"/>
          <p:cNvSpPr>
            <a:spLocks/>
          </p:cNvSpPr>
          <p:nvPr/>
        </p:nvSpPr>
        <p:spPr bwMode="auto">
          <a:xfrm>
            <a:off x="4060825" y="5846763"/>
            <a:ext cx="6350" cy="4763"/>
          </a:xfrm>
          <a:custGeom>
            <a:avLst/>
            <a:gdLst>
              <a:gd name="T0" fmla="*/ 4 w 4"/>
              <a:gd name="T1" fmla="*/ 3 h 3"/>
              <a:gd name="T2" fmla="*/ 4 w 4"/>
              <a:gd name="T3" fmla="*/ 2 h 3"/>
              <a:gd name="T4" fmla="*/ 4 w 4"/>
              <a:gd name="T5" fmla="*/ 0 h 3"/>
              <a:gd name="T6" fmla="*/ 2 w 4"/>
              <a:gd name="T7" fmla="*/ 0 h 3"/>
              <a:gd name="T8" fmla="*/ 1 w 4"/>
              <a:gd name="T9" fmla="*/ 0 h 3"/>
              <a:gd name="T10" fmla="*/ 0 w 4"/>
              <a:gd name="T11" fmla="*/ 2 h 3"/>
              <a:gd name="T12" fmla="*/ 0 w 4"/>
              <a:gd name="T13" fmla="*/ 3 h 3"/>
              <a:gd name="T14" fmla="*/ 2 w 4"/>
              <a:gd name="T15" fmla="*/ 3 h 3"/>
              <a:gd name="T16" fmla="*/ 4 w 4"/>
              <a:gd name="T1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3">
                <a:moveTo>
                  <a:pt x="4" y="3"/>
                </a:move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1" y="0"/>
                </a:lnTo>
                <a:lnTo>
                  <a:pt x="0" y="2"/>
                </a:lnTo>
                <a:lnTo>
                  <a:pt x="0" y="3"/>
                </a:lnTo>
                <a:lnTo>
                  <a:pt x="2" y="3"/>
                </a:lnTo>
                <a:lnTo>
                  <a:pt x="4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9" name="Freeform 400"/>
          <p:cNvSpPr>
            <a:spLocks/>
          </p:cNvSpPr>
          <p:nvPr/>
        </p:nvSpPr>
        <p:spPr bwMode="auto">
          <a:xfrm>
            <a:off x="4151313" y="5803900"/>
            <a:ext cx="23813" cy="25400"/>
          </a:xfrm>
          <a:custGeom>
            <a:avLst/>
            <a:gdLst>
              <a:gd name="T0" fmla="*/ 7 w 15"/>
              <a:gd name="T1" fmla="*/ 16 h 16"/>
              <a:gd name="T2" fmla="*/ 15 w 15"/>
              <a:gd name="T3" fmla="*/ 8 h 16"/>
              <a:gd name="T4" fmla="*/ 8 w 15"/>
              <a:gd name="T5" fmla="*/ 0 h 16"/>
              <a:gd name="T6" fmla="*/ 0 w 15"/>
              <a:gd name="T7" fmla="*/ 8 h 16"/>
              <a:gd name="T8" fmla="*/ 0 w 15"/>
              <a:gd name="T9" fmla="*/ 16 h 16"/>
              <a:gd name="T10" fmla="*/ 1 w 15"/>
              <a:gd name="T11" fmla="*/ 16 h 16"/>
              <a:gd name="T12" fmla="*/ 7 w 15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6">
                <a:moveTo>
                  <a:pt x="7" y="16"/>
                </a:moveTo>
                <a:lnTo>
                  <a:pt x="15" y="8"/>
                </a:lnTo>
                <a:lnTo>
                  <a:pt x="8" y="0"/>
                </a:lnTo>
                <a:lnTo>
                  <a:pt x="0" y="8"/>
                </a:lnTo>
                <a:lnTo>
                  <a:pt x="0" y="16"/>
                </a:lnTo>
                <a:lnTo>
                  <a:pt x="1" y="16"/>
                </a:lnTo>
                <a:lnTo>
                  <a:pt x="7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0" name="Freeform 401"/>
          <p:cNvSpPr>
            <a:spLocks/>
          </p:cNvSpPr>
          <p:nvPr/>
        </p:nvSpPr>
        <p:spPr bwMode="auto">
          <a:xfrm>
            <a:off x="4019550" y="5702300"/>
            <a:ext cx="38100" cy="109538"/>
          </a:xfrm>
          <a:custGeom>
            <a:avLst/>
            <a:gdLst>
              <a:gd name="T0" fmla="*/ 1 w 24"/>
              <a:gd name="T1" fmla="*/ 61 h 69"/>
              <a:gd name="T2" fmla="*/ 1 w 24"/>
              <a:gd name="T3" fmla="*/ 67 h 69"/>
              <a:gd name="T4" fmla="*/ 5 w 24"/>
              <a:gd name="T5" fmla="*/ 68 h 69"/>
              <a:gd name="T6" fmla="*/ 9 w 24"/>
              <a:gd name="T7" fmla="*/ 69 h 69"/>
              <a:gd name="T8" fmla="*/ 13 w 24"/>
              <a:gd name="T9" fmla="*/ 69 h 69"/>
              <a:gd name="T10" fmla="*/ 16 w 24"/>
              <a:gd name="T11" fmla="*/ 68 h 69"/>
              <a:gd name="T12" fmla="*/ 17 w 24"/>
              <a:gd name="T13" fmla="*/ 61 h 69"/>
              <a:gd name="T14" fmla="*/ 24 w 24"/>
              <a:gd name="T15" fmla="*/ 39 h 69"/>
              <a:gd name="T16" fmla="*/ 22 w 24"/>
              <a:gd name="T17" fmla="*/ 30 h 69"/>
              <a:gd name="T18" fmla="*/ 23 w 24"/>
              <a:gd name="T19" fmla="*/ 9 h 69"/>
              <a:gd name="T20" fmla="*/ 19 w 24"/>
              <a:gd name="T21" fmla="*/ 0 h 69"/>
              <a:gd name="T22" fmla="*/ 16 w 24"/>
              <a:gd name="T23" fmla="*/ 0 h 69"/>
              <a:gd name="T24" fmla="*/ 15 w 24"/>
              <a:gd name="T25" fmla="*/ 9 h 69"/>
              <a:gd name="T26" fmla="*/ 7 w 24"/>
              <a:gd name="T27" fmla="*/ 30 h 69"/>
              <a:gd name="T28" fmla="*/ 0 w 24"/>
              <a:gd name="T29" fmla="*/ 52 h 69"/>
              <a:gd name="T30" fmla="*/ 1 w 24"/>
              <a:gd name="T31" fmla="*/ 56 h 69"/>
              <a:gd name="T32" fmla="*/ 1 w 24"/>
              <a:gd name="T33" fmla="*/ 60 h 69"/>
              <a:gd name="T34" fmla="*/ 1 w 24"/>
              <a:gd name="T35" fmla="*/ 61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" h="69">
                <a:moveTo>
                  <a:pt x="1" y="61"/>
                </a:moveTo>
                <a:lnTo>
                  <a:pt x="1" y="67"/>
                </a:lnTo>
                <a:lnTo>
                  <a:pt x="5" y="68"/>
                </a:lnTo>
                <a:lnTo>
                  <a:pt x="9" y="69"/>
                </a:lnTo>
                <a:lnTo>
                  <a:pt x="13" y="69"/>
                </a:lnTo>
                <a:lnTo>
                  <a:pt x="16" y="68"/>
                </a:lnTo>
                <a:lnTo>
                  <a:pt x="17" y="61"/>
                </a:lnTo>
                <a:lnTo>
                  <a:pt x="24" y="39"/>
                </a:lnTo>
                <a:lnTo>
                  <a:pt x="22" y="30"/>
                </a:lnTo>
                <a:lnTo>
                  <a:pt x="23" y="9"/>
                </a:lnTo>
                <a:lnTo>
                  <a:pt x="19" y="0"/>
                </a:lnTo>
                <a:lnTo>
                  <a:pt x="16" y="0"/>
                </a:lnTo>
                <a:lnTo>
                  <a:pt x="15" y="9"/>
                </a:lnTo>
                <a:lnTo>
                  <a:pt x="7" y="30"/>
                </a:lnTo>
                <a:lnTo>
                  <a:pt x="0" y="52"/>
                </a:lnTo>
                <a:lnTo>
                  <a:pt x="1" y="56"/>
                </a:lnTo>
                <a:lnTo>
                  <a:pt x="1" y="60"/>
                </a:lnTo>
                <a:lnTo>
                  <a:pt x="1" y="6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1" name="Freeform 402"/>
          <p:cNvSpPr>
            <a:spLocks/>
          </p:cNvSpPr>
          <p:nvPr/>
        </p:nvSpPr>
        <p:spPr bwMode="auto">
          <a:xfrm>
            <a:off x="4067175" y="5778500"/>
            <a:ext cx="19050" cy="31750"/>
          </a:xfrm>
          <a:custGeom>
            <a:avLst/>
            <a:gdLst>
              <a:gd name="T0" fmla="*/ 2 w 12"/>
              <a:gd name="T1" fmla="*/ 13 h 20"/>
              <a:gd name="T2" fmla="*/ 8 w 12"/>
              <a:gd name="T3" fmla="*/ 20 h 20"/>
              <a:gd name="T4" fmla="*/ 8 w 12"/>
              <a:gd name="T5" fmla="*/ 17 h 20"/>
              <a:gd name="T6" fmla="*/ 11 w 12"/>
              <a:gd name="T7" fmla="*/ 13 h 20"/>
              <a:gd name="T8" fmla="*/ 12 w 12"/>
              <a:gd name="T9" fmla="*/ 8 h 20"/>
              <a:gd name="T10" fmla="*/ 11 w 12"/>
              <a:gd name="T11" fmla="*/ 6 h 20"/>
              <a:gd name="T12" fmla="*/ 4 w 12"/>
              <a:gd name="T13" fmla="*/ 0 h 20"/>
              <a:gd name="T14" fmla="*/ 0 w 12"/>
              <a:gd name="T15" fmla="*/ 9 h 20"/>
              <a:gd name="T16" fmla="*/ 2 w 12"/>
              <a:gd name="T17" fmla="*/ 1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20">
                <a:moveTo>
                  <a:pt x="2" y="13"/>
                </a:moveTo>
                <a:lnTo>
                  <a:pt x="8" y="20"/>
                </a:lnTo>
                <a:lnTo>
                  <a:pt x="8" y="17"/>
                </a:lnTo>
                <a:lnTo>
                  <a:pt x="11" y="13"/>
                </a:lnTo>
                <a:lnTo>
                  <a:pt x="12" y="8"/>
                </a:lnTo>
                <a:lnTo>
                  <a:pt x="11" y="6"/>
                </a:lnTo>
                <a:lnTo>
                  <a:pt x="4" y="0"/>
                </a:lnTo>
                <a:lnTo>
                  <a:pt x="0" y="9"/>
                </a:lnTo>
                <a:lnTo>
                  <a:pt x="2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2" name="Freeform 403"/>
          <p:cNvSpPr>
            <a:spLocks/>
          </p:cNvSpPr>
          <p:nvPr/>
        </p:nvSpPr>
        <p:spPr bwMode="auto">
          <a:xfrm>
            <a:off x="5189538" y="5784850"/>
            <a:ext cx="19050" cy="34925"/>
          </a:xfrm>
          <a:custGeom>
            <a:avLst/>
            <a:gdLst>
              <a:gd name="T0" fmla="*/ 4 w 12"/>
              <a:gd name="T1" fmla="*/ 9 h 22"/>
              <a:gd name="T2" fmla="*/ 8 w 12"/>
              <a:gd name="T3" fmla="*/ 0 h 22"/>
              <a:gd name="T4" fmla="*/ 12 w 12"/>
              <a:gd name="T5" fmla="*/ 4 h 22"/>
              <a:gd name="T6" fmla="*/ 11 w 12"/>
              <a:gd name="T7" fmla="*/ 9 h 22"/>
              <a:gd name="T8" fmla="*/ 8 w 12"/>
              <a:gd name="T9" fmla="*/ 19 h 22"/>
              <a:gd name="T10" fmla="*/ 0 w 12"/>
              <a:gd name="T11" fmla="*/ 22 h 22"/>
              <a:gd name="T12" fmla="*/ 4 w 12"/>
              <a:gd name="T13" fmla="*/ 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2">
                <a:moveTo>
                  <a:pt x="4" y="9"/>
                </a:moveTo>
                <a:lnTo>
                  <a:pt x="8" y="0"/>
                </a:lnTo>
                <a:lnTo>
                  <a:pt x="12" y="4"/>
                </a:lnTo>
                <a:lnTo>
                  <a:pt x="11" y="9"/>
                </a:lnTo>
                <a:lnTo>
                  <a:pt x="8" y="19"/>
                </a:lnTo>
                <a:lnTo>
                  <a:pt x="0" y="22"/>
                </a:lnTo>
                <a:lnTo>
                  <a:pt x="4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3" name="Freeform 404"/>
          <p:cNvSpPr>
            <a:spLocks/>
          </p:cNvSpPr>
          <p:nvPr/>
        </p:nvSpPr>
        <p:spPr bwMode="auto">
          <a:xfrm>
            <a:off x="4189413" y="5773738"/>
            <a:ext cx="34925" cy="19050"/>
          </a:xfrm>
          <a:custGeom>
            <a:avLst/>
            <a:gdLst>
              <a:gd name="T0" fmla="*/ 3 w 22"/>
              <a:gd name="T1" fmla="*/ 12 h 12"/>
              <a:gd name="T2" fmla="*/ 6 w 22"/>
              <a:gd name="T3" fmla="*/ 12 h 12"/>
              <a:gd name="T4" fmla="*/ 22 w 22"/>
              <a:gd name="T5" fmla="*/ 9 h 12"/>
              <a:gd name="T6" fmla="*/ 18 w 22"/>
              <a:gd name="T7" fmla="*/ 0 h 12"/>
              <a:gd name="T8" fmla="*/ 17 w 22"/>
              <a:gd name="T9" fmla="*/ 0 h 12"/>
              <a:gd name="T10" fmla="*/ 9 w 22"/>
              <a:gd name="T11" fmla="*/ 1 h 12"/>
              <a:gd name="T12" fmla="*/ 0 w 22"/>
              <a:gd name="T13" fmla="*/ 3 h 12"/>
              <a:gd name="T14" fmla="*/ 2 w 22"/>
              <a:gd name="T15" fmla="*/ 12 h 12"/>
              <a:gd name="T16" fmla="*/ 3 w 22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2">
                <a:moveTo>
                  <a:pt x="3" y="12"/>
                </a:moveTo>
                <a:lnTo>
                  <a:pt x="6" y="12"/>
                </a:lnTo>
                <a:lnTo>
                  <a:pt x="22" y="9"/>
                </a:lnTo>
                <a:lnTo>
                  <a:pt x="18" y="0"/>
                </a:lnTo>
                <a:lnTo>
                  <a:pt x="17" y="0"/>
                </a:lnTo>
                <a:lnTo>
                  <a:pt x="9" y="1"/>
                </a:lnTo>
                <a:lnTo>
                  <a:pt x="0" y="3"/>
                </a:lnTo>
                <a:lnTo>
                  <a:pt x="2" y="12"/>
                </a:lnTo>
                <a:lnTo>
                  <a:pt x="3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4" name="Freeform 405"/>
          <p:cNvSpPr>
            <a:spLocks/>
          </p:cNvSpPr>
          <p:nvPr/>
        </p:nvSpPr>
        <p:spPr bwMode="auto">
          <a:xfrm>
            <a:off x="3956050" y="5721350"/>
            <a:ext cx="22225" cy="19050"/>
          </a:xfrm>
          <a:custGeom>
            <a:avLst/>
            <a:gdLst>
              <a:gd name="T0" fmla="*/ 13 w 14"/>
              <a:gd name="T1" fmla="*/ 12 h 12"/>
              <a:gd name="T2" fmla="*/ 13 w 14"/>
              <a:gd name="T3" fmla="*/ 11 h 12"/>
              <a:gd name="T4" fmla="*/ 14 w 14"/>
              <a:gd name="T5" fmla="*/ 4 h 12"/>
              <a:gd name="T6" fmla="*/ 8 w 14"/>
              <a:gd name="T7" fmla="*/ 0 h 12"/>
              <a:gd name="T8" fmla="*/ 0 w 14"/>
              <a:gd name="T9" fmla="*/ 6 h 12"/>
              <a:gd name="T10" fmla="*/ 6 w 14"/>
              <a:gd name="T11" fmla="*/ 12 h 12"/>
              <a:gd name="T12" fmla="*/ 13 w 14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2">
                <a:moveTo>
                  <a:pt x="13" y="12"/>
                </a:moveTo>
                <a:lnTo>
                  <a:pt x="13" y="11"/>
                </a:lnTo>
                <a:lnTo>
                  <a:pt x="14" y="4"/>
                </a:lnTo>
                <a:lnTo>
                  <a:pt x="8" y="0"/>
                </a:lnTo>
                <a:lnTo>
                  <a:pt x="0" y="6"/>
                </a:lnTo>
                <a:lnTo>
                  <a:pt x="6" y="12"/>
                </a:lnTo>
                <a:lnTo>
                  <a:pt x="13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5" name="Freeform 407"/>
          <p:cNvSpPr>
            <a:spLocks/>
          </p:cNvSpPr>
          <p:nvPr/>
        </p:nvSpPr>
        <p:spPr bwMode="auto">
          <a:xfrm>
            <a:off x="4043363" y="5507038"/>
            <a:ext cx="55563" cy="122238"/>
          </a:xfrm>
          <a:custGeom>
            <a:avLst/>
            <a:gdLst>
              <a:gd name="T0" fmla="*/ 11 w 35"/>
              <a:gd name="T1" fmla="*/ 66 h 77"/>
              <a:gd name="T2" fmla="*/ 12 w 35"/>
              <a:gd name="T3" fmla="*/ 51 h 77"/>
              <a:gd name="T4" fmla="*/ 22 w 35"/>
              <a:gd name="T5" fmla="*/ 33 h 77"/>
              <a:gd name="T6" fmla="*/ 24 w 35"/>
              <a:gd name="T7" fmla="*/ 45 h 77"/>
              <a:gd name="T8" fmla="*/ 24 w 35"/>
              <a:gd name="T9" fmla="*/ 53 h 77"/>
              <a:gd name="T10" fmla="*/ 24 w 35"/>
              <a:gd name="T11" fmla="*/ 55 h 77"/>
              <a:gd name="T12" fmla="*/ 32 w 35"/>
              <a:gd name="T13" fmla="*/ 52 h 77"/>
              <a:gd name="T14" fmla="*/ 35 w 35"/>
              <a:gd name="T15" fmla="*/ 48 h 77"/>
              <a:gd name="T16" fmla="*/ 31 w 35"/>
              <a:gd name="T17" fmla="*/ 36 h 77"/>
              <a:gd name="T18" fmla="*/ 31 w 35"/>
              <a:gd name="T19" fmla="*/ 30 h 77"/>
              <a:gd name="T20" fmla="*/ 28 w 35"/>
              <a:gd name="T21" fmla="*/ 27 h 77"/>
              <a:gd name="T22" fmla="*/ 28 w 35"/>
              <a:gd name="T23" fmla="*/ 19 h 77"/>
              <a:gd name="T24" fmla="*/ 23 w 35"/>
              <a:gd name="T25" fmla="*/ 14 h 77"/>
              <a:gd name="T26" fmla="*/ 22 w 35"/>
              <a:gd name="T27" fmla="*/ 8 h 77"/>
              <a:gd name="T28" fmla="*/ 15 w 35"/>
              <a:gd name="T29" fmla="*/ 0 h 77"/>
              <a:gd name="T30" fmla="*/ 0 w 35"/>
              <a:gd name="T31" fmla="*/ 0 h 77"/>
              <a:gd name="T32" fmla="*/ 0 w 35"/>
              <a:gd name="T33" fmla="*/ 25 h 77"/>
              <a:gd name="T34" fmla="*/ 5 w 35"/>
              <a:gd name="T35" fmla="*/ 26 h 77"/>
              <a:gd name="T36" fmla="*/ 12 w 35"/>
              <a:gd name="T37" fmla="*/ 36 h 77"/>
              <a:gd name="T38" fmla="*/ 4 w 35"/>
              <a:gd name="T39" fmla="*/ 40 h 77"/>
              <a:gd name="T40" fmla="*/ 4 w 35"/>
              <a:gd name="T41" fmla="*/ 59 h 77"/>
              <a:gd name="T42" fmla="*/ 2 w 35"/>
              <a:gd name="T43" fmla="*/ 60 h 77"/>
              <a:gd name="T44" fmla="*/ 2 w 35"/>
              <a:gd name="T45" fmla="*/ 77 h 77"/>
              <a:gd name="T46" fmla="*/ 9 w 35"/>
              <a:gd name="T47" fmla="*/ 74 h 77"/>
              <a:gd name="T48" fmla="*/ 11 w 35"/>
              <a:gd name="T49" fmla="*/ 66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5" h="77">
                <a:moveTo>
                  <a:pt x="11" y="66"/>
                </a:moveTo>
                <a:lnTo>
                  <a:pt x="12" y="51"/>
                </a:lnTo>
                <a:lnTo>
                  <a:pt x="22" y="33"/>
                </a:lnTo>
                <a:lnTo>
                  <a:pt x="24" y="45"/>
                </a:lnTo>
                <a:lnTo>
                  <a:pt x="24" y="53"/>
                </a:lnTo>
                <a:lnTo>
                  <a:pt x="24" y="55"/>
                </a:lnTo>
                <a:lnTo>
                  <a:pt x="32" y="52"/>
                </a:lnTo>
                <a:lnTo>
                  <a:pt x="35" y="48"/>
                </a:lnTo>
                <a:lnTo>
                  <a:pt x="31" y="36"/>
                </a:lnTo>
                <a:lnTo>
                  <a:pt x="31" y="30"/>
                </a:lnTo>
                <a:lnTo>
                  <a:pt x="28" y="27"/>
                </a:lnTo>
                <a:lnTo>
                  <a:pt x="28" y="19"/>
                </a:lnTo>
                <a:lnTo>
                  <a:pt x="23" y="14"/>
                </a:lnTo>
                <a:lnTo>
                  <a:pt x="22" y="8"/>
                </a:lnTo>
                <a:lnTo>
                  <a:pt x="15" y="0"/>
                </a:lnTo>
                <a:lnTo>
                  <a:pt x="0" y="0"/>
                </a:lnTo>
                <a:lnTo>
                  <a:pt x="0" y="25"/>
                </a:lnTo>
                <a:lnTo>
                  <a:pt x="5" y="26"/>
                </a:lnTo>
                <a:lnTo>
                  <a:pt x="12" y="36"/>
                </a:lnTo>
                <a:lnTo>
                  <a:pt x="4" y="40"/>
                </a:lnTo>
                <a:lnTo>
                  <a:pt x="4" y="59"/>
                </a:lnTo>
                <a:lnTo>
                  <a:pt x="2" y="60"/>
                </a:lnTo>
                <a:lnTo>
                  <a:pt x="2" y="77"/>
                </a:lnTo>
                <a:lnTo>
                  <a:pt x="9" y="74"/>
                </a:lnTo>
                <a:lnTo>
                  <a:pt x="11" y="6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6" name="Freeform 408"/>
          <p:cNvSpPr>
            <a:spLocks/>
          </p:cNvSpPr>
          <p:nvPr/>
        </p:nvSpPr>
        <p:spPr bwMode="auto">
          <a:xfrm>
            <a:off x="4152900" y="5543550"/>
            <a:ext cx="44450" cy="46038"/>
          </a:xfrm>
          <a:custGeom>
            <a:avLst/>
            <a:gdLst>
              <a:gd name="T0" fmla="*/ 26 w 28"/>
              <a:gd name="T1" fmla="*/ 18 h 29"/>
              <a:gd name="T2" fmla="*/ 28 w 28"/>
              <a:gd name="T3" fmla="*/ 17 h 29"/>
              <a:gd name="T4" fmla="*/ 15 w 28"/>
              <a:gd name="T5" fmla="*/ 3 h 29"/>
              <a:gd name="T6" fmla="*/ 7 w 28"/>
              <a:gd name="T7" fmla="*/ 0 h 29"/>
              <a:gd name="T8" fmla="*/ 0 w 28"/>
              <a:gd name="T9" fmla="*/ 2 h 29"/>
              <a:gd name="T10" fmla="*/ 2 w 28"/>
              <a:gd name="T11" fmla="*/ 3 h 29"/>
              <a:gd name="T12" fmla="*/ 4 w 28"/>
              <a:gd name="T13" fmla="*/ 10 h 29"/>
              <a:gd name="T14" fmla="*/ 15 w 28"/>
              <a:gd name="T15" fmla="*/ 13 h 29"/>
              <a:gd name="T16" fmla="*/ 13 w 28"/>
              <a:gd name="T17" fmla="*/ 13 h 29"/>
              <a:gd name="T18" fmla="*/ 0 w 28"/>
              <a:gd name="T19" fmla="*/ 21 h 29"/>
              <a:gd name="T20" fmla="*/ 6 w 28"/>
              <a:gd name="T21" fmla="*/ 29 h 29"/>
              <a:gd name="T22" fmla="*/ 7 w 28"/>
              <a:gd name="T23" fmla="*/ 29 h 29"/>
              <a:gd name="T24" fmla="*/ 8 w 28"/>
              <a:gd name="T25" fmla="*/ 28 h 29"/>
              <a:gd name="T26" fmla="*/ 26 w 28"/>
              <a:gd name="T27" fmla="*/ 1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" h="29">
                <a:moveTo>
                  <a:pt x="26" y="18"/>
                </a:moveTo>
                <a:lnTo>
                  <a:pt x="28" y="17"/>
                </a:lnTo>
                <a:lnTo>
                  <a:pt x="15" y="3"/>
                </a:lnTo>
                <a:lnTo>
                  <a:pt x="7" y="0"/>
                </a:lnTo>
                <a:lnTo>
                  <a:pt x="0" y="2"/>
                </a:lnTo>
                <a:lnTo>
                  <a:pt x="2" y="3"/>
                </a:lnTo>
                <a:lnTo>
                  <a:pt x="4" y="10"/>
                </a:lnTo>
                <a:lnTo>
                  <a:pt x="15" y="13"/>
                </a:lnTo>
                <a:lnTo>
                  <a:pt x="13" y="13"/>
                </a:lnTo>
                <a:lnTo>
                  <a:pt x="0" y="21"/>
                </a:lnTo>
                <a:lnTo>
                  <a:pt x="6" y="29"/>
                </a:lnTo>
                <a:lnTo>
                  <a:pt x="7" y="29"/>
                </a:lnTo>
                <a:lnTo>
                  <a:pt x="8" y="28"/>
                </a:lnTo>
                <a:lnTo>
                  <a:pt x="26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7" name="Freeform 409"/>
          <p:cNvSpPr>
            <a:spLocks/>
          </p:cNvSpPr>
          <p:nvPr/>
        </p:nvSpPr>
        <p:spPr bwMode="auto">
          <a:xfrm>
            <a:off x="4087813" y="5464175"/>
            <a:ext cx="47625" cy="101600"/>
          </a:xfrm>
          <a:custGeom>
            <a:avLst/>
            <a:gdLst>
              <a:gd name="T0" fmla="*/ 22 w 30"/>
              <a:gd name="T1" fmla="*/ 60 h 64"/>
              <a:gd name="T2" fmla="*/ 24 w 30"/>
              <a:gd name="T3" fmla="*/ 60 h 64"/>
              <a:gd name="T4" fmla="*/ 26 w 30"/>
              <a:gd name="T5" fmla="*/ 59 h 64"/>
              <a:gd name="T6" fmla="*/ 28 w 30"/>
              <a:gd name="T7" fmla="*/ 57 h 64"/>
              <a:gd name="T8" fmla="*/ 30 w 30"/>
              <a:gd name="T9" fmla="*/ 54 h 64"/>
              <a:gd name="T10" fmla="*/ 30 w 30"/>
              <a:gd name="T11" fmla="*/ 52 h 64"/>
              <a:gd name="T12" fmla="*/ 30 w 30"/>
              <a:gd name="T13" fmla="*/ 33 h 64"/>
              <a:gd name="T14" fmla="*/ 30 w 30"/>
              <a:gd name="T15" fmla="*/ 29 h 64"/>
              <a:gd name="T16" fmla="*/ 30 w 30"/>
              <a:gd name="T17" fmla="*/ 23 h 64"/>
              <a:gd name="T18" fmla="*/ 28 w 30"/>
              <a:gd name="T19" fmla="*/ 19 h 64"/>
              <a:gd name="T20" fmla="*/ 26 w 30"/>
              <a:gd name="T21" fmla="*/ 16 h 64"/>
              <a:gd name="T22" fmla="*/ 14 w 30"/>
              <a:gd name="T23" fmla="*/ 4 h 64"/>
              <a:gd name="T24" fmla="*/ 9 w 30"/>
              <a:gd name="T25" fmla="*/ 1 h 64"/>
              <a:gd name="T26" fmla="*/ 7 w 30"/>
              <a:gd name="T27" fmla="*/ 0 h 64"/>
              <a:gd name="T28" fmla="*/ 4 w 30"/>
              <a:gd name="T29" fmla="*/ 5 h 64"/>
              <a:gd name="T30" fmla="*/ 6 w 30"/>
              <a:gd name="T31" fmla="*/ 9 h 64"/>
              <a:gd name="T32" fmla="*/ 2 w 30"/>
              <a:gd name="T33" fmla="*/ 18 h 64"/>
              <a:gd name="T34" fmla="*/ 0 w 30"/>
              <a:gd name="T35" fmla="*/ 26 h 64"/>
              <a:gd name="T36" fmla="*/ 0 w 30"/>
              <a:gd name="T37" fmla="*/ 30 h 64"/>
              <a:gd name="T38" fmla="*/ 3 w 30"/>
              <a:gd name="T39" fmla="*/ 45 h 64"/>
              <a:gd name="T40" fmla="*/ 4 w 30"/>
              <a:gd name="T41" fmla="*/ 52 h 64"/>
              <a:gd name="T42" fmla="*/ 9 w 30"/>
              <a:gd name="T43" fmla="*/ 56 h 64"/>
              <a:gd name="T44" fmla="*/ 10 w 30"/>
              <a:gd name="T45" fmla="*/ 61 h 64"/>
              <a:gd name="T46" fmla="*/ 10 w 30"/>
              <a:gd name="T47" fmla="*/ 63 h 64"/>
              <a:gd name="T48" fmla="*/ 18 w 30"/>
              <a:gd name="T49" fmla="*/ 64 h 64"/>
              <a:gd name="T50" fmla="*/ 22 w 30"/>
              <a:gd name="T51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0" h="64">
                <a:moveTo>
                  <a:pt x="22" y="60"/>
                </a:moveTo>
                <a:lnTo>
                  <a:pt x="24" y="60"/>
                </a:lnTo>
                <a:lnTo>
                  <a:pt x="26" y="59"/>
                </a:lnTo>
                <a:lnTo>
                  <a:pt x="28" y="57"/>
                </a:lnTo>
                <a:lnTo>
                  <a:pt x="30" y="54"/>
                </a:lnTo>
                <a:lnTo>
                  <a:pt x="30" y="52"/>
                </a:lnTo>
                <a:lnTo>
                  <a:pt x="30" y="33"/>
                </a:lnTo>
                <a:lnTo>
                  <a:pt x="30" y="29"/>
                </a:lnTo>
                <a:lnTo>
                  <a:pt x="30" y="23"/>
                </a:lnTo>
                <a:lnTo>
                  <a:pt x="28" y="19"/>
                </a:lnTo>
                <a:lnTo>
                  <a:pt x="26" y="16"/>
                </a:lnTo>
                <a:lnTo>
                  <a:pt x="14" y="4"/>
                </a:lnTo>
                <a:lnTo>
                  <a:pt x="9" y="1"/>
                </a:lnTo>
                <a:lnTo>
                  <a:pt x="7" y="0"/>
                </a:lnTo>
                <a:lnTo>
                  <a:pt x="4" y="5"/>
                </a:lnTo>
                <a:lnTo>
                  <a:pt x="6" y="9"/>
                </a:lnTo>
                <a:lnTo>
                  <a:pt x="2" y="18"/>
                </a:lnTo>
                <a:lnTo>
                  <a:pt x="0" y="26"/>
                </a:lnTo>
                <a:lnTo>
                  <a:pt x="0" y="30"/>
                </a:lnTo>
                <a:lnTo>
                  <a:pt x="3" y="45"/>
                </a:lnTo>
                <a:lnTo>
                  <a:pt x="4" y="52"/>
                </a:lnTo>
                <a:lnTo>
                  <a:pt x="9" y="56"/>
                </a:lnTo>
                <a:lnTo>
                  <a:pt x="10" y="61"/>
                </a:lnTo>
                <a:lnTo>
                  <a:pt x="10" y="63"/>
                </a:lnTo>
                <a:lnTo>
                  <a:pt x="18" y="64"/>
                </a:lnTo>
                <a:lnTo>
                  <a:pt x="22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8" name="Freeform 410"/>
          <p:cNvSpPr>
            <a:spLocks/>
          </p:cNvSpPr>
          <p:nvPr/>
        </p:nvSpPr>
        <p:spPr bwMode="auto">
          <a:xfrm>
            <a:off x="4141788" y="5516563"/>
            <a:ext cx="14288" cy="23813"/>
          </a:xfrm>
          <a:custGeom>
            <a:avLst/>
            <a:gdLst>
              <a:gd name="T0" fmla="*/ 5 w 9"/>
              <a:gd name="T1" fmla="*/ 15 h 15"/>
              <a:gd name="T2" fmla="*/ 6 w 9"/>
              <a:gd name="T3" fmla="*/ 12 h 15"/>
              <a:gd name="T4" fmla="*/ 6 w 9"/>
              <a:gd name="T5" fmla="*/ 11 h 15"/>
              <a:gd name="T6" fmla="*/ 9 w 9"/>
              <a:gd name="T7" fmla="*/ 6 h 15"/>
              <a:gd name="T8" fmla="*/ 6 w 9"/>
              <a:gd name="T9" fmla="*/ 2 h 15"/>
              <a:gd name="T10" fmla="*/ 5 w 9"/>
              <a:gd name="T11" fmla="*/ 0 h 15"/>
              <a:gd name="T12" fmla="*/ 0 w 9"/>
              <a:gd name="T13" fmla="*/ 2 h 15"/>
              <a:gd name="T14" fmla="*/ 2 w 9"/>
              <a:gd name="T15" fmla="*/ 12 h 15"/>
              <a:gd name="T16" fmla="*/ 3 w 9"/>
              <a:gd name="T17" fmla="*/ 15 h 15"/>
              <a:gd name="T18" fmla="*/ 5 w 9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5">
                <a:moveTo>
                  <a:pt x="5" y="15"/>
                </a:moveTo>
                <a:lnTo>
                  <a:pt x="6" y="12"/>
                </a:lnTo>
                <a:lnTo>
                  <a:pt x="6" y="11"/>
                </a:lnTo>
                <a:lnTo>
                  <a:pt x="9" y="6"/>
                </a:lnTo>
                <a:lnTo>
                  <a:pt x="6" y="2"/>
                </a:lnTo>
                <a:lnTo>
                  <a:pt x="5" y="0"/>
                </a:lnTo>
                <a:lnTo>
                  <a:pt x="0" y="2"/>
                </a:lnTo>
                <a:lnTo>
                  <a:pt x="2" y="12"/>
                </a:lnTo>
                <a:lnTo>
                  <a:pt x="3" y="15"/>
                </a:lnTo>
                <a:lnTo>
                  <a:pt x="5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9" name="Freeform 411"/>
          <p:cNvSpPr>
            <a:spLocks/>
          </p:cNvSpPr>
          <p:nvPr/>
        </p:nvSpPr>
        <p:spPr bwMode="auto">
          <a:xfrm>
            <a:off x="4121150" y="5434013"/>
            <a:ext cx="61913" cy="84138"/>
          </a:xfrm>
          <a:custGeom>
            <a:avLst/>
            <a:gdLst>
              <a:gd name="T0" fmla="*/ 22 w 39"/>
              <a:gd name="T1" fmla="*/ 53 h 53"/>
              <a:gd name="T2" fmla="*/ 23 w 39"/>
              <a:gd name="T3" fmla="*/ 50 h 53"/>
              <a:gd name="T4" fmla="*/ 30 w 39"/>
              <a:gd name="T5" fmla="*/ 43 h 53"/>
              <a:gd name="T6" fmla="*/ 28 w 39"/>
              <a:gd name="T7" fmla="*/ 41 h 53"/>
              <a:gd name="T8" fmla="*/ 24 w 39"/>
              <a:gd name="T9" fmla="*/ 37 h 53"/>
              <a:gd name="T10" fmla="*/ 33 w 39"/>
              <a:gd name="T11" fmla="*/ 28 h 53"/>
              <a:gd name="T12" fmla="*/ 39 w 39"/>
              <a:gd name="T13" fmla="*/ 1 h 53"/>
              <a:gd name="T14" fmla="*/ 39 w 39"/>
              <a:gd name="T15" fmla="*/ 0 h 53"/>
              <a:gd name="T16" fmla="*/ 18 w 39"/>
              <a:gd name="T17" fmla="*/ 4 h 53"/>
              <a:gd name="T18" fmla="*/ 15 w 39"/>
              <a:gd name="T19" fmla="*/ 4 h 53"/>
              <a:gd name="T20" fmla="*/ 11 w 39"/>
              <a:gd name="T21" fmla="*/ 15 h 53"/>
              <a:gd name="T22" fmla="*/ 8 w 39"/>
              <a:gd name="T23" fmla="*/ 19 h 53"/>
              <a:gd name="T24" fmla="*/ 5 w 39"/>
              <a:gd name="T25" fmla="*/ 18 h 53"/>
              <a:gd name="T26" fmla="*/ 1 w 39"/>
              <a:gd name="T27" fmla="*/ 16 h 53"/>
              <a:gd name="T28" fmla="*/ 0 w 39"/>
              <a:gd name="T29" fmla="*/ 23 h 53"/>
              <a:gd name="T30" fmla="*/ 0 w 39"/>
              <a:gd name="T31" fmla="*/ 26 h 53"/>
              <a:gd name="T32" fmla="*/ 8 w 39"/>
              <a:gd name="T33" fmla="*/ 31 h 53"/>
              <a:gd name="T34" fmla="*/ 11 w 39"/>
              <a:gd name="T35" fmla="*/ 30 h 53"/>
              <a:gd name="T36" fmla="*/ 13 w 39"/>
              <a:gd name="T37" fmla="*/ 45 h 53"/>
              <a:gd name="T38" fmla="*/ 16 w 39"/>
              <a:gd name="T39" fmla="*/ 48 h 53"/>
              <a:gd name="T40" fmla="*/ 18 w 39"/>
              <a:gd name="T41" fmla="*/ 48 h 53"/>
              <a:gd name="T42" fmla="*/ 19 w 39"/>
              <a:gd name="T43" fmla="*/ 49 h 53"/>
              <a:gd name="T44" fmla="*/ 22 w 39"/>
              <a:gd name="T45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9" h="53">
                <a:moveTo>
                  <a:pt x="22" y="53"/>
                </a:moveTo>
                <a:lnTo>
                  <a:pt x="23" y="50"/>
                </a:lnTo>
                <a:lnTo>
                  <a:pt x="30" y="43"/>
                </a:lnTo>
                <a:lnTo>
                  <a:pt x="28" y="41"/>
                </a:lnTo>
                <a:lnTo>
                  <a:pt x="24" y="37"/>
                </a:lnTo>
                <a:lnTo>
                  <a:pt x="33" y="28"/>
                </a:lnTo>
                <a:lnTo>
                  <a:pt x="39" y="1"/>
                </a:lnTo>
                <a:lnTo>
                  <a:pt x="39" y="0"/>
                </a:lnTo>
                <a:lnTo>
                  <a:pt x="18" y="4"/>
                </a:lnTo>
                <a:lnTo>
                  <a:pt x="15" y="4"/>
                </a:lnTo>
                <a:lnTo>
                  <a:pt x="11" y="15"/>
                </a:lnTo>
                <a:lnTo>
                  <a:pt x="8" y="19"/>
                </a:lnTo>
                <a:lnTo>
                  <a:pt x="5" y="18"/>
                </a:lnTo>
                <a:lnTo>
                  <a:pt x="1" y="16"/>
                </a:lnTo>
                <a:lnTo>
                  <a:pt x="0" y="23"/>
                </a:lnTo>
                <a:lnTo>
                  <a:pt x="0" y="26"/>
                </a:lnTo>
                <a:lnTo>
                  <a:pt x="8" y="31"/>
                </a:lnTo>
                <a:lnTo>
                  <a:pt x="11" y="30"/>
                </a:lnTo>
                <a:lnTo>
                  <a:pt x="13" y="45"/>
                </a:lnTo>
                <a:lnTo>
                  <a:pt x="16" y="48"/>
                </a:lnTo>
                <a:lnTo>
                  <a:pt x="18" y="48"/>
                </a:lnTo>
                <a:lnTo>
                  <a:pt x="19" y="49"/>
                </a:lnTo>
                <a:lnTo>
                  <a:pt x="22" y="5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0" name="Freeform 412"/>
          <p:cNvSpPr>
            <a:spLocks/>
          </p:cNvSpPr>
          <p:nvPr/>
        </p:nvSpPr>
        <p:spPr bwMode="auto">
          <a:xfrm>
            <a:off x="4056063" y="5441950"/>
            <a:ext cx="23813" cy="22225"/>
          </a:xfrm>
          <a:custGeom>
            <a:avLst/>
            <a:gdLst>
              <a:gd name="T0" fmla="*/ 1 w 15"/>
              <a:gd name="T1" fmla="*/ 14 h 14"/>
              <a:gd name="T2" fmla="*/ 14 w 15"/>
              <a:gd name="T3" fmla="*/ 13 h 14"/>
              <a:gd name="T4" fmla="*/ 15 w 15"/>
              <a:gd name="T5" fmla="*/ 8 h 14"/>
              <a:gd name="T6" fmla="*/ 15 w 15"/>
              <a:gd name="T7" fmla="*/ 3 h 14"/>
              <a:gd name="T8" fmla="*/ 12 w 15"/>
              <a:gd name="T9" fmla="*/ 2 h 14"/>
              <a:gd name="T10" fmla="*/ 12 w 15"/>
              <a:gd name="T11" fmla="*/ 0 h 14"/>
              <a:gd name="T12" fmla="*/ 0 w 15"/>
              <a:gd name="T13" fmla="*/ 4 h 14"/>
              <a:gd name="T14" fmla="*/ 1 w 15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4">
                <a:moveTo>
                  <a:pt x="1" y="14"/>
                </a:moveTo>
                <a:lnTo>
                  <a:pt x="14" y="13"/>
                </a:lnTo>
                <a:lnTo>
                  <a:pt x="15" y="8"/>
                </a:lnTo>
                <a:lnTo>
                  <a:pt x="15" y="3"/>
                </a:lnTo>
                <a:lnTo>
                  <a:pt x="12" y="2"/>
                </a:lnTo>
                <a:lnTo>
                  <a:pt x="12" y="0"/>
                </a:lnTo>
                <a:lnTo>
                  <a:pt x="0" y="4"/>
                </a:lnTo>
                <a:lnTo>
                  <a:pt x="1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1" name="Freeform 413"/>
          <p:cNvSpPr>
            <a:spLocks/>
          </p:cNvSpPr>
          <p:nvPr/>
        </p:nvSpPr>
        <p:spPr bwMode="auto">
          <a:xfrm>
            <a:off x="4108450" y="5422900"/>
            <a:ext cx="25400" cy="34925"/>
          </a:xfrm>
          <a:custGeom>
            <a:avLst/>
            <a:gdLst>
              <a:gd name="T0" fmla="*/ 4 w 16"/>
              <a:gd name="T1" fmla="*/ 22 h 22"/>
              <a:gd name="T2" fmla="*/ 8 w 16"/>
              <a:gd name="T3" fmla="*/ 16 h 22"/>
              <a:gd name="T4" fmla="*/ 15 w 16"/>
              <a:gd name="T5" fmla="*/ 15 h 22"/>
              <a:gd name="T6" fmla="*/ 16 w 16"/>
              <a:gd name="T7" fmla="*/ 15 h 22"/>
              <a:gd name="T8" fmla="*/ 15 w 16"/>
              <a:gd name="T9" fmla="*/ 8 h 22"/>
              <a:gd name="T10" fmla="*/ 15 w 16"/>
              <a:gd name="T11" fmla="*/ 1 h 22"/>
              <a:gd name="T12" fmla="*/ 5 w 16"/>
              <a:gd name="T13" fmla="*/ 0 h 22"/>
              <a:gd name="T14" fmla="*/ 5 w 16"/>
              <a:gd name="T15" fmla="*/ 1 h 22"/>
              <a:gd name="T16" fmla="*/ 0 w 16"/>
              <a:gd name="T17" fmla="*/ 20 h 22"/>
              <a:gd name="T18" fmla="*/ 1 w 16"/>
              <a:gd name="T19" fmla="*/ 20 h 22"/>
              <a:gd name="T20" fmla="*/ 4 w 16"/>
              <a:gd name="T2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" h="22">
                <a:moveTo>
                  <a:pt x="4" y="22"/>
                </a:moveTo>
                <a:lnTo>
                  <a:pt x="8" y="16"/>
                </a:lnTo>
                <a:lnTo>
                  <a:pt x="15" y="15"/>
                </a:lnTo>
                <a:lnTo>
                  <a:pt x="16" y="15"/>
                </a:lnTo>
                <a:lnTo>
                  <a:pt x="15" y="8"/>
                </a:lnTo>
                <a:lnTo>
                  <a:pt x="15" y="1"/>
                </a:lnTo>
                <a:lnTo>
                  <a:pt x="5" y="0"/>
                </a:lnTo>
                <a:lnTo>
                  <a:pt x="5" y="1"/>
                </a:lnTo>
                <a:lnTo>
                  <a:pt x="0" y="20"/>
                </a:lnTo>
                <a:lnTo>
                  <a:pt x="1" y="20"/>
                </a:lnTo>
                <a:lnTo>
                  <a:pt x="4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2" name="Freeform 414"/>
          <p:cNvSpPr>
            <a:spLocks/>
          </p:cNvSpPr>
          <p:nvPr/>
        </p:nvSpPr>
        <p:spPr bwMode="auto">
          <a:xfrm>
            <a:off x="4079875" y="5403850"/>
            <a:ext cx="22225" cy="50800"/>
          </a:xfrm>
          <a:custGeom>
            <a:avLst/>
            <a:gdLst>
              <a:gd name="T0" fmla="*/ 4 w 14"/>
              <a:gd name="T1" fmla="*/ 28 h 32"/>
              <a:gd name="T2" fmla="*/ 7 w 14"/>
              <a:gd name="T3" fmla="*/ 31 h 32"/>
              <a:gd name="T4" fmla="*/ 8 w 14"/>
              <a:gd name="T5" fmla="*/ 32 h 32"/>
              <a:gd name="T6" fmla="*/ 8 w 14"/>
              <a:gd name="T7" fmla="*/ 31 h 32"/>
              <a:gd name="T8" fmla="*/ 14 w 14"/>
              <a:gd name="T9" fmla="*/ 16 h 32"/>
              <a:gd name="T10" fmla="*/ 11 w 14"/>
              <a:gd name="T11" fmla="*/ 7 h 32"/>
              <a:gd name="T12" fmla="*/ 8 w 14"/>
              <a:gd name="T13" fmla="*/ 0 h 32"/>
              <a:gd name="T14" fmla="*/ 4 w 14"/>
              <a:gd name="T15" fmla="*/ 1 h 32"/>
              <a:gd name="T16" fmla="*/ 0 w 14"/>
              <a:gd name="T17" fmla="*/ 15 h 32"/>
              <a:gd name="T18" fmla="*/ 1 w 14"/>
              <a:gd name="T19" fmla="*/ 24 h 32"/>
              <a:gd name="T20" fmla="*/ 4 w 14"/>
              <a:gd name="T21" fmla="*/ 2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" h="32">
                <a:moveTo>
                  <a:pt x="4" y="28"/>
                </a:moveTo>
                <a:lnTo>
                  <a:pt x="7" y="31"/>
                </a:lnTo>
                <a:lnTo>
                  <a:pt x="8" y="32"/>
                </a:lnTo>
                <a:lnTo>
                  <a:pt x="8" y="31"/>
                </a:lnTo>
                <a:lnTo>
                  <a:pt x="14" y="16"/>
                </a:lnTo>
                <a:lnTo>
                  <a:pt x="11" y="7"/>
                </a:lnTo>
                <a:lnTo>
                  <a:pt x="8" y="0"/>
                </a:lnTo>
                <a:lnTo>
                  <a:pt x="4" y="1"/>
                </a:lnTo>
                <a:lnTo>
                  <a:pt x="0" y="15"/>
                </a:lnTo>
                <a:lnTo>
                  <a:pt x="1" y="24"/>
                </a:lnTo>
                <a:lnTo>
                  <a:pt x="4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3" name="Freeform 415"/>
          <p:cNvSpPr>
            <a:spLocks/>
          </p:cNvSpPr>
          <p:nvPr/>
        </p:nvSpPr>
        <p:spPr bwMode="auto">
          <a:xfrm>
            <a:off x="4237038" y="5407025"/>
            <a:ext cx="26988" cy="38100"/>
          </a:xfrm>
          <a:custGeom>
            <a:avLst/>
            <a:gdLst>
              <a:gd name="T0" fmla="*/ 7 w 17"/>
              <a:gd name="T1" fmla="*/ 21 h 24"/>
              <a:gd name="T2" fmla="*/ 13 w 17"/>
              <a:gd name="T3" fmla="*/ 15 h 24"/>
              <a:gd name="T4" fmla="*/ 15 w 17"/>
              <a:gd name="T5" fmla="*/ 11 h 24"/>
              <a:gd name="T6" fmla="*/ 17 w 17"/>
              <a:gd name="T7" fmla="*/ 9 h 24"/>
              <a:gd name="T8" fmla="*/ 17 w 17"/>
              <a:gd name="T9" fmla="*/ 7 h 24"/>
              <a:gd name="T10" fmla="*/ 17 w 17"/>
              <a:gd name="T11" fmla="*/ 6 h 24"/>
              <a:gd name="T12" fmla="*/ 15 w 17"/>
              <a:gd name="T13" fmla="*/ 5 h 24"/>
              <a:gd name="T14" fmla="*/ 14 w 17"/>
              <a:gd name="T15" fmla="*/ 3 h 24"/>
              <a:gd name="T16" fmla="*/ 14 w 17"/>
              <a:gd name="T17" fmla="*/ 0 h 24"/>
              <a:gd name="T18" fmla="*/ 10 w 17"/>
              <a:gd name="T19" fmla="*/ 0 h 24"/>
              <a:gd name="T20" fmla="*/ 7 w 17"/>
              <a:gd name="T21" fmla="*/ 2 h 24"/>
              <a:gd name="T22" fmla="*/ 0 w 17"/>
              <a:gd name="T23" fmla="*/ 6 h 24"/>
              <a:gd name="T24" fmla="*/ 4 w 17"/>
              <a:gd name="T25" fmla="*/ 24 h 24"/>
              <a:gd name="T26" fmla="*/ 7 w 17"/>
              <a:gd name="T27" fmla="*/ 2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" h="24">
                <a:moveTo>
                  <a:pt x="7" y="21"/>
                </a:moveTo>
                <a:lnTo>
                  <a:pt x="13" y="15"/>
                </a:lnTo>
                <a:lnTo>
                  <a:pt x="15" y="11"/>
                </a:lnTo>
                <a:lnTo>
                  <a:pt x="17" y="9"/>
                </a:lnTo>
                <a:lnTo>
                  <a:pt x="17" y="7"/>
                </a:lnTo>
                <a:lnTo>
                  <a:pt x="17" y="6"/>
                </a:lnTo>
                <a:lnTo>
                  <a:pt x="15" y="5"/>
                </a:lnTo>
                <a:lnTo>
                  <a:pt x="14" y="3"/>
                </a:lnTo>
                <a:lnTo>
                  <a:pt x="14" y="0"/>
                </a:lnTo>
                <a:lnTo>
                  <a:pt x="10" y="0"/>
                </a:lnTo>
                <a:lnTo>
                  <a:pt x="7" y="2"/>
                </a:lnTo>
                <a:lnTo>
                  <a:pt x="0" y="6"/>
                </a:lnTo>
                <a:lnTo>
                  <a:pt x="4" y="24"/>
                </a:lnTo>
                <a:lnTo>
                  <a:pt x="7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4" name="Freeform 416"/>
          <p:cNvSpPr>
            <a:spLocks/>
          </p:cNvSpPr>
          <p:nvPr/>
        </p:nvSpPr>
        <p:spPr bwMode="auto">
          <a:xfrm>
            <a:off x="4064000" y="5387975"/>
            <a:ext cx="14288" cy="19050"/>
          </a:xfrm>
          <a:custGeom>
            <a:avLst/>
            <a:gdLst>
              <a:gd name="T0" fmla="*/ 9 w 9"/>
              <a:gd name="T1" fmla="*/ 12 h 12"/>
              <a:gd name="T2" fmla="*/ 3 w 9"/>
              <a:gd name="T3" fmla="*/ 12 h 12"/>
              <a:gd name="T4" fmla="*/ 0 w 9"/>
              <a:gd name="T5" fmla="*/ 0 h 12"/>
              <a:gd name="T6" fmla="*/ 7 w 9"/>
              <a:gd name="T7" fmla="*/ 0 h 12"/>
              <a:gd name="T8" fmla="*/ 9 w 9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2">
                <a:moveTo>
                  <a:pt x="9" y="12"/>
                </a:moveTo>
                <a:lnTo>
                  <a:pt x="3" y="12"/>
                </a:lnTo>
                <a:lnTo>
                  <a:pt x="0" y="0"/>
                </a:lnTo>
                <a:lnTo>
                  <a:pt x="7" y="0"/>
                </a:lnTo>
                <a:lnTo>
                  <a:pt x="9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5" name="Freeform 417"/>
          <p:cNvSpPr>
            <a:spLocks/>
          </p:cNvSpPr>
          <p:nvPr/>
        </p:nvSpPr>
        <p:spPr bwMode="auto">
          <a:xfrm>
            <a:off x="4044950" y="5251450"/>
            <a:ext cx="42863" cy="125413"/>
          </a:xfrm>
          <a:custGeom>
            <a:avLst/>
            <a:gdLst>
              <a:gd name="T0" fmla="*/ 18 w 27"/>
              <a:gd name="T1" fmla="*/ 79 h 79"/>
              <a:gd name="T2" fmla="*/ 26 w 27"/>
              <a:gd name="T3" fmla="*/ 70 h 79"/>
              <a:gd name="T4" fmla="*/ 22 w 27"/>
              <a:gd name="T5" fmla="*/ 56 h 79"/>
              <a:gd name="T6" fmla="*/ 16 w 27"/>
              <a:gd name="T7" fmla="*/ 55 h 79"/>
              <a:gd name="T8" fmla="*/ 16 w 27"/>
              <a:gd name="T9" fmla="*/ 52 h 79"/>
              <a:gd name="T10" fmla="*/ 19 w 27"/>
              <a:gd name="T11" fmla="*/ 52 h 79"/>
              <a:gd name="T12" fmla="*/ 21 w 27"/>
              <a:gd name="T13" fmla="*/ 52 h 79"/>
              <a:gd name="T14" fmla="*/ 22 w 27"/>
              <a:gd name="T15" fmla="*/ 52 h 79"/>
              <a:gd name="T16" fmla="*/ 26 w 27"/>
              <a:gd name="T17" fmla="*/ 47 h 79"/>
              <a:gd name="T18" fmla="*/ 25 w 27"/>
              <a:gd name="T19" fmla="*/ 45 h 79"/>
              <a:gd name="T20" fmla="*/ 25 w 27"/>
              <a:gd name="T21" fmla="*/ 40 h 79"/>
              <a:gd name="T22" fmla="*/ 27 w 27"/>
              <a:gd name="T23" fmla="*/ 36 h 79"/>
              <a:gd name="T24" fmla="*/ 27 w 27"/>
              <a:gd name="T25" fmla="*/ 29 h 79"/>
              <a:gd name="T26" fmla="*/ 18 w 27"/>
              <a:gd name="T27" fmla="*/ 23 h 79"/>
              <a:gd name="T28" fmla="*/ 11 w 27"/>
              <a:gd name="T29" fmla="*/ 7 h 79"/>
              <a:gd name="T30" fmla="*/ 8 w 27"/>
              <a:gd name="T31" fmla="*/ 2 h 79"/>
              <a:gd name="T32" fmla="*/ 7 w 27"/>
              <a:gd name="T33" fmla="*/ 2 h 79"/>
              <a:gd name="T34" fmla="*/ 6 w 27"/>
              <a:gd name="T35" fmla="*/ 0 h 79"/>
              <a:gd name="T36" fmla="*/ 4 w 27"/>
              <a:gd name="T37" fmla="*/ 3 h 79"/>
              <a:gd name="T38" fmla="*/ 6 w 27"/>
              <a:gd name="T39" fmla="*/ 14 h 79"/>
              <a:gd name="T40" fmla="*/ 4 w 27"/>
              <a:gd name="T41" fmla="*/ 26 h 79"/>
              <a:gd name="T42" fmla="*/ 7 w 27"/>
              <a:gd name="T43" fmla="*/ 45 h 79"/>
              <a:gd name="T44" fmla="*/ 0 w 27"/>
              <a:gd name="T45" fmla="*/ 41 h 79"/>
              <a:gd name="T46" fmla="*/ 0 w 27"/>
              <a:gd name="T47" fmla="*/ 43 h 79"/>
              <a:gd name="T48" fmla="*/ 0 w 27"/>
              <a:gd name="T49" fmla="*/ 62 h 79"/>
              <a:gd name="T50" fmla="*/ 6 w 27"/>
              <a:gd name="T51" fmla="*/ 67 h 79"/>
              <a:gd name="T52" fmla="*/ 11 w 27"/>
              <a:gd name="T53" fmla="*/ 63 h 79"/>
              <a:gd name="T54" fmla="*/ 14 w 27"/>
              <a:gd name="T55" fmla="*/ 78 h 79"/>
              <a:gd name="T56" fmla="*/ 18 w 27"/>
              <a:gd name="T57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7" h="79">
                <a:moveTo>
                  <a:pt x="18" y="79"/>
                </a:moveTo>
                <a:lnTo>
                  <a:pt x="26" y="70"/>
                </a:lnTo>
                <a:lnTo>
                  <a:pt x="22" y="56"/>
                </a:lnTo>
                <a:lnTo>
                  <a:pt x="16" y="55"/>
                </a:lnTo>
                <a:lnTo>
                  <a:pt x="16" y="52"/>
                </a:lnTo>
                <a:lnTo>
                  <a:pt x="19" y="52"/>
                </a:lnTo>
                <a:lnTo>
                  <a:pt x="21" y="52"/>
                </a:lnTo>
                <a:lnTo>
                  <a:pt x="22" y="52"/>
                </a:lnTo>
                <a:lnTo>
                  <a:pt x="26" y="47"/>
                </a:lnTo>
                <a:lnTo>
                  <a:pt x="25" y="45"/>
                </a:lnTo>
                <a:lnTo>
                  <a:pt x="25" y="40"/>
                </a:lnTo>
                <a:lnTo>
                  <a:pt x="27" y="36"/>
                </a:lnTo>
                <a:lnTo>
                  <a:pt x="27" y="29"/>
                </a:lnTo>
                <a:lnTo>
                  <a:pt x="18" y="23"/>
                </a:lnTo>
                <a:lnTo>
                  <a:pt x="11" y="7"/>
                </a:lnTo>
                <a:lnTo>
                  <a:pt x="8" y="2"/>
                </a:lnTo>
                <a:lnTo>
                  <a:pt x="7" y="2"/>
                </a:lnTo>
                <a:lnTo>
                  <a:pt x="6" y="0"/>
                </a:lnTo>
                <a:lnTo>
                  <a:pt x="4" y="3"/>
                </a:lnTo>
                <a:lnTo>
                  <a:pt x="6" y="14"/>
                </a:lnTo>
                <a:lnTo>
                  <a:pt x="4" y="26"/>
                </a:lnTo>
                <a:lnTo>
                  <a:pt x="7" y="45"/>
                </a:lnTo>
                <a:lnTo>
                  <a:pt x="0" y="41"/>
                </a:lnTo>
                <a:lnTo>
                  <a:pt x="0" y="43"/>
                </a:lnTo>
                <a:lnTo>
                  <a:pt x="0" y="62"/>
                </a:lnTo>
                <a:lnTo>
                  <a:pt x="6" y="67"/>
                </a:lnTo>
                <a:lnTo>
                  <a:pt x="11" y="63"/>
                </a:lnTo>
                <a:lnTo>
                  <a:pt x="14" y="78"/>
                </a:lnTo>
                <a:lnTo>
                  <a:pt x="18" y="7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6" name="Freeform 418"/>
          <p:cNvSpPr>
            <a:spLocks/>
          </p:cNvSpPr>
          <p:nvPr/>
        </p:nvSpPr>
        <p:spPr bwMode="auto">
          <a:xfrm>
            <a:off x="4144963" y="5176838"/>
            <a:ext cx="79375" cy="101600"/>
          </a:xfrm>
          <a:custGeom>
            <a:avLst/>
            <a:gdLst>
              <a:gd name="T0" fmla="*/ 19 w 50"/>
              <a:gd name="T1" fmla="*/ 61 h 64"/>
              <a:gd name="T2" fmla="*/ 23 w 50"/>
              <a:gd name="T3" fmla="*/ 64 h 64"/>
              <a:gd name="T4" fmla="*/ 28 w 50"/>
              <a:gd name="T5" fmla="*/ 62 h 64"/>
              <a:gd name="T6" fmla="*/ 30 w 50"/>
              <a:gd name="T7" fmla="*/ 58 h 64"/>
              <a:gd name="T8" fmla="*/ 39 w 50"/>
              <a:gd name="T9" fmla="*/ 55 h 64"/>
              <a:gd name="T10" fmla="*/ 39 w 50"/>
              <a:gd name="T11" fmla="*/ 42 h 64"/>
              <a:gd name="T12" fmla="*/ 39 w 50"/>
              <a:gd name="T13" fmla="*/ 39 h 64"/>
              <a:gd name="T14" fmla="*/ 39 w 50"/>
              <a:gd name="T15" fmla="*/ 36 h 64"/>
              <a:gd name="T16" fmla="*/ 42 w 50"/>
              <a:gd name="T17" fmla="*/ 30 h 64"/>
              <a:gd name="T18" fmla="*/ 47 w 50"/>
              <a:gd name="T19" fmla="*/ 13 h 64"/>
              <a:gd name="T20" fmla="*/ 50 w 50"/>
              <a:gd name="T21" fmla="*/ 5 h 64"/>
              <a:gd name="T22" fmla="*/ 45 w 50"/>
              <a:gd name="T23" fmla="*/ 0 h 64"/>
              <a:gd name="T24" fmla="*/ 43 w 50"/>
              <a:gd name="T25" fmla="*/ 0 h 64"/>
              <a:gd name="T26" fmla="*/ 33 w 50"/>
              <a:gd name="T27" fmla="*/ 19 h 64"/>
              <a:gd name="T28" fmla="*/ 13 w 50"/>
              <a:gd name="T29" fmla="*/ 25 h 64"/>
              <a:gd name="T30" fmla="*/ 13 w 50"/>
              <a:gd name="T31" fmla="*/ 31 h 64"/>
              <a:gd name="T32" fmla="*/ 0 w 50"/>
              <a:gd name="T33" fmla="*/ 35 h 64"/>
              <a:gd name="T34" fmla="*/ 5 w 50"/>
              <a:gd name="T35" fmla="*/ 46 h 64"/>
              <a:gd name="T36" fmla="*/ 19 w 50"/>
              <a:gd name="T37" fmla="*/ 6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0" h="64">
                <a:moveTo>
                  <a:pt x="19" y="61"/>
                </a:moveTo>
                <a:lnTo>
                  <a:pt x="23" y="64"/>
                </a:lnTo>
                <a:lnTo>
                  <a:pt x="28" y="62"/>
                </a:lnTo>
                <a:lnTo>
                  <a:pt x="30" y="58"/>
                </a:lnTo>
                <a:lnTo>
                  <a:pt x="39" y="55"/>
                </a:lnTo>
                <a:lnTo>
                  <a:pt x="39" y="42"/>
                </a:lnTo>
                <a:lnTo>
                  <a:pt x="39" y="39"/>
                </a:lnTo>
                <a:lnTo>
                  <a:pt x="39" y="36"/>
                </a:lnTo>
                <a:lnTo>
                  <a:pt x="42" y="30"/>
                </a:lnTo>
                <a:lnTo>
                  <a:pt x="47" y="13"/>
                </a:lnTo>
                <a:lnTo>
                  <a:pt x="50" y="5"/>
                </a:lnTo>
                <a:lnTo>
                  <a:pt x="45" y="0"/>
                </a:lnTo>
                <a:lnTo>
                  <a:pt x="43" y="0"/>
                </a:lnTo>
                <a:lnTo>
                  <a:pt x="33" y="19"/>
                </a:lnTo>
                <a:lnTo>
                  <a:pt x="13" y="25"/>
                </a:lnTo>
                <a:lnTo>
                  <a:pt x="13" y="31"/>
                </a:lnTo>
                <a:lnTo>
                  <a:pt x="0" y="35"/>
                </a:lnTo>
                <a:lnTo>
                  <a:pt x="5" y="46"/>
                </a:lnTo>
                <a:lnTo>
                  <a:pt x="19" y="6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7" name="Freeform 419"/>
          <p:cNvSpPr>
            <a:spLocks/>
          </p:cNvSpPr>
          <p:nvPr/>
        </p:nvSpPr>
        <p:spPr bwMode="auto">
          <a:xfrm>
            <a:off x="4067175" y="5214938"/>
            <a:ext cx="47625" cy="69850"/>
          </a:xfrm>
          <a:custGeom>
            <a:avLst/>
            <a:gdLst>
              <a:gd name="T0" fmla="*/ 28 w 30"/>
              <a:gd name="T1" fmla="*/ 30 h 44"/>
              <a:gd name="T2" fmla="*/ 28 w 30"/>
              <a:gd name="T3" fmla="*/ 23 h 44"/>
              <a:gd name="T4" fmla="*/ 13 w 30"/>
              <a:gd name="T5" fmla="*/ 10 h 44"/>
              <a:gd name="T6" fmla="*/ 0 w 30"/>
              <a:gd name="T7" fmla="*/ 0 h 44"/>
              <a:gd name="T8" fmla="*/ 22 w 30"/>
              <a:gd name="T9" fmla="*/ 44 h 44"/>
              <a:gd name="T10" fmla="*/ 30 w 30"/>
              <a:gd name="T11" fmla="*/ 40 h 44"/>
              <a:gd name="T12" fmla="*/ 28 w 30"/>
              <a:gd name="T13" fmla="*/ 34 h 44"/>
              <a:gd name="T14" fmla="*/ 28 w 30"/>
              <a:gd name="T15" fmla="*/ 3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" h="44">
                <a:moveTo>
                  <a:pt x="28" y="30"/>
                </a:moveTo>
                <a:lnTo>
                  <a:pt x="28" y="23"/>
                </a:lnTo>
                <a:lnTo>
                  <a:pt x="13" y="10"/>
                </a:lnTo>
                <a:lnTo>
                  <a:pt x="0" y="0"/>
                </a:lnTo>
                <a:lnTo>
                  <a:pt x="22" y="44"/>
                </a:lnTo>
                <a:lnTo>
                  <a:pt x="30" y="40"/>
                </a:lnTo>
                <a:lnTo>
                  <a:pt x="28" y="34"/>
                </a:lnTo>
                <a:lnTo>
                  <a:pt x="28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8" name="Freeform 420"/>
          <p:cNvSpPr>
            <a:spLocks/>
          </p:cNvSpPr>
          <p:nvPr/>
        </p:nvSpPr>
        <p:spPr bwMode="auto">
          <a:xfrm>
            <a:off x="4037013" y="5197475"/>
            <a:ext cx="20638" cy="50800"/>
          </a:xfrm>
          <a:custGeom>
            <a:avLst/>
            <a:gdLst>
              <a:gd name="T0" fmla="*/ 13 w 13"/>
              <a:gd name="T1" fmla="*/ 32 h 32"/>
              <a:gd name="T2" fmla="*/ 5 w 13"/>
              <a:gd name="T3" fmla="*/ 22 h 32"/>
              <a:gd name="T4" fmla="*/ 0 w 13"/>
              <a:gd name="T5" fmla="*/ 4 h 32"/>
              <a:gd name="T6" fmla="*/ 5 w 13"/>
              <a:gd name="T7" fmla="*/ 0 h 32"/>
              <a:gd name="T8" fmla="*/ 13 w 13"/>
              <a:gd name="T9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32">
                <a:moveTo>
                  <a:pt x="13" y="32"/>
                </a:moveTo>
                <a:lnTo>
                  <a:pt x="5" y="22"/>
                </a:lnTo>
                <a:lnTo>
                  <a:pt x="0" y="4"/>
                </a:lnTo>
                <a:lnTo>
                  <a:pt x="5" y="0"/>
                </a:lnTo>
                <a:lnTo>
                  <a:pt x="13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9" name="Freeform 421"/>
          <p:cNvSpPr>
            <a:spLocks/>
          </p:cNvSpPr>
          <p:nvPr/>
        </p:nvSpPr>
        <p:spPr bwMode="auto">
          <a:xfrm>
            <a:off x="4068763" y="5189538"/>
            <a:ext cx="49213" cy="49213"/>
          </a:xfrm>
          <a:custGeom>
            <a:avLst/>
            <a:gdLst>
              <a:gd name="T0" fmla="*/ 11 w 31"/>
              <a:gd name="T1" fmla="*/ 20 h 31"/>
              <a:gd name="T2" fmla="*/ 30 w 31"/>
              <a:gd name="T3" fmla="*/ 31 h 31"/>
              <a:gd name="T4" fmla="*/ 31 w 31"/>
              <a:gd name="T5" fmla="*/ 26 h 31"/>
              <a:gd name="T6" fmla="*/ 29 w 31"/>
              <a:gd name="T7" fmla="*/ 20 h 31"/>
              <a:gd name="T8" fmla="*/ 25 w 31"/>
              <a:gd name="T9" fmla="*/ 13 h 31"/>
              <a:gd name="T10" fmla="*/ 23 w 31"/>
              <a:gd name="T11" fmla="*/ 11 h 31"/>
              <a:gd name="T12" fmla="*/ 22 w 31"/>
              <a:gd name="T13" fmla="*/ 11 h 31"/>
              <a:gd name="T14" fmla="*/ 21 w 31"/>
              <a:gd name="T15" fmla="*/ 9 h 31"/>
              <a:gd name="T16" fmla="*/ 19 w 31"/>
              <a:gd name="T17" fmla="*/ 9 h 31"/>
              <a:gd name="T18" fmla="*/ 14 w 31"/>
              <a:gd name="T19" fmla="*/ 7 h 31"/>
              <a:gd name="T20" fmla="*/ 6 w 31"/>
              <a:gd name="T21" fmla="*/ 4 h 31"/>
              <a:gd name="T22" fmla="*/ 0 w 31"/>
              <a:gd name="T23" fmla="*/ 0 h 31"/>
              <a:gd name="T24" fmla="*/ 6 w 31"/>
              <a:gd name="T25" fmla="*/ 16 h 31"/>
              <a:gd name="T26" fmla="*/ 11 w 31"/>
              <a:gd name="T27" fmla="*/ 2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31">
                <a:moveTo>
                  <a:pt x="11" y="20"/>
                </a:moveTo>
                <a:lnTo>
                  <a:pt x="30" y="31"/>
                </a:lnTo>
                <a:lnTo>
                  <a:pt x="31" y="26"/>
                </a:lnTo>
                <a:lnTo>
                  <a:pt x="29" y="20"/>
                </a:lnTo>
                <a:lnTo>
                  <a:pt x="25" y="13"/>
                </a:lnTo>
                <a:lnTo>
                  <a:pt x="23" y="11"/>
                </a:lnTo>
                <a:lnTo>
                  <a:pt x="22" y="11"/>
                </a:lnTo>
                <a:lnTo>
                  <a:pt x="21" y="9"/>
                </a:lnTo>
                <a:lnTo>
                  <a:pt x="19" y="9"/>
                </a:lnTo>
                <a:lnTo>
                  <a:pt x="14" y="7"/>
                </a:lnTo>
                <a:lnTo>
                  <a:pt x="6" y="4"/>
                </a:lnTo>
                <a:lnTo>
                  <a:pt x="0" y="0"/>
                </a:lnTo>
                <a:lnTo>
                  <a:pt x="6" y="16"/>
                </a:lnTo>
                <a:lnTo>
                  <a:pt x="11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0" name="Freeform 422"/>
          <p:cNvSpPr>
            <a:spLocks/>
          </p:cNvSpPr>
          <p:nvPr/>
        </p:nvSpPr>
        <p:spPr bwMode="auto">
          <a:xfrm>
            <a:off x="4062413" y="5137150"/>
            <a:ext cx="52388" cy="69850"/>
          </a:xfrm>
          <a:custGeom>
            <a:avLst/>
            <a:gdLst>
              <a:gd name="T0" fmla="*/ 30 w 33"/>
              <a:gd name="T1" fmla="*/ 44 h 44"/>
              <a:gd name="T2" fmla="*/ 33 w 33"/>
              <a:gd name="T3" fmla="*/ 38 h 44"/>
              <a:gd name="T4" fmla="*/ 22 w 33"/>
              <a:gd name="T5" fmla="*/ 23 h 44"/>
              <a:gd name="T6" fmla="*/ 22 w 33"/>
              <a:gd name="T7" fmla="*/ 19 h 44"/>
              <a:gd name="T8" fmla="*/ 19 w 33"/>
              <a:gd name="T9" fmla="*/ 12 h 44"/>
              <a:gd name="T10" fmla="*/ 19 w 33"/>
              <a:gd name="T11" fmla="*/ 10 h 44"/>
              <a:gd name="T12" fmla="*/ 1 w 33"/>
              <a:gd name="T13" fmla="*/ 0 h 44"/>
              <a:gd name="T14" fmla="*/ 0 w 33"/>
              <a:gd name="T15" fmla="*/ 4 h 44"/>
              <a:gd name="T16" fmla="*/ 0 w 33"/>
              <a:gd name="T17" fmla="*/ 12 h 44"/>
              <a:gd name="T18" fmla="*/ 3 w 33"/>
              <a:gd name="T19" fmla="*/ 18 h 44"/>
              <a:gd name="T20" fmla="*/ 10 w 33"/>
              <a:gd name="T21" fmla="*/ 26 h 44"/>
              <a:gd name="T22" fmla="*/ 30 w 33"/>
              <a:gd name="T23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44">
                <a:moveTo>
                  <a:pt x="30" y="44"/>
                </a:moveTo>
                <a:lnTo>
                  <a:pt x="33" y="38"/>
                </a:lnTo>
                <a:lnTo>
                  <a:pt x="22" y="23"/>
                </a:lnTo>
                <a:lnTo>
                  <a:pt x="22" y="19"/>
                </a:lnTo>
                <a:lnTo>
                  <a:pt x="19" y="12"/>
                </a:lnTo>
                <a:lnTo>
                  <a:pt x="19" y="10"/>
                </a:lnTo>
                <a:lnTo>
                  <a:pt x="1" y="0"/>
                </a:lnTo>
                <a:lnTo>
                  <a:pt x="0" y="4"/>
                </a:lnTo>
                <a:lnTo>
                  <a:pt x="0" y="12"/>
                </a:lnTo>
                <a:lnTo>
                  <a:pt x="3" y="18"/>
                </a:lnTo>
                <a:lnTo>
                  <a:pt x="10" y="26"/>
                </a:lnTo>
                <a:lnTo>
                  <a:pt x="30" y="4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1" name="Freeform 423"/>
          <p:cNvSpPr>
            <a:spLocks/>
          </p:cNvSpPr>
          <p:nvPr/>
        </p:nvSpPr>
        <p:spPr bwMode="auto">
          <a:xfrm>
            <a:off x="4030663" y="5156200"/>
            <a:ext cx="19050" cy="39688"/>
          </a:xfrm>
          <a:custGeom>
            <a:avLst/>
            <a:gdLst>
              <a:gd name="T0" fmla="*/ 8 w 12"/>
              <a:gd name="T1" fmla="*/ 25 h 25"/>
              <a:gd name="T2" fmla="*/ 10 w 12"/>
              <a:gd name="T3" fmla="*/ 17 h 25"/>
              <a:gd name="T4" fmla="*/ 12 w 12"/>
              <a:gd name="T5" fmla="*/ 15 h 25"/>
              <a:gd name="T6" fmla="*/ 6 w 12"/>
              <a:gd name="T7" fmla="*/ 13 h 25"/>
              <a:gd name="T8" fmla="*/ 9 w 12"/>
              <a:gd name="T9" fmla="*/ 8 h 25"/>
              <a:gd name="T10" fmla="*/ 2 w 12"/>
              <a:gd name="T11" fmla="*/ 0 h 25"/>
              <a:gd name="T12" fmla="*/ 0 w 12"/>
              <a:gd name="T13" fmla="*/ 21 h 25"/>
              <a:gd name="T14" fmla="*/ 8 w 12"/>
              <a:gd name="T15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25">
                <a:moveTo>
                  <a:pt x="8" y="25"/>
                </a:moveTo>
                <a:lnTo>
                  <a:pt x="10" y="17"/>
                </a:lnTo>
                <a:lnTo>
                  <a:pt x="12" y="15"/>
                </a:lnTo>
                <a:lnTo>
                  <a:pt x="6" y="13"/>
                </a:lnTo>
                <a:lnTo>
                  <a:pt x="9" y="8"/>
                </a:lnTo>
                <a:lnTo>
                  <a:pt x="2" y="0"/>
                </a:lnTo>
                <a:lnTo>
                  <a:pt x="0" y="21"/>
                </a:lnTo>
                <a:lnTo>
                  <a:pt x="8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2" name="Freeform 424"/>
          <p:cNvSpPr>
            <a:spLocks/>
          </p:cNvSpPr>
          <p:nvPr/>
        </p:nvSpPr>
        <p:spPr bwMode="auto">
          <a:xfrm>
            <a:off x="4057650" y="5106988"/>
            <a:ext cx="20638" cy="28575"/>
          </a:xfrm>
          <a:custGeom>
            <a:avLst/>
            <a:gdLst>
              <a:gd name="T0" fmla="*/ 13 w 13"/>
              <a:gd name="T1" fmla="*/ 18 h 18"/>
              <a:gd name="T2" fmla="*/ 10 w 13"/>
              <a:gd name="T3" fmla="*/ 4 h 18"/>
              <a:gd name="T4" fmla="*/ 0 w 13"/>
              <a:gd name="T5" fmla="*/ 0 h 18"/>
              <a:gd name="T6" fmla="*/ 3 w 13"/>
              <a:gd name="T7" fmla="*/ 9 h 18"/>
              <a:gd name="T8" fmla="*/ 13 w 13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8">
                <a:moveTo>
                  <a:pt x="13" y="18"/>
                </a:moveTo>
                <a:lnTo>
                  <a:pt x="10" y="4"/>
                </a:lnTo>
                <a:lnTo>
                  <a:pt x="0" y="0"/>
                </a:lnTo>
                <a:lnTo>
                  <a:pt x="3" y="9"/>
                </a:lnTo>
                <a:lnTo>
                  <a:pt x="13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3" name="Freeform 425"/>
          <p:cNvSpPr>
            <a:spLocks/>
          </p:cNvSpPr>
          <p:nvPr/>
        </p:nvSpPr>
        <p:spPr bwMode="auto">
          <a:xfrm>
            <a:off x="4022725" y="5106988"/>
            <a:ext cx="14288" cy="14288"/>
          </a:xfrm>
          <a:custGeom>
            <a:avLst/>
            <a:gdLst>
              <a:gd name="T0" fmla="*/ 6 w 9"/>
              <a:gd name="T1" fmla="*/ 9 h 9"/>
              <a:gd name="T2" fmla="*/ 9 w 9"/>
              <a:gd name="T3" fmla="*/ 8 h 9"/>
              <a:gd name="T4" fmla="*/ 9 w 9"/>
              <a:gd name="T5" fmla="*/ 5 h 9"/>
              <a:gd name="T6" fmla="*/ 6 w 9"/>
              <a:gd name="T7" fmla="*/ 1 h 9"/>
              <a:gd name="T8" fmla="*/ 2 w 9"/>
              <a:gd name="T9" fmla="*/ 0 h 9"/>
              <a:gd name="T10" fmla="*/ 0 w 9"/>
              <a:gd name="T11" fmla="*/ 1 h 9"/>
              <a:gd name="T12" fmla="*/ 2 w 9"/>
              <a:gd name="T13" fmla="*/ 5 h 9"/>
              <a:gd name="T14" fmla="*/ 3 w 9"/>
              <a:gd name="T15" fmla="*/ 9 h 9"/>
              <a:gd name="T16" fmla="*/ 6 w 9"/>
              <a:gd name="T1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9">
                <a:moveTo>
                  <a:pt x="6" y="9"/>
                </a:moveTo>
                <a:lnTo>
                  <a:pt x="9" y="8"/>
                </a:lnTo>
                <a:lnTo>
                  <a:pt x="9" y="5"/>
                </a:lnTo>
                <a:lnTo>
                  <a:pt x="6" y="1"/>
                </a:lnTo>
                <a:lnTo>
                  <a:pt x="2" y="0"/>
                </a:lnTo>
                <a:lnTo>
                  <a:pt x="0" y="1"/>
                </a:lnTo>
                <a:lnTo>
                  <a:pt x="2" y="5"/>
                </a:lnTo>
                <a:lnTo>
                  <a:pt x="3" y="9"/>
                </a:lnTo>
                <a:lnTo>
                  <a:pt x="6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4" name="Freeform 426"/>
          <p:cNvSpPr>
            <a:spLocks/>
          </p:cNvSpPr>
          <p:nvPr/>
        </p:nvSpPr>
        <p:spPr bwMode="auto">
          <a:xfrm>
            <a:off x="4073525" y="5053013"/>
            <a:ext cx="23813" cy="36513"/>
          </a:xfrm>
          <a:custGeom>
            <a:avLst/>
            <a:gdLst>
              <a:gd name="T0" fmla="*/ 15 w 15"/>
              <a:gd name="T1" fmla="*/ 23 h 23"/>
              <a:gd name="T2" fmla="*/ 8 w 15"/>
              <a:gd name="T3" fmla="*/ 23 h 23"/>
              <a:gd name="T4" fmla="*/ 5 w 15"/>
              <a:gd name="T5" fmla="*/ 11 h 23"/>
              <a:gd name="T6" fmla="*/ 0 w 15"/>
              <a:gd name="T7" fmla="*/ 0 h 23"/>
              <a:gd name="T8" fmla="*/ 13 w 15"/>
              <a:gd name="T9" fmla="*/ 1 h 23"/>
              <a:gd name="T10" fmla="*/ 13 w 15"/>
              <a:gd name="T11" fmla="*/ 11 h 23"/>
              <a:gd name="T12" fmla="*/ 15 w 15"/>
              <a:gd name="T1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23">
                <a:moveTo>
                  <a:pt x="15" y="23"/>
                </a:moveTo>
                <a:lnTo>
                  <a:pt x="8" y="23"/>
                </a:lnTo>
                <a:lnTo>
                  <a:pt x="5" y="11"/>
                </a:lnTo>
                <a:lnTo>
                  <a:pt x="0" y="0"/>
                </a:lnTo>
                <a:lnTo>
                  <a:pt x="13" y="1"/>
                </a:lnTo>
                <a:lnTo>
                  <a:pt x="13" y="11"/>
                </a:lnTo>
                <a:lnTo>
                  <a:pt x="15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5" name="Freeform 427"/>
          <p:cNvSpPr>
            <a:spLocks/>
          </p:cNvSpPr>
          <p:nvPr/>
        </p:nvSpPr>
        <p:spPr bwMode="auto">
          <a:xfrm>
            <a:off x="4054475" y="5060950"/>
            <a:ext cx="20638" cy="26988"/>
          </a:xfrm>
          <a:custGeom>
            <a:avLst/>
            <a:gdLst>
              <a:gd name="T0" fmla="*/ 13 w 13"/>
              <a:gd name="T1" fmla="*/ 17 h 17"/>
              <a:gd name="T2" fmla="*/ 13 w 13"/>
              <a:gd name="T3" fmla="*/ 6 h 17"/>
              <a:gd name="T4" fmla="*/ 12 w 13"/>
              <a:gd name="T5" fmla="*/ 2 h 17"/>
              <a:gd name="T6" fmla="*/ 2 w 13"/>
              <a:gd name="T7" fmla="*/ 0 h 17"/>
              <a:gd name="T8" fmla="*/ 0 w 13"/>
              <a:gd name="T9" fmla="*/ 2 h 17"/>
              <a:gd name="T10" fmla="*/ 0 w 13"/>
              <a:gd name="T11" fmla="*/ 3 h 17"/>
              <a:gd name="T12" fmla="*/ 2 w 13"/>
              <a:gd name="T13" fmla="*/ 6 h 17"/>
              <a:gd name="T14" fmla="*/ 6 w 13"/>
              <a:gd name="T15" fmla="*/ 7 h 17"/>
              <a:gd name="T16" fmla="*/ 6 w 13"/>
              <a:gd name="T17" fmla="*/ 13 h 17"/>
              <a:gd name="T18" fmla="*/ 12 w 13"/>
              <a:gd name="T19" fmla="*/ 17 h 17"/>
              <a:gd name="T20" fmla="*/ 13 w 13"/>
              <a:gd name="T2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17">
                <a:moveTo>
                  <a:pt x="13" y="17"/>
                </a:moveTo>
                <a:lnTo>
                  <a:pt x="13" y="6"/>
                </a:lnTo>
                <a:lnTo>
                  <a:pt x="12" y="2"/>
                </a:lnTo>
                <a:lnTo>
                  <a:pt x="2" y="0"/>
                </a:lnTo>
                <a:lnTo>
                  <a:pt x="0" y="2"/>
                </a:lnTo>
                <a:lnTo>
                  <a:pt x="0" y="3"/>
                </a:lnTo>
                <a:lnTo>
                  <a:pt x="2" y="6"/>
                </a:lnTo>
                <a:lnTo>
                  <a:pt x="6" y="7"/>
                </a:lnTo>
                <a:lnTo>
                  <a:pt x="6" y="13"/>
                </a:lnTo>
                <a:lnTo>
                  <a:pt x="12" y="17"/>
                </a:lnTo>
                <a:lnTo>
                  <a:pt x="13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6" name="Freeform 428"/>
          <p:cNvSpPr>
            <a:spLocks/>
          </p:cNvSpPr>
          <p:nvPr/>
        </p:nvSpPr>
        <p:spPr bwMode="auto">
          <a:xfrm>
            <a:off x="4030663" y="4986338"/>
            <a:ext cx="19050" cy="36513"/>
          </a:xfrm>
          <a:custGeom>
            <a:avLst/>
            <a:gdLst>
              <a:gd name="T0" fmla="*/ 9 w 12"/>
              <a:gd name="T1" fmla="*/ 23 h 23"/>
              <a:gd name="T2" fmla="*/ 12 w 12"/>
              <a:gd name="T3" fmla="*/ 15 h 23"/>
              <a:gd name="T4" fmla="*/ 10 w 12"/>
              <a:gd name="T5" fmla="*/ 12 h 23"/>
              <a:gd name="T6" fmla="*/ 9 w 12"/>
              <a:gd name="T7" fmla="*/ 9 h 23"/>
              <a:gd name="T8" fmla="*/ 10 w 12"/>
              <a:gd name="T9" fmla="*/ 1 h 23"/>
              <a:gd name="T10" fmla="*/ 6 w 12"/>
              <a:gd name="T11" fmla="*/ 0 h 23"/>
              <a:gd name="T12" fmla="*/ 0 w 12"/>
              <a:gd name="T13" fmla="*/ 12 h 23"/>
              <a:gd name="T14" fmla="*/ 4 w 12"/>
              <a:gd name="T15" fmla="*/ 20 h 23"/>
              <a:gd name="T16" fmla="*/ 9 w 12"/>
              <a:gd name="T1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23">
                <a:moveTo>
                  <a:pt x="9" y="23"/>
                </a:moveTo>
                <a:lnTo>
                  <a:pt x="12" y="15"/>
                </a:lnTo>
                <a:lnTo>
                  <a:pt x="10" y="12"/>
                </a:lnTo>
                <a:lnTo>
                  <a:pt x="9" y="9"/>
                </a:lnTo>
                <a:lnTo>
                  <a:pt x="10" y="1"/>
                </a:lnTo>
                <a:lnTo>
                  <a:pt x="6" y="0"/>
                </a:lnTo>
                <a:lnTo>
                  <a:pt x="0" y="12"/>
                </a:lnTo>
                <a:lnTo>
                  <a:pt x="4" y="20"/>
                </a:lnTo>
                <a:lnTo>
                  <a:pt x="9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7" name="Freeform 429"/>
          <p:cNvSpPr>
            <a:spLocks/>
          </p:cNvSpPr>
          <p:nvPr/>
        </p:nvSpPr>
        <p:spPr bwMode="auto">
          <a:xfrm>
            <a:off x="4054475" y="4935538"/>
            <a:ext cx="60325" cy="74613"/>
          </a:xfrm>
          <a:custGeom>
            <a:avLst/>
            <a:gdLst>
              <a:gd name="T0" fmla="*/ 0 w 38"/>
              <a:gd name="T1" fmla="*/ 47 h 47"/>
              <a:gd name="T2" fmla="*/ 10 w 38"/>
              <a:gd name="T3" fmla="*/ 38 h 47"/>
              <a:gd name="T4" fmla="*/ 21 w 38"/>
              <a:gd name="T5" fmla="*/ 30 h 47"/>
              <a:gd name="T6" fmla="*/ 24 w 38"/>
              <a:gd name="T7" fmla="*/ 38 h 47"/>
              <a:gd name="T8" fmla="*/ 27 w 38"/>
              <a:gd name="T9" fmla="*/ 36 h 47"/>
              <a:gd name="T10" fmla="*/ 35 w 38"/>
              <a:gd name="T11" fmla="*/ 29 h 47"/>
              <a:gd name="T12" fmla="*/ 38 w 38"/>
              <a:gd name="T13" fmla="*/ 12 h 47"/>
              <a:gd name="T14" fmla="*/ 38 w 38"/>
              <a:gd name="T15" fmla="*/ 8 h 47"/>
              <a:gd name="T16" fmla="*/ 24 w 38"/>
              <a:gd name="T17" fmla="*/ 0 h 47"/>
              <a:gd name="T18" fmla="*/ 23 w 38"/>
              <a:gd name="T19" fmla="*/ 18 h 47"/>
              <a:gd name="T20" fmla="*/ 17 w 38"/>
              <a:gd name="T21" fmla="*/ 12 h 47"/>
              <a:gd name="T22" fmla="*/ 12 w 38"/>
              <a:gd name="T23" fmla="*/ 15 h 47"/>
              <a:gd name="T24" fmla="*/ 10 w 38"/>
              <a:gd name="T25" fmla="*/ 23 h 47"/>
              <a:gd name="T26" fmla="*/ 0 w 38"/>
              <a:gd name="T27" fmla="*/ 29 h 47"/>
              <a:gd name="T28" fmla="*/ 0 w 38"/>
              <a:gd name="T29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" h="47">
                <a:moveTo>
                  <a:pt x="0" y="47"/>
                </a:moveTo>
                <a:lnTo>
                  <a:pt x="10" y="38"/>
                </a:lnTo>
                <a:lnTo>
                  <a:pt x="21" y="30"/>
                </a:lnTo>
                <a:lnTo>
                  <a:pt x="24" y="38"/>
                </a:lnTo>
                <a:lnTo>
                  <a:pt x="27" y="36"/>
                </a:lnTo>
                <a:lnTo>
                  <a:pt x="35" y="29"/>
                </a:lnTo>
                <a:lnTo>
                  <a:pt x="38" y="12"/>
                </a:lnTo>
                <a:lnTo>
                  <a:pt x="38" y="8"/>
                </a:lnTo>
                <a:lnTo>
                  <a:pt x="24" y="0"/>
                </a:lnTo>
                <a:lnTo>
                  <a:pt x="23" y="18"/>
                </a:lnTo>
                <a:lnTo>
                  <a:pt x="17" y="12"/>
                </a:lnTo>
                <a:lnTo>
                  <a:pt x="12" y="15"/>
                </a:lnTo>
                <a:lnTo>
                  <a:pt x="10" y="23"/>
                </a:lnTo>
                <a:lnTo>
                  <a:pt x="0" y="29"/>
                </a:lnTo>
                <a:lnTo>
                  <a:pt x="0" y="4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8" name="Freeform 430"/>
          <p:cNvSpPr>
            <a:spLocks/>
          </p:cNvSpPr>
          <p:nvPr/>
        </p:nvSpPr>
        <p:spPr bwMode="auto">
          <a:xfrm>
            <a:off x="4098925" y="4867275"/>
            <a:ext cx="28575" cy="30163"/>
          </a:xfrm>
          <a:custGeom>
            <a:avLst/>
            <a:gdLst>
              <a:gd name="T0" fmla="*/ 10 w 18"/>
              <a:gd name="T1" fmla="*/ 19 h 19"/>
              <a:gd name="T2" fmla="*/ 17 w 18"/>
              <a:gd name="T3" fmla="*/ 13 h 19"/>
              <a:gd name="T4" fmla="*/ 18 w 18"/>
              <a:gd name="T5" fmla="*/ 13 h 19"/>
              <a:gd name="T6" fmla="*/ 15 w 18"/>
              <a:gd name="T7" fmla="*/ 2 h 19"/>
              <a:gd name="T8" fmla="*/ 7 w 18"/>
              <a:gd name="T9" fmla="*/ 0 h 19"/>
              <a:gd name="T10" fmla="*/ 0 w 18"/>
              <a:gd name="T11" fmla="*/ 8 h 19"/>
              <a:gd name="T12" fmla="*/ 10 w 18"/>
              <a:gd name="T1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9">
                <a:moveTo>
                  <a:pt x="10" y="19"/>
                </a:moveTo>
                <a:lnTo>
                  <a:pt x="17" y="13"/>
                </a:lnTo>
                <a:lnTo>
                  <a:pt x="18" y="13"/>
                </a:lnTo>
                <a:lnTo>
                  <a:pt x="15" y="2"/>
                </a:lnTo>
                <a:lnTo>
                  <a:pt x="7" y="0"/>
                </a:lnTo>
                <a:lnTo>
                  <a:pt x="0" y="8"/>
                </a:lnTo>
                <a:lnTo>
                  <a:pt x="10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9" name="Freeform 431"/>
          <p:cNvSpPr>
            <a:spLocks/>
          </p:cNvSpPr>
          <p:nvPr/>
        </p:nvSpPr>
        <p:spPr bwMode="auto">
          <a:xfrm>
            <a:off x="4111625" y="4727575"/>
            <a:ext cx="15875" cy="23813"/>
          </a:xfrm>
          <a:custGeom>
            <a:avLst/>
            <a:gdLst>
              <a:gd name="T0" fmla="*/ 7 w 10"/>
              <a:gd name="T1" fmla="*/ 15 h 15"/>
              <a:gd name="T2" fmla="*/ 9 w 10"/>
              <a:gd name="T3" fmla="*/ 14 h 15"/>
              <a:gd name="T4" fmla="*/ 10 w 10"/>
              <a:gd name="T5" fmla="*/ 0 h 15"/>
              <a:gd name="T6" fmla="*/ 2 w 10"/>
              <a:gd name="T7" fmla="*/ 4 h 15"/>
              <a:gd name="T8" fmla="*/ 0 w 10"/>
              <a:gd name="T9" fmla="*/ 15 h 15"/>
              <a:gd name="T10" fmla="*/ 7 w 10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5">
                <a:moveTo>
                  <a:pt x="7" y="15"/>
                </a:moveTo>
                <a:lnTo>
                  <a:pt x="9" y="14"/>
                </a:lnTo>
                <a:lnTo>
                  <a:pt x="10" y="0"/>
                </a:lnTo>
                <a:lnTo>
                  <a:pt x="2" y="4"/>
                </a:lnTo>
                <a:lnTo>
                  <a:pt x="0" y="15"/>
                </a:lnTo>
                <a:lnTo>
                  <a:pt x="7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0" name="Freeform 432"/>
          <p:cNvSpPr>
            <a:spLocks/>
          </p:cNvSpPr>
          <p:nvPr/>
        </p:nvSpPr>
        <p:spPr bwMode="auto">
          <a:xfrm>
            <a:off x="4110038" y="4689475"/>
            <a:ext cx="19050" cy="20638"/>
          </a:xfrm>
          <a:custGeom>
            <a:avLst/>
            <a:gdLst>
              <a:gd name="T0" fmla="*/ 5 w 12"/>
              <a:gd name="T1" fmla="*/ 13 h 13"/>
              <a:gd name="T2" fmla="*/ 12 w 12"/>
              <a:gd name="T3" fmla="*/ 8 h 13"/>
              <a:gd name="T4" fmla="*/ 10 w 12"/>
              <a:gd name="T5" fmla="*/ 0 h 13"/>
              <a:gd name="T6" fmla="*/ 0 w 12"/>
              <a:gd name="T7" fmla="*/ 2 h 13"/>
              <a:gd name="T8" fmla="*/ 5 w 12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3">
                <a:moveTo>
                  <a:pt x="5" y="13"/>
                </a:moveTo>
                <a:lnTo>
                  <a:pt x="12" y="8"/>
                </a:lnTo>
                <a:lnTo>
                  <a:pt x="10" y="0"/>
                </a:lnTo>
                <a:lnTo>
                  <a:pt x="0" y="2"/>
                </a:lnTo>
                <a:lnTo>
                  <a:pt x="5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1" name="Freeform 433"/>
          <p:cNvSpPr>
            <a:spLocks/>
          </p:cNvSpPr>
          <p:nvPr/>
        </p:nvSpPr>
        <p:spPr bwMode="auto">
          <a:xfrm>
            <a:off x="4122738" y="4649788"/>
            <a:ext cx="80963" cy="53975"/>
          </a:xfrm>
          <a:custGeom>
            <a:avLst/>
            <a:gdLst>
              <a:gd name="T0" fmla="*/ 14 w 51"/>
              <a:gd name="T1" fmla="*/ 34 h 34"/>
              <a:gd name="T2" fmla="*/ 34 w 51"/>
              <a:gd name="T3" fmla="*/ 25 h 34"/>
              <a:gd name="T4" fmla="*/ 51 w 51"/>
              <a:gd name="T5" fmla="*/ 25 h 34"/>
              <a:gd name="T6" fmla="*/ 51 w 51"/>
              <a:gd name="T7" fmla="*/ 17 h 34"/>
              <a:gd name="T8" fmla="*/ 32 w 51"/>
              <a:gd name="T9" fmla="*/ 12 h 34"/>
              <a:gd name="T10" fmla="*/ 17 w 51"/>
              <a:gd name="T11" fmla="*/ 0 h 34"/>
              <a:gd name="T12" fmla="*/ 8 w 51"/>
              <a:gd name="T13" fmla="*/ 2 h 34"/>
              <a:gd name="T14" fmla="*/ 11 w 51"/>
              <a:gd name="T15" fmla="*/ 7 h 34"/>
              <a:gd name="T16" fmla="*/ 0 w 51"/>
              <a:gd name="T17" fmla="*/ 11 h 34"/>
              <a:gd name="T18" fmla="*/ 18 w 51"/>
              <a:gd name="T19" fmla="*/ 19 h 34"/>
              <a:gd name="T20" fmla="*/ 8 w 51"/>
              <a:gd name="T21" fmla="*/ 25 h 34"/>
              <a:gd name="T22" fmla="*/ 14 w 51"/>
              <a:gd name="T23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1" h="34">
                <a:moveTo>
                  <a:pt x="14" y="34"/>
                </a:moveTo>
                <a:lnTo>
                  <a:pt x="34" y="25"/>
                </a:lnTo>
                <a:lnTo>
                  <a:pt x="51" y="25"/>
                </a:lnTo>
                <a:lnTo>
                  <a:pt x="51" y="17"/>
                </a:lnTo>
                <a:lnTo>
                  <a:pt x="32" y="12"/>
                </a:lnTo>
                <a:lnTo>
                  <a:pt x="17" y="0"/>
                </a:lnTo>
                <a:lnTo>
                  <a:pt x="8" y="2"/>
                </a:lnTo>
                <a:lnTo>
                  <a:pt x="11" y="7"/>
                </a:lnTo>
                <a:lnTo>
                  <a:pt x="0" y="11"/>
                </a:lnTo>
                <a:lnTo>
                  <a:pt x="18" y="19"/>
                </a:lnTo>
                <a:lnTo>
                  <a:pt x="8" y="25"/>
                </a:lnTo>
                <a:lnTo>
                  <a:pt x="14" y="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2" name="Freeform 434"/>
          <p:cNvSpPr>
            <a:spLocks/>
          </p:cNvSpPr>
          <p:nvPr/>
        </p:nvSpPr>
        <p:spPr bwMode="auto">
          <a:xfrm>
            <a:off x="4159250" y="4597400"/>
            <a:ext cx="33338" cy="50800"/>
          </a:xfrm>
          <a:custGeom>
            <a:avLst/>
            <a:gdLst>
              <a:gd name="T0" fmla="*/ 11 w 21"/>
              <a:gd name="T1" fmla="*/ 32 h 32"/>
              <a:gd name="T2" fmla="*/ 14 w 21"/>
              <a:gd name="T3" fmla="*/ 29 h 32"/>
              <a:gd name="T4" fmla="*/ 17 w 21"/>
              <a:gd name="T5" fmla="*/ 26 h 32"/>
              <a:gd name="T6" fmla="*/ 21 w 21"/>
              <a:gd name="T7" fmla="*/ 15 h 32"/>
              <a:gd name="T8" fmla="*/ 21 w 21"/>
              <a:gd name="T9" fmla="*/ 5 h 32"/>
              <a:gd name="T10" fmla="*/ 14 w 21"/>
              <a:gd name="T11" fmla="*/ 7 h 32"/>
              <a:gd name="T12" fmla="*/ 11 w 21"/>
              <a:gd name="T13" fmla="*/ 0 h 32"/>
              <a:gd name="T14" fmla="*/ 3 w 21"/>
              <a:gd name="T15" fmla="*/ 0 h 32"/>
              <a:gd name="T16" fmla="*/ 0 w 21"/>
              <a:gd name="T17" fmla="*/ 10 h 32"/>
              <a:gd name="T18" fmla="*/ 7 w 21"/>
              <a:gd name="T19" fmla="*/ 10 h 32"/>
              <a:gd name="T20" fmla="*/ 6 w 21"/>
              <a:gd name="T21" fmla="*/ 20 h 32"/>
              <a:gd name="T22" fmla="*/ 3 w 21"/>
              <a:gd name="T23" fmla="*/ 21 h 32"/>
              <a:gd name="T24" fmla="*/ 2 w 21"/>
              <a:gd name="T25" fmla="*/ 24 h 32"/>
              <a:gd name="T26" fmla="*/ 4 w 21"/>
              <a:gd name="T27" fmla="*/ 29 h 32"/>
              <a:gd name="T28" fmla="*/ 9 w 21"/>
              <a:gd name="T29" fmla="*/ 32 h 32"/>
              <a:gd name="T30" fmla="*/ 11 w 21"/>
              <a:gd name="T31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" h="32">
                <a:moveTo>
                  <a:pt x="11" y="32"/>
                </a:moveTo>
                <a:lnTo>
                  <a:pt x="14" y="29"/>
                </a:lnTo>
                <a:lnTo>
                  <a:pt x="17" y="26"/>
                </a:lnTo>
                <a:lnTo>
                  <a:pt x="21" y="15"/>
                </a:lnTo>
                <a:lnTo>
                  <a:pt x="21" y="5"/>
                </a:lnTo>
                <a:lnTo>
                  <a:pt x="14" y="7"/>
                </a:lnTo>
                <a:lnTo>
                  <a:pt x="11" y="0"/>
                </a:lnTo>
                <a:lnTo>
                  <a:pt x="3" y="0"/>
                </a:lnTo>
                <a:lnTo>
                  <a:pt x="0" y="10"/>
                </a:lnTo>
                <a:lnTo>
                  <a:pt x="7" y="10"/>
                </a:lnTo>
                <a:lnTo>
                  <a:pt x="6" y="20"/>
                </a:lnTo>
                <a:lnTo>
                  <a:pt x="3" y="21"/>
                </a:lnTo>
                <a:lnTo>
                  <a:pt x="2" y="24"/>
                </a:lnTo>
                <a:lnTo>
                  <a:pt x="4" y="29"/>
                </a:lnTo>
                <a:lnTo>
                  <a:pt x="9" y="32"/>
                </a:lnTo>
                <a:lnTo>
                  <a:pt x="11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3" name="Freeform 435"/>
          <p:cNvSpPr>
            <a:spLocks/>
          </p:cNvSpPr>
          <p:nvPr/>
        </p:nvSpPr>
        <p:spPr bwMode="auto">
          <a:xfrm>
            <a:off x="4283075" y="4505325"/>
            <a:ext cx="58738" cy="42863"/>
          </a:xfrm>
          <a:custGeom>
            <a:avLst/>
            <a:gdLst>
              <a:gd name="T0" fmla="*/ 26 w 37"/>
              <a:gd name="T1" fmla="*/ 27 h 27"/>
              <a:gd name="T2" fmla="*/ 26 w 37"/>
              <a:gd name="T3" fmla="*/ 26 h 27"/>
              <a:gd name="T4" fmla="*/ 37 w 37"/>
              <a:gd name="T5" fmla="*/ 8 h 27"/>
              <a:gd name="T6" fmla="*/ 26 w 37"/>
              <a:gd name="T7" fmla="*/ 3 h 27"/>
              <a:gd name="T8" fmla="*/ 14 w 37"/>
              <a:gd name="T9" fmla="*/ 0 h 27"/>
              <a:gd name="T10" fmla="*/ 8 w 37"/>
              <a:gd name="T11" fmla="*/ 1 h 27"/>
              <a:gd name="T12" fmla="*/ 7 w 37"/>
              <a:gd name="T13" fmla="*/ 1 h 27"/>
              <a:gd name="T14" fmla="*/ 3 w 37"/>
              <a:gd name="T15" fmla="*/ 15 h 27"/>
              <a:gd name="T16" fmla="*/ 12 w 37"/>
              <a:gd name="T17" fmla="*/ 20 h 27"/>
              <a:gd name="T18" fmla="*/ 0 w 37"/>
              <a:gd name="T19" fmla="*/ 22 h 27"/>
              <a:gd name="T20" fmla="*/ 1 w 37"/>
              <a:gd name="T21" fmla="*/ 27 h 27"/>
              <a:gd name="T22" fmla="*/ 10 w 37"/>
              <a:gd name="T23" fmla="*/ 27 h 27"/>
              <a:gd name="T24" fmla="*/ 26 w 37"/>
              <a:gd name="T2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" h="27">
                <a:moveTo>
                  <a:pt x="26" y="27"/>
                </a:moveTo>
                <a:lnTo>
                  <a:pt x="26" y="26"/>
                </a:lnTo>
                <a:lnTo>
                  <a:pt x="37" y="8"/>
                </a:lnTo>
                <a:lnTo>
                  <a:pt x="26" y="3"/>
                </a:lnTo>
                <a:lnTo>
                  <a:pt x="14" y="0"/>
                </a:lnTo>
                <a:lnTo>
                  <a:pt x="8" y="1"/>
                </a:lnTo>
                <a:lnTo>
                  <a:pt x="7" y="1"/>
                </a:lnTo>
                <a:lnTo>
                  <a:pt x="3" y="15"/>
                </a:lnTo>
                <a:lnTo>
                  <a:pt x="12" y="20"/>
                </a:lnTo>
                <a:lnTo>
                  <a:pt x="0" y="22"/>
                </a:lnTo>
                <a:lnTo>
                  <a:pt x="1" y="27"/>
                </a:lnTo>
                <a:lnTo>
                  <a:pt x="10" y="27"/>
                </a:lnTo>
                <a:lnTo>
                  <a:pt x="26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4" name="Freeform 436"/>
          <p:cNvSpPr>
            <a:spLocks/>
          </p:cNvSpPr>
          <p:nvPr/>
        </p:nvSpPr>
        <p:spPr bwMode="auto">
          <a:xfrm>
            <a:off x="4257675" y="4506913"/>
            <a:ext cx="17463" cy="22225"/>
          </a:xfrm>
          <a:custGeom>
            <a:avLst/>
            <a:gdLst>
              <a:gd name="T0" fmla="*/ 1 w 11"/>
              <a:gd name="T1" fmla="*/ 14 h 14"/>
              <a:gd name="T2" fmla="*/ 9 w 11"/>
              <a:gd name="T3" fmla="*/ 12 h 14"/>
              <a:gd name="T4" fmla="*/ 11 w 11"/>
              <a:gd name="T5" fmla="*/ 4 h 14"/>
              <a:gd name="T6" fmla="*/ 5 w 11"/>
              <a:gd name="T7" fmla="*/ 0 h 14"/>
              <a:gd name="T8" fmla="*/ 4 w 11"/>
              <a:gd name="T9" fmla="*/ 0 h 14"/>
              <a:gd name="T10" fmla="*/ 0 w 11"/>
              <a:gd name="T11" fmla="*/ 2 h 14"/>
              <a:gd name="T12" fmla="*/ 0 w 11"/>
              <a:gd name="T13" fmla="*/ 12 h 14"/>
              <a:gd name="T14" fmla="*/ 1 w 11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14">
                <a:moveTo>
                  <a:pt x="1" y="14"/>
                </a:moveTo>
                <a:lnTo>
                  <a:pt x="9" y="12"/>
                </a:lnTo>
                <a:lnTo>
                  <a:pt x="11" y="4"/>
                </a:lnTo>
                <a:lnTo>
                  <a:pt x="5" y="0"/>
                </a:lnTo>
                <a:lnTo>
                  <a:pt x="4" y="0"/>
                </a:lnTo>
                <a:lnTo>
                  <a:pt x="0" y="2"/>
                </a:lnTo>
                <a:lnTo>
                  <a:pt x="0" y="12"/>
                </a:lnTo>
                <a:lnTo>
                  <a:pt x="1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5" name="Freeform 437"/>
          <p:cNvSpPr>
            <a:spLocks/>
          </p:cNvSpPr>
          <p:nvPr/>
        </p:nvSpPr>
        <p:spPr bwMode="auto">
          <a:xfrm>
            <a:off x="4343400" y="4465638"/>
            <a:ext cx="53975" cy="69850"/>
          </a:xfrm>
          <a:custGeom>
            <a:avLst/>
            <a:gdLst>
              <a:gd name="T0" fmla="*/ 11 w 34"/>
              <a:gd name="T1" fmla="*/ 37 h 44"/>
              <a:gd name="T2" fmla="*/ 14 w 34"/>
              <a:gd name="T3" fmla="*/ 36 h 44"/>
              <a:gd name="T4" fmla="*/ 34 w 34"/>
              <a:gd name="T5" fmla="*/ 21 h 44"/>
              <a:gd name="T6" fmla="*/ 33 w 34"/>
              <a:gd name="T7" fmla="*/ 19 h 44"/>
              <a:gd name="T8" fmla="*/ 27 w 34"/>
              <a:gd name="T9" fmla="*/ 14 h 44"/>
              <a:gd name="T10" fmla="*/ 27 w 34"/>
              <a:gd name="T11" fmla="*/ 0 h 44"/>
              <a:gd name="T12" fmla="*/ 19 w 34"/>
              <a:gd name="T13" fmla="*/ 0 h 44"/>
              <a:gd name="T14" fmla="*/ 6 w 34"/>
              <a:gd name="T15" fmla="*/ 3 h 44"/>
              <a:gd name="T16" fmla="*/ 0 w 34"/>
              <a:gd name="T17" fmla="*/ 15 h 44"/>
              <a:gd name="T18" fmla="*/ 6 w 34"/>
              <a:gd name="T19" fmla="*/ 19 h 44"/>
              <a:gd name="T20" fmla="*/ 3 w 34"/>
              <a:gd name="T21" fmla="*/ 30 h 44"/>
              <a:gd name="T22" fmla="*/ 3 w 34"/>
              <a:gd name="T23" fmla="*/ 33 h 44"/>
              <a:gd name="T24" fmla="*/ 2 w 34"/>
              <a:gd name="T25" fmla="*/ 34 h 44"/>
              <a:gd name="T26" fmla="*/ 0 w 34"/>
              <a:gd name="T27" fmla="*/ 40 h 44"/>
              <a:gd name="T28" fmla="*/ 4 w 34"/>
              <a:gd name="T29" fmla="*/ 44 h 44"/>
              <a:gd name="T30" fmla="*/ 6 w 34"/>
              <a:gd name="T31" fmla="*/ 43 h 44"/>
              <a:gd name="T32" fmla="*/ 11 w 34"/>
              <a:gd name="T33" fmla="*/ 3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" h="44">
                <a:moveTo>
                  <a:pt x="11" y="37"/>
                </a:moveTo>
                <a:lnTo>
                  <a:pt x="14" y="36"/>
                </a:lnTo>
                <a:lnTo>
                  <a:pt x="34" y="21"/>
                </a:lnTo>
                <a:lnTo>
                  <a:pt x="33" y="19"/>
                </a:lnTo>
                <a:lnTo>
                  <a:pt x="27" y="14"/>
                </a:lnTo>
                <a:lnTo>
                  <a:pt x="27" y="0"/>
                </a:lnTo>
                <a:lnTo>
                  <a:pt x="19" y="0"/>
                </a:lnTo>
                <a:lnTo>
                  <a:pt x="6" y="3"/>
                </a:lnTo>
                <a:lnTo>
                  <a:pt x="0" y="15"/>
                </a:lnTo>
                <a:lnTo>
                  <a:pt x="6" y="19"/>
                </a:lnTo>
                <a:lnTo>
                  <a:pt x="3" y="30"/>
                </a:lnTo>
                <a:lnTo>
                  <a:pt x="3" y="33"/>
                </a:lnTo>
                <a:lnTo>
                  <a:pt x="2" y="34"/>
                </a:lnTo>
                <a:lnTo>
                  <a:pt x="0" y="40"/>
                </a:lnTo>
                <a:lnTo>
                  <a:pt x="4" y="44"/>
                </a:lnTo>
                <a:lnTo>
                  <a:pt x="6" y="43"/>
                </a:lnTo>
                <a:lnTo>
                  <a:pt x="11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6" name="Freeform 438"/>
          <p:cNvSpPr>
            <a:spLocks/>
          </p:cNvSpPr>
          <p:nvPr/>
        </p:nvSpPr>
        <p:spPr bwMode="auto">
          <a:xfrm>
            <a:off x="4284663" y="4470400"/>
            <a:ext cx="50800" cy="25400"/>
          </a:xfrm>
          <a:custGeom>
            <a:avLst/>
            <a:gdLst>
              <a:gd name="T0" fmla="*/ 28 w 32"/>
              <a:gd name="T1" fmla="*/ 16 h 16"/>
              <a:gd name="T2" fmla="*/ 29 w 32"/>
              <a:gd name="T3" fmla="*/ 14 h 16"/>
              <a:gd name="T4" fmla="*/ 29 w 32"/>
              <a:gd name="T5" fmla="*/ 12 h 16"/>
              <a:gd name="T6" fmla="*/ 30 w 32"/>
              <a:gd name="T7" fmla="*/ 5 h 16"/>
              <a:gd name="T8" fmla="*/ 32 w 32"/>
              <a:gd name="T9" fmla="*/ 0 h 16"/>
              <a:gd name="T10" fmla="*/ 29 w 32"/>
              <a:gd name="T11" fmla="*/ 1 h 16"/>
              <a:gd name="T12" fmla="*/ 17 w 32"/>
              <a:gd name="T13" fmla="*/ 1 h 16"/>
              <a:gd name="T14" fmla="*/ 2 w 32"/>
              <a:gd name="T15" fmla="*/ 0 h 16"/>
              <a:gd name="T16" fmla="*/ 0 w 32"/>
              <a:gd name="T17" fmla="*/ 12 h 16"/>
              <a:gd name="T18" fmla="*/ 10 w 32"/>
              <a:gd name="T19" fmla="*/ 12 h 16"/>
              <a:gd name="T20" fmla="*/ 15 w 32"/>
              <a:gd name="T21" fmla="*/ 16 h 16"/>
              <a:gd name="T22" fmla="*/ 28 w 32"/>
              <a:gd name="T2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" h="16">
                <a:moveTo>
                  <a:pt x="28" y="16"/>
                </a:moveTo>
                <a:lnTo>
                  <a:pt x="29" y="14"/>
                </a:lnTo>
                <a:lnTo>
                  <a:pt x="29" y="12"/>
                </a:lnTo>
                <a:lnTo>
                  <a:pt x="30" y="5"/>
                </a:lnTo>
                <a:lnTo>
                  <a:pt x="32" y="0"/>
                </a:lnTo>
                <a:lnTo>
                  <a:pt x="29" y="1"/>
                </a:lnTo>
                <a:lnTo>
                  <a:pt x="17" y="1"/>
                </a:lnTo>
                <a:lnTo>
                  <a:pt x="2" y="0"/>
                </a:lnTo>
                <a:lnTo>
                  <a:pt x="0" y="12"/>
                </a:lnTo>
                <a:lnTo>
                  <a:pt x="10" y="12"/>
                </a:lnTo>
                <a:lnTo>
                  <a:pt x="15" y="16"/>
                </a:lnTo>
                <a:lnTo>
                  <a:pt x="28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7" name="Freeform 439"/>
          <p:cNvSpPr>
            <a:spLocks/>
          </p:cNvSpPr>
          <p:nvPr/>
        </p:nvSpPr>
        <p:spPr bwMode="auto">
          <a:xfrm>
            <a:off x="4397375" y="4462463"/>
            <a:ext cx="52388" cy="15875"/>
          </a:xfrm>
          <a:custGeom>
            <a:avLst/>
            <a:gdLst>
              <a:gd name="T0" fmla="*/ 2 w 33"/>
              <a:gd name="T1" fmla="*/ 2 h 10"/>
              <a:gd name="T2" fmla="*/ 7 w 33"/>
              <a:gd name="T3" fmla="*/ 8 h 10"/>
              <a:gd name="T4" fmla="*/ 8 w 33"/>
              <a:gd name="T5" fmla="*/ 9 h 10"/>
              <a:gd name="T6" fmla="*/ 8 w 33"/>
              <a:gd name="T7" fmla="*/ 10 h 10"/>
              <a:gd name="T8" fmla="*/ 29 w 33"/>
              <a:gd name="T9" fmla="*/ 10 h 10"/>
              <a:gd name="T10" fmla="*/ 33 w 33"/>
              <a:gd name="T11" fmla="*/ 10 h 10"/>
              <a:gd name="T12" fmla="*/ 26 w 33"/>
              <a:gd name="T13" fmla="*/ 6 h 10"/>
              <a:gd name="T14" fmla="*/ 18 w 33"/>
              <a:gd name="T15" fmla="*/ 0 h 10"/>
              <a:gd name="T16" fmla="*/ 0 w 33"/>
              <a:gd name="T17" fmla="*/ 0 h 10"/>
              <a:gd name="T18" fmla="*/ 2 w 33"/>
              <a:gd name="T19" fmla="*/ 2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" h="10">
                <a:moveTo>
                  <a:pt x="2" y="2"/>
                </a:moveTo>
                <a:lnTo>
                  <a:pt x="7" y="8"/>
                </a:lnTo>
                <a:lnTo>
                  <a:pt x="8" y="9"/>
                </a:lnTo>
                <a:lnTo>
                  <a:pt x="8" y="10"/>
                </a:lnTo>
                <a:lnTo>
                  <a:pt x="29" y="10"/>
                </a:lnTo>
                <a:lnTo>
                  <a:pt x="33" y="10"/>
                </a:lnTo>
                <a:lnTo>
                  <a:pt x="26" y="6"/>
                </a:lnTo>
                <a:lnTo>
                  <a:pt x="18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8" name="Freeform 440"/>
          <p:cNvSpPr>
            <a:spLocks/>
          </p:cNvSpPr>
          <p:nvPr/>
        </p:nvSpPr>
        <p:spPr bwMode="auto">
          <a:xfrm>
            <a:off x="4397375" y="4397375"/>
            <a:ext cx="22225" cy="38100"/>
          </a:xfrm>
          <a:custGeom>
            <a:avLst/>
            <a:gdLst>
              <a:gd name="T0" fmla="*/ 8 w 14"/>
              <a:gd name="T1" fmla="*/ 24 h 24"/>
              <a:gd name="T2" fmla="*/ 13 w 14"/>
              <a:gd name="T3" fmla="*/ 23 h 24"/>
              <a:gd name="T4" fmla="*/ 14 w 14"/>
              <a:gd name="T5" fmla="*/ 0 h 24"/>
              <a:gd name="T6" fmla="*/ 8 w 14"/>
              <a:gd name="T7" fmla="*/ 0 h 24"/>
              <a:gd name="T8" fmla="*/ 7 w 14"/>
              <a:gd name="T9" fmla="*/ 4 h 24"/>
              <a:gd name="T10" fmla="*/ 2 w 14"/>
              <a:gd name="T11" fmla="*/ 4 h 24"/>
              <a:gd name="T12" fmla="*/ 0 w 14"/>
              <a:gd name="T13" fmla="*/ 11 h 24"/>
              <a:gd name="T14" fmla="*/ 8 w 14"/>
              <a:gd name="T15" fmla="*/ 11 h 24"/>
              <a:gd name="T16" fmla="*/ 8 w 14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4">
                <a:moveTo>
                  <a:pt x="8" y="24"/>
                </a:moveTo>
                <a:lnTo>
                  <a:pt x="13" y="23"/>
                </a:lnTo>
                <a:lnTo>
                  <a:pt x="14" y="0"/>
                </a:lnTo>
                <a:lnTo>
                  <a:pt x="8" y="0"/>
                </a:lnTo>
                <a:lnTo>
                  <a:pt x="7" y="4"/>
                </a:lnTo>
                <a:lnTo>
                  <a:pt x="2" y="4"/>
                </a:lnTo>
                <a:lnTo>
                  <a:pt x="0" y="11"/>
                </a:lnTo>
                <a:lnTo>
                  <a:pt x="8" y="11"/>
                </a:lnTo>
                <a:lnTo>
                  <a:pt x="8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9" name="Freeform 441"/>
          <p:cNvSpPr>
            <a:spLocks/>
          </p:cNvSpPr>
          <p:nvPr/>
        </p:nvSpPr>
        <p:spPr bwMode="auto">
          <a:xfrm>
            <a:off x="4421188" y="4357688"/>
            <a:ext cx="30163" cy="33338"/>
          </a:xfrm>
          <a:custGeom>
            <a:avLst/>
            <a:gdLst>
              <a:gd name="T0" fmla="*/ 17 w 19"/>
              <a:gd name="T1" fmla="*/ 21 h 21"/>
              <a:gd name="T2" fmla="*/ 19 w 19"/>
              <a:gd name="T3" fmla="*/ 18 h 21"/>
              <a:gd name="T4" fmla="*/ 14 w 19"/>
              <a:gd name="T5" fmla="*/ 6 h 21"/>
              <a:gd name="T6" fmla="*/ 10 w 19"/>
              <a:gd name="T7" fmla="*/ 8 h 21"/>
              <a:gd name="T8" fmla="*/ 7 w 19"/>
              <a:gd name="T9" fmla="*/ 0 h 21"/>
              <a:gd name="T10" fmla="*/ 0 w 19"/>
              <a:gd name="T11" fmla="*/ 6 h 21"/>
              <a:gd name="T12" fmla="*/ 0 w 19"/>
              <a:gd name="T13" fmla="*/ 8 h 21"/>
              <a:gd name="T14" fmla="*/ 17 w 19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21">
                <a:moveTo>
                  <a:pt x="17" y="21"/>
                </a:moveTo>
                <a:lnTo>
                  <a:pt x="19" y="18"/>
                </a:lnTo>
                <a:lnTo>
                  <a:pt x="14" y="6"/>
                </a:lnTo>
                <a:lnTo>
                  <a:pt x="10" y="8"/>
                </a:lnTo>
                <a:lnTo>
                  <a:pt x="7" y="0"/>
                </a:lnTo>
                <a:lnTo>
                  <a:pt x="0" y="6"/>
                </a:lnTo>
                <a:lnTo>
                  <a:pt x="0" y="8"/>
                </a:lnTo>
                <a:lnTo>
                  <a:pt x="17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0" name="Freeform 442"/>
          <p:cNvSpPr>
            <a:spLocks/>
          </p:cNvSpPr>
          <p:nvPr/>
        </p:nvSpPr>
        <p:spPr bwMode="auto">
          <a:xfrm>
            <a:off x="4522788" y="4349750"/>
            <a:ext cx="53975" cy="31750"/>
          </a:xfrm>
          <a:custGeom>
            <a:avLst/>
            <a:gdLst>
              <a:gd name="T0" fmla="*/ 4 w 34"/>
              <a:gd name="T1" fmla="*/ 20 h 20"/>
              <a:gd name="T2" fmla="*/ 8 w 34"/>
              <a:gd name="T3" fmla="*/ 19 h 20"/>
              <a:gd name="T4" fmla="*/ 21 w 34"/>
              <a:gd name="T5" fmla="*/ 17 h 20"/>
              <a:gd name="T6" fmla="*/ 34 w 34"/>
              <a:gd name="T7" fmla="*/ 15 h 20"/>
              <a:gd name="T8" fmla="*/ 33 w 34"/>
              <a:gd name="T9" fmla="*/ 2 h 20"/>
              <a:gd name="T10" fmla="*/ 18 w 34"/>
              <a:gd name="T11" fmla="*/ 4 h 20"/>
              <a:gd name="T12" fmla="*/ 7 w 34"/>
              <a:gd name="T13" fmla="*/ 0 h 20"/>
              <a:gd name="T14" fmla="*/ 6 w 34"/>
              <a:gd name="T15" fmla="*/ 9 h 20"/>
              <a:gd name="T16" fmla="*/ 0 w 34"/>
              <a:gd name="T17" fmla="*/ 15 h 20"/>
              <a:gd name="T18" fmla="*/ 0 w 34"/>
              <a:gd name="T19" fmla="*/ 19 h 20"/>
              <a:gd name="T20" fmla="*/ 4 w 34"/>
              <a:gd name="T2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" h="20">
                <a:moveTo>
                  <a:pt x="4" y="20"/>
                </a:moveTo>
                <a:lnTo>
                  <a:pt x="8" y="19"/>
                </a:lnTo>
                <a:lnTo>
                  <a:pt x="21" y="17"/>
                </a:lnTo>
                <a:lnTo>
                  <a:pt x="34" y="15"/>
                </a:lnTo>
                <a:lnTo>
                  <a:pt x="33" y="2"/>
                </a:lnTo>
                <a:lnTo>
                  <a:pt x="18" y="4"/>
                </a:lnTo>
                <a:lnTo>
                  <a:pt x="7" y="0"/>
                </a:lnTo>
                <a:lnTo>
                  <a:pt x="6" y="9"/>
                </a:lnTo>
                <a:lnTo>
                  <a:pt x="0" y="15"/>
                </a:lnTo>
                <a:lnTo>
                  <a:pt x="0" y="19"/>
                </a:lnTo>
                <a:lnTo>
                  <a:pt x="4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1" name="Freeform 443"/>
          <p:cNvSpPr>
            <a:spLocks/>
          </p:cNvSpPr>
          <p:nvPr/>
        </p:nvSpPr>
        <p:spPr bwMode="auto">
          <a:xfrm>
            <a:off x="4445000" y="4352925"/>
            <a:ext cx="22225" cy="26988"/>
          </a:xfrm>
          <a:custGeom>
            <a:avLst/>
            <a:gdLst>
              <a:gd name="T0" fmla="*/ 11 w 14"/>
              <a:gd name="T1" fmla="*/ 17 h 17"/>
              <a:gd name="T2" fmla="*/ 14 w 14"/>
              <a:gd name="T3" fmla="*/ 6 h 17"/>
              <a:gd name="T4" fmla="*/ 3 w 14"/>
              <a:gd name="T5" fmla="*/ 0 h 17"/>
              <a:gd name="T6" fmla="*/ 0 w 14"/>
              <a:gd name="T7" fmla="*/ 2 h 17"/>
              <a:gd name="T8" fmla="*/ 0 w 14"/>
              <a:gd name="T9" fmla="*/ 4 h 17"/>
              <a:gd name="T10" fmla="*/ 3 w 14"/>
              <a:gd name="T11" fmla="*/ 10 h 17"/>
              <a:gd name="T12" fmla="*/ 11 w 14"/>
              <a:gd name="T1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7">
                <a:moveTo>
                  <a:pt x="11" y="17"/>
                </a:moveTo>
                <a:lnTo>
                  <a:pt x="14" y="6"/>
                </a:lnTo>
                <a:lnTo>
                  <a:pt x="3" y="0"/>
                </a:lnTo>
                <a:lnTo>
                  <a:pt x="0" y="2"/>
                </a:lnTo>
                <a:lnTo>
                  <a:pt x="0" y="4"/>
                </a:lnTo>
                <a:lnTo>
                  <a:pt x="3" y="10"/>
                </a:lnTo>
                <a:lnTo>
                  <a:pt x="11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2" name="Freeform 444"/>
          <p:cNvSpPr>
            <a:spLocks/>
          </p:cNvSpPr>
          <p:nvPr/>
        </p:nvSpPr>
        <p:spPr bwMode="auto">
          <a:xfrm>
            <a:off x="4479925" y="4321175"/>
            <a:ext cx="17463" cy="25400"/>
          </a:xfrm>
          <a:custGeom>
            <a:avLst/>
            <a:gdLst>
              <a:gd name="T0" fmla="*/ 5 w 11"/>
              <a:gd name="T1" fmla="*/ 16 h 16"/>
              <a:gd name="T2" fmla="*/ 7 w 11"/>
              <a:gd name="T3" fmla="*/ 15 h 16"/>
              <a:gd name="T4" fmla="*/ 11 w 11"/>
              <a:gd name="T5" fmla="*/ 11 h 16"/>
              <a:gd name="T6" fmla="*/ 11 w 11"/>
              <a:gd name="T7" fmla="*/ 0 h 16"/>
              <a:gd name="T8" fmla="*/ 3 w 11"/>
              <a:gd name="T9" fmla="*/ 5 h 16"/>
              <a:gd name="T10" fmla="*/ 0 w 11"/>
              <a:gd name="T11" fmla="*/ 11 h 16"/>
              <a:gd name="T12" fmla="*/ 5 w 11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6">
                <a:moveTo>
                  <a:pt x="5" y="16"/>
                </a:moveTo>
                <a:lnTo>
                  <a:pt x="7" y="15"/>
                </a:lnTo>
                <a:lnTo>
                  <a:pt x="11" y="11"/>
                </a:lnTo>
                <a:lnTo>
                  <a:pt x="11" y="0"/>
                </a:lnTo>
                <a:lnTo>
                  <a:pt x="3" y="5"/>
                </a:lnTo>
                <a:lnTo>
                  <a:pt x="0" y="11"/>
                </a:lnTo>
                <a:lnTo>
                  <a:pt x="5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3" name="Freeform 445"/>
          <p:cNvSpPr>
            <a:spLocks/>
          </p:cNvSpPr>
          <p:nvPr/>
        </p:nvSpPr>
        <p:spPr bwMode="auto">
          <a:xfrm>
            <a:off x="4552950" y="4303713"/>
            <a:ext cx="33338" cy="39688"/>
          </a:xfrm>
          <a:custGeom>
            <a:avLst/>
            <a:gdLst>
              <a:gd name="T0" fmla="*/ 15 w 21"/>
              <a:gd name="T1" fmla="*/ 25 h 25"/>
              <a:gd name="T2" fmla="*/ 19 w 21"/>
              <a:gd name="T3" fmla="*/ 19 h 25"/>
              <a:gd name="T4" fmla="*/ 21 w 21"/>
              <a:gd name="T5" fmla="*/ 5 h 25"/>
              <a:gd name="T6" fmla="*/ 6 w 21"/>
              <a:gd name="T7" fmla="*/ 0 h 25"/>
              <a:gd name="T8" fmla="*/ 0 w 21"/>
              <a:gd name="T9" fmla="*/ 10 h 25"/>
              <a:gd name="T10" fmla="*/ 2 w 21"/>
              <a:gd name="T11" fmla="*/ 11 h 25"/>
              <a:gd name="T12" fmla="*/ 15 w 21"/>
              <a:gd name="T13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25">
                <a:moveTo>
                  <a:pt x="15" y="25"/>
                </a:moveTo>
                <a:lnTo>
                  <a:pt x="19" y="19"/>
                </a:lnTo>
                <a:lnTo>
                  <a:pt x="21" y="5"/>
                </a:lnTo>
                <a:lnTo>
                  <a:pt x="6" y="0"/>
                </a:lnTo>
                <a:lnTo>
                  <a:pt x="0" y="10"/>
                </a:lnTo>
                <a:lnTo>
                  <a:pt x="2" y="11"/>
                </a:lnTo>
                <a:lnTo>
                  <a:pt x="15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4" name="Freeform 446"/>
          <p:cNvSpPr>
            <a:spLocks/>
          </p:cNvSpPr>
          <p:nvPr/>
        </p:nvSpPr>
        <p:spPr bwMode="auto">
          <a:xfrm>
            <a:off x="4754563" y="4267200"/>
            <a:ext cx="19050" cy="14288"/>
          </a:xfrm>
          <a:custGeom>
            <a:avLst/>
            <a:gdLst>
              <a:gd name="T0" fmla="*/ 4 w 12"/>
              <a:gd name="T1" fmla="*/ 9 h 9"/>
              <a:gd name="T2" fmla="*/ 1 w 12"/>
              <a:gd name="T3" fmla="*/ 7 h 9"/>
              <a:gd name="T4" fmla="*/ 0 w 12"/>
              <a:gd name="T5" fmla="*/ 7 h 9"/>
              <a:gd name="T6" fmla="*/ 1 w 12"/>
              <a:gd name="T7" fmla="*/ 3 h 9"/>
              <a:gd name="T8" fmla="*/ 4 w 12"/>
              <a:gd name="T9" fmla="*/ 1 h 9"/>
              <a:gd name="T10" fmla="*/ 8 w 12"/>
              <a:gd name="T11" fmla="*/ 0 h 9"/>
              <a:gd name="T12" fmla="*/ 11 w 12"/>
              <a:gd name="T13" fmla="*/ 4 h 9"/>
              <a:gd name="T14" fmla="*/ 12 w 12"/>
              <a:gd name="T15" fmla="*/ 5 h 9"/>
              <a:gd name="T16" fmla="*/ 10 w 12"/>
              <a:gd name="T17" fmla="*/ 8 h 9"/>
              <a:gd name="T18" fmla="*/ 4 w 12"/>
              <a:gd name="T1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9">
                <a:moveTo>
                  <a:pt x="4" y="9"/>
                </a:moveTo>
                <a:lnTo>
                  <a:pt x="1" y="7"/>
                </a:lnTo>
                <a:lnTo>
                  <a:pt x="0" y="7"/>
                </a:lnTo>
                <a:lnTo>
                  <a:pt x="1" y="3"/>
                </a:lnTo>
                <a:lnTo>
                  <a:pt x="4" y="1"/>
                </a:lnTo>
                <a:lnTo>
                  <a:pt x="8" y="0"/>
                </a:lnTo>
                <a:lnTo>
                  <a:pt x="11" y="4"/>
                </a:lnTo>
                <a:lnTo>
                  <a:pt x="12" y="5"/>
                </a:lnTo>
                <a:lnTo>
                  <a:pt x="10" y="8"/>
                </a:lnTo>
                <a:lnTo>
                  <a:pt x="4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5" name="Freeform 447"/>
          <p:cNvSpPr>
            <a:spLocks/>
          </p:cNvSpPr>
          <p:nvPr/>
        </p:nvSpPr>
        <p:spPr bwMode="auto">
          <a:xfrm>
            <a:off x="4678363" y="4214813"/>
            <a:ext cx="58738" cy="66675"/>
          </a:xfrm>
          <a:custGeom>
            <a:avLst/>
            <a:gdLst>
              <a:gd name="T0" fmla="*/ 25 w 37"/>
              <a:gd name="T1" fmla="*/ 40 h 42"/>
              <a:gd name="T2" fmla="*/ 37 w 37"/>
              <a:gd name="T3" fmla="*/ 31 h 42"/>
              <a:gd name="T4" fmla="*/ 37 w 37"/>
              <a:gd name="T5" fmla="*/ 11 h 42"/>
              <a:gd name="T6" fmla="*/ 37 w 37"/>
              <a:gd name="T7" fmla="*/ 10 h 42"/>
              <a:gd name="T8" fmla="*/ 37 w 37"/>
              <a:gd name="T9" fmla="*/ 8 h 42"/>
              <a:gd name="T10" fmla="*/ 37 w 37"/>
              <a:gd name="T11" fmla="*/ 7 h 42"/>
              <a:gd name="T12" fmla="*/ 36 w 37"/>
              <a:gd name="T13" fmla="*/ 0 h 42"/>
              <a:gd name="T14" fmla="*/ 29 w 37"/>
              <a:gd name="T15" fmla="*/ 0 h 42"/>
              <a:gd name="T16" fmla="*/ 28 w 37"/>
              <a:gd name="T17" fmla="*/ 12 h 42"/>
              <a:gd name="T18" fmla="*/ 21 w 37"/>
              <a:gd name="T19" fmla="*/ 14 h 42"/>
              <a:gd name="T20" fmla="*/ 17 w 37"/>
              <a:gd name="T21" fmla="*/ 10 h 42"/>
              <a:gd name="T22" fmla="*/ 9 w 37"/>
              <a:gd name="T23" fmla="*/ 14 h 42"/>
              <a:gd name="T24" fmla="*/ 6 w 37"/>
              <a:gd name="T25" fmla="*/ 23 h 42"/>
              <a:gd name="T26" fmla="*/ 4 w 37"/>
              <a:gd name="T27" fmla="*/ 23 h 42"/>
              <a:gd name="T28" fmla="*/ 0 w 37"/>
              <a:gd name="T29" fmla="*/ 26 h 42"/>
              <a:gd name="T30" fmla="*/ 0 w 37"/>
              <a:gd name="T31" fmla="*/ 27 h 42"/>
              <a:gd name="T32" fmla="*/ 0 w 37"/>
              <a:gd name="T33" fmla="*/ 29 h 42"/>
              <a:gd name="T34" fmla="*/ 11 w 37"/>
              <a:gd name="T35" fmla="*/ 38 h 42"/>
              <a:gd name="T36" fmla="*/ 17 w 37"/>
              <a:gd name="T37" fmla="*/ 42 h 42"/>
              <a:gd name="T38" fmla="*/ 25 w 37"/>
              <a:gd name="T39" fmla="*/ 4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7" h="42">
                <a:moveTo>
                  <a:pt x="25" y="40"/>
                </a:moveTo>
                <a:lnTo>
                  <a:pt x="37" y="31"/>
                </a:lnTo>
                <a:lnTo>
                  <a:pt x="37" y="11"/>
                </a:lnTo>
                <a:lnTo>
                  <a:pt x="37" y="10"/>
                </a:lnTo>
                <a:lnTo>
                  <a:pt x="37" y="8"/>
                </a:lnTo>
                <a:lnTo>
                  <a:pt x="37" y="7"/>
                </a:lnTo>
                <a:lnTo>
                  <a:pt x="36" y="0"/>
                </a:lnTo>
                <a:lnTo>
                  <a:pt x="29" y="0"/>
                </a:lnTo>
                <a:lnTo>
                  <a:pt x="28" y="12"/>
                </a:lnTo>
                <a:lnTo>
                  <a:pt x="21" y="14"/>
                </a:lnTo>
                <a:lnTo>
                  <a:pt x="17" y="10"/>
                </a:lnTo>
                <a:lnTo>
                  <a:pt x="9" y="14"/>
                </a:lnTo>
                <a:lnTo>
                  <a:pt x="6" y="23"/>
                </a:lnTo>
                <a:lnTo>
                  <a:pt x="4" y="23"/>
                </a:lnTo>
                <a:lnTo>
                  <a:pt x="0" y="26"/>
                </a:lnTo>
                <a:lnTo>
                  <a:pt x="0" y="27"/>
                </a:lnTo>
                <a:lnTo>
                  <a:pt x="0" y="29"/>
                </a:lnTo>
                <a:lnTo>
                  <a:pt x="11" y="38"/>
                </a:lnTo>
                <a:lnTo>
                  <a:pt x="17" y="42"/>
                </a:lnTo>
                <a:lnTo>
                  <a:pt x="25" y="4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6" name="Freeform 448"/>
          <p:cNvSpPr>
            <a:spLocks/>
          </p:cNvSpPr>
          <p:nvPr/>
        </p:nvSpPr>
        <p:spPr bwMode="auto">
          <a:xfrm>
            <a:off x="4749800" y="4225925"/>
            <a:ext cx="28575" cy="30163"/>
          </a:xfrm>
          <a:custGeom>
            <a:avLst/>
            <a:gdLst>
              <a:gd name="T0" fmla="*/ 6 w 18"/>
              <a:gd name="T1" fmla="*/ 18 h 19"/>
              <a:gd name="T2" fmla="*/ 15 w 18"/>
              <a:gd name="T3" fmla="*/ 11 h 19"/>
              <a:gd name="T4" fmla="*/ 18 w 18"/>
              <a:gd name="T5" fmla="*/ 0 h 19"/>
              <a:gd name="T6" fmla="*/ 11 w 18"/>
              <a:gd name="T7" fmla="*/ 1 h 19"/>
              <a:gd name="T8" fmla="*/ 2 w 18"/>
              <a:gd name="T9" fmla="*/ 3 h 19"/>
              <a:gd name="T10" fmla="*/ 0 w 18"/>
              <a:gd name="T11" fmla="*/ 12 h 19"/>
              <a:gd name="T12" fmla="*/ 0 w 18"/>
              <a:gd name="T13" fmla="*/ 19 h 19"/>
              <a:gd name="T14" fmla="*/ 2 w 18"/>
              <a:gd name="T15" fmla="*/ 19 h 19"/>
              <a:gd name="T16" fmla="*/ 3 w 18"/>
              <a:gd name="T17" fmla="*/ 19 h 19"/>
              <a:gd name="T18" fmla="*/ 6 w 18"/>
              <a:gd name="T19" fmla="*/ 1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19">
                <a:moveTo>
                  <a:pt x="6" y="18"/>
                </a:moveTo>
                <a:lnTo>
                  <a:pt x="15" y="11"/>
                </a:lnTo>
                <a:lnTo>
                  <a:pt x="18" y="0"/>
                </a:lnTo>
                <a:lnTo>
                  <a:pt x="11" y="1"/>
                </a:lnTo>
                <a:lnTo>
                  <a:pt x="2" y="3"/>
                </a:lnTo>
                <a:lnTo>
                  <a:pt x="0" y="12"/>
                </a:lnTo>
                <a:lnTo>
                  <a:pt x="0" y="19"/>
                </a:lnTo>
                <a:lnTo>
                  <a:pt x="2" y="19"/>
                </a:lnTo>
                <a:lnTo>
                  <a:pt x="3" y="19"/>
                </a:lnTo>
                <a:lnTo>
                  <a:pt x="6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7" name="Freeform 449"/>
          <p:cNvSpPr>
            <a:spLocks/>
          </p:cNvSpPr>
          <p:nvPr/>
        </p:nvSpPr>
        <p:spPr bwMode="auto">
          <a:xfrm>
            <a:off x="4746625" y="4208463"/>
            <a:ext cx="30163" cy="12700"/>
          </a:xfrm>
          <a:custGeom>
            <a:avLst/>
            <a:gdLst>
              <a:gd name="T0" fmla="*/ 6 w 19"/>
              <a:gd name="T1" fmla="*/ 8 h 8"/>
              <a:gd name="T2" fmla="*/ 15 w 19"/>
              <a:gd name="T3" fmla="*/ 8 h 8"/>
              <a:gd name="T4" fmla="*/ 19 w 19"/>
              <a:gd name="T5" fmla="*/ 8 h 8"/>
              <a:gd name="T6" fmla="*/ 17 w 19"/>
              <a:gd name="T7" fmla="*/ 0 h 8"/>
              <a:gd name="T8" fmla="*/ 5 w 19"/>
              <a:gd name="T9" fmla="*/ 0 h 8"/>
              <a:gd name="T10" fmla="*/ 2 w 19"/>
              <a:gd name="T11" fmla="*/ 1 h 8"/>
              <a:gd name="T12" fmla="*/ 0 w 19"/>
              <a:gd name="T13" fmla="*/ 4 h 8"/>
              <a:gd name="T14" fmla="*/ 4 w 19"/>
              <a:gd name="T15" fmla="*/ 5 h 8"/>
              <a:gd name="T16" fmla="*/ 4 w 19"/>
              <a:gd name="T17" fmla="*/ 7 h 8"/>
              <a:gd name="T18" fmla="*/ 6 w 19"/>
              <a:gd name="T1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8">
                <a:moveTo>
                  <a:pt x="6" y="8"/>
                </a:moveTo>
                <a:lnTo>
                  <a:pt x="15" y="8"/>
                </a:lnTo>
                <a:lnTo>
                  <a:pt x="19" y="8"/>
                </a:lnTo>
                <a:lnTo>
                  <a:pt x="17" y="0"/>
                </a:lnTo>
                <a:lnTo>
                  <a:pt x="5" y="0"/>
                </a:lnTo>
                <a:lnTo>
                  <a:pt x="2" y="1"/>
                </a:lnTo>
                <a:lnTo>
                  <a:pt x="0" y="4"/>
                </a:lnTo>
                <a:lnTo>
                  <a:pt x="4" y="5"/>
                </a:lnTo>
                <a:lnTo>
                  <a:pt x="4" y="7"/>
                </a:lnTo>
                <a:lnTo>
                  <a:pt x="6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8" name="Freeform 450"/>
          <p:cNvSpPr>
            <a:spLocks/>
          </p:cNvSpPr>
          <p:nvPr/>
        </p:nvSpPr>
        <p:spPr bwMode="auto">
          <a:xfrm>
            <a:off x="4791075" y="4178300"/>
            <a:ext cx="68263" cy="34925"/>
          </a:xfrm>
          <a:custGeom>
            <a:avLst/>
            <a:gdLst>
              <a:gd name="T0" fmla="*/ 30 w 43"/>
              <a:gd name="T1" fmla="*/ 19 h 22"/>
              <a:gd name="T2" fmla="*/ 43 w 43"/>
              <a:gd name="T3" fmla="*/ 16 h 22"/>
              <a:gd name="T4" fmla="*/ 40 w 43"/>
              <a:gd name="T5" fmla="*/ 11 h 22"/>
              <a:gd name="T6" fmla="*/ 34 w 43"/>
              <a:gd name="T7" fmla="*/ 1 h 22"/>
              <a:gd name="T8" fmla="*/ 25 w 43"/>
              <a:gd name="T9" fmla="*/ 5 h 22"/>
              <a:gd name="T10" fmla="*/ 22 w 43"/>
              <a:gd name="T11" fmla="*/ 0 h 22"/>
              <a:gd name="T12" fmla="*/ 19 w 43"/>
              <a:gd name="T13" fmla="*/ 1 h 22"/>
              <a:gd name="T14" fmla="*/ 0 w 43"/>
              <a:gd name="T15" fmla="*/ 8 h 22"/>
              <a:gd name="T16" fmla="*/ 4 w 43"/>
              <a:gd name="T17" fmla="*/ 16 h 22"/>
              <a:gd name="T18" fmla="*/ 6 w 43"/>
              <a:gd name="T19" fmla="*/ 18 h 22"/>
              <a:gd name="T20" fmla="*/ 13 w 43"/>
              <a:gd name="T21" fmla="*/ 19 h 22"/>
              <a:gd name="T22" fmla="*/ 19 w 43"/>
              <a:gd name="T23" fmla="*/ 20 h 22"/>
              <a:gd name="T24" fmla="*/ 22 w 43"/>
              <a:gd name="T25" fmla="*/ 22 h 22"/>
              <a:gd name="T26" fmla="*/ 30 w 43"/>
              <a:gd name="T27" fmla="*/ 1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3" h="22">
                <a:moveTo>
                  <a:pt x="30" y="19"/>
                </a:moveTo>
                <a:lnTo>
                  <a:pt x="43" y="16"/>
                </a:lnTo>
                <a:lnTo>
                  <a:pt x="40" y="11"/>
                </a:lnTo>
                <a:lnTo>
                  <a:pt x="34" y="1"/>
                </a:lnTo>
                <a:lnTo>
                  <a:pt x="25" y="5"/>
                </a:lnTo>
                <a:lnTo>
                  <a:pt x="22" y="0"/>
                </a:lnTo>
                <a:lnTo>
                  <a:pt x="19" y="1"/>
                </a:lnTo>
                <a:lnTo>
                  <a:pt x="0" y="8"/>
                </a:lnTo>
                <a:lnTo>
                  <a:pt x="4" y="16"/>
                </a:lnTo>
                <a:lnTo>
                  <a:pt x="6" y="18"/>
                </a:lnTo>
                <a:lnTo>
                  <a:pt x="13" y="19"/>
                </a:lnTo>
                <a:lnTo>
                  <a:pt x="19" y="20"/>
                </a:lnTo>
                <a:lnTo>
                  <a:pt x="22" y="22"/>
                </a:lnTo>
                <a:lnTo>
                  <a:pt x="30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9" name="Freeform 451"/>
          <p:cNvSpPr>
            <a:spLocks/>
          </p:cNvSpPr>
          <p:nvPr/>
        </p:nvSpPr>
        <p:spPr bwMode="auto">
          <a:xfrm>
            <a:off x="4859338" y="4165600"/>
            <a:ext cx="50800" cy="47625"/>
          </a:xfrm>
          <a:custGeom>
            <a:avLst/>
            <a:gdLst>
              <a:gd name="T0" fmla="*/ 5 w 32"/>
              <a:gd name="T1" fmla="*/ 22 h 30"/>
              <a:gd name="T2" fmla="*/ 5 w 32"/>
              <a:gd name="T3" fmla="*/ 24 h 30"/>
              <a:gd name="T4" fmla="*/ 13 w 32"/>
              <a:gd name="T5" fmla="*/ 30 h 30"/>
              <a:gd name="T6" fmla="*/ 31 w 32"/>
              <a:gd name="T7" fmla="*/ 23 h 30"/>
              <a:gd name="T8" fmla="*/ 32 w 32"/>
              <a:gd name="T9" fmla="*/ 15 h 30"/>
              <a:gd name="T10" fmla="*/ 29 w 32"/>
              <a:gd name="T11" fmla="*/ 13 h 30"/>
              <a:gd name="T12" fmla="*/ 25 w 32"/>
              <a:gd name="T13" fmla="*/ 12 h 30"/>
              <a:gd name="T14" fmla="*/ 23 w 32"/>
              <a:gd name="T15" fmla="*/ 4 h 30"/>
              <a:gd name="T16" fmla="*/ 21 w 32"/>
              <a:gd name="T17" fmla="*/ 0 h 30"/>
              <a:gd name="T18" fmla="*/ 2 w 32"/>
              <a:gd name="T19" fmla="*/ 1 h 30"/>
              <a:gd name="T20" fmla="*/ 0 w 32"/>
              <a:gd name="T21" fmla="*/ 11 h 30"/>
              <a:gd name="T22" fmla="*/ 5 w 32"/>
              <a:gd name="T23" fmla="*/ 17 h 30"/>
              <a:gd name="T24" fmla="*/ 5 w 32"/>
              <a:gd name="T25" fmla="*/ 2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" h="30">
                <a:moveTo>
                  <a:pt x="5" y="22"/>
                </a:moveTo>
                <a:lnTo>
                  <a:pt x="5" y="24"/>
                </a:lnTo>
                <a:lnTo>
                  <a:pt x="13" y="30"/>
                </a:lnTo>
                <a:lnTo>
                  <a:pt x="31" y="23"/>
                </a:lnTo>
                <a:lnTo>
                  <a:pt x="32" y="15"/>
                </a:lnTo>
                <a:lnTo>
                  <a:pt x="29" y="13"/>
                </a:lnTo>
                <a:lnTo>
                  <a:pt x="25" y="12"/>
                </a:lnTo>
                <a:lnTo>
                  <a:pt x="23" y="4"/>
                </a:lnTo>
                <a:lnTo>
                  <a:pt x="21" y="0"/>
                </a:lnTo>
                <a:lnTo>
                  <a:pt x="2" y="1"/>
                </a:lnTo>
                <a:lnTo>
                  <a:pt x="0" y="11"/>
                </a:lnTo>
                <a:lnTo>
                  <a:pt x="5" y="17"/>
                </a:lnTo>
                <a:lnTo>
                  <a:pt x="5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0" name="Freeform 452"/>
          <p:cNvSpPr>
            <a:spLocks/>
          </p:cNvSpPr>
          <p:nvPr/>
        </p:nvSpPr>
        <p:spPr bwMode="auto">
          <a:xfrm>
            <a:off x="4897438" y="4117975"/>
            <a:ext cx="39688" cy="25400"/>
          </a:xfrm>
          <a:custGeom>
            <a:avLst/>
            <a:gdLst>
              <a:gd name="T0" fmla="*/ 14 w 25"/>
              <a:gd name="T1" fmla="*/ 16 h 16"/>
              <a:gd name="T2" fmla="*/ 25 w 25"/>
              <a:gd name="T3" fmla="*/ 13 h 16"/>
              <a:gd name="T4" fmla="*/ 20 w 25"/>
              <a:gd name="T5" fmla="*/ 0 h 16"/>
              <a:gd name="T6" fmla="*/ 15 w 25"/>
              <a:gd name="T7" fmla="*/ 0 h 16"/>
              <a:gd name="T8" fmla="*/ 8 w 25"/>
              <a:gd name="T9" fmla="*/ 0 h 16"/>
              <a:gd name="T10" fmla="*/ 7 w 25"/>
              <a:gd name="T11" fmla="*/ 2 h 16"/>
              <a:gd name="T12" fmla="*/ 4 w 25"/>
              <a:gd name="T13" fmla="*/ 5 h 16"/>
              <a:gd name="T14" fmla="*/ 1 w 25"/>
              <a:gd name="T15" fmla="*/ 9 h 16"/>
              <a:gd name="T16" fmla="*/ 0 w 25"/>
              <a:gd name="T17" fmla="*/ 9 h 16"/>
              <a:gd name="T18" fmla="*/ 4 w 25"/>
              <a:gd name="T19" fmla="*/ 12 h 16"/>
              <a:gd name="T20" fmla="*/ 14 w 25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" h="16">
                <a:moveTo>
                  <a:pt x="14" y="16"/>
                </a:moveTo>
                <a:lnTo>
                  <a:pt x="25" y="13"/>
                </a:lnTo>
                <a:lnTo>
                  <a:pt x="20" y="0"/>
                </a:lnTo>
                <a:lnTo>
                  <a:pt x="15" y="0"/>
                </a:lnTo>
                <a:lnTo>
                  <a:pt x="8" y="0"/>
                </a:lnTo>
                <a:lnTo>
                  <a:pt x="7" y="2"/>
                </a:lnTo>
                <a:lnTo>
                  <a:pt x="4" y="5"/>
                </a:lnTo>
                <a:lnTo>
                  <a:pt x="1" y="9"/>
                </a:lnTo>
                <a:lnTo>
                  <a:pt x="0" y="9"/>
                </a:lnTo>
                <a:lnTo>
                  <a:pt x="4" y="12"/>
                </a:lnTo>
                <a:lnTo>
                  <a:pt x="14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1" name="Freeform 453"/>
          <p:cNvSpPr>
            <a:spLocks/>
          </p:cNvSpPr>
          <p:nvPr/>
        </p:nvSpPr>
        <p:spPr bwMode="auto">
          <a:xfrm>
            <a:off x="4773613" y="4076700"/>
            <a:ext cx="77788" cy="58738"/>
          </a:xfrm>
          <a:custGeom>
            <a:avLst/>
            <a:gdLst>
              <a:gd name="T0" fmla="*/ 37 w 49"/>
              <a:gd name="T1" fmla="*/ 37 h 37"/>
              <a:gd name="T2" fmla="*/ 49 w 49"/>
              <a:gd name="T3" fmla="*/ 27 h 37"/>
              <a:gd name="T4" fmla="*/ 43 w 49"/>
              <a:gd name="T5" fmla="*/ 0 h 37"/>
              <a:gd name="T6" fmla="*/ 14 w 49"/>
              <a:gd name="T7" fmla="*/ 3 h 37"/>
              <a:gd name="T8" fmla="*/ 4 w 49"/>
              <a:gd name="T9" fmla="*/ 8 h 37"/>
              <a:gd name="T10" fmla="*/ 0 w 49"/>
              <a:gd name="T11" fmla="*/ 19 h 37"/>
              <a:gd name="T12" fmla="*/ 2 w 49"/>
              <a:gd name="T13" fmla="*/ 20 h 37"/>
              <a:gd name="T14" fmla="*/ 18 w 49"/>
              <a:gd name="T15" fmla="*/ 27 h 37"/>
              <a:gd name="T16" fmla="*/ 24 w 49"/>
              <a:gd name="T17" fmla="*/ 34 h 37"/>
              <a:gd name="T18" fmla="*/ 37 w 49"/>
              <a:gd name="T1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" h="37">
                <a:moveTo>
                  <a:pt x="37" y="37"/>
                </a:moveTo>
                <a:lnTo>
                  <a:pt x="49" y="27"/>
                </a:lnTo>
                <a:lnTo>
                  <a:pt x="43" y="0"/>
                </a:lnTo>
                <a:lnTo>
                  <a:pt x="14" y="3"/>
                </a:lnTo>
                <a:lnTo>
                  <a:pt x="4" y="8"/>
                </a:lnTo>
                <a:lnTo>
                  <a:pt x="0" y="19"/>
                </a:lnTo>
                <a:lnTo>
                  <a:pt x="2" y="20"/>
                </a:lnTo>
                <a:lnTo>
                  <a:pt x="18" y="27"/>
                </a:lnTo>
                <a:lnTo>
                  <a:pt x="24" y="34"/>
                </a:lnTo>
                <a:lnTo>
                  <a:pt x="37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2" name="Freeform 454"/>
          <p:cNvSpPr>
            <a:spLocks/>
          </p:cNvSpPr>
          <p:nvPr/>
        </p:nvSpPr>
        <p:spPr bwMode="auto">
          <a:xfrm>
            <a:off x="4875213" y="4017963"/>
            <a:ext cx="176213" cy="84138"/>
          </a:xfrm>
          <a:custGeom>
            <a:avLst/>
            <a:gdLst>
              <a:gd name="T0" fmla="*/ 26 w 111"/>
              <a:gd name="T1" fmla="*/ 50 h 53"/>
              <a:gd name="T2" fmla="*/ 30 w 111"/>
              <a:gd name="T3" fmla="*/ 49 h 53"/>
              <a:gd name="T4" fmla="*/ 44 w 111"/>
              <a:gd name="T5" fmla="*/ 44 h 53"/>
              <a:gd name="T6" fmla="*/ 48 w 111"/>
              <a:gd name="T7" fmla="*/ 42 h 53"/>
              <a:gd name="T8" fmla="*/ 67 w 111"/>
              <a:gd name="T9" fmla="*/ 44 h 53"/>
              <a:gd name="T10" fmla="*/ 73 w 111"/>
              <a:gd name="T11" fmla="*/ 42 h 53"/>
              <a:gd name="T12" fmla="*/ 79 w 111"/>
              <a:gd name="T13" fmla="*/ 38 h 53"/>
              <a:gd name="T14" fmla="*/ 96 w 111"/>
              <a:gd name="T15" fmla="*/ 33 h 53"/>
              <a:gd name="T16" fmla="*/ 111 w 111"/>
              <a:gd name="T17" fmla="*/ 26 h 53"/>
              <a:gd name="T18" fmla="*/ 103 w 111"/>
              <a:gd name="T19" fmla="*/ 18 h 53"/>
              <a:gd name="T20" fmla="*/ 100 w 111"/>
              <a:gd name="T21" fmla="*/ 18 h 53"/>
              <a:gd name="T22" fmla="*/ 96 w 111"/>
              <a:gd name="T23" fmla="*/ 15 h 53"/>
              <a:gd name="T24" fmla="*/ 86 w 111"/>
              <a:gd name="T25" fmla="*/ 11 h 53"/>
              <a:gd name="T26" fmla="*/ 84 w 111"/>
              <a:gd name="T27" fmla="*/ 3 h 53"/>
              <a:gd name="T28" fmla="*/ 79 w 111"/>
              <a:gd name="T29" fmla="*/ 1 h 53"/>
              <a:gd name="T30" fmla="*/ 77 w 111"/>
              <a:gd name="T31" fmla="*/ 0 h 53"/>
              <a:gd name="T32" fmla="*/ 73 w 111"/>
              <a:gd name="T33" fmla="*/ 10 h 53"/>
              <a:gd name="T34" fmla="*/ 67 w 111"/>
              <a:gd name="T35" fmla="*/ 10 h 53"/>
              <a:gd name="T36" fmla="*/ 66 w 111"/>
              <a:gd name="T37" fmla="*/ 4 h 53"/>
              <a:gd name="T38" fmla="*/ 36 w 111"/>
              <a:gd name="T39" fmla="*/ 5 h 53"/>
              <a:gd name="T40" fmla="*/ 45 w 111"/>
              <a:gd name="T41" fmla="*/ 16 h 53"/>
              <a:gd name="T42" fmla="*/ 48 w 111"/>
              <a:gd name="T43" fmla="*/ 19 h 53"/>
              <a:gd name="T44" fmla="*/ 40 w 111"/>
              <a:gd name="T45" fmla="*/ 20 h 53"/>
              <a:gd name="T46" fmla="*/ 33 w 111"/>
              <a:gd name="T47" fmla="*/ 22 h 53"/>
              <a:gd name="T48" fmla="*/ 21 w 111"/>
              <a:gd name="T49" fmla="*/ 19 h 53"/>
              <a:gd name="T50" fmla="*/ 0 w 111"/>
              <a:gd name="T51" fmla="*/ 38 h 53"/>
              <a:gd name="T52" fmla="*/ 17 w 111"/>
              <a:gd name="T53" fmla="*/ 53 h 53"/>
              <a:gd name="T54" fmla="*/ 18 w 111"/>
              <a:gd name="T55" fmla="*/ 53 h 53"/>
              <a:gd name="T56" fmla="*/ 26 w 111"/>
              <a:gd name="T57" fmla="*/ 5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1" h="53">
                <a:moveTo>
                  <a:pt x="26" y="50"/>
                </a:moveTo>
                <a:lnTo>
                  <a:pt x="30" y="49"/>
                </a:lnTo>
                <a:lnTo>
                  <a:pt x="44" y="44"/>
                </a:lnTo>
                <a:lnTo>
                  <a:pt x="48" y="42"/>
                </a:lnTo>
                <a:lnTo>
                  <a:pt x="67" y="44"/>
                </a:lnTo>
                <a:lnTo>
                  <a:pt x="73" y="42"/>
                </a:lnTo>
                <a:lnTo>
                  <a:pt x="79" y="38"/>
                </a:lnTo>
                <a:lnTo>
                  <a:pt x="96" y="33"/>
                </a:lnTo>
                <a:lnTo>
                  <a:pt x="111" y="26"/>
                </a:lnTo>
                <a:lnTo>
                  <a:pt x="103" y="18"/>
                </a:lnTo>
                <a:lnTo>
                  <a:pt x="100" y="18"/>
                </a:lnTo>
                <a:lnTo>
                  <a:pt x="96" y="15"/>
                </a:lnTo>
                <a:lnTo>
                  <a:pt x="86" y="11"/>
                </a:lnTo>
                <a:lnTo>
                  <a:pt x="84" y="3"/>
                </a:lnTo>
                <a:lnTo>
                  <a:pt x="79" y="1"/>
                </a:lnTo>
                <a:lnTo>
                  <a:pt x="77" y="0"/>
                </a:lnTo>
                <a:lnTo>
                  <a:pt x="73" y="10"/>
                </a:lnTo>
                <a:lnTo>
                  <a:pt x="67" y="10"/>
                </a:lnTo>
                <a:lnTo>
                  <a:pt x="66" y="4"/>
                </a:lnTo>
                <a:lnTo>
                  <a:pt x="36" y="5"/>
                </a:lnTo>
                <a:lnTo>
                  <a:pt x="45" y="16"/>
                </a:lnTo>
                <a:lnTo>
                  <a:pt x="48" y="19"/>
                </a:lnTo>
                <a:lnTo>
                  <a:pt x="40" y="20"/>
                </a:lnTo>
                <a:lnTo>
                  <a:pt x="33" y="22"/>
                </a:lnTo>
                <a:lnTo>
                  <a:pt x="21" y="19"/>
                </a:lnTo>
                <a:lnTo>
                  <a:pt x="0" y="38"/>
                </a:lnTo>
                <a:lnTo>
                  <a:pt x="17" y="53"/>
                </a:lnTo>
                <a:lnTo>
                  <a:pt x="18" y="53"/>
                </a:lnTo>
                <a:lnTo>
                  <a:pt x="26" y="5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3" name="Freeform 455"/>
          <p:cNvSpPr>
            <a:spLocks/>
          </p:cNvSpPr>
          <p:nvPr/>
        </p:nvSpPr>
        <p:spPr bwMode="auto">
          <a:xfrm>
            <a:off x="4889500" y="3952875"/>
            <a:ext cx="98425" cy="49213"/>
          </a:xfrm>
          <a:custGeom>
            <a:avLst/>
            <a:gdLst>
              <a:gd name="T0" fmla="*/ 25 w 62"/>
              <a:gd name="T1" fmla="*/ 31 h 31"/>
              <a:gd name="T2" fmla="*/ 60 w 62"/>
              <a:gd name="T3" fmla="*/ 27 h 31"/>
              <a:gd name="T4" fmla="*/ 62 w 62"/>
              <a:gd name="T5" fmla="*/ 14 h 31"/>
              <a:gd name="T6" fmla="*/ 60 w 62"/>
              <a:gd name="T7" fmla="*/ 10 h 31"/>
              <a:gd name="T8" fmla="*/ 62 w 62"/>
              <a:gd name="T9" fmla="*/ 3 h 31"/>
              <a:gd name="T10" fmla="*/ 58 w 62"/>
              <a:gd name="T11" fmla="*/ 0 h 31"/>
              <a:gd name="T12" fmla="*/ 32 w 62"/>
              <a:gd name="T13" fmla="*/ 18 h 31"/>
              <a:gd name="T14" fmla="*/ 0 w 62"/>
              <a:gd name="T15" fmla="*/ 22 h 31"/>
              <a:gd name="T16" fmla="*/ 0 w 62"/>
              <a:gd name="T17" fmla="*/ 29 h 31"/>
              <a:gd name="T18" fmla="*/ 25 w 62"/>
              <a:gd name="T1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31">
                <a:moveTo>
                  <a:pt x="25" y="31"/>
                </a:moveTo>
                <a:lnTo>
                  <a:pt x="60" y="27"/>
                </a:lnTo>
                <a:lnTo>
                  <a:pt x="62" y="14"/>
                </a:lnTo>
                <a:lnTo>
                  <a:pt x="60" y="10"/>
                </a:lnTo>
                <a:lnTo>
                  <a:pt x="62" y="3"/>
                </a:lnTo>
                <a:lnTo>
                  <a:pt x="58" y="0"/>
                </a:lnTo>
                <a:lnTo>
                  <a:pt x="32" y="18"/>
                </a:lnTo>
                <a:lnTo>
                  <a:pt x="0" y="22"/>
                </a:lnTo>
                <a:lnTo>
                  <a:pt x="0" y="29"/>
                </a:lnTo>
                <a:lnTo>
                  <a:pt x="25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4" name="Freeform 456"/>
          <p:cNvSpPr>
            <a:spLocks/>
          </p:cNvSpPr>
          <p:nvPr/>
        </p:nvSpPr>
        <p:spPr bwMode="auto">
          <a:xfrm>
            <a:off x="5422900" y="3624263"/>
            <a:ext cx="65088" cy="73025"/>
          </a:xfrm>
          <a:custGeom>
            <a:avLst/>
            <a:gdLst>
              <a:gd name="T0" fmla="*/ 11 w 41"/>
              <a:gd name="T1" fmla="*/ 24 h 46"/>
              <a:gd name="T2" fmla="*/ 10 w 41"/>
              <a:gd name="T3" fmla="*/ 24 h 46"/>
              <a:gd name="T4" fmla="*/ 11 w 41"/>
              <a:gd name="T5" fmla="*/ 35 h 46"/>
              <a:gd name="T6" fmla="*/ 17 w 41"/>
              <a:gd name="T7" fmla="*/ 35 h 46"/>
              <a:gd name="T8" fmla="*/ 22 w 41"/>
              <a:gd name="T9" fmla="*/ 33 h 46"/>
              <a:gd name="T10" fmla="*/ 25 w 41"/>
              <a:gd name="T11" fmla="*/ 39 h 46"/>
              <a:gd name="T12" fmla="*/ 26 w 41"/>
              <a:gd name="T13" fmla="*/ 42 h 46"/>
              <a:gd name="T14" fmla="*/ 29 w 41"/>
              <a:gd name="T15" fmla="*/ 46 h 46"/>
              <a:gd name="T16" fmla="*/ 37 w 41"/>
              <a:gd name="T17" fmla="*/ 46 h 46"/>
              <a:gd name="T18" fmla="*/ 41 w 41"/>
              <a:gd name="T19" fmla="*/ 35 h 46"/>
              <a:gd name="T20" fmla="*/ 36 w 41"/>
              <a:gd name="T21" fmla="*/ 33 h 46"/>
              <a:gd name="T22" fmla="*/ 26 w 41"/>
              <a:gd name="T23" fmla="*/ 28 h 46"/>
              <a:gd name="T24" fmla="*/ 27 w 41"/>
              <a:gd name="T25" fmla="*/ 22 h 46"/>
              <a:gd name="T26" fmla="*/ 18 w 41"/>
              <a:gd name="T27" fmla="*/ 11 h 46"/>
              <a:gd name="T28" fmla="*/ 15 w 41"/>
              <a:gd name="T29" fmla="*/ 9 h 46"/>
              <a:gd name="T30" fmla="*/ 14 w 41"/>
              <a:gd name="T31" fmla="*/ 8 h 46"/>
              <a:gd name="T32" fmla="*/ 12 w 41"/>
              <a:gd name="T33" fmla="*/ 5 h 46"/>
              <a:gd name="T34" fmla="*/ 7 w 41"/>
              <a:gd name="T35" fmla="*/ 0 h 46"/>
              <a:gd name="T36" fmla="*/ 3 w 41"/>
              <a:gd name="T37" fmla="*/ 1 h 46"/>
              <a:gd name="T38" fmla="*/ 0 w 41"/>
              <a:gd name="T39" fmla="*/ 9 h 46"/>
              <a:gd name="T40" fmla="*/ 0 w 41"/>
              <a:gd name="T41" fmla="*/ 12 h 46"/>
              <a:gd name="T42" fmla="*/ 8 w 41"/>
              <a:gd name="T43" fmla="*/ 15 h 46"/>
              <a:gd name="T44" fmla="*/ 11 w 41"/>
              <a:gd name="T45" fmla="*/ 16 h 46"/>
              <a:gd name="T46" fmla="*/ 12 w 41"/>
              <a:gd name="T47" fmla="*/ 22 h 46"/>
              <a:gd name="T48" fmla="*/ 14 w 41"/>
              <a:gd name="T49" fmla="*/ 23 h 46"/>
              <a:gd name="T50" fmla="*/ 11 w 41"/>
              <a:gd name="T51" fmla="*/ 24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1" h="46">
                <a:moveTo>
                  <a:pt x="11" y="24"/>
                </a:moveTo>
                <a:lnTo>
                  <a:pt x="10" y="24"/>
                </a:lnTo>
                <a:lnTo>
                  <a:pt x="11" y="35"/>
                </a:lnTo>
                <a:lnTo>
                  <a:pt x="17" y="35"/>
                </a:lnTo>
                <a:lnTo>
                  <a:pt x="22" y="33"/>
                </a:lnTo>
                <a:lnTo>
                  <a:pt x="25" y="39"/>
                </a:lnTo>
                <a:lnTo>
                  <a:pt x="26" y="42"/>
                </a:lnTo>
                <a:lnTo>
                  <a:pt x="29" y="46"/>
                </a:lnTo>
                <a:lnTo>
                  <a:pt x="37" y="46"/>
                </a:lnTo>
                <a:lnTo>
                  <a:pt x="41" y="35"/>
                </a:lnTo>
                <a:lnTo>
                  <a:pt x="36" y="33"/>
                </a:lnTo>
                <a:lnTo>
                  <a:pt x="26" y="28"/>
                </a:lnTo>
                <a:lnTo>
                  <a:pt x="27" y="22"/>
                </a:lnTo>
                <a:lnTo>
                  <a:pt x="18" y="11"/>
                </a:lnTo>
                <a:lnTo>
                  <a:pt x="15" y="9"/>
                </a:lnTo>
                <a:lnTo>
                  <a:pt x="14" y="8"/>
                </a:lnTo>
                <a:lnTo>
                  <a:pt x="12" y="5"/>
                </a:lnTo>
                <a:lnTo>
                  <a:pt x="7" y="0"/>
                </a:lnTo>
                <a:lnTo>
                  <a:pt x="3" y="1"/>
                </a:lnTo>
                <a:lnTo>
                  <a:pt x="0" y="9"/>
                </a:lnTo>
                <a:lnTo>
                  <a:pt x="0" y="12"/>
                </a:lnTo>
                <a:lnTo>
                  <a:pt x="8" y="15"/>
                </a:lnTo>
                <a:lnTo>
                  <a:pt x="11" y="16"/>
                </a:lnTo>
                <a:lnTo>
                  <a:pt x="12" y="22"/>
                </a:lnTo>
                <a:lnTo>
                  <a:pt x="14" y="23"/>
                </a:lnTo>
                <a:lnTo>
                  <a:pt x="11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5" name="Freeform 457"/>
          <p:cNvSpPr>
            <a:spLocks/>
          </p:cNvSpPr>
          <p:nvPr/>
        </p:nvSpPr>
        <p:spPr bwMode="auto">
          <a:xfrm>
            <a:off x="5441950" y="3614738"/>
            <a:ext cx="28575" cy="30163"/>
          </a:xfrm>
          <a:custGeom>
            <a:avLst/>
            <a:gdLst>
              <a:gd name="T0" fmla="*/ 7 w 18"/>
              <a:gd name="T1" fmla="*/ 10 h 19"/>
              <a:gd name="T2" fmla="*/ 0 w 18"/>
              <a:gd name="T3" fmla="*/ 4 h 19"/>
              <a:gd name="T4" fmla="*/ 17 w 18"/>
              <a:gd name="T5" fmla="*/ 0 h 19"/>
              <a:gd name="T6" fmla="*/ 17 w 18"/>
              <a:gd name="T7" fmla="*/ 3 h 19"/>
              <a:gd name="T8" fmla="*/ 18 w 18"/>
              <a:gd name="T9" fmla="*/ 19 h 19"/>
              <a:gd name="T10" fmla="*/ 7 w 18"/>
              <a:gd name="T11" fmla="*/ 1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19">
                <a:moveTo>
                  <a:pt x="7" y="10"/>
                </a:moveTo>
                <a:lnTo>
                  <a:pt x="0" y="4"/>
                </a:lnTo>
                <a:lnTo>
                  <a:pt x="17" y="0"/>
                </a:lnTo>
                <a:lnTo>
                  <a:pt x="17" y="3"/>
                </a:lnTo>
                <a:lnTo>
                  <a:pt x="18" y="19"/>
                </a:lnTo>
                <a:lnTo>
                  <a:pt x="7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6" name="Freeform 458"/>
          <p:cNvSpPr>
            <a:spLocks/>
          </p:cNvSpPr>
          <p:nvPr/>
        </p:nvSpPr>
        <p:spPr bwMode="auto">
          <a:xfrm>
            <a:off x="5370513" y="3486150"/>
            <a:ext cx="98425" cy="63500"/>
          </a:xfrm>
          <a:custGeom>
            <a:avLst/>
            <a:gdLst>
              <a:gd name="T0" fmla="*/ 2 w 62"/>
              <a:gd name="T1" fmla="*/ 30 h 40"/>
              <a:gd name="T2" fmla="*/ 0 w 62"/>
              <a:gd name="T3" fmla="*/ 34 h 40"/>
              <a:gd name="T4" fmla="*/ 0 w 62"/>
              <a:gd name="T5" fmla="*/ 35 h 40"/>
              <a:gd name="T6" fmla="*/ 15 w 62"/>
              <a:gd name="T7" fmla="*/ 36 h 40"/>
              <a:gd name="T8" fmla="*/ 25 w 62"/>
              <a:gd name="T9" fmla="*/ 30 h 40"/>
              <a:gd name="T10" fmla="*/ 32 w 62"/>
              <a:gd name="T11" fmla="*/ 25 h 40"/>
              <a:gd name="T12" fmla="*/ 35 w 62"/>
              <a:gd name="T13" fmla="*/ 30 h 40"/>
              <a:gd name="T14" fmla="*/ 36 w 62"/>
              <a:gd name="T15" fmla="*/ 34 h 40"/>
              <a:gd name="T16" fmla="*/ 48 w 62"/>
              <a:gd name="T17" fmla="*/ 40 h 40"/>
              <a:gd name="T18" fmla="*/ 56 w 62"/>
              <a:gd name="T19" fmla="*/ 34 h 40"/>
              <a:gd name="T20" fmla="*/ 60 w 62"/>
              <a:gd name="T21" fmla="*/ 30 h 40"/>
              <a:gd name="T22" fmla="*/ 62 w 62"/>
              <a:gd name="T23" fmla="*/ 27 h 40"/>
              <a:gd name="T24" fmla="*/ 62 w 62"/>
              <a:gd name="T25" fmla="*/ 24 h 40"/>
              <a:gd name="T26" fmla="*/ 45 w 62"/>
              <a:gd name="T27" fmla="*/ 2 h 40"/>
              <a:gd name="T28" fmla="*/ 44 w 62"/>
              <a:gd name="T29" fmla="*/ 0 h 40"/>
              <a:gd name="T30" fmla="*/ 15 w 62"/>
              <a:gd name="T31" fmla="*/ 15 h 40"/>
              <a:gd name="T32" fmla="*/ 14 w 62"/>
              <a:gd name="T33" fmla="*/ 10 h 40"/>
              <a:gd name="T34" fmla="*/ 3 w 62"/>
              <a:gd name="T35" fmla="*/ 16 h 40"/>
              <a:gd name="T36" fmla="*/ 2 w 62"/>
              <a:gd name="T37" fmla="*/ 3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2" h="40">
                <a:moveTo>
                  <a:pt x="2" y="30"/>
                </a:moveTo>
                <a:lnTo>
                  <a:pt x="0" y="34"/>
                </a:lnTo>
                <a:lnTo>
                  <a:pt x="0" y="35"/>
                </a:lnTo>
                <a:lnTo>
                  <a:pt x="15" y="36"/>
                </a:lnTo>
                <a:lnTo>
                  <a:pt x="25" y="30"/>
                </a:lnTo>
                <a:lnTo>
                  <a:pt x="32" y="25"/>
                </a:lnTo>
                <a:lnTo>
                  <a:pt x="35" y="30"/>
                </a:lnTo>
                <a:lnTo>
                  <a:pt x="36" y="34"/>
                </a:lnTo>
                <a:lnTo>
                  <a:pt x="48" y="40"/>
                </a:lnTo>
                <a:lnTo>
                  <a:pt x="56" y="34"/>
                </a:lnTo>
                <a:lnTo>
                  <a:pt x="60" y="30"/>
                </a:lnTo>
                <a:lnTo>
                  <a:pt x="62" y="27"/>
                </a:lnTo>
                <a:lnTo>
                  <a:pt x="62" y="24"/>
                </a:lnTo>
                <a:lnTo>
                  <a:pt x="45" y="2"/>
                </a:lnTo>
                <a:lnTo>
                  <a:pt x="44" y="0"/>
                </a:lnTo>
                <a:lnTo>
                  <a:pt x="15" y="15"/>
                </a:lnTo>
                <a:lnTo>
                  <a:pt x="14" y="10"/>
                </a:lnTo>
                <a:lnTo>
                  <a:pt x="3" y="16"/>
                </a:lnTo>
                <a:lnTo>
                  <a:pt x="2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7" name="Freeform 459"/>
          <p:cNvSpPr>
            <a:spLocks/>
          </p:cNvSpPr>
          <p:nvPr/>
        </p:nvSpPr>
        <p:spPr bwMode="auto">
          <a:xfrm>
            <a:off x="5510213" y="3435350"/>
            <a:ext cx="47625" cy="33338"/>
          </a:xfrm>
          <a:custGeom>
            <a:avLst/>
            <a:gdLst>
              <a:gd name="T0" fmla="*/ 5 w 30"/>
              <a:gd name="T1" fmla="*/ 21 h 21"/>
              <a:gd name="T2" fmla="*/ 30 w 30"/>
              <a:gd name="T3" fmla="*/ 6 h 21"/>
              <a:gd name="T4" fmla="*/ 17 w 30"/>
              <a:gd name="T5" fmla="*/ 0 h 21"/>
              <a:gd name="T6" fmla="*/ 4 w 30"/>
              <a:gd name="T7" fmla="*/ 6 h 21"/>
              <a:gd name="T8" fmla="*/ 0 w 30"/>
              <a:gd name="T9" fmla="*/ 15 h 21"/>
              <a:gd name="T10" fmla="*/ 5 w 30"/>
              <a:gd name="T11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21">
                <a:moveTo>
                  <a:pt x="5" y="21"/>
                </a:moveTo>
                <a:lnTo>
                  <a:pt x="30" y="6"/>
                </a:lnTo>
                <a:lnTo>
                  <a:pt x="17" y="0"/>
                </a:lnTo>
                <a:lnTo>
                  <a:pt x="4" y="6"/>
                </a:lnTo>
                <a:lnTo>
                  <a:pt x="0" y="15"/>
                </a:lnTo>
                <a:lnTo>
                  <a:pt x="5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8" name="Freeform 460"/>
          <p:cNvSpPr>
            <a:spLocks/>
          </p:cNvSpPr>
          <p:nvPr/>
        </p:nvSpPr>
        <p:spPr bwMode="auto">
          <a:xfrm>
            <a:off x="5613400" y="3279775"/>
            <a:ext cx="23813" cy="36513"/>
          </a:xfrm>
          <a:custGeom>
            <a:avLst/>
            <a:gdLst>
              <a:gd name="T0" fmla="*/ 0 w 15"/>
              <a:gd name="T1" fmla="*/ 23 h 23"/>
              <a:gd name="T2" fmla="*/ 12 w 15"/>
              <a:gd name="T3" fmla="*/ 20 h 23"/>
              <a:gd name="T4" fmla="*/ 15 w 15"/>
              <a:gd name="T5" fmla="*/ 0 h 23"/>
              <a:gd name="T6" fmla="*/ 0 w 15"/>
              <a:gd name="T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23">
                <a:moveTo>
                  <a:pt x="0" y="23"/>
                </a:moveTo>
                <a:lnTo>
                  <a:pt x="12" y="20"/>
                </a:lnTo>
                <a:lnTo>
                  <a:pt x="15" y="0"/>
                </a:lnTo>
                <a:lnTo>
                  <a:pt x="0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9" name="Freeform 461"/>
          <p:cNvSpPr>
            <a:spLocks/>
          </p:cNvSpPr>
          <p:nvPr/>
        </p:nvSpPr>
        <p:spPr bwMode="auto">
          <a:xfrm>
            <a:off x="5632450" y="3219450"/>
            <a:ext cx="15875" cy="25400"/>
          </a:xfrm>
          <a:custGeom>
            <a:avLst/>
            <a:gdLst>
              <a:gd name="T0" fmla="*/ 3 w 10"/>
              <a:gd name="T1" fmla="*/ 16 h 16"/>
              <a:gd name="T2" fmla="*/ 0 w 10"/>
              <a:gd name="T3" fmla="*/ 16 h 16"/>
              <a:gd name="T4" fmla="*/ 2 w 10"/>
              <a:gd name="T5" fmla="*/ 12 h 16"/>
              <a:gd name="T6" fmla="*/ 2 w 10"/>
              <a:gd name="T7" fmla="*/ 8 h 16"/>
              <a:gd name="T8" fmla="*/ 4 w 10"/>
              <a:gd name="T9" fmla="*/ 3 h 16"/>
              <a:gd name="T10" fmla="*/ 4 w 10"/>
              <a:gd name="T11" fmla="*/ 1 h 16"/>
              <a:gd name="T12" fmla="*/ 7 w 10"/>
              <a:gd name="T13" fmla="*/ 0 h 16"/>
              <a:gd name="T14" fmla="*/ 10 w 10"/>
              <a:gd name="T15" fmla="*/ 3 h 16"/>
              <a:gd name="T16" fmla="*/ 9 w 10"/>
              <a:gd name="T17" fmla="*/ 8 h 16"/>
              <a:gd name="T18" fmla="*/ 7 w 10"/>
              <a:gd name="T19" fmla="*/ 11 h 16"/>
              <a:gd name="T20" fmla="*/ 3 w 10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16">
                <a:moveTo>
                  <a:pt x="3" y="16"/>
                </a:moveTo>
                <a:lnTo>
                  <a:pt x="0" y="16"/>
                </a:lnTo>
                <a:lnTo>
                  <a:pt x="2" y="12"/>
                </a:lnTo>
                <a:lnTo>
                  <a:pt x="2" y="8"/>
                </a:lnTo>
                <a:lnTo>
                  <a:pt x="4" y="3"/>
                </a:lnTo>
                <a:lnTo>
                  <a:pt x="4" y="1"/>
                </a:lnTo>
                <a:lnTo>
                  <a:pt x="7" y="0"/>
                </a:lnTo>
                <a:lnTo>
                  <a:pt x="10" y="3"/>
                </a:lnTo>
                <a:lnTo>
                  <a:pt x="9" y="8"/>
                </a:lnTo>
                <a:lnTo>
                  <a:pt x="7" y="11"/>
                </a:lnTo>
                <a:lnTo>
                  <a:pt x="3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0" name="Freeform 462"/>
          <p:cNvSpPr>
            <a:spLocks/>
          </p:cNvSpPr>
          <p:nvPr/>
        </p:nvSpPr>
        <p:spPr bwMode="auto">
          <a:xfrm>
            <a:off x="5567363" y="3192463"/>
            <a:ext cx="71438" cy="50800"/>
          </a:xfrm>
          <a:custGeom>
            <a:avLst/>
            <a:gdLst>
              <a:gd name="T0" fmla="*/ 20 w 45"/>
              <a:gd name="T1" fmla="*/ 32 h 32"/>
              <a:gd name="T2" fmla="*/ 28 w 45"/>
              <a:gd name="T3" fmla="*/ 15 h 32"/>
              <a:gd name="T4" fmla="*/ 43 w 45"/>
              <a:gd name="T5" fmla="*/ 13 h 32"/>
              <a:gd name="T6" fmla="*/ 45 w 45"/>
              <a:gd name="T7" fmla="*/ 5 h 32"/>
              <a:gd name="T8" fmla="*/ 29 w 45"/>
              <a:gd name="T9" fmla="*/ 2 h 32"/>
              <a:gd name="T10" fmla="*/ 14 w 45"/>
              <a:gd name="T11" fmla="*/ 0 h 32"/>
              <a:gd name="T12" fmla="*/ 10 w 45"/>
              <a:gd name="T13" fmla="*/ 2 h 32"/>
              <a:gd name="T14" fmla="*/ 3 w 45"/>
              <a:gd name="T15" fmla="*/ 14 h 32"/>
              <a:gd name="T16" fmla="*/ 0 w 45"/>
              <a:gd name="T17" fmla="*/ 22 h 32"/>
              <a:gd name="T18" fmla="*/ 7 w 45"/>
              <a:gd name="T19" fmla="*/ 25 h 32"/>
              <a:gd name="T20" fmla="*/ 18 w 45"/>
              <a:gd name="T21" fmla="*/ 30 h 32"/>
              <a:gd name="T22" fmla="*/ 20 w 45"/>
              <a:gd name="T23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5" h="32">
                <a:moveTo>
                  <a:pt x="20" y="32"/>
                </a:moveTo>
                <a:lnTo>
                  <a:pt x="28" y="15"/>
                </a:lnTo>
                <a:lnTo>
                  <a:pt x="43" y="13"/>
                </a:lnTo>
                <a:lnTo>
                  <a:pt x="45" y="5"/>
                </a:lnTo>
                <a:lnTo>
                  <a:pt x="29" y="2"/>
                </a:lnTo>
                <a:lnTo>
                  <a:pt x="14" y="0"/>
                </a:lnTo>
                <a:lnTo>
                  <a:pt x="10" y="2"/>
                </a:lnTo>
                <a:lnTo>
                  <a:pt x="3" y="14"/>
                </a:lnTo>
                <a:lnTo>
                  <a:pt x="0" y="22"/>
                </a:lnTo>
                <a:lnTo>
                  <a:pt x="7" y="25"/>
                </a:lnTo>
                <a:lnTo>
                  <a:pt x="18" y="30"/>
                </a:lnTo>
                <a:lnTo>
                  <a:pt x="20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1" name="Freeform 463"/>
          <p:cNvSpPr>
            <a:spLocks/>
          </p:cNvSpPr>
          <p:nvPr/>
        </p:nvSpPr>
        <p:spPr bwMode="auto">
          <a:xfrm>
            <a:off x="5665788" y="3189288"/>
            <a:ext cx="25400" cy="30163"/>
          </a:xfrm>
          <a:custGeom>
            <a:avLst/>
            <a:gdLst>
              <a:gd name="T0" fmla="*/ 4 w 16"/>
              <a:gd name="T1" fmla="*/ 19 h 19"/>
              <a:gd name="T2" fmla="*/ 0 w 16"/>
              <a:gd name="T3" fmla="*/ 19 h 19"/>
              <a:gd name="T4" fmla="*/ 1 w 16"/>
              <a:gd name="T5" fmla="*/ 15 h 19"/>
              <a:gd name="T6" fmla="*/ 4 w 16"/>
              <a:gd name="T7" fmla="*/ 8 h 19"/>
              <a:gd name="T8" fmla="*/ 11 w 16"/>
              <a:gd name="T9" fmla="*/ 7 h 19"/>
              <a:gd name="T10" fmla="*/ 11 w 16"/>
              <a:gd name="T11" fmla="*/ 4 h 19"/>
              <a:gd name="T12" fmla="*/ 13 w 16"/>
              <a:gd name="T13" fmla="*/ 1 h 19"/>
              <a:gd name="T14" fmla="*/ 16 w 16"/>
              <a:gd name="T15" fmla="*/ 0 h 19"/>
              <a:gd name="T16" fmla="*/ 16 w 16"/>
              <a:gd name="T17" fmla="*/ 2 h 19"/>
              <a:gd name="T18" fmla="*/ 13 w 16"/>
              <a:gd name="T19" fmla="*/ 7 h 19"/>
              <a:gd name="T20" fmla="*/ 11 w 16"/>
              <a:gd name="T21" fmla="*/ 11 h 19"/>
              <a:gd name="T22" fmla="*/ 7 w 16"/>
              <a:gd name="T23" fmla="*/ 16 h 19"/>
              <a:gd name="T24" fmla="*/ 4 w 16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" h="19">
                <a:moveTo>
                  <a:pt x="4" y="19"/>
                </a:moveTo>
                <a:lnTo>
                  <a:pt x="0" y="19"/>
                </a:lnTo>
                <a:lnTo>
                  <a:pt x="1" y="15"/>
                </a:lnTo>
                <a:lnTo>
                  <a:pt x="4" y="8"/>
                </a:lnTo>
                <a:lnTo>
                  <a:pt x="11" y="7"/>
                </a:lnTo>
                <a:lnTo>
                  <a:pt x="11" y="4"/>
                </a:lnTo>
                <a:lnTo>
                  <a:pt x="13" y="1"/>
                </a:lnTo>
                <a:lnTo>
                  <a:pt x="16" y="0"/>
                </a:lnTo>
                <a:lnTo>
                  <a:pt x="16" y="2"/>
                </a:lnTo>
                <a:lnTo>
                  <a:pt x="13" y="7"/>
                </a:lnTo>
                <a:lnTo>
                  <a:pt x="11" y="11"/>
                </a:lnTo>
                <a:lnTo>
                  <a:pt x="7" y="16"/>
                </a:lnTo>
                <a:lnTo>
                  <a:pt x="4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2" name="Freeform 464"/>
          <p:cNvSpPr>
            <a:spLocks/>
          </p:cNvSpPr>
          <p:nvPr/>
        </p:nvSpPr>
        <p:spPr bwMode="auto">
          <a:xfrm>
            <a:off x="5683250" y="3154363"/>
            <a:ext cx="20638" cy="28575"/>
          </a:xfrm>
          <a:custGeom>
            <a:avLst/>
            <a:gdLst>
              <a:gd name="T0" fmla="*/ 1 w 13"/>
              <a:gd name="T1" fmla="*/ 18 h 18"/>
              <a:gd name="T2" fmla="*/ 0 w 13"/>
              <a:gd name="T3" fmla="*/ 16 h 18"/>
              <a:gd name="T4" fmla="*/ 2 w 13"/>
              <a:gd name="T5" fmla="*/ 9 h 18"/>
              <a:gd name="T6" fmla="*/ 2 w 13"/>
              <a:gd name="T7" fmla="*/ 7 h 18"/>
              <a:gd name="T8" fmla="*/ 8 w 13"/>
              <a:gd name="T9" fmla="*/ 4 h 18"/>
              <a:gd name="T10" fmla="*/ 9 w 13"/>
              <a:gd name="T11" fmla="*/ 3 h 18"/>
              <a:gd name="T12" fmla="*/ 12 w 13"/>
              <a:gd name="T13" fmla="*/ 0 h 18"/>
              <a:gd name="T14" fmla="*/ 13 w 13"/>
              <a:gd name="T15" fmla="*/ 1 h 18"/>
              <a:gd name="T16" fmla="*/ 12 w 13"/>
              <a:gd name="T17" fmla="*/ 4 h 18"/>
              <a:gd name="T18" fmla="*/ 12 w 13"/>
              <a:gd name="T19" fmla="*/ 8 h 18"/>
              <a:gd name="T20" fmla="*/ 9 w 13"/>
              <a:gd name="T21" fmla="*/ 12 h 18"/>
              <a:gd name="T22" fmla="*/ 5 w 13"/>
              <a:gd name="T23" fmla="*/ 12 h 18"/>
              <a:gd name="T24" fmla="*/ 1 w 13"/>
              <a:gd name="T2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" h="18">
                <a:moveTo>
                  <a:pt x="1" y="18"/>
                </a:moveTo>
                <a:lnTo>
                  <a:pt x="0" y="16"/>
                </a:lnTo>
                <a:lnTo>
                  <a:pt x="2" y="9"/>
                </a:lnTo>
                <a:lnTo>
                  <a:pt x="2" y="7"/>
                </a:lnTo>
                <a:lnTo>
                  <a:pt x="8" y="4"/>
                </a:lnTo>
                <a:lnTo>
                  <a:pt x="9" y="3"/>
                </a:lnTo>
                <a:lnTo>
                  <a:pt x="12" y="0"/>
                </a:lnTo>
                <a:lnTo>
                  <a:pt x="13" y="1"/>
                </a:lnTo>
                <a:lnTo>
                  <a:pt x="12" y="4"/>
                </a:lnTo>
                <a:lnTo>
                  <a:pt x="12" y="8"/>
                </a:lnTo>
                <a:lnTo>
                  <a:pt x="9" y="12"/>
                </a:lnTo>
                <a:lnTo>
                  <a:pt x="5" y="12"/>
                </a:lnTo>
                <a:lnTo>
                  <a:pt x="1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3" name="Freeform 465"/>
          <p:cNvSpPr>
            <a:spLocks/>
          </p:cNvSpPr>
          <p:nvPr/>
        </p:nvSpPr>
        <p:spPr bwMode="auto">
          <a:xfrm>
            <a:off x="5686425" y="3119438"/>
            <a:ext cx="23813" cy="28575"/>
          </a:xfrm>
          <a:custGeom>
            <a:avLst/>
            <a:gdLst>
              <a:gd name="T0" fmla="*/ 0 w 15"/>
              <a:gd name="T1" fmla="*/ 18 h 18"/>
              <a:gd name="T2" fmla="*/ 0 w 15"/>
              <a:gd name="T3" fmla="*/ 12 h 18"/>
              <a:gd name="T4" fmla="*/ 6 w 15"/>
              <a:gd name="T5" fmla="*/ 7 h 18"/>
              <a:gd name="T6" fmla="*/ 11 w 15"/>
              <a:gd name="T7" fmla="*/ 4 h 18"/>
              <a:gd name="T8" fmla="*/ 13 w 15"/>
              <a:gd name="T9" fmla="*/ 0 h 18"/>
              <a:gd name="T10" fmla="*/ 14 w 15"/>
              <a:gd name="T11" fmla="*/ 1 h 18"/>
              <a:gd name="T12" fmla="*/ 15 w 15"/>
              <a:gd name="T13" fmla="*/ 1 h 18"/>
              <a:gd name="T14" fmla="*/ 13 w 15"/>
              <a:gd name="T15" fmla="*/ 7 h 18"/>
              <a:gd name="T16" fmla="*/ 11 w 15"/>
              <a:gd name="T17" fmla="*/ 10 h 18"/>
              <a:gd name="T18" fmla="*/ 11 w 15"/>
              <a:gd name="T19" fmla="*/ 14 h 18"/>
              <a:gd name="T20" fmla="*/ 6 w 15"/>
              <a:gd name="T21" fmla="*/ 15 h 18"/>
              <a:gd name="T22" fmla="*/ 3 w 15"/>
              <a:gd name="T23" fmla="*/ 16 h 18"/>
              <a:gd name="T24" fmla="*/ 0 w 15"/>
              <a:gd name="T2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8">
                <a:moveTo>
                  <a:pt x="0" y="18"/>
                </a:moveTo>
                <a:lnTo>
                  <a:pt x="0" y="12"/>
                </a:lnTo>
                <a:lnTo>
                  <a:pt x="6" y="7"/>
                </a:lnTo>
                <a:lnTo>
                  <a:pt x="11" y="4"/>
                </a:lnTo>
                <a:lnTo>
                  <a:pt x="13" y="0"/>
                </a:lnTo>
                <a:lnTo>
                  <a:pt x="14" y="1"/>
                </a:lnTo>
                <a:lnTo>
                  <a:pt x="15" y="1"/>
                </a:lnTo>
                <a:lnTo>
                  <a:pt x="13" y="7"/>
                </a:lnTo>
                <a:lnTo>
                  <a:pt x="11" y="10"/>
                </a:lnTo>
                <a:lnTo>
                  <a:pt x="11" y="14"/>
                </a:lnTo>
                <a:lnTo>
                  <a:pt x="6" y="15"/>
                </a:lnTo>
                <a:lnTo>
                  <a:pt x="3" y="16"/>
                </a:lnTo>
                <a:lnTo>
                  <a:pt x="0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4" name="Freeform 466"/>
          <p:cNvSpPr>
            <a:spLocks/>
          </p:cNvSpPr>
          <p:nvPr/>
        </p:nvSpPr>
        <p:spPr bwMode="auto">
          <a:xfrm>
            <a:off x="5656263" y="3097213"/>
            <a:ext cx="28575" cy="46038"/>
          </a:xfrm>
          <a:custGeom>
            <a:avLst/>
            <a:gdLst>
              <a:gd name="T0" fmla="*/ 3 w 18"/>
              <a:gd name="T1" fmla="*/ 29 h 29"/>
              <a:gd name="T2" fmla="*/ 4 w 18"/>
              <a:gd name="T3" fmla="*/ 25 h 29"/>
              <a:gd name="T4" fmla="*/ 6 w 18"/>
              <a:gd name="T5" fmla="*/ 20 h 29"/>
              <a:gd name="T6" fmla="*/ 10 w 18"/>
              <a:gd name="T7" fmla="*/ 17 h 29"/>
              <a:gd name="T8" fmla="*/ 10 w 18"/>
              <a:gd name="T9" fmla="*/ 14 h 29"/>
              <a:gd name="T10" fmla="*/ 14 w 18"/>
              <a:gd name="T11" fmla="*/ 7 h 29"/>
              <a:gd name="T12" fmla="*/ 18 w 18"/>
              <a:gd name="T13" fmla="*/ 3 h 29"/>
              <a:gd name="T14" fmla="*/ 15 w 18"/>
              <a:gd name="T15" fmla="*/ 0 h 29"/>
              <a:gd name="T16" fmla="*/ 10 w 18"/>
              <a:gd name="T17" fmla="*/ 2 h 29"/>
              <a:gd name="T18" fmla="*/ 9 w 18"/>
              <a:gd name="T19" fmla="*/ 6 h 29"/>
              <a:gd name="T20" fmla="*/ 9 w 18"/>
              <a:gd name="T21" fmla="*/ 9 h 29"/>
              <a:gd name="T22" fmla="*/ 7 w 18"/>
              <a:gd name="T23" fmla="*/ 13 h 29"/>
              <a:gd name="T24" fmla="*/ 4 w 18"/>
              <a:gd name="T25" fmla="*/ 14 h 29"/>
              <a:gd name="T26" fmla="*/ 2 w 18"/>
              <a:gd name="T27" fmla="*/ 18 h 29"/>
              <a:gd name="T28" fmla="*/ 0 w 18"/>
              <a:gd name="T29" fmla="*/ 22 h 29"/>
              <a:gd name="T30" fmla="*/ 2 w 18"/>
              <a:gd name="T31" fmla="*/ 28 h 29"/>
              <a:gd name="T32" fmla="*/ 3 w 18"/>
              <a:gd name="T3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" h="29">
                <a:moveTo>
                  <a:pt x="3" y="29"/>
                </a:moveTo>
                <a:lnTo>
                  <a:pt x="4" y="25"/>
                </a:lnTo>
                <a:lnTo>
                  <a:pt x="6" y="20"/>
                </a:lnTo>
                <a:lnTo>
                  <a:pt x="10" y="17"/>
                </a:lnTo>
                <a:lnTo>
                  <a:pt x="10" y="14"/>
                </a:lnTo>
                <a:lnTo>
                  <a:pt x="14" y="7"/>
                </a:lnTo>
                <a:lnTo>
                  <a:pt x="18" y="3"/>
                </a:lnTo>
                <a:lnTo>
                  <a:pt x="15" y="0"/>
                </a:lnTo>
                <a:lnTo>
                  <a:pt x="10" y="2"/>
                </a:lnTo>
                <a:lnTo>
                  <a:pt x="9" y="6"/>
                </a:lnTo>
                <a:lnTo>
                  <a:pt x="9" y="9"/>
                </a:lnTo>
                <a:lnTo>
                  <a:pt x="7" y="13"/>
                </a:lnTo>
                <a:lnTo>
                  <a:pt x="4" y="14"/>
                </a:lnTo>
                <a:lnTo>
                  <a:pt x="2" y="18"/>
                </a:lnTo>
                <a:lnTo>
                  <a:pt x="0" y="22"/>
                </a:lnTo>
                <a:lnTo>
                  <a:pt x="2" y="28"/>
                </a:lnTo>
                <a:lnTo>
                  <a:pt x="3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5" name="Freeform 467"/>
          <p:cNvSpPr>
            <a:spLocks/>
          </p:cNvSpPr>
          <p:nvPr/>
        </p:nvSpPr>
        <p:spPr bwMode="auto">
          <a:xfrm>
            <a:off x="5614988" y="3111500"/>
            <a:ext cx="11113" cy="9525"/>
          </a:xfrm>
          <a:custGeom>
            <a:avLst/>
            <a:gdLst>
              <a:gd name="T0" fmla="*/ 3 w 7"/>
              <a:gd name="T1" fmla="*/ 6 h 6"/>
              <a:gd name="T2" fmla="*/ 0 w 7"/>
              <a:gd name="T3" fmla="*/ 6 h 6"/>
              <a:gd name="T4" fmla="*/ 3 w 7"/>
              <a:gd name="T5" fmla="*/ 2 h 6"/>
              <a:gd name="T6" fmla="*/ 6 w 7"/>
              <a:gd name="T7" fmla="*/ 0 h 6"/>
              <a:gd name="T8" fmla="*/ 7 w 7"/>
              <a:gd name="T9" fmla="*/ 2 h 6"/>
              <a:gd name="T10" fmla="*/ 6 w 7"/>
              <a:gd name="T11" fmla="*/ 5 h 6"/>
              <a:gd name="T12" fmla="*/ 3 w 7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6">
                <a:moveTo>
                  <a:pt x="3" y="6"/>
                </a:moveTo>
                <a:lnTo>
                  <a:pt x="0" y="6"/>
                </a:lnTo>
                <a:lnTo>
                  <a:pt x="3" y="2"/>
                </a:lnTo>
                <a:lnTo>
                  <a:pt x="6" y="0"/>
                </a:lnTo>
                <a:lnTo>
                  <a:pt x="7" y="2"/>
                </a:lnTo>
                <a:lnTo>
                  <a:pt x="6" y="5"/>
                </a:lnTo>
                <a:lnTo>
                  <a:pt x="3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6" name="Freeform 468"/>
          <p:cNvSpPr>
            <a:spLocks/>
          </p:cNvSpPr>
          <p:nvPr/>
        </p:nvSpPr>
        <p:spPr bwMode="auto">
          <a:xfrm>
            <a:off x="5684838" y="3063875"/>
            <a:ext cx="87313" cy="55563"/>
          </a:xfrm>
          <a:custGeom>
            <a:avLst/>
            <a:gdLst>
              <a:gd name="T0" fmla="*/ 23 w 55"/>
              <a:gd name="T1" fmla="*/ 26 h 35"/>
              <a:gd name="T2" fmla="*/ 29 w 55"/>
              <a:gd name="T3" fmla="*/ 17 h 35"/>
              <a:gd name="T4" fmla="*/ 34 w 55"/>
              <a:gd name="T5" fmla="*/ 17 h 35"/>
              <a:gd name="T6" fmla="*/ 44 w 55"/>
              <a:gd name="T7" fmla="*/ 13 h 35"/>
              <a:gd name="T8" fmla="*/ 46 w 55"/>
              <a:gd name="T9" fmla="*/ 13 h 35"/>
              <a:gd name="T10" fmla="*/ 55 w 55"/>
              <a:gd name="T11" fmla="*/ 9 h 35"/>
              <a:gd name="T12" fmla="*/ 55 w 55"/>
              <a:gd name="T13" fmla="*/ 2 h 35"/>
              <a:gd name="T14" fmla="*/ 55 w 55"/>
              <a:gd name="T15" fmla="*/ 0 h 35"/>
              <a:gd name="T16" fmla="*/ 46 w 55"/>
              <a:gd name="T17" fmla="*/ 2 h 35"/>
              <a:gd name="T18" fmla="*/ 44 w 55"/>
              <a:gd name="T19" fmla="*/ 4 h 35"/>
              <a:gd name="T20" fmla="*/ 38 w 55"/>
              <a:gd name="T21" fmla="*/ 4 h 35"/>
              <a:gd name="T22" fmla="*/ 31 w 55"/>
              <a:gd name="T23" fmla="*/ 9 h 35"/>
              <a:gd name="T24" fmla="*/ 27 w 55"/>
              <a:gd name="T25" fmla="*/ 11 h 35"/>
              <a:gd name="T26" fmla="*/ 29 w 55"/>
              <a:gd name="T27" fmla="*/ 4 h 35"/>
              <a:gd name="T28" fmla="*/ 26 w 55"/>
              <a:gd name="T29" fmla="*/ 2 h 35"/>
              <a:gd name="T30" fmla="*/ 23 w 55"/>
              <a:gd name="T31" fmla="*/ 2 h 35"/>
              <a:gd name="T32" fmla="*/ 10 w 55"/>
              <a:gd name="T33" fmla="*/ 17 h 35"/>
              <a:gd name="T34" fmla="*/ 10 w 55"/>
              <a:gd name="T35" fmla="*/ 23 h 35"/>
              <a:gd name="T36" fmla="*/ 4 w 55"/>
              <a:gd name="T37" fmla="*/ 24 h 35"/>
              <a:gd name="T38" fmla="*/ 0 w 55"/>
              <a:gd name="T39" fmla="*/ 34 h 35"/>
              <a:gd name="T40" fmla="*/ 0 w 55"/>
              <a:gd name="T41" fmla="*/ 35 h 35"/>
              <a:gd name="T42" fmla="*/ 15 w 55"/>
              <a:gd name="T43" fmla="*/ 34 h 35"/>
              <a:gd name="T44" fmla="*/ 16 w 55"/>
              <a:gd name="T45" fmla="*/ 34 h 35"/>
              <a:gd name="T46" fmla="*/ 23 w 55"/>
              <a:gd name="T47" fmla="*/ 2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5" h="35">
                <a:moveTo>
                  <a:pt x="23" y="26"/>
                </a:moveTo>
                <a:lnTo>
                  <a:pt x="29" y="17"/>
                </a:lnTo>
                <a:lnTo>
                  <a:pt x="34" y="17"/>
                </a:lnTo>
                <a:lnTo>
                  <a:pt x="44" y="13"/>
                </a:lnTo>
                <a:lnTo>
                  <a:pt x="46" y="13"/>
                </a:lnTo>
                <a:lnTo>
                  <a:pt x="55" y="9"/>
                </a:lnTo>
                <a:lnTo>
                  <a:pt x="55" y="2"/>
                </a:lnTo>
                <a:lnTo>
                  <a:pt x="55" y="0"/>
                </a:lnTo>
                <a:lnTo>
                  <a:pt x="46" y="2"/>
                </a:lnTo>
                <a:lnTo>
                  <a:pt x="44" y="4"/>
                </a:lnTo>
                <a:lnTo>
                  <a:pt x="38" y="4"/>
                </a:lnTo>
                <a:lnTo>
                  <a:pt x="31" y="9"/>
                </a:lnTo>
                <a:lnTo>
                  <a:pt x="27" y="11"/>
                </a:lnTo>
                <a:lnTo>
                  <a:pt x="29" y="4"/>
                </a:lnTo>
                <a:lnTo>
                  <a:pt x="26" y="2"/>
                </a:lnTo>
                <a:lnTo>
                  <a:pt x="23" y="2"/>
                </a:lnTo>
                <a:lnTo>
                  <a:pt x="10" y="17"/>
                </a:lnTo>
                <a:lnTo>
                  <a:pt x="10" y="23"/>
                </a:lnTo>
                <a:lnTo>
                  <a:pt x="4" y="24"/>
                </a:lnTo>
                <a:lnTo>
                  <a:pt x="0" y="34"/>
                </a:lnTo>
                <a:lnTo>
                  <a:pt x="0" y="35"/>
                </a:lnTo>
                <a:lnTo>
                  <a:pt x="15" y="34"/>
                </a:lnTo>
                <a:lnTo>
                  <a:pt x="16" y="34"/>
                </a:lnTo>
                <a:lnTo>
                  <a:pt x="23" y="2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7" name="Freeform 469"/>
          <p:cNvSpPr>
            <a:spLocks/>
          </p:cNvSpPr>
          <p:nvPr/>
        </p:nvSpPr>
        <p:spPr bwMode="auto">
          <a:xfrm>
            <a:off x="5654675" y="3065463"/>
            <a:ext cx="31750" cy="30163"/>
          </a:xfrm>
          <a:custGeom>
            <a:avLst/>
            <a:gdLst>
              <a:gd name="T0" fmla="*/ 1 w 20"/>
              <a:gd name="T1" fmla="*/ 19 h 19"/>
              <a:gd name="T2" fmla="*/ 7 w 20"/>
              <a:gd name="T3" fmla="*/ 16 h 19"/>
              <a:gd name="T4" fmla="*/ 12 w 20"/>
              <a:gd name="T5" fmla="*/ 12 h 19"/>
              <a:gd name="T6" fmla="*/ 20 w 20"/>
              <a:gd name="T7" fmla="*/ 3 h 19"/>
              <a:gd name="T8" fmla="*/ 19 w 20"/>
              <a:gd name="T9" fmla="*/ 1 h 19"/>
              <a:gd name="T10" fmla="*/ 12 w 20"/>
              <a:gd name="T11" fmla="*/ 3 h 19"/>
              <a:gd name="T12" fmla="*/ 7 w 20"/>
              <a:gd name="T13" fmla="*/ 4 h 19"/>
              <a:gd name="T14" fmla="*/ 3 w 20"/>
              <a:gd name="T15" fmla="*/ 0 h 19"/>
              <a:gd name="T16" fmla="*/ 1 w 20"/>
              <a:gd name="T17" fmla="*/ 0 h 19"/>
              <a:gd name="T18" fmla="*/ 0 w 20"/>
              <a:gd name="T19" fmla="*/ 0 h 19"/>
              <a:gd name="T20" fmla="*/ 1 w 20"/>
              <a:gd name="T21" fmla="*/ 10 h 19"/>
              <a:gd name="T22" fmla="*/ 1 w 20"/>
              <a:gd name="T23" fmla="*/ 16 h 19"/>
              <a:gd name="T24" fmla="*/ 1 w 20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0" h="19">
                <a:moveTo>
                  <a:pt x="1" y="19"/>
                </a:moveTo>
                <a:lnTo>
                  <a:pt x="7" y="16"/>
                </a:lnTo>
                <a:lnTo>
                  <a:pt x="12" y="12"/>
                </a:lnTo>
                <a:lnTo>
                  <a:pt x="20" y="3"/>
                </a:lnTo>
                <a:lnTo>
                  <a:pt x="19" y="1"/>
                </a:lnTo>
                <a:lnTo>
                  <a:pt x="12" y="3"/>
                </a:lnTo>
                <a:lnTo>
                  <a:pt x="7" y="4"/>
                </a:lnTo>
                <a:lnTo>
                  <a:pt x="3" y="0"/>
                </a:lnTo>
                <a:lnTo>
                  <a:pt x="1" y="0"/>
                </a:lnTo>
                <a:lnTo>
                  <a:pt x="0" y="0"/>
                </a:lnTo>
                <a:lnTo>
                  <a:pt x="1" y="10"/>
                </a:lnTo>
                <a:lnTo>
                  <a:pt x="1" y="16"/>
                </a:lnTo>
                <a:lnTo>
                  <a:pt x="1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8" name="Freeform 470"/>
          <p:cNvSpPr>
            <a:spLocks/>
          </p:cNvSpPr>
          <p:nvPr/>
        </p:nvSpPr>
        <p:spPr bwMode="auto">
          <a:xfrm>
            <a:off x="5672138" y="2981325"/>
            <a:ext cx="58738" cy="82550"/>
          </a:xfrm>
          <a:custGeom>
            <a:avLst/>
            <a:gdLst>
              <a:gd name="T0" fmla="*/ 30 w 37"/>
              <a:gd name="T1" fmla="*/ 38 h 52"/>
              <a:gd name="T2" fmla="*/ 35 w 37"/>
              <a:gd name="T3" fmla="*/ 35 h 52"/>
              <a:gd name="T4" fmla="*/ 37 w 37"/>
              <a:gd name="T5" fmla="*/ 35 h 52"/>
              <a:gd name="T6" fmla="*/ 34 w 37"/>
              <a:gd name="T7" fmla="*/ 24 h 52"/>
              <a:gd name="T8" fmla="*/ 33 w 37"/>
              <a:gd name="T9" fmla="*/ 24 h 52"/>
              <a:gd name="T10" fmla="*/ 31 w 37"/>
              <a:gd name="T11" fmla="*/ 26 h 52"/>
              <a:gd name="T12" fmla="*/ 29 w 37"/>
              <a:gd name="T13" fmla="*/ 27 h 52"/>
              <a:gd name="T14" fmla="*/ 27 w 37"/>
              <a:gd name="T15" fmla="*/ 27 h 52"/>
              <a:gd name="T16" fmla="*/ 27 w 37"/>
              <a:gd name="T17" fmla="*/ 24 h 52"/>
              <a:gd name="T18" fmla="*/ 35 w 37"/>
              <a:gd name="T19" fmla="*/ 16 h 52"/>
              <a:gd name="T20" fmla="*/ 30 w 37"/>
              <a:gd name="T21" fmla="*/ 0 h 52"/>
              <a:gd name="T22" fmla="*/ 18 w 37"/>
              <a:gd name="T23" fmla="*/ 7 h 52"/>
              <a:gd name="T24" fmla="*/ 18 w 37"/>
              <a:gd name="T25" fmla="*/ 16 h 52"/>
              <a:gd name="T26" fmla="*/ 24 w 37"/>
              <a:gd name="T27" fmla="*/ 13 h 52"/>
              <a:gd name="T28" fmla="*/ 16 w 37"/>
              <a:gd name="T29" fmla="*/ 30 h 52"/>
              <a:gd name="T30" fmla="*/ 5 w 37"/>
              <a:gd name="T31" fmla="*/ 33 h 52"/>
              <a:gd name="T32" fmla="*/ 5 w 37"/>
              <a:gd name="T33" fmla="*/ 37 h 52"/>
              <a:gd name="T34" fmla="*/ 14 w 37"/>
              <a:gd name="T35" fmla="*/ 37 h 52"/>
              <a:gd name="T36" fmla="*/ 14 w 37"/>
              <a:gd name="T37" fmla="*/ 39 h 52"/>
              <a:gd name="T38" fmla="*/ 3 w 37"/>
              <a:gd name="T39" fmla="*/ 45 h 52"/>
              <a:gd name="T40" fmla="*/ 0 w 37"/>
              <a:gd name="T41" fmla="*/ 46 h 52"/>
              <a:gd name="T42" fmla="*/ 1 w 37"/>
              <a:gd name="T43" fmla="*/ 50 h 52"/>
              <a:gd name="T44" fmla="*/ 1 w 37"/>
              <a:gd name="T45" fmla="*/ 52 h 52"/>
              <a:gd name="T46" fmla="*/ 22 w 37"/>
              <a:gd name="T47" fmla="*/ 45 h 52"/>
              <a:gd name="T48" fmla="*/ 30 w 37"/>
              <a:gd name="T49" fmla="*/ 38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" h="52">
                <a:moveTo>
                  <a:pt x="30" y="38"/>
                </a:moveTo>
                <a:lnTo>
                  <a:pt x="35" y="35"/>
                </a:lnTo>
                <a:lnTo>
                  <a:pt x="37" y="35"/>
                </a:lnTo>
                <a:lnTo>
                  <a:pt x="34" y="24"/>
                </a:lnTo>
                <a:lnTo>
                  <a:pt x="33" y="24"/>
                </a:lnTo>
                <a:lnTo>
                  <a:pt x="31" y="26"/>
                </a:lnTo>
                <a:lnTo>
                  <a:pt x="29" y="27"/>
                </a:lnTo>
                <a:lnTo>
                  <a:pt x="27" y="27"/>
                </a:lnTo>
                <a:lnTo>
                  <a:pt x="27" y="24"/>
                </a:lnTo>
                <a:lnTo>
                  <a:pt x="35" y="16"/>
                </a:lnTo>
                <a:lnTo>
                  <a:pt x="30" y="0"/>
                </a:lnTo>
                <a:lnTo>
                  <a:pt x="18" y="7"/>
                </a:lnTo>
                <a:lnTo>
                  <a:pt x="18" y="16"/>
                </a:lnTo>
                <a:lnTo>
                  <a:pt x="24" y="13"/>
                </a:lnTo>
                <a:lnTo>
                  <a:pt x="16" y="30"/>
                </a:lnTo>
                <a:lnTo>
                  <a:pt x="5" y="33"/>
                </a:lnTo>
                <a:lnTo>
                  <a:pt x="5" y="37"/>
                </a:lnTo>
                <a:lnTo>
                  <a:pt x="14" y="37"/>
                </a:lnTo>
                <a:lnTo>
                  <a:pt x="14" y="39"/>
                </a:lnTo>
                <a:lnTo>
                  <a:pt x="3" y="45"/>
                </a:lnTo>
                <a:lnTo>
                  <a:pt x="0" y="46"/>
                </a:lnTo>
                <a:lnTo>
                  <a:pt x="1" y="50"/>
                </a:lnTo>
                <a:lnTo>
                  <a:pt x="1" y="52"/>
                </a:lnTo>
                <a:lnTo>
                  <a:pt x="22" y="45"/>
                </a:lnTo>
                <a:lnTo>
                  <a:pt x="30" y="3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9" name="Freeform 471"/>
          <p:cNvSpPr>
            <a:spLocks/>
          </p:cNvSpPr>
          <p:nvPr/>
        </p:nvSpPr>
        <p:spPr bwMode="auto">
          <a:xfrm>
            <a:off x="5670550" y="2998788"/>
            <a:ext cx="19050" cy="19050"/>
          </a:xfrm>
          <a:custGeom>
            <a:avLst/>
            <a:gdLst>
              <a:gd name="T0" fmla="*/ 0 w 12"/>
              <a:gd name="T1" fmla="*/ 12 h 12"/>
              <a:gd name="T2" fmla="*/ 0 w 12"/>
              <a:gd name="T3" fmla="*/ 8 h 12"/>
              <a:gd name="T4" fmla="*/ 4 w 12"/>
              <a:gd name="T5" fmla="*/ 1 h 12"/>
              <a:gd name="T6" fmla="*/ 8 w 12"/>
              <a:gd name="T7" fmla="*/ 0 h 12"/>
              <a:gd name="T8" fmla="*/ 9 w 12"/>
              <a:gd name="T9" fmla="*/ 1 h 12"/>
              <a:gd name="T10" fmla="*/ 9 w 12"/>
              <a:gd name="T11" fmla="*/ 5 h 12"/>
              <a:gd name="T12" fmla="*/ 8 w 12"/>
              <a:gd name="T13" fmla="*/ 7 h 12"/>
              <a:gd name="T14" fmla="*/ 12 w 12"/>
              <a:gd name="T15" fmla="*/ 8 h 12"/>
              <a:gd name="T16" fmla="*/ 8 w 12"/>
              <a:gd name="T17" fmla="*/ 12 h 12"/>
              <a:gd name="T18" fmla="*/ 0 w 12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12">
                <a:moveTo>
                  <a:pt x="0" y="12"/>
                </a:moveTo>
                <a:lnTo>
                  <a:pt x="0" y="8"/>
                </a:lnTo>
                <a:lnTo>
                  <a:pt x="4" y="1"/>
                </a:lnTo>
                <a:lnTo>
                  <a:pt x="8" y="0"/>
                </a:lnTo>
                <a:lnTo>
                  <a:pt x="9" y="1"/>
                </a:lnTo>
                <a:lnTo>
                  <a:pt x="9" y="5"/>
                </a:lnTo>
                <a:lnTo>
                  <a:pt x="8" y="7"/>
                </a:lnTo>
                <a:lnTo>
                  <a:pt x="12" y="8"/>
                </a:lnTo>
                <a:lnTo>
                  <a:pt x="8" y="12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0" name="Freeform 472"/>
          <p:cNvSpPr>
            <a:spLocks/>
          </p:cNvSpPr>
          <p:nvPr/>
        </p:nvSpPr>
        <p:spPr bwMode="auto">
          <a:xfrm>
            <a:off x="5738813" y="2994025"/>
            <a:ext cx="23813" cy="22225"/>
          </a:xfrm>
          <a:custGeom>
            <a:avLst/>
            <a:gdLst>
              <a:gd name="T0" fmla="*/ 12 w 15"/>
              <a:gd name="T1" fmla="*/ 12 h 14"/>
              <a:gd name="T2" fmla="*/ 8 w 15"/>
              <a:gd name="T3" fmla="*/ 14 h 14"/>
              <a:gd name="T4" fmla="*/ 3 w 15"/>
              <a:gd name="T5" fmla="*/ 14 h 14"/>
              <a:gd name="T6" fmla="*/ 0 w 15"/>
              <a:gd name="T7" fmla="*/ 11 h 14"/>
              <a:gd name="T8" fmla="*/ 2 w 15"/>
              <a:gd name="T9" fmla="*/ 7 h 14"/>
              <a:gd name="T10" fmla="*/ 0 w 15"/>
              <a:gd name="T11" fmla="*/ 1 h 14"/>
              <a:gd name="T12" fmla="*/ 4 w 15"/>
              <a:gd name="T13" fmla="*/ 0 h 14"/>
              <a:gd name="T14" fmla="*/ 8 w 15"/>
              <a:gd name="T15" fmla="*/ 3 h 14"/>
              <a:gd name="T16" fmla="*/ 7 w 15"/>
              <a:gd name="T17" fmla="*/ 5 h 14"/>
              <a:gd name="T18" fmla="*/ 10 w 15"/>
              <a:gd name="T19" fmla="*/ 5 h 14"/>
              <a:gd name="T20" fmla="*/ 12 w 15"/>
              <a:gd name="T21" fmla="*/ 7 h 14"/>
              <a:gd name="T22" fmla="*/ 15 w 15"/>
              <a:gd name="T23" fmla="*/ 11 h 14"/>
              <a:gd name="T24" fmla="*/ 12 w 15"/>
              <a:gd name="T25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4">
                <a:moveTo>
                  <a:pt x="12" y="12"/>
                </a:moveTo>
                <a:lnTo>
                  <a:pt x="8" y="14"/>
                </a:lnTo>
                <a:lnTo>
                  <a:pt x="3" y="14"/>
                </a:lnTo>
                <a:lnTo>
                  <a:pt x="0" y="11"/>
                </a:lnTo>
                <a:lnTo>
                  <a:pt x="2" y="7"/>
                </a:lnTo>
                <a:lnTo>
                  <a:pt x="0" y="1"/>
                </a:lnTo>
                <a:lnTo>
                  <a:pt x="4" y="0"/>
                </a:lnTo>
                <a:lnTo>
                  <a:pt x="8" y="3"/>
                </a:lnTo>
                <a:lnTo>
                  <a:pt x="7" y="5"/>
                </a:lnTo>
                <a:lnTo>
                  <a:pt x="10" y="5"/>
                </a:lnTo>
                <a:lnTo>
                  <a:pt x="12" y="7"/>
                </a:lnTo>
                <a:lnTo>
                  <a:pt x="15" y="11"/>
                </a:lnTo>
                <a:lnTo>
                  <a:pt x="12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1" name="Freeform 473"/>
          <p:cNvSpPr>
            <a:spLocks/>
          </p:cNvSpPr>
          <p:nvPr/>
        </p:nvSpPr>
        <p:spPr bwMode="auto">
          <a:xfrm>
            <a:off x="5767388" y="2987675"/>
            <a:ext cx="20638" cy="22225"/>
          </a:xfrm>
          <a:custGeom>
            <a:avLst/>
            <a:gdLst>
              <a:gd name="T0" fmla="*/ 5 w 13"/>
              <a:gd name="T1" fmla="*/ 14 h 14"/>
              <a:gd name="T2" fmla="*/ 9 w 13"/>
              <a:gd name="T3" fmla="*/ 12 h 14"/>
              <a:gd name="T4" fmla="*/ 13 w 13"/>
              <a:gd name="T5" fmla="*/ 11 h 14"/>
              <a:gd name="T6" fmla="*/ 12 w 13"/>
              <a:gd name="T7" fmla="*/ 0 h 14"/>
              <a:gd name="T8" fmla="*/ 8 w 13"/>
              <a:gd name="T9" fmla="*/ 0 h 14"/>
              <a:gd name="T10" fmla="*/ 4 w 13"/>
              <a:gd name="T11" fmla="*/ 3 h 14"/>
              <a:gd name="T12" fmla="*/ 4 w 13"/>
              <a:gd name="T13" fmla="*/ 7 h 14"/>
              <a:gd name="T14" fmla="*/ 0 w 13"/>
              <a:gd name="T15" fmla="*/ 12 h 14"/>
              <a:gd name="T16" fmla="*/ 5 w 13"/>
              <a:gd name="T1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14">
                <a:moveTo>
                  <a:pt x="5" y="14"/>
                </a:moveTo>
                <a:lnTo>
                  <a:pt x="9" y="12"/>
                </a:lnTo>
                <a:lnTo>
                  <a:pt x="13" y="11"/>
                </a:lnTo>
                <a:lnTo>
                  <a:pt x="12" y="0"/>
                </a:lnTo>
                <a:lnTo>
                  <a:pt x="8" y="0"/>
                </a:lnTo>
                <a:lnTo>
                  <a:pt x="4" y="3"/>
                </a:lnTo>
                <a:lnTo>
                  <a:pt x="4" y="7"/>
                </a:lnTo>
                <a:lnTo>
                  <a:pt x="0" y="12"/>
                </a:lnTo>
                <a:lnTo>
                  <a:pt x="5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2" name="Freeform 474"/>
          <p:cNvSpPr>
            <a:spLocks/>
          </p:cNvSpPr>
          <p:nvPr/>
        </p:nvSpPr>
        <p:spPr bwMode="auto">
          <a:xfrm>
            <a:off x="5743575" y="2947988"/>
            <a:ext cx="31750" cy="39688"/>
          </a:xfrm>
          <a:custGeom>
            <a:avLst/>
            <a:gdLst>
              <a:gd name="T0" fmla="*/ 9 w 20"/>
              <a:gd name="T1" fmla="*/ 25 h 25"/>
              <a:gd name="T2" fmla="*/ 14 w 20"/>
              <a:gd name="T3" fmla="*/ 24 h 25"/>
              <a:gd name="T4" fmla="*/ 19 w 20"/>
              <a:gd name="T5" fmla="*/ 18 h 25"/>
              <a:gd name="T6" fmla="*/ 20 w 20"/>
              <a:gd name="T7" fmla="*/ 9 h 25"/>
              <a:gd name="T8" fmla="*/ 12 w 20"/>
              <a:gd name="T9" fmla="*/ 0 h 25"/>
              <a:gd name="T10" fmla="*/ 9 w 20"/>
              <a:gd name="T11" fmla="*/ 4 h 25"/>
              <a:gd name="T12" fmla="*/ 0 w 20"/>
              <a:gd name="T13" fmla="*/ 14 h 25"/>
              <a:gd name="T14" fmla="*/ 9 w 20"/>
              <a:gd name="T15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25">
                <a:moveTo>
                  <a:pt x="9" y="25"/>
                </a:moveTo>
                <a:lnTo>
                  <a:pt x="14" y="24"/>
                </a:lnTo>
                <a:lnTo>
                  <a:pt x="19" y="18"/>
                </a:lnTo>
                <a:lnTo>
                  <a:pt x="20" y="9"/>
                </a:lnTo>
                <a:lnTo>
                  <a:pt x="12" y="0"/>
                </a:lnTo>
                <a:lnTo>
                  <a:pt x="9" y="4"/>
                </a:lnTo>
                <a:lnTo>
                  <a:pt x="0" y="14"/>
                </a:lnTo>
                <a:lnTo>
                  <a:pt x="9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3" name="Freeform 475"/>
          <p:cNvSpPr>
            <a:spLocks/>
          </p:cNvSpPr>
          <p:nvPr/>
        </p:nvSpPr>
        <p:spPr bwMode="auto">
          <a:xfrm>
            <a:off x="5781675" y="2957513"/>
            <a:ext cx="41275" cy="25400"/>
          </a:xfrm>
          <a:custGeom>
            <a:avLst/>
            <a:gdLst>
              <a:gd name="T0" fmla="*/ 2 w 26"/>
              <a:gd name="T1" fmla="*/ 15 h 16"/>
              <a:gd name="T2" fmla="*/ 3 w 26"/>
              <a:gd name="T3" fmla="*/ 16 h 16"/>
              <a:gd name="T4" fmla="*/ 7 w 26"/>
              <a:gd name="T5" fmla="*/ 15 h 16"/>
              <a:gd name="T6" fmla="*/ 21 w 26"/>
              <a:gd name="T7" fmla="*/ 5 h 16"/>
              <a:gd name="T8" fmla="*/ 26 w 26"/>
              <a:gd name="T9" fmla="*/ 1 h 16"/>
              <a:gd name="T10" fmla="*/ 18 w 26"/>
              <a:gd name="T11" fmla="*/ 0 h 16"/>
              <a:gd name="T12" fmla="*/ 14 w 26"/>
              <a:gd name="T13" fmla="*/ 1 h 16"/>
              <a:gd name="T14" fmla="*/ 10 w 26"/>
              <a:gd name="T15" fmla="*/ 1 h 16"/>
              <a:gd name="T16" fmla="*/ 0 w 26"/>
              <a:gd name="T17" fmla="*/ 13 h 16"/>
              <a:gd name="T18" fmla="*/ 2 w 26"/>
              <a:gd name="T19" fmla="*/ 1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16">
                <a:moveTo>
                  <a:pt x="2" y="15"/>
                </a:moveTo>
                <a:lnTo>
                  <a:pt x="3" y="16"/>
                </a:lnTo>
                <a:lnTo>
                  <a:pt x="7" y="15"/>
                </a:lnTo>
                <a:lnTo>
                  <a:pt x="21" y="5"/>
                </a:lnTo>
                <a:lnTo>
                  <a:pt x="26" y="1"/>
                </a:lnTo>
                <a:lnTo>
                  <a:pt x="18" y="0"/>
                </a:lnTo>
                <a:lnTo>
                  <a:pt x="14" y="1"/>
                </a:lnTo>
                <a:lnTo>
                  <a:pt x="10" y="1"/>
                </a:lnTo>
                <a:lnTo>
                  <a:pt x="0" y="13"/>
                </a:lnTo>
                <a:lnTo>
                  <a:pt x="2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4" name="Freeform 476"/>
          <p:cNvSpPr>
            <a:spLocks/>
          </p:cNvSpPr>
          <p:nvPr/>
        </p:nvSpPr>
        <p:spPr bwMode="auto">
          <a:xfrm>
            <a:off x="5761038" y="2881313"/>
            <a:ext cx="34925" cy="39688"/>
          </a:xfrm>
          <a:custGeom>
            <a:avLst/>
            <a:gdLst>
              <a:gd name="T0" fmla="*/ 5 w 22"/>
              <a:gd name="T1" fmla="*/ 25 h 25"/>
              <a:gd name="T2" fmla="*/ 0 w 22"/>
              <a:gd name="T3" fmla="*/ 19 h 25"/>
              <a:gd name="T4" fmla="*/ 7 w 22"/>
              <a:gd name="T5" fmla="*/ 11 h 25"/>
              <a:gd name="T6" fmla="*/ 5 w 22"/>
              <a:gd name="T7" fmla="*/ 4 h 25"/>
              <a:gd name="T8" fmla="*/ 13 w 22"/>
              <a:gd name="T9" fmla="*/ 1 h 25"/>
              <a:gd name="T10" fmla="*/ 17 w 22"/>
              <a:gd name="T11" fmla="*/ 1 h 25"/>
              <a:gd name="T12" fmla="*/ 22 w 22"/>
              <a:gd name="T13" fmla="*/ 0 h 25"/>
              <a:gd name="T14" fmla="*/ 19 w 22"/>
              <a:gd name="T15" fmla="*/ 6 h 25"/>
              <a:gd name="T16" fmla="*/ 17 w 22"/>
              <a:gd name="T17" fmla="*/ 12 h 25"/>
              <a:gd name="T18" fmla="*/ 16 w 22"/>
              <a:gd name="T19" fmla="*/ 19 h 25"/>
              <a:gd name="T20" fmla="*/ 12 w 22"/>
              <a:gd name="T21" fmla="*/ 18 h 25"/>
              <a:gd name="T22" fmla="*/ 11 w 22"/>
              <a:gd name="T23" fmla="*/ 16 h 25"/>
              <a:gd name="T24" fmla="*/ 11 w 22"/>
              <a:gd name="T25" fmla="*/ 22 h 25"/>
              <a:gd name="T26" fmla="*/ 5 w 22"/>
              <a:gd name="T2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2" h="25">
                <a:moveTo>
                  <a:pt x="5" y="25"/>
                </a:moveTo>
                <a:lnTo>
                  <a:pt x="0" y="19"/>
                </a:lnTo>
                <a:lnTo>
                  <a:pt x="7" y="11"/>
                </a:lnTo>
                <a:lnTo>
                  <a:pt x="5" y="4"/>
                </a:lnTo>
                <a:lnTo>
                  <a:pt x="13" y="1"/>
                </a:lnTo>
                <a:lnTo>
                  <a:pt x="17" y="1"/>
                </a:lnTo>
                <a:lnTo>
                  <a:pt x="22" y="0"/>
                </a:lnTo>
                <a:lnTo>
                  <a:pt x="19" y="6"/>
                </a:lnTo>
                <a:lnTo>
                  <a:pt x="17" y="12"/>
                </a:lnTo>
                <a:lnTo>
                  <a:pt x="16" y="19"/>
                </a:lnTo>
                <a:lnTo>
                  <a:pt x="12" y="18"/>
                </a:lnTo>
                <a:lnTo>
                  <a:pt x="11" y="16"/>
                </a:lnTo>
                <a:lnTo>
                  <a:pt x="11" y="22"/>
                </a:lnTo>
                <a:lnTo>
                  <a:pt x="5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5" name="Freeform 477"/>
          <p:cNvSpPr>
            <a:spLocks/>
          </p:cNvSpPr>
          <p:nvPr/>
        </p:nvSpPr>
        <p:spPr bwMode="auto">
          <a:xfrm>
            <a:off x="5715000" y="2906713"/>
            <a:ext cx="9525" cy="11113"/>
          </a:xfrm>
          <a:custGeom>
            <a:avLst/>
            <a:gdLst>
              <a:gd name="T0" fmla="*/ 0 w 6"/>
              <a:gd name="T1" fmla="*/ 7 h 7"/>
              <a:gd name="T2" fmla="*/ 6 w 6"/>
              <a:gd name="T3" fmla="*/ 5 h 7"/>
              <a:gd name="T4" fmla="*/ 0 w 6"/>
              <a:gd name="T5" fmla="*/ 0 h 7"/>
              <a:gd name="T6" fmla="*/ 0 w 6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7">
                <a:moveTo>
                  <a:pt x="0" y="7"/>
                </a:moveTo>
                <a:lnTo>
                  <a:pt x="6" y="5"/>
                </a:lnTo>
                <a:lnTo>
                  <a:pt x="0" y="0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6" name="Freeform 478"/>
          <p:cNvSpPr>
            <a:spLocks/>
          </p:cNvSpPr>
          <p:nvPr/>
        </p:nvSpPr>
        <p:spPr bwMode="auto">
          <a:xfrm>
            <a:off x="5792788" y="2892425"/>
            <a:ext cx="23813" cy="25400"/>
          </a:xfrm>
          <a:custGeom>
            <a:avLst/>
            <a:gdLst>
              <a:gd name="T0" fmla="*/ 4 w 15"/>
              <a:gd name="T1" fmla="*/ 16 h 16"/>
              <a:gd name="T2" fmla="*/ 0 w 15"/>
              <a:gd name="T3" fmla="*/ 11 h 16"/>
              <a:gd name="T4" fmla="*/ 3 w 15"/>
              <a:gd name="T5" fmla="*/ 5 h 16"/>
              <a:gd name="T6" fmla="*/ 8 w 15"/>
              <a:gd name="T7" fmla="*/ 0 h 16"/>
              <a:gd name="T8" fmla="*/ 12 w 15"/>
              <a:gd name="T9" fmla="*/ 0 h 16"/>
              <a:gd name="T10" fmla="*/ 15 w 15"/>
              <a:gd name="T11" fmla="*/ 5 h 16"/>
              <a:gd name="T12" fmla="*/ 14 w 15"/>
              <a:gd name="T13" fmla="*/ 12 h 16"/>
              <a:gd name="T14" fmla="*/ 4 w 15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6">
                <a:moveTo>
                  <a:pt x="4" y="16"/>
                </a:moveTo>
                <a:lnTo>
                  <a:pt x="0" y="11"/>
                </a:lnTo>
                <a:lnTo>
                  <a:pt x="3" y="5"/>
                </a:lnTo>
                <a:lnTo>
                  <a:pt x="8" y="0"/>
                </a:lnTo>
                <a:lnTo>
                  <a:pt x="12" y="0"/>
                </a:lnTo>
                <a:lnTo>
                  <a:pt x="15" y="5"/>
                </a:lnTo>
                <a:lnTo>
                  <a:pt x="14" y="12"/>
                </a:lnTo>
                <a:lnTo>
                  <a:pt x="4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7" name="Freeform 479"/>
          <p:cNvSpPr>
            <a:spLocks/>
          </p:cNvSpPr>
          <p:nvPr/>
        </p:nvSpPr>
        <p:spPr bwMode="auto">
          <a:xfrm>
            <a:off x="5629275" y="2849563"/>
            <a:ext cx="25400" cy="19050"/>
          </a:xfrm>
          <a:custGeom>
            <a:avLst/>
            <a:gdLst>
              <a:gd name="T0" fmla="*/ 13 w 16"/>
              <a:gd name="T1" fmla="*/ 12 h 12"/>
              <a:gd name="T2" fmla="*/ 16 w 16"/>
              <a:gd name="T3" fmla="*/ 8 h 12"/>
              <a:gd name="T4" fmla="*/ 15 w 16"/>
              <a:gd name="T5" fmla="*/ 2 h 12"/>
              <a:gd name="T6" fmla="*/ 6 w 16"/>
              <a:gd name="T7" fmla="*/ 0 h 12"/>
              <a:gd name="T8" fmla="*/ 1 w 16"/>
              <a:gd name="T9" fmla="*/ 2 h 12"/>
              <a:gd name="T10" fmla="*/ 0 w 16"/>
              <a:gd name="T11" fmla="*/ 6 h 12"/>
              <a:gd name="T12" fmla="*/ 5 w 16"/>
              <a:gd name="T13" fmla="*/ 8 h 12"/>
              <a:gd name="T14" fmla="*/ 8 w 16"/>
              <a:gd name="T15" fmla="*/ 11 h 12"/>
              <a:gd name="T16" fmla="*/ 13 w 16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2">
                <a:moveTo>
                  <a:pt x="13" y="12"/>
                </a:moveTo>
                <a:lnTo>
                  <a:pt x="16" y="8"/>
                </a:lnTo>
                <a:lnTo>
                  <a:pt x="15" y="2"/>
                </a:lnTo>
                <a:lnTo>
                  <a:pt x="6" y="0"/>
                </a:lnTo>
                <a:lnTo>
                  <a:pt x="1" y="2"/>
                </a:lnTo>
                <a:lnTo>
                  <a:pt x="0" y="6"/>
                </a:lnTo>
                <a:lnTo>
                  <a:pt x="5" y="8"/>
                </a:lnTo>
                <a:lnTo>
                  <a:pt x="8" y="11"/>
                </a:lnTo>
                <a:lnTo>
                  <a:pt x="13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8" name="Freeform 480"/>
          <p:cNvSpPr>
            <a:spLocks/>
          </p:cNvSpPr>
          <p:nvPr/>
        </p:nvSpPr>
        <p:spPr bwMode="auto">
          <a:xfrm>
            <a:off x="5762625" y="2835275"/>
            <a:ext cx="17463" cy="22225"/>
          </a:xfrm>
          <a:custGeom>
            <a:avLst/>
            <a:gdLst>
              <a:gd name="T0" fmla="*/ 3 w 11"/>
              <a:gd name="T1" fmla="*/ 14 h 14"/>
              <a:gd name="T2" fmla="*/ 10 w 11"/>
              <a:gd name="T3" fmla="*/ 11 h 14"/>
              <a:gd name="T4" fmla="*/ 11 w 11"/>
              <a:gd name="T5" fmla="*/ 9 h 14"/>
              <a:gd name="T6" fmla="*/ 11 w 11"/>
              <a:gd name="T7" fmla="*/ 5 h 14"/>
              <a:gd name="T8" fmla="*/ 8 w 11"/>
              <a:gd name="T9" fmla="*/ 0 h 14"/>
              <a:gd name="T10" fmla="*/ 0 w 11"/>
              <a:gd name="T11" fmla="*/ 3 h 14"/>
              <a:gd name="T12" fmla="*/ 2 w 11"/>
              <a:gd name="T13" fmla="*/ 7 h 14"/>
              <a:gd name="T14" fmla="*/ 0 w 11"/>
              <a:gd name="T15" fmla="*/ 9 h 14"/>
              <a:gd name="T16" fmla="*/ 0 w 11"/>
              <a:gd name="T17" fmla="*/ 11 h 14"/>
              <a:gd name="T18" fmla="*/ 3 w 11"/>
              <a:gd name="T1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4">
                <a:moveTo>
                  <a:pt x="3" y="14"/>
                </a:moveTo>
                <a:lnTo>
                  <a:pt x="10" y="11"/>
                </a:lnTo>
                <a:lnTo>
                  <a:pt x="11" y="9"/>
                </a:lnTo>
                <a:lnTo>
                  <a:pt x="11" y="5"/>
                </a:lnTo>
                <a:lnTo>
                  <a:pt x="8" y="0"/>
                </a:lnTo>
                <a:lnTo>
                  <a:pt x="0" y="3"/>
                </a:lnTo>
                <a:lnTo>
                  <a:pt x="2" y="7"/>
                </a:lnTo>
                <a:lnTo>
                  <a:pt x="0" y="9"/>
                </a:lnTo>
                <a:lnTo>
                  <a:pt x="0" y="11"/>
                </a:lnTo>
                <a:lnTo>
                  <a:pt x="3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9" name="Freeform 481"/>
          <p:cNvSpPr>
            <a:spLocks/>
          </p:cNvSpPr>
          <p:nvPr/>
        </p:nvSpPr>
        <p:spPr bwMode="auto">
          <a:xfrm>
            <a:off x="5730875" y="2819400"/>
            <a:ext cx="17463" cy="25400"/>
          </a:xfrm>
          <a:custGeom>
            <a:avLst/>
            <a:gdLst>
              <a:gd name="T0" fmla="*/ 5 w 11"/>
              <a:gd name="T1" fmla="*/ 16 h 16"/>
              <a:gd name="T2" fmla="*/ 11 w 11"/>
              <a:gd name="T3" fmla="*/ 8 h 16"/>
              <a:gd name="T4" fmla="*/ 11 w 11"/>
              <a:gd name="T5" fmla="*/ 6 h 16"/>
              <a:gd name="T6" fmla="*/ 11 w 11"/>
              <a:gd name="T7" fmla="*/ 4 h 16"/>
              <a:gd name="T8" fmla="*/ 7 w 11"/>
              <a:gd name="T9" fmla="*/ 0 h 16"/>
              <a:gd name="T10" fmla="*/ 2 w 11"/>
              <a:gd name="T11" fmla="*/ 6 h 16"/>
              <a:gd name="T12" fmla="*/ 1 w 11"/>
              <a:gd name="T13" fmla="*/ 8 h 16"/>
              <a:gd name="T14" fmla="*/ 4 w 11"/>
              <a:gd name="T15" fmla="*/ 9 h 16"/>
              <a:gd name="T16" fmla="*/ 0 w 11"/>
              <a:gd name="T17" fmla="*/ 10 h 16"/>
              <a:gd name="T18" fmla="*/ 1 w 11"/>
              <a:gd name="T19" fmla="*/ 13 h 16"/>
              <a:gd name="T20" fmla="*/ 5 w 11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16">
                <a:moveTo>
                  <a:pt x="5" y="16"/>
                </a:moveTo>
                <a:lnTo>
                  <a:pt x="11" y="8"/>
                </a:lnTo>
                <a:lnTo>
                  <a:pt x="11" y="6"/>
                </a:lnTo>
                <a:lnTo>
                  <a:pt x="11" y="4"/>
                </a:lnTo>
                <a:lnTo>
                  <a:pt x="7" y="0"/>
                </a:lnTo>
                <a:lnTo>
                  <a:pt x="2" y="6"/>
                </a:lnTo>
                <a:lnTo>
                  <a:pt x="1" y="8"/>
                </a:lnTo>
                <a:lnTo>
                  <a:pt x="4" y="9"/>
                </a:lnTo>
                <a:lnTo>
                  <a:pt x="0" y="10"/>
                </a:lnTo>
                <a:lnTo>
                  <a:pt x="1" y="13"/>
                </a:lnTo>
                <a:lnTo>
                  <a:pt x="5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0" name="Freeform 482"/>
          <p:cNvSpPr>
            <a:spLocks/>
          </p:cNvSpPr>
          <p:nvPr/>
        </p:nvSpPr>
        <p:spPr bwMode="auto">
          <a:xfrm>
            <a:off x="5797550" y="2805113"/>
            <a:ext cx="17463" cy="22225"/>
          </a:xfrm>
          <a:custGeom>
            <a:avLst/>
            <a:gdLst>
              <a:gd name="T0" fmla="*/ 3 w 11"/>
              <a:gd name="T1" fmla="*/ 14 h 14"/>
              <a:gd name="T2" fmla="*/ 7 w 11"/>
              <a:gd name="T3" fmla="*/ 11 h 14"/>
              <a:gd name="T4" fmla="*/ 11 w 11"/>
              <a:gd name="T5" fmla="*/ 2 h 14"/>
              <a:gd name="T6" fmla="*/ 7 w 11"/>
              <a:gd name="T7" fmla="*/ 0 h 14"/>
              <a:gd name="T8" fmla="*/ 3 w 11"/>
              <a:gd name="T9" fmla="*/ 2 h 14"/>
              <a:gd name="T10" fmla="*/ 1 w 11"/>
              <a:gd name="T11" fmla="*/ 7 h 14"/>
              <a:gd name="T12" fmla="*/ 0 w 11"/>
              <a:gd name="T13" fmla="*/ 13 h 14"/>
              <a:gd name="T14" fmla="*/ 3 w 11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14">
                <a:moveTo>
                  <a:pt x="3" y="14"/>
                </a:moveTo>
                <a:lnTo>
                  <a:pt x="7" y="11"/>
                </a:lnTo>
                <a:lnTo>
                  <a:pt x="11" y="2"/>
                </a:lnTo>
                <a:lnTo>
                  <a:pt x="7" y="0"/>
                </a:lnTo>
                <a:lnTo>
                  <a:pt x="3" y="2"/>
                </a:lnTo>
                <a:lnTo>
                  <a:pt x="1" y="7"/>
                </a:lnTo>
                <a:lnTo>
                  <a:pt x="0" y="13"/>
                </a:lnTo>
                <a:lnTo>
                  <a:pt x="3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1" name="Freeform 483"/>
          <p:cNvSpPr>
            <a:spLocks/>
          </p:cNvSpPr>
          <p:nvPr/>
        </p:nvSpPr>
        <p:spPr bwMode="auto">
          <a:xfrm>
            <a:off x="5808663" y="2779713"/>
            <a:ext cx="7938" cy="22225"/>
          </a:xfrm>
          <a:custGeom>
            <a:avLst/>
            <a:gdLst>
              <a:gd name="T0" fmla="*/ 4 w 5"/>
              <a:gd name="T1" fmla="*/ 14 h 14"/>
              <a:gd name="T2" fmla="*/ 1 w 5"/>
              <a:gd name="T3" fmla="*/ 14 h 14"/>
              <a:gd name="T4" fmla="*/ 0 w 5"/>
              <a:gd name="T5" fmla="*/ 8 h 14"/>
              <a:gd name="T6" fmla="*/ 1 w 5"/>
              <a:gd name="T7" fmla="*/ 3 h 14"/>
              <a:gd name="T8" fmla="*/ 4 w 5"/>
              <a:gd name="T9" fmla="*/ 0 h 14"/>
              <a:gd name="T10" fmla="*/ 5 w 5"/>
              <a:gd name="T11" fmla="*/ 5 h 14"/>
              <a:gd name="T12" fmla="*/ 5 w 5"/>
              <a:gd name="T13" fmla="*/ 10 h 14"/>
              <a:gd name="T14" fmla="*/ 4 w 5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" h="14">
                <a:moveTo>
                  <a:pt x="4" y="14"/>
                </a:moveTo>
                <a:lnTo>
                  <a:pt x="1" y="14"/>
                </a:lnTo>
                <a:lnTo>
                  <a:pt x="0" y="8"/>
                </a:lnTo>
                <a:lnTo>
                  <a:pt x="1" y="3"/>
                </a:lnTo>
                <a:lnTo>
                  <a:pt x="4" y="0"/>
                </a:lnTo>
                <a:lnTo>
                  <a:pt x="5" y="5"/>
                </a:lnTo>
                <a:lnTo>
                  <a:pt x="5" y="10"/>
                </a:lnTo>
                <a:lnTo>
                  <a:pt x="4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2" name="Freeform 484"/>
          <p:cNvSpPr>
            <a:spLocks/>
          </p:cNvSpPr>
          <p:nvPr/>
        </p:nvSpPr>
        <p:spPr bwMode="auto">
          <a:xfrm>
            <a:off x="5849938" y="2747963"/>
            <a:ext cx="36513" cy="14288"/>
          </a:xfrm>
          <a:custGeom>
            <a:avLst/>
            <a:gdLst>
              <a:gd name="T0" fmla="*/ 12 w 23"/>
              <a:gd name="T1" fmla="*/ 8 h 9"/>
              <a:gd name="T2" fmla="*/ 19 w 23"/>
              <a:gd name="T3" fmla="*/ 8 h 9"/>
              <a:gd name="T4" fmla="*/ 20 w 23"/>
              <a:gd name="T5" fmla="*/ 5 h 9"/>
              <a:gd name="T6" fmla="*/ 23 w 23"/>
              <a:gd name="T7" fmla="*/ 2 h 9"/>
              <a:gd name="T8" fmla="*/ 19 w 23"/>
              <a:gd name="T9" fmla="*/ 2 h 9"/>
              <a:gd name="T10" fmla="*/ 15 w 23"/>
              <a:gd name="T11" fmla="*/ 2 h 9"/>
              <a:gd name="T12" fmla="*/ 12 w 23"/>
              <a:gd name="T13" fmla="*/ 0 h 9"/>
              <a:gd name="T14" fmla="*/ 11 w 23"/>
              <a:gd name="T15" fmla="*/ 0 h 9"/>
              <a:gd name="T16" fmla="*/ 8 w 23"/>
              <a:gd name="T17" fmla="*/ 0 h 9"/>
              <a:gd name="T18" fmla="*/ 0 w 23"/>
              <a:gd name="T19" fmla="*/ 6 h 9"/>
              <a:gd name="T20" fmla="*/ 1 w 23"/>
              <a:gd name="T21" fmla="*/ 9 h 9"/>
              <a:gd name="T22" fmla="*/ 11 w 23"/>
              <a:gd name="T23" fmla="*/ 9 h 9"/>
              <a:gd name="T24" fmla="*/ 12 w 23"/>
              <a:gd name="T25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" h="9">
                <a:moveTo>
                  <a:pt x="12" y="8"/>
                </a:moveTo>
                <a:lnTo>
                  <a:pt x="19" y="8"/>
                </a:lnTo>
                <a:lnTo>
                  <a:pt x="20" y="5"/>
                </a:lnTo>
                <a:lnTo>
                  <a:pt x="23" y="2"/>
                </a:lnTo>
                <a:lnTo>
                  <a:pt x="19" y="2"/>
                </a:lnTo>
                <a:lnTo>
                  <a:pt x="15" y="2"/>
                </a:lnTo>
                <a:lnTo>
                  <a:pt x="12" y="0"/>
                </a:lnTo>
                <a:lnTo>
                  <a:pt x="11" y="0"/>
                </a:lnTo>
                <a:lnTo>
                  <a:pt x="8" y="0"/>
                </a:lnTo>
                <a:lnTo>
                  <a:pt x="0" y="6"/>
                </a:lnTo>
                <a:lnTo>
                  <a:pt x="1" y="9"/>
                </a:lnTo>
                <a:lnTo>
                  <a:pt x="11" y="9"/>
                </a:lnTo>
                <a:lnTo>
                  <a:pt x="12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3" name="Freeform 485"/>
          <p:cNvSpPr>
            <a:spLocks/>
          </p:cNvSpPr>
          <p:nvPr/>
        </p:nvSpPr>
        <p:spPr bwMode="auto">
          <a:xfrm>
            <a:off x="5859463" y="2720975"/>
            <a:ext cx="38100" cy="15875"/>
          </a:xfrm>
          <a:custGeom>
            <a:avLst/>
            <a:gdLst>
              <a:gd name="T0" fmla="*/ 10 w 24"/>
              <a:gd name="T1" fmla="*/ 7 h 10"/>
              <a:gd name="T2" fmla="*/ 2 w 24"/>
              <a:gd name="T3" fmla="*/ 10 h 10"/>
              <a:gd name="T4" fmla="*/ 0 w 24"/>
              <a:gd name="T5" fmla="*/ 8 h 10"/>
              <a:gd name="T6" fmla="*/ 3 w 24"/>
              <a:gd name="T7" fmla="*/ 3 h 10"/>
              <a:gd name="T8" fmla="*/ 6 w 24"/>
              <a:gd name="T9" fmla="*/ 2 h 10"/>
              <a:gd name="T10" fmla="*/ 10 w 24"/>
              <a:gd name="T11" fmla="*/ 0 h 10"/>
              <a:gd name="T12" fmla="*/ 17 w 24"/>
              <a:gd name="T13" fmla="*/ 0 h 10"/>
              <a:gd name="T14" fmla="*/ 20 w 24"/>
              <a:gd name="T15" fmla="*/ 0 h 10"/>
              <a:gd name="T16" fmla="*/ 24 w 24"/>
              <a:gd name="T17" fmla="*/ 3 h 10"/>
              <a:gd name="T18" fmla="*/ 24 w 24"/>
              <a:gd name="T19" fmla="*/ 6 h 10"/>
              <a:gd name="T20" fmla="*/ 11 w 24"/>
              <a:gd name="T21" fmla="*/ 7 h 10"/>
              <a:gd name="T22" fmla="*/ 10 w 24"/>
              <a:gd name="T23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10">
                <a:moveTo>
                  <a:pt x="10" y="7"/>
                </a:moveTo>
                <a:lnTo>
                  <a:pt x="2" y="10"/>
                </a:lnTo>
                <a:lnTo>
                  <a:pt x="0" y="8"/>
                </a:lnTo>
                <a:lnTo>
                  <a:pt x="3" y="3"/>
                </a:lnTo>
                <a:lnTo>
                  <a:pt x="6" y="2"/>
                </a:lnTo>
                <a:lnTo>
                  <a:pt x="10" y="0"/>
                </a:lnTo>
                <a:lnTo>
                  <a:pt x="17" y="0"/>
                </a:lnTo>
                <a:lnTo>
                  <a:pt x="20" y="0"/>
                </a:lnTo>
                <a:lnTo>
                  <a:pt x="24" y="3"/>
                </a:lnTo>
                <a:lnTo>
                  <a:pt x="24" y="6"/>
                </a:lnTo>
                <a:lnTo>
                  <a:pt x="11" y="7"/>
                </a:lnTo>
                <a:lnTo>
                  <a:pt x="1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4" name="Freeform 486"/>
          <p:cNvSpPr>
            <a:spLocks/>
          </p:cNvSpPr>
          <p:nvPr/>
        </p:nvSpPr>
        <p:spPr bwMode="auto">
          <a:xfrm>
            <a:off x="5970588" y="2584450"/>
            <a:ext cx="41275" cy="68263"/>
          </a:xfrm>
          <a:custGeom>
            <a:avLst/>
            <a:gdLst>
              <a:gd name="T0" fmla="*/ 10 w 26"/>
              <a:gd name="T1" fmla="*/ 28 h 43"/>
              <a:gd name="T2" fmla="*/ 14 w 26"/>
              <a:gd name="T3" fmla="*/ 29 h 43"/>
              <a:gd name="T4" fmla="*/ 16 w 26"/>
              <a:gd name="T5" fmla="*/ 43 h 43"/>
              <a:gd name="T6" fmla="*/ 20 w 26"/>
              <a:gd name="T7" fmla="*/ 38 h 43"/>
              <a:gd name="T8" fmla="*/ 22 w 26"/>
              <a:gd name="T9" fmla="*/ 22 h 43"/>
              <a:gd name="T10" fmla="*/ 22 w 26"/>
              <a:gd name="T11" fmla="*/ 15 h 43"/>
              <a:gd name="T12" fmla="*/ 26 w 26"/>
              <a:gd name="T13" fmla="*/ 7 h 43"/>
              <a:gd name="T14" fmla="*/ 26 w 26"/>
              <a:gd name="T15" fmla="*/ 0 h 43"/>
              <a:gd name="T16" fmla="*/ 16 w 26"/>
              <a:gd name="T17" fmla="*/ 11 h 43"/>
              <a:gd name="T18" fmla="*/ 11 w 26"/>
              <a:gd name="T19" fmla="*/ 10 h 43"/>
              <a:gd name="T20" fmla="*/ 8 w 26"/>
              <a:gd name="T21" fmla="*/ 8 h 43"/>
              <a:gd name="T22" fmla="*/ 3 w 26"/>
              <a:gd name="T23" fmla="*/ 19 h 43"/>
              <a:gd name="T24" fmla="*/ 1 w 26"/>
              <a:gd name="T25" fmla="*/ 21 h 43"/>
              <a:gd name="T26" fmla="*/ 1 w 26"/>
              <a:gd name="T27" fmla="*/ 22 h 43"/>
              <a:gd name="T28" fmla="*/ 0 w 26"/>
              <a:gd name="T29" fmla="*/ 23 h 43"/>
              <a:gd name="T30" fmla="*/ 1 w 26"/>
              <a:gd name="T31" fmla="*/ 23 h 43"/>
              <a:gd name="T32" fmla="*/ 10 w 26"/>
              <a:gd name="T33" fmla="*/ 2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" h="43">
                <a:moveTo>
                  <a:pt x="10" y="28"/>
                </a:moveTo>
                <a:lnTo>
                  <a:pt x="14" y="29"/>
                </a:lnTo>
                <a:lnTo>
                  <a:pt x="16" y="43"/>
                </a:lnTo>
                <a:lnTo>
                  <a:pt x="20" y="38"/>
                </a:lnTo>
                <a:lnTo>
                  <a:pt x="22" y="22"/>
                </a:lnTo>
                <a:lnTo>
                  <a:pt x="22" y="15"/>
                </a:lnTo>
                <a:lnTo>
                  <a:pt x="26" y="7"/>
                </a:lnTo>
                <a:lnTo>
                  <a:pt x="26" y="0"/>
                </a:lnTo>
                <a:lnTo>
                  <a:pt x="16" y="11"/>
                </a:lnTo>
                <a:lnTo>
                  <a:pt x="11" y="10"/>
                </a:lnTo>
                <a:lnTo>
                  <a:pt x="8" y="8"/>
                </a:lnTo>
                <a:lnTo>
                  <a:pt x="3" y="19"/>
                </a:lnTo>
                <a:lnTo>
                  <a:pt x="1" y="21"/>
                </a:lnTo>
                <a:lnTo>
                  <a:pt x="1" y="22"/>
                </a:lnTo>
                <a:lnTo>
                  <a:pt x="0" y="23"/>
                </a:lnTo>
                <a:lnTo>
                  <a:pt x="1" y="23"/>
                </a:lnTo>
                <a:lnTo>
                  <a:pt x="10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5" name="Freeform 487"/>
          <p:cNvSpPr>
            <a:spLocks/>
          </p:cNvSpPr>
          <p:nvPr/>
        </p:nvSpPr>
        <p:spPr bwMode="auto">
          <a:xfrm>
            <a:off x="5656263" y="2417763"/>
            <a:ext cx="17463" cy="20638"/>
          </a:xfrm>
          <a:custGeom>
            <a:avLst/>
            <a:gdLst>
              <a:gd name="T0" fmla="*/ 0 w 11"/>
              <a:gd name="T1" fmla="*/ 13 h 13"/>
              <a:gd name="T2" fmla="*/ 11 w 11"/>
              <a:gd name="T3" fmla="*/ 10 h 13"/>
              <a:gd name="T4" fmla="*/ 10 w 11"/>
              <a:gd name="T5" fmla="*/ 6 h 13"/>
              <a:gd name="T6" fmla="*/ 6 w 11"/>
              <a:gd name="T7" fmla="*/ 0 h 13"/>
              <a:gd name="T8" fmla="*/ 0 w 11"/>
              <a:gd name="T9" fmla="*/ 8 h 13"/>
              <a:gd name="T10" fmla="*/ 0 w 11"/>
              <a:gd name="T1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3">
                <a:moveTo>
                  <a:pt x="0" y="13"/>
                </a:moveTo>
                <a:lnTo>
                  <a:pt x="11" y="10"/>
                </a:lnTo>
                <a:lnTo>
                  <a:pt x="10" y="6"/>
                </a:lnTo>
                <a:lnTo>
                  <a:pt x="6" y="0"/>
                </a:lnTo>
                <a:lnTo>
                  <a:pt x="0" y="8"/>
                </a:lnTo>
                <a:lnTo>
                  <a:pt x="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6" name="Freeform 488"/>
          <p:cNvSpPr>
            <a:spLocks/>
          </p:cNvSpPr>
          <p:nvPr/>
        </p:nvSpPr>
        <p:spPr bwMode="auto">
          <a:xfrm>
            <a:off x="5741988" y="2359025"/>
            <a:ext cx="26988" cy="31750"/>
          </a:xfrm>
          <a:custGeom>
            <a:avLst/>
            <a:gdLst>
              <a:gd name="T0" fmla="*/ 10 w 17"/>
              <a:gd name="T1" fmla="*/ 13 h 20"/>
              <a:gd name="T2" fmla="*/ 13 w 17"/>
              <a:gd name="T3" fmla="*/ 11 h 20"/>
              <a:gd name="T4" fmla="*/ 15 w 17"/>
              <a:gd name="T5" fmla="*/ 20 h 20"/>
              <a:gd name="T6" fmla="*/ 17 w 17"/>
              <a:gd name="T7" fmla="*/ 18 h 20"/>
              <a:gd name="T8" fmla="*/ 17 w 17"/>
              <a:gd name="T9" fmla="*/ 14 h 20"/>
              <a:gd name="T10" fmla="*/ 17 w 17"/>
              <a:gd name="T11" fmla="*/ 0 h 20"/>
              <a:gd name="T12" fmla="*/ 10 w 17"/>
              <a:gd name="T13" fmla="*/ 5 h 20"/>
              <a:gd name="T14" fmla="*/ 0 w 17"/>
              <a:gd name="T15" fmla="*/ 10 h 20"/>
              <a:gd name="T16" fmla="*/ 0 w 17"/>
              <a:gd name="T17" fmla="*/ 20 h 20"/>
              <a:gd name="T18" fmla="*/ 6 w 17"/>
              <a:gd name="T19" fmla="*/ 18 h 20"/>
              <a:gd name="T20" fmla="*/ 8 w 17"/>
              <a:gd name="T21" fmla="*/ 13 h 20"/>
              <a:gd name="T22" fmla="*/ 10 w 17"/>
              <a:gd name="T23" fmla="*/ 1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" h="20">
                <a:moveTo>
                  <a:pt x="10" y="13"/>
                </a:moveTo>
                <a:lnTo>
                  <a:pt x="13" y="11"/>
                </a:lnTo>
                <a:lnTo>
                  <a:pt x="15" y="20"/>
                </a:lnTo>
                <a:lnTo>
                  <a:pt x="17" y="18"/>
                </a:lnTo>
                <a:lnTo>
                  <a:pt x="17" y="14"/>
                </a:lnTo>
                <a:lnTo>
                  <a:pt x="17" y="0"/>
                </a:lnTo>
                <a:lnTo>
                  <a:pt x="10" y="5"/>
                </a:lnTo>
                <a:lnTo>
                  <a:pt x="0" y="10"/>
                </a:lnTo>
                <a:lnTo>
                  <a:pt x="0" y="20"/>
                </a:lnTo>
                <a:lnTo>
                  <a:pt x="6" y="18"/>
                </a:lnTo>
                <a:lnTo>
                  <a:pt x="8" y="13"/>
                </a:lnTo>
                <a:lnTo>
                  <a:pt x="1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7" name="Freeform 489"/>
          <p:cNvSpPr>
            <a:spLocks/>
          </p:cNvSpPr>
          <p:nvPr/>
        </p:nvSpPr>
        <p:spPr bwMode="auto">
          <a:xfrm>
            <a:off x="5786438" y="2185988"/>
            <a:ext cx="60325" cy="123825"/>
          </a:xfrm>
          <a:custGeom>
            <a:avLst/>
            <a:gdLst>
              <a:gd name="T0" fmla="*/ 6 w 38"/>
              <a:gd name="T1" fmla="*/ 78 h 78"/>
              <a:gd name="T2" fmla="*/ 11 w 38"/>
              <a:gd name="T3" fmla="*/ 67 h 78"/>
              <a:gd name="T4" fmla="*/ 12 w 38"/>
              <a:gd name="T5" fmla="*/ 64 h 78"/>
              <a:gd name="T6" fmla="*/ 18 w 38"/>
              <a:gd name="T7" fmla="*/ 63 h 78"/>
              <a:gd name="T8" fmla="*/ 22 w 38"/>
              <a:gd name="T9" fmla="*/ 63 h 78"/>
              <a:gd name="T10" fmla="*/ 25 w 38"/>
              <a:gd name="T11" fmla="*/ 58 h 78"/>
              <a:gd name="T12" fmla="*/ 30 w 38"/>
              <a:gd name="T13" fmla="*/ 47 h 78"/>
              <a:gd name="T14" fmla="*/ 29 w 38"/>
              <a:gd name="T15" fmla="*/ 47 h 78"/>
              <a:gd name="T16" fmla="*/ 22 w 38"/>
              <a:gd name="T17" fmla="*/ 41 h 78"/>
              <a:gd name="T18" fmla="*/ 30 w 38"/>
              <a:gd name="T19" fmla="*/ 43 h 78"/>
              <a:gd name="T20" fmla="*/ 34 w 38"/>
              <a:gd name="T21" fmla="*/ 44 h 78"/>
              <a:gd name="T22" fmla="*/ 38 w 38"/>
              <a:gd name="T23" fmla="*/ 39 h 78"/>
              <a:gd name="T24" fmla="*/ 37 w 38"/>
              <a:gd name="T25" fmla="*/ 37 h 78"/>
              <a:gd name="T26" fmla="*/ 36 w 38"/>
              <a:gd name="T27" fmla="*/ 30 h 78"/>
              <a:gd name="T28" fmla="*/ 33 w 38"/>
              <a:gd name="T29" fmla="*/ 25 h 78"/>
              <a:gd name="T30" fmla="*/ 29 w 38"/>
              <a:gd name="T31" fmla="*/ 21 h 78"/>
              <a:gd name="T32" fmla="*/ 33 w 38"/>
              <a:gd name="T33" fmla="*/ 17 h 78"/>
              <a:gd name="T34" fmla="*/ 34 w 38"/>
              <a:gd name="T35" fmla="*/ 9 h 78"/>
              <a:gd name="T36" fmla="*/ 30 w 38"/>
              <a:gd name="T37" fmla="*/ 0 h 78"/>
              <a:gd name="T38" fmla="*/ 19 w 38"/>
              <a:gd name="T39" fmla="*/ 18 h 78"/>
              <a:gd name="T40" fmla="*/ 8 w 38"/>
              <a:gd name="T41" fmla="*/ 43 h 78"/>
              <a:gd name="T42" fmla="*/ 10 w 38"/>
              <a:gd name="T43" fmla="*/ 49 h 78"/>
              <a:gd name="T44" fmla="*/ 0 w 38"/>
              <a:gd name="T45" fmla="*/ 71 h 78"/>
              <a:gd name="T46" fmla="*/ 6 w 38"/>
              <a:gd name="T47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8" h="78">
                <a:moveTo>
                  <a:pt x="6" y="78"/>
                </a:moveTo>
                <a:lnTo>
                  <a:pt x="11" y="67"/>
                </a:lnTo>
                <a:lnTo>
                  <a:pt x="12" y="64"/>
                </a:lnTo>
                <a:lnTo>
                  <a:pt x="18" y="63"/>
                </a:lnTo>
                <a:lnTo>
                  <a:pt x="22" y="63"/>
                </a:lnTo>
                <a:lnTo>
                  <a:pt x="25" y="58"/>
                </a:lnTo>
                <a:lnTo>
                  <a:pt x="30" y="47"/>
                </a:lnTo>
                <a:lnTo>
                  <a:pt x="29" y="47"/>
                </a:lnTo>
                <a:lnTo>
                  <a:pt x="22" y="41"/>
                </a:lnTo>
                <a:lnTo>
                  <a:pt x="30" y="43"/>
                </a:lnTo>
                <a:lnTo>
                  <a:pt x="34" y="44"/>
                </a:lnTo>
                <a:lnTo>
                  <a:pt x="38" y="39"/>
                </a:lnTo>
                <a:lnTo>
                  <a:pt x="37" y="37"/>
                </a:lnTo>
                <a:lnTo>
                  <a:pt x="36" y="30"/>
                </a:lnTo>
                <a:lnTo>
                  <a:pt x="33" y="25"/>
                </a:lnTo>
                <a:lnTo>
                  <a:pt x="29" y="21"/>
                </a:lnTo>
                <a:lnTo>
                  <a:pt x="33" y="17"/>
                </a:lnTo>
                <a:lnTo>
                  <a:pt x="34" y="9"/>
                </a:lnTo>
                <a:lnTo>
                  <a:pt x="30" y="0"/>
                </a:lnTo>
                <a:lnTo>
                  <a:pt x="19" y="18"/>
                </a:lnTo>
                <a:lnTo>
                  <a:pt x="8" y="43"/>
                </a:lnTo>
                <a:lnTo>
                  <a:pt x="10" y="49"/>
                </a:lnTo>
                <a:lnTo>
                  <a:pt x="0" y="71"/>
                </a:lnTo>
                <a:lnTo>
                  <a:pt x="6" y="7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8" name="Freeform 490"/>
          <p:cNvSpPr>
            <a:spLocks/>
          </p:cNvSpPr>
          <p:nvPr/>
        </p:nvSpPr>
        <p:spPr bwMode="auto">
          <a:xfrm>
            <a:off x="6126163" y="2244725"/>
            <a:ext cx="52388" cy="30163"/>
          </a:xfrm>
          <a:custGeom>
            <a:avLst/>
            <a:gdLst>
              <a:gd name="T0" fmla="*/ 18 w 33"/>
              <a:gd name="T1" fmla="*/ 18 h 19"/>
              <a:gd name="T2" fmla="*/ 23 w 33"/>
              <a:gd name="T3" fmla="*/ 19 h 19"/>
              <a:gd name="T4" fmla="*/ 33 w 33"/>
              <a:gd name="T5" fmla="*/ 14 h 19"/>
              <a:gd name="T6" fmla="*/ 31 w 33"/>
              <a:gd name="T7" fmla="*/ 11 h 19"/>
              <a:gd name="T8" fmla="*/ 30 w 33"/>
              <a:gd name="T9" fmla="*/ 10 h 19"/>
              <a:gd name="T10" fmla="*/ 18 w 33"/>
              <a:gd name="T11" fmla="*/ 10 h 19"/>
              <a:gd name="T12" fmla="*/ 18 w 33"/>
              <a:gd name="T13" fmla="*/ 10 h 19"/>
              <a:gd name="T14" fmla="*/ 16 w 33"/>
              <a:gd name="T15" fmla="*/ 2 h 19"/>
              <a:gd name="T16" fmla="*/ 15 w 33"/>
              <a:gd name="T17" fmla="*/ 0 h 19"/>
              <a:gd name="T18" fmla="*/ 8 w 33"/>
              <a:gd name="T19" fmla="*/ 6 h 19"/>
              <a:gd name="T20" fmla="*/ 4 w 33"/>
              <a:gd name="T21" fmla="*/ 4 h 19"/>
              <a:gd name="T22" fmla="*/ 0 w 33"/>
              <a:gd name="T23" fmla="*/ 4 h 19"/>
              <a:gd name="T24" fmla="*/ 1 w 33"/>
              <a:gd name="T25" fmla="*/ 10 h 19"/>
              <a:gd name="T26" fmla="*/ 1 w 33"/>
              <a:gd name="T27" fmla="*/ 11 h 19"/>
              <a:gd name="T28" fmla="*/ 1 w 33"/>
              <a:gd name="T29" fmla="*/ 14 h 19"/>
              <a:gd name="T30" fmla="*/ 12 w 33"/>
              <a:gd name="T31" fmla="*/ 17 h 19"/>
              <a:gd name="T32" fmla="*/ 18 w 33"/>
              <a:gd name="T33" fmla="*/ 1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3" h="19">
                <a:moveTo>
                  <a:pt x="18" y="18"/>
                </a:moveTo>
                <a:lnTo>
                  <a:pt x="23" y="19"/>
                </a:lnTo>
                <a:lnTo>
                  <a:pt x="33" y="14"/>
                </a:lnTo>
                <a:lnTo>
                  <a:pt x="31" y="11"/>
                </a:lnTo>
                <a:lnTo>
                  <a:pt x="30" y="10"/>
                </a:lnTo>
                <a:lnTo>
                  <a:pt x="18" y="10"/>
                </a:lnTo>
                <a:lnTo>
                  <a:pt x="18" y="10"/>
                </a:lnTo>
                <a:lnTo>
                  <a:pt x="16" y="2"/>
                </a:lnTo>
                <a:lnTo>
                  <a:pt x="15" y="0"/>
                </a:lnTo>
                <a:lnTo>
                  <a:pt x="8" y="6"/>
                </a:lnTo>
                <a:lnTo>
                  <a:pt x="4" y="4"/>
                </a:lnTo>
                <a:lnTo>
                  <a:pt x="0" y="4"/>
                </a:lnTo>
                <a:lnTo>
                  <a:pt x="1" y="10"/>
                </a:lnTo>
                <a:lnTo>
                  <a:pt x="1" y="11"/>
                </a:lnTo>
                <a:lnTo>
                  <a:pt x="1" y="14"/>
                </a:lnTo>
                <a:lnTo>
                  <a:pt x="12" y="17"/>
                </a:lnTo>
                <a:lnTo>
                  <a:pt x="18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9" name="Freeform 491"/>
          <p:cNvSpPr>
            <a:spLocks/>
          </p:cNvSpPr>
          <p:nvPr/>
        </p:nvSpPr>
        <p:spPr bwMode="auto">
          <a:xfrm>
            <a:off x="6213475" y="2225675"/>
            <a:ext cx="60325" cy="23813"/>
          </a:xfrm>
          <a:custGeom>
            <a:avLst/>
            <a:gdLst>
              <a:gd name="T0" fmla="*/ 10 w 38"/>
              <a:gd name="T1" fmla="*/ 14 h 15"/>
              <a:gd name="T2" fmla="*/ 12 w 38"/>
              <a:gd name="T3" fmla="*/ 14 h 15"/>
              <a:gd name="T4" fmla="*/ 13 w 38"/>
              <a:gd name="T5" fmla="*/ 15 h 15"/>
              <a:gd name="T6" fmla="*/ 20 w 38"/>
              <a:gd name="T7" fmla="*/ 5 h 15"/>
              <a:gd name="T8" fmla="*/ 32 w 38"/>
              <a:gd name="T9" fmla="*/ 14 h 15"/>
              <a:gd name="T10" fmla="*/ 38 w 38"/>
              <a:gd name="T11" fmla="*/ 11 h 15"/>
              <a:gd name="T12" fmla="*/ 32 w 38"/>
              <a:gd name="T13" fmla="*/ 3 h 15"/>
              <a:gd name="T14" fmla="*/ 23 w 38"/>
              <a:gd name="T15" fmla="*/ 3 h 15"/>
              <a:gd name="T16" fmla="*/ 17 w 38"/>
              <a:gd name="T17" fmla="*/ 0 h 15"/>
              <a:gd name="T18" fmla="*/ 15 w 38"/>
              <a:gd name="T19" fmla="*/ 1 h 15"/>
              <a:gd name="T20" fmla="*/ 12 w 38"/>
              <a:gd name="T21" fmla="*/ 3 h 15"/>
              <a:gd name="T22" fmla="*/ 6 w 38"/>
              <a:gd name="T23" fmla="*/ 5 h 15"/>
              <a:gd name="T24" fmla="*/ 0 w 38"/>
              <a:gd name="T25" fmla="*/ 8 h 15"/>
              <a:gd name="T26" fmla="*/ 0 w 38"/>
              <a:gd name="T27" fmla="*/ 11 h 15"/>
              <a:gd name="T28" fmla="*/ 10 w 38"/>
              <a:gd name="T29" fmla="*/ 1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" h="15">
                <a:moveTo>
                  <a:pt x="10" y="14"/>
                </a:moveTo>
                <a:lnTo>
                  <a:pt x="12" y="14"/>
                </a:lnTo>
                <a:lnTo>
                  <a:pt x="13" y="15"/>
                </a:lnTo>
                <a:lnTo>
                  <a:pt x="20" y="5"/>
                </a:lnTo>
                <a:lnTo>
                  <a:pt x="32" y="14"/>
                </a:lnTo>
                <a:lnTo>
                  <a:pt x="38" y="11"/>
                </a:lnTo>
                <a:lnTo>
                  <a:pt x="32" y="3"/>
                </a:lnTo>
                <a:lnTo>
                  <a:pt x="23" y="3"/>
                </a:lnTo>
                <a:lnTo>
                  <a:pt x="17" y="0"/>
                </a:lnTo>
                <a:lnTo>
                  <a:pt x="15" y="1"/>
                </a:lnTo>
                <a:lnTo>
                  <a:pt x="12" y="3"/>
                </a:lnTo>
                <a:lnTo>
                  <a:pt x="6" y="5"/>
                </a:lnTo>
                <a:lnTo>
                  <a:pt x="0" y="8"/>
                </a:lnTo>
                <a:lnTo>
                  <a:pt x="0" y="11"/>
                </a:lnTo>
                <a:lnTo>
                  <a:pt x="10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0" name="Freeform 492"/>
          <p:cNvSpPr>
            <a:spLocks/>
          </p:cNvSpPr>
          <p:nvPr/>
        </p:nvSpPr>
        <p:spPr bwMode="auto">
          <a:xfrm>
            <a:off x="5849938" y="2165350"/>
            <a:ext cx="33338" cy="68263"/>
          </a:xfrm>
          <a:custGeom>
            <a:avLst/>
            <a:gdLst>
              <a:gd name="T0" fmla="*/ 6 w 21"/>
              <a:gd name="T1" fmla="*/ 43 h 43"/>
              <a:gd name="T2" fmla="*/ 11 w 21"/>
              <a:gd name="T3" fmla="*/ 42 h 43"/>
              <a:gd name="T4" fmla="*/ 15 w 21"/>
              <a:gd name="T5" fmla="*/ 35 h 43"/>
              <a:gd name="T6" fmla="*/ 20 w 21"/>
              <a:gd name="T7" fmla="*/ 11 h 43"/>
              <a:gd name="T8" fmla="*/ 21 w 21"/>
              <a:gd name="T9" fmla="*/ 4 h 43"/>
              <a:gd name="T10" fmla="*/ 12 w 21"/>
              <a:gd name="T11" fmla="*/ 0 h 43"/>
              <a:gd name="T12" fmla="*/ 9 w 21"/>
              <a:gd name="T13" fmla="*/ 9 h 43"/>
              <a:gd name="T14" fmla="*/ 13 w 21"/>
              <a:gd name="T15" fmla="*/ 12 h 43"/>
              <a:gd name="T16" fmla="*/ 13 w 21"/>
              <a:gd name="T17" fmla="*/ 16 h 43"/>
              <a:gd name="T18" fmla="*/ 5 w 21"/>
              <a:gd name="T19" fmla="*/ 17 h 43"/>
              <a:gd name="T20" fmla="*/ 5 w 21"/>
              <a:gd name="T21" fmla="*/ 23 h 43"/>
              <a:gd name="T22" fmla="*/ 0 w 21"/>
              <a:gd name="T23" fmla="*/ 27 h 43"/>
              <a:gd name="T24" fmla="*/ 0 w 21"/>
              <a:gd name="T25" fmla="*/ 37 h 43"/>
              <a:gd name="T26" fmla="*/ 0 w 21"/>
              <a:gd name="T27" fmla="*/ 42 h 43"/>
              <a:gd name="T28" fmla="*/ 6 w 21"/>
              <a:gd name="T29" fmla="*/ 37 h 43"/>
              <a:gd name="T30" fmla="*/ 6 w 21"/>
              <a:gd name="T31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" h="43">
                <a:moveTo>
                  <a:pt x="6" y="43"/>
                </a:moveTo>
                <a:lnTo>
                  <a:pt x="11" y="42"/>
                </a:lnTo>
                <a:lnTo>
                  <a:pt x="15" y="35"/>
                </a:lnTo>
                <a:lnTo>
                  <a:pt x="20" y="11"/>
                </a:lnTo>
                <a:lnTo>
                  <a:pt x="21" y="4"/>
                </a:lnTo>
                <a:lnTo>
                  <a:pt x="12" y="0"/>
                </a:lnTo>
                <a:lnTo>
                  <a:pt x="9" y="9"/>
                </a:lnTo>
                <a:lnTo>
                  <a:pt x="13" y="12"/>
                </a:lnTo>
                <a:lnTo>
                  <a:pt x="13" y="16"/>
                </a:lnTo>
                <a:lnTo>
                  <a:pt x="5" y="17"/>
                </a:lnTo>
                <a:lnTo>
                  <a:pt x="5" y="23"/>
                </a:lnTo>
                <a:lnTo>
                  <a:pt x="0" y="27"/>
                </a:lnTo>
                <a:lnTo>
                  <a:pt x="0" y="37"/>
                </a:lnTo>
                <a:lnTo>
                  <a:pt x="0" y="42"/>
                </a:lnTo>
                <a:lnTo>
                  <a:pt x="6" y="37"/>
                </a:lnTo>
                <a:lnTo>
                  <a:pt x="6" y="4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1" name="Freeform 493"/>
          <p:cNvSpPr>
            <a:spLocks/>
          </p:cNvSpPr>
          <p:nvPr/>
        </p:nvSpPr>
        <p:spPr bwMode="auto">
          <a:xfrm>
            <a:off x="5892800" y="2095500"/>
            <a:ext cx="106363" cy="117475"/>
          </a:xfrm>
          <a:custGeom>
            <a:avLst/>
            <a:gdLst>
              <a:gd name="T0" fmla="*/ 5 w 67"/>
              <a:gd name="T1" fmla="*/ 74 h 74"/>
              <a:gd name="T2" fmla="*/ 9 w 67"/>
              <a:gd name="T3" fmla="*/ 71 h 74"/>
              <a:gd name="T4" fmla="*/ 11 w 67"/>
              <a:gd name="T5" fmla="*/ 68 h 74"/>
              <a:gd name="T6" fmla="*/ 12 w 67"/>
              <a:gd name="T7" fmla="*/ 64 h 74"/>
              <a:gd name="T8" fmla="*/ 9 w 67"/>
              <a:gd name="T9" fmla="*/ 57 h 74"/>
              <a:gd name="T10" fmla="*/ 15 w 67"/>
              <a:gd name="T11" fmla="*/ 57 h 74"/>
              <a:gd name="T12" fmla="*/ 16 w 67"/>
              <a:gd name="T13" fmla="*/ 64 h 74"/>
              <a:gd name="T14" fmla="*/ 22 w 67"/>
              <a:gd name="T15" fmla="*/ 68 h 74"/>
              <a:gd name="T16" fmla="*/ 23 w 67"/>
              <a:gd name="T17" fmla="*/ 68 h 74"/>
              <a:gd name="T18" fmla="*/ 23 w 67"/>
              <a:gd name="T19" fmla="*/ 59 h 74"/>
              <a:gd name="T20" fmla="*/ 34 w 67"/>
              <a:gd name="T21" fmla="*/ 60 h 74"/>
              <a:gd name="T22" fmla="*/ 41 w 67"/>
              <a:gd name="T23" fmla="*/ 56 h 74"/>
              <a:gd name="T24" fmla="*/ 42 w 67"/>
              <a:gd name="T25" fmla="*/ 55 h 74"/>
              <a:gd name="T26" fmla="*/ 38 w 67"/>
              <a:gd name="T27" fmla="*/ 44 h 74"/>
              <a:gd name="T28" fmla="*/ 64 w 67"/>
              <a:gd name="T29" fmla="*/ 31 h 74"/>
              <a:gd name="T30" fmla="*/ 67 w 67"/>
              <a:gd name="T31" fmla="*/ 25 h 74"/>
              <a:gd name="T32" fmla="*/ 63 w 67"/>
              <a:gd name="T33" fmla="*/ 18 h 74"/>
              <a:gd name="T34" fmla="*/ 61 w 67"/>
              <a:gd name="T35" fmla="*/ 16 h 74"/>
              <a:gd name="T36" fmla="*/ 54 w 67"/>
              <a:gd name="T37" fmla="*/ 21 h 74"/>
              <a:gd name="T38" fmla="*/ 54 w 67"/>
              <a:gd name="T39" fmla="*/ 14 h 74"/>
              <a:gd name="T40" fmla="*/ 52 w 67"/>
              <a:gd name="T41" fmla="*/ 3 h 74"/>
              <a:gd name="T42" fmla="*/ 48 w 67"/>
              <a:gd name="T43" fmla="*/ 0 h 74"/>
              <a:gd name="T44" fmla="*/ 31 w 67"/>
              <a:gd name="T45" fmla="*/ 12 h 74"/>
              <a:gd name="T46" fmla="*/ 35 w 67"/>
              <a:gd name="T47" fmla="*/ 19 h 74"/>
              <a:gd name="T48" fmla="*/ 38 w 67"/>
              <a:gd name="T49" fmla="*/ 23 h 74"/>
              <a:gd name="T50" fmla="*/ 31 w 67"/>
              <a:gd name="T51" fmla="*/ 25 h 74"/>
              <a:gd name="T52" fmla="*/ 30 w 67"/>
              <a:gd name="T53" fmla="*/ 25 h 74"/>
              <a:gd name="T54" fmla="*/ 22 w 67"/>
              <a:gd name="T55" fmla="*/ 8 h 74"/>
              <a:gd name="T56" fmla="*/ 5 w 67"/>
              <a:gd name="T57" fmla="*/ 18 h 74"/>
              <a:gd name="T58" fmla="*/ 9 w 67"/>
              <a:gd name="T59" fmla="*/ 23 h 74"/>
              <a:gd name="T60" fmla="*/ 16 w 67"/>
              <a:gd name="T61" fmla="*/ 23 h 74"/>
              <a:gd name="T62" fmla="*/ 18 w 67"/>
              <a:gd name="T63" fmla="*/ 27 h 74"/>
              <a:gd name="T64" fmla="*/ 5 w 67"/>
              <a:gd name="T65" fmla="*/ 31 h 74"/>
              <a:gd name="T66" fmla="*/ 0 w 67"/>
              <a:gd name="T67" fmla="*/ 49 h 74"/>
              <a:gd name="T68" fmla="*/ 1 w 67"/>
              <a:gd name="T69" fmla="*/ 49 h 74"/>
              <a:gd name="T70" fmla="*/ 8 w 67"/>
              <a:gd name="T71" fmla="*/ 45 h 74"/>
              <a:gd name="T72" fmla="*/ 11 w 67"/>
              <a:gd name="T73" fmla="*/ 48 h 74"/>
              <a:gd name="T74" fmla="*/ 0 w 67"/>
              <a:gd name="T75" fmla="*/ 56 h 74"/>
              <a:gd name="T76" fmla="*/ 0 w 67"/>
              <a:gd name="T77" fmla="*/ 67 h 74"/>
              <a:gd name="T78" fmla="*/ 3 w 67"/>
              <a:gd name="T79" fmla="*/ 71 h 74"/>
              <a:gd name="T80" fmla="*/ 5 w 67"/>
              <a:gd name="T81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7" h="74">
                <a:moveTo>
                  <a:pt x="5" y="74"/>
                </a:moveTo>
                <a:lnTo>
                  <a:pt x="9" y="71"/>
                </a:lnTo>
                <a:lnTo>
                  <a:pt x="11" y="68"/>
                </a:lnTo>
                <a:lnTo>
                  <a:pt x="12" y="64"/>
                </a:lnTo>
                <a:lnTo>
                  <a:pt x="9" y="57"/>
                </a:lnTo>
                <a:lnTo>
                  <a:pt x="15" y="57"/>
                </a:lnTo>
                <a:lnTo>
                  <a:pt x="16" y="64"/>
                </a:lnTo>
                <a:lnTo>
                  <a:pt x="22" y="68"/>
                </a:lnTo>
                <a:lnTo>
                  <a:pt x="23" y="68"/>
                </a:lnTo>
                <a:lnTo>
                  <a:pt x="23" y="59"/>
                </a:lnTo>
                <a:lnTo>
                  <a:pt x="34" y="60"/>
                </a:lnTo>
                <a:lnTo>
                  <a:pt x="41" y="56"/>
                </a:lnTo>
                <a:lnTo>
                  <a:pt x="42" y="55"/>
                </a:lnTo>
                <a:lnTo>
                  <a:pt x="38" y="44"/>
                </a:lnTo>
                <a:lnTo>
                  <a:pt x="64" y="31"/>
                </a:lnTo>
                <a:lnTo>
                  <a:pt x="67" y="25"/>
                </a:lnTo>
                <a:lnTo>
                  <a:pt x="63" y="18"/>
                </a:lnTo>
                <a:lnTo>
                  <a:pt x="61" y="16"/>
                </a:lnTo>
                <a:lnTo>
                  <a:pt x="54" y="21"/>
                </a:lnTo>
                <a:lnTo>
                  <a:pt x="54" y="14"/>
                </a:lnTo>
                <a:lnTo>
                  <a:pt x="52" y="3"/>
                </a:lnTo>
                <a:lnTo>
                  <a:pt x="48" y="0"/>
                </a:lnTo>
                <a:lnTo>
                  <a:pt x="31" y="12"/>
                </a:lnTo>
                <a:lnTo>
                  <a:pt x="35" y="19"/>
                </a:lnTo>
                <a:lnTo>
                  <a:pt x="38" y="23"/>
                </a:lnTo>
                <a:lnTo>
                  <a:pt x="31" y="25"/>
                </a:lnTo>
                <a:lnTo>
                  <a:pt x="30" y="25"/>
                </a:lnTo>
                <a:lnTo>
                  <a:pt x="22" y="8"/>
                </a:lnTo>
                <a:lnTo>
                  <a:pt x="5" y="18"/>
                </a:lnTo>
                <a:lnTo>
                  <a:pt x="9" y="23"/>
                </a:lnTo>
                <a:lnTo>
                  <a:pt x="16" y="23"/>
                </a:lnTo>
                <a:lnTo>
                  <a:pt x="18" y="27"/>
                </a:lnTo>
                <a:lnTo>
                  <a:pt x="5" y="31"/>
                </a:lnTo>
                <a:lnTo>
                  <a:pt x="0" y="49"/>
                </a:lnTo>
                <a:lnTo>
                  <a:pt x="1" y="49"/>
                </a:lnTo>
                <a:lnTo>
                  <a:pt x="8" y="45"/>
                </a:lnTo>
                <a:lnTo>
                  <a:pt x="11" y="48"/>
                </a:lnTo>
                <a:lnTo>
                  <a:pt x="0" y="56"/>
                </a:lnTo>
                <a:lnTo>
                  <a:pt x="0" y="67"/>
                </a:lnTo>
                <a:lnTo>
                  <a:pt x="3" y="71"/>
                </a:lnTo>
                <a:lnTo>
                  <a:pt x="5" y="7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2" name="Freeform 494"/>
          <p:cNvSpPr>
            <a:spLocks/>
          </p:cNvSpPr>
          <p:nvPr/>
        </p:nvSpPr>
        <p:spPr bwMode="auto">
          <a:xfrm>
            <a:off x="6007100" y="2043113"/>
            <a:ext cx="149225" cy="133350"/>
          </a:xfrm>
          <a:custGeom>
            <a:avLst/>
            <a:gdLst>
              <a:gd name="T0" fmla="*/ 0 w 94"/>
              <a:gd name="T1" fmla="*/ 60 h 84"/>
              <a:gd name="T2" fmla="*/ 0 w 94"/>
              <a:gd name="T3" fmla="*/ 77 h 84"/>
              <a:gd name="T4" fmla="*/ 1 w 94"/>
              <a:gd name="T5" fmla="*/ 84 h 84"/>
              <a:gd name="T6" fmla="*/ 29 w 94"/>
              <a:gd name="T7" fmla="*/ 70 h 84"/>
              <a:gd name="T8" fmla="*/ 34 w 94"/>
              <a:gd name="T9" fmla="*/ 63 h 84"/>
              <a:gd name="T10" fmla="*/ 34 w 94"/>
              <a:gd name="T11" fmla="*/ 58 h 84"/>
              <a:gd name="T12" fmla="*/ 36 w 94"/>
              <a:gd name="T13" fmla="*/ 59 h 84"/>
              <a:gd name="T14" fmla="*/ 37 w 94"/>
              <a:gd name="T15" fmla="*/ 59 h 84"/>
              <a:gd name="T16" fmla="*/ 38 w 94"/>
              <a:gd name="T17" fmla="*/ 60 h 84"/>
              <a:gd name="T18" fmla="*/ 42 w 94"/>
              <a:gd name="T19" fmla="*/ 63 h 84"/>
              <a:gd name="T20" fmla="*/ 45 w 94"/>
              <a:gd name="T21" fmla="*/ 60 h 84"/>
              <a:gd name="T22" fmla="*/ 44 w 94"/>
              <a:gd name="T23" fmla="*/ 52 h 84"/>
              <a:gd name="T24" fmla="*/ 51 w 94"/>
              <a:gd name="T25" fmla="*/ 39 h 84"/>
              <a:gd name="T26" fmla="*/ 51 w 94"/>
              <a:gd name="T27" fmla="*/ 37 h 84"/>
              <a:gd name="T28" fmla="*/ 52 w 94"/>
              <a:gd name="T29" fmla="*/ 36 h 84"/>
              <a:gd name="T30" fmla="*/ 53 w 94"/>
              <a:gd name="T31" fmla="*/ 47 h 84"/>
              <a:gd name="T32" fmla="*/ 68 w 94"/>
              <a:gd name="T33" fmla="*/ 37 h 84"/>
              <a:gd name="T34" fmla="*/ 74 w 94"/>
              <a:gd name="T35" fmla="*/ 32 h 84"/>
              <a:gd name="T36" fmla="*/ 75 w 94"/>
              <a:gd name="T37" fmla="*/ 25 h 84"/>
              <a:gd name="T38" fmla="*/ 82 w 94"/>
              <a:gd name="T39" fmla="*/ 22 h 84"/>
              <a:gd name="T40" fmla="*/ 93 w 94"/>
              <a:gd name="T41" fmla="*/ 2 h 84"/>
              <a:gd name="T42" fmla="*/ 94 w 94"/>
              <a:gd name="T43" fmla="*/ 0 h 84"/>
              <a:gd name="T44" fmla="*/ 87 w 94"/>
              <a:gd name="T45" fmla="*/ 0 h 84"/>
              <a:gd name="T46" fmla="*/ 78 w 94"/>
              <a:gd name="T47" fmla="*/ 6 h 84"/>
              <a:gd name="T48" fmla="*/ 72 w 94"/>
              <a:gd name="T49" fmla="*/ 7 h 84"/>
              <a:gd name="T50" fmla="*/ 72 w 94"/>
              <a:gd name="T51" fmla="*/ 9 h 84"/>
              <a:gd name="T52" fmla="*/ 70 w 94"/>
              <a:gd name="T53" fmla="*/ 19 h 84"/>
              <a:gd name="T54" fmla="*/ 64 w 94"/>
              <a:gd name="T55" fmla="*/ 18 h 84"/>
              <a:gd name="T56" fmla="*/ 66 w 94"/>
              <a:gd name="T57" fmla="*/ 13 h 84"/>
              <a:gd name="T58" fmla="*/ 64 w 94"/>
              <a:gd name="T59" fmla="*/ 11 h 84"/>
              <a:gd name="T60" fmla="*/ 59 w 94"/>
              <a:gd name="T61" fmla="*/ 6 h 84"/>
              <a:gd name="T62" fmla="*/ 51 w 94"/>
              <a:gd name="T63" fmla="*/ 7 h 84"/>
              <a:gd name="T64" fmla="*/ 51 w 94"/>
              <a:gd name="T65" fmla="*/ 9 h 84"/>
              <a:gd name="T66" fmla="*/ 49 w 94"/>
              <a:gd name="T67" fmla="*/ 15 h 84"/>
              <a:gd name="T68" fmla="*/ 44 w 94"/>
              <a:gd name="T69" fmla="*/ 10 h 84"/>
              <a:gd name="T70" fmla="*/ 42 w 94"/>
              <a:gd name="T71" fmla="*/ 9 h 84"/>
              <a:gd name="T72" fmla="*/ 42 w 94"/>
              <a:gd name="T73" fmla="*/ 10 h 84"/>
              <a:gd name="T74" fmla="*/ 41 w 94"/>
              <a:gd name="T75" fmla="*/ 10 h 84"/>
              <a:gd name="T76" fmla="*/ 36 w 94"/>
              <a:gd name="T77" fmla="*/ 13 h 84"/>
              <a:gd name="T78" fmla="*/ 37 w 94"/>
              <a:gd name="T79" fmla="*/ 15 h 84"/>
              <a:gd name="T80" fmla="*/ 38 w 94"/>
              <a:gd name="T81" fmla="*/ 21 h 84"/>
              <a:gd name="T82" fmla="*/ 36 w 94"/>
              <a:gd name="T83" fmla="*/ 24 h 84"/>
              <a:gd name="T84" fmla="*/ 30 w 94"/>
              <a:gd name="T85" fmla="*/ 17 h 84"/>
              <a:gd name="T86" fmla="*/ 21 w 94"/>
              <a:gd name="T87" fmla="*/ 22 h 84"/>
              <a:gd name="T88" fmla="*/ 27 w 94"/>
              <a:gd name="T89" fmla="*/ 32 h 84"/>
              <a:gd name="T90" fmla="*/ 22 w 94"/>
              <a:gd name="T91" fmla="*/ 36 h 84"/>
              <a:gd name="T92" fmla="*/ 18 w 94"/>
              <a:gd name="T93" fmla="*/ 32 h 84"/>
              <a:gd name="T94" fmla="*/ 14 w 94"/>
              <a:gd name="T95" fmla="*/ 34 h 84"/>
              <a:gd name="T96" fmla="*/ 11 w 94"/>
              <a:gd name="T97" fmla="*/ 51 h 84"/>
              <a:gd name="T98" fmla="*/ 11 w 94"/>
              <a:gd name="T99" fmla="*/ 56 h 84"/>
              <a:gd name="T100" fmla="*/ 10 w 94"/>
              <a:gd name="T101" fmla="*/ 56 h 84"/>
              <a:gd name="T102" fmla="*/ 1 w 94"/>
              <a:gd name="T103" fmla="*/ 58 h 84"/>
              <a:gd name="T104" fmla="*/ 0 w 94"/>
              <a:gd name="T105" fmla="*/ 6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4" h="84">
                <a:moveTo>
                  <a:pt x="0" y="60"/>
                </a:moveTo>
                <a:lnTo>
                  <a:pt x="0" y="77"/>
                </a:lnTo>
                <a:lnTo>
                  <a:pt x="1" y="84"/>
                </a:lnTo>
                <a:lnTo>
                  <a:pt x="29" y="70"/>
                </a:lnTo>
                <a:lnTo>
                  <a:pt x="34" y="63"/>
                </a:lnTo>
                <a:lnTo>
                  <a:pt x="34" y="58"/>
                </a:lnTo>
                <a:lnTo>
                  <a:pt x="36" y="59"/>
                </a:lnTo>
                <a:lnTo>
                  <a:pt x="37" y="59"/>
                </a:lnTo>
                <a:lnTo>
                  <a:pt x="38" y="60"/>
                </a:lnTo>
                <a:lnTo>
                  <a:pt x="42" y="63"/>
                </a:lnTo>
                <a:lnTo>
                  <a:pt x="45" y="60"/>
                </a:lnTo>
                <a:lnTo>
                  <a:pt x="44" y="52"/>
                </a:lnTo>
                <a:lnTo>
                  <a:pt x="51" y="39"/>
                </a:lnTo>
                <a:lnTo>
                  <a:pt x="51" y="37"/>
                </a:lnTo>
                <a:lnTo>
                  <a:pt x="52" y="36"/>
                </a:lnTo>
                <a:lnTo>
                  <a:pt x="53" y="47"/>
                </a:lnTo>
                <a:lnTo>
                  <a:pt x="68" y="37"/>
                </a:lnTo>
                <a:lnTo>
                  <a:pt x="74" y="32"/>
                </a:lnTo>
                <a:lnTo>
                  <a:pt x="75" y="25"/>
                </a:lnTo>
                <a:lnTo>
                  <a:pt x="82" y="22"/>
                </a:lnTo>
                <a:lnTo>
                  <a:pt x="93" y="2"/>
                </a:lnTo>
                <a:lnTo>
                  <a:pt x="94" y="0"/>
                </a:lnTo>
                <a:lnTo>
                  <a:pt x="87" y="0"/>
                </a:lnTo>
                <a:lnTo>
                  <a:pt x="78" y="6"/>
                </a:lnTo>
                <a:lnTo>
                  <a:pt x="72" y="7"/>
                </a:lnTo>
                <a:lnTo>
                  <a:pt x="72" y="9"/>
                </a:lnTo>
                <a:lnTo>
                  <a:pt x="70" y="19"/>
                </a:lnTo>
                <a:lnTo>
                  <a:pt x="64" y="18"/>
                </a:lnTo>
                <a:lnTo>
                  <a:pt x="66" y="13"/>
                </a:lnTo>
                <a:lnTo>
                  <a:pt x="64" y="11"/>
                </a:lnTo>
                <a:lnTo>
                  <a:pt x="59" y="6"/>
                </a:lnTo>
                <a:lnTo>
                  <a:pt x="51" y="7"/>
                </a:lnTo>
                <a:lnTo>
                  <a:pt x="51" y="9"/>
                </a:lnTo>
                <a:lnTo>
                  <a:pt x="49" y="15"/>
                </a:lnTo>
                <a:lnTo>
                  <a:pt x="44" y="10"/>
                </a:lnTo>
                <a:lnTo>
                  <a:pt x="42" y="9"/>
                </a:lnTo>
                <a:lnTo>
                  <a:pt x="42" y="10"/>
                </a:lnTo>
                <a:lnTo>
                  <a:pt x="41" y="10"/>
                </a:lnTo>
                <a:lnTo>
                  <a:pt x="36" y="13"/>
                </a:lnTo>
                <a:lnTo>
                  <a:pt x="37" y="15"/>
                </a:lnTo>
                <a:lnTo>
                  <a:pt x="38" y="21"/>
                </a:lnTo>
                <a:lnTo>
                  <a:pt x="36" y="24"/>
                </a:lnTo>
                <a:lnTo>
                  <a:pt x="30" y="17"/>
                </a:lnTo>
                <a:lnTo>
                  <a:pt x="21" y="22"/>
                </a:lnTo>
                <a:lnTo>
                  <a:pt x="27" y="32"/>
                </a:lnTo>
                <a:lnTo>
                  <a:pt x="22" y="36"/>
                </a:lnTo>
                <a:lnTo>
                  <a:pt x="18" y="32"/>
                </a:lnTo>
                <a:lnTo>
                  <a:pt x="14" y="34"/>
                </a:lnTo>
                <a:lnTo>
                  <a:pt x="11" y="51"/>
                </a:lnTo>
                <a:lnTo>
                  <a:pt x="11" y="56"/>
                </a:lnTo>
                <a:lnTo>
                  <a:pt x="10" y="56"/>
                </a:lnTo>
                <a:lnTo>
                  <a:pt x="1" y="58"/>
                </a:lnTo>
                <a:lnTo>
                  <a:pt x="0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3" name="Freeform 495"/>
          <p:cNvSpPr>
            <a:spLocks/>
          </p:cNvSpPr>
          <p:nvPr/>
        </p:nvSpPr>
        <p:spPr bwMode="auto">
          <a:xfrm>
            <a:off x="5986463" y="2093913"/>
            <a:ext cx="36513" cy="36513"/>
          </a:xfrm>
          <a:custGeom>
            <a:avLst/>
            <a:gdLst>
              <a:gd name="T0" fmla="*/ 16 w 23"/>
              <a:gd name="T1" fmla="*/ 23 h 23"/>
              <a:gd name="T2" fmla="*/ 20 w 23"/>
              <a:gd name="T3" fmla="*/ 20 h 23"/>
              <a:gd name="T4" fmla="*/ 21 w 23"/>
              <a:gd name="T5" fmla="*/ 20 h 23"/>
              <a:gd name="T6" fmla="*/ 23 w 23"/>
              <a:gd name="T7" fmla="*/ 11 h 23"/>
              <a:gd name="T8" fmla="*/ 20 w 23"/>
              <a:gd name="T9" fmla="*/ 5 h 23"/>
              <a:gd name="T10" fmla="*/ 14 w 23"/>
              <a:gd name="T11" fmla="*/ 5 h 23"/>
              <a:gd name="T12" fmla="*/ 12 w 23"/>
              <a:gd name="T13" fmla="*/ 4 h 23"/>
              <a:gd name="T14" fmla="*/ 10 w 23"/>
              <a:gd name="T15" fmla="*/ 0 h 23"/>
              <a:gd name="T16" fmla="*/ 4 w 23"/>
              <a:gd name="T17" fmla="*/ 1 h 23"/>
              <a:gd name="T18" fmla="*/ 5 w 23"/>
              <a:gd name="T19" fmla="*/ 7 h 23"/>
              <a:gd name="T20" fmla="*/ 0 w 23"/>
              <a:gd name="T21" fmla="*/ 5 h 23"/>
              <a:gd name="T22" fmla="*/ 2 w 23"/>
              <a:gd name="T23" fmla="*/ 11 h 23"/>
              <a:gd name="T24" fmla="*/ 10 w 23"/>
              <a:gd name="T25" fmla="*/ 9 h 23"/>
              <a:gd name="T26" fmla="*/ 8 w 23"/>
              <a:gd name="T27" fmla="*/ 15 h 23"/>
              <a:gd name="T28" fmla="*/ 10 w 23"/>
              <a:gd name="T29" fmla="*/ 19 h 23"/>
              <a:gd name="T30" fmla="*/ 12 w 23"/>
              <a:gd name="T31" fmla="*/ 20 h 23"/>
              <a:gd name="T32" fmla="*/ 16 w 23"/>
              <a:gd name="T3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3" h="23">
                <a:moveTo>
                  <a:pt x="16" y="23"/>
                </a:moveTo>
                <a:lnTo>
                  <a:pt x="20" y="20"/>
                </a:lnTo>
                <a:lnTo>
                  <a:pt x="21" y="20"/>
                </a:lnTo>
                <a:lnTo>
                  <a:pt x="23" y="11"/>
                </a:lnTo>
                <a:lnTo>
                  <a:pt x="20" y="5"/>
                </a:lnTo>
                <a:lnTo>
                  <a:pt x="14" y="5"/>
                </a:lnTo>
                <a:lnTo>
                  <a:pt x="12" y="4"/>
                </a:lnTo>
                <a:lnTo>
                  <a:pt x="10" y="0"/>
                </a:lnTo>
                <a:lnTo>
                  <a:pt x="4" y="1"/>
                </a:lnTo>
                <a:lnTo>
                  <a:pt x="5" y="7"/>
                </a:lnTo>
                <a:lnTo>
                  <a:pt x="0" y="5"/>
                </a:lnTo>
                <a:lnTo>
                  <a:pt x="2" y="11"/>
                </a:lnTo>
                <a:lnTo>
                  <a:pt x="10" y="9"/>
                </a:lnTo>
                <a:lnTo>
                  <a:pt x="8" y="15"/>
                </a:lnTo>
                <a:lnTo>
                  <a:pt x="10" y="19"/>
                </a:lnTo>
                <a:lnTo>
                  <a:pt x="12" y="20"/>
                </a:lnTo>
                <a:lnTo>
                  <a:pt x="16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4" name="Freeform 496"/>
          <p:cNvSpPr>
            <a:spLocks/>
          </p:cNvSpPr>
          <p:nvPr/>
        </p:nvSpPr>
        <p:spPr bwMode="auto">
          <a:xfrm>
            <a:off x="6132513" y="1831975"/>
            <a:ext cx="247650" cy="274638"/>
          </a:xfrm>
          <a:custGeom>
            <a:avLst/>
            <a:gdLst>
              <a:gd name="T0" fmla="*/ 15 w 156"/>
              <a:gd name="T1" fmla="*/ 172 h 173"/>
              <a:gd name="T2" fmla="*/ 3 w 156"/>
              <a:gd name="T3" fmla="*/ 169 h 173"/>
              <a:gd name="T4" fmla="*/ 27 w 156"/>
              <a:gd name="T5" fmla="*/ 132 h 173"/>
              <a:gd name="T6" fmla="*/ 33 w 156"/>
              <a:gd name="T7" fmla="*/ 125 h 173"/>
              <a:gd name="T8" fmla="*/ 32 w 156"/>
              <a:gd name="T9" fmla="*/ 120 h 173"/>
              <a:gd name="T10" fmla="*/ 30 w 156"/>
              <a:gd name="T11" fmla="*/ 102 h 173"/>
              <a:gd name="T12" fmla="*/ 57 w 156"/>
              <a:gd name="T13" fmla="*/ 95 h 173"/>
              <a:gd name="T14" fmla="*/ 56 w 156"/>
              <a:gd name="T15" fmla="*/ 86 h 173"/>
              <a:gd name="T16" fmla="*/ 46 w 156"/>
              <a:gd name="T17" fmla="*/ 71 h 173"/>
              <a:gd name="T18" fmla="*/ 52 w 156"/>
              <a:gd name="T19" fmla="*/ 67 h 173"/>
              <a:gd name="T20" fmla="*/ 63 w 156"/>
              <a:gd name="T21" fmla="*/ 73 h 173"/>
              <a:gd name="T22" fmla="*/ 61 w 156"/>
              <a:gd name="T23" fmla="*/ 56 h 173"/>
              <a:gd name="T24" fmla="*/ 44 w 156"/>
              <a:gd name="T25" fmla="*/ 53 h 173"/>
              <a:gd name="T26" fmla="*/ 55 w 156"/>
              <a:gd name="T27" fmla="*/ 41 h 173"/>
              <a:gd name="T28" fmla="*/ 61 w 156"/>
              <a:gd name="T29" fmla="*/ 35 h 173"/>
              <a:gd name="T30" fmla="*/ 61 w 156"/>
              <a:gd name="T31" fmla="*/ 8 h 173"/>
              <a:gd name="T32" fmla="*/ 70 w 156"/>
              <a:gd name="T33" fmla="*/ 0 h 173"/>
              <a:gd name="T34" fmla="*/ 83 w 156"/>
              <a:gd name="T35" fmla="*/ 1 h 173"/>
              <a:gd name="T36" fmla="*/ 85 w 156"/>
              <a:gd name="T37" fmla="*/ 47 h 173"/>
              <a:gd name="T38" fmla="*/ 81 w 156"/>
              <a:gd name="T39" fmla="*/ 57 h 173"/>
              <a:gd name="T40" fmla="*/ 90 w 156"/>
              <a:gd name="T41" fmla="*/ 52 h 173"/>
              <a:gd name="T42" fmla="*/ 94 w 156"/>
              <a:gd name="T43" fmla="*/ 45 h 173"/>
              <a:gd name="T44" fmla="*/ 97 w 156"/>
              <a:gd name="T45" fmla="*/ 60 h 173"/>
              <a:gd name="T46" fmla="*/ 85 w 156"/>
              <a:gd name="T47" fmla="*/ 82 h 173"/>
              <a:gd name="T48" fmla="*/ 75 w 156"/>
              <a:gd name="T49" fmla="*/ 91 h 173"/>
              <a:gd name="T50" fmla="*/ 72 w 156"/>
              <a:gd name="T51" fmla="*/ 112 h 173"/>
              <a:gd name="T52" fmla="*/ 82 w 156"/>
              <a:gd name="T53" fmla="*/ 106 h 173"/>
              <a:gd name="T54" fmla="*/ 102 w 156"/>
              <a:gd name="T55" fmla="*/ 80 h 173"/>
              <a:gd name="T56" fmla="*/ 105 w 156"/>
              <a:gd name="T57" fmla="*/ 79 h 173"/>
              <a:gd name="T58" fmla="*/ 104 w 156"/>
              <a:gd name="T59" fmla="*/ 58 h 173"/>
              <a:gd name="T60" fmla="*/ 126 w 156"/>
              <a:gd name="T61" fmla="*/ 65 h 173"/>
              <a:gd name="T62" fmla="*/ 126 w 156"/>
              <a:gd name="T63" fmla="*/ 58 h 173"/>
              <a:gd name="T64" fmla="*/ 113 w 156"/>
              <a:gd name="T65" fmla="*/ 50 h 173"/>
              <a:gd name="T66" fmla="*/ 106 w 156"/>
              <a:gd name="T67" fmla="*/ 41 h 173"/>
              <a:gd name="T68" fmla="*/ 120 w 156"/>
              <a:gd name="T69" fmla="*/ 27 h 173"/>
              <a:gd name="T70" fmla="*/ 130 w 156"/>
              <a:gd name="T71" fmla="*/ 34 h 173"/>
              <a:gd name="T72" fmla="*/ 120 w 156"/>
              <a:gd name="T73" fmla="*/ 12 h 173"/>
              <a:gd name="T74" fmla="*/ 127 w 156"/>
              <a:gd name="T75" fmla="*/ 19 h 173"/>
              <a:gd name="T76" fmla="*/ 138 w 156"/>
              <a:gd name="T77" fmla="*/ 28 h 173"/>
              <a:gd name="T78" fmla="*/ 145 w 156"/>
              <a:gd name="T79" fmla="*/ 34 h 173"/>
              <a:gd name="T80" fmla="*/ 149 w 156"/>
              <a:gd name="T81" fmla="*/ 35 h 173"/>
              <a:gd name="T82" fmla="*/ 150 w 156"/>
              <a:gd name="T83" fmla="*/ 41 h 173"/>
              <a:gd name="T84" fmla="*/ 156 w 156"/>
              <a:gd name="T85" fmla="*/ 61 h 173"/>
              <a:gd name="T86" fmla="*/ 153 w 156"/>
              <a:gd name="T87" fmla="*/ 86 h 173"/>
              <a:gd name="T88" fmla="*/ 149 w 156"/>
              <a:gd name="T89" fmla="*/ 105 h 173"/>
              <a:gd name="T90" fmla="*/ 127 w 156"/>
              <a:gd name="T91" fmla="*/ 105 h 173"/>
              <a:gd name="T92" fmla="*/ 108 w 156"/>
              <a:gd name="T93" fmla="*/ 120 h 173"/>
              <a:gd name="T94" fmla="*/ 98 w 156"/>
              <a:gd name="T95" fmla="*/ 143 h 173"/>
              <a:gd name="T96" fmla="*/ 89 w 156"/>
              <a:gd name="T97" fmla="*/ 151 h 173"/>
              <a:gd name="T98" fmla="*/ 82 w 156"/>
              <a:gd name="T99" fmla="*/ 128 h 173"/>
              <a:gd name="T100" fmla="*/ 72 w 156"/>
              <a:gd name="T101" fmla="*/ 147 h 173"/>
              <a:gd name="T102" fmla="*/ 61 w 156"/>
              <a:gd name="T103" fmla="*/ 172 h 173"/>
              <a:gd name="T104" fmla="*/ 51 w 156"/>
              <a:gd name="T105" fmla="*/ 167 h 173"/>
              <a:gd name="T106" fmla="*/ 44 w 156"/>
              <a:gd name="T107" fmla="*/ 148 h 173"/>
              <a:gd name="T108" fmla="*/ 53 w 156"/>
              <a:gd name="T109" fmla="*/ 124 h 173"/>
              <a:gd name="T110" fmla="*/ 42 w 156"/>
              <a:gd name="T111" fmla="*/ 136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56" h="173">
                <a:moveTo>
                  <a:pt x="29" y="154"/>
                </a:moveTo>
                <a:lnTo>
                  <a:pt x="22" y="163"/>
                </a:lnTo>
                <a:lnTo>
                  <a:pt x="15" y="172"/>
                </a:lnTo>
                <a:lnTo>
                  <a:pt x="14" y="172"/>
                </a:lnTo>
                <a:lnTo>
                  <a:pt x="0" y="173"/>
                </a:lnTo>
                <a:lnTo>
                  <a:pt x="3" y="169"/>
                </a:lnTo>
                <a:lnTo>
                  <a:pt x="4" y="166"/>
                </a:lnTo>
                <a:lnTo>
                  <a:pt x="26" y="136"/>
                </a:lnTo>
                <a:lnTo>
                  <a:pt x="27" y="132"/>
                </a:lnTo>
                <a:lnTo>
                  <a:pt x="21" y="122"/>
                </a:lnTo>
                <a:lnTo>
                  <a:pt x="23" y="121"/>
                </a:lnTo>
                <a:lnTo>
                  <a:pt x="33" y="125"/>
                </a:lnTo>
                <a:lnTo>
                  <a:pt x="34" y="122"/>
                </a:lnTo>
                <a:lnTo>
                  <a:pt x="33" y="121"/>
                </a:lnTo>
                <a:lnTo>
                  <a:pt x="32" y="120"/>
                </a:lnTo>
                <a:lnTo>
                  <a:pt x="22" y="113"/>
                </a:lnTo>
                <a:lnTo>
                  <a:pt x="23" y="106"/>
                </a:lnTo>
                <a:lnTo>
                  <a:pt x="30" y="102"/>
                </a:lnTo>
                <a:lnTo>
                  <a:pt x="45" y="91"/>
                </a:lnTo>
                <a:lnTo>
                  <a:pt x="53" y="94"/>
                </a:lnTo>
                <a:lnTo>
                  <a:pt x="57" y="95"/>
                </a:lnTo>
                <a:lnTo>
                  <a:pt x="57" y="94"/>
                </a:lnTo>
                <a:lnTo>
                  <a:pt x="60" y="90"/>
                </a:lnTo>
                <a:lnTo>
                  <a:pt x="56" y="86"/>
                </a:lnTo>
                <a:lnTo>
                  <a:pt x="48" y="79"/>
                </a:lnTo>
                <a:lnTo>
                  <a:pt x="46" y="73"/>
                </a:lnTo>
                <a:lnTo>
                  <a:pt x="46" y="71"/>
                </a:lnTo>
                <a:lnTo>
                  <a:pt x="46" y="68"/>
                </a:lnTo>
                <a:lnTo>
                  <a:pt x="49" y="68"/>
                </a:lnTo>
                <a:lnTo>
                  <a:pt x="52" y="67"/>
                </a:lnTo>
                <a:lnTo>
                  <a:pt x="57" y="67"/>
                </a:lnTo>
                <a:lnTo>
                  <a:pt x="61" y="72"/>
                </a:lnTo>
                <a:lnTo>
                  <a:pt x="63" y="73"/>
                </a:lnTo>
                <a:lnTo>
                  <a:pt x="63" y="73"/>
                </a:lnTo>
                <a:lnTo>
                  <a:pt x="67" y="69"/>
                </a:lnTo>
                <a:lnTo>
                  <a:pt x="61" y="56"/>
                </a:lnTo>
                <a:lnTo>
                  <a:pt x="52" y="60"/>
                </a:lnTo>
                <a:lnTo>
                  <a:pt x="49" y="60"/>
                </a:lnTo>
                <a:lnTo>
                  <a:pt x="44" y="53"/>
                </a:lnTo>
                <a:lnTo>
                  <a:pt x="46" y="41"/>
                </a:lnTo>
                <a:lnTo>
                  <a:pt x="53" y="42"/>
                </a:lnTo>
                <a:lnTo>
                  <a:pt x="55" y="41"/>
                </a:lnTo>
                <a:lnTo>
                  <a:pt x="56" y="39"/>
                </a:lnTo>
                <a:lnTo>
                  <a:pt x="60" y="37"/>
                </a:lnTo>
                <a:lnTo>
                  <a:pt x="61" y="35"/>
                </a:lnTo>
                <a:lnTo>
                  <a:pt x="55" y="30"/>
                </a:lnTo>
                <a:lnTo>
                  <a:pt x="57" y="19"/>
                </a:lnTo>
                <a:lnTo>
                  <a:pt x="61" y="8"/>
                </a:lnTo>
                <a:lnTo>
                  <a:pt x="61" y="4"/>
                </a:lnTo>
                <a:lnTo>
                  <a:pt x="64" y="2"/>
                </a:lnTo>
                <a:lnTo>
                  <a:pt x="70" y="0"/>
                </a:lnTo>
                <a:lnTo>
                  <a:pt x="74" y="2"/>
                </a:lnTo>
                <a:lnTo>
                  <a:pt x="76" y="2"/>
                </a:lnTo>
                <a:lnTo>
                  <a:pt x="83" y="1"/>
                </a:lnTo>
                <a:lnTo>
                  <a:pt x="87" y="0"/>
                </a:lnTo>
                <a:lnTo>
                  <a:pt x="94" y="19"/>
                </a:lnTo>
                <a:lnTo>
                  <a:pt x="85" y="47"/>
                </a:lnTo>
                <a:lnTo>
                  <a:pt x="81" y="56"/>
                </a:lnTo>
                <a:lnTo>
                  <a:pt x="78" y="60"/>
                </a:lnTo>
                <a:lnTo>
                  <a:pt x="81" y="57"/>
                </a:lnTo>
                <a:lnTo>
                  <a:pt x="83" y="56"/>
                </a:lnTo>
                <a:lnTo>
                  <a:pt x="89" y="52"/>
                </a:lnTo>
                <a:lnTo>
                  <a:pt x="90" y="52"/>
                </a:lnTo>
                <a:lnTo>
                  <a:pt x="90" y="50"/>
                </a:lnTo>
                <a:lnTo>
                  <a:pt x="93" y="47"/>
                </a:lnTo>
                <a:lnTo>
                  <a:pt x="94" y="45"/>
                </a:lnTo>
                <a:lnTo>
                  <a:pt x="97" y="45"/>
                </a:lnTo>
                <a:lnTo>
                  <a:pt x="97" y="57"/>
                </a:lnTo>
                <a:lnTo>
                  <a:pt x="97" y="60"/>
                </a:lnTo>
                <a:lnTo>
                  <a:pt x="94" y="71"/>
                </a:lnTo>
                <a:lnTo>
                  <a:pt x="90" y="76"/>
                </a:lnTo>
                <a:lnTo>
                  <a:pt x="85" y="82"/>
                </a:lnTo>
                <a:lnTo>
                  <a:pt x="83" y="82"/>
                </a:lnTo>
                <a:lnTo>
                  <a:pt x="78" y="83"/>
                </a:lnTo>
                <a:lnTo>
                  <a:pt x="75" y="91"/>
                </a:lnTo>
                <a:lnTo>
                  <a:pt x="76" y="105"/>
                </a:lnTo>
                <a:lnTo>
                  <a:pt x="71" y="110"/>
                </a:lnTo>
                <a:lnTo>
                  <a:pt x="72" y="112"/>
                </a:lnTo>
                <a:lnTo>
                  <a:pt x="76" y="116"/>
                </a:lnTo>
                <a:lnTo>
                  <a:pt x="81" y="109"/>
                </a:lnTo>
                <a:lnTo>
                  <a:pt x="82" y="106"/>
                </a:lnTo>
                <a:lnTo>
                  <a:pt x="81" y="92"/>
                </a:lnTo>
                <a:lnTo>
                  <a:pt x="98" y="76"/>
                </a:lnTo>
                <a:lnTo>
                  <a:pt x="102" y="80"/>
                </a:lnTo>
                <a:lnTo>
                  <a:pt x="105" y="84"/>
                </a:lnTo>
                <a:lnTo>
                  <a:pt x="106" y="86"/>
                </a:lnTo>
                <a:lnTo>
                  <a:pt x="105" y="79"/>
                </a:lnTo>
                <a:lnTo>
                  <a:pt x="104" y="73"/>
                </a:lnTo>
                <a:lnTo>
                  <a:pt x="102" y="73"/>
                </a:lnTo>
                <a:lnTo>
                  <a:pt x="104" y="58"/>
                </a:lnTo>
                <a:lnTo>
                  <a:pt x="111" y="58"/>
                </a:lnTo>
                <a:lnTo>
                  <a:pt x="121" y="61"/>
                </a:lnTo>
                <a:lnTo>
                  <a:pt x="126" y="65"/>
                </a:lnTo>
                <a:lnTo>
                  <a:pt x="127" y="68"/>
                </a:lnTo>
                <a:lnTo>
                  <a:pt x="127" y="62"/>
                </a:lnTo>
                <a:lnTo>
                  <a:pt x="126" y="58"/>
                </a:lnTo>
                <a:lnTo>
                  <a:pt x="123" y="54"/>
                </a:lnTo>
                <a:lnTo>
                  <a:pt x="123" y="53"/>
                </a:lnTo>
                <a:lnTo>
                  <a:pt x="113" y="50"/>
                </a:lnTo>
                <a:lnTo>
                  <a:pt x="109" y="46"/>
                </a:lnTo>
                <a:lnTo>
                  <a:pt x="108" y="42"/>
                </a:lnTo>
                <a:lnTo>
                  <a:pt x="106" y="41"/>
                </a:lnTo>
                <a:lnTo>
                  <a:pt x="105" y="38"/>
                </a:lnTo>
                <a:lnTo>
                  <a:pt x="116" y="26"/>
                </a:lnTo>
                <a:lnTo>
                  <a:pt x="120" y="27"/>
                </a:lnTo>
                <a:lnTo>
                  <a:pt x="121" y="27"/>
                </a:lnTo>
                <a:lnTo>
                  <a:pt x="127" y="37"/>
                </a:lnTo>
                <a:lnTo>
                  <a:pt x="130" y="34"/>
                </a:lnTo>
                <a:lnTo>
                  <a:pt x="127" y="23"/>
                </a:lnTo>
                <a:lnTo>
                  <a:pt x="121" y="19"/>
                </a:lnTo>
                <a:lnTo>
                  <a:pt x="120" y="12"/>
                </a:lnTo>
                <a:lnTo>
                  <a:pt x="120" y="11"/>
                </a:lnTo>
                <a:lnTo>
                  <a:pt x="123" y="11"/>
                </a:lnTo>
                <a:lnTo>
                  <a:pt x="127" y="19"/>
                </a:lnTo>
                <a:lnTo>
                  <a:pt x="131" y="23"/>
                </a:lnTo>
                <a:lnTo>
                  <a:pt x="135" y="26"/>
                </a:lnTo>
                <a:lnTo>
                  <a:pt x="138" y="28"/>
                </a:lnTo>
                <a:lnTo>
                  <a:pt x="141" y="27"/>
                </a:lnTo>
                <a:lnTo>
                  <a:pt x="145" y="28"/>
                </a:lnTo>
                <a:lnTo>
                  <a:pt x="145" y="34"/>
                </a:lnTo>
                <a:lnTo>
                  <a:pt x="145" y="37"/>
                </a:lnTo>
                <a:lnTo>
                  <a:pt x="147" y="37"/>
                </a:lnTo>
                <a:lnTo>
                  <a:pt x="149" y="35"/>
                </a:lnTo>
                <a:lnTo>
                  <a:pt x="151" y="32"/>
                </a:lnTo>
                <a:lnTo>
                  <a:pt x="154" y="35"/>
                </a:lnTo>
                <a:lnTo>
                  <a:pt x="150" y="41"/>
                </a:lnTo>
                <a:lnTo>
                  <a:pt x="151" y="43"/>
                </a:lnTo>
                <a:lnTo>
                  <a:pt x="154" y="57"/>
                </a:lnTo>
                <a:lnTo>
                  <a:pt x="156" y="61"/>
                </a:lnTo>
                <a:lnTo>
                  <a:pt x="156" y="76"/>
                </a:lnTo>
                <a:lnTo>
                  <a:pt x="156" y="80"/>
                </a:lnTo>
                <a:lnTo>
                  <a:pt x="153" y="86"/>
                </a:lnTo>
                <a:lnTo>
                  <a:pt x="150" y="92"/>
                </a:lnTo>
                <a:lnTo>
                  <a:pt x="146" y="92"/>
                </a:lnTo>
                <a:lnTo>
                  <a:pt x="149" y="105"/>
                </a:lnTo>
                <a:lnTo>
                  <a:pt x="143" y="106"/>
                </a:lnTo>
                <a:lnTo>
                  <a:pt x="142" y="106"/>
                </a:lnTo>
                <a:lnTo>
                  <a:pt x="127" y="105"/>
                </a:lnTo>
                <a:lnTo>
                  <a:pt x="112" y="113"/>
                </a:lnTo>
                <a:lnTo>
                  <a:pt x="111" y="113"/>
                </a:lnTo>
                <a:lnTo>
                  <a:pt x="108" y="120"/>
                </a:lnTo>
                <a:lnTo>
                  <a:pt x="105" y="131"/>
                </a:lnTo>
                <a:lnTo>
                  <a:pt x="101" y="137"/>
                </a:lnTo>
                <a:lnTo>
                  <a:pt x="98" y="143"/>
                </a:lnTo>
                <a:lnTo>
                  <a:pt x="98" y="144"/>
                </a:lnTo>
                <a:lnTo>
                  <a:pt x="97" y="147"/>
                </a:lnTo>
                <a:lnTo>
                  <a:pt x="89" y="151"/>
                </a:lnTo>
                <a:lnTo>
                  <a:pt x="89" y="139"/>
                </a:lnTo>
                <a:lnTo>
                  <a:pt x="89" y="129"/>
                </a:lnTo>
                <a:lnTo>
                  <a:pt x="82" y="128"/>
                </a:lnTo>
                <a:lnTo>
                  <a:pt x="81" y="139"/>
                </a:lnTo>
                <a:lnTo>
                  <a:pt x="79" y="144"/>
                </a:lnTo>
                <a:lnTo>
                  <a:pt x="72" y="147"/>
                </a:lnTo>
                <a:lnTo>
                  <a:pt x="74" y="158"/>
                </a:lnTo>
                <a:lnTo>
                  <a:pt x="63" y="170"/>
                </a:lnTo>
                <a:lnTo>
                  <a:pt x="61" y="172"/>
                </a:lnTo>
                <a:lnTo>
                  <a:pt x="59" y="173"/>
                </a:lnTo>
                <a:lnTo>
                  <a:pt x="53" y="170"/>
                </a:lnTo>
                <a:lnTo>
                  <a:pt x="51" y="167"/>
                </a:lnTo>
                <a:lnTo>
                  <a:pt x="40" y="163"/>
                </a:lnTo>
                <a:lnTo>
                  <a:pt x="36" y="162"/>
                </a:lnTo>
                <a:lnTo>
                  <a:pt x="44" y="148"/>
                </a:lnTo>
                <a:lnTo>
                  <a:pt x="56" y="132"/>
                </a:lnTo>
                <a:lnTo>
                  <a:pt x="60" y="125"/>
                </a:lnTo>
                <a:lnTo>
                  <a:pt x="53" y="124"/>
                </a:lnTo>
                <a:lnTo>
                  <a:pt x="51" y="127"/>
                </a:lnTo>
                <a:lnTo>
                  <a:pt x="45" y="135"/>
                </a:lnTo>
                <a:lnTo>
                  <a:pt x="42" y="136"/>
                </a:lnTo>
                <a:lnTo>
                  <a:pt x="42" y="137"/>
                </a:lnTo>
                <a:lnTo>
                  <a:pt x="29" y="15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5" name="Freeform 497"/>
          <p:cNvSpPr>
            <a:spLocks/>
          </p:cNvSpPr>
          <p:nvPr/>
        </p:nvSpPr>
        <p:spPr bwMode="auto">
          <a:xfrm>
            <a:off x="6300788" y="2001838"/>
            <a:ext cx="65088" cy="69850"/>
          </a:xfrm>
          <a:custGeom>
            <a:avLst/>
            <a:gdLst>
              <a:gd name="T0" fmla="*/ 20 w 41"/>
              <a:gd name="T1" fmla="*/ 35 h 44"/>
              <a:gd name="T2" fmla="*/ 29 w 41"/>
              <a:gd name="T3" fmla="*/ 35 h 44"/>
              <a:gd name="T4" fmla="*/ 32 w 41"/>
              <a:gd name="T5" fmla="*/ 35 h 44"/>
              <a:gd name="T6" fmla="*/ 41 w 41"/>
              <a:gd name="T7" fmla="*/ 22 h 44"/>
              <a:gd name="T8" fmla="*/ 35 w 41"/>
              <a:gd name="T9" fmla="*/ 13 h 44"/>
              <a:gd name="T10" fmla="*/ 36 w 41"/>
              <a:gd name="T11" fmla="*/ 7 h 44"/>
              <a:gd name="T12" fmla="*/ 26 w 41"/>
              <a:gd name="T13" fmla="*/ 0 h 44"/>
              <a:gd name="T14" fmla="*/ 17 w 41"/>
              <a:gd name="T15" fmla="*/ 5 h 44"/>
              <a:gd name="T16" fmla="*/ 13 w 41"/>
              <a:gd name="T17" fmla="*/ 13 h 44"/>
              <a:gd name="T18" fmla="*/ 0 w 41"/>
              <a:gd name="T19" fmla="*/ 37 h 44"/>
              <a:gd name="T20" fmla="*/ 6 w 41"/>
              <a:gd name="T21" fmla="*/ 44 h 44"/>
              <a:gd name="T22" fmla="*/ 20 w 41"/>
              <a:gd name="T23" fmla="*/ 35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" h="44">
                <a:moveTo>
                  <a:pt x="20" y="35"/>
                </a:moveTo>
                <a:lnTo>
                  <a:pt x="29" y="35"/>
                </a:lnTo>
                <a:lnTo>
                  <a:pt x="32" y="35"/>
                </a:lnTo>
                <a:lnTo>
                  <a:pt x="41" y="22"/>
                </a:lnTo>
                <a:lnTo>
                  <a:pt x="35" y="13"/>
                </a:lnTo>
                <a:lnTo>
                  <a:pt x="36" y="7"/>
                </a:lnTo>
                <a:lnTo>
                  <a:pt x="26" y="0"/>
                </a:lnTo>
                <a:lnTo>
                  <a:pt x="17" y="5"/>
                </a:lnTo>
                <a:lnTo>
                  <a:pt x="13" y="13"/>
                </a:lnTo>
                <a:lnTo>
                  <a:pt x="0" y="37"/>
                </a:lnTo>
                <a:lnTo>
                  <a:pt x="6" y="44"/>
                </a:lnTo>
                <a:lnTo>
                  <a:pt x="20" y="3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6" name="Freeform 498"/>
          <p:cNvSpPr>
            <a:spLocks/>
          </p:cNvSpPr>
          <p:nvPr/>
        </p:nvSpPr>
        <p:spPr bwMode="auto">
          <a:xfrm>
            <a:off x="6072188" y="1993900"/>
            <a:ext cx="60325" cy="41275"/>
          </a:xfrm>
          <a:custGeom>
            <a:avLst/>
            <a:gdLst>
              <a:gd name="T0" fmla="*/ 5 w 38"/>
              <a:gd name="T1" fmla="*/ 18 h 26"/>
              <a:gd name="T2" fmla="*/ 10 w 38"/>
              <a:gd name="T3" fmla="*/ 25 h 26"/>
              <a:gd name="T4" fmla="*/ 15 w 38"/>
              <a:gd name="T5" fmla="*/ 26 h 26"/>
              <a:gd name="T6" fmla="*/ 20 w 38"/>
              <a:gd name="T7" fmla="*/ 25 h 26"/>
              <a:gd name="T8" fmla="*/ 27 w 38"/>
              <a:gd name="T9" fmla="*/ 23 h 26"/>
              <a:gd name="T10" fmla="*/ 33 w 38"/>
              <a:gd name="T11" fmla="*/ 18 h 26"/>
              <a:gd name="T12" fmla="*/ 38 w 38"/>
              <a:gd name="T13" fmla="*/ 12 h 26"/>
              <a:gd name="T14" fmla="*/ 34 w 38"/>
              <a:gd name="T15" fmla="*/ 10 h 26"/>
              <a:gd name="T16" fmla="*/ 33 w 38"/>
              <a:gd name="T17" fmla="*/ 7 h 26"/>
              <a:gd name="T18" fmla="*/ 30 w 38"/>
              <a:gd name="T19" fmla="*/ 7 h 26"/>
              <a:gd name="T20" fmla="*/ 26 w 38"/>
              <a:gd name="T21" fmla="*/ 4 h 26"/>
              <a:gd name="T22" fmla="*/ 19 w 38"/>
              <a:gd name="T23" fmla="*/ 7 h 26"/>
              <a:gd name="T24" fmla="*/ 8 w 38"/>
              <a:gd name="T25" fmla="*/ 0 h 26"/>
              <a:gd name="T26" fmla="*/ 0 w 38"/>
              <a:gd name="T27" fmla="*/ 8 h 26"/>
              <a:gd name="T28" fmla="*/ 5 w 38"/>
              <a:gd name="T29" fmla="*/ 18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" h="26">
                <a:moveTo>
                  <a:pt x="5" y="18"/>
                </a:moveTo>
                <a:lnTo>
                  <a:pt x="10" y="25"/>
                </a:lnTo>
                <a:lnTo>
                  <a:pt x="15" y="26"/>
                </a:lnTo>
                <a:lnTo>
                  <a:pt x="20" y="25"/>
                </a:lnTo>
                <a:lnTo>
                  <a:pt x="27" y="23"/>
                </a:lnTo>
                <a:lnTo>
                  <a:pt x="33" y="18"/>
                </a:lnTo>
                <a:lnTo>
                  <a:pt x="38" y="12"/>
                </a:lnTo>
                <a:lnTo>
                  <a:pt x="34" y="10"/>
                </a:lnTo>
                <a:lnTo>
                  <a:pt x="33" y="7"/>
                </a:lnTo>
                <a:lnTo>
                  <a:pt x="30" y="7"/>
                </a:lnTo>
                <a:lnTo>
                  <a:pt x="26" y="4"/>
                </a:lnTo>
                <a:lnTo>
                  <a:pt x="19" y="7"/>
                </a:lnTo>
                <a:lnTo>
                  <a:pt x="8" y="0"/>
                </a:lnTo>
                <a:lnTo>
                  <a:pt x="0" y="8"/>
                </a:lnTo>
                <a:lnTo>
                  <a:pt x="5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7" name="Freeform 499"/>
          <p:cNvSpPr>
            <a:spLocks/>
          </p:cNvSpPr>
          <p:nvPr/>
        </p:nvSpPr>
        <p:spPr bwMode="auto">
          <a:xfrm>
            <a:off x="6035675" y="1814513"/>
            <a:ext cx="160338" cy="180975"/>
          </a:xfrm>
          <a:custGeom>
            <a:avLst/>
            <a:gdLst>
              <a:gd name="T0" fmla="*/ 82 w 101"/>
              <a:gd name="T1" fmla="*/ 101 h 114"/>
              <a:gd name="T2" fmla="*/ 101 w 101"/>
              <a:gd name="T3" fmla="*/ 86 h 114"/>
              <a:gd name="T4" fmla="*/ 101 w 101"/>
              <a:gd name="T5" fmla="*/ 80 h 114"/>
              <a:gd name="T6" fmla="*/ 90 w 101"/>
              <a:gd name="T7" fmla="*/ 67 h 114"/>
              <a:gd name="T8" fmla="*/ 90 w 101"/>
              <a:gd name="T9" fmla="*/ 64 h 114"/>
              <a:gd name="T10" fmla="*/ 98 w 101"/>
              <a:gd name="T11" fmla="*/ 53 h 114"/>
              <a:gd name="T12" fmla="*/ 94 w 101"/>
              <a:gd name="T13" fmla="*/ 38 h 114"/>
              <a:gd name="T14" fmla="*/ 88 w 101"/>
              <a:gd name="T15" fmla="*/ 49 h 114"/>
              <a:gd name="T16" fmla="*/ 86 w 101"/>
              <a:gd name="T17" fmla="*/ 46 h 114"/>
              <a:gd name="T18" fmla="*/ 80 w 101"/>
              <a:gd name="T19" fmla="*/ 22 h 114"/>
              <a:gd name="T20" fmla="*/ 76 w 101"/>
              <a:gd name="T21" fmla="*/ 4 h 114"/>
              <a:gd name="T22" fmla="*/ 71 w 101"/>
              <a:gd name="T23" fmla="*/ 1 h 114"/>
              <a:gd name="T24" fmla="*/ 61 w 101"/>
              <a:gd name="T25" fmla="*/ 13 h 114"/>
              <a:gd name="T26" fmla="*/ 65 w 101"/>
              <a:gd name="T27" fmla="*/ 33 h 114"/>
              <a:gd name="T28" fmla="*/ 71 w 101"/>
              <a:gd name="T29" fmla="*/ 42 h 114"/>
              <a:gd name="T30" fmla="*/ 65 w 101"/>
              <a:gd name="T31" fmla="*/ 54 h 114"/>
              <a:gd name="T32" fmla="*/ 60 w 101"/>
              <a:gd name="T33" fmla="*/ 54 h 114"/>
              <a:gd name="T34" fmla="*/ 49 w 101"/>
              <a:gd name="T35" fmla="*/ 49 h 114"/>
              <a:gd name="T36" fmla="*/ 57 w 101"/>
              <a:gd name="T37" fmla="*/ 57 h 114"/>
              <a:gd name="T38" fmla="*/ 50 w 101"/>
              <a:gd name="T39" fmla="*/ 60 h 114"/>
              <a:gd name="T40" fmla="*/ 35 w 101"/>
              <a:gd name="T41" fmla="*/ 63 h 114"/>
              <a:gd name="T42" fmla="*/ 30 w 101"/>
              <a:gd name="T43" fmla="*/ 50 h 114"/>
              <a:gd name="T44" fmla="*/ 22 w 101"/>
              <a:gd name="T45" fmla="*/ 63 h 114"/>
              <a:gd name="T46" fmla="*/ 8 w 101"/>
              <a:gd name="T47" fmla="*/ 65 h 114"/>
              <a:gd name="T48" fmla="*/ 0 w 101"/>
              <a:gd name="T49" fmla="*/ 84 h 114"/>
              <a:gd name="T50" fmla="*/ 18 w 101"/>
              <a:gd name="T51" fmla="*/ 105 h 114"/>
              <a:gd name="T52" fmla="*/ 27 w 101"/>
              <a:gd name="T53" fmla="*/ 95 h 114"/>
              <a:gd name="T54" fmla="*/ 41 w 101"/>
              <a:gd name="T55" fmla="*/ 90 h 114"/>
              <a:gd name="T56" fmla="*/ 54 w 101"/>
              <a:gd name="T57" fmla="*/ 83 h 114"/>
              <a:gd name="T58" fmla="*/ 72 w 101"/>
              <a:gd name="T59" fmla="*/ 68 h 114"/>
              <a:gd name="T60" fmla="*/ 67 w 101"/>
              <a:gd name="T61" fmla="*/ 87 h 114"/>
              <a:gd name="T62" fmla="*/ 49 w 101"/>
              <a:gd name="T63" fmla="*/ 95 h 114"/>
              <a:gd name="T64" fmla="*/ 49 w 101"/>
              <a:gd name="T65" fmla="*/ 113 h 114"/>
              <a:gd name="T66" fmla="*/ 63 w 101"/>
              <a:gd name="T67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1" h="114">
                <a:moveTo>
                  <a:pt x="69" y="109"/>
                </a:moveTo>
                <a:lnTo>
                  <a:pt x="82" y="101"/>
                </a:lnTo>
                <a:lnTo>
                  <a:pt x="97" y="88"/>
                </a:lnTo>
                <a:lnTo>
                  <a:pt x="101" y="86"/>
                </a:lnTo>
                <a:lnTo>
                  <a:pt x="101" y="82"/>
                </a:lnTo>
                <a:lnTo>
                  <a:pt x="101" y="80"/>
                </a:lnTo>
                <a:lnTo>
                  <a:pt x="101" y="72"/>
                </a:lnTo>
                <a:lnTo>
                  <a:pt x="90" y="67"/>
                </a:lnTo>
                <a:lnTo>
                  <a:pt x="88" y="65"/>
                </a:lnTo>
                <a:lnTo>
                  <a:pt x="90" y="64"/>
                </a:lnTo>
                <a:lnTo>
                  <a:pt x="90" y="57"/>
                </a:lnTo>
                <a:lnTo>
                  <a:pt x="98" y="53"/>
                </a:lnTo>
                <a:lnTo>
                  <a:pt x="99" y="42"/>
                </a:lnTo>
                <a:lnTo>
                  <a:pt x="94" y="38"/>
                </a:lnTo>
                <a:lnTo>
                  <a:pt x="93" y="41"/>
                </a:lnTo>
                <a:lnTo>
                  <a:pt x="88" y="49"/>
                </a:lnTo>
                <a:lnTo>
                  <a:pt x="87" y="48"/>
                </a:lnTo>
                <a:lnTo>
                  <a:pt x="86" y="46"/>
                </a:lnTo>
                <a:lnTo>
                  <a:pt x="90" y="27"/>
                </a:lnTo>
                <a:lnTo>
                  <a:pt x="80" y="22"/>
                </a:lnTo>
                <a:lnTo>
                  <a:pt x="76" y="12"/>
                </a:lnTo>
                <a:lnTo>
                  <a:pt x="76" y="4"/>
                </a:lnTo>
                <a:lnTo>
                  <a:pt x="76" y="0"/>
                </a:lnTo>
                <a:lnTo>
                  <a:pt x="71" y="1"/>
                </a:lnTo>
                <a:lnTo>
                  <a:pt x="64" y="4"/>
                </a:lnTo>
                <a:lnTo>
                  <a:pt x="61" y="13"/>
                </a:lnTo>
                <a:lnTo>
                  <a:pt x="68" y="30"/>
                </a:lnTo>
                <a:lnTo>
                  <a:pt x="65" y="33"/>
                </a:lnTo>
                <a:lnTo>
                  <a:pt x="65" y="34"/>
                </a:lnTo>
                <a:lnTo>
                  <a:pt x="71" y="42"/>
                </a:lnTo>
                <a:lnTo>
                  <a:pt x="65" y="43"/>
                </a:lnTo>
                <a:lnTo>
                  <a:pt x="65" y="54"/>
                </a:lnTo>
                <a:lnTo>
                  <a:pt x="61" y="54"/>
                </a:lnTo>
                <a:lnTo>
                  <a:pt x="60" y="54"/>
                </a:lnTo>
                <a:lnTo>
                  <a:pt x="57" y="42"/>
                </a:lnTo>
                <a:lnTo>
                  <a:pt x="49" y="49"/>
                </a:lnTo>
                <a:lnTo>
                  <a:pt x="52" y="52"/>
                </a:lnTo>
                <a:lnTo>
                  <a:pt x="57" y="57"/>
                </a:lnTo>
                <a:lnTo>
                  <a:pt x="53" y="63"/>
                </a:lnTo>
                <a:lnTo>
                  <a:pt x="50" y="60"/>
                </a:lnTo>
                <a:lnTo>
                  <a:pt x="46" y="58"/>
                </a:lnTo>
                <a:lnTo>
                  <a:pt x="35" y="63"/>
                </a:lnTo>
                <a:lnTo>
                  <a:pt x="28" y="65"/>
                </a:lnTo>
                <a:lnTo>
                  <a:pt x="30" y="50"/>
                </a:lnTo>
                <a:lnTo>
                  <a:pt x="26" y="49"/>
                </a:lnTo>
                <a:lnTo>
                  <a:pt x="22" y="63"/>
                </a:lnTo>
                <a:lnTo>
                  <a:pt x="19" y="54"/>
                </a:lnTo>
                <a:lnTo>
                  <a:pt x="8" y="65"/>
                </a:lnTo>
                <a:lnTo>
                  <a:pt x="16" y="75"/>
                </a:lnTo>
                <a:lnTo>
                  <a:pt x="0" y="84"/>
                </a:lnTo>
                <a:lnTo>
                  <a:pt x="9" y="108"/>
                </a:lnTo>
                <a:lnTo>
                  <a:pt x="18" y="105"/>
                </a:lnTo>
                <a:lnTo>
                  <a:pt x="26" y="101"/>
                </a:lnTo>
                <a:lnTo>
                  <a:pt x="27" y="95"/>
                </a:lnTo>
                <a:lnTo>
                  <a:pt x="28" y="91"/>
                </a:lnTo>
                <a:lnTo>
                  <a:pt x="41" y="90"/>
                </a:lnTo>
                <a:lnTo>
                  <a:pt x="43" y="88"/>
                </a:lnTo>
                <a:lnTo>
                  <a:pt x="54" y="83"/>
                </a:lnTo>
                <a:lnTo>
                  <a:pt x="61" y="83"/>
                </a:lnTo>
                <a:lnTo>
                  <a:pt x="72" y="68"/>
                </a:lnTo>
                <a:lnTo>
                  <a:pt x="75" y="75"/>
                </a:lnTo>
                <a:lnTo>
                  <a:pt x="67" y="87"/>
                </a:lnTo>
                <a:lnTo>
                  <a:pt x="65" y="87"/>
                </a:lnTo>
                <a:lnTo>
                  <a:pt x="49" y="95"/>
                </a:lnTo>
                <a:lnTo>
                  <a:pt x="39" y="99"/>
                </a:lnTo>
                <a:lnTo>
                  <a:pt x="49" y="113"/>
                </a:lnTo>
                <a:lnTo>
                  <a:pt x="57" y="114"/>
                </a:lnTo>
                <a:lnTo>
                  <a:pt x="63" y="114"/>
                </a:lnTo>
                <a:lnTo>
                  <a:pt x="69" y="10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8" name="Freeform 500"/>
          <p:cNvSpPr>
            <a:spLocks/>
          </p:cNvSpPr>
          <p:nvPr/>
        </p:nvSpPr>
        <p:spPr bwMode="auto">
          <a:xfrm>
            <a:off x="6416675" y="1873250"/>
            <a:ext cx="50800" cy="53975"/>
          </a:xfrm>
          <a:custGeom>
            <a:avLst/>
            <a:gdLst>
              <a:gd name="T0" fmla="*/ 0 w 32"/>
              <a:gd name="T1" fmla="*/ 34 h 34"/>
              <a:gd name="T2" fmla="*/ 11 w 32"/>
              <a:gd name="T3" fmla="*/ 34 h 34"/>
              <a:gd name="T4" fmla="*/ 21 w 32"/>
              <a:gd name="T5" fmla="*/ 30 h 34"/>
              <a:gd name="T6" fmla="*/ 27 w 32"/>
              <a:gd name="T7" fmla="*/ 27 h 34"/>
              <a:gd name="T8" fmla="*/ 32 w 32"/>
              <a:gd name="T9" fmla="*/ 19 h 34"/>
              <a:gd name="T10" fmla="*/ 31 w 32"/>
              <a:gd name="T11" fmla="*/ 17 h 34"/>
              <a:gd name="T12" fmla="*/ 15 w 32"/>
              <a:gd name="T13" fmla="*/ 0 h 34"/>
              <a:gd name="T14" fmla="*/ 5 w 32"/>
              <a:gd name="T15" fmla="*/ 21 h 34"/>
              <a:gd name="T16" fmla="*/ 0 w 32"/>
              <a:gd name="T17" fmla="*/ 32 h 34"/>
              <a:gd name="T18" fmla="*/ 0 w 32"/>
              <a:gd name="T19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" h="34">
                <a:moveTo>
                  <a:pt x="0" y="34"/>
                </a:moveTo>
                <a:lnTo>
                  <a:pt x="11" y="34"/>
                </a:lnTo>
                <a:lnTo>
                  <a:pt x="21" y="30"/>
                </a:lnTo>
                <a:lnTo>
                  <a:pt x="27" y="27"/>
                </a:lnTo>
                <a:lnTo>
                  <a:pt x="32" y="19"/>
                </a:lnTo>
                <a:lnTo>
                  <a:pt x="31" y="17"/>
                </a:lnTo>
                <a:lnTo>
                  <a:pt x="15" y="0"/>
                </a:lnTo>
                <a:lnTo>
                  <a:pt x="5" y="21"/>
                </a:lnTo>
                <a:lnTo>
                  <a:pt x="0" y="32"/>
                </a:lnTo>
                <a:lnTo>
                  <a:pt x="0" y="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9" name="Freeform 501"/>
          <p:cNvSpPr>
            <a:spLocks/>
          </p:cNvSpPr>
          <p:nvPr/>
        </p:nvSpPr>
        <p:spPr bwMode="auto">
          <a:xfrm>
            <a:off x="6453188" y="1844675"/>
            <a:ext cx="55563" cy="55563"/>
          </a:xfrm>
          <a:custGeom>
            <a:avLst/>
            <a:gdLst>
              <a:gd name="T0" fmla="*/ 20 w 35"/>
              <a:gd name="T1" fmla="*/ 29 h 35"/>
              <a:gd name="T2" fmla="*/ 35 w 35"/>
              <a:gd name="T3" fmla="*/ 12 h 35"/>
              <a:gd name="T4" fmla="*/ 33 w 35"/>
              <a:gd name="T5" fmla="*/ 8 h 35"/>
              <a:gd name="T6" fmla="*/ 24 w 35"/>
              <a:gd name="T7" fmla="*/ 0 h 35"/>
              <a:gd name="T8" fmla="*/ 9 w 35"/>
              <a:gd name="T9" fmla="*/ 0 h 35"/>
              <a:gd name="T10" fmla="*/ 13 w 35"/>
              <a:gd name="T11" fmla="*/ 4 h 35"/>
              <a:gd name="T12" fmla="*/ 19 w 35"/>
              <a:gd name="T13" fmla="*/ 14 h 35"/>
              <a:gd name="T14" fmla="*/ 16 w 35"/>
              <a:gd name="T15" fmla="*/ 14 h 35"/>
              <a:gd name="T16" fmla="*/ 13 w 35"/>
              <a:gd name="T17" fmla="*/ 14 h 35"/>
              <a:gd name="T18" fmla="*/ 4 w 35"/>
              <a:gd name="T19" fmla="*/ 0 h 35"/>
              <a:gd name="T20" fmla="*/ 1 w 35"/>
              <a:gd name="T21" fmla="*/ 4 h 35"/>
              <a:gd name="T22" fmla="*/ 0 w 35"/>
              <a:gd name="T23" fmla="*/ 5 h 35"/>
              <a:gd name="T24" fmla="*/ 5 w 35"/>
              <a:gd name="T25" fmla="*/ 19 h 35"/>
              <a:gd name="T26" fmla="*/ 11 w 35"/>
              <a:gd name="T27" fmla="*/ 31 h 35"/>
              <a:gd name="T28" fmla="*/ 11 w 35"/>
              <a:gd name="T29" fmla="*/ 33 h 35"/>
              <a:gd name="T30" fmla="*/ 12 w 35"/>
              <a:gd name="T31" fmla="*/ 33 h 35"/>
              <a:gd name="T32" fmla="*/ 12 w 35"/>
              <a:gd name="T33" fmla="*/ 35 h 35"/>
              <a:gd name="T34" fmla="*/ 13 w 35"/>
              <a:gd name="T35" fmla="*/ 34 h 35"/>
              <a:gd name="T36" fmla="*/ 20 w 35"/>
              <a:gd name="T37" fmla="*/ 2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" h="35">
                <a:moveTo>
                  <a:pt x="20" y="29"/>
                </a:moveTo>
                <a:lnTo>
                  <a:pt x="35" y="12"/>
                </a:lnTo>
                <a:lnTo>
                  <a:pt x="33" y="8"/>
                </a:lnTo>
                <a:lnTo>
                  <a:pt x="24" y="0"/>
                </a:lnTo>
                <a:lnTo>
                  <a:pt x="9" y="0"/>
                </a:lnTo>
                <a:lnTo>
                  <a:pt x="13" y="4"/>
                </a:lnTo>
                <a:lnTo>
                  <a:pt x="19" y="14"/>
                </a:lnTo>
                <a:lnTo>
                  <a:pt x="16" y="14"/>
                </a:lnTo>
                <a:lnTo>
                  <a:pt x="13" y="14"/>
                </a:lnTo>
                <a:lnTo>
                  <a:pt x="4" y="0"/>
                </a:lnTo>
                <a:lnTo>
                  <a:pt x="1" y="4"/>
                </a:lnTo>
                <a:lnTo>
                  <a:pt x="0" y="5"/>
                </a:lnTo>
                <a:lnTo>
                  <a:pt x="5" y="19"/>
                </a:lnTo>
                <a:lnTo>
                  <a:pt x="11" y="31"/>
                </a:lnTo>
                <a:lnTo>
                  <a:pt x="11" y="33"/>
                </a:lnTo>
                <a:lnTo>
                  <a:pt x="12" y="33"/>
                </a:lnTo>
                <a:lnTo>
                  <a:pt x="12" y="35"/>
                </a:lnTo>
                <a:lnTo>
                  <a:pt x="13" y="34"/>
                </a:lnTo>
                <a:lnTo>
                  <a:pt x="20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0" name="Freeform 502"/>
          <p:cNvSpPr>
            <a:spLocks/>
          </p:cNvSpPr>
          <p:nvPr/>
        </p:nvSpPr>
        <p:spPr bwMode="auto">
          <a:xfrm>
            <a:off x="6197600" y="1682750"/>
            <a:ext cx="112713" cy="187325"/>
          </a:xfrm>
          <a:custGeom>
            <a:avLst/>
            <a:gdLst>
              <a:gd name="T0" fmla="*/ 4 w 71"/>
              <a:gd name="T1" fmla="*/ 116 h 118"/>
              <a:gd name="T2" fmla="*/ 7 w 71"/>
              <a:gd name="T3" fmla="*/ 118 h 118"/>
              <a:gd name="T4" fmla="*/ 15 w 71"/>
              <a:gd name="T5" fmla="*/ 105 h 118"/>
              <a:gd name="T6" fmla="*/ 18 w 71"/>
              <a:gd name="T7" fmla="*/ 92 h 118"/>
              <a:gd name="T8" fmla="*/ 20 w 71"/>
              <a:gd name="T9" fmla="*/ 91 h 118"/>
              <a:gd name="T10" fmla="*/ 25 w 71"/>
              <a:gd name="T11" fmla="*/ 91 h 118"/>
              <a:gd name="T12" fmla="*/ 42 w 71"/>
              <a:gd name="T13" fmla="*/ 77 h 118"/>
              <a:gd name="T14" fmla="*/ 48 w 71"/>
              <a:gd name="T15" fmla="*/ 64 h 118"/>
              <a:gd name="T16" fmla="*/ 63 w 71"/>
              <a:gd name="T17" fmla="*/ 41 h 118"/>
              <a:gd name="T18" fmla="*/ 61 w 71"/>
              <a:gd name="T19" fmla="*/ 35 h 118"/>
              <a:gd name="T20" fmla="*/ 65 w 71"/>
              <a:gd name="T21" fmla="*/ 19 h 118"/>
              <a:gd name="T22" fmla="*/ 71 w 71"/>
              <a:gd name="T23" fmla="*/ 15 h 118"/>
              <a:gd name="T24" fmla="*/ 71 w 71"/>
              <a:gd name="T25" fmla="*/ 8 h 118"/>
              <a:gd name="T26" fmla="*/ 65 w 71"/>
              <a:gd name="T27" fmla="*/ 0 h 118"/>
              <a:gd name="T28" fmla="*/ 45 w 71"/>
              <a:gd name="T29" fmla="*/ 13 h 118"/>
              <a:gd name="T30" fmla="*/ 40 w 71"/>
              <a:gd name="T31" fmla="*/ 20 h 118"/>
              <a:gd name="T32" fmla="*/ 41 w 71"/>
              <a:gd name="T33" fmla="*/ 30 h 118"/>
              <a:gd name="T34" fmla="*/ 37 w 71"/>
              <a:gd name="T35" fmla="*/ 41 h 118"/>
              <a:gd name="T36" fmla="*/ 30 w 71"/>
              <a:gd name="T37" fmla="*/ 46 h 118"/>
              <a:gd name="T38" fmla="*/ 20 w 71"/>
              <a:gd name="T39" fmla="*/ 50 h 118"/>
              <a:gd name="T40" fmla="*/ 18 w 71"/>
              <a:gd name="T41" fmla="*/ 54 h 118"/>
              <a:gd name="T42" fmla="*/ 16 w 71"/>
              <a:gd name="T43" fmla="*/ 56 h 118"/>
              <a:gd name="T44" fmla="*/ 14 w 71"/>
              <a:gd name="T45" fmla="*/ 60 h 118"/>
              <a:gd name="T46" fmla="*/ 11 w 71"/>
              <a:gd name="T47" fmla="*/ 66 h 118"/>
              <a:gd name="T48" fmla="*/ 10 w 71"/>
              <a:gd name="T49" fmla="*/ 69 h 118"/>
              <a:gd name="T50" fmla="*/ 10 w 71"/>
              <a:gd name="T51" fmla="*/ 72 h 118"/>
              <a:gd name="T52" fmla="*/ 4 w 71"/>
              <a:gd name="T53" fmla="*/ 79 h 118"/>
              <a:gd name="T54" fmla="*/ 1 w 71"/>
              <a:gd name="T55" fmla="*/ 91 h 118"/>
              <a:gd name="T56" fmla="*/ 1 w 71"/>
              <a:gd name="T57" fmla="*/ 96 h 118"/>
              <a:gd name="T58" fmla="*/ 3 w 71"/>
              <a:gd name="T59" fmla="*/ 103 h 118"/>
              <a:gd name="T60" fmla="*/ 1 w 71"/>
              <a:gd name="T61" fmla="*/ 106 h 118"/>
              <a:gd name="T62" fmla="*/ 0 w 71"/>
              <a:gd name="T63" fmla="*/ 111 h 118"/>
              <a:gd name="T64" fmla="*/ 4 w 71"/>
              <a:gd name="T65" fmla="*/ 116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1" h="118">
                <a:moveTo>
                  <a:pt x="4" y="116"/>
                </a:moveTo>
                <a:lnTo>
                  <a:pt x="7" y="118"/>
                </a:lnTo>
                <a:lnTo>
                  <a:pt x="15" y="105"/>
                </a:lnTo>
                <a:lnTo>
                  <a:pt x="18" y="92"/>
                </a:lnTo>
                <a:lnTo>
                  <a:pt x="20" y="91"/>
                </a:lnTo>
                <a:lnTo>
                  <a:pt x="25" y="91"/>
                </a:lnTo>
                <a:lnTo>
                  <a:pt x="42" y="77"/>
                </a:lnTo>
                <a:lnTo>
                  <a:pt x="48" y="64"/>
                </a:lnTo>
                <a:lnTo>
                  <a:pt x="63" y="41"/>
                </a:lnTo>
                <a:lnTo>
                  <a:pt x="61" y="35"/>
                </a:lnTo>
                <a:lnTo>
                  <a:pt x="65" y="19"/>
                </a:lnTo>
                <a:lnTo>
                  <a:pt x="71" y="15"/>
                </a:lnTo>
                <a:lnTo>
                  <a:pt x="71" y="8"/>
                </a:lnTo>
                <a:lnTo>
                  <a:pt x="65" y="0"/>
                </a:lnTo>
                <a:lnTo>
                  <a:pt x="45" y="13"/>
                </a:lnTo>
                <a:lnTo>
                  <a:pt x="40" y="20"/>
                </a:lnTo>
                <a:lnTo>
                  <a:pt x="41" y="30"/>
                </a:lnTo>
                <a:lnTo>
                  <a:pt x="37" y="41"/>
                </a:lnTo>
                <a:lnTo>
                  <a:pt x="30" y="46"/>
                </a:lnTo>
                <a:lnTo>
                  <a:pt x="20" y="50"/>
                </a:lnTo>
                <a:lnTo>
                  <a:pt x="18" y="54"/>
                </a:lnTo>
                <a:lnTo>
                  <a:pt x="16" y="56"/>
                </a:lnTo>
                <a:lnTo>
                  <a:pt x="14" y="60"/>
                </a:lnTo>
                <a:lnTo>
                  <a:pt x="11" y="66"/>
                </a:lnTo>
                <a:lnTo>
                  <a:pt x="10" y="69"/>
                </a:lnTo>
                <a:lnTo>
                  <a:pt x="10" y="72"/>
                </a:lnTo>
                <a:lnTo>
                  <a:pt x="4" y="79"/>
                </a:lnTo>
                <a:lnTo>
                  <a:pt x="1" y="91"/>
                </a:lnTo>
                <a:lnTo>
                  <a:pt x="1" y="96"/>
                </a:lnTo>
                <a:lnTo>
                  <a:pt x="3" y="103"/>
                </a:lnTo>
                <a:lnTo>
                  <a:pt x="1" y="106"/>
                </a:lnTo>
                <a:lnTo>
                  <a:pt x="0" y="111"/>
                </a:lnTo>
                <a:lnTo>
                  <a:pt x="4" y="1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1" name="Freeform 503"/>
          <p:cNvSpPr>
            <a:spLocks/>
          </p:cNvSpPr>
          <p:nvPr/>
        </p:nvSpPr>
        <p:spPr bwMode="auto">
          <a:xfrm>
            <a:off x="6324600" y="1819275"/>
            <a:ext cx="58738" cy="47625"/>
          </a:xfrm>
          <a:custGeom>
            <a:avLst/>
            <a:gdLst>
              <a:gd name="T0" fmla="*/ 14 w 37"/>
              <a:gd name="T1" fmla="*/ 23 h 30"/>
              <a:gd name="T2" fmla="*/ 20 w 37"/>
              <a:gd name="T3" fmla="*/ 27 h 30"/>
              <a:gd name="T4" fmla="*/ 20 w 37"/>
              <a:gd name="T5" fmla="*/ 28 h 30"/>
              <a:gd name="T6" fmla="*/ 21 w 37"/>
              <a:gd name="T7" fmla="*/ 28 h 30"/>
              <a:gd name="T8" fmla="*/ 30 w 37"/>
              <a:gd name="T9" fmla="*/ 30 h 30"/>
              <a:gd name="T10" fmla="*/ 37 w 37"/>
              <a:gd name="T11" fmla="*/ 24 h 30"/>
              <a:gd name="T12" fmla="*/ 37 w 37"/>
              <a:gd name="T13" fmla="*/ 20 h 30"/>
              <a:gd name="T14" fmla="*/ 37 w 37"/>
              <a:gd name="T15" fmla="*/ 16 h 30"/>
              <a:gd name="T16" fmla="*/ 36 w 37"/>
              <a:gd name="T17" fmla="*/ 15 h 30"/>
              <a:gd name="T18" fmla="*/ 33 w 37"/>
              <a:gd name="T19" fmla="*/ 6 h 30"/>
              <a:gd name="T20" fmla="*/ 29 w 37"/>
              <a:gd name="T21" fmla="*/ 10 h 30"/>
              <a:gd name="T22" fmla="*/ 17 w 37"/>
              <a:gd name="T23" fmla="*/ 6 h 30"/>
              <a:gd name="T24" fmla="*/ 11 w 37"/>
              <a:gd name="T25" fmla="*/ 2 h 30"/>
              <a:gd name="T26" fmla="*/ 6 w 37"/>
              <a:gd name="T27" fmla="*/ 1 h 30"/>
              <a:gd name="T28" fmla="*/ 3 w 37"/>
              <a:gd name="T29" fmla="*/ 0 h 30"/>
              <a:gd name="T30" fmla="*/ 0 w 37"/>
              <a:gd name="T31" fmla="*/ 9 h 30"/>
              <a:gd name="T32" fmla="*/ 6 w 37"/>
              <a:gd name="T33" fmla="*/ 15 h 30"/>
              <a:gd name="T34" fmla="*/ 7 w 37"/>
              <a:gd name="T35" fmla="*/ 16 h 30"/>
              <a:gd name="T36" fmla="*/ 10 w 37"/>
              <a:gd name="T37" fmla="*/ 16 h 30"/>
              <a:gd name="T38" fmla="*/ 10 w 37"/>
              <a:gd name="T39" fmla="*/ 17 h 30"/>
              <a:gd name="T40" fmla="*/ 13 w 37"/>
              <a:gd name="T41" fmla="*/ 19 h 30"/>
              <a:gd name="T42" fmla="*/ 14 w 37"/>
              <a:gd name="T43" fmla="*/ 2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" h="30">
                <a:moveTo>
                  <a:pt x="14" y="23"/>
                </a:moveTo>
                <a:lnTo>
                  <a:pt x="20" y="27"/>
                </a:lnTo>
                <a:lnTo>
                  <a:pt x="20" y="28"/>
                </a:lnTo>
                <a:lnTo>
                  <a:pt x="21" y="28"/>
                </a:lnTo>
                <a:lnTo>
                  <a:pt x="30" y="30"/>
                </a:lnTo>
                <a:lnTo>
                  <a:pt x="37" y="24"/>
                </a:lnTo>
                <a:lnTo>
                  <a:pt x="37" y="20"/>
                </a:lnTo>
                <a:lnTo>
                  <a:pt x="37" y="16"/>
                </a:lnTo>
                <a:lnTo>
                  <a:pt x="36" y="15"/>
                </a:lnTo>
                <a:lnTo>
                  <a:pt x="33" y="6"/>
                </a:lnTo>
                <a:lnTo>
                  <a:pt x="29" y="10"/>
                </a:lnTo>
                <a:lnTo>
                  <a:pt x="17" y="6"/>
                </a:lnTo>
                <a:lnTo>
                  <a:pt x="11" y="2"/>
                </a:lnTo>
                <a:lnTo>
                  <a:pt x="6" y="1"/>
                </a:lnTo>
                <a:lnTo>
                  <a:pt x="3" y="0"/>
                </a:lnTo>
                <a:lnTo>
                  <a:pt x="0" y="9"/>
                </a:lnTo>
                <a:lnTo>
                  <a:pt x="6" y="15"/>
                </a:lnTo>
                <a:lnTo>
                  <a:pt x="7" y="16"/>
                </a:lnTo>
                <a:lnTo>
                  <a:pt x="10" y="16"/>
                </a:lnTo>
                <a:lnTo>
                  <a:pt x="10" y="17"/>
                </a:lnTo>
                <a:lnTo>
                  <a:pt x="13" y="19"/>
                </a:lnTo>
                <a:lnTo>
                  <a:pt x="14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2" name="Freeform 504"/>
          <p:cNvSpPr>
            <a:spLocks/>
          </p:cNvSpPr>
          <p:nvPr/>
        </p:nvSpPr>
        <p:spPr bwMode="auto">
          <a:xfrm>
            <a:off x="6386513" y="1827213"/>
            <a:ext cx="14288" cy="17463"/>
          </a:xfrm>
          <a:custGeom>
            <a:avLst/>
            <a:gdLst>
              <a:gd name="T0" fmla="*/ 1 w 9"/>
              <a:gd name="T1" fmla="*/ 11 h 11"/>
              <a:gd name="T2" fmla="*/ 9 w 9"/>
              <a:gd name="T3" fmla="*/ 7 h 11"/>
              <a:gd name="T4" fmla="*/ 5 w 9"/>
              <a:gd name="T5" fmla="*/ 0 h 11"/>
              <a:gd name="T6" fmla="*/ 0 w 9"/>
              <a:gd name="T7" fmla="*/ 4 h 11"/>
              <a:gd name="T8" fmla="*/ 1 w 9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1">
                <a:moveTo>
                  <a:pt x="1" y="11"/>
                </a:moveTo>
                <a:lnTo>
                  <a:pt x="9" y="7"/>
                </a:lnTo>
                <a:lnTo>
                  <a:pt x="5" y="0"/>
                </a:lnTo>
                <a:lnTo>
                  <a:pt x="0" y="4"/>
                </a:lnTo>
                <a:lnTo>
                  <a:pt x="1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3" name="Freeform 505"/>
          <p:cNvSpPr>
            <a:spLocks/>
          </p:cNvSpPr>
          <p:nvPr/>
        </p:nvSpPr>
        <p:spPr bwMode="auto">
          <a:xfrm>
            <a:off x="6351588" y="1797050"/>
            <a:ext cx="23813" cy="23813"/>
          </a:xfrm>
          <a:custGeom>
            <a:avLst/>
            <a:gdLst>
              <a:gd name="T0" fmla="*/ 15 w 15"/>
              <a:gd name="T1" fmla="*/ 15 h 15"/>
              <a:gd name="T2" fmla="*/ 13 w 15"/>
              <a:gd name="T3" fmla="*/ 14 h 15"/>
              <a:gd name="T4" fmla="*/ 13 w 15"/>
              <a:gd name="T5" fmla="*/ 11 h 15"/>
              <a:gd name="T6" fmla="*/ 12 w 15"/>
              <a:gd name="T7" fmla="*/ 11 h 15"/>
              <a:gd name="T8" fmla="*/ 9 w 15"/>
              <a:gd name="T9" fmla="*/ 9 h 15"/>
              <a:gd name="T10" fmla="*/ 11 w 15"/>
              <a:gd name="T11" fmla="*/ 8 h 15"/>
              <a:gd name="T12" fmla="*/ 12 w 15"/>
              <a:gd name="T13" fmla="*/ 4 h 15"/>
              <a:gd name="T14" fmla="*/ 11 w 15"/>
              <a:gd name="T15" fmla="*/ 0 h 15"/>
              <a:gd name="T16" fmla="*/ 3 w 15"/>
              <a:gd name="T17" fmla="*/ 5 h 15"/>
              <a:gd name="T18" fmla="*/ 0 w 15"/>
              <a:gd name="T19" fmla="*/ 14 h 15"/>
              <a:gd name="T20" fmla="*/ 1 w 15"/>
              <a:gd name="T21" fmla="*/ 14 h 15"/>
              <a:gd name="T22" fmla="*/ 13 w 15"/>
              <a:gd name="T23" fmla="*/ 15 h 15"/>
              <a:gd name="T24" fmla="*/ 15 w 15"/>
              <a:gd name="T2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5">
                <a:moveTo>
                  <a:pt x="15" y="15"/>
                </a:moveTo>
                <a:lnTo>
                  <a:pt x="13" y="14"/>
                </a:lnTo>
                <a:lnTo>
                  <a:pt x="13" y="11"/>
                </a:lnTo>
                <a:lnTo>
                  <a:pt x="12" y="11"/>
                </a:lnTo>
                <a:lnTo>
                  <a:pt x="9" y="9"/>
                </a:lnTo>
                <a:lnTo>
                  <a:pt x="11" y="8"/>
                </a:lnTo>
                <a:lnTo>
                  <a:pt x="12" y="4"/>
                </a:lnTo>
                <a:lnTo>
                  <a:pt x="11" y="0"/>
                </a:lnTo>
                <a:lnTo>
                  <a:pt x="3" y="5"/>
                </a:lnTo>
                <a:lnTo>
                  <a:pt x="0" y="14"/>
                </a:lnTo>
                <a:lnTo>
                  <a:pt x="1" y="14"/>
                </a:lnTo>
                <a:lnTo>
                  <a:pt x="13" y="15"/>
                </a:lnTo>
                <a:lnTo>
                  <a:pt x="15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4" name="Freeform 506"/>
          <p:cNvSpPr>
            <a:spLocks/>
          </p:cNvSpPr>
          <p:nvPr/>
        </p:nvSpPr>
        <p:spPr bwMode="auto">
          <a:xfrm>
            <a:off x="6489700" y="1771650"/>
            <a:ext cx="28575" cy="44450"/>
          </a:xfrm>
          <a:custGeom>
            <a:avLst/>
            <a:gdLst>
              <a:gd name="T0" fmla="*/ 14 w 18"/>
              <a:gd name="T1" fmla="*/ 10 h 28"/>
              <a:gd name="T2" fmla="*/ 18 w 18"/>
              <a:gd name="T3" fmla="*/ 2 h 28"/>
              <a:gd name="T4" fmla="*/ 15 w 18"/>
              <a:gd name="T5" fmla="*/ 0 h 28"/>
              <a:gd name="T6" fmla="*/ 14 w 18"/>
              <a:gd name="T7" fmla="*/ 0 h 28"/>
              <a:gd name="T8" fmla="*/ 0 w 18"/>
              <a:gd name="T9" fmla="*/ 6 h 28"/>
              <a:gd name="T10" fmla="*/ 0 w 18"/>
              <a:gd name="T11" fmla="*/ 27 h 28"/>
              <a:gd name="T12" fmla="*/ 1 w 18"/>
              <a:gd name="T13" fmla="*/ 28 h 28"/>
              <a:gd name="T14" fmla="*/ 4 w 18"/>
              <a:gd name="T15" fmla="*/ 28 h 28"/>
              <a:gd name="T16" fmla="*/ 14 w 18"/>
              <a:gd name="T17" fmla="*/ 1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28">
                <a:moveTo>
                  <a:pt x="14" y="10"/>
                </a:moveTo>
                <a:lnTo>
                  <a:pt x="18" y="2"/>
                </a:lnTo>
                <a:lnTo>
                  <a:pt x="15" y="0"/>
                </a:lnTo>
                <a:lnTo>
                  <a:pt x="14" y="0"/>
                </a:lnTo>
                <a:lnTo>
                  <a:pt x="0" y="6"/>
                </a:lnTo>
                <a:lnTo>
                  <a:pt x="0" y="27"/>
                </a:lnTo>
                <a:lnTo>
                  <a:pt x="1" y="28"/>
                </a:lnTo>
                <a:lnTo>
                  <a:pt x="4" y="28"/>
                </a:lnTo>
                <a:lnTo>
                  <a:pt x="14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5" name="Freeform 507"/>
          <p:cNvSpPr>
            <a:spLocks/>
          </p:cNvSpPr>
          <p:nvPr/>
        </p:nvSpPr>
        <p:spPr bwMode="auto">
          <a:xfrm>
            <a:off x="6403975" y="1558925"/>
            <a:ext cx="188913" cy="250825"/>
          </a:xfrm>
          <a:custGeom>
            <a:avLst/>
            <a:gdLst>
              <a:gd name="T0" fmla="*/ 14 w 119"/>
              <a:gd name="T1" fmla="*/ 142 h 158"/>
              <a:gd name="T2" fmla="*/ 34 w 119"/>
              <a:gd name="T3" fmla="*/ 154 h 158"/>
              <a:gd name="T4" fmla="*/ 38 w 119"/>
              <a:gd name="T5" fmla="*/ 136 h 158"/>
              <a:gd name="T6" fmla="*/ 57 w 119"/>
              <a:gd name="T7" fmla="*/ 108 h 158"/>
              <a:gd name="T8" fmla="*/ 69 w 119"/>
              <a:gd name="T9" fmla="*/ 104 h 158"/>
              <a:gd name="T10" fmla="*/ 68 w 119"/>
              <a:gd name="T11" fmla="*/ 117 h 158"/>
              <a:gd name="T12" fmla="*/ 98 w 119"/>
              <a:gd name="T13" fmla="*/ 114 h 158"/>
              <a:gd name="T14" fmla="*/ 107 w 119"/>
              <a:gd name="T15" fmla="*/ 91 h 158"/>
              <a:gd name="T16" fmla="*/ 100 w 119"/>
              <a:gd name="T17" fmla="*/ 75 h 158"/>
              <a:gd name="T18" fmla="*/ 114 w 119"/>
              <a:gd name="T19" fmla="*/ 64 h 158"/>
              <a:gd name="T20" fmla="*/ 118 w 119"/>
              <a:gd name="T21" fmla="*/ 57 h 158"/>
              <a:gd name="T22" fmla="*/ 113 w 119"/>
              <a:gd name="T23" fmla="*/ 39 h 158"/>
              <a:gd name="T24" fmla="*/ 109 w 119"/>
              <a:gd name="T25" fmla="*/ 35 h 158"/>
              <a:gd name="T26" fmla="*/ 106 w 119"/>
              <a:gd name="T27" fmla="*/ 23 h 158"/>
              <a:gd name="T28" fmla="*/ 95 w 119"/>
              <a:gd name="T29" fmla="*/ 23 h 158"/>
              <a:gd name="T30" fmla="*/ 95 w 119"/>
              <a:gd name="T31" fmla="*/ 11 h 158"/>
              <a:gd name="T32" fmla="*/ 77 w 119"/>
              <a:gd name="T33" fmla="*/ 23 h 158"/>
              <a:gd name="T34" fmla="*/ 68 w 119"/>
              <a:gd name="T35" fmla="*/ 8 h 158"/>
              <a:gd name="T36" fmla="*/ 55 w 119"/>
              <a:gd name="T37" fmla="*/ 12 h 158"/>
              <a:gd name="T38" fmla="*/ 68 w 119"/>
              <a:gd name="T39" fmla="*/ 30 h 158"/>
              <a:gd name="T40" fmla="*/ 55 w 119"/>
              <a:gd name="T41" fmla="*/ 19 h 158"/>
              <a:gd name="T42" fmla="*/ 51 w 119"/>
              <a:gd name="T43" fmla="*/ 30 h 158"/>
              <a:gd name="T44" fmla="*/ 38 w 119"/>
              <a:gd name="T45" fmla="*/ 29 h 158"/>
              <a:gd name="T46" fmla="*/ 39 w 119"/>
              <a:gd name="T47" fmla="*/ 39 h 158"/>
              <a:gd name="T48" fmla="*/ 54 w 119"/>
              <a:gd name="T49" fmla="*/ 44 h 158"/>
              <a:gd name="T50" fmla="*/ 62 w 119"/>
              <a:gd name="T51" fmla="*/ 44 h 158"/>
              <a:gd name="T52" fmla="*/ 59 w 119"/>
              <a:gd name="T53" fmla="*/ 46 h 158"/>
              <a:gd name="T54" fmla="*/ 46 w 119"/>
              <a:gd name="T55" fmla="*/ 52 h 158"/>
              <a:gd name="T56" fmla="*/ 47 w 119"/>
              <a:gd name="T57" fmla="*/ 54 h 158"/>
              <a:gd name="T58" fmla="*/ 43 w 119"/>
              <a:gd name="T59" fmla="*/ 50 h 158"/>
              <a:gd name="T60" fmla="*/ 31 w 119"/>
              <a:gd name="T61" fmla="*/ 49 h 158"/>
              <a:gd name="T62" fmla="*/ 17 w 119"/>
              <a:gd name="T63" fmla="*/ 54 h 158"/>
              <a:gd name="T64" fmla="*/ 14 w 119"/>
              <a:gd name="T65" fmla="*/ 64 h 158"/>
              <a:gd name="T66" fmla="*/ 25 w 119"/>
              <a:gd name="T67" fmla="*/ 61 h 158"/>
              <a:gd name="T68" fmla="*/ 25 w 119"/>
              <a:gd name="T69" fmla="*/ 65 h 158"/>
              <a:gd name="T70" fmla="*/ 21 w 119"/>
              <a:gd name="T71" fmla="*/ 67 h 158"/>
              <a:gd name="T72" fmla="*/ 28 w 119"/>
              <a:gd name="T73" fmla="*/ 74 h 158"/>
              <a:gd name="T74" fmla="*/ 20 w 119"/>
              <a:gd name="T75" fmla="*/ 74 h 158"/>
              <a:gd name="T76" fmla="*/ 19 w 119"/>
              <a:gd name="T77" fmla="*/ 87 h 158"/>
              <a:gd name="T78" fmla="*/ 27 w 119"/>
              <a:gd name="T79" fmla="*/ 84 h 158"/>
              <a:gd name="T80" fmla="*/ 36 w 119"/>
              <a:gd name="T81" fmla="*/ 84 h 158"/>
              <a:gd name="T82" fmla="*/ 31 w 119"/>
              <a:gd name="T83" fmla="*/ 98 h 158"/>
              <a:gd name="T84" fmla="*/ 19 w 119"/>
              <a:gd name="T85" fmla="*/ 97 h 158"/>
              <a:gd name="T86" fmla="*/ 9 w 119"/>
              <a:gd name="T87" fmla="*/ 105 h 158"/>
              <a:gd name="T88" fmla="*/ 23 w 119"/>
              <a:gd name="T89" fmla="*/ 114 h 158"/>
              <a:gd name="T90" fmla="*/ 0 w 119"/>
              <a:gd name="T91" fmla="*/ 12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9" h="158">
                <a:moveTo>
                  <a:pt x="0" y="128"/>
                </a:moveTo>
                <a:lnTo>
                  <a:pt x="1" y="144"/>
                </a:lnTo>
                <a:lnTo>
                  <a:pt x="14" y="142"/>
                </a:lnTo>
                <a:lnTo>
                  <a:pt x="23" y="139"/>
                </a:lnTo>
                <a:lnTo>
                  <a:pt x="24" y="158"/>
                </a:lnTo>
                <a:lnTo>
                  <a:pt x="34" y="154"/>
                </a:lnTo>
                <a:lnTo>
                  <a:pt x="40" y="151"/>
                </a:lnTo>
                <a:lnTo>
                  <a:pt x="38" y="138"/>
                </a:lnTo>
                <a:lnTo>
                  <a:pt x="38" y="136"/>
                </a:lnTo>
                <a:lnTo>
                  <a:pt x="57" y="116"/>
                </a:lnTo>
                <a:lnTo>
                  <a:pt x="57" y="112"/>
                </a:lnTo>
                <a:lnTo>
                  <a:pt x="57" y="108"/>
                </a:lnTo>
                <a:lnTo>
                  <a:pt x="58" y="106"/>
                </a:lnTo>
                <a:lnTo>
                  <a:pt x="68" y="104"/>
                </a:lnTo>
                <a:lnTo>
                  <a:pt x="69" y="104"/>
                </a:lnTo>
                <a:lnTo>
                  <a:pt x="68" y="108"/>
                </a:lnTo>
                <a:lnTo>
                  <a:pt x="65" y="119"/>
                </a:lnTo>
                <a:lnTo>
                  <a:pt x="68" y="117"/>
                </a:lnTo>
                <a:lnTo>
                  <a:pt x="87" y="114"/>
                </a:lnTo>
                <a:lnTo>
                  <a:pt x="95" y="116"/>
                </a:lnTo>
                <a:lnTo>
                  <a:pt x="98" y="114"/>
                </a:lnTo>
                <a:lnTo>
                  <a:pt x="113" y="106"/>
                </a:lnTo>
                <a:lnTo>
                  <a:pt x="100" y="98"/>
                </a:lnTo>
                <a:lnTo>
                  <a:pt x="107" y="91"/>
                </a:lnTo>
                <a:lnTo>
                  <a:pt x="106" y="91"/>
                </a:lnTo>
                <a:lnTo>
                  <a:pt x="106" y="84"/>
                </a:lnTo>
                <a:lnTo>
                  <a:pt x="100" y="75"/>
                </a:lnTo>
                <a:lnTo>
                  <a:pt x="99" y="72"/>
                </a:lnTo>
                <a:lnTo>
                  <a:pt x="106" y="67"/>
                </a:lnTo>
                <a:lnTo>
                  <a:pt x="114" y="64"/>
                </a:lnTo>
                <a:lnTo>
                  <a:pt x="118" y="61"/>
                </a:lnTo>
                <a:lnTo>
                  <a:pt x="119" y="60"/>
                </a:lnTo>
                <a:lnTo>
                  <a:pt x="118" y="57"/>
                </a:lnTo>
                <a:lnTo>
                  <a:pt x="117" y="56"/>
                </a:lnTo>
                <a:lnTo>
                  <a:pt x="115" y="44"/>
                </a:lnTo>
                <a:lnTo>
                  <a:pt x="113" y="39"/>
                </a:lnTo>
                <a:lnTo>
                  <a:pt x="107" y="48"/>
                </a:lnTo>
                <a:lnTo>
                  <a:pt x="103" y="45"/>
                </a:lnTo>
                <a:lnTo>
                  <a:pt x="109" y="35"/>
                </a:lnTo>
                <a:lnTo>
                  <a:pt x="110" y="33"/>
                </a:lnTo>
                <a:lnTo>
                  <a:pt x="113" y="29"/>
                </a:lnTo>
                <a:lnTo>
                  <a:pt x="106" y="23"/>
                </a:lnTo>
                <a:lnTo>
                  <a:pt x="96" y="37"/>
                </a:lnTo>
                <a:lnTo>
                  <a:pt x="91" y="35"/>
                </a:lnTo>
                <a:lnTo>
                  <a:pt x="95" y="23"/>
                </a:lnTo>
                <a:lnTo>
                  <a:pt x="95" y="22"/>
                </a:lnTo>
                <a:lnTo>
                  <a:pt x="99" y="12"/>
                </a:lnTo>
                <a:lnTo>
                  <a:pt x="95" y="11"/>
                </a:lnTo>
                <a:lnTo>
                  <a:pt x="91" y="9"/>
                </a:lnTo>
                <a:lnTo>
                  <a:pt x="74" y="0"/>
                </a:lnTo>
                <a:lnTo>
                  <a:pt x="77" y="23"/>
                </a:lnTo>
                <a:lnTo>
                  <a:pt x="73" y="19"/>
                </a:lnTo>
                <a:lnTo>
                  <a:pt x="69" y="9"/>
                </a:lnTo>
                <a:lnTo>
                  <a:pt x="68" y="8"/>
                </a:lnTo>
                <a:lnTo>
                  <a:pt x="62" y="4"/>
                </a:lnTo>
                <a:lnTo>
                  <a:pt x="61" y="4"/>
                </a:lnTo>
                <a:lnTo>
                  <a:pt x="55" y="12"/>
                </a:lnTo>
                <a:lnTo>
                  <a:pt x="68" y="29"/>
                </a:lnTo>
                <a:lnTo>
                  <a:pt x="69" y="30"/>
                </a:lnTo>
                <a:lnTo>
                  <a:pt x="68" y="30"/>
                </a:lnTo>
                <a:lnTo>
                  <a:pt x="65" y="30"/>
                </a:lnTo>
                <a:lnTo>
                  <a:pt x="62" y="24"/>
                </a:lnTo>
                <a:lnTo>
                  <a:pt x="55" y="19"/>
                </a:lnTo>
                <a:lnTo>
                  <a:pt x="47" y="16"/>
                </a:lnTo>
                <a:lnTo>
                  <a:pt x="46" y="19"/>
                </a:lnTo>
                <a:lnTo>
                  <a:pt x="51" y="30"/>
                </a:lnTo>
                <a:lnTo>
                  <a:pt x="47" y="33"/>
                </a:lnTo>
                <a:lnTo>
                  <a:pt x="39" y="29"/>
                </a:lnTo>
                <a:lnTo>
                  <a:pt x="38" y="29"/>
                </a:lnTo>
                <a:lnTo>
                  <a:pt x="35" y="26"/>
                </a:lnTo>
                <a:lnTo>
                  <a:pt x="38" y="33"/>
                </a:lnTo>
                <a:lnTo>
                  <a:pt x="39" y="39"/>
                </a:lnTo>
                <a:lnTo>
                  <a:pt x="43" y="42"/>
                </a:lnTo>
                <a:lnTo>
                  <a:pt x="50" y="44"/>
                </a:lnTo>
                <a:lnTo>
                  <a:pt x="54" y="44"/>
                </a:lnTo>
                <a:lnTo>
                  <a:pt x="57" y="41"/>
                </a:lnTo>
                <a:lnTo>
                  <a:pt x="58" y="41"/>
                </a:lnTo>
                <a:lnTo>
                  <a:pt x="62" y="44"/>
                </a:lnTo>
                <a:lnTo>
                  <a:pt x="62" y="48"/>
                </a:lnTo>
                <a:lnTo>
                  <a:pt x="61" y="46"/>
                </a:lnTo>
                <a:lnTo>
                  <a:pt x="59" y="46"/>
                </a:lnTo>
                <a:lnTo>
                  <a:pt x="50" y="49"/>
                </a:lnTo>
                <a:lnTo>
                  <a:pt x="46" y="50"/>
                </a:lnTo>
                <a:lnTo>
                  <a:pt x="46" y="52"/>
                </a:lnTo>
                <a:lnTo>
                  <a:pt x="55" y="54"/>
                </a:lnTo>
                <a:lnTo>
                  <a:pt x="54" y="61"/>
                </a:lnTo>
                <a:lnTo>
                  <a:pt x="47" y="54"/>
                </a:lnTo>
                <a:lnTo>
                  <a:pt x="46" y="54"/>
                </a:lnTo>
                <a:lnTo>
                  <a:pt x="43" y="53"/>
                </a:lnTo>
                <a:lnTo>
                  <a:pt x="43" y="50"/>
                </a:lnTo>
                <a:lnTo>
                  <a:pt x="42" y="49"/>
                </a:lnTo>
                <a:lnTo>
                  <a:pt x="36" y="49"/>
                </a:lnTo>
                <a:lnTo>
                  <a:pt x="31" y="49"/>
                </a:lnTo>
                <a:lnTo>
                  <a:pt x="28" y="53"/>
                </a:lnTo>
                <a:lnTo>
                  <a:pt x="25" y="56"/>
                </a:lnTo>
                <a:lnTo>
                  <a:pt x="17" y="54"/>
                </a:lnTo>
                <a:lnTo>
                  <a:pt x="12" y="53"/>
                </a:lnTo>
                <a:lnTo>
                  <a:pt x="5" y="65"/>
                </a:lnTo>
                <a:lnTo>
                  <a:pt x="14" y="64"/>
                </a:lnTo>
                <a:lnTo>
                  <a:pt x="17" y="64"/>
                </a:lnTo>
                <a:lnTo>
                  <a:pt x="20" y="60"/>
                </a:lnTo>
                <a:lnTo>
                  <a:pt x="25" y="61"/>
                </a:lnTo>
                <a:lnTo>
                  <a:pt x="29" y="63"/>
                </a:lnTo>
                <a:lnTo>
                  <a:pt x="28" y="65"/>
                </a:lnTo>
                <a:lnTo>
                  <a:pt x="25" y="65"/>
                </a:lnTo>
                <a:lnTo>
                  <a:pt x="21" y="64"/>
                </a:lnTo>
                <a:lnTo>
                  <a:pt x="21" y="67"/>
                </a:lnTo>
                <a:lnTo>
                  <a:pt x="21" y="67"/>
                </a:lnTo>
                <a:lnTo>
                  <a:pt x="24" y="69"/>
                </a:lnTo>
                <a:lnTo>
                  <a:pt x="27" y="71"/>
                </a:lnTo>
                <a:lnTo>
                  <a:pt x="28" y="74"/>
                </a:lnTo>
                <a:lnTo>
                  <a:pt x="28" y="78"/>
                </a:lnTo>
                <a:lnTo>
                  <a:pt x="23" y="74"/>
                </a:lnTo>
                <a:lnTo>
                  <a:pt x="20" y="74"/>
                </a:lnTo>
                <a:lnTo>
                  <a:pt x="9" y="78"/>
                </a:lnTo>
                <a:lnTo>
                  <a:pt x="14" y="86"/>
                </a:lnTo>
                <a:lnTo>
                  <a:pt x="19" y="87"/>
                </a:lnTo>
                <a:lnTo>
                  <a:pt x="21" y="89"/>
                </a:lnTo>
                <a:lnTo>
                  <a:pt x="24" y="90"/>
                </a:lnTo>
                <a:lnTo>
                  <a:pt x="27" y="84"/>
                </a:lnTo>
                <a:lnTo>
                  <a:pt x="27" y="83"/>
                </a:lnTo>
                <a:lnTo>
                  <a:pt x="34" y="82"/>
                </a:lnTo>
                <a:lnTo>
                  <a:pt x="36" y="84"/>
                </a:lnTo>
                <a:lnTo>
                  <a:pt x="28" y="91"/>
                </a:lnTo>
                <a:lnTo>
                  <a:pt x="31" y="97"/>
                </a:lnTo>
                <a:lnTo>
                  <a:pt x="31" y="98"/>
                </a:lnTo>
                <a:lnTo>
                  <a:pt x="28" y="99"/>
                </a:lnTo>
                <a:lnTo>
                  <a:pt x="27" y="101"/>
                </a:lnTo>
                <a:lnTo>
                  <a:pt x="19" y="97"/>
                </a:lnTo>
                <a:lnTo>
                  <a:pt x="9" y="99"/>
                </a:lnTo>
                <a:lnTo>
                  <a:pt x="9" y="104"/>
                </a:lnTo>
                <a:lnTo>
                  <a:pt x="9" y="105"/>
                </a:lnTo>
                <a:lnTo>
                  <a:pt x="14" y="108"/>
                </a:lnTo>
                <a:lnTo>
                  <a:pt x="23" y="110"/>
                </a:lnTo>
                <a:lnTo>
                  <a:pt x="23" y="114"/>
                </a:lnTo>
                <a:lnTo>
                  <a:pt x="23" y="120"/>
                </a:lnTo>
                <a:lnTo>
                  <a:pt x="19" y="121"/>
                </a:lnTo>
                <a:lnTo>
                  <a:pt x="0" y="1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6" name="Freeform 508"/>
          <p:cNvSpPr>
            <a:spLocks/>
          </p:cNvSpPr>
          <p:nvPr/>
        </p:nvSpPr>
        <p:spPr bwMode="auto">
          <a:xfrm>
            <a:off x="6577013" y="1433513"/>
            <a:ext cx="144463" cy="153988"/>
          </a:xfrm>
          <a:custGeom>
            <a:avLst/>
            <a:gdLst>
              <a:gd name="T0" fmla="*/ 34 w 91"/>
              <a:gd name="T1" fmla="*/ 91 h 97"/>
              <a:gd name="T2" fmla="*/ 43 w 91"/>
              <a:gd name="T3" fmla="*/ 87 h 97"/>
              <a:gd name="T4" fmla="*/ 66 w 91"/>
              <a:gd name="T5" fmla="*/ 80 h 97"/>
              <a:gd name="T6" fmla="*/ 68 w 91"/>
              <a:gd name="T7" fmla="*/ 78 h 97"/>
              <a:gd name="T8" fmla="*/ 68 w 91"/>
              <a:gd name="T9" fmla="*/ 76 h 97"/>
              <a:gd name="T10" fmla="*/ 72 w 91"/>
              <a:gd name="T11" fmla="*/ 69 h 97"/>
              <a:gd name="T12" fmla="*/ 70 w 91"/>
              <a:gd name="T13" fmla="*/ 68 h 97"/>
              <a:gd name="T14" fmla="*/ 65 w 91"/>
              <a:gd name="T15" fmla="*/ 63 h 97"/>
              <a:gd name="T16" fmla="*/ 68 w 91"/>
              <a:gd name="T17" fmla="*/ 53 h 97"/>
              <a:gd name="T18" fmla="*/ 76 w 91"/>
              <a:gd name="T19" fmla="*/ 43 h 97"/>
              <a:gd name="T20" fmla="*/ 91 w 91"/>
              <a:gd name="T21" fmla="*/ 28 h 97"/>
              <a:gd name="T22" fmla="*/ 85 w 91"/>
              <a:gd name="T23" fmla="*/ 20 h 97"/>
              <a:gd name="T24" fmla="*/ 83 w 91"/>
              <a:gd name="T25" fmla="*/ 16 h 97"/>
              <a:gd name="T26" fmla="*/ 68 w 91"/>
              <a:gd name="T27" fmla="*/ 12 h 97"/>
              <a:gd name="T28" fmla="*/ 65 w 91"/>
              <a:gd name="T29" fmla="*/ 0 h 97"/>
              <a:gd name="T30" fmla="*/ 53 w 91"/>
              <a:gd name="T31" fmla="*/ 3 h 97"/>
              <a:gd name="T32" fmla="*/ 53 w 91"/>
              <a:gd name="T33" fmla="*/ 11 h 97"/>
              <a:gd name="T34" fmla="*/ 62 w 91"/>
              <a:gd name="T35" fmla="*/ 18 h 97"/>
              <a:gd name="T36" fmla="*/ 61 w 91"/>
              <a:gd name="T37" fmla="*/ 28 h 97"/>
              <a:gd name="T38" fmla="*/ 58 w 91"/>
              <a:gd name="T39" fmla="*/ 48 h 97"/>
              <a:gd name="T40" fmla="*/ 53 w 91"/>
              <a:gd name="T41" fmla="*/ 24 h 97"/>
              <a:gd name="T42" fmla="*/ 53 w 91"/>
              <a:gd name="T43" fmla="*/ 23 h 97"/>
              <a:gd name="T44" fmla="*/ 46 w 91"/>
              <a:gd name="T45" fmla="*/ 22 h 97"/>
              <a:gd name="T46" fmla="*/ 43 w 91"/>
              <a:gd name="T47" fmla="*/ 28 h 97"/>
              <a:gd name="T48" fmla="*/ 27 w 91"/>
              <a:gd name="T49" fmla="*/ 27 h 97"/>
              <a:gd name="T50" fmla="*/ 27 w 91"/>
              <a:gd name="T51" fmla="*/ 39 h 97"/>
              <a:gd name="T52" fmla="*/ 46 w 91"/>
              <a:gd name="T53" fmla="*/ 41 h 97"/>
              <a:gd name="T54" fmla="*/ 46 w 91"/>
              <a:gd name="T55" fmla="*/ 42 h 97"/>
              <a:gd name="T56" fmla="*/ 46 w 91"/>
              <a:gd name="T57" fmla="*/ 49 h 97"/>
              <a:gd name="T58" fmla="*/ 16 w 91"/>
              <a:gd name="T59" fmla="*/ 50 h 97"/>
              <a:gd name="T60" fmla="*/ 16 w 91"/>
              <a:gd name="T61" fmla="*/ 61 h 97"/>
              <a:gd name="T62" fmla="*/ 28 w 91"/>
              <a:gd name="T63" fmla="*/ 65 h 97"/>
              <a:gd name="T64" fmla="*/ 30 w 91"/>
              <a:gd name="T65" fmla="*/ 67 h 97"/>
              <a:gd name="T66" fmla="*/ 24 w 91"/>
              <a:gd name="T67" fmla="*/ 76 h 97"/>
              <a:gd name="T68" fmla="*/ 23 w 91"/>
              <a:gd name="T69" fmla="*/ 75 h 97"/>
              <a:gd name="T70" fmla="*/ 16 w 91"/>
              <a:gd name="T71" fmla="*/ 72 h 97"/>
              <a:gd name="T72" fmla="*/ 10 w 91"/>
              <a:gd name="T73" fmla="*/ 68 h 97"/>
              <a:gd name="T74" fmla="*/ 9 w 91"/>
              <a:gd name="T75" fmla="*/ 68 h 97"/>
              <a:gd name="T76" fmla="*/ 4 w 91"/>
              <a:gd name="T77" fmla="*/ 69 h 97"/>
              <a:gd name="T78" fmla="*/ 1 w 91"/>
              <a:gd name="T79" fmla="*/ 72 h 97"/>
              <a:gd name="T80" fmla="*/ 0 w 91"/>
              <a:gd name="T81" fmla="*/ 73 h 97"/>
              <a:gd name="T82" fmla="*/ 0 w 91"/>
              <a:gd name="T83" fmla="*/ 84 h 97"/>
              <a:gd name="T84" fmla="*/ 6 w 91"/>
              <a:gd name="T85" fmla="*/ 87 h 97"/>
              <a:gd name="T86" fmla="*/ 9 w 91"/>
              <a:gd name="T87" fmla="*/ 88 h 97"/>
              <a:gd name="T88" fmla="*/ 12 w 91"/>
              <a:gd name="T89" fmla="*/ 97 h 97"/>
              <a:gd name="T90" fmla="*/ 24 w 91"/>
              <a:gd name="T91" fmla="*/ 94 h 97"/>
              <a:gd name="T92" fmla="*/ 34 w 91"/>
              <a:gd name="T93" fmla="*/ 9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1" h="97">
                <a:moveTo>
                  <a:pt x="34" y="91"/>
                </a:moveTo>
                <a:lnTo>
                  <a:pt x="43" y="87"/>
                </a:lnTo>
                <a:lnTo>
                  <a:pt x="66" y="80"/>
                </a:lnTo>
                <a:lnTo>
                  <a:pt x="68" y="78"/>
                </a:lnTo>
                <a:lnTo>
                  <a:pt x="68" y="76"/>
                </a:lnTo>
                <a:lnTo>
                  <a:pt x="72" y="69"/>
                </a:lnTo>
                <a:lnTo>
                  <a:pt x="70" y="68"/>
                </a:lnTo>
                <a:lnTo>
                  <a:pt x="65" y="63"/>
                </a:lnTo>
                <a:lnTo>
                  <a:pt x="68" y="53"/>
                </a:lnTo>
                <a:lnTo>
                  <a:pt x="76" y="43"/>
                </a:lnTo>
                <a:lnTo>
                  <a:pt x="91" y="28"/>
                </a:lnTo>
                <a:lnTo>
                  <a:pt x="85" y="20"/>
                </a:lnTo>
                <a:lnTo>
                  <a:pt x="83" y="16"/>
                </a:lnTo>
                <a:lnTo>
                  <a:pt x="68" y="12"/>
                </a:lnTo>
                <a:lnTo>
                  <a:pt x="65" y="0"/>
                </a:lnTo>
                <a:lnTo>
                  <a:pt x="53" y="3"/>
                </a:lnTo>
                <a:lnTo>
                  <a:pt x="53" y="11"/>
                </a:lnTo>
                <a:lnTo>
                  <a:pt x="62" y="18"/>
                </a:lnTo>
                <a:lnTo>
                  <a:pt x="61" y="28"/>
                </a:lnTo>
                <a:lnTo>
                  <a:pt x="58" y="48"/>
                </a:lnTo>
                <a:lnTo>
                  <a:pt x="53" y="24"/>
                </a:lnTo>
                <a:lnTo>
                  <a:pt x="53" y="23"/>
                </a:lnTo>
                <a:lnTo>
                  <a:pt x="46" y="22"/>
                </a:lnTo>
                <a:lnTo>
                  <a:pt x="43" y="28"/>
                </a:lnTo>
                <a:lnTo>
                  <a:pt x="27" y="27"/>
                </a:lnTo>
                <a:lnTo>
                  <a:pt x="27" y="39"/>
                </a:lnTo>
                <a:lnTo>
                  <a:pt x="46" y="41"/>
                </a:lnTo>
                <a:lnTo>
                  <a:pt x="46" y="42"/>
                </a:lnTo>
                <a:lnTo>
                  <a:pt x="46" y="49"/>
                </a:lnTo>
                <a:lnTo>
                  <a:pt x="16" y="50"/>
                </a:lnTo>
                <a:lnTo>
                  <a:pt x="16" y="61"/>
                </a:lnTo>
                <a:lnTo>
                  <a:pt x="28" y="65"/>
                </a:lnTo>
                <a:lnTo>
                  <a:pt x="30" y="67"/>
                </a:lnTo>
                <a:lnTo>
                  <a:pt x="24" y="76"/>
                </a:lnTo>
                <a:lnTo>
                  <a:pt x="23" y="75"/>
                </a:lnTo>
                <a:lnTo>
                  <a:pt x="16" y="72"/>
                </a:lnTo>
                <a:lnTo>
                  <a:pt x="10" y="68"/>
                </a:lnTo>
                <a:lnTo>
                  <a:pt x="9" y="68"/>
                </a:lnTo>
                <a:lnTo>
                  <a:pt x="4" y="69"/>
                </a:lnTo>
                <a:lnTo>
                  <a:pt x="1" y="72"/>
                </a:lnTo>
                <a:lnTo>
                  <a:pt x="0" y="73"/>
                </a:lnTo>
                <a:lnTo>
                  <a:pt x="0" y="84"/>
                </a:lnTo>
                <a:lnTo>
                  <a:pt x="6" y="87"/>
                </a:lnTo>
                <a:lnTo>
                  <a:pt x="9" y="88"/>
                </a:lnTo>
                <a:lnTo>
                  <a:pt x="12" y="97"/>
                </a:lnTo>
                <a:lnTo>
                  <a:pt x="24" y="94"/>
                </a:lnTo>
                <a:lnTo>
                  <a:pt x="34" y="9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7" name="Freeform 509"/>
          <p:cNvSpPr>
            <a:spLocks/>
          </p:cNvSpPr>
          <p:nvPr/>
        </p:nvSpPr>
        <p:spPr bwMode="auto">
          <a:xfrm>
            <a:off x="6704013" y="1495425"/>
            <a:ext cx="17463" cy="38100"/>
          </a:xfrm>
          <a:custGeom>
            <a:avLst/>
            <a:gdLst>
              <a:gd name="T0" fmla="*/ 1 w 11"/>
              <a:gd name="T1" fmla="*/ 24 h 24"/>
              <a:gd name="T2" fmla="*/ 5 w 11"/>
              <a:gd name="T3" fmla="*/ 19 h 24"/>
              <a:gd name="T4" fmla="*/ 7 w 11"/>
              <a:gd name="T5" fmla="*/ 19 h 24"/>
              <a:gd name="T6" fmla="*/ 9 w 11"/>
              <a:gd name="T7" fmla="*/ 10 h 24"/>
              <a:gd name="T8" fmla="*/ 11 w 11"/>
              <a:gd name="T9" fmla="*/ 6 h 24"/>
              <a:gd name="T10" fmla="*/ 9 w 11"/>
              <a:gd name="T11" fmla="*/ 0 h 24"/>
              <a:gd name="T12" fmla="*/ 0 w 11"/>
              <a:gd name="T13" fmla="*/ 9 h 24"/>
              <a:gd name="T14" fmla="*/ 0 w 11"/>
              <a:gd name="T15" fmla="*/ 10 h 24"/>
              <a:gd name="T16" fmla="*/ 0 w 11"/>
              <a:gd name="T17" fmla="*/ 13 h 24"/>
              <a:gd name="T18" fmla="*/ 1 w 11"/>
              <a:gd name="T1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24">
                <a:moveTo>
                  <a:pt x="1" y="24"/>
                </a:moveTo>
                <a:lnTo>
                  <a:pt x="5" y="19"/>
                </a:lnTo>
                <a:lnTo>
                  <a:pt x="7" y="19"/>
                </a:lnTo>
                <a:lnTo>
                  <a:pt x="9" y="10"/>
                </a:lnTo>
                <a:lnTo>
                  <a:pt x="11" y="6"/>
                </a:lnTo>
                <a:lnTo>
                  <a:pt x="9" y="0"/>
                </a:lnTo>
                <a:lnTo>
                  <a:pt x="0" y="9"/>
                </a:lnTo>
                <a:lnTo>
                  <a:pt x="0" y="10"/>
                </a:lnTo>
                <a:lnTo>
                  <a:pt x="0" y="13"/>
                </a:lnTo>
                <a:lnTo>
                  <a:pt x="1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8" name="Freeform 510"/>
          <p:cNvSpPr>
            <a:spLocks/>
          </p:cNvSpPr>
          <p:nvPr/>
        </p:nvSpPr>
        <p:spPr bwMode="auto">
          <a:xfrm>
            <a:off x="6667500" y="1338263"/>
            <a:ext cx="138113" cy="120650"/>
          </a:xfrm>
          <a:custGeom>
            <a:avLst/>
            <a:gdLst>
              <a:gd name="T0" fmla="*/ 57 w 87"/>
              <a:gd name="T1" fmla="*/ 69 h 76"/>
              <a:gd name="T2" fmla="*/ 58 w 87"/>
              <a:gd name="T3" fmla="*/ 64 h 76"/>
              <a:gd name="T4" fmla="*/ 65 w 87"/>
              <a:gd name="T5" fmla="*/ 49 h 76"/>
              <a:gd name="T6" fmla="*/ 72 w 87"/>
              <a:gd name="T7" fmla="*/ 37 h 76"/>
              <a:gd name="T8" fmla="*/ 84 w 87"/>
              <a:gd name="T9" fmla="*/ 33 h 76"/>
              <a:gd name="T10" fmla="*/ 87 w 87"/>
              <a:gd name="T11" fmla="*/ 28 h 76"/>
              <a:gd name="T12" fmla="*/ 87 w 87"/>
              <a:gd name="T13" fmla="*/ 22 h 76"/>
              <a:gd name="T14" fmla="*/ 84 w 87"/>
              <a:gd name="T15" fmla="*/ 18 h 76"/>
              <a:gd name="T16" fmla="*/ 80 w 87"/>
              <a:gd name="T17" fmla="*/ 16 h 76"/>
              <a:gd name="T18" fmla="*/ 75 w 87"/>
              <a:gd name="T19" fmla="*/ 18 h 76"/>
              <a:gd name="T20" fmla="*/ 72 w 87"/>
              <a:gd name="T21" fmla="*/ 11 h 76"/>
              <a:gd name="T22" fmla="*/ 64 w 87"/>
              <a:gd name="T23" fmla="*/ 12 h 76"/>
              <a:gd name="T24" fmla="*/ 61 w 87"/>
              <a:gd name="T25" fmla="*/ 24 h 76"/>
              <a:gd name="T26" fmla="*/ 57 w 87"/>
              <a:gd name="T27" fmla="*/ 22 h 76"/>
              <a:gd name="T28" fmla="*/ 50 w 87"/>
              <a:gd name="T29" fmla="*/ 16 h 76"/>
              <a:gd name="T30" fmla="*/ 50 w 87"/>
              <a:gd name="T31" fmla="*/ 4 h 76"/>
              <a:gd name="T32" fmla="*/ 39 w 87"/>
              <a:gd name="T33" fmla="*/ 0 h 76"/>
              <a:gd name="T34" fmla="*/ 32 w 87"/>
              <a:gd name="T35" fmla="*/ 7 h 76"/>
              <a:gd name="T36" fmla="*/ 30 w 87"/>
              <a:gd name="T37" fmla="*/ 8 h 76"/>
              <a:gd name="T38" fmla="*/ 31 w 87"/>
              <a:gd name="T39" fmla="*/ 9 h 76"/>
              <a:gd name="T40" fmla="*/ 34 w 87"/>
              <a:gd name="T41" fmla="*/ 19 h 76"/>
              <a:gd name="T42" fmla="*/ 31 w 87"/>
              <a:gd name="T43" fmla="*/ 19 h 76"/>
              <a:gd name="T44" fmla="*/ 16 w 87"/>
              <a:gd name="T45" fmla="*/ 19 h 76"/>
              <a:gd name="T46" fmla="*/ 11 w 87"/>
              <a:gd name="T47" fmla="*/ 27 h 76"/>
              <a:gd name="T48" fmla="*/ 9 w 87"/>
              <a:gd name="T49" fmla="*/ 30 h 76"/>
              <a:gd name="T50" fmla="*/ 17 w 87"/>
              <a:gd name="T51" fmla="*/ 34 h 76"/>
              <a:gd name="T52" fmla="*/ 13 w 87"/>
              <a:gd name="T53" fmla="*/ 42 h 76"/>
              <a:gd name="T54" fmla="*/ 1 w 87"/>
              <a:gd name="T55" fmla="*/ 39 h 76"/>
              <a:gd name="T56" fmla="*/ 0 w 87"/>
              <a:gd name="T57" fmla="*/ 49 h 76"/>
              <a:gd name="T58" fmla="*/ 13 w 87"/>
              <a:gd name="T59" fmla="*/ 52 h 76"/>
              <a:gd name="T60" fmla="*/ 28 w 87"/>
              <a:gd name="T61" fmla="*/ 65 h 76"/>
              <a:gd name="T62" fmla="*/ 39 w 87"/>
              <a:gd name="T63" fmla="*/ 76 h 76"/>
              <a:gd name="T64" fmla="*/ 56 w 87"/>
              <a:gd name="T65" fmla="*/ 73 h 76"/>
              <a:gd name="T66" fmla="*/ 57 w 87"/>
              <a:gd name="T67" fmla="*/ 69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7" h="76">
                <a:moveTo>
                  <a:pt x="57" y="69"/>
                </a:moveTo>
                <a:lnTo>
                  <a:pt x="58" y="64"/>
                </a:lnTo>
                <a:lnTo>
                  <a:pt x="65" y="49"/>
                </a:lnTo>
                <a:lnTo>
                  <a:pt x="72" y="37"/>
                </a:lnTo>
                <a:lnTo>
                  <a:pt x="84" y="33"/>
                </a:lnTo>
                <a:lnTo>
                  <a:pt x="87" y="28"/>
                </a:lnTo>
                <a:lnTo>
                  <a:pt x="87" y="22"/>
                </a:lnTo>
                <a:lnTo>
                  <a:pt x="84" y="18"/>
                </a:lnTo>
                <a:lnTo>
                  <a:pt x="80" y="16"/>
                </a:lnTo>
                <a:lnTo>
                  <a:pt x="75" y="18"/>
                </a:lnTo>
                <a:lnTo>
                  <a:pt x="72" y="11"/>
                </a:lnTo>
                <a:lnTo>
                  <a:pt x="64" y="12"/>
                </a:lnTo>
                <a:lnTo>
                  <a:pt x="61" y="24"/>
                </a:lnTo>
                <a:lnTo>
                  <a:pt x="57" y="22"/>
                </a:lnTo>
                <a:lnTo>
                  <a:pt x="50" y="16"/>
                </a:lnTo>
                <a:lnTo>
                  <a:pt x="50" y="4"/>
                </a:lnTo>
                <a:lnTo>
                  <a:pt x="39" y="0"/>
                </a:lnTo>
                <a:lnTo>
                  <a:pt x="32" y="7"/>
                </a:lnTo>
                <a:lnTo>
                  <a:pt x="30" y="8"/>
                </a:lnTo>
                <a:lnTo>
                  <a:pt x="31" y="9"/>
                </a:lnTo>
                <a:lnTo>
                  <a:pt x="34" y="19"/>
                </a:lnTo>
                <a:lnTo>
                  <a:pt x="31" y="19"/>
                </a:lnTo>
                <a:lnTo>
                  <a:pt x="16" y="19"/>
                </a:lnTo>
                <a:lnTo>
                  <a:pt x="11" y="27"/>
                </a:lnTo>
                <a:lnTo>
                  <a:pt x="9" y="30"/>
                </a:lnTo>
                <a:lnTo>
                  <a:pt x="17" y="34"/>
                </a:lnTo>
                <a:lnTo>
                  <a:pt x="13" y="42"/>
                </a:lnTo>
                <a:lnTo>
                  <a:pt x="1" y="39"/>
                </a:lnTo>
                <a:lnTo>
                  <a:pt x="0" y="49"/>
                </a:lnTo>
                <a:lnTo>
                  <a:pt x="13" y="52"/>
                </a:lnTo>
                <a:lnTo>
                  <a:pt x="28" y="65"/>
                </a:lnTo>
                <a:lnTo>
                  <a:pt x="39" y="76"/>
                </a:lnTo>
                <a:lnTo>
                  <a:pt x="56" y="73"/>
                </a:lnTo>
                <a:lnTo>
                  <a:pt x="57" y="6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9" name="Freeform 511"/>
          <p:cNvSpPr>
            <a:spLocks/>
          </p:cNvSpPr>
          <p:nvPr/>
        </p:nvSpPr>
        <p:spPr bwMode="auto">
          <a:xfrm>
            <a:off x="6932613" y="1397000"/>
            <a:ext cx="28575" cy="49213"/>
          </a:xfrm>
          <a:custGeom>
            <a:avLst/>
            <a:gdLst>
              <a:gd name="T0" fmla="*/ 2 w 18"/>
              <a:gd name="T1" fmla="*/ 31 h 31"/>
              <a:gd name="T2" fmla="*/ 0 w 18"/>
              <a:gd name="T3" fmla="*/ 21 h 31"/>
              <a:gd name="T4" fmla="*/ 2 w 18"/>
              <a:gd name="T5" fmla="*/ 13 h 31"/>
              <a:gd name="T6" fmla="*/ 4 w 18"/>
              <a:gd name="T7" fmla="*/ 4 h 31"/>
              <a:gd name="T8" fmla="*/ 15 w 18"/>
              <a:gd name="T9" fmla="*/ 0 h 31"/>
              <a:gd name="T10" fmla="*/ 18 w 18"/>
              <a:gd name="T11" fmla="*/ 4 h 31"/>
              <a:gd name="T12" fmla="*/ 14 w 18"/>
              <a:gd name="T13" fmla="*/ 12 h 31"/>
              <a:gd name="T14" fmla="*/ 17 w 18"/>
              <a:gd name="T15" fmla="*/ 20 h 31"/>
              <a:gd name="T16" fmla="*/ 17 w 18"/>
              <a:gd name="T17" fmla="*/ 23 h 31"/>
              <a:gd name="T18" fmla="*/ 2 w 18"/>
              <a:gd name="T1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31">
                <a:moveTo>
                  <a:pt x="2" y="31"/>
                </a:moveTo>
                <a:lnTo>
                  <a:pt x="0" y="21"/>
                </a:lnTo>
                <a:lnTo>
                  <a:pt x="2" y="13"/>
                </a:lnTo>
                <a:lnTo>
                  <a:pt x="4" y="4"/>
                </a:lnTo>
                <a:lnTo>
                  <a:pt x="15" y="0"/>
                </a:lnTo>
                <a:lnTo>
                  <a:pt x="18" y="4"/>
                </a:lnTo>
                <a:lnTo>
                  <a:pt x="14" y="12"/>
                </a:lnTo>
                <a:lnTo>
                  <a:pt x="17" y="20"/>
                </a:lnTo>
                <a:lnTo>
                  <a:pt x="17" y="23"/>
                </a:lnTo>
                <a:lnTo>
                  <a:pt x="2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0" name="Freeform 512"/>
          <p:cNvSpPr>
            <a:spLocks/>
          </p:cNvSpPr>
          <p:nvPr/>
        </p:nvSpPr>
        <p:spPr bwMode="auto">
          <a:xfrm>
            <a:off x="6777038" y="1373188"/>
            <a:ext cx="52388" cy="68263"/>
          </a:xfrm>
          <a:custGeom>
            <a:avLst/>
            <a:gdLst>
              <a:gd name="T0" fmla="*/ 7 w 33"/>
              <a:gd name="T1" fmla="*/ 27 h 43"/>
              <a:gd name="T2" fmla="*/ 10 w 33"/>
              <a:gd name="T3" fmla="*/ 20 h 43"/>
              <a:gd name="T4" fmla="*/ 15 w 33"/>
              <a:gd name="T5" fmla="*/ 19 h 43"/>
              <a:gd name="T6" fmla="*/ 26 w 33"/>
              <a:gd name="T7" fmla="*/ 0 h 43"/>
              <a:gd name="T8" fmla="*/ 33 w 33"/>
              <a:gd name="T9" fmla="*/ 5 h 43"/>
              <a:gd name="T10" fmla="*/ 25 w 33"/>
              <a:gd name="T11" fmla="*/ 21 h 43"/>
              <a:gd name="T12" fmla="*/ 25 w 33"/>
              <a:gd name="T13" fmla="*/ 23 h 43"/>
              <a:gd name="T14" fmla="*/ 25 w 33"/>
              <a:gd name="T15" fmla="*/ 30 h 43"/>
              <a:gd name="T16" fmla="*/ 23 w 33"/>
              <a:gd name="T17" fmla="*/ 35 h 43"/>
              <a:gd name="T18" fmla="*/ 2 w 33"/>
              <a:gd name="T19" fmla="*/ 43 h 43"/>
              <a:gd name="T20" fmla="*/ 0 w 33"/>
              <a:gd name="T21" fmla="*/ 41 h 43"/>
              <a:gd name="T22" fmla="*/ 4 w 33"/>
              <a:gd name="T23" fmla="*/ 34 h 43"/>
              <a:gd name="T24" fmla="*/ 7 w 33"/>
              <a:gd name="T25" fmla="*/ 2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43">
                <a:moveTo>
                  <a:pt x="7" y="27"/>
                </a:moveTo>
                <a:lnTo>
                  <a:pt x="10" y="20"/>
                </a:lnTo>
                <a:lnTo>
                  <a:pt x="15" y="19"/>
                </a:lnTo>
                <a:lnTo>
                  <a:pt x="26" y="0"/>
                </a:lnTo>
                <a:lnTo>
                  <a:pt x="33" y="5"/>
                </a:lnTo>
                <a:lnTo>
                  <a:pt x="25" y="21"/>
                </a:lnTo>
                <a:lnTo>
                  <a:pt x="25" y="23"/>
                </a:lnTo>
                <a:lnTo>
                  <a:pt x="25" y="30"/>
                </a:lnTo>
                <a:lnTo>
                  <a:pt x="23" y="35"/>
                </a:lnTo>
                <a:lnTo>
                  <a:pt x="2" y="43"/>
                </a:lnTo>
                <a:lnTo>
                  <a:pt x="0" y="41"/>
                </a:lnTo>
                <a:lnTo>
                  <a:pt x="4" y="34"/>
                </a:lnTo>
                <a:lnTo>
                  <a:pt x="7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1" name="Freeform 513"/>
          <p:cNvSpPr>
            <a:spLocks/>
          </p:cNvSpPr>
          <p:nvPr/>
        </p:nvSpPr>
        <p:spPr bwMode="auto">
          <a:xfrm>
            <a:off x="6654800" y="1335088"/>
            <a:ext cx="44450" cy="50800"/>
          </a:xfrm>
          <a:custGeom>
            <a:avLst/>
            <a:gdLst>
              <a:gd name="T0" fmla="*/ 6 w 28"/>
              <a:gd name="T1" fmla="*/ 32 h 32"/>
              <a:gd name="T2" fmla="*/ 12 w 28"/>
              <a:gd name="T3" fmla="*/ 25 h 32"/>
              <a:gd name="T4" fmla="*/ 17 w 28"/>
              <a:gd name="T5" fmla="*/ 21 h 32"/>
              <a:gd name="T6" fmla="*/ 28 w 28"/>
              <a:gd name="T7" fmla="*/ 11 h 32"/>
              <a:gd name="T8" fmla="*/ 25 w 28"/>
              <a:gd name="T9" fmla="*/ 0 h 32"/>
              <a:gd name="T10" fmla="*/ 23 w 28"/>
              <a:gd name="T11" fmla="*/ 0 h 32"/>
              <a:gd name="T12" fmla="*/ 16 w 28"/>
              <a:gd name="T13" fmla="*/ 11 h 32"/>
              <a:gd name="T14" fmla="*/ 13 w 28"/>
              <a:gd name="T15" fmla="*/ 11 h 32"/>
              <a:gd name="T16" fmla="*/ 12 w 28"/>
              <a:gd name="T17" fmla="*/ 2 h 32"/>
              <a:gd name="T18" fmla="*/ 6 w 28"/>
              <a:gd name="T19" fmla="*/ 0 h 32"/>
              <a:gd name="T20" fmla="*/ 4 w 28"/>
              <a:gd name="T21" fmla="*/ 9 h 32"/>
              <a:gd name="T22" fmla="*/ 0 w 28"/>
              <a:gd name="T23" fmla="*/ 26 h 32"/>
              <a:gd name="T24" fmla="*/ 1 w 28"/>
              <a:gd name="T25" fmla="*/ 26 h 32"/>
              <a:gd name="T26" fmla="*/ 6 w 28"/>
              <a:gd name="T27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" h="32">
                <a:moveTo>
                  <a:pt x="6" y="32"/>
                </a:moveTo>
                <a:lnTo>
                  <a:pt x="12" y="25"/>
                </a:lnTo>
                <a:lnTo>
                  <a:pt x="17" y="21"/>
                </a:lnTo>
                <a:lnTo>
                  <a:pt x="28" y="11"/>
                </a:lnTo>
                <a:lnTo>
                  <a:pt x="25" y="0"/>
                </a:lnTo>
                <a:lnTo>
                  <a:pt x="23" y="0"/>
                </a:lnTo>
                <a:lnTo>
                  <a:pt x="16" y="11"/>
                </a:lnTo>
                <a:lnTo>
                  <a:pt x="13" y="11"/>
                </a:lnTo>
                <a:lnTo>
                  <a:pt x="12" y="2"/>
                </a:lnTo>
                <a:lnTo>
                  <a:pt x="6" y="0"/>
                </a:lnTo>
                <a:lnTo>
                  <a:pt x="4" y="9"/>
                </a:lnTo>
                <a:lnTo>
                  <a:pt x="0" y="26"/>
                </a:lnTo>
                <a:lnTo>
                  <a:pt x="1" y="26"/>
                </a:lnTo>
                <a:lnTo>
                  <a:pt x="6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2" name="Freeform 514"/>
          <p:cNvSpPr>
            <a:spLocks/>
          </p:cNvSpPr>
          <p:nvPr/>
        </p:nvSpPr>
        <p:spPr bwMode="auto">
          <a:xfrm>
            <a:off x="6953250" y="1328738"/>
            <a:ext cx="49213" cy="58738"/>
          </a:xfrm>
          <a:custGeom>
            <a:avLst/>
            <a:gdLst>
              <a:gd name="T0" fmla="*/ 15 w 31"/>
              <a:gd name="T1" fmla="*/ 33 h 37"/>
              <a:gd name="T2" fmla="*/ 9 w 31"/>
              <a:gd name="T3" fmla="*/ 37 h 37"/>
              <a:gd name="T4" fmla="*/ 4 w 31"/>
              <a:gd name="T5" fmla="*/ 30 h 37"/>
              <a:gd name="T6" fmla="*/ 0 w 31"/>
              <a:gd name="T7" fmla="*/ 17 h 37"/>
              <a:gd name="T8" fmla="*/ 11 w 31"/>
              <a:gd name="T9" fmla="*/ 9 h 37"/>
              <a:gd name="T10" fmla="*/ 16 w 31"/>
              <a:gd name="T11" fmla="*/ 18 h 37"/>
              <a:gd name="T12" fmla="*/ 17 w 31"/>
              <a:gd name="T13" fmla="*/ 17 h 37"/>
              <a:gd name="T14" fmla="*/ 20 w 31"/>
              <a:gd name="T15" fmla="*/ 11 h 37"/>
              <a:gd name="T16" fmla="*/ 26 w 31"/>
              <a:gd name="T17" fmla="*/ 0 h 37"/>
              <a:gd name="T18" fmla="*/ 28 w 31"/>
              <a:gd name="T19" fmla="*/ 7 h 37"/>
              <a:gd name="T20" fmla="*/ 27 w 31"/>
              <a:gd name="T21" fmla="*/ 10 h 37"/>
              <a:gd name="T22" fmla="*/ 23 w 31"/>
              <a:gd name="T23" fmla="*/ 18 h 37"/>
              <a:gd name="T24" fmla="*/ 21 w 31"/>
              <a:gd name="T25" fmla="*/ 21 h 37"/>
              <a:gd name="T26" fmla="*/ 24 w 31"/>
              <a:gd name="T27" fmla="*/ 19 h 37"/>
              <a:gd name="T28" fmla="*/ 28 w 31"/>
              <a:gd name="T29" fmla="*/ 18 h 37"/>
              <a:gd name="T30" fmla="*/ 31 w 31"/>
              <a:gd name="T31" fmla="*/ 24 h 37"/>
              <a:gd name="T32" fmla="*/ 23 w 31"/>
              <a:gd name="T33" fmla="*/ 28 h 37"/>
              <a:gd name="T34" fmla="*/ 23 w 31"/>
              <a:gd name="T35" fmla="*/ 30 h 37"/>
              <a:gd name="T36" fmla="*/ 15 w 31"/>
              <a:gd name="T37" fmla="*/ 33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" h="37">
                <a:moveTo>
                  <a:pt x="15" y="33"/>
                </a:moveTo>
                <a:lnTo>
                  <a:pt x="9" y="37"/>
                </a:lnTo>
                <a:lnTo>
                  <a:pt x="4" y="30"/>
                </a:lnTo>
                <a:lnTo>
                  <a:pt x="0" y="17"/>
                </a:lnTo>
                <a:lnTo>
                  <a:pt x="11" y="9"/>
                </a:lnTo>
                <a:lnTo>
                  <a:pt x="16" y="18"/>
                </a:lnTo>
                <a:lnTo>
                  <a:pt x="17" y="17"/>
                </a:lnTo>
                <a:lnTo>
                  <a:pt x="20" y="11"/>
                </a:lnTo>
                <a:lnTo>
                  <a:pt x="26" y="0"/>
                </a:lnTo>
                <a:lnTo>
                  <a:pt x="28" y="7"/>
                </a:lnTo>
                <a:lnTo>
                  <a:pt x="27" y="10"/>
                </a:lnTo>
                <a:lnTo>
                  <a:pt x="23" y="18"/>
                </a:lnTo>
                <a:lnTo>
                  <a:pt x="21" y="21"/>
                </a:lnTo>
                <a:lnTo>
                  <a:pt x="24" y="19"/>
                </a:lnTo>
                <a:lnTo>
                  <a:pt x="28" y="18"/>
                </a:lnTo>
                <a:lnTo>
                  <a:pt x="31" y="24"/>
                </a:lnTo>
                <a:lnTo>
                  <a:pt x="23" y="28"/>
                </a:lnTo>
                <a:lnTo>
                  <a:pt x="23" y="30"/>
                </a:lnTo>
                <a:lnTo>
                  <a:pt x="15" y="3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3" name="Freeform 515"/>
          <p:cNvSpPr>
            <a:spLocks/>
          </p:cNvSpPr>
          <p:nvPr/>
        </p:nvSpPr>
        <p:spPr bwMode="auto">
          <a:xfrm>
            <a:off x="6834188" y="1358900"/>
            <a:ext cx="17463" cy="14288"/>
          </a:xfrm>
          <a:custGeom>
            <a:avLst/>
            <a:gdLst>
              <a:gd name="T0" fmla="*/ 7 w 11"/>
              <a:gd name="T1" fmla="*/ 9 h 9"/>
              <a:gd name="T2" fmla="*/ 0 w 11"/>
              <a:gd name="T3" fmla="*/ 5 h 9"/>
              <a:gd name="T4" fmla="*/ 0 w 11"/>
              <a:gd name="T5" fmla="*/ 2 h 9"/>
              <a:gd name="T6" fmla="*/ 2 w 11"/>
              <a:gd name="T7" fmla="*/ 0 h 9"/>
              <a:gd name="T8" fmla="*/ 4 w 11"/>
              <a:gd name="T9" fmla="*/ 2 h 9"/>
              <a:gd name="T10" fmla="*/ 5 w 11"/>
              <a:gd name="T11" fmla="*/ 3 h 9"/>
              <a:gd name="T12" fmla="*/ 9 w 11"/>
              <a:gd name="T13" fmla="*/ 5 h 9"/>
              <a:gd name="T14" fmla="*/ 11 w 11"/>
              <a:gd name="T15" fmla="*/ 3 h 9"/>
              <a:gd name="T16" fmla="*/ 11 w 11"/>
              <a:gd name="T17" fmla="*/ 5 h 9"/>
              <a:gd name="T18" fmla="*/ 11 w 11"/>
              <a:gd name="T19" fmla="*/ 7 h 9"/>
              <a:gd name="T20" fmla="*/ 8 w 11"/>
              <a:gd name="T21" fmla="*/ 7 h 9"/>
              <a:gd name="T22" fmla="*/ 7 w 11"/>
              <a:gd name="T23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" h="9">
                <a:moveTo>
                  <a:pt x="7" y="9"/>
                </a:moveTo>
                <a:lnTo>
                  <a:pt x="0" y="5"/>
                </a:lnTo>
                <a:lnTo>
                  <a:pt x="0" y="2"/>
                </a:lnTo>
                <a:lnTo>
                  <a:pt x="2" y="0"/>
                </a:lnTo>
                <a:lnTo>
                  <a:pt x="4" y="2"/>
                </a:lnTo>
                <a:lnTo>
                  <a:pt x="5" y="3"/>
                </a:lnTo>
                <a:lnTo>
                  <a:pt x="9" y="5"/>
                </a:lnTo>
                <a:lnTo>
                  <a:pt x="11" y="3"/>
                </a:lnTo>
                <a:lnTo>
                  <a:pt x="11" y="5"/>
                </a:lnTo>
                <a:lnTo>
                  <a:pt x="11" y="7"/>
                </a:lnTo>
                <a:lnTo>
                  <a:pt x="8" y="7"/>
                </a:lnTo>
                <a:lnTo>
                  <a:pt x="7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4" name="Freeform 516"/>
          <p:cNvSpPr>
            <a:spLocks/>
          </p:cNvSpPr>
          <p:nvPr/>
        </p:nvSpPr>
        <p:spPr bwMode="auto">
          <a:xfrm>
            <a:off x="6775450" y="1250950"/>
            <a:ext cx="79375" cy="98425"/>
          </a:xfrm>
          <a:custGeom>
            <a:avLst/>
            <a:gdLst>
              <a:gd name="T0" fmla="*/ 31 w 50"/>
              <a:gd name="T1" fmla="*/ 60 h 62"/>
              <a:gd name="T2" fmla="*/ 23 w 50"/>
              <a:gd name="T3" fmla="*/ 60 h 62"/>
              <a:gd name="T4" fmla="*/ 11 w 50"/>
              <a:gd name="T5" fmla="*/ 28 h 62"/>
              <a:gd name="T6" fmla="*/ 0 w 50"/>
              <a:gd name="T7" fmla="*/ 19 h 62"/>
              <a:gd name="T8" fmla="*/ 1 w 50"/>
              <a:gd name="T9" fmla="*/ 11 h 62"/>
              <a:gd name="T10" fmla="*/ 1 w 50"/>
              <a:gd name="T11" fmla="*/ 10 h 62"/>
              <a:gd name="T12" fmla="*/ 8 w 50"/>
              <a:gd name="T13" fmla="*/ 0 h 62"/>
              <a:gd name="T14" fmla="*/ 12 w 50"/>
              <a:gd name="T15" fmla="*/ 6 h 62"/>
              <a:gd name="T16" fmla="*/ 14 w 50"/>
              <a:gd name="T17" fmla="*/ 11 h 62"/>
              <a:gd name="T18" fmla="*/ 14 w 50"/>
              <a:gd name="T19" fmla="*/ 14 h 62"/>
              <a:gd name="T20" fmla="*/ 19 w 50"/>
              <a:gd name="T21" fmla="*/ 21 h 62"/>
              <a:gd name="T22" fmla="*/ 22 w 50"/>
              <a:gd name="T23" fmla="*/ 32 h 62"/>
              <a:gd name="T24" fmla="*/ 24 w 50"/>
              <a:gd name="T25" fmla="*/ 33 h 62"/>
              <a:gd name="T26" fmla="*/ 29 w 50"/>
              <a:gd name="T27" fmla="*/ 22 h 62"/>
              <a:gd name="T28" fmla="*/ 35 w 50"/>
              <a:gd name="T29" fmla="*/ 25 h 62"/>
              <a:gd name="T30" fmla="*/ 34 w 50"/>
              <a:gd name="T31" fmla="*/ 33 h 62"/>
              <a:gd name="T32" fmla="*/ 49 w 50"/>
              <a:gd name="T33" fmla="*/ 47 h 62"/>
              <a:gd name="T34" fmla="*/ 50 w 50"/>
              <a:gd name="T35" fmla="*/ 47 h 62"/>
              <a:gd name="T36" fmla="*/ 41 w 50"/>
              <a:gd name="T37" fmla="*/ 60 h 62"/>
              <a:gd name="T38" fmla="*/ 41 w 50"/>
              <a:gd name="T39" fmla="*/ 62 h 62"/>
              <a:gd name="T40" fmla="*/ 31 w 50"/>
              <a:gd name="T41" fmla="*/ 6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0" h="62">
                <a:moveTo>
                  <a:pt x="31" y="60"/>
                </a:moveTo>
                <a:lnTo>
                  <a:pt x="23" y="60"/>
                </a:lnTo>
                <a:lnTo>
                  <a:pt x="11" y="28"/>
                </a:lnTo>
                <a:lnTo>
                  <a:pt x="0" y="19"/>
                </a:lnTo>
                <a:lnTo>
                  <a:pt x="1" y="11"/>
                </a:lnTo>
                <a:lnTo>
                  <a:pt x="1" y="10"/>
                </a:lnTo>
                <a:lnTo>
                  <a:pt x="8" y="0"/>
                </a:lnTo>
                <a:lnTo>
                  <a:pt x="12" y="6"/>
                </a:lnTo>
                <a:lnTo>
                  <a:pt x="14" y="11"/>
                </a:lnTo>
                <a:lnTo>
                  <a:pt x="14" y="14"/>
                </a:lnTo>
                <a:lnTo>
                  <a:pt x="19" y="21"/>
                </a:lnTo>
                <a:lnTo>
                  <a:pt x="22" y="32"/>
                </a:lnTo>
                <a:lnTo>
                  <a:pt x="24" y="33"/>
                </a:lnTo>
                <a:lnTo>
                  <a:pt x="29" y="22"/>
                </a:lnTo>
                <a:lnTo>
                  <a:pt x="35" y="25"/>
                </a:lnTo>
                <a:lnTo>
                  <a:pt x="34" y="33"/>
                </a:lnTo>
                <a:lnTo>
                  <a:pt x="49" y="47"/>
                </a:lnTo>
                <a:lnTo>
                  <a:pt x="50" y="47"/>
                </a:lnTo>
                <a:lnTo>
                  <a:pt x="41" y="60"/>
                </a:lnTo>
                <a:lnTo>
                  <a:pt x="41" y="62"/>
                </a:lnTo>
                <a:lnTo>
                  <a:pt x="31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5" name="Freeform 517"/>
          <p:cNvSpPr>
            <a:spLocks/>
          </p:cNvSpPr>
          <p:nvPr/>
        </p:nvSpPr>
        <p:spPr bwMode="auto">
          <a:xfrm>
            <a:off x="6902450" y="1263650"/>
            <a:ext cx="53975" cy="85725"/>
          </a:xfrm>
          <a:custGeom>
            <a:avLst/>
            <a:gdLst>
              <a:gd name="T0" fmla="*/ 25 w 34"/>
              <a:gd name="T1" fmla="*/ 50 h 54"/>
              <a:gd name="T2" fmla="*/ 18 w 34"/>
              <a:gd name="T3" fmla="*/ 54 h 54"/>
              <a:gd name="T4" fmla="*/ 18 w 34"/>
              <a:gd name="T5" fmla="*/ 43 h 54"/>
              <a:gd name="T6" fmla="*/ 14 w 34"/>
              <a:gd name="T7" fmla="*/ 39 h 54"/>
              <a:gd name="T8" fmla="*/ 8 w 34"/>
              <a:gd name="T9" fmla="*/ 48 h 54"/>
              <a:gd name="T10" fmla="*/ 7 w 34"/>
              <a:gd name="T11" fmla="*/ 51 h 54"/>
              <a:gd name="T12" fmla="*/ 4 w 34"/>
              <a:gd name="T13" fmla="*/ 48 h 54"/>
              <a:gd name="T14" fmla="*/ 2 w 34"/>
              <a:gd name="T15" fmla="*/ 45 h 54"/>
              <a:gd name="T16" fmla="*/ 0 w 34"/>
              <a:gd name="T17" fmla="*/ 43 h 54"/>
              <a:gd name="T18" fmla="*/ 0 w 34"/>
              <a:gd name="T19" fmla="*/ 29 h 54"/>
              <a:gd name="T20" fmla="*/ 0 w 34"/>
              <a:gd name="T21" fmla="*/ 28 h 54"/>
              <a:gd name="T22" fmla="*/ 0 w 34"/>
              <a:gd name="T23" fmla="*/ 18 h 54"/>
              <a:gd name="T24" fmla="*/ 8 w 34"/>
              <a:gd name="T25" fmla="*/ 9 h 54"/>
              <a:gd name="T26" fmla="*/ 10 w 34"/>
              <a:gd name="T27" fmla="*/ 3 h 54"/>
              <a:gd name="T28" fmla="*/ 10 w 34"/>
              <a:gd name="T29" fmla="*/ 2 h 54"/>
              <a:gd name="T30" fmla="*/ 25 w 34"/>
              <a:gd name="T31" fmla="*/ 0 h 54"/>
              <a:gd name="T32" fmla="*/ 30 w 34"/>
              <a:gd name="T33" fmla="*/ 3 h 54"/>
              <a:gd name="T34" fmla="*/ 34 w 34"/>
              <a:gd name="T35" fmla="*/ 6 h 54"/>
              <a:gd name="T36" fmla="*/ 30 w 34"/>
              <a:gd name="T37" fmla="*/ 32 h 54"/>
              <a:gd name="T38" fmla="*/ 33 w 34"/>
              <a:gd name="T39" fmla="*/ 43 h 54"/>
              <a:gd name="T40" fmla="*/ 25 w 34"/>
              <a:gd name="T41" fmla="*/ 5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4" h="54">
                <a:moveTo>
                  <a:pt x="25" y="50"/>
                </a:moveTo>
                <a:lnTo>
                  <a:pt x="18" y="54"/>
                </a:lnTo>
                <a:lnTo>
                  <a:pt x="18" y="43"/>
                </a:lnTo>
                <a:lnTo>
                  <a:pt x="14" y="39"/>
                </a:lnTo>
                <a:lnTo>
                  <a:pt x="8" y="48"/>
                </a:lnTo>
                <a:lnTo>
                  <a:pt x="7" y="51"/>
                </a:lnTo>
                <a:lnTo>
                  <a:pt x="4" y="48"/>
                </a:lnTo>
                <a:lnTo>
                  <a:pt x="2" y="45"/>
                </a:lnTo>
                <a:lnTo>
                  <a:pt x="0" y="43"/>
                </a:lnTo>
                <a:lnTo>
                  <a:pt x="0" y="29"/>
                </a:lnTo>
                <a:lnTo>
                  <a:pt x="0" y="28"/>
                </a:lnTo>
                <a:lnTo>
                  <a:pt x="0" y="18"/>
                </a:lnTo>
                <a:lnTo>
                  <a:pt x="8" y="9"/>
                </a:lnTo>
                <a:lnTo>
                  <a:pt x="10" y="3"/>
                </a:lnTo>
                <a:lnTo>
                  <a:pt x="10" y="2"/>
                </a:lnTo>
                <a:lnTo>
                  <a:pt x="25" y="0"/>
                </a:lnTo>
                <a:lnTo>
                  <a:pt x="30" y="3"/>
                </a:lnTo>
                <a:lnTo>
                  <a:pt x="34" y="6"/>
                </a:lnTo>
                <a:lnTo>
                  <a:pt x="30" y="32"/>
                </a:lnTo>
                <a:lnTo>
                  <a:pt x="33" y="43"/>
                </a:lnTo>
                <a:lnTo>
                  <a:pt x="25" y="5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6" name="Freeform 518"/>
          <p:cNvSpPr>
            <a:spLocks/>
          </p:cNvSpPr>
          <p:nvPr/>
        </p:nvSpPr>
        <p:spPr bwMode="auto">
          <a:xfrm>
            <a:off x="6756400" y="1304925"/>
            <a:ext cx="30163" cy="26988"/>
          </a:xfrm>
          <a:custGeom>
            <a:avLst/>
            <a:gdLst>
              <a:gd name="T0" fmla="*/ 19 w 19"/>
              <a:gd name="T1" fmla="*/ 17 h 17"/>
              <a:gd name="T2" fmla="*/ 19 w 19"/>
              <a:gd name="T3" fmla="*/ 9 h 17"/>
              <a:gd name="T4" fmla="*/ 4 w 19"/>
              <a:gd name="T5" fmla="*/ 0 h 17"/>
              <a:gd name="T6" fmla="*/ 0 w 19"/>
              <a:gd name="T7" fmla="*/ 13 h 17"/>
              <a:gd name="T8" fmla="*/ 19 w 19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7">
                <a:moveTo>
                  <a:pt x="19" y="17"/>
                </a:moveTo>
                <a:lnTo>
                  <a:pt x="19" y="9"/>
                </a:lnTo>
                <a:lnTo>
                  <a:pt x="4" y="0"/>
                </a:lnTo>
                <a:lnTo>
                  <a:pt x="0" y="13"/>
                </a:lnTo>
                <a:lnTo>
                  <a:pt x="19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7" name="Freeform 519"/>
          <p:cNvSpPr>
            <a:spLocks/>
          </p:cNvSpPr>
          <p:nvPr/>
        </p:nvSpPr>
        <p:spPr bwMode="auto">
          <a:xfrm>
            <a:off x="6704013" y="1266825"/>
            <a:ext cx="38100" cy="65088"/>
          </a:xfrm>
          <a:custGeom>
            <a:avLst/>
            <a:gdLst>
              <a:gd name="T0" fmla="*/ 18 w 24"/>
              <a:gd name="T1" fmla="*/ 1 h 41"/>
              <a:gd name="T2" fmla="*/ 8 w 24"/>
              <a:gd name="T3" fmla="*/ 7 h 41"/>
              <a:gd name="T4" fmla="*/ 9 w 24"/>
              <a:gd name="T5" fmla="*/ 19 h 41"/>
              <a:gd name="T6" fmla="*/ 0 w 24"/>
              <a:gd name="T7" fmla="*/ 28 h 41"/>
              <a:gd name="T8" fmla="*/ 15 w 24"/>
              <a:gd name="T9" fmla="*/ 41 h 41"/>
              <a:gd name="T10" fmla="*/ 24 w 24"/>
              <a:gd name="T11" fmla="*/ 18 h 41"/>
              <a:gd name="T12" fmla="*/ 19 w 24"/>
              <a:gd name="T13" fmla="*/ 1 h 41"/>
              <a:gd name="T14" fmla="*/ 19 w 24"/>
              <a:gd name="T15" fmla="*/ 0 h 41"/>
              <a:gd name="T16" fmla="*/ 18 w 24"/>
              <a:gd name="T17" fmla="*/ 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41">
                <a:moveTo>
                  <a:pt x="18" y="1"/>
                </a:moveTo>
                <a:lnTo>
                  <a:pt x="8" y="7"/>
                </a:lnTo>
                <a:lnTo>
                  <a:pt x="9" y="19"/>
                </a:lnTo>
                <a:lnTo>
                  <a:pt x="0" y="28"/>
                </a:lnTo>
                <a:lnTo>
                  <a:pt x="15" y="41"/>
                </a:lnTo>
                <a:lnTo>
                  <a:pt x="24" y="18"/>
                </a:lnTo>
                <a:lnTo>
                  <a:pt x="19" y="1"/>
                </a:lnTo>
                <a:lnTo>
                  <a:pt x="19" y="0"/>
                </a:lnTo>
                <a:lnTo>
                  <a:pt x="18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8" name="Freeform 520"/>
          <p:cNvSpPr>
            <a:spLocks/>
          </p:cNvSpPr>
          <p:nvPr/>
        </p:nvSpPr>
        <p:spPr bwMode="auto">
          <a:xfrm>
            <a:off x="8259763" y="1171575"/>
            <a:ext cx="44450" cy="61913"/>
          </a:xfrm>
          <a:custGeom>
            <a:avLst/>
            <a:gdLst>
              <a:gd name="T0" fmla="*/ 0 w 28"/>
              <a:gd name="T1" fmla="*/ 39 h 39"/>
              <a:gd name="T2" fmla="*/ 5 w 28"/>
              <a:gd name="T3" fmla="*/ 24 h 39"/>
              <a:gd name="T4" fmla="*/ 0 w 28"/>
              <a:gd name="T5" fmla="*/ 3 h 39"/>
              <a:gd name="T6" fmla="*/ 15 w 28"/>
              <a:gd name="T7" fmla="*/ 0 h 39"/>
              <a:gd name="T8" fmla="*/ 20 w 28"/>
              <a:gd name="T9" fmla="*/ 11 h 39"/>
              <a:gd name="T10" fmla="*/ 17 w 28"/>
              <a:gd name="T11" fmla="*/ 16 h 39"/>
              <a:gd name="T12" fmla="*/ 24 w 28"/>
              <a:gd name="T13" fmla="*/ 15 h 39"/>
              <a:gd name="T14" fmla="*/ 28 w 28"/>
              <a:gd name="T15" fmla="*/ 22 h 39"/>
              <a:gd name="T16" fmla="*/ 9 w 28"/>
              <a:gd name="T17" fmla="*/ 38 h 39"/>
              <a:gd name="T18" fmla="*/ 11 w 28"/>
              <a:gd name="T19" fmla="*/ 39 h 39"/>
              <a:gd name="T20" fmla="*/ 0 w 28"/>
              <a:gd name="T2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" h="39">
                <a:moveTo>
                  <a:pt x="0" y="39"/>
                </a:moveTo>
                <a:lnTo>
                  <a:pt x="5" y="24"/>
                </a:lnTo>
                <a:lnTo>
                  <a:pt x="0" y="3"/>
                </a:lnTo>
                <a:lnTo>
                  <a:pt x="15" y="0"/>
                </a:lnTo>
                <a:lnTo>
                  <a:pt x="20" y="11"/>
                </a:lnTo>
                <a:lnTo>
                  <a:pt x="17" y="16"/>
                </a:lnTo>
                <a:lnTo>
                  <a:pt x="24" y="15"/>
                </a:lnTo>
                <a:lnTo>
                  <a:pt x="28" y="22"/>
                </a:lnTo>
                <a:lnTo>
                  <a:pt x="9" y="38"/>
                </a:lnTo>
                <a:lnTo>
                  <a:pt x="11" y="39"/>
                </a:lnTo>
                <a:lnTo>
                  <a:pt x="0" y="3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9" name="Freeform 521"/>
          <p:cNvSpPr>
            <a:spLocks/>
          </p:cNvSpPr>
          <p:nvPr/>
        </p:nvSpPr>
        <p:spPr bwMode="auto">
          <a:xfrm>
            <a:off x="7069138" y="1179513"/>
            <a:ext cx="30163" cy="52388"/>
          </a:xfrm>
          <a:custGeom>
            <a:avLst/>
            <a:gdLst>
              <a:gd name="T0" fmla="*/ 8 w 19"/>
              <a:gd name="T1" fmla="*/ 32 h 33"/>
              <a:gd name="T2" fmla="*/ 3 w 19"/>
              <a:gd name="T3" fmla="*/ 28 h 33"/>
              <a:gd name="T4" fmla="*/ 4 w 19"/>
              <a:gd name="T5" fmla="*/ 15 h 33"/>
              <a:gd name="T6" fmla="*/ 4 w 19"/>
              <a:gd name="T7" fmla="*/ 14 h 33"/>
              <a:gd name="T8" fmla="*/ 0 w 19"/>
              <a:gd name="T9" fmla="*/ 8 h 33"/>
              <a:gd name="T10" fmla="*/ 4 w 19"/>
              <a:gd name="T11" fmla="*/ 0 h 33"/>
              <a:gd name="T12" fmla="*/ 19 w 19"/>
              <a:gd name="T13" fmla="*/ 13 h 33"/>
              <a:gd name="T14" fmla="*/ 10 w 19"/>
              <a:gd name="T15" fmla="*/ 32 h 33"/>
              <a:gd name="T16" fmla="*/ 10 w 19"/>
              <a:gd name="T17" fmla="*/ 33 h 33"/>
              <a:gd name="T18" fmla="*/ 8 w 19"/>
              <a:gd name="T19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33">
                <a:moveTo>
                  <a:pt x="8" y="32"/>
                </a:moveTo>
                <a:lnTo>
                  <a:pt x="3" y="28"/>
                </a:lnTo>
                <a:lnTo>
                  <a:pt x="4" y="15"/>
                </a:lnTo>
                <a:lnTo>
                  <a:pt x="4" y="14"/>
                </a:lnTo>
                <a:lnTo>
                  <a:pt x="0" y="8"/>
                </a:lnTo>
                <a:lnTo>
                  <a:pt x="4" y="0"/>
                </a:lnTo>
                <a:lnTo>
                  <a:pt x="19" y="13"/>
                </a:lnTo>
                <a:lnTo>
                  <a:pt x="10" y="32"/>
                </a:lnTo>
                <a:lnTo>
                  <a:pt x="10" y="33"/>
                </a:lnTo>
                <a:lnTo>
                  <a:pt x="8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0" name="Freeform 522"/>
          <p:cNvSpPr>
            <a:spLocks/>
          </p:cNvSpPr>
          <p:nvPr/>
        </p:nvSpPr>
        <p:spPr bwMode="auto">
          <a:xfrm>
            <a:off x="7170738" y="1168400"/>
            <a:ext cx="98425" cy="52388"/>
          </a:xfrm>
          <a:custGeom>
            <a:avLst/>
            <a:gdLst>
              <a:gd name="T0" fmla="*/ 62 w 62"/>
              <a:gd name="T1" fmla="*/ 32 h 33"/>
              <a:gd name="T2" fmla="*/ 36 w 62"/>
              <a:gd name="T3" fmla="*/ 33 h 33"/>
              <a:gd name="T4" fmla="*/ 15 w 62"/>
              <a:gd name="T5" fmla="*/ 28 h 33"/>
              <a:gd name="T6" fmla="*/ 13 w 62"/>
              <a:gd name="T7" fmla="*/ 28 h 33"/>
              <a:gd name="T8" fmla="*/ 0 w 62"/>
              <a:gd name="T9" fmla="*/ 17 h 33"/>
              <a:gd name="T10" fmla="*/ 2 w 62"/>
              <a:gd name="T11" fmla="*/ 13 h 33"/>
              <a:gd name="T12" fmla="*/ 2 w 62"/>
              <a:gd name="T13" fmla="*/ 11 h 33"/>
              <a:gd name="T14" fmla="*/ 8 w 62"/>
              <a:gd name="T15" fmla="*/ 14 h 33"/>
              <a:gd name="T16" fmla="*/ 13 w 62"/>
              <a:gd name="T17" fmla="*/ 6 h 33"/>
              <a:gd name="T18" fmla="*/ 30 w 62"/>
              <a:gd name="T19" fmla="*/ 0 h 33"/>
              <a:gd name="T20" fmla="*/ 34 w 62"/>
              <a:gd name="T21" fmla="*/ 0 h 33"/>
              <a:gd name="T22" fmla="*/ 41 w 62"/>
              <a:gd name="T23" fmla="*/ 10 h 33"/>
              <a:gd name="T24" fmla="*/ 51 w 62"/>
              <a:gd name="T25" fmla="*/ 11 h 33"/>
              <a:gd name="T26" fmla="*/ 56 w 62"/>
              <a:gd name="T27" fmla="*/ 21 h 33"/>
              <a:gd name="T28" fmla="*/ 62 w 62"/>
              <a:gd name="T29" fmla="*/ 30 h 33"/>
              <a:gd name="T30" fmla="*/ 62 w 62"/>
              <a:gd name="T31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2" h="33">
                <a:moveTo>
                  <a:pt x="62" y="32"/>
                </a:moveTo>
                <a:lnTo>
                  <a:pt x="36" y="33"/>
                </a:lnTo>
                <a:lnTo>
                  <a:pt x="15" y="28"/>
                </a:lnTo>
                <a:lnTo>
                  <a:pt x="13" y="28"/>
                </a:lnTo>
                <a:lnTo>
                  <a:pt x="0" y="17"/>
                </a:lnTo>
                <a:lnTo>
                  <a:pt x="2" y="13"/>
                </a:lnTo>
                <a:lnTo>
                  <a:pt x="2" y="11"/>
                </a:lnTo>
                <a:lnTo>
                  <a:pt x="8" y="14"/>
                </a:lnTo>
                <a:lnTo>
                  <a:pt x="13" y="6"/>
                </a:lnTo>
                <a:lnTo>
                  <a:pt x="30" y="0"/>
                </a:lnTo>
                <a:lnTo>
                  <a:pt x="34" y="0"/>
                </a:lnTo>
                <a:lnTo>
                  <a:pt x="41" y="10"/>
                </a:lnTo>
                <a:lnTo>
                  <a:pt x="51" y="11"/>
                </a:lnTo>
                <a:lnTo>
                  <a:pt x="56" y="21"/>
                </a:lnTo>
                <a:lnTo>
                  <a:pt x="62" y="30"/>
                </a:lnTo>
                <a:lnTo>
                  <a:pt x="62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1" name="Freeform 523"/>
          <p:cNvSpPr>
            <a:spLocks/>
          </p:cNvSpPr>
          <p:nvPr/>
        </p:nvSpPr>
        <p:spPr bwMode="auto">
          <a:xfrm>
            <a:off x="7239000" y="1054100"/>
            <a:ext cx="103188" cy="149225"/>
          </a:xfrm>
          <a:custGeom>
            <a:avLst/>
            <a:gdLst>
              <a:gd name="T0" fmla="*/ 19 w 65"/>
              <a:gd name="T1" fmla="*/ 72 h 94"/>
              <a:gd name="T2" fmla="*/ 13 w 65"/>
              <a:gd name="T3" fmla="*/ 75 h 94"/>
              <a:gd name="T4" fmla="*/ 4 w 65"/>
              <a:gd name="T5" fmla="*/ 72 h 94"/>
              <a:gd name="T6" fmla="*/ 4 w 65"/>
              <a:gd name="T7" fmla="*/ 66 h 94"/>
              <a:gd name="T8" fmla="*/ 4 w 65"/>
              <a:gd name="T9" fmla="*/ 64 h 94"/>
              <a:gd name="T10" fmla="*/ 4 w 65"/>
              <a:gd name="T11" fmla="*/ 63 h 94"/>
              <a:gd name="T12" fmla="*/ 0 w 65"/>
              <a:gd name="T13" fmla="*/ 53 h 94"/>
              <a:gd name="T14" fmla="*/ 2 w 65"/>
              <a:gd name="T15" fmla="*/ 47 h 94"/>
              <a:gd name="T16" fmla="*/ 10 w 65"/>
              <a:gd name="T17" fmla="*/ 40 h 94"/>
              <a:gd name="T18" fmla="*/ 15 w 65"/>
              <a:gd name="T19" fmla="*/ 36 h 94"/>
              <a:gd name="T20" fmla="*/ 19 w 65"/>
              <a:gd name="T21" fmla="*/ 37 h 94"/>
              <a:gd name="T22" fmla="*/ 21 w 65"/>
              <a:gd name="T23" fmla="*/ 40 h 94"/>
              <a:gd name="T24" fmla="*/ 23 w 65"/>
              <a:gd name="T25" fmla="*/ 36 h 94"/>
              <a:gd name="T26" fmla="*/ 24 w 65"/>
              <a:gd name="T27" fmla="*/ 34 h 94"/>
              <a:gd name="T28" fmla="*/ 20 w 65"/>
              <a:gd name="T29" fmla="*/ 27 h 94"/>
              <a:gd name="T30" fmla="*/ 23 w 65"/>
              <a:gd name="T31" fmla="*/ 22 h 94"/>
              <a:gd name="T32" fmla="*/ 30 w 65"/>
              <a:gd name="T33" fmla="*/ 34 h 94"/>
              <a:gd name="T34" fmla="*/ 31 w 65"/>
              <a:gd name="T35" fmla="*/ 23 h 94"/>
              <a:gd name="T36" fmla="*/ 47 w 65"/>
              <a:gd name="T37" fmla="*/ 15 h 94"/>
              <a:gd name="T38" fmla="*/ 36 w 65"/>
              <a:gd name="T39" fmla="*/ 4 h 94"/>
              <a:gd name="T40" fmla="*/ 50 w 65"/>
              <a:gd name="T41" fmla="*/ 0 h 94"/>
              <a:gd name="T42" fmla="*/ 54 w 65"/>
              <a:gd name="T43" fmla="*/ 15 h 94"/>
              <a:gd name="T44" fmla="*/ 54 w 65"/>
              <a:gd name="T45" fmla="*/ 25 h 94"/>
              <a:gd name="T46" fmla="*/ 61 w 65"/>
              <a:gd name="T47" fmla="*/ 29 h 94"/>
              <a:gd name="T48" fmla="*/ 65 w 65"/>
              <a:gd name="T49" fmla="*/ 44 h 94"/>
              <a:gd name="T50" fmla="*/ 62 w 65"/>
              <a:gd name="T51" fmla="*/ 47 h 94"/>
              <a:gd name="T52" fmla="*/ 53 w 65"/>
              <a:gd name="T53" fmla="*/ 59 h 94"/>
              <a:gd name="T54" fmla="*/ 39 w 65"/>
              <a:gd name="T55" fmla="*/ 75 h 94"/>
              <a:gd name="T56" fmla="*/ 43 w 65"/>
              <a:gd name="T57" fmla="*/ 81 h 94"/>
              <a:gd name="T58" fmla="*/ 40 w 65"/>
              <a:gd name="T59" fmla="*/ 83 h 94"/>
              <a:gd name="T60" fmla="*/ 30 w 65"/>
              <a:gd name="T61" fmla="*/ 94 h 94"/>
              <a:gd name="T62" fmla="*/ 21 w 65"/>
              <a:gd name="T63" fmla="*/ 89 h 94"/>
              <a:gd name="T64" fmla="*/ 24 w 65"/>
              <a:gd name="T65" fmla="*/ 64 h 94"/>
              <a:gd name="T66" fmla="*/ 19 w 65"/>
              <a:gd name="T67" fmla="*/ 7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5" h="94">
                <a:moveTo>
                  <a:pt x="19" y="72"/>
                </a:moveTo>
                <a:lnTo>
                  <a:pt x="13" y="75"/>
                </a:lnTo>
                <a:lnTo>
                  <a:pt x="4" y="72"/>
                </a:lnTo>
                <a:lnTo>
                  <a:pt x="4" y="66"/>
                </a:lnTo>
                <a:lnTo>
                  <a:pt x="4" y="64"/>
                </a:lnTo>
                <a:lnTo>
                  <a:pt x="4" y="63"/>
                </a:lnTo>
                <a:lnTo>
                  <a:pt x="0" y="53"/>
                </a:lnTo>
                <a:lnTo>
                  <a:pt x="2" y="47"/>
                </a:lnTo>
                <a:lnTo>
                  <a:pt x="10" y="40"/>
                </a:lnTo>
                <a:lnTo>
                  <a:pt x="15" y="36"/>
                </a:lnTo>
                <a:lnTo>
                  <a:pt x="19" y="37"/>
                </a:lnTo>
                <a:lnTo>
                  <a:pt x="21" y="40"/>
                </a:lnTo>
                <a:lnTo>
                  <a:pt x="23" y="36"/>
                </a:lnTo>
                <a:lnTo>
                  <a:pt x="24" y="34"/>
                </a:lnTo>
                <a:lnTo>
                  <a:pt x="20" y="27"/>
                </a:lnTo>
                <a:lnTo>
                  <a:pt x="23" y="22"/>
                </a:lnTo>
                <a:lnTo>
                  <a:pt x="30" y="34"/>
                </a:lnTo>
                <a:lnTo>
                  <a:pt x="31" y="23"/>
                </a:lnTo>
                <a:lnTo>
                  <a:pt x="47" y="15"/>
                </a:lnTo>
                <a:lnTo>
                  <a:pt x="36" y="4"/>
                </a:lnTo>
                <a:lnTo>
                  <a:pt x="50" y="0"/>
                </a:lnTo>
                <a:lnTo>
                  <a:pt x="54" y="15"/>
                </a:lnTo>
                <a:lnTo>
                  <a:pt x="54" y="25"/>
                </a:lnTo>
                <a:lnTo>
                  <a:pt x="61" y="29"/>
                </a:lnTo>
                <a:lnTo>
                  <a:pt x="65" y="44"/>
                </a:lnTo>
                <a:lnTo>
                  <a:pt x="62" y="47"/>
                </a:lnTo>
                <a:lnTo>
                  <a:pt x="53" y="59"/>
                </a:lnTo>
                <a:lnTo>
                  <a:pt x="39" y="75"/>
                </a:lnTo>
                <a:lnTo>
                  <a:pt x="43" y="81"/>
                </a:lnTo>
                <a:lnTo>
                  <a:pt x="40" y="83"/>
                </a:lnTo>
                <a:lnTo>
                  <a:pt x="30" y="94"/>
                </a:lnTo>
                <a:lnTo>
                  <a:pt x="21" y="89"/>
                </a:lnTo>
                <a:lnTo>
                  <a:pt x="24" y="64"/>
                </a:lnTo>
                <a:lnTo>
                  <a:pt x="19" y="7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2" name="Freeform 524"/>
          <p:cNvSpPr>
            <a:spLocks/>
          </p:cNvSpPr>
          <p:nvPr/>
        </p:nvSpPr>
        <p:spPr bwMode="auto">
          <a:xfrm>
            <a:off x="7329488" y="992188"/>
            <a:ext cx="71438" cy="95250"/>
          </a:xfrm>
          <a:custGeom>
            <a:avLst/>
            <a:gdLst>
              <a:gd name="T0" fmla="*/ 20 w 45"/>
              <a:gd name="T1" fmla="*/ 60 h 60"/>
              <a:gd name="T2" fmla="*/ 12 w 45"/>
              <a:gd name="T3" fmla="*/ 57 h 60"/>
              <a:gd name="T4" fmla="*/ 9 w 45"/>
              <a:gd name="T5" fmla="*/ 47 h 60"/>
              <a:gd name="T6" fmla="*/ 2 w 45"/>
              <a:gd name="T7" fmla="*/ 34 h 60"/>
              <a:gd name="T8" fmla="*/ 5 w 45"/>
              <a:gd name="T9" fmla="*/ 26 h 60"/>
              <a:gd name="T10" fmla="*/ 1 w 45"/>
              <a:gd name="T11" fmla="*/ 20 h 60"/>
              <a:gd name="T12" fmla="*/ 0 w 45"/>
              <a:gd name="T13" fmla="*/ 13 h 60"/>
              <a:gd name="T14" fmla="*/ 2 w 45"/>
              <a:gd name="T15" fmla="*/ 4 h 60"/>
              <a:gd name="T16" fmla="*/ 16 w 45"/>
              <a:gd name="T17" fmla="*/ 0 h 60"/>
              <a:gd name="T18" fmla="*/ 19 w 45"/>
              <a:gd name="T19" fmla="*/ 8 h 60"/>
              <a:gd name="T20" fmla="*/ 37 w 45"/>
              <a:gd name="T21" fmla="*/ 13 h 60"/>
              <a:gd name="T22" fmla="*/ 42 w 45"/>
              <a:gd name="T23" fmla="*/ 23 h 60"/>
              <a:gd name="T24" fmla="*/ 45 w 45"/>
              <a:gd name="T25" fmla="*/ 28 h 60"/>
              <a:gd name="T26" fmla="*/ 37 w 45"/>
              <a:gd name="T27" fmla="*/ 54 h 60"/>
              <a:gd name="T28" fmla="*/ 28 w 45"/>
              <a:gd name="T29" fmla="*/ 58 h 60"/>
              <a:gd name="T30" fmla="*/ 26 w 45"/>
              <a:gd name="T31" fmla="*/ 60 h 60"/>
              <a:gd name="T32" fmla="*/ 20 w 45"/>
              <a:gd name="T33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" h="60">
                <a:moveTo>
                  <a:pt x="20" y="60"/>
                </a:moveTo>
                <a:lnTo>
                  <a:pt x="12" y="57"/>
                </a:lnTo>
                <a:lnTo>
                  <a:pt x="9" y="47"/>
                </a:lnTo>
                <a:lnTo>
                  <a:pt x="2" y="34"/>
                </a:lnTo>
                <a:lnTo>
                  <a:pt x="5" y="26"/>
                </a:lnTo>
                <a:lnTo>
                  <a:pt x="1" y="20"/>
                </a:lnTo>
                <a:lnTo>
                  <a:pt x="0" y="13"/>
                </a:lnTo>
                <a:lnTo>
                  <a:pt x="2" y="4"/>
                </a:lnTo>
                <a:lnTo>
                  <a:pt x="16" y="0"/>
                </a:lnTo>
                <a:lnTo>
                  <a:pt x="19" y="8"/>
                </a:lnTo>
                <a:lnTo>
                  <a:pt x="37" y="13"/>
                </a:lnTo>
                <a:lnTo>
                  <a:pt x="42" y="23"/>
                </a:lnTo>
                <a:lnTo>
                  <a:pt x="45" y="28"/>
                </a:lnTo>
                <a:lnTo>
                  <a:pt x="37" y="54"/>
                </a:lnTo>
                <a:lnTo>
                  <a:pt x="28" y="58"/>
                </a:lnTo>
                <a:lnTo>
                  <a:pt x="26" y="60"/>
                </a:lnTo>
                <a:lnTo>
                  <a:pt x="20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3" name="Freeform 525"/>
          <p:cNvSpPr>
            <a:spLocks/>
          </p:cNvSpPr>
          <p:nvPr/>
        </p:nvSpPr>
        <p:spPr bwMode="auto">
          <a:xfrm>
            <a:off x="7104063" y="958850"/>
            <a:ext cx="203200" cy="179388"/>
          </a:xfrm>
          <a:custGeom>
            <a:avLst/>
            <a:gdLst>
              <a:gd name="T0" fmla="*/ 104 w 128"/>
              <a:gd name="T1" fmla="*/ 57 h 113"/>
              <a:gd name="T2" fmla="*/ 91 w 128"/>
              <a:gd name="T3" fmla="*/ 81 h 113"/>
              <a:gd name="T4" fmla="*/ 82 w 128"/>
              <a:gd name="T5" fmla="*/ 82 h 113"/>
              <a:gd name="T6" fmla="*/ 86 w 128"/>
              <a:gd name="T7" fmla="*/ 89 h 113"/>
              <a:gd name="T8" fmla="*/ 70 w 128"/>
              <a:gd name="T9" fmla="*/ 96 h 113"/>
              <a:gd name="T10" fmla="*/ 68 w 128"/>
              <a:gd name="T11" fmla="*/ 97 h 113"/>
              <a:gd name="T12" fmla="*/ 61 w 128"/>
              <a:gd name="T13" fmla="*/ 92 h 113"/>
              <a:gd name="T14" fmla="*/ 57 w 128"/>
              <a:gd name="T15" fmla="*/ 101 h 113"/>
              <a:gd name="T16" fmla="*/ 35 w 128"/>
              <a:gd name="T17" fmla="*/ 108 h 113"/>
              <a:gd name="T18" fmla="*/ 31 w 128"/>
              <a:gd name="T19" fmla="*/ 101 h 113"/>
              <a:gd name="T20" fmla="*/ 29 w 128"/>
              <a:gd name="T21" fmla="*/ 109 h 113"/>
              <a:gd name="T22" fmla="*/ 19 w 128"/>
              <a:gd name="T23" fmla="*/ 113 h 113"/>
              <a:gd name="T24" fmla="*/ 16 w 128"/>
              <a:gd name="T25" fmla="*/ 101 h 113"/>
              <a:gd name="T26" fmla="*/ 29 w 128"/>
              <a:gd name="T27" fmla="*/ 82 h 113"/>
              <a:gd name="T28" fmla="*/ 26 w 128"/>
              <a:gd name="T29" fmla="*/ 78 h 113"/>
              <a:gd name="T30" fmla="*/ 18 w 128"/>
              <a:gd name="T31" fmla="*/ 79 h 113"/>
              <a:gd name="T32" fmla="*/ 15 w 128"/>
              <a:gd name="T33" fmla="*/ 85 h 113"/>
              <a:gd name="T34" fmla="*/ 5 w 128"/>
              <a:gd name="T35" fmla="*/ 86 h 113"/>
              <a:gd name="T36" fmla="*/ 4 w 128"/>
              <a:gd name="T37" fmla="*/ 77 h 113"/>
              <a:gd name="T38" fmla="*/ 0 w 128"/>
              <a:gd name="T39" fmla="*/ 72 h 113"/>
              <a:gd name="T40" fmla="*/ 0 w 128"/>
              <a:gd name="T41" fmla="*/ 67 h 113"/>
              <a:gd name="T42" fmla="*/ 16 w 128"/>
              <a:gd name="T43" fmla="*/ 70 h 113"/>
              <a:gd name="T44" fmla="*/ 20 w 128"/>
              <a:gd name="T45" fmla="*/ 67 h 113"/>
              <a:gd name="T46" fmla="*/ 19 w 128"/>
              <a:gd name="T47" fmla="*/ 62 h 113"/>
              <a:gd name="T48" fmla="*/ 25 w 128"/>
              <a:gd name="T49" fmla="*/ 59 h 113"/>
              <a:gd name="T50" fmla="*/ 31 w 128"/>
              <a:gd name="T51" fmla="*/ 64 h 113"/>
              <a:gd name="T52" fmla="*/ 34 w 128"/>
              <a:gd name="T53" fmla="*/ 48 h 113"/>
              <a:gd name="T54" fmla="*/ 41 w 128"/>
              <a:gd name="T55" fmla="*/ 55 h 113"/>
              <a:gd name="T56" fmla="*/ 48 w 128"/>
              <a:gd name="T57" fmla="*/ 47 h 113"/>
              <a:gd name="T58" fmla="*/ 57 w 128"/>
              <a:gd name="T59" fmla="*/ 53 h 113"/>
              <a:gd name="T60" fmla="*/ 52 w 128"/>
              <a:gd name="T61" fmla="*/ 66 h 113"/>
              <a:gd name="T62" fmla="*/ 64 w 128"/>
              <a:gd name="T63" fmla="*/ 66 h 113"/>
              <a:gd name="T64" fmla="*/ 72 w 128"/>
              <a:gd name="T65" fmla="*/ 62 h 113"/>
              <a:gd name="T66" fmla="*/ 67 w 128"/>
              <a:gd name="T67" fmla="*/ 53 h 113"/>
              <a:gd name="T68" fmla="*/ 67 w 128"/>
              <a:gd name="T69" fmla="*/ 45 h 113"/>
              <a:gd name="T70" fmla="*/ 59 w 128"/>
              <a:gd name="T71" fmla="*/ 37 h 113"/>
              <a:gd name="T72" fmla="*/ 67 w 128"/>
              <a:gd name="T73" fmla="*/ 32 h 113"/>
              <a:gd name="T74" fmla="*/ 67 w 128"/>
              <a:gd name="T75" fmla="*/ 33 h 113"/>
              <a:gd name="T76" fmla="*/ 78 w 128"/>
              <a:gd name="T77" fmla="*/ 38 h 113"/>
              <a:gd name="T78" fmla="*/ 79 w 128"/>
              <a:gd name="T79" fmla="*/ 47 h 113"/>
              <a:gd name="T80" fmla="*/ 85 w 128"/>
              <a:gd name="T81" fmla="*/ 51 h 113"/>
              <a:gd name="T82" fmla="*/ 100 w 128"/>
              <a:gd name="T83" fmla="*/ 34 h 113"/>
              <a:gd name="T84" fmla="*/ 87 w 128"/>
              <a:gd name="T85" fmla="*/ 23 h 113"/>
              <a:gd name="T86" fmla="*/ 93 w 128"/>
              <a:gd name="T87" fmla="*/ 15 h 113"/>
              <a:gd name="T88" fmla="*/ 100 w 128"/>
              <a:gd name="T89" fmla="*/ 18 h 113"/>
              <a:gd name="T90" fmla="*/ 101 w 128"/>
              <a:gd name="T91" fmla="*/ 12 h 113"/>
              <a:gd name="T92" fmla="*/ 104 w 128"/>
              <a:gd name="T93" fmla="*/ 12 h 113"/>
              <a:gd name="T94" fmla="*/ 106 w 128"/>
              <a:gd name="T95" fmla="*/ 14 h 113"/>
              <a:gd name="T96" fmla="*/ 112 w 128"/>
              <a:gd name="T97" fmla="*/ 0 h 113"/>
              <a:gd name="T98" fmla="*/ 128 w 128"/>
              <a:gd name="T99" fmla="*/ 15 h 113"/>
              <a:gd name="T100" fmla="*/ 120 w 128"/>
              <a:gd name="T101" fmla="*/ 22 h 113"/>
              <a:gd name="T102" fmla="*/ 104 w 128"/>
              <a:gd name="T103" fmla="*/ 57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13">
                <a:moveTo>
                  <a:pt x="104" y="57"/>
                </a:moveTo>
                <a:lnTo>
                  <a:pt x="91" y="81"/>
                </a:lnTo>
                <a:lnTo>
                  <a:pt x="82" y="82"/>
                </a:lnTo>
                <a:lnTo>
                  <a:pt x="86" y="89"/>
                </a:lnTo>
                <a:lnTo>
                  <a:pt x="70" y="96"/>
                </a:lnTo>
                <a:lnTo>
                  <a:pt x="68" y="97"/>
                </a:lnTo>
                <a:lnTo>
                  <a:pt x="61" y="92"/>
                </a:lnTo>
                <a:lnTo>
                  <a:pt x="57" y="101"/>
                </a:lnTo>
                <a:lnTo>
                  <a:pt x="35" y="108"/>
                </a:lnTo>
                <a:lnTo>
                  <a:pt x="31" y="101"/>
                </a:lnTo>
                <a:lnTo>
                  <a:pt x="29" y="109"/>
                </a:lnTo>
                <a:lnTo>
                  <a:pt x="19" y="113"/>
                </a:lnTo>
                <a:lnTo>
                  <a:pt x="16" y="101"/>
                </a:lnTo>
                <a:lnTo>
                  <a:pt x="29" y="82"/>
                </a:lnTo>
                <a:lnTo>
                  <a:pt x="26" y="78"/>
                </a:lnTo>
                <a:lnTo>
                  <a:pt x="18" y="79"/>
                </a:lnTo>
                <a:lnTo>
                  <a:pt x="15" y="85"/>
                </a:lnTo>
                <a:lnTo>
                  <a:pt x="5" y="86"/>
                </a:lnTo>
                <a:lnTo>
                  <a:pt x="4" y="77"/>
                </a:lnTo>
                <a:lnTo>
                  <a:pt x="0" y="72"/>
                </a:lnTo>
                <a:lnTo>
                  <a:pt x="0" y="67"/>
                </a:lnTo>
                <a:lnTo>
                  <a:pt x="16" y="70"/>
                </a:lnTo>
                <a:lnTo>
                  <a:pt x="20" y="67"/>
                </a:lnTo>
                <a:lnTo>
                  <a:pt x="19" y="62"/>
                </a:lnTo>
                <a:lnTo>
                  <a:pt x="25" y="59"/>
                </a:lnTo>
                <a:lnTo>
                  <a:pt x="31" y="64"/>
                </a:lnTo>
                <a:lnTo>
                  <a:pt x="34" y="48"/>
                </a:lnTo>
                <a:lnTo>
                  <a:pt x="41" y="55"/>
                </a:lnTo>
                <a:lnTo>
                  <a:pt x="48" y="47"/>
                </a:lnTo>
                <a:lnTo>
                  <a:pt x="57" y="53"/>
                </a:lnTo>
                <a:lnTo>
                  <a:pt x="52" y="66"/>
                </a:lnTo>
                <a:lnTo>
                  <a:pt x="64" y="66"/>
                </a:lnTo>
                <a:lnTo>
                  <a:pt x="72" y="62"/>
                </a:lnTo>
                <a:lnTo>
                  <a:pt x="67" y="53"/>
                </a:lnTo>
                <a:lnTo>
                  <a:pt x="67" y="45"/>
                </a:lnTo>
                <a:lnTo>
                  <a:pt x="59" y="37"/>
                </a:lnTo>
                <a:lnTo>
                  <a:pt x="67" y="32"/>
                </a:lnTo>
                <a:lnTo>
                  <a:pt x="67" y="33"/>
                </a:lnTo>
                <a:lnTo>
                  <a:pt x="78" y="38"/>
                </a:lnTo>
                <a:lnTo>
                  <a:pt x="79" y="47"/>
                </a:lnTo>
                <a:lnTo>
                  <a:pt x="85" y="51"/>
                </a:lnTo>
                <a:lnTo>
                  <a:pt x="100" y="34"/>
                </a:lnTo>
                <a:lnTo>
                  <a:pt x="87" y="23"/>
                </a:lnTo>
                <a:lnTo>
                  <a:pt x="93" y="15"/>
                </a:lnTo>
                <a:lnTo>
                  <a:pt x="100" y="18"/>
                </a:lnTo>
                <a:lnTo>
                  <a:pt x="101" y="12"/>
                </a:lnTo>
                <a:lnTo>
                  <a:pt x="104" y="12"/>
                </a:lnTo>
                <a:lnTo>
                  <a:pt x="106" y="14"/>
                </a:lnTo>
                <a:lnTo>
                  <a:pt x="112" y="0"/>
                </a:lnTo>
                <a:lnTo>
                  <a:pt x="128" y="15"/>
                </a:lnTo>
                <a:lnTo>
                  <a:pt x="120" y="22"/>
                </a:lnTo>
                <a:lnTo>
                  <a:pt x="104" y="5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4" name="Freeform 526"/>
          <p:cNvSpPr>
            <a:spLocks/>
          </p:cNvSpPr>
          <p:nvPr/>
        </p:nvSpPr>
        <p:spPr bwMode="auto">
          <a:xfrm>
            <a:off x="8378825" y="927100"/>
            <a:ext cx="12700" cy="14288"/>
          </a:xfrm>
          <a:custGeom>
            <a:avLst/>
            <a:gdLst>
              <a:gd name="T0" fmla="*/ 7 w 8"/>
              <a:gd name="T1" fmla="*/ 9 h 9"/>
              <a:gd name="T2" fmla="*/ 8 w 8"/>
              <a:gd name="T3" fmla="*/ 8 h 9"/>
              <a:gd name="T4" fmla="*/ 7 w 8"/>
              <a:gd name="T5" fmla="*/ 5 h 9"/>
              <a:gd name="T6" fmla="*/ 5 w 8"/>
              <a:gd name="T7" fmla="*/ 5 h 9"/>
              <a:gd name="T8" fmla="*/ 1 w 8"/>
              <a:gd name="T9" fmla="*/ 0 h 9"/>
              <a:gd name="T10" fmla="*/ 0 w 8"/>
              <a:gd name="T11" fmla="*/ 1 h 9"/>
              <a:gd name="T12" fmla="*/ 5 w 8"/>
              <a:gd name="T13" fmla="*/ 8 h 9"/>
              <a:gd name="T14" fmla="*/ 7 w 8"/>
              <a:gd name="T1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9">
                <a:moveTo>
                  <a:pt x="7" y="9"/>
                </a:moveTo>
                <a:lnTo>
                  <a:pt x="8" y="8"/>
                </a:lnTo>
                <a:lnTo>
                  <a:pt x="7" y="5"/>
                </a:lnTo>
                <a:lnTo>
                  <a:pt x="5" y="5"/>
                </a:lnTo>
                <a:lnTo>
                  <a:pt x="1" y="0"/>
                </a:lnTo>
                <a:lnTo>
                  <a:pt x="0" y="1"/>
                </a:lnTo>
                <a:lnTo>
                  <a:pt x="5" y="8"/>
                </a:lnTo>
                <a:lnTo>
                  <a:pt x="7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5" name="Freeform 527"/>
          <p:cNvSpPr>
            <a:spLocks/>
          </p:cNvSpPr>
          <p:nvPr/>
        </p:nvSpPr>
        <p:spPr bwMode="auto">
          <a:xfrm>
            <a:off x="7346950" y="874713"/>
            <a:ext cx="44450" cy="47625"/>
          </a:xfrm>
          <a:custGeom>
            <a:avLst/>
            <a:gdLst>
              <a:gd name="T0" fmla="*/ 16 w 28"/>
              <a:gd name="T1" fmla="*/ 30 h 30"/>
              <a:gd name="T2" fmla="*/ 2 w 28"/>
              <a:gd name="T3" fmla="*/ 22 h 30"/>
              <a:gd name="T4" fmla="*/ 8 w 28"/>
              <a:gd name="T5" fmla="*/ 16 h 30"/>
              <a:gd name="T6" fmla="*/ 0 w 28"/>
              <a:gd name="T7" fmla="*/ 10 h 30"/>
              <a:gd name="T8" fmla="*/ 4 w 28"/>
              <a:gd name="T9" fmla="*/ 1 h 30"/>
              <a:gd name="T10" fmla="*/ 12 w 28"/>
              <a:gd name="T11" fmla="*/ 0 h 30"/>
              <a:gd name="T12" fmla="*/ 23 w 28"/>
              <a:gd name="T13" fmla="*/ 5 h 30"/>
              <a:gd name="T14" fmla="*/ 16 w 28"/>
              <a:gd name="T15" fmla="*/ 11 h 30"/>
              <a:gd name="T16" fmla="*/ 16 w 28"/>
              <a:gd name="T17" fmla="*/ 16 h 30"/>
              <a:gd name="T18" fmla="*/ 26 w 28"/>
              <a:gd name="T19" fmla="*/ 14 h 30"/>
              <a:gd name="T20" fmla="*/ 28 w 28"/>
              <a:gd name="T21" fmla="*/ 20 h 30"/>
              <a:gd name="T22" fmla="*/ 19 w 28"/>
              <a:gd name="T23" fmla="*/ 23 h 30"/>
              <a:gd name="T24" fmla="*/ 16 w 28"/>
              <a:gd name="T2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" h="30">
                <a:moveTo>
                  <a:pt x="16" y="30"/>
                </a:moveTo>
                <a:lnTo>
                  <a:pt x="2" y="22"/>
                </a:lnTo>
                <a:lnTo>
                  <a:pt x="8" y="16"/>
                </a:lnTo>
                <a:lnTo>
                  <a:pt x="0" y="10"/>
                </a:lnTo>
                <a:lnTo>
                  <a:pt x="4" y="1"/>
                </a:lnTo>
                <a:lnTo>
                  <a:pt x="12" y="0"/>
                </a:lnTo>
                <a:lnTo>
                  <a:pt x="23" y="5"/>
                </a:lnTo>
                <a:lnTo>
                  <a:pt x="16" y="11"/>
                </a:lnTo>
                <a:lnTo>
                  <a:pt x="16" y="16"/>
                </a:lnTo>
                <a:lnTo>
                  <a:pt x="26" y="14"/>
                </a:lnTo>
                <a:lnTo>
                  <a:pt x="28" y="20"/>
                </a:lnTo>
                <a:lnTo>
                  <a:pt x="19" y="23"/>
                </a:lnTo>
                <a:lnTo>
                  <a:pt x="16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6" name="Freeform 528"/>
          <p:cNvSpPr>
            <a:spLocks/>
          </p:cNvSpPr>
          <p:nvPr/>
        </p:nvSpPr>
        <p:spPr bwMode="auto">
          <a:xfrm>
            <a:off x="7527925" y="774700"/>
            <a:ext cx="128588" cy="104775"/>
          </a:xfrm>
          <a:custGeom>
            <a:avLst/>
            <a:gdLst>
              <a:gd name="T0" fmla="*/ 33 w 81"/>
              <a:gd name="T1" fmla="*/ 66 h 66"/>
              <a:gd name="T2" fmla="*/ 16 w 81"/>
              <a:gd name="T3" fmla="*/ 52 h 66"/>
              <a:gd name="T4" fmla="*/ 26 w 81"/>
              <a:gd name="T5" fmla="*/ 44 h 66"/>
              <a:gd name="T6" fmla="*/ 23 w 81"/>
              <a:gd name="T7" fmla="*/ 41 h 66"/>
              <a:gd name="T8" fmla="*/ 3 w 81"/>
              <a:gd name="T9" fmla="*/ 48 h 66"/>
              <a:gd name="T10" fmla="*/ 3 w 81"/>
              <a:gd name="T11" fmla="*/ 47 h 66"/>
              <a:gd name="T12" fmla="*/ 0 w 81"/>
              <a:gd name="T13" fmla="*/ 28 h 66"/>
              <a:gd name="T14" fmla="*/ 25 w 81"/>
              <a:gd name="T15" fmla="*/ 22 h 66"/>
              <a:gd name="T16" fmla="*/ 34 w 81"/>
              <a:gd name="T17" fmla="*/ 28 h 66"/>
              <a:gd name="T18" fmla="*/ 37 w 81"/>
              <a:gd name="T19" fmla="*/ 21 h 66"/>
              <a:gd name="T20" fmla="*/ 19 w 81"/>
              <a:gd name="T21" fmla="*/ 8 h 66"/>
              <a:gd name="T22" fmla="*/ 23 w 81"/>
              <a:gd name="T23" fmla="*/ 3 h 66"/>
              <a:gd name="T24" fmla="*/ 41 w 81"/>
              <a:gd name="T25" fmla="*/ 0 h 66"/>
              <a:gd name="T26" fmla="*/ 40 w 81"/>
              <a:gd name="T27" fmla="*/ 13 h 66"/>
              <a:gd name="T28" fmla="*/ 57 w 81"/>
              <a:gd name="T29" fmla="*/ 10 h 66"/>
              <a:gd name="T30" fmla="*/ 64 w 81"/>
              <a:gd name="T31" fmla="*/ 14 h 66"/>
              <a:gd name="T32" fmla="*/ 53 w 81"/>
              <a:gd name="T33" fmla="*/ 25 h 66"/>
              <a:gd name="T34" fmla="*/ 66 w 81"/>
              <a:gd name="T35" fmla="*/ 38 h 66"/>
              <a:gd name="T36" fmla="*/ 70 w 81"/>
              <a:gd name="T37" fmla="*/ 33 h 66"/>
              <a:gd name="T38" fmla="*/ 74 w 81"/>
              <a:gd name="T39" fmla="*/ 25 h 66"/>
              <a:gd name="T40" fmla="*/ 79 w 81"/>
              <a:gd name="T41" fmla="*/ 23 h 66"/>
              <a:gd name="T42" fmla="*/ 81 w 81"/>
              <a:gd name="T43" fmla="*/ 36 h 66"/>
              <a:gd name="T44" fmla="*/ 64 w 81"/>
              <a:gd name="T45" fmla="*/ 52 h 66"/>
              <a:gd name="T46" fmla="*/ 42 w 81"/>
              <a:gd name="T47" fmla="*/ 51 h 66"/>
              <a:gd name="T48" fmla="*/ 42 w 81"/>
              <a:gd name="T49" fmla="*/ 55 h 66"/>
              <a:gd name="T50" fmla="*/ 42 w 81"/>
              <a:gd name="T51" fmla="*/ 58 h 66"/>
              <a:gd name="T52" fmla="*/ 33 w 81"/>
              <a:gd name="T53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1" h="66">
                <a:moveTo>
                  <a:pt x="33" y="66"/>
                </a:moveTo>
                <a:lnTo>
                  <a:pt x="16" y="52"/>
                </a:lnTo>
                <a:lnTo>
                  <a:pt x="26" y="44"/>
                </a:lnTo>
                <a:lnTo>
                  <a:pt x="23" y="41"/>
                </a:lnTo>
                <a:lnTo>
                  <a:pt x="3" y="48"/>
                </a:lnTo>
                <a:lnTo>
                  <a:pt x="3" y="47"/>
                </a:lnTo>
                <a:lnTo>
                  <a:pt x="0" y="28"/>
                </a:lnTo>
                <a:lnTo>
                  <a:pt x="25" y="22"/>
                </a:lnTo>
                <a:lnTo>
                  <a:pt x="34" y="28"/>
                </a:lnTo>
                <a:lnTo>
                  <a:pt x="37" y="21"/>
                </a:lnTo>
                <a:lnTo>
                  <a:pt x="19" y="8"/>
                </a:lnTo>
                <a:lnTo>
                  <a:pt x="23" y="3"/>
                </a:lnTo>
                <a:lnTo>
                  <a:pt x="41" y="0"/>
                </a:lnTo>
                <a:lnTo>
                  <a:pt x="40" y="13"/>
                </a:lnTo>
                <a:lnTo>
                  <a:pt x="57" y="10"/>
                </a:lnTo>
                <a:lnTo>
                  <a:pt x="64" y="14"/>
                </a:lnTo>
                <a:lnTo>
                  <a:pt x="53" y="25"/>
                </a:lnTo>
                <a:lnTo>
                  <a:pt x="66" y="38"/>
                </a:lnTo>
                <a:lnTo>
                  <a:pt x="70" y="33"/>
                </a:lnTo>
                <a:lnTo>
                  <a:pt x="74" y="25"/>
                </a:lnTo>
                <a:lnTo>
                  <a:pt x="79" y="23"/>
                </a:lnTo>
                <a:lnTo>
                  <a:pt x="81" y="36"/>
                </a:lnTo>
                <a:lnTo>
                  <a:pt x="64" y="52"/>
                </a:lnTo>
                <a:lnTo>
                  <a:pt x="42" y="51"/>
                </a:lnTo>
                <a:lnTo>
                  <a:pt x="42" y="55"/>
                </a:lnTo>
                <a:lnTo>
                  <a:pt x="42" y="58"/>
                </a:lnTo>
                <a:lnTo>
                  <a:pt x="33" y="6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7" name="Freeform 529"/>
          <p:cNvSpPr>
            <a:spLocks/>
          </p:cNvSpPr>
          <p:nvPr/>
        </p:nvSpPr>
        <p:spPr bwMode="auto">
          <a:xfrm>
            <a:off x="7443788" y="820738"/>
            <a:ext cx="25400" cy="36513"/>
          </a:xfrm>
          <a:custGeom>
            <a:avLst/>
            <a:gdLst>
              <a:gd name="T0" fmla="*/ 15 w 16"/>
              <a:gd name="T1" fmla="*/ 23 h 23"/>
              <a:gd name="T2" fmla="*/ 16 w 16"/>
              <a:gd name="T3" fmla="*/ 4 h 23"/>
              <a:gd name="T4" fmla="*/ 8 w 16"/>
              <a:gd name="T5" fmla="*/ 0 h 23"/>
              <a:gd name="T6" fmla="*/ 0 w 16"/>
              <a:gd name="T7" fmla="*/ 16 h 23"/>
              <a:gd name="T8" fmla="*/ 15 w 16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23">
                <a:moveTo>
                  <a:pt x="15" y="23"/>
                </a:moveTo>
                <a:lnTo>
                  <a:pt x="16" y="4"/>
                </a:lnTo>
                <a:lnTo>
                  <a:pt x="8" y="0"/>
                </a:lnTo>
                <a:lnTo>
                  <a:pt x="0" y="16"/>
                </a:lnTo>
                <a:lnTo>
                  <a:pt x="15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8" name="Freeform 530"/>
          <p:cNvSpPr>
            <a:spLocks/>
          </p:cNvSpPr>
          <p:nvPr/>
        </p:nvSpPr>
        <p:spPr bwMode="auto">
          <a:xfrm>
            <a:off x="4086225" y="5970588"/>
            <a:ext cx="66675" cy="79375"/>
          </a:xfrm>
          <a:custGeom>
            <a:avLst/>
            <a:gdLst>
              <a:gd name="T0" fmla="*/ 31 w 42"/>
              <a:gd name="T1" fmla="*/ 7 h 50"/>
              <a:gd name="T2" fmla="*/ 27 w 42"/>
              <a:gd name="T3" fmla="*/ 14 h 50"/>
              <a:gd name="T4" fmla="*/ 33 w 42"/>
              <a:gd name="T5" fmla="*/ 14 h 50"/>
              <a:gd name="T6" fmla="*/ 34 w 42"/>
              <a:gd name="T7" fmla="*/ 19 h 50"/>
              <a:gd name="T8" fmla="*/ 37 w 42"/>
              <a:gd name="T9" fmla="*/ 26 h 50"/>
              <a:gd name="T10" fmla="*/ 34 w 42"/>
              <a:gd name="T11" fmla="*/ 30 h 50"/>
              <a:gd name="T12" fmla="*/ 42 w 42"/>
              <a:gd name="T13" fmla="*/ 34 h 50"/>
              <a:gd name="T14" fmla="*/ 33 w 42"/>
              <a:gd name="T15" fmla="*/ 38 h 50"/>
              <a:gd name="T16" fmla="*/ 37 w 42"/>
              <a:gd name="T17" fmla="*/ 49 h 50"/>
              <a:gd name="T18" fmla="*/ 23 w 42"/>
              <a:gd name="T19" fmla="*/ 50 h 50"/>
              <a:gd name="T20" fmla="*/ 25 w 42"/>
              <a:gd name="T21" fmla="*/ 46 h 50"/>
              <a:gd name="T22" fmla="*/ 18 w 42"/>
              <a:gd name="T23" fmla="*/ 42 h 50"/>
              <a:gd name="T24" fmla="*/ 14 w 42"/>
              <a:gd name="T25" fmla="*/ 30 h 50"/>
              <a:gd name="T26" fmla="*/ 12 w 42"/>
              <a:gd name="T27" fmla="*/ 33 h 50"/>
              <a:gd name="T28" fmla="*/ 5 w 42"/>
              <a:gd name="T29" fmla="*/ 26 h 50"/>
              <a:gd name="T30" fmla="*/ 1 w 42"/>
              <a:gd name="T31" fmla="*/ 23 h 50"/>
              <a:gd name="T32" fmla="*/ 0 w 42"/>
              <a:gd name="T33" fmla="*/ 20 h 50"/>
              <a:gd name="T34" fmla="*/ 0 w 42"/>
              <a:gd name="T35" fmla="*/ 16 h 50"/>
              <a:gd name="T36" fmla="*/ 3 w 42"/>
              <a:gd name="T37" fmla="*/ 15 h 50"/>
              <a:gd name="T38" fmla="*/ 7 w 42"/>
              <a:gd name="T39" fmla="*/ 14 h 50"/>
              <a:gd name="T40" fmla="*/ 8 w 42"/>
              <a:gd name="T41" fmla="*/ 14 h 50"/>
              <a:gd name="T42" fmla="*/ 20 w 42"/>
              <a:gd name="T43" fmla="*/ 0 h 50"/>
              <a:gd name="T44" fmla="*/ 31 w 42"/>
              <a:gd name="T45" fmla="*/ 7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2" h="50">
                <a:moveTo>
                  <a:pt x="31" y="7"/>
                </a:moveTo>
                <a:lnTo>
                  <a:pt x="27" y="14"/>
                </a:lnTo>
                <a:lnTo>
                  <a:pt x="33" y="14"/>
                </a:lnTo>
                <a:lnTo>
                  <a:pt x="34" y="19"/>
                </a:lnTo>
                <a:lnTo>
                  <a:pt x="37" y="26"/>
                </a:lnTo>
                <a:lnTo>
                  <a:pt x="34" y="30"/>
                </a:lnTo>
                <a:lnTo>
                  <a:pt x="42" y="34"/>
                </a:lnTo>
                <a:lnTo>
                  <a:pt x="33" y="38"/>
                </a:lnTo>
                <a:lnTo>
                  <a:pt x="37" y="49"/>
                </a:lnTo>
                <a:lnTo>
                  <a:pt x="23" y="50"/>
                </a:lnTo>
                <a:lnTo>
                  <a:pt x="25" y="46"/>
                </a:lnTo>
                <a:lnTo>
                  <a:pt x="18" y="42"/>
                </a:lnTo>
                <a:lnTo>
                  <a:pt x="14" y="30"/>
                </a:lnTo>
                <a:lnTo>
                  <a:pt x="12" y="33"/>
                </a:lnTo>
                <a:lnTo>
                  <a:pt x="5" y="26"/>
                </a:lnTo>
                <a:lnTo>
                  <a:pt x="1" y="23"/>
                </a:lnTo>
                <a:lnTo>
                  <a:pt x="0" y="20"/>
                </a:lnTo>
                <a:lnTo>
                  <a:pt x="0" y="16"/>
                </a:lnTo>
                <a:lnTo>
                  <a:pt x="3" y="15"/>
                </a:lnTo>
                <a:lnTo>
                  <a:pt x="7" y="14"/>
                </a:lnTo>
                <a:lnTo>
                  <a:pt x="8" y="14"/>
                </a:lnTo>
                <a:lnTo>
                  <a:pt x="20" y="0"/>
                </a:lnTo>
                <a:lnTo>
                  <a:pt x="31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9" name="Freeform 531"/>
          <p:cNvSpPr>
            <a:spLocks/>
          </p:cNvSpPr>
          <p:nvPr/>
        </p:nvSpPr>
        <p:spPr bwMode="auto">
          <a:xfrm>
            <a:off x="4395788" y="6064250"/>
            <a:ext cx="66675" cy="161925"/>
          </a:xfrm>
          <a:custGeom>
            <a:avLst/>
            <a:gdLst>
              <a:gd name="T0" fmla="*/ 42 w 42"/>
              <a:gd name="T1" fmla="*/ 45 h 102"/>
              <a:gd name="T2" fmla="*/ 37 w 42"/>
              <a:gd name="T3" fmla="*/ 53 h 102"/>
              <a:gd name="T4" fmla="*/ 38 w 42"/>
              <a:gd name="T5" fmla="*/ 60 h 102"/>
              <a:gd name="T6" fmla="*/ 38 w 42"/>
              <a:gd name="T7" fmla="*/ 60 h 102"/>
              <a:gd name="T8" fmla="*/ 29 w 42"/>
              <a:gd name="T9" fmla="*/ 64 h 102"/>
              <a:gd name="T10" fmla="*/ 31 w 42"/>
              <a:gd name="T11" fmla="*/ 77 h 102"/>
              <a:gd name="T12" fmla="*/ 27 w 42"/>
              <a:gd name="T13" fmla="*/ 81 h 102"/>
              <a:gd name="T14" fmla="*/ 27 w 42"/>
              <a:gd name="T15" fmla="*/ 90 h 102"/>
              <a:gd name="T16" fmla="*/ 23 w 42"/>
              <a:gd name="T17" fmla="*/ 92 h 102"/>
              <a:gd name="T18" fmla="*/ 24 w 42"/>
              <a:gd name="T19" fmla="*/ 96 h 102"/>
              <a:gd name="T20" fmla="*/ 16 w 42"/>
              <a:gd name="T21" fmla="*/ 98 h 102"/>
              <a:gd name="T22" fmla="*/ 9 w 42"/>
              <a:gd name="T23" fmla="*/ 99 h 102"/>
              <a:gd name="T24" fmla="*/ 11 w 42"/>
              <a:gd name="T25" fmla="*/ 96 h 102"/>
              <a:gd name="T26" fmla="*/ 11 w 42"/>
              <a:gd name="T27" fmla="*/ 94 h 102"/>
              <a:gd name="T28" fmla="*/ 1 w 42"/>
              <a:gd name="T29" fmla="*/ 102 h 102"/>
              <a:gd name="T30" fmla="*/ 1 w 42"/>
              <a:gd name="T31" fmla="*/ 88 h 102"/>
              <a:gd name="T32" fmla="*/ 0 w 42"/>
              <a:gd name="T33" fmla="*/ 66 h 102"/>
              <a:gd name="T34" fmla="*/ 5 w 42"/>
              <a:gd name="T35" fmla="*/ 60 h 102"/>
              <a:gd name="T36" fmla="*/ 1 w 42"/>
              <a:gd name="T37" fmla="*/ 43 h 102"/>
              <a:gd name="T38" fmla="*/ 0 w 42"/>
              <a:gd name="T39" fmla="*/ 34 h 102"/>
              <a:gd name="T40" fmla="*/ 0 w 42"/>
              <a:gd name="T41" fmla="*/ 27 h 102"/>
              <a:gd name="T42" fmla="*/ 5 w 42"/>
              <a:gd name="T43" fmla="*/ 4 h 102"/>
              <a:gd name="T44" fmla="*/ 15 w 42"/>
              <a:gd name="T45" fmla="*/ 0 h 102"/>
              <a:gd name="T46" fmla="*/ 22 w 42"/>
              <a:gd name="T47" fmla="*/ 13 h 102"/>
              <a:gd name="T48" fmla="*/ 26 w 42"/>
              <a:gd name="T49" fmla="*/ 15 h 102"/>
              <a:gd name="T50" fmla="*/ 24 w 42"/>
              <a:gd name="T51" fmla="*/ 32 h 102"/>
              <a:gd name="T52" fmla="*/ 33 w 42"/>
              <a:gd name="T53" fmla="*/ 42 h 102"/>
              <a:gd name="T54" fmla="*/ 42 w 42"/>
              <a:gd name="T55" fmla="*/ 4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" h="102">
                <a:moveTo>
                  <a:pt x="42" y="45"/>
                </a:moveTo>
                <a:lnTo>
                  <a:pt x="37" y="53"/>
                </a:lnTo>
                <a:lnTo>
                  <a:pt x="38" y="60"/>
                </a:lnTo>
                <a:lnTo>
                  <a:pt x="38" y="60"/>
                </a:lnTo>
                <a:lnTo>
                  <a:pt x="29" y="64"/>
                </a:lnTo>
                <a:lnTo>
                  <a:pt x="31" y="77"/>
                </a:lnTo>
                <a:lnTo>
                  <a:pt x="27" y="81"/>
                </a:lnTo>
                <a:lnTo>
                  <a:pt x="27" y="90"/>
                </a:lnTo>
                <a:lnTo>
                  <a:pt x="23" y="92"/>
                </a:lnTo>
                <a:lnTo>
                  <a:pt x="24" y="96"/>
                </a:lnTo>
                <a:lnTo>
                  <a:pt x="16" y="98"/>
                </a:lnTo>
                <a:lnTo>
                  <a:pt x="9" y="99"/>
                </a:lnTo>
                <a:lnTo>
                  <a:pt x="11" y="96"/>
                </a:lnTo>
                <a:lnTo>
                  <a:pt x="11" y="94"/>
                </a:lnTo>
                <a:lnTo>
                  <a:pt x="1" y="102"/>
                </a:lnTo>
                <a:lnTo>
                  <a:pt x="1" y="88"/>
                </a:lnTo>
                <a:lnTo>
                  <a:pt x="0" y="66"/>
                </a:lnTo>
                <a:lnTo>
                  <a:pt x="5" y="60"/>
                </a:lnTo>
                <a:lnTo>
                  <a:pt x="1" y="43"/>
                </a:lnTo>
                <a:lnTo>
                  <a:pt x="0" y="34"/>
                </a:lnTo>
                <a:lnTo>
                  <a:pt x="0" y="27"/>
                </a:lnTo>
                <a:lnTo>
                  <a:pt x="5" y="4"/>
                </a:lnTo>
                <a:lnTo>
                  <a:pt x="15" y="0"/>
                </a:lnTo>
                <a:lnTo>
                  <a:pt x="22" y="13"/>
                </a:lnTo>
                <a:lnTo>
                  <a:pt x="26" y="15"/>
                </a:lnTo>
                <a:lnTo>
                  <a:pt x="24" y="32"/>
                </a:lnTo>
                <a:lnTo>
                  <a:pt x="33" y="42"/>
                </a:lnTo>
                <a:lnTo>
                  <a:pt x="42" y="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0" name="Freeform 532"/>
          <p:cNvSpPr>
            <a:spLocks/>
          </p:cNvSpPr>
          <p:nvPr/>
        </p:nvSpPr>
        <p:spPr bwMode="auto">
          <a:xfrm>
            <a:off x="4421188" y="6137275"/>
            <a:ext cx="71438" cy="119063"/>
          </a:xfrm>
          <a:custGeom>
            <a:avLst/>
            <a:gdLst>
              <a:gd name="T0" fmla="*/ 45 w 45"/>
              <a:gd name="T1" fmla="*/ 0 h 75"/>
              <a:gd name="T2" fmla="*/ 45 w 45"/>
              <a:gd name="T3" fmla="*/ 4 h 75"/>
              <a:gd name="T4" fmla="*/ 45 w 45"/>
              <a:gd name="T5" fmla="*/ 12 h 75"/>
              <a:gd name="T6" fmla="*/ 36 w 45"/>
              <a:gd name="T7" fmla="*/ 15 h 75"/>
              <a:gd name="T8" fmla="*/ 36 w 45"/>
              <a:gd name="T9" fmla="*/ 16 h 75"/>
              <a:gd name="T10" fmla="*/ 38 w 45"/>
              <a:gd name="T11" fmla="*/ 26 h 75"/>
              <a:gd name="T12" fmla="*/ 26 w 45"/>
              <a:gd name="T13" fmla="*/ 34 h 75"/>
              <a:gd name="T14" fmla="*/ 27 w 45"/>
              <a:gd name="T15" fmla="*/ 44 h 75"/>
              <a:gd name="T16" fmla="*/ 26 w 45"/>
              <a:gd name="T17" fmla="*/ 53 h 75"/>
              <a:gd name="T18" fmla="*/ 19 w 45"/>
              <a:gd name="T19" fmla="*/ 59 h 75"/>
              <a:gd name="T20" fmla="*/ 25 w 45"/>
              <a:gd name="T21" fmla="*/ 61 h 75"/>
              <a:gd name="T22" fmla="*/ 25 w 45"/>
              <a:gd name="T23" fmla="*/ 64 h 75"/>
              <a:gd name="T24" fmla="*/ 21 w 45"/>
              <a:gd name="T25" fmla="*/ 75 h 75"/>
              <a:gd name="T26" fmla="*/ 11 w 45"/>
              <a:gd name="T27" fmla="*/ 72 h 75"/>
              <a:gd name="T28" fmla="*/ 11 w 45"/>
              <a:gd name="T29" fmla="*/ 67 h 75"/>
              <a:gd name="T30" fmla="*/ 0 w 45"/>
              <a:gd name="T31" fmla="*/ 71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5" h="75">
                <a:moveTo>
                  <a:pt x="45" y="0"/>
                </a:moveTo>
                <a:lnTo>
                  <a:pt x="45" y="4"/>
                </a:lnTo>
                <a:lnTo>
                  <a:pt x="45" y="12"/>
                </a:lnTo>
                <a:lnTo>
                  <a:pt x="36" y="15"/>
                </a:lnTo>
                <a:lnTo>
                  <a:pt x="36" y="16"/>
                </a:lnTo>
                <a:lnTo>
                  <a:pt x="38" y="26"/>
                </a:lnTo>
                <a:lnTo>
                  <a:pt x="26" y="34"/>
                </a:lnTo>
                <a:lnTo>
                  <a:pt x="27" y="44"/>
                </a:lnTo>
                <a:lnTo>
                  <a:pt x="26" y="53"/>
                </a:lnTo>
                <a:lnTo>
                  <a:pt x="19" y="59"/>
                </a:lnTo>
                <a:lnTo>
                  <a:pt x="25" y="61"/>
                </a:lnTo>
                <a:lnTo>
                  <a:pt x="25" y="64"/>
                </a:lnTo>
                <a:lnTo>
                  <a:pt x="21" y="75"/>
                </a:lnTo>
                <a:lnTo>
                  <a:pt x="11" y="72"/>
                </a:lnTo>
                <a:lnTo>
                  <a:pt x="11" y="67"/>
                </a:lnTo>
                <a:lnTo>
                  <a:pt x="0" y="7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1" name="Freeform 533"/>
          <p:cNvSpPr>
            <a:spLocks/>
          </p:cNvSpPr>
          <p:nvPr/>
        </p:nvSpPr>
        <p:spPr bwMode="auto">
          <a:xfrm>
            <a:off x="4248150" y="5094288"/>
            <a:ext cx="203200" cy="196850"/>
          </a:xfrm>
          <a:custGeom>
            <a:avLst/>
            <a:gdLst>
              <a:gd name="T0" fmla="*/ 79 w 128"/>
              <a:gd name="T1" fmla="*/ 124 h 124"/>
              <a:gd name="T2" fmla="*/ 68 w 128"/>
              <a:gd name="T3" fmla="*/ 124 h 124"/>
              <a:gd name="T4" fmla="*/ 64 w 128"/>
              <a:gd name="T5" fmla="*/ 113 h 124"/>
              <a:gd name="T6" fmla="*/ 51 w 128"/>
              <a:gd name="T7" fmla="*/ 113 h 124"/>
              <a:gd name="T8" fmla="*/ 49 w 128"/>
              <a:gd name="T9" fmla="*/ 105 h 124"/>
              <a:gd name="T10" fmla="*/ 27 w 128"/>
              <a:gd name="T11" fmla="*/ 105 h 124"/>
              <a:gd name="T12" fmla="*/ 29 w 128"/>
              <a:gd name="T13" fmla="*/ 87 h 124"/>
              <a:gd name="T14" fmla="*/ 14 w 128"/>
              <a:gd name="T15" fmla="*/ 88 h 124"/>
              <a:gd name="T16" fmla="*/ 7 w 128"/>
              <a:gd name="T17" fmla="*/ 80 h 124"/>
              <a:gd name="T18" fmla="*/ 7 w 128"/>
              <a:gd name="T19" fmla="*/ 80 h 124"/>
              <a:gd name="T20" fmla="*/ 7 w 128"/>
              <a:gd name="T21" fmla="*/ 79 h 124"/>
              <a:gd name="T22" fmla="*/ 7 w 128"/>
              <a:gd name="T23" fmla="*/ 75 h 124"/>
              <a:gd name="T24" fmla="*/ 8 w 128"/>
              <a:gd name="T25" fmla="*/ 73 h 124"/>
              <a:gd name="T26" fmla="*/ 0 w 128"/>
              <a:gd name="T27" fmla="*/ 71 h 124"/>
              <a:gd name="T28" fmla="*/ 4 w 128"/>
              <a:gd name="T29" fmla="*/ 60 h 124"/>
              <a:gd name="T30" fmla="*/ 11 w 128"/>
              <a:gd name="T31" fmla="*/ 49 h 124"/>
              <a:gd name="T32" fmla="*/ 25 w 128"/>
              <a:gd name="T33" fmla="*/ 43 h 124"/>
              <a:gd name="T34" fmla="*/ 30 w 128"/>
              <a:gd name="T35" fmla="*/ 53 h 124"/>
              <a:gd name="T36" fmla="*/ 37 w 128"/>
              <a:gd name="T37" fmla="*/ 41 h 124"/>
              <a:gd name="T38" fmla="*/ 42 w 128"/>
              <a:gd name="T39" fmla="*/ 42 h 124"/>
              <a:gd name="T40" fmla="*/ 47 w 128"/>
              <a:gd name="T41" fmla="*/ 39 h 124"/>
              <a:gd name="T42" fmla="*/ 49 w 128"/>
              <a:gd name="T43" fmla="*/ 37 h 124"/>
              <a:gd name="T44" fmla="*/ 51 w 128"/>
              <a:gd name="T45" fmla="*/ 38 h 124"/>
              <a:gd name="T46" fmla="*/ 55 w 128"/>
              <a:gd name="T47" fmla="*/ 43 h 124"/>
              <a:gd name="T48" fmla="*/ 55 w 128"/>
              <a:gd name="T49" fmla="*/ 35 h 124"/>
              <a:gd name="T50" fmla="*/ 55 w 128"/>
              <a:gd name="T51" fmla="*/ 34 h 124"/>
              <a:gd name="T52" fmla="*/ 62 w 128"/>
              <a:gd name="T53" fmla="*/ 32 h 124"/>
              <a:gd name="T54" fmla="*/ 67 w 128"/>
              <a:gd name="T55" fmla="*/ 31 h 124"/>
              <a:gd name="T56" fmla="*/ 68 w 128"/>
              <a:gd name="T57" fmla="*/ 24 h 124"/>
              <a:gd name="T58" fmla="*/ 66 w 128"/>
              <a:gd name="T59" fmla="*/ 20 h 124"/>
              <a:gd name="T60" fmla="*/ 68 w 128"/>
              <a:gd name="T61" fmla="*/ 15 h 124"/>
              <a:gd name="T62" fmla="*/ 81 w 128"/>
              <a:gd name="T63" fmla="*/ 2 h 124"/>
              <a:gd name="T64" fmla="*/ 87 w 128"/>
              <a:gd name="T65" fmla="*/ 5 h 124"/>
              <a:gd name="T66" fmla="*/ 93 w 128"/>
              <a:gd name="T67" fmla="*/ 0 h 124"/>
              <a:gd name="T68" fmla="*/ 97 w 128"/>
              <a:gd name="T69" fmla="*/ 7 h 124"/>
              <a:gd name="T70" fmla="*/ 94 w 128"/>
              <a:gd name="T71" fmla="*/ 11 h 124"/>
              <a:gd name="T72" fmla="*/ 100 w 128"/>
              <a:gd name="T73" fmla="*/ 15 h 124"/>
              <a:gd name="T74" fmla="*/ 115 w 128"/>
              <a:gd name="T75" fmla="*/ 8 h 124"/>
              <a:gd name="T76" fmla="*/ 116 w 128"/>
              <a:gd name="T77" fmla="*/ 0 h 124"/>
              <a:gd name="T78" fmla="*/ 122 w 128"/>
              <a:gd name="T79" fmla="*/ 1 h 124"/>
              <a:gd name="T80" fmla="*/ 123 w 128"/>
              <a:gd name="T81" fmla="*/ 8 h 124"/>
              <a:gd name="T82" fmla="*/ 128 w 128"/>
              <a:gd name="T83" fmla="*/ 8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4">
                <a:moveTo>
                  <a:pt x="79" y="124"/>
                </a:moveTo>
                <a:lnTo>
                  <a:pt x="68" y="124"/>
                </a:lnTo>
                <a:lnTo>
                  <a:pt x="64" y="113"/>
                </a:lnTo>
                <a:lnTo>
                  <a:pt x="51" y="113"/>
                </a:lnTo>
                <a:lnTo>
                  <a:pt x="49" y="105"/>
                </a:lnTo>
                <a:lnTo>
                  <a:pt x="27" y="105"/>
                </a:lnTo>
                <a:lnTo>
                  <a:pt x="29" y="87"/>
                </a:lnTo>
                <a:lnTo>
                  <a:pt x="14" y="88"/>
                </a:lnTo>
                <a:lnTo>
                  <a:pt x="7" y="80"/>
                </a:lnTo>
                <a:lnTo>
                  <a:pt x="7" y="80"/>
                </a:lnTo>
                <a:lnTo>
                  <a:pt x="7" y="79"/>
                </a:lnTo>
                <a:lnTo>
                  <a:pt x="7" y="75"/>
                </a:lnTo>
                <a:lnTo>
                  <a:pt x="8" y="73"/>
                </a:lnTo>
                <a:lnTo>
                  <a:pt x="0" y="71"/>
                </a:lnTo>
                <a:lnTo>
                  <a:pt x="4" y="60"/>
                </a:lnTo>
                <a:lnTo>
                  <a:pt x="11" y="49"/>
                </a:lnTo>
                <a:lnTo>
                  <a:pt x="25" y="43"/>
                </a:lnTo>
                <a:lnTo>
                  <a:pt x="30" y="53"/>
                </a:lnTo>
                <a:lnTo>
                  <a:pt x="37" y="41"/>
                </a:lnTo>
                <a:lnTo>
                  <a:pt x="42" y="42"/>
                </a:lnTo>
                <a:lnTo>
                  <a:pt x="47" y="39"/>
                </a:lnTo>
                <a:lnTo>
                  <a:pt x="49" y="37"/>
                </a:lnTo>
                <a:lnTo>
                  <a:pt x="51" y="38"/>
                </a:lnTo>
                <a:lnTo>
                  <a:pt x="55" y="43"/>
                </a:lnTo>
                <a:lnTo>
                  <a:pt x="55" y="35"/>
                </a:lnTo>
                <a:lnTo>
                  <a:pt x="55" y="34"/>
                </a:lnTo>
                <a:lnTo>
                  <a:pt x="62" y="32"/>
                </a:lnTo>
                <a:lnTo>
                  <a:pt x="67" y="31"/>
                </a:lnTo>
                <a:lnTo>
                  <a:pt x="68" y="24"/>
                </a:lnTo>
                <a:lnTo>
                  <a:pt x="66" y="20"/>
                </a:lnTo>
                <a:lnTo>
                  <a:pt x="68" y="15"/>
                </a:lnTo>
                <a:lnTo>
                  <a:pt x="81" y="2"/>
                </a:lnTo>
                <a:lnTo>
                  <a:pt x="87" y="5"/>
                </a:lnTo>
                <a:lnTo>
                  <a:pt x="93" y="0"/>
                </a:lnTo>
                <a:lnTo>
                  <a:pt x="97" y="7"/>
                </a:lnTo>
                <a:lnTo>
                  <a:pt x="94" y="11"/>
                </a:lnTo>
                <a:lnTo>
                  <a:pt x="100" y="15"/>
                </a:lnTo>
                <a:lnTo>
                  <a:pt x="115" y="8"/>
                </a:lnTo>
                <a:lnTo>
                  <a:pt x="116" y="0"/>
                </a:lnTo>
                <a:lnTo>
                  <a:pt x="122" y="1"/>
                </a:lnTo>
                <a:lnTo>
                  <a:pt x="123" y="8"/>
                </a:lnTo>
                <a:lnTo>
                  <a:pt x="128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2" name="Freeform 534"/>
          <p:cNvSpPr>
            <a:spLocks/>
          </p:cNvSpPr>
          <p:nvPr/>
        </p:nvSpPr>
        <p:spPr bwMode="auto">
          <a:xfrm>
            <a:off x="4441825" y="5106988"/>
            <a:ext cx="46038" cy="130175"/>
          </a:xfrm>
          <a:custGeom>
            <a:avLst/>
            <a:gdLst>
              <a:gd name="T0" fmla="*/ 6 w 29"/>
              <a:gd name="T1" fmla="*/ 0 h 82"/>
              <a:gd name="T2" fmla="*/ 5 w 29"/>
              <a:gd name="T3" fmla="*/ 7 h 82"/>
              <a:gd name="T4" fmla="*/ 12 w 29"/>
              <a:gd name="T5" fmla="*/ 4 h 82"/>
              <a:gd name="T6" fmla="*/ 13 w 29"/>
              <a:gd name="T7" fmla="*/ 9 h 82"/>
              <a:gd name="T8" fmla="*/ 13 w 29"/>
              <a:gd name="T9" fmla="*/ 11 h 82"/>
              <a:gd name="T10" fmla="*/ 2 w 29"/>
              <a:gd name="T11" fmla="*/ 18 h 82"/>
              <a:gd name="T12" fmla="*/ 0 w 29"/>
              <a:gd name="T13" fmla="*/ 20 h 82"/>
              <a:gd name="T14" fmla="*/ 0 w 29"/>
              <a:gd name="T15" fmla="*/ 23 h 82"/>
              <a:gd name="T16" fmla="*/ 2 w 29"/>
              <a:gd name="T17" fmla="*/ 26 h 82"/>
              <a:gd name="T18" fmla="*/ 13 w 29"/>
              <a:gd name="T19" fmla="*/ 26 h 82"/>
              <a:gd name="T20" fmla="*/ 17 w 29"/>
              <a:gd name="T21" fmla="*/ 22 h 82"/>
              <a:gd name="T22" fmla="*/ 28 w 29"/>
              <a:gd name="T23" fmla="*/ 27 h 82"/>
              <a:gd name="T24" fmla="*/ 25 w 29"/>
              <a:gd name="T25" fmla="*/ 31 h 82"/>
              <a:gd name="T26" fmla="*/ 19 w 29"/>
              <a:gd name="T27" fmla="*/ 30 h 82"/>
              <a:gd name="T28" fmla="*/ 14 w 29"/>
              <a:gd name="T29" fmla="*/ 45 h 82"/>
              <a:gd name="T30" fmla="*/ 29 w 29"/>
              <a:gd name="T31" fmla="*/ 46 h 82"/>
              <a:gd name="T32" fmla="*/ 29 w 29"/>
              <a:gd name="T33" fmla="*/ 54 h 82"/>
              <a:gd name="T34" fmla="*/ 24 w 29"/>
              <a:gd name="T35" fmla="*/ 61 h 82"/>
              <a:gd name="T36" fmla="*/ 23 w 29"/>
              <a:gd name="T37" fmla="*/ 64 h 82"/>
              <a:gd name="T38" fmla="*/ 19 w 29"/>
              <a:gd name="T39" fmla="*/ 71 h 82"/>
              <a:gd name="T40" fmla="*/ 9 w 29"/>
              <a:gd name="T41" fmla="*/ 69 h 82"/>
              <a:gd name="T42" fmla="*/ 12 w 29"/>
              <a:gd name="T43" fmla="*/ 72 h 82"/>
              <a:gd name="T44" fmla="*/ 10 w 29"/>
              <a:gd name="T45" fmla="*/ 74 h 82"/>
              <a:gd name="T46" fmla="*/ 6 w 29"/>
              <a:gd name="T47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9" h="82">
                <a:moveTo>
                  <a:pt x="6" y="0"/>
                </a:moveTo>
                <a:lnTo>
                  <a:pt x="5" y="7"/>
                </a:lnTo>
                <a:lnTo>
                  <a:pt x="12" y="4"/>
                </a:lnTo>
                <a:lnTo>
                  <a:pt x="13" y="9"/>
                </a:lnTo>
                <a:lnTo>
                  <a:pt x="13" y="11"/>
                </a:lnTo>
                <a:lnTo>
                  <a:pt x="2" y="18"/>
                </a:lnTo>
                <a:lnTo>
                  <a:pt x="0" y="20"/>
                </a:lnTo>
                <a:lnTo>
                  <a:pt x="0" y="23"/>
                </a:lnTo>
                <a:lnTo>
                  <a:pt x="2" y="26"/>
                </a:lnTo>
                <a:lnTo>
                  <a:pt x="13" y="26"/>
                </a:lnTo>
                <a:lnTo>
                  <a:pt x="17" y="22"/>
                </a:lnTo>
                <a:lnTo>
                  <a:pt x="28" y="27"/>
                </a:lnTo>
                <a:lnTo>
                  <a:pt x="25" y="31"/>
                </a:lnTo>
                <a:lnTo>
                  <a:pt x="19" y="30"/>
                </a:lnTo>
                <a:lnTo>
                  <a:pt x="14" y="45"/>
                </a:lnTo>
                <a:lnTo>
                  <a:pt x="29" y="46"/>
                </a:lnTo>
                <a:lnTo>
                  <a:pt x="29" y="54"/>
                </a:lnTo>
                <a:lnTo>
                  <a:pt x="24" y="61"/>
                </a:lnTo>
                <a:lnTo>
                  <a:pt x="23" y="64"/>
                </a:lnTo>
                <a:lnTo>
                  <a:pt x="19" y="71"/>
                </a:lnTo>
                <a:lnTo>
                  <a:pt x="9" y="69"/>
                </a:lnTo>
                <a:lnTo>
                  <a:pt x="12" y="72"/>
                </a:lnTo>
                <a:lnTo>
                  <a:pt x="10" y="74"/>
                </a:lnTo>
                <a:lnTo>
                  <a:pt x="6" y="8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3" name="Freeform 535"/>
          <p:cNvSpPr>
            <a:spLocks/>
          </p:cNvSpPr>
          <p:nvPr/>
        </p:nvSpPr>
        <p:spPr bwMode="auto">
          <a:xfrm>
            <a:off x="4492625" y="6049963"/>
            <a:ext cx="101600" cy="122238"/>
          </a:xfrm>
          <a:custGeom>
            <a:avLst/>
            <a:gdLst>
              <a:gd name="T0" fmla="*/ 57 w 64"/>
              <a:gd name="T1" fmla="*/ 51 h 77"/>
              <a:gd name="T2" fmla="*/ 48 w 64"/>
              <a:gd name="T3" fmla="*/ 52 h 77"/>
              <a:gd name="T4" fmla="*/ 48 w 64"/>
              <a:gd name="T5" fmla="*/ 63 h 77"/>
              <a:gd name="T6" fmla="*/ 36 w 64"/>
              <a:gd name="T7" fmla="*/ 65 h 77"/>
              <a:gd name="T8" fmla="*/ 38 w 64"/>
              <a:gd name="T9" fmla="*/ 74 h 77"/>
              <a:gd name="T10" fmla="*/ 37 w 64"/>
              <a:gd name="T11" fmla="*/ 74 h 77"/>
              <a:gd name="T12" fmla="*/ 34 w 64"/>
              <a:gd name="T13" fmla="*/ 74 h 77"/>
              <a:gd name="T14" fmla="*/ 23 w 64"/>
              <a:gd name="T15" fmla="*/ 71 h 77"/>
              <a:gd name="T16" fmla="*/ 21 w 64"/>
              <a:gd name="T17" fmla="*/ 77 h 77"/>
              <a:gd name="T18" fmla="*/ 12 w 64"/>
              <a:gd name="T19" fmla="*/ 71 h 77"/>
              <a:gd name="T20" fmla="*/ 6 w 64"/>
              <a:gd name="T21" fmla="*/ 74 h 77"/>
              <a:gd name="T22" fmla="*/ 0 w 64"/>
              <a:gd name="T23" fmla="*/ 67 h 77"/>
              <a:gd name="T24" fmla="*/ 0 w 64"/>
              <a:gd name="T25" fmla="*/ 59 h 77"/>
              <a:gd name="T26" fmla="*/ 0 w 64"/>
              <a:gd name="T27" fmla="*/ 55 h 77"/>
              <a:gd name="T28" fmla="*/ 0 w 64"/>
              <a:gd name="T29" fmla="*/ 54 h 77"/>
              <a:gd name="T30" fmla="*/ 2 w 64"/>
              <a:gd name="T31" fmla="*/ 50 h 77"/>
              <a:gd name="T32" fmla="*/ 7 w 64"/>
              <a:gd name="T33" fmla="*/ 48 h 77"/>
              <a:gd name="T34" fmla="*/ 8 w 64"/>
              <a:gd name="T35" fmla="*/ 45 h 77"/>
              <a:gd name="T36" fmla="*/ 14 w 64"/>
              <a:gd name="T37" fmla="*/ 36 h 77"/>
              <a:gd name="T38" fmla="*/ 7 w 64"/>
              <a:gd name="T39" fmla="*/ 28 h 77"/>
              <a:gd name="T40" fmla="*/ 6 w 64"/>
              <a:gd name="T41" fmla="*/ 28 h 77"/>
              <a:gd name="T42" fmla="*/ 8 w 64"/>
              <a:gd name="T43" fmla="*/ 11 h 77"/>
              <a:gd name="T44" fmla="*/ 14 w 64"/>
              <a:gd name="T45" fmla="*/ 13 h 77"/>
              <a:gd name="T46" fmla="*/ 18 w 64"/>
              <a:gd name="T47" fmla="*/ 14 h 77"/>
              <a:gd name="T48" fmla="*/ 19 w 64"/>
              <a:gd name="T49" fmla="*/ 14 h 77"/>
              <a:gd name="T50" fmla="*/ 22 w 64"/>
              <a:gd name="T51" fmla="*/ 3 h 77"/>
              <a:gd name="T52" fmla="*/ 23 w 64"/>
              <a:gd name="T53" fmla="*/ 0 h 77"/>
              <a:gd name="T54" fmla="*/ 34 w 64"/>
              <a:gd name="T55" fmla="*/ 14 h 77"/>
              <a:gd name="T56" fmla="*/ 41 w 64"/>
              <a:gd name="T57" fmla="*/ 17 h 77"/>
              <a:gd name="T58" fmla="*/ 44 w 64"/>
              <a:gd name="T59" fmla="*/ 18 h 77"/>
              <a:gd name="T60" fmla="*/ 44 w 64"/>
              <a:gd name="T61" fmla="*/ 22 h 77"/>
              <a:gd name="T62" fmla="*/ 45 w 64"/>
              <a:gd name="T63" fmla="*/ 25 h 77"/>
              <a:gd name="T64" fmla="*/ 47 w 64"/>
              <a:gd name="T65" fmla="*/ 24 h 77"/>
              <a:gd name="T66" fmla="*/ 57 w 64"/>
              <a:gd name="T67" fmla="*/ 21 h 77"/>
              <a:gd name="T68" fmla="*/ 64 w 64"/>
              <a:gd name="T69" fmla="*/ 18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4" h="77">
                <a:moveTo>
                  <a:pt x="57" y="51"/>
                </a:moveTo>
                <a:lnTo>
                  <a:pt x="48" y="52"/>
                </a:lnTo>
                <a:lnTo>
                  <a:pt x="48" y="63"/>
                </a:lnTo>
                <a:lnTo>
                  <a:pt x="36" y="65"/>
                </a:lnTo>
                <a:lnTo>
                  <a:pt x="38" y="74"/>
                </a:lnTo>
                <a:lnTo>
                  <a:pt x="37" y="74"/>
                </a:lnTo>
                <a:lnTo>
                  <a:pt x="34" y="74"/>
                </a:lnTo>
                <a:lnTo>
                  <a:pt x="23" y="71"/>
                </a:lnTo>
                <a:lnTo>
                  <a:pt x="21" y="77"/>
                </a:lnTo>
                <a:lnTo>
                  <a:pt x="12" y="71"/>
                </a:lnTo>
                <a:lnTo>
                  <a:pt x="6" y="74"/>
                </a:lnTo>
                <a:lnTo>
                  <a:pt x="0" y="67"/>
                </a:lnTo>
                <a:lnTo>
                  <a:pt x="0" y="59"/>
                </a:lnTo>
                <a:lnTo>
                  <a:pt x="0" y="55"/>
                </a:lnTo>
                <a:lnTo>
                  <a:pt x="0" y="54"/>
                </a:lnTo>
                <a:lnTo>
                  <a:pt x="2" y="50"/>
                </a:lnTo>
                <a:lnTo>
                  <a:pt x="7" y="48"/>
                </a:lnTo>
                <a:lnTo>
                  <a:pt x="8" y="45"/>
                </a:lnTo>
                <a:lnTo>
                  <a:pt x="14" y="36"/>
                </a:lnTo>
                <a:lnTo>
                  <a:pt x="7" y="28"/>
                </a:lnTo>
                <a:lnTo>
                  <a:pt x="6" y="28"/>
                </a:lnTo>
                <a:lnTo>
                  <a:pt x="8" y="11"/>
                </a:lnTo>
                <a:lnTo>
                  <a:pt x="14" y="13"/>
                </a:lnTo>
                <a:lnTo>
                  <a:pt x="18" y="14"/>
                </a:lnTo>
                <a:lnTo>
                  <a:pt x="19" y="14"/>
                </a:lnTo>
                <a:lnTo>
                  <a:pt x="22" y="3"/>
                </a:lnTo>
                <a:lnTo>
                  <a:pt x="23" y="0"/>
                </a:lnTo>
                <a:lnTo>
                  <a:pt x="34" y="14"/>
                </a:lnTo>
                <a:lnTo>
                  <a:pt x="41" y="17"/>
                </a:lnTo>
                <a:lnTo>
                  <a:pt x="44" y="18"/>
                </a:lnTo>
                <a:lnTo>
                  <a:pt x="44" y="22"/>
                </a:lnTo>
                <a:lnTo>
                  <a:pt x="45" y="25"/>
                </a:lnTo>
                <a:lnTo>
                  <a:pt x="47" y="24"/>
                </a:lnTo>
                <a:lnTo>
                  <a:pt x="57" y="21"/>
                </a:lnTo>
                <a:lnTo>
                  <a:pt x="64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4" name="Freeform 536"/>
          <p:cNvSpPr>
            <a:spLocks/>
          </p:cNvSpPr>
          <p:nvPr/>
        </p:nvSpPr>
        <p:spPr bwMode="auto">
          <a:xfrm>
            <a:off x="4657725" y="5137150"/>
            <a:ext cx="207963" cy="201613"/>
          </a:xfrm>
          <a:custGeom>
            <a:avLst/>
            <a:gdLst>
              <a:gd name="T0" fmla="*/ 34 w 131"/>
              <a:gd name="T1" fmla="*/ 11 h 127"/>
              <a:gd name="T2" fmla="*/ 71 w 131"/>
              <a:gd name="T3" fmla="*/ 20 h 127"/>
              <a:gd name="T4" fmla="*/ 71 w 131"/>
              <a:gd name="T5" fmla="*/ 30 h 127"/>
              <a:gd name="T6" fmla="*/ 77 w 131"/>
              <a:gd name="T7" fmla="*/ 31 h 127"/>
              <a:gd name="T8" fmla="*/ 80 w 131"/>
              <a:gd name="T9" fmla="*/ 30 h 127"/>
              <a:gd name="T10" fmla="*/ 86 w 131"/>
              <a:gd name="T11" fmla="*/ 37 h 127"/>
              <a:gd name="T12" fmla="*/ 86 w 131"/>
              <a:gd name="T13" fmla="*/ 45 h 127"/>
              <a:gd name="T14" fmla="*/ 97 w 131"/>
              <a:gd name="T15" fmla="*/ 41 h 127"/>
              <a:gd name="T16" fmla="*/ 107 w 131"/>
              <a:gd name="T17" fmla="*/ 52 h 127"/>
              <a:gd name="T18" fmla="*/ 117 w 131"/>
              <a:gd name="T19" fmla="*/ 53 h 127"/>
              <a:gd name="T20" fmla="*/ 122 w 131"/>
              <a:gd name="T21" fmla="*/ 70 h 127"/>
              <a:gd name="T22" fmla="*/ 127 w 131"/>
              <a:gd name="T23" fmla="*/ 78 h 127"/>
              <a:gd name="T24" fmla="*/ 127 w 131"/>
              <a:gd name="T25" fmla="*/ 79 h 127"/>
              <a:gd name="T26" fmla="*/ 128 w 131"/>
              <a:gd name="T27" fmla="*/ 80 h 127"/>
              <a:gd name="T28" fmla="*/ 131 w 131"/>
              <a:gd name="T29" fmla="*/ 90 h 127"/>
              <a:gd name="T30" fmla="*/ 122 w 131"/>
              <a:gd name="T31" fmla="*/ 100 h 127"/>
              <a:gd name="T32" fmla="*/ 120 w 131"/>
              <a:gd name="T33" fmla="*/ 101 h 127"/>
              <a:gd name="T34" fmla="*/ 110 w 131"/>
              <a:gd name="T35" fmla="*/ 105 h 127"/>
              <a:gd name="T36" fmla="*/ 114 w 131"/>
              <a:gd name="T37" fmla="*/ 109 h 127"/>
              <a:gd name="T38" fmla="*/ 112 w 131"/>
              <a:gd name="T39" fmla="*/ 113 h 127"/>
              <a:gd name="T40" fmla="*/ 106 w 131"/>
              <a:gd name="T41" fmla="*/ 119 h 127"/>
              <a:gd name="T42" fmla="*/ 77 w 131"/>
              <a:gd name="T43" fmla="*/ 123 h 127"/>
              <a:gd name="T44" fmla="*/ 67 w 131"/>
              <a:gd name="T45" fmla="*/ 127 h 127"/>
              <a:gd name="T46" fmla="*/ 62 w 131"/>
              <a:gd name="T47" fmla="*/ 119 h 127"/>
              <a:gd name="T48" fmla="*/ 65 w 131"/>
              <a:gd name="T49" fmla="*/ 109 h 127"/>
              <a:gd name="T50" fmla="*/ 71 w 131"/>
              <a:gd name="T51" fmla="*/ 108 h 127"/>
              <a:gd name="T52" fmla="*/ 69 w 131"/>
              <a:gd name="T53" fmla="*/ 102 h 127"/>
              <a:gd name="T54" fmla="*/ 72 w 131"/>
              <a:gd name="T55" fmla="*/ 101 h 127"/>
              <a:gd name="T56" fmla="*/ 73 w 131"/>
              <a:gd name="T57" fmla="*/ 97 h 127"/>
              <a:gd name="T58" fmla="*/ 73 w 131"/>
              <a:gd name="T59" fmla="*/ 97 h 127"/>
              <a:gd name="T60" fmla="*/ 75 w 131"/>
              <a:gd name="T61" fmla="*/ 94 h 127"/>
              <a:gd name="T62" fmla="*/ 73 w 131"/>
              <a:gd name="T63" fmla="*/ 87 h 127"/>
              <a:gd name="T64" fmla="*/ 72 w 131"/>
              <a:gd name="T65" fmla="*/ 86 h 127"/>
              <a:gd name="T66" fmla="*/ 67 w 131"/>
              <a:gd name="T67" fmla="*/ 79 h 127"/>
              <a:gd name="T68" fmla="*/ 62 w 131"/>
              <a:gd name="T69" fmla="*/ 78 h 127"/>
              <a:gd name="T70" fmla="*/ 56 w 131"/>
              <a:gd name="T71" fmla="*/ 74 h 127"/>
              <a:gd name="T72" fmla="*/ 56 w 131"/>
              <a:gd name="T73" fmla="*/ 65 h 127"/>
              <a:gd name="T74" fmla="*/ 52 w 131"/>
              <a:gd name="T75" fmla="*/ 64 h 127"/>
              <a:gd name="T76" fmla="*/ 43 w 131"/>
              <a:gd name="T77" fmla="*/ 63 h 127"/>
              <a:gd name="T78" fmla="*/ 45 w 131"/>
              <a:gd name="T79" fmla="*/ 59 h 127"/>
              <a:gd name="T80" fmla="*/ 39 w 131"/>
              <a:gd name="T81" fmla="*/ 59 h 127"/>
              <a:gd name="T82" fmla="*/ 34 w 131"/>
              <a:gd name="T83" fmla="*/ 46 h 127"/>
              <a:gd name="T84" fmla="*/ 26 w 131"/>
              <a:gd name="T85" fmla="*/ 44 h 127"/>
              <a:gd name="T86" fmla="*/ 27 w 131"/>
              <a:gd name="T87" fmla="*/ 38 h 127"/>
              <a:gd name="T88" fmla="*/ 17 w 131"/>
              <a:gd name="T89" fmla="*/ 31 h 127"/>
              <a:gd name="T90" fmla="*/ 15 w 131"/>
              <a:gd name="T91" fmla="*/ 22 h 127"/>
              <a:gd name="T92" fmla="*/ 12 w 131"/>
              <a:gd name="T93" fmla="*/ 25 h 127"/>
              <a:gd name="T94" fmla="*/ 0 w 131"/>
              <a:gd name="T95" fmla="*/ 14 h 127"/>
              <a:gd name="T96" fmla="*/ 4 w 131"/>
              <a:gd name="T97" fmla="*/ 7 h 127"/>
              <a:gd name="T98" fmla="*/ 13 w 131"/>
              <a:gd name="T99" fmla="*/ 0 h 127"/>
              <a:gd name="T100" fmla="*/ 20 w 131"/>
              <a:gd name="T101" fmla="*/ 8 h 127"/>
              <a:gd name="T102" fmla="*/ 34 w 131"/>
              <a:gd name="T103" fmla="*/ 11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1" h="127">
                <a:moveTo>
                  <a:pt x="34" y="11"/>
                </a:moveTo>
                <a:lnTo>
                  <a:pt x="71" y="20"/>
                </a:lnTo>
                <a:lnTo>
                  <a:pt x="71" y="30"/>
                </a:lnTo>
                <a:lnTo>
                  <a:pt x="77" y="31"/>
                </a:lnTo>
                <a:lnTo>
                  <a:pt x="80" y="30"/>
                </a:lnTo>
                <a:lnTo>
                  <a:pt x="86" y="37"/>
                </a:lnTo>
                <a:lnTo>
                  <a:pt x="86" y="45"/>
                </a:lnTo>
                <a:lnTo>
                  <a:pt x="97" y="41"/>
                </a:lnTo>
                <a:lnTo>
                  <a:pt x="107" y="52"/>
                </a:lnTo>
                <a:lnTo>
                  <a:pt x="117" y="53"/>
                </a:lnTo>
                <a:lnTo>
                  <a:pt x="122" y="70"/>
                </a:lnTo>
                <a:lnTo>
                  <a:pt x="127" y="78"/>
                </a:lnTo>
                <a:lnTo>
                  <a:pt x="127" y="79"/>
                </a:lnTo>
                <a:lnTo>
                  <a:pt x="128" y="80"/>
                </a:lnTo>
                <a:lnTo>
                  <a:pt x="131" y="90"/>
                </a:lnTo>
                <a:lnTo>
                  <a:pt x="122" y="100"/>
                </a:lnTo>
                <a:lnTo>
                  <a:pt x="120" y="101"/>
                </a:lnTo>
                <a:lnTo>
                  <a:pt x="110" y="105"/>
                </a:lnTo>
                <a:lnTo>
                  <a:pt x="114" y="109"/>
                </a:lnTo>
                <a:lnTo>
                  <a:pt x="112" y="113"/>
                </a:lnTo>
                <a:lnTo>
                  <a:pt x="106" y="119"/>
                </a:lnTo>
                <a:lnTo>
                  <a:pt x="77" y="123"/>
                </a:lnTo>
                <a:lnTo>
                  <a:pt x="67" y="127"/>
                </a:lnTo>
                <a:lnTo>
                  <a:pt x="62" y="119"/>
                </a:lnTo>
                <a:lnTo>
                  <a:pt x="65" y="109"/>
                </a:lnTo>
                <a:lnTo>
                  <a:pt x="71" y="108"/>
                </a:lnTo>
                <a:lnTo>
                  <a:pt x="69" y="102"/>
                </a:lnTo>
                <a:lnTo>
                  <a:pt x="72" y="101"/>
                </a:lnTo>
                <a:lnTo>
                  <a:pt x="73" y="97"/>
                </a:lnTo>
                <a:lnTo>
                  <a:pt x="73" y="97"/>
                </a:lnTo>
                <a:lnTo>
                  <a:pt x="75" y="94"/>
                </a:lnTo>
                <a:lnTo>
                  <a:pt x="73" y="87"/>
                </a:lnTo>
                <a:lnTo>
                  <a:pt x="72" y="86"/>
                </a:lnTo>
                <a:lnTo>
                  <a:pt x="67" y="79"/>
                </a:lnTo>
                <a:lnTo>
                  <a:pt x="62" y="78"/>
                </a:lnTo>
                <a:lnTo>
                  <a:pt x="56" y="74"/>
                </a:lnTo>
                <a:lnTo>
                  <a:pt x="56" y="65"/>
                </a:lnTo>
                <a:lnTo>
                  <a:pt x="52" y="64"/>
                </a:lnTo>
                <a:lnTo>
                  <a:pt x="43" y="63"/>
                </a:lnTo>
                <a:lnTo>
                  <a:pt x="45" y="59"/>
                </a:lnTo>
                <a:lnTo>
                  <a:pt x="39" y="59"/>
                </a:lnTo>
                <a:lnTo>
                  <a:pt x="34" y="46"/>
                </a:lnTo>
                <a:lnTo>
                  <a:pt x="26" y="44"/>
                </a:lnTo>
                <a:lnTo>
                  <a:pt x="27" y="38"/>
                </a:lnTo>
                <a:lnTo>
                  <a:pt x="17" y="31"/>
                </a:lnTo>
                <a:lnTo>
                  <a:pt x="15" y="22"/>
                </a:lnTo>
                <a:lnTo>
                  <a:pt x="12" y="25"/>
                </a:lnTo>
                <a:lnTo>
                  <a:pt x="0" y="14"/>
                </a:lnTo>
                <a:lnTo>
                  <a:pt x="4" y="7"/>
                </a:lnTo>
                <a:lnTo>
                  <a:pt x="13" y="0"/>
                </a:lnTo>
                <a:lnTo>
                  <a:pt x="20" y="8"/>
                </a:lnTo>
                <a:lnTo>
                  <a:pt x="34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5" name="Freeform 537"/>
          <p:cNvSpPr>
            <a:spLocks/>
          </p:cNvSpPr>
          <p:nvPr/>
        </p:nvSpPr>
        <p:spPr bwMode="auto">
          <a:xfrm>
            <a:off x="4719638" y="4927600"/>
            <a:ext cx="177800" cy="220663"/>
          </a:xfrm>
          <a:custGeom>
            <a:avLst/>
            <a:gdLst>
              <a:gd name="T0" fmla="*/ 68 w 112"/>
              <a:gd name="T1" fmla="*/ 15 h 139"/>
              <a:gd name="T2" fmla="*/ 71 w 112"/>
              <a:gd name="T3" fmla="*/ 16 h 139"/>
              <a:gd name="T4" fmla="*/ 77 w 112"/>
              <a:gd name="T5" fmla="*/ 19 h 139"/>
              <a:gd name="T6" fmla="*/ 89 w 112"/>
              <a:gd name="T7" fmla="*/ 19 h 139"/>
              <a:gd name="T8" fmla="*/ 93 w 112"/>
              <a:gd name="T9" fmla="*/ 19 h 139"/>
              <a:gd name="T10" fmla="*/ 96 w 112"/>
              <a:gd name="T11" fmla="*/ 19 h 139"/>
              <a:gd name="T12" fmla="*/ 105 w 112"/>
              <a:gd name="T13" fmla="*/ 34 h 139"/>
              <a:gd name="T14" fmla="*/ 107 w 112"/>
              <a:gd name="T15" fmla="*/ 35 h 139"/>
              <a:gd name="T16" fmla="*/ 105 w 112"/>
              <a:gd name="T17" fmla="*/ 49 h 139"/>
              <a:gd name="T18" fmla="*/ 104 w 112"/>
              <a:gd name="T19" fmla="*/ 47 h 139"/>
              <a:gd name="T20" fmla="*/ 101 w 112"/>
              <a:gd name="T21" fmla="*/ 46 h 139"/>
              <a:gd name="T22" fmla="*/ 96 w 112"/>
              <a:gd name="T23" fmla="*/ 52 h 139"/>
              <a:gd name="T24" fmla="*/ 97 w 112"/>
              <a:gd name="T25" fmla="*/ 56 h 139"/>
              <a:gd name="T26" fmla="*/ 98 w 112"/>
              <a:gd name="T27" fmla="*/ 57 h 139"/>
              <a:gd name="T28" fmla="*/ 101 w 112"/>
              <a:gd name="T29" fmla="*/ 57 h 139"/>
              <a:gd name="T30" fmla="*/ 112 w 112"/>
              <a:gd name="T31" fmla="*/ 69 h 139"/>
              <a:gd name="T32" fmla="*/ 111 w 112"/>
              <a:gd name="T33" fmla="*/ 73 h 139"/>
              <a:gd name="T34" fmla="*/ 107 w 112"/>
              <a:gd name="T35" fmla="*/ 87 h 139"/>
              <a:gd name="T36" fmla="*/ 105 w 112"/>
              <a:gd name="T37" fmla="*/ 88 h 139"/>
              <a:gd name="T38" fmla="*/ 105 w 112"/>
              <a:gd name="T39" fmla="*/ 90 h 139"/>
              <a:gd name="T40" fmla="*/ 100 w 112"/>
              <a:gd name="T41" fmla="*/ 88 h 139"/>
              <a:gd name="T42" fmla="*/ 100 w 112"/>
              <a:gd name="T43" fmla="*/ 87 h 139"/>
              <a:gd name="T44" fmla="*/ 98 w 112"/>
              <a:gd name="T45" fmla="*/ 87 h 139"/>
              <a:gd name="T46" fmla="*/ 93 w 112"/>
              <a:gd name="T47" fmla="*/ 94 h 139"/>
              <a:gd name="T48" fmla="*/ 81 w 112"/>
              <a:gd name="T49" fmla="*/ 109 h 139"/>
              <a:gd name="T50" fmla="*/ 83 w 112"/>
              <a:gd name="T51" fmla="*/ 112 h 139"/>
              <a:gd name="T52" fmla="*/ 89 w 112"/>
              <a:gd name="T53" fmla="*/ 116 h 139"/>
              <a:gd name="T54" fmla="*/ 88 w 112"/>
              <a:gd name="T55" fmla="*/ 121 h 139"/>
              <a:gd name="T56" fmla="*/ 86 w 112"/>
              <a:gd name="T57" fmla="*/ 124 h 139"/>
              <a:gd name="T58" fmla="*/ 78 w 112"/>
              <a:gd name="T59" fmla="*/ 133 h 139"/>
              <a:gd name="T60" fmla="*/ 75 w 112"/>
              <a:gd name="T61" fmla="*/ 139 h 139"/>
              <a:gd name="T62" fmla="*/ 70 w 112"/>
              <a:gd name="T63" fmla="*/ 135 h 139"/>
              <a:gd name="T64" fmla="*/ 70 w 112"/>
              <a:gd name="T65" fmla="*/ 128 h 139"/>
              <a:gd name="T66" fmla="*/ 70 w 112"/>
              <a:gd name="T67" fmla="*/ 127 h 139"/>
              <a:gd name="T68" fmla="*/ 40 w 112"/>
              <a:gd name="T69" fmla="*/ 106 h 139"/>
              <a:gd name="T70" fmla="*/ 34 w 112"/>
              <a:gd name="T71" fmla="*/ 94 h 139"/>
              <a:gd name="T72" fmla="*/ 28 w 112"/>
              <a:gd name="T73" fmla="*/ 98 h 139"/>
              <a:gd name="T74" fmla="*/ 13 w 112"/>
              <a:gd name="T75" fmla="*/ 87 h 139"/>
              <a:gd name="T76" fmla="*/ 8 w 112"/>
              <a:gd name="T77" fmla="*/ 73 h 139"/>
              <a:gd name="T78" fmla="*/ 8 w 112"/>
              <a:gd name="T79" fmla="*/ 71 h 139"/>
              <a:gd name="T80" fmla="*/ 7 w 112"/>
              <a:gd name="T81" fmla="*/ 68 h 139"/>
              <a:gd name="T82" fmla="*/ 3 w 112"/>
              <a:gd name="T83" fmla="*/ 67 h 139"/>
              <a:gd name="T84" fmla="*/ 3 w 112"/>
              <a:gd name="T85" fmla="*/ 64 h 139"/>
              <a:gd name="T86" fmla="*/ 4 w 112"/>
              <a:gd name="T87" fmla="*/ 56 h 139"/>
              <a:gd name="T88" fmla="*/ 0 w 112"/>
              <a:gd name="T89" fmla="*/ 53 h 139"/>
              <a:gd name="T90" fmla="*/ 6 w 112"/>
              <a:gd name="T91" fmla="*/ 54 h 139"/>
              <a:gd name="T92" fmla="*/ 17 w 112"/>
              <a:gd name="T93" fmla="*/ 43 h 139"/>
              <a:gd name="T94" fmla="*/ 19 w 112"/>
              <a:gd name="T95" fmla="*/ 42 h 139"/>
              <a:gd name="T96" fmla="*/ 28 w 112"/>
              <a:gd name="T97" fmla="*/ 37 h 139"/>
              <a:gd name="T98" fmla="*/ 32 w 112"/>
              <a:gd name="T99" fmla="*/ 32 h 139"/>
              <a:gd name="T100" fmla="*/ 34 w 112"/>
              <a:gd name="T101" fmla="*/ 27 h 139"/>
              <a:gd name="T102" fmla="*/ 28 w 112"/>
              <a:gd name="T103" fmla="*/ 23 h 139"/>
              <a:gd name="T104" fmla="*/ 23 w 112"/>
              <a:gd name="T105" fmla="*/ 19 h 139"/>
              <a:gd name="T106" fmla="*/ 23 w 112"/>
              <a:gd name="T107" fmla="*/ 11 h 139"/>
              <a:gd name="T108" fmla="*/ 23 w 112"/>
              <a:gd name="T109" fmla="*/ 2 h 139"/>
              <a:gd name="T110" fmla="*/ 30 w 112"/>
              <a:gd name="T111" fmla="*/ 0 h 139"/>
              <a:gd name="T112" fmla="*/ 38 w 112"/>
              <a:gd name="T113" fmla="*/ 4 h 139"/>
              <a:gd name="T114" fmla="*/ 43 w 112"/>
              <a:gd name="T115" fmla="*/ 0 h 139"/>
              <a:gd name="T116" fmla="*/ 55 w 112"/>
              <a:gd name="T117" fmla="*/ 9 h 139"/>
              <a:gd name="T118" fmla="*/ 63 w 112"/>
              <a:gd name="T119" fmla="*/ 15 h 139"/>
              <a:gd name="T120" fmla="*/ 68 w 112"/>
              <a:gd name="T121" fmla="*/ 1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" h="139">
                <a:moveTo>
                  <a:pt x="68" y="15"/>
                </a:moveTo>
                <a:lnTo>
                  <a:pt x="71" y="16"/>
                </a:lnTo>
                <a:lnTo>
                  <a:pt x="77" y="19"/>
                </a:lnTo>
                <a:lnTo>
                  <a:pt x="89" y="19"/>
                </a:lnTo>
                <a:lnTo>
                  <a:pt x="93" y="19"/>
                </a:lnTo>
                <a:lnTo>
                  <a:pt x="96" y="19"/>
                </a:lnTo>
                <a:lnTo>
                  <a:pt x="105" y="34"/>
                </a:lnTo>
                <a:lnTo>
                  <a:pt x="107" y="35"/>
                </a:lnTo>
                <a:lnTo>
                  <a:pt x="105" y="49"/>
                </a:lnTo>
                <a:lnTo>
                  <a:pt x="104" y="47"/>
                </a:lnTo>
                <a:lnTo>
                  <a:pt x="101" y="46"/>
                </a:lnTo>
                <a:lnTo>
                  <a:pt x="96" y="52"/>
                </a:lnTo>
                <a:lnTo>
                  <a:pt x="97" y="56"/>
                </a:lnTo>
                <a:lnTo>
                  <a:pt x="98" y="57"/>
                </a:lnTo>
                <a:lnTo>
                  <a:pt x="101" y="57"/>
                </a:lnTo>
                <a:lnTo>
                  <a:pt x="112" y="69"/>
                </a:lnTo>
                <a:lnTo>
                  <a:pt x="111" y="73"/>
                </a:lnTo>
                <a:lnTo>
                  <a:pt x="107" y="87"/>
                </a:lnTo>
                <a:lnTo>
                  <a:pt x="105" y="88"/>
                </a:lnTo>
                <a:lnTo>
                  <a:pt x="105" y="90"/>
                </a:lnTo>
                <a:lnTo>
                  <a:pt x="100" y="88"/>
                </a:lnTo>
                <a:lnTo>
                  <a:pt x="100" y="87"/>
                </a:lnTo>
                <a:lnTo>
                  <a:pt x="98" y="87"/>
                </a:lnTo>
                <a:lnTo>
                  <a:pt x="93" y="94"/>
                </a:lnTo>
                <a:lnTo>
                  <a:pt x="81" y="109"/>
                </a:lnTo>
                <a:lnTo>
                  <a:pt x="83" y="112"/>
                </a:lnTo>
                <a:lnTo>
                  <a:pt x="89" y="116"/>
                </a:lnTo>
                <a:lnTo>
                  <a:pt x="88" y="121"/>
                </a:lnTo>
                <a:lnTo>
                  <a:pt x="86" y="124"/>
                </a:lnTo>
                <a:lnTo>
                  <a:pt x="78" y="133"/>
                </a:lnTo>
                <a:lnTo>
                  <a:pt x="75" y="139"/>
                </a:lnTo>
                <a:lnTo>
                  <a:pt x="70" y="135"/>
                </a:lnTo>
                <a:lnTo>
                  <a:pt x="70" y="128"/>
                </a:lnTo>
                <a:lnTo>
                  <a:pt x="70" y="127"/>
                </a:lnTo>
                <a:lnTo>
                  <a:pt x="40" y="106"/>
                </a:lnTo>
                <a:lnTo>
                  <a:pt x="34" y="94"/>
                </a:lnTo>
                <a:lnTo>
                  <a:pt x="28" y="98"/>
                </a:lnTo>
                <a:lnTo>
                  <a:pt x="13" y="87"/>
                </a:lnTo>
                <a:lnTo>
                  <a:pt x="8" y="73"/>
                </a:lnTo>
                <a:lnTo>
                  <a:pt x="8" y="71"/>
                </a:lnTo>
                <a:lnTo>
                  <a:pt x="7" y="68"/>
                </a:lnTo>
                <a:lnTo>
                  <a:pt x="3" y="67"/>
                </a:lnTo>
                <a:lnTo>
                  <a:pt x="3" y="64"/>
                </a:lnTo>
                <a:lnTo>
                  <a:pt x="4" y="56"/>
                </a:lnTo>
                <a:lnTo>
                  <a:pt x="0" y="53"/>
                </a:lnTo>
                <a:lnTo>
                  <a:pt x="6" y="54"/>
                </a:lnTo>
                <a:lnTo>
                  <a:pt x="17" y="43"/>
                </a:lnTo>
                <a:lnTo>
                  <a:pt x="19" y="42"/>
                </a:lnTo>
                <a:lnTo>
                  <a:pt x="28" y="37"/>
                </a:lnTo>
                <a:lnTo>
                  <a:pt x="32" y="32"/>
                </a:lnTo>
                <a:lnTo>
                  <a:pt x="34" y="27"/>
                </a:lnTo>
                <a:lnTo>
                  <a:pt x="28" y="23"/>
                </a:lnTo>
                <a:lnTo>
                  <a:pt x="23" y="19"/>
                </a:lnTo>
                <a:lnTo>
                  <a:pt x="23" y="11"/>
                </a:lnTo>
                <a:lnTo>
                  <a:pt x="23" y="2"/>
                </a:lnTo>
                <a:lnTo>
                  <a:pt x="30" y="0"/>
                </a:lnTo>
                <a:lnTo>
                  <a:pt x="38" y="4"/>
                </a:lnTo>
                <a:lnTo>
                  <a:pt x="43" y="0"/>
                </a:lnTo>
                <a:lnTo>
                  <a:pt x="55" y="9"/>
                </a:lnTo>
                <a:lnTo>
                  <a:pt x="63" y="15"/>
                </a:lnTo>
                <a:lnTo>
                  <a:pt x="68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6" name="Freeform 538"/>
          <p:cNvSpPr>
            <a:spLocks/>
          </p:cNvSpPr>
          <p:nvPr/>
        </p:nvSpPr>
        <p:spPr bwMode="auto">
          <a:xfrm>
            <a:off x="4624388" y="4605338"/>
            <a:ext cx="244475" cy="215900"/>
          </a:xfrm>
          <a:custGeom>
            <a:avLst/>
            <a:gdLst>
              <a:gd name="T0" fmla="*/ 85 w 154"/>
              <a:gd name="T1" fmla="*/ 5 h 136"/>
              <a:gd name="T2" fmla="*/ 93 w 154"/>
              <a:gd name="T3" fmla="*/ 40 h 136"/>
              <a:gd name="T4" fmla="*/ 108 w 154"/>
              <a:gd name="T5" fmla="*/ 55 h 136"/>
              <a:gd name="T6" fmla="*/ 154 w 154"/>
              <a:gd name="T7" fmla="*/ 60 h 136"/>
              <a:gd name="T8" fmla="*/ 133 w 154"/>
              <a:gd name="T9" fmla="*/ 75 h 136"/>
              <a:gd name="T10" fmla="*/ 135 w 154"/>
              <a:gd name="T11" fmla="*/ 77 h 136"/>
              <a:gd name="T12" fmla="*/ 143 w 154"/>
              <a:gd name="T13" fmla="*/ 88 h 136"/>
              <a:gd name="T14" fmla="*/ 141 w 154"/>
              <a:gd name="T15" fmla="*/ 91 h 136"/>
              <a:gd name="T16" fmla="*/ 138 w 154"/>
              <a:gd name="T17" fmla="*/ 94 h 136"/>
              <a:gd name="T18" fmla="*/ 137 w 154"/>
              <a:gd name="T19" fmla="*/ 95 h 136"/>
              <a:gd name="T20" fmla="*/ 135 w 154"/>
              <a:gd name="T21" fmla="*/ 96 h 136"/>
              <a:gd name="T22" fmla="*/ 135 w 154"/>
              <a:gd name="T23" fmla="*/ 98 h 136"/>
              <a:gd name="T24" fmla="*/ 122 w 154"/>
              <a:gd name="T25" fmla="*/ 105 h 136"/>
              <a:gd name="T26" fmla="*/ 109 w 154"/>
              <a:gd name="T27" fmla="*/ 107 h 136"/>
              <a:gd name="T28" fmla="*/ 98 w 154"/>
              <a:gd name="T29" fmla="*/ 115 h 136"/>
              <a:gd name="T30" fmla="*/ 90 w 154"/>
              <a:gd name="T31" fmla="*/ 124 h 136"/>
              <a:gd name="T32" fmla="*/ 82 w 154"/>
              <a:gd name="T33" fmla="*/ 124 h 136"/>
              <a:gd name="T34" fmla="*/ 74 w 154"/>
              <a:gd name="T35" fmla="*/ 124 h 136"/>
              <a:gd name="T36" fmla="*/ 70 w 154"/>
              <a:gd name="T37" fmla="*/ 126 h 136"/>
              <a:gd name="T38" fmla="*/ 60 w 154"/>
              <a:gd name="T39" fmla="*/ 136 h 136"/>
              <a:gd name="T40" fmla="*/ 62 w 154"/>
              <a:gd name="T41" fmla="*/ 126 h 136"/>
              <a:gd name="T42" fmla="*/ 59 w 154"/>
              <a:gd name="T43" fmla="*/ 124 h 136"/>
              <a:gd name="T44" fmla="*/ 53 w 154"/>
              <a:gd name="T45" fmla="*/ 121 h 136"/>
              <a:gd name="T46" fmla="*/ 43 w 154"/>
              <a:gd name="T47" fmla="*/ 114 h 136"/>
              <a:gd name="T48" fmla="*/ 37 w 154"/>
              <a:gd name="T49" fmla="*/ 115 h 136"/>
              <a:gd name="T50" fmla="*/ 28 w 154"/>
              <a:gd name="T51" fmla="*/ 117 h 136"/>
              <a:gd name="T52" fmla="*/ 13 w 154"/>
              <a:gd name="T53" fmla="*/ 118 h 136"/>
              <a:gd name="T54" fmla="*/ 14 w 154"/>
              <a:gd name="T55" fmla="*/ 109 h 136"/>
              <a:gd name="T56" fmla="*/ 3 w 154"/>
              <a:gd name="T57" fmla="*/ 84 h 136"/>
              <a:gd name="T58" fmla="*/ 3 w 154"/>
              <a:gd name="T59" fmla="*/ 83 h 136"/>
              <a:gd name="T60" fmla="*/ 3 w 154"/>
              <a:gd name="T61" fmla="*/ 76 h 136"/>
              <a:gd name="T62" fmla="*/ 4 w 154"/>
              <a:gd name="T63" fmla="*/ 70 h 136"/>
              <a:gd name="T64" fmla="*/ 4 w 154"/>
              <a:gd name="T65" fmla="*/ 69 h 136"/>
              <a:gd name="T66" fmla="*/ 4 w 154"/>
              <a:gd name="T67" fmla="*/ 58 h 136"/>
              <a:gd name="T68" fmla="*/ 6 w 154"/>
              <a:gd name="T69" fmla="*/ 46 h 136"/>
              <a:gd name="T70" fmla="*/ 3 w 154"/>
              <a:gd name="T71" fmla="*/ 45 h 136"/>
              <a:gd name="T72" fmla="*/ 0 w 154"/>
              <a:gd name="T73" fmla="*/ 42 h 136"/>
              <a:gd name="T74" fmla="*/ 0 w 154"/>
              <a:gd name="T75" fmla="*/ 38 h 136"/>
              <a:gd name="T76" fmla="*/ 0 w 154"/>
              <a:gd name="T77" fmla="*/ 34 h 136"/>
              <a:gd name="T78" fmla="*/ 9 w 154"/>
              <a:gd name="T79" fmla="*/ 28 h 136"/>
              <a:gd name="T80" fmla="*/ 11 w 154"/>
              <a:gd name="T81" fmla="*/ 21 h 136"/>
              <a:gd name="T82" fmla="*/ 24 w 154"/>
              <a:gd name="T83" fmla="*/ 21 h 136"/>
              <a:gd name="T84" fmla="*/ 30 w 154"/>
              <a:gd name="T85" fmla="*/ 30 h 136"/>
              <a:gd name="T86" fmla="*/ 37 w 154"/>
              <a:gd name="T87" fmla="*/ 25 h 136"/>
              <a:gd name="T88" fmla="*/ 32 w 154"/>
              <a:gd name="T89" fmla="*/ 15 h 136"/>
              <a:gd name="T90" fmla="*/ 41 w 154"/>
              <a:gd name="T91" fmla="*/ 9 h 136"/>
              <a:gd name="T92" fmla="*/ 45 w 154"/>
              <a:gd name="T93" fmla="*/ 6 h 136"/>
              <a:gd name="T94" fmla="*/ 49 w 154"/>
              <a:gd name="T95" fmla="*/ 4 h 136"/>
              <a:gd name="T96" fmla="*/ 53 w 154"/>
              <a:gd name="T97" fmla="*/ 0 h 136"/>
              <a:gd name="T98" fmla="*/ 64 w 154"/>
              <a:gd name="T99" fmla="*/ 0 h 136"/>
              <a:gd name="T100" fmla="*/ 68 w 154"/>
              <a:gd name="T101" fmla="*/ 6 h 136"/>
              <a:gd name="T102" fmla="*/ 85 w 154"/>
              <a:gd name="T103" fmla="*/ 5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54" h="136">
                <a:moveTo>
                  <a:pt x="85" y="5"/>
                </a:moveTo>
                <a:lnTo>
                  <a:pt x="93" y="40"/>
                </a:lnTo>
                <a:lnTo>
                  <a:pt x="108" y="55"/>
                </a:lnTo>
                <a:lnTo>
                  <a:pt x="154" y="60"/>
                </a:lnTo>
                <a:lnTo>
                  <a:pt x="133" y="75"/>
                </a:lnTo>
                <a:lnTo>
                  <a:pt x="135" y="77"/>
                </a:lnTo>
                <a:lnTo>
                  <a:pt x="143" y="88"/>
                </a:lnTo>
                <a:lnTo>
                  <a:pt x="141" y="91"/>
                </a:lnTo>
                <a:lnTo>
                  <a:pt x="138" y="94"/>
                </a:lnTo>
                <a:lnTo>
                  <a:pt x="137" y="95"/>
                </a:lnTo>
                <a:lnTo>
                  <a:pt x="135" y="96"/>
                </a:lnTo>
                <a:lnTo>
                  <a:pt x="135" y="98"/>
                </a:lnTo>
                <a:lnTo>
                  <a:pt x="122" y="105"/>
                </a:lnTo>
                <a:lnTo>
                  <a:pt x="109" y="107"/>
                </a:lnTo>
                <a:lnTo>
                  <a:pt x="98" y="115"/>
                </a:lnTo>
                <a:lnTo>
                  <a:pt x="90" y="124"/>
                </a:lnTo>
                <a:lnTo>
                  <a:pt x="82" y="124"/>
                </a:lnTo>
                <a:lnTo>
                  <a:pt x="74" y="124"/>
                </a:lnTo>
                <a:lnTo>
                  <a:pt x="70" y="126"/>
                </a:lnTo>
                <a:lnTo>
                  <a:pt x="60" y="136"/>
                </a:lnTo>
                <a:lnTo>
                  <a:pt x="62" y="126"/>
                </a:lnTo>
                <a:lnTo>
                  <a:pt x="59" y="124"/>
                </a:lnTo>
                <a:lnTo>
                  <a:pt x="53" y="121"/>
                </a:lnTo>
                <a:lnTo>
                  <a:pt x="43" y="114"/>
                </a:lnTo>
                <a:lnTo>
                  <a:pt x="37" y="115"/>
                </a:lnTo>
                <a:lnTo>
                  <a:pt x="28" y="117"/>
                </a:lnTo>
                <a:lnTo>
                  <a:pt x="13" y="118"/>
                </a:lnTo>
                <a:lnTo>
                  <a:pt x="14" y="109"/>
                </a:lnTo>
                <a:lnTo>
                  <a:pt x="3" y="84"/>
                </a:lnTo>
                <a:lnTo>
                  <a:pt x="3" y="83"/>
                </a:lnTo>
                <a:lnTo>
                  <a:pt x="3" y="76"/>
                </a:lnTo>
                <a:lnTo>
                  <a:pt x="4" y="70"/>
                </a:lnTo>
                <a:lnTo>
                  <a:pt x="4" y="69"/>
                </a:lnTo>
                <a:lnTo>
                  <a:pt x="4" y="58"/>
                </a:lnTo>
                <a:lnTo>
                  <a:pt x="6" y="46"/>
                </a:lnTo>
                <a:lnTo>
                  <a:pt x="3" y="45"/>
                </a:lnTo>
                <a:lnTo>
                  <a:pt x="0" y="42"/>
                </a:lnTo>
                <a:lnTo>
                  <a:pt x="0" y="38"/>
                </a:lnTo>
                <a:lnTo>
                  <a:pt x="0" y="34"/>
                </a:lnTo>
                <a:lnTo>
                  <a:pt x="9" y="28"/>
                </a:lnTo>
                <a:lnTo>
                  <a:pt x="11" y="21"/>
                </a:lnTo>
                <a:lnTo>
                  <a:pt x="24" y="21"/>
                </a:lnTo>
                <a:lnTo>
                  <a:pt x="30" y="30"/>
                </a:lnTo>
                <a:lnTo>
                  <a:pt x="37" y="25"/>
                </a:lnTo>
                <a:lnTo>
                  <a:pt x="32" y="15"/>
                </a:lnTo>
                <a:lnTo>
                  <a:pt x="41" y="9"/>
                </a:lnTo>
                <a:lnTo>
                  <a:pt x="45" y="6"/>
                </a:lnTo>
                <a:lnTo>
                  <a:pt x="49" y="4"/>
                </a:lnTo>
                <a:lnTo>
                  <a:pt x="53" y="0"/>
                </a:lnTo>
                <a:lnTo>
                  <a:pt x="64" y="0"/>
                </a:lnTo>
                <a:lnTo>
                  <a:pt x="68" y="6"/>
                </a:lnTo>
                <a:lnTo>
                  <a:pt x="85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7" name="Freeform 539"/>
          <p:cNvSpPr>
            <a:spLocks/>
          </p:cNvSpPr>
          <p:nvPr/>
        </p:nvSpPr>
        <p:spPr bwMode="auto">
          <a:xfrm>
            <a:off x="5021263" y="5494338"/>
            <a:ext cx="120650" cy="131763"/>
          </a:xfrm>
          <a:custGeom>
            <a:avLst/>
            <a:gdLst>
              <a:gd name="T0" fmla="*/ 54 w 76"/>
              <a:gd name="T1" fmla="*/ 35 h 83"/>
              <a:gd name="T2" fmla="*/ 64 w 76"/>
              <a:gd name="T3" fmla="*/ 40 h 83"/>
              <a:gd name="T4" fmla="*/ 76 w 76"/>
              <a:gd name="T5" fmla="*/ 55 h 83"/>
              <a:gd name="T6" fmla="*/ 73 w 76"/>
              <a:gd name="T7" fmla="*/ 56 h 83"/>
              <a:gd name="T8" fmla="*/ 62 w 76"/>
              <a:gd name="T9" fmla="*/ 59 h 83"/>
              <a:gd name="T10" fmla="*/ 52 w 76"/>
              <a:gd name="T11" fmla="*/ 61 h 83"/>
              <a:gd name="T12" fmla="*/ 53 w 76"/>
              <a:gd name="T13" fmla="*/ 72 h 83"/>
              <a:gd name="T14" fmla="*/ 43 w 76"/>
              <a:gd name="T15" fmla="*/ 82 h 83"/>
              <a:gd name="T16" fmla="*/ 27 w 76"/>
              <a:gd name="T17" fmla="*/ 76 h 83"/>
              <a:gd name="T18" fmla="*/ 26 w 76"/>
              <a:gd name="T19" fmla="*/ 76 h 83"/>
              <a:gd name="T20" fmla="*/ 22 w 76"/>
              <a:gd name="T21" fmla="*/ 78 h 83"/>
              <a:gd name="T22" fmla="*/ 22 w 76"/>
              <a:gd name="T23" fmla="*/ 83 h 83"/>
              <a:gd name="T24" fmla="*/ 22 w 76"/>
              <a:gd name="T25" fmla="*/ 82 h 83"/>
              <a:gd name="T26" fmla="*/ 20 w 76"/>
              <a:gd name="T27" fmla="*/ 82 h 83"/>
              <a:gd name="T28" fmla="*/ 19 w 76"/>
              <a:gd name="T29" fmla="*/ 80 h 83"/>
              <a:gd name="T30" fmla="*/ 11 w 76"/>
              <a:gd name="T31" fmla="*/ 75 h 83"/>
              <a:gd name="T32" fmla="*/ 2 w 76"/>
              <a:gd name="T33" fmla="*/ 70 h 83"/>
              <a:gd name="T34" fmla="*/ 1 w 76"/>
              <a:gd name="T35" fmla="*/ 67 h 83"/>
              <a:gd name="T36" fmla="*/ 0 w 76"/>
              <a:gd name="T37" fmla="*/ 59 h 83"/>
              <a:gd name="T38" fmla="*/ 5 w 76"/>
              <a:gd name="T39" fmla="*/ 56 h 83"/>
              <a:gd name="T40" fmla="*/ 5 w 76"/>
              <a:gd name="T41" fmla="*/ 55 h 83"/>
              <a:gd name="T42" fmla="*/ 8 w 76"/>
              <a:gd name="T43" fmla="*/ 53 h 83"/>
              <a:gd name="T44" fmla="*/ 15 w 76"/>
              <a:gd name="T45" fmla="*/ 56 h 83"/>
              <a:gd name="T46" fmla="*/ 19 w 76"/>
              <a:gd name="T47" fmla="*/ 52 h 83"/>
              <a:gd name="T48" fmla="*/ 8 w 76"/>
              <a:gd name="T49" fmla="*/ 25 h 83"/>
              <a:gd name="T50" fmla="*/ 8 w 76"/>
              <a:gd name="T51" fmla="*/ 23 h 83"/>
              <a:gd name="T52" fmla="*/ 13 w 76"/>
              <a:gd name="T53" fmla="*/ 19 h 83"/>
              <a:gd name="T54" fmla="*/ 15 w 76"/>
              <a:gd name="T55" fmla="*/ 19 h 83"/>
              <a:gd name="T56" fmla="*/ 16 w 76"/>
              <a:gd name="T57" fmla="*/ 18 h 83"/>
              <a:gd name="T58" fmla="*/ 26 w 76"/>
              <a:gd name="T59" fmla="*/ 10 h 83"/>
              <a:gd name="T60" fmla="*/ 26 w 76"/>
              <a:gd name="T61" fmla="*/ 0 h 83"/>
              <a:gd name="T62" fmla="*/ 38 w 76"/>
              <a:gd name="T63" fmla="*/ 1 h 83"/>
              <a:gd name="T64" fmla="*/ 35 w 76"/>
              <a:gd name="T65" fmla="*/ 23 h 83"/>
              <a:gd name="T66" fmla="*/ 41 w 76"/>
              <a:gd name="T67" fmla="*/ 33 h 83"/>
              <a:gd name="T68" fmla="*/ 42 w 76"/>
              <a:gd name="T69" fmla="*/ 34 h 83"/>
              <a:gd name="T70" fmla="*/ 45 w 76"/>
              <a:gd name="T71" fmla="*/ 35 h 83"/>
              <a:gd name="T72" fmla="*/ 46 w 76"/>
              <a:gd name="T73" fmla="*/ 35 h 83"/>
              <a:gd name="T74" fmla="*/ 50 w 76"/>
              <a:gd name="T75" fmla="*/ 38 h 83"/>
              <a:gd name="T76" fmla="*/ 54 w 76"/>
              <a:gd name="T77" fmla="*/ 35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6" h="83">
                <a:moveTo>
                  <a:pt x="54" y="35"/>
                </a:moveTo>
                <a:lnTo>
                  <a:pt x="64" y="40"/>
                </a:lnTo>
                <a:lnTo>
                  <a:pt x="76" y="55"/>
                </a:lnTo>
                <a:lnTo>
                  <a:pt x="73" y="56"/>
                </a:lnTo>
                <a:lnTo>
                  <a:pt x="62" y="59"/>
                </a:lnTo>
                <a:lnTo>
                  <a:pt x="52" y="61"/>
                </a:lnTo>
                <a:lnTo>
                  <a:pt x="53" y="72"/>
                </a:lnTo>
                <a:lnTo>
                  <a:pt x="43" y="82"/>
                </a:lnTo>
                <a:lnTo>
                  <a:pt x="27" y="76"/>
                </a:lnTo>
                <a:lnTo>
                  <a:pt x="26" y="76"/>
                </a:lnTo>
                <a:lnTo>
                  <a:pt x="22" y="78"/>
                </a:lnTo>
                <a:lnTo>
                  <a:pt x="22" y="83"/>
                </a:lnTo>
                <a:lnTo>
                  <a:pt x="22" y="82"/>
                </a:lnTo>
                <a:lnTo>
                  <a:pt x="20" y="82"/>
                </a:lnTo>
                <a:lnTo>
                  <a:pt x="19" y="80"/>
                </a:lnTo>
                <a:lnTo>
                  <a:pt x="11" y="75"/>
                </a:lnTo>
                <a:lnTo>
                  <a:pt x="2" y="70"/>
                </a:lnTo>
                <a:lnTo>
                  <a:pt x="1" y="67"/>
                </a:lnTo>
                <a:lnTo>
                  <a:pt x="0" y="59"/>
                </a:lnTo>
                <a:lnTo>
                  <a:pt x="5" y="56"/>
                </a:lnTo>
                <a:lnTo>
                  <a:pt x="5" y="55"/>
                </a:lnTo>
                <a:lnTo>
                  <a:pt x="8" y="53"/>
                </a:lnTo>
                <a:lnTo>
                  <a:pt x="15" y="56"/>
                </a:lnTo>
                <a:lnTo>
                  <a:pt x="19" y="52"/>
                </a:lnTo>
                <a:lnTo>
                  <a:pt x="8" y="25"/>
                </a:lnTo>
                <a:lnTo>
                  <a:pt x="8" y="23"/>
                </a:lnTo>
                <a:lnTo>
                  <a:pt x="13" y="19"/>
                </a:lnTo>
                <a:lnTo>
                  <a:pt x="15" y="19"/>
                </a:lnTo>
                <a:lnTo>
                  <a:pt x="16" y="18"/>
                </a:lnTo>
                <a:lnTo>
                  <a:pt x="26" y="10"/>
                </a:lnTo>
                <a:lnTo>
                  <a:pt x="26" y="0"/>
                </a:lnTo>
                <a:lnTo>
                  <a:pt x="38" y="1"/>
                </a:lnTo>
                <a:lnTo>
                  <a:pt x="35" y="23"/>
                </a:lnTo>
                <a:lnTo>
                  <a:pt x="41" y="33"/>
                </a:lnTo>
                <a:lnTo>
                  <a:pt x="42" y="34"/>
                </a:lnTo>
                <a:lnTo>
                  <a:pt x="45" y="35"/>
                </a:lnTo>
                <a:lnTo>
                  <a:pt x="46" y="35"/>
                </a:lnTo>
                <a:lnTo>
                  <a:pt x="50" y="38"/>
                </a:lnTo>
                <a:lnTo>
                  <a:pt x="54" y="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8" name="Freeform 540"/>
          <p:cNvSpPr>
            <a:spLocks/>
          </p:cNvSpPr>
          <p:nvPr/>
        </p:nvSpPr>
        <p:spPr bwMode="auto">
          <a:xfrm>
            <a:off x="5032375" y="5302250"/>
            <a:ext cx="180975" cy="263525"/>
          </a:xfrm>
          <a:custGeom>
            <a:avLst/>
            <a:gdLst>
              <a:gd name="T0" fmla="*/ 64 w 114"/>
              <a:gd name="T1" fmla="*/ 30 h 166"/>
              <a:gd name="T2" fmla="*/ 79 w 114"/>
              <a:gd name="T3" fmla="*/ 99 h 166"/>
              <a:gd name="T4" fmla="*/ 83 w 114"/>
              <a:gd name="T5" fmla="*/ 110 h 166"/>
              <a:gd name="T6" fmla="*/ 83 w 114"/>
              <a:gd name="T7" fmla="*/ 113 h 166"/>
              <a:gd name="T8" fmla="*/ 96 w 114"/>
              <a:gd name="T9" fmla="*/ 120 h 166"/>
              <a:gd name="T10" fmla="*/ 109 w 114"/>
              <a:gd name="T11" fmla="*/ 128 h 166"/>
              <a:gd name="T12" fmla="*/ 114 w 114"/>
              <a:gd name="T13" fmla="*/ 137 h 166"/>
              <a:gd name="T14" fmla="*/ 113 w 114"/>
              <a:gd name="T15" fmla="*/ 151 h 166"/>
              <a:gd name="T16" fmla="*/ 96 w 114"/>
              <a:gd name="T17" fmla="*/ 162 h 166"/>
              <a:gd name="T18" fmla="*/ 87 w 114"/>
              <a:gd name="T19" fmla="*/ 155 h 166"/>
              <a:gd name="T20" fmla="*/ 80 w 114"/>
              <a:gd name="T21" fmla="*/ 144 h 166"/>
              <a:gd name="T22" fmla="*/ 74 w 114"/>
              <a:gd name="T23" fmla="*/ 137 h 166"/>
              <a:gd name="T24" fmla="*/ 70 w 114"/>
              <a:gd name="T25" fmla="*/ 136 h 166"/>
              <a:gd name="T26" fmla="*/ 62 w 114"/>
              <a:gd name="T27" fmla="*/ 140 h 166"/>
              <a:gd name="T28" fmla="*/ 54 w 114"/>
              <a:gd name="T29" fmla="*/ 143 h 166"/>
              <a:gd name="T30" fmla="*/ 43 w 114"/>
              <a:gd name="T31" fmla="*/ 159 h 166"/>
              <a:gd name="T32" fmla="*/ 38 w 114"/>
              <a:gd name="T33" fmla="*/ 156 h 166"/>
              <a:gd name="T34" fmla="*/ 34 w 114"/>
              <a:gd name="T35" fmla="*/ 154 h 166"/>
              <a:gd name="T36" fmla="*/ 31 w 114"/>
              <a:gd name="T37" fmla="*/ 122 h 166"/>
              <a:gd name="T38" fmla="*/ 19 w 114"/>
              <a:gd name="T39" fmla="*/ 117 h 166"/>
              <a:gd name="T40" fmla="*/ 16 w 114"/>
              <a:gd name="T41" fmla="*/ 114 h 166"/>
              <a:gd name="T42" fmla="*/ 13 w 114"/>
              <a:gd name="T43" fmla="*/ 113 h 166"/>
              <a:gd name="T44" fmla="*/ 10 w 114"/>
              <a:gd name="T45" fmla="*/ 111 h 166"/>
              <a:gd name="T46" fmla="*/ 8 w 114"/>
              <a:gd name="T47" fmla="*/ 111 h 166"/>
              <a:gd name="T48" fmla="*/ 5 w 114"/>
              <a:gd name="T49" fmla="*/ 107 h 166"/>
              <a:gd name="T50" fmla="*/ 6 w 114"/>
              <a:gd name="T51" fmla="*/ 91 h 166"/>
              <a:gd name="T52" fmla="*/ 0 w 114"/>
              <a:gd name="T53" fmla="*/ 84 h 166"/>
              <a:gd name="T54" fmla="*/ 12 w 114"/>
              <a:gd name="T55" fmla="*/ 79 h 166"/>
              <a:gd name="T56" fmla="*/ 8 w 114"/>
              <a:gd name="T57" fmla="*/ 72 h 166"/>
              <a:gd name="T58" fmla="*/ 17 w 114"/>
              <a:gd name="T59" fmla="*/ 61 h 166"/>
              <a:gd name="T60" fmla="*/ 20 w 114"/>
              <a:gd name="T61" fmla="*/ 47 h 166"/>
              <a:gd name="T62" fmla="*/ 19 w 114"/>
              <a:gd name="T63" fmla="*/ 46 h 166"/>
              <a:gd name="T64" fmla="*/ 19 w 114"/>
              <a:gd name="T65" fmla="*/ 43 h 166"/>
              <a:gd name="T66" fmla="*/ 19 w 114"/>
              <a:gd name="T67" fmla="*/ 39 h 166"/>
              <a:gd name="T68" fmla="*/ 17 w 114"/>
              <a:gd name="T69" fmla="*/ 28 h 166"/>
              <a:gd name="T70" fmla="*/ 19 w 114"/>
              <a:gd name="T71" fmla="*/ 21 h 166"/>
              <a:gd name="T72" fmla="*/ 24 w 114"/>
              <a:gd name="T73" fmla="*/ 15 h 166"/>
              <a:gd name="T74" fmla="*/ 38 w 114"/>
              <a:gd name="T75" fmla="*/ 4 h 166"/>
              <a:gd name="T76" fmla="*/ 49 w 114"/>
              <a:gd name="T77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4" h="166">
                <a:moveTo>
                  <a:pt x="59" y="26"/>
                </a:moveTo>
                <a:lnTo>
                  <a:pt x="64" y="30"/>
                </a:lnTo>
                <a:lnTo>
                  <a:pt x="66" y="62"/>
                </a:lnTo>
                <a:lnTo>
                  <a:pt x="79" y="99"/>
                </a:lnTo>
                <a:lnTo>
                  <a:pt x="77" y="103"/>
                </a:lnTo>
                <a:lnTo>
                  <a:pt x="83" y="110"/>
                </a:lnTo>
                <a:lnTo>
                  <a:pt x="83" y="111"/>
                </a:lnTo>
                <a:lnTo>
                  <a:pt x="83" y="113"/>
                </a:lnTo>
                <a:lnTo>
                  <a:pt x="85" y="111"/>
                </a:lnTo>
                <a:lnTo>
                  <a:pt x="96" y="120"/>
                </a:lnTo>
                <a:lnTo>
                  <a:pt x="103" y="125"/>
                </a:lnTo>
                <a:lnTo>
                  <a:pt x="109" y="128"/>
                </a:lnTo>
                <a:lnTo>
                  <a:pt x="113" y="135"/>
                </a:lnTo>
                <a:lnTo>
                  <a:pt x="114" y="137"/>
                </a:lnTo>
                <a:lnTo>
                  <a:pt x="110" y="141"/>
                </a:lnTo>
                <a:lnTo>
                  <a:pt x="113" y="151"/>
                </a:lnTo>
                <a:lnTo>
                  <a:pt x="98" y="166"/>
                </a:lnTo>
                <a:lnTo>
                  <a:pt x="96" y="162"/>
                </a:lnTo>
                <a:lnTo>
                  <a:pt x="95" y="155"/>
                </a:lnTo>
                <a:lnTo>
                  <a:pt x="87" y="155"/>
                </a:lnTo>
                <a:lnTo>
                  <a:pt x="77" y="148"/>
                </a:lnTo>
                <a:lnTo>
                  <a:pt x="80" y="144"/>
                </a:lnTo>
                <a:lnTo>
                  <a:pt x="79" y="144"/>
                </a:lnTo>
                <a:lnTo>
                  <a:pt x="74" y="137"/>
                </a:lnTo>
                <a:lnTo>
                  <a:pt x="73" y="136"/>
                </a:lnTo>
                <a:lnTo>
                  <a:pt x="70" y="136"/>
                </a:lnTo>
                <a:lnTo>
                  <a:pt x="66" y="137"/>
                </a:lnTo>
                <a:lnTo>
                  <a:pt x="62" y="140"/>
                </a:lnTo>
                <a:lnTo>
                  <a:pt x="58" y="141"/>
                </a:lnTo>
                <a:lnTo>
                  <a:pt x="54" y="143"/>
                </a:lnTo>
                <a:lnTo>
                  <a:pt x="47" y="156"/>
                </a:lnTo>
                <a:lnTo>
                  <a:pt x="43" y="159"/>
                </a:lnTo>
                <a:lnTo>
                  <a:pt x="39" y="156"/>
                </a:lnTo>
                <a:lnTo>
                  <a:pt x="38" y="156"/>
                </a:lnTo>
                <a:lnTo>
                  <a:pt x="35" y="155"/>
                </a:lnTo>
                <a:lnTo>
                  <a:pt x="34" y="154"/>
                </a:lnTo>
                <a:lnTo>
                  <a:pt x="28" y="144"/>
                </a:lnTo>
                <a:lnTo>
                  <a:pt x="31" y="122"/>
                </a:lnTo>
                <a:lnTo>
                  <a:pt x="19" y="121"/>
                </a:lnTo>
                <a:lnTo>
                  <a:pt x="19" y="117"/>
                </a:lnTo>
                <a:lnTo>
                  <a:pt x="17" y="116"/>
                </a:lnTo>
                <a:lnTo>
                  <a:pt x="16" y="114"/>
                </a:lnTo>
                <a:lnTo>
                  <a:pt x="15" y="114"/>
                </a:lnTo>
                <a:lnTo>
                  <a:pt x="13" y="113"/>
                </a:lnTo>
                <a:lnTo>
                  <a:pt x="12" y="113"/>
                </a:lnTo>
                <a:lnTo>
                  <a:pt x="10" y="111"/>
                </a:lnTo>
                <a:lnTo>
                  <a:pt x="9" y="111"/>
                </a:lnTo>
                <a:lnTo>
                  <a:pt x="8" y="111"/>
                </a:lnTo>
                <a:lnTo>
                  <a:pt x="8" y="110"/>
                </a:lnTo>
                <a:lnTo>
                  <a:pt x="5" y="107"/>
                </a:lnTo>
                <a:lnTo>
                  <a:pt x="2" y="96"/>
                </a:lnTo>
                <a:lnTo>
                  <a:pt x="6" y="91"/>
                </a:lnTo>
                <a:lnTo>
                  <a:pt x="2" y="87"/>
                </a:lnTo>
                <a:lnTo>
                  <a:pt x="0" y="84"/>
                </a:lnTo>
                <a:lnTo>
                  <a:pt x="1" y="80"/>
                </a:lnTo>
                <a:lnTo>
                  <a:pt x="12" y="79"/>
                </a:lnTo>
                <a:lnTo>
                  <a:pt x="16" y="68"/>
                </a:lnTo>
                <a:lnTo>
                  <a:pt x="8" y="72"/>
                </a:lnTo>
                <a:lnTo>
                  <a:pt x="5" y="69"/>
                </a:lnTo>
                <a:lnTo>
                  <a:pt x="17" y="61"/>
                </a:lnTo>
                <a:lnTo>
                  <a:pt x="15" y="53"/>
                </a:lnTo>
                <a:lnTo>
                  <a:pt x="20" y="47"/>
                </a:lnTo>
                <a:lnTo>
                  <a:pt x="19" y="47"/>
                </a:lnTo>
                <a:lnTo>
                  <a:pt x="19" y="46"/>
                </a:lnTo>
                <a:lnTo>
                  <a:pt x="19" y="45"/>
                </a:lnTo>
                <a:lnTo>
                  <a:pt x="19" y="43"/>
                </a:lnTo>
                <a:lnTo>
                  <a:pt x="19" y="41"/>
                </a:lnTo>
                <a:lnTo>
                  <a:pt x="19" y="39"/>
                </a:lnTo>
                <a:lnTo>
                  <a:pt x="19" y="32"/>
                </a:lnTo>
                <a:lnTo>
                  <a:pt x="17" y="28"/>
                </a:lnTo>
                <a:lnTo>
                  <a:pt x="19" y="27"/>
                </a:lnTo>
                <a:lnTo>
                  <a:pt x="19" y="21"/>
                </a:lnTo>
                <a:lnTo>
                  <a:pt x="24" y="11"/>
                </a:lnTo>
                <a:lnTo>
                  <a:pt x="24" y="15"/>
                </a:lnTo>
                <a:lnTo>
                  <a:pt x="31" y="9"/>
                </a:lnTo>
                <a:lnTo>
                  <a:pt x="38" y="4"/>
                </a:lnTo>
                <a:lnTo>
                  <a:pt x="34" y="0"/>
                </a:lnTo>
                <a:lnTo>
                  <a:pt x="49" y="0"/>
                </a:lnTo>
                <a:lnTo>
                  <a:pt x="59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9" name="Freeform 541"/>
          <p:cNvSpPr>
            <a:spLocks/>
          </p:cNvSpPr>
          <p:nvPr/>
        </p:nvSpPr>
        <p:spPr bwMode="auto">
          <a:xfrm>
            <a:off x="4843463" y="5178425"/>
            <a:ext cx="125413" cy="103188"/>
          </a:xfrm>
          <a:custGeom>
            <a:avLst/>
            <a:gdLst>
              <a:gd name="T0" fmla="*/ 29 w 79"/>
              <a:gd name="T1" fmla="*/ 4 h 65"/>
              <a:gd name="T2" fmla="*/ 38 w 79"/>
              <a:gd name="T3" fmla="*/ 11 h 65"/>
              <a:gd name="T4" fmla="*/ 53 w 79"/>
              <a:gd name="T5" fmla="*/ 20 h 65"/>
              <a:gd name="T6" fmla="*/ 57 w 79"/>
              <a:gd name="T7" fmla="*/ 24 h 65"/>
              <a:gd name="T8" fmla="*/ 71 w 79"/>
              <a:gd name="T9" fmla="*/ 33 h 65"/>
              <a:gd name="T10" fmla="*/ 75 w 79"/>
              <a:gd name="T11" fmla="*/ 38 h 65"/>
              <a:gd name="T12" fmla="*/ 79 w 79"/>
              <a:gd name="T13" fmla="*/ 44 h 65"/>
              <a:gd name="T14" fmla="*/ 78 w 79"/>
              <a:gd name="T15" fmla="*/ 49 h 65"/>
              <a:gd name="T16" fmla="*/ 76 w 79"/>
              <a:gd name="T17" fmla="*/ 52 h 65"/>
              <a:gd name="T18" fmla="*/ 54 w 79"/>
              <a:gd name="T19" fmla="*/ 61 h 65"/>
              <a:gd name="T20" fmla="*/ 53 w 79"/>
              <a:gd name="T21" fmla="*/ 60 h 65"/>
              <a:gd name="T22" fmla="*/ 45 w 79"/>
              <a:gd name="T23" fmla="*/ 65 h 65"/>
              <a:gd name="T24" fmla="*/ 44 w 79"/>
              <a:gd name="T25" fmla="*/ 65 h 65"/>
              <a:gd name="T26" fmla="*/ 42 w 79"/>
              <a:gd name="T27" fmla="*/ 65 h 65"/>
              <a:gd name="T28" fmla="*/ 41 w 79"/>
              <a:gd name="T29" fmla="*/ 63 h 65"/>
              <a:gd name="T30" fmla="*/ 39 w 79"/>
              <a:gd name="T31" fmla="*/ 60 h 65"/>
              <a:gd name="T32" fmla="*/ 38 w 79"/>
              <a:gd name="T33" fmla="*/ 57 h 65"/>
              <a:gd name="T34" fmla="*/ 27 w 79"/>
              <a:gd name="T35" fmla="*/ 56 h 65"/>
              <a:gd name="T36" fmla="*/ 18 w 79"/>
              <a:gd name="T37" fmla="*/ 60 h 65"/>
              <a:gd name="T38" fmla="*/ 14 w 79"/>
              <a:gd name="T39" fmla="*/ 64 h 65"/>
              <a:gd name="T40" fmla="*/ 11 w 79"/>
              <a:gd name="T41" fmla="*/ 54 h 65"/>
              <a:gd name="T42" fmla="*/ 10 w 79"/>
              <a:gd name="T43" fmla="*/ 53 h 65"/>
              <a:gd name="T44" fmla="*/ 10 w 79"/>
              <a:gd name="T45" fmla="*/ 52 h 65"/>
              <a:gd name="T46" fmla="*/ 5 w 79"/>
              <a:gd name="T47" fmla="*/ 44 h 65"/>
              <a:gd name="T48" fmla="*/ 0 w 79"/>
              <a:gd name="T49" fmla="*/ 27 h 65"/>
              <a:gd name="T50" fmla="*/ 1 w 79"/>
              <a:gd name="T51" fmla="*/ 27 h 65"/>
              <a:gd name="T52" fmla="*/ 4 w 79"/>
              <a:gd name="T53" fmla="*/ 22 h 65"/>
              <a:gd name="T54" fmla="*/ 18 w 79"/>
              <a:gd name="T55" fmla="*/ 0 h 65"/>
              <a:gd name="T56" fmla="*/ 29 w 79"/>
              <a:gd name="T57" fmla="*/ 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9" h="65">
                <a:moveTo>
                  <a:pt x="29" y="4"/>
                </a:moveTo>
                <a:lnTo>
                  <a:pt x="38" y="11"/>
                </a:lnTo>
                <a:lnTo>
                  <a:pt x="53" y="20"/>
                </a:lnTo>
                <a:lnTo>
                  <a:pt x="57" y="24"/>
                </a:lnTo>
                <a:lnTo>
                  <a:pt x="71" y="33"/>
                </a:lnTo>
                <a:lnTo>
                  <a:pt x="75" y="38"/>
                </a:lnTo>
                <a:lnTo>
                  <a:pt x="79" y="44"/>
                </a:lnTo>
                <a:lnTo>
                  <a:pt x="78" y="49"/>
                </a:lnTo>
                <a:lnTo>
                  <a:pt x="76" y="52"/>
                </a:lnTo>
                <a:lnTo>
                  <a:pt x="54" y="61"/>
                </a:lnTo>
                <a:lnTo>
                  <a:pt x="53" y="60"/>
                </a:lnTo>
                <a:lnTo>
                  <a:pt x="45" y="65"/>
                </a:lnTo>
                <a:lnTo>
                  <a:pt x="44" y="65"/>
                </a:lnTo>
                <a:lnTo>
                  <a:pt x="42" y="65"/>
                </a:lnTo>
                <a:lnTo>
                  <a:pt x="41" y="63"/>
                </a:lnTo>
                <a:lnTo>
                  <a:pt x="39" y="60"/>
                </a:lnTo>
                <a:lnTo>
                  <a:pt x="38" y="57"/>
                </a:lnTo>
                <a:lnTo>
                  <a:pt x="27" y="56"/>
                </a:lnTo>
                <a:lnTo>
                  <a:pt x="18" y="60"/>
                </a:lnTo>
                <a:lnTo>
                  <a:pt x="14" y="64"/>
                </a:lnTo>
                <a:lnTo>
                  <a:pt x="11" y="54"/>
                </a:lnTo>
                <a:lnTo>
                  <a:pt x="10" y="53"/>
                </a:lnTo>
                <a:lnTo>
                  <a:pt x="10" y="52"/>
                </a:lnTo>
                <a:lnTo>
                  <a:pt x="5" y="44"/>
                </a:lnTo>
                <a:lnTo>
                  <a:pt x="0" y="27"/>
                </a:lnTo>
                <a:lnTo>
                  <a:pt x="1" y="27"/>
                </a:lnTo>
                <a:lnTo>
                  <a:pt x="4" y="22"/>
                </a:lnTo>
                <a:lnTo>
                  <a:pt x="18" y="0"/>
                </a:lnTo>
                <a:lnTo>
                  <a:pt x="29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0" name="Freeform 542"/>
          <p:cNvSpPr>
            <a:spLocks/>
          </p:cNvSpPr>
          <p:nvPr/>
        </p:nvSpPr>
        <p:spPr bwMode="auto">
          <a:xfrm>
            <a:off x="4838700" y="5037138"/>
            <a:ext cx="107950" cy="131763"/>
          </a:xfrm>
          <a:custGeom>
            <a:avLst/>
            <a:gdLst>
              <a:gd name="T0" fmla="*/ 68 w 68"/>
              <a:gd name="T1" fmla="*/ 47 h 83"/>
              <a:gd name="T2" fmla="*/ 68 w 68"/>
              <a:gd name="T3" fmla="*/ 49 h 83"/>
              <a:gd name="T4" fmla="*/ 68 w 68"/>
              <a:gd name="T5" fmla="*/ 51 h 83"/>
              <a:gd name="T6" fmla="*/ 59 w 68"/>
              <a:gd name="T7" fmla="*/ 52 h 83"/>
              <a:gd name="T8" fmla="*/ 57 w 68"/>
              <a:gd name="T9" fmla="*/ 52 h 83"/>
              <a:gd name="T10" fmla="*/ 53 w 68"/>
              <a:gd name="T11" fmla="*/ 53 h 83"/>
              <a:gd name="T12" fmla="*/ 51 w 68"/>
              <a:gd name="T13" fmla="*/ 55 h 83"/>
              <a:gd name="T14" fmla="*/ 49 w 68"/>
              <a:gd name="T15" fmla="*/ 55 h 83"/>
              <a:gd name="T16" fmla="*/ 44 w 68"/>
              <a:gd name="T17" fmla="*/ 63 h 83"/>
              <a:gd name="T18" fmla="*/ 29 w 68"/>
              <a:gd name="T19" fmla="*/ 83 h 83"/>
              <a:gd name="T20" fmla="*/ 29 w 68"/>
              <a:gd name="T21" fmla="*/ 83 h 83"/>
              <a:gd name="T22" fmla="*/ 23 w 68"/>
              <a:gd name="T23" fmla="*/ 83 h 83"/>
              <a:gd name="T24" fmla="*/ 19 w 68"/>
              <a:gd name="T25" fmla="*/ 82 h 83"/>
              <a:gd name="T26" fmla="*/ 7 w 68"/>
              <a:gd name="T27" fmla="*/ 74 h 83"/>
              <a:gd name="T28" fmla="*/ 0 w 68"/>
              <a:gd name="T29" fmla="*/ 70 h 83"/>
              <a:gd name="T30" fmla="*/ 3 w 68"/>
              <a:gd name="T31" fmla="*/ 64 h 83"/>
              <a:gd name="T32" fmla="*/ 11 w 68"/>
              <a:gd name="T33" fmla="*/ 55 h 83"/>
              <a:gd name="T34" fmla="*/ 13 w 68"/>
              <a:gd name="T35" fmla="*/ 52 h 83"/>
              <a:gd name="T36" fmla="*/ 14 w 68"/>
              <a:gd name="T37" fmla="*/ 47 h 83"/>
              <a:gd name="T38" fmla="*/ 8 w 68"/>
              <a:gd name="T39" fmla="*/ 43 h 83"/>
              <a:gd name="T40" fmla="*/ 6 w 68"/>
              <a:gd name="T41" fmla="*/ 40 h 83"/>
              <a:gd name="T42" fmla="*/ 18 w 68"/>
              <a:gd name="T43" fmla="*/ 25 h 83"/>
              <a:gd name="T44" fmla="*/ 23 w 68"/>
              <a:gd name="T45" fmla="*/ 18 h 83"/>
              <a:gd name="T46" fmla="*/ 25 w 68"/>
              <a:gd name="T47" fmla="*/ 18 h 83"/>
              <a:gd name="T48" fmla="*/ 25 w 68"/>
              <a:gd name="T49" fmla="*/ 19 h 83"/>
              <a:gd name="T50" fmla="*/ 30 w 68"/>
              <a:gd name="T51" fmla="*/ 21 h 83"/>
              <a:gd name="T52" fmla="*/ 30 w 68"/>
              <a:gd name="T53" fmla="*/ 19 h 83"/>
              <a:gd name="T54" fmla="*/ 32 w 68"/>
              <a:gd name="T55" fmla="*/ 18 h 83"/>
              <a:gd name="T56" fmla="*/ 36 w 68"/>
              <a:gd name="T57" fmla="*/ 4 h 83"/>
              <a:gd name="T58" fmla="*/ 37 w 68"/>
              <a:gd name="T59" fmla="*/ 0 h 83"/>
              <a:gd name="T60" fmla="*/ 41 w 68"/>
              <a:gd name="T61" fmla="*/ 4 h 83"/>
              <a:gd name="T62" fmla="*/ 40 w 68"/>
              <a:gd name="T63" fmla="*/ 4 h 83"/>
              <a:gd name="T64" fmla="*/ 38 w 68"/>
              <a:gd name="T65" fmla="*/ 10 h 83"/>
              <a:gd name="T66" fmla="*/ 41 w 68"/>
              <a:gd name="T67" fmla="*/ 15 h 83"/>
              <a:gd name="T68" fmla="*/ 45 w 68"/>
              <a:gd name="T69" fmla="*/ 17 h 83"/>
              <a:gd name="T70" fmla="*/ 52 w 68"/>
              <a:gd name="T71" fmla="*/ 19 h 83"/>
              <a:gd name="T72" fmla="*/ 51 w 68"/>
              <a:gd name="T73" fmla="*/ 28 h 83"/>
              <a:gd name="T74" fmla="*/ 60 w 68"/>
              <a:gd name="T75" fmla="*/ 41 h 83"/>
              <a:gd name="T76" fmla="*/ 68 w 68"/>
              <a:gd name="T77" fmla="*/ 47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8" h="83">
                <a:moveTo>
                  <a:pt x="68" y="47"/>
                </a:moveTo>
                <a:lnTo>
                  <a:pt x="68" y="49"/>
                </a:lnTo>
                <a:lnTo>
                  <a:pt x="68" y="51"/>
                </a:lnTo>
                <a:lnTo>
                  <a:pt x="59" y="52"/>
                </a:lnTo>
                <a:lnTo>
                  <a:pt x="57" y="52"/>
                </a:lnTo>
                <a:lnTo>
                  <a:pt x="53" y="53"/>
                </a:lnTo>
                <a:lnTo>
                  <a:pt x="51" y="55"/>
                </a:lnTo>
                <a:lnTo>
                  <a:pt x="49" y="55"/>
                </a:lnTo>
                <a:lnTo>
                  <a:pt x="44" y="63"/>
                </a:lnTo>
                <a:lnTo>
                  <a:pt x="29" y="83"/>
                </a:lnTo>
                <a:lnTo>
                  <a:pt x="29" y="83"/>
                </a:lnTo>
                <a:lnTo>
                  <a:pt x="23" y="83"/>
                </a:lnTo>
                <a:lnTo>
                  <a:pt x="19" y="82"/>
                </a:lnTo>
                <a:lnTo>
                  <a:pt x="7" y="74"/>
                </a:lnTo>
                <a:lnTo>
                  <a:pt x="0" y="70"/>
                </a:lnTo>
                <a:lnTo>
                  <a:pt x="3" y="64"/>
                </a:lnTo>
                <a:lnTo>
                  <a:pt x="11" y="55"/>
                </a:lnTo>
                <a:lnTo>
                  <a:pt x="13" y="52"/>
                </a:lnTo>
                <a:lnTo>
                  <a:pt x="14" y="47"/>
                </a:lnTo>
                <a:lnTo>
                  <a:pt x="8" y="43"/>
                </a:lnTo>
                <a:lnTo>
                  <a:pt x="6" y="40"/>
                </a:lnTo>
                <a:lnTo>
                  <a:pt x="18" y="25"/>
                </a:lnTo>
                <a:lnTo>
                  <a:pt x="23" y="18"/>
                </a:lnTo>
                <a:lnTo>
                  <a:pt x="25" y="18"/>
                </a:lnTo>
                <a:lnTo>
                  <a:pt x="25" y="19"/>
                </a:lnTo>
                <a:lnTo>
                  <a:pt x="30" y="21"/>
                </a:lnTo>
                <a:lnTo>
                  <a:pt x="30" y="19"/>
                </a:lnTo>
                <a:lnTo>
                  <a:pt x="32" y="18"/>
                </a:lnTo>
                <a:lnTo>
                  <a:pt x="36" y="4"/>
                </a:lnTo>
                <a:lnTo>
                  <a:pt x="37" y="0"/>
                </a:lnTo>
                <a:lnTo>
                  <a:pt x="41" y="4"/>
                </a:lnTo>
                <a:lnTo>
                  <a:pt x="40" y="4"/>
                </a:lnTo>
                <a:lnTo>
                  <a:pt x="38" y="10"/>
                </a:lnTo>
                <a:lnTo>
                  <a:pt x="41" y="15"/>
                </a:lnTo>
                <a:lnTo>
                  <a:pt x="45" y="17"/>
                </a:lnTo>
                <a:lnTo>
                  <a:pt x="52" y="19"/>
                </a:lnTo>
                <a:lnTo>
                  <a:pt x="51" y="28"/>
                </a:lnTo>
                <a:lnTo>
                  <a:pt x="60" y="41"/>
                </a:lnTo>
                <a:lnTo>
                  <a:pt x="68" y="4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1" name="Freeform 543"/>
          <p:cNvSpPr>
            <a:spLocks/>
          </p:cNvSpPr>
          <p:nvPr/>
        </p:nvSpPr>
        <p:spPr bwMode="auto">
          <a:xfrm>
            <a:off x="4759325" y="4546600"/>
            <a:ext cx="263525" cy="155575"/>
          </a:xfrm>
          <a:custGeom>
            <a:avLst/>
            <a:gdLst>
              <a:gd name="T0" fmla="*/ 97 w 166"/>
              <a:gd name="T1" fmla="*/ 0 h 98"/>
              <a:gd name="T2" fmla="*/ 116 w 166"/>
              <a:gd name="T3" fmla="*/ 1 h 98"/>
              <a:gd name="T4" fmla="*/ 120 w 166"/>
              <a:gd name="T5" fmla="*/ 8 h 98"/>
              <a:gd name="T6" fmla="*/ 137 w 166"/>
              <a:gd name="T7" fmla="*/ 4 h 98"/>
              <a:gd name="T8" fmla="*/ 152 w 166"/>
              <a:gd name="T9" fmla="*/ 13 h 98"/>
              <a:gd name="T10" fmla="*/ 154 w 166"/>
              <a:gd name="T11" fmla="*/ 13 h 98"/>
              <a:gd name="T12" fmla="*/ 162 w 166"/>
              <a:gd name="T13" fmla="*/ 30 h 98"/>
              <a:gd name="T14" fmla="*/ 166 w 166"/>
              <a:gd name="T15" fmla="*/ 39 h 98"/>
              <a:gd name="T16" fmla="*/ 161 w 166"/>
              <a:gd name="T17" fmla="*/ 54 h 98"/>
              <a:gd name="T18" fmla="*/ 152 w 166"/>
              <a:gd name="T19" fmla="*/ 58 h 98"/>
              <a:gd name="T20" fmla="*/ 147 w 166"/>
              <a:gd name="T21" fmla="*/ 62 h 98"/>
              <a:gd name="T22" fmla="*/ 139 w 166"/>
              <a:gd name="T23" fmla="*/ 67 h 98"/>
              <a:gd name="T24" fmla="*/ 136 w 166"/>
              <a:gd name="T25" fmla="*/ 69 h 98"/>
              <a:gd name="T26" fmla="*/ 135 w 166"/>
              <a:gd name="T27" fmla="*/ 69 h 98"/>
              <a:gd name="T28" fmla="*/ 133 w 166"/>
              <a:gd name="T29" fmla="*/ 73 h 98"/>
              <a:gd name="T30" fmla="*/ 136 w 166"/>
              <a:gd name="T31" fmla="*/ 76 h 98"/>
              <a:gd name="T32" fmla="*/ 136 w 166"/>
              <a:gd name="T33" fmla="*/ 79 h 98"/>
              <a:gd name="T34" fmla="*/ 136 w 166"/>
              <a:gd name="T35" fmla="*/ 80 h 98"/>
              <a:gd name="T36" fmla="*/ 133 w 166"/>
              <a:gd name="T37" fmla="*/ 83 h 98"/>
              <a:gd name="T38" fmla="*/ 131 w 166"/>
              <a:gd name="T39" fmla="*/ 87 h 98"/>
              <a:gd name="T40" fmla="*/ 128 w 166"/>
              <a:gd name="T41" fmla="*/ 90 h 98"/>
              <a:gd name="T42" fmla="*/ 125 w 166"/>
              <a:gd name="T43" fmla="*/ 90 h 98"/>
              <a:gd name="T44" fmla="*/ 122 w 166"/>
              <a:gd name="T45" fmla="*/ 90 h 98"/>
              <a:gd name="T46" fmla="*/ 122 w 166"/>
              <a:gd name="T47" fmla="*/ 98 h 98"/>
              <a:gd name="T48" fmla="*/ 114 w 166"/>
              <a:gd name="T49" fmla="*/ 98 h 98"/>
              <a:gd name="T50" fmla="*/ 105 w 166"/>
              <a:gd name="T51" fmla="*/ 98 h 98"/>
              <a:gd name="T52" fmla="*/ 91 w 166"/>
              <a:gd name="T53" fmla="*/ 92 h 98"/>
              <a:gd name="T54" fmla="*/ 80 w 166"/>
              <a:gd name="T55" fmla="*/ 97 h 98"/>
              <a:gd name="T56" fmla="*/ 69 w 166"/>
              <a:gd name="T57" fmla="*/ 97 h 98"/>
              <a:gd name="T58" fmla="*/ 23 w 166"/>
              <a:gd name="T59" fmla="*/ 92 h 98"/>
              <a:gd name="T60" fmla="*/ 8 w 166"/>
              <a:gd name="T61" fmla="*/ 77 h 98"/>
              <a:gd name="T62" fmla="*/ 0 w 166"/>
              <a:gd name="T63" fmla="*/ 42 h 98"/>
              <a:gd name="T64" fmla="*/ 13 w 166"/>
              <a:gd name="T65" fmla="*/ 26 h 98"/>
              <a:gd name="T66" fmla="*/ 13 w 166"/>
              <a:gd name="T67" fmla="*/ 24 h 98"/>
              <a:gd name="T68" fmla="*/ 19 w 166"/>
              <a:gd name="T69" fmla="*/ 19 h 98"/>
              <a:gd name="T70" fmla="*/ 20 w 166"/>
              <a:gd name="T71" fmla="*/ 17 h 98"/>
              <a:gd name="T72" fmla="*/ 23 w 166"/>
              <a:gd name="T73" fmla="*/ 13 h 98"/>
              <a:gd name="T74" fmla="*/ 24 w 166"/>
              <a:gd name="T75" fmla="*/ 13 h 98"/>
              <a:gd name="T76" fmla="*/ 31 w 166"/>
              <a:gd name="T77" fmla="*/ 5 h 98"/>
              <a:gd name="T78" fmla="*/ 54 w 166"/>
              <a:gd name="T79" fmla="*/ 0 h 98"/>
              <a:gd name="T80" fmla="*/ 86 w 166"/>
              <a:gd name="T81" fmla="*/ 0 h 98"/>
              <a:gd name="T82" fmla="*/ 97 w 166"/>
              <a:gd name="T83" fmla="*/ 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6" h="98">
                <a:moveTo>
                  <a:pt x="97" y="0"/>
                </a:moveTo>
                <a:lnTo>
                  <a:pt x="116" y="1"/>
                </a:lnTo>
                <a:lnTo>
                  <a:pt x="120" y="8"/>
                </a:lnTo>
                <a:lnTo>
                  <a:pt x="137" y="4"/>
                </a:lnTo>
                <a:lnTo>
                  <a:pt x="152" y="13"/>
                </a:lnTo>
                <a:lnTo>
                  <a:pt x="154" y="13"/>
                </a:lnTo>
                <a:lnTo>
                  <a:pt x="162" y="30"/>
                </a:lnTo>
                <a:lnTo>
                  <a:pt x="166" y="39"/>
                </a:lnTo>
                <a:lnTo>
                  <a:pt x="161" y="54"/>
                </a:lnTo>
                <a:lnTo>
                  <a:pt x="152" y="58"/>
                </a:lnTo>
                <a:lnTo>
                  <a:pt x="147" y="62"/>
                </a:lnTo>
                <a:lnTo>
                  <a:pt x="139" y="67"/>
                </a:lnTo>
                <a:lnTo>
                  <a:pt x="136" y="69"/>
                </a:lnTo>
                <a:lnTo>
                  <a:pt x="135" y="69"/>
                </a:lnTo>
                <a:lnTo>
                  <a:pt x="133" y="73"/>
                </a:lnTo>
                <a:lnTo>
                  <a:pt x="136" y="76"/>
                </a:lnTo>
                <a:lnTo>
                  <a:pt x="136" y="79"/>
                </a:lnTo>
                <a:lnTo>
                  <a:pt x="136" y="80"/>
                </a:lnTo>
                <a:lnTo>
                  <a:pt x="133" y="83"/>
                </a:lnTo>
                <a:lnTo>
                  <a:pt x="131" y="87"/>
                </a:lnTo>
                <a:lnTo>
                  <a:pt x="128" y="90"/>
                </a:lnTo>
                <a:lnTo>
                  <a:pt x="125" y="90"/>
                </a:lnTo>
                <a:lnTo>
                  <a:pt x="122" y="90"/>
                </a:lnTo>
                <a:lnTo>
                  <a:pt x="122" y="98"/>
                </a:lnTo>
                <a:lnTo>
                  <a:pt x="114" y="98"/>
                </a:lnTo>
                <a:lnTo>
                  <a:pt x="105" y="98"/>
                </a:lnTo>
                <a:lnTo>
                  <a:pt x="91" y="92"/>
                </a:lnTo>
                <a:lnTo>
                  <a:pt x="80" y="97"/>
                </a:lnTo>
                <a:lnTo>
                  <a:pt x="69" y="97"/>
                </a:lnTo>
                <a:lnTo>
                  <a:pt x="23" y="92"/>
                </a:lnTo>
                <a:lnTo>
                  <a:pt x="8" y="77"/>
                </a:lnTo>
                <a:lnTo>
                  <a:pt x="0" y="42"/>
                </a:lnTo>
                <a:lnTo>
                  <a:pt x="13" y="26"/>
                </a:lnTo>
                <a:lnTo>
                  <a:pt x="13" y="24"/>
                </a:lnTo>
                <a:lnTo>
                  <a:pt x="19" y="19"/>
                </a:lnTo>
                <a:lnTo>
                  <a:pt x="20" y="17"/>
                </a:lnTo>
                <a:lnTo>
                  <a:pt x="23" y="13"/>
                </a:lnTo>
                <a:lnTo>
                  <a:pt x="24" y="13"/>
                </a:lnTo>
                <a:lnTo>
                  <a:pt x="31" y="5"/>
                </a:lnTo>
                <a:lnTo>
                  <a:pt x="54" y="0"/>
                </a:lnTo>
                <a:lnTo>
                  <a:pt x="86" y="0"/>
                </a:lnTo>
                <a:lnTo>
                  <a:pt x="97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2" name="Freeform 544"/>
          <p:cNvSpPr>
            <a:spLocks/>
          </p:cNvSpPr>
          <p:nvPr/>
        </p:nvSpPr>
        <p:spPr bwMode="auto">
          <a:xfrm>
            <a:off x="5106988" y="5518150"/>
            <a:ext cx="77788" cy="69850"/>
          </a:xfrm>
          <a:custGeom>
            <a:avLst/>
            <a:gdLst>
              <a:gd name="T0" fmla="*/ 49 w 49"/>
              <a:gd name="T1" fmla="*/ 26 h 44"/>
              <a:gd name="T2" fmla="*/ 44 w 49"/>
              <a:gd name="T3" fmla="*/ 26 h 44"/>
              <a:gd name="T4" fmla="*/ 41 w 49"/>
              <a:gd name="T5" fmla="*/ 35 h 44"/>
              <a:gd name="T6" fmla="*/ 36 w 49"/>
              <a:gd name="T7" fmla="*/ 40 h 44"/>
              <a:gd name="T8" fmla="*/ 30 w 49"/>
              <a:gd name="T9" fmla="*/ 44 h 44"/>
              <a:gd name="T10" fmla="*/ 25 w 49"/>
              <a:gd name="T11" fmla="*/ 42 h 44"/>
              <a:gd name="T12" fmla="*/ 22 w 49"/>
              <a:gd name="T13" fmla="*/ 40 h 44"/>
              <a:gd name="T14" fmla="*/ 10 w 49"/>
              <a:gd name="T15" fmla="*/ 25 h 44"/>
              <a:gd name="T16" fmla="*/ 0 w 49"/>
              <a:gd name="T17" fmla="*/ 20 h 44"/>
              <a:gd name="T18" fmla="*/ 7 w 49"/>
              <a:gd name="T19" fmla="*/ 7 h 44"/>
              <a:gd name="T20" fmla="*/ 11 w 49"/>
              <a:gd name="T21" fmla="*/ 5 h 44"/>
              <a:gd name="T22" fmla="*/ 15 w 49"/>
              <a:gd name="T23" fmla="*/ 4 h 44"/>
              <a:gd name="T24" fmla="*/ 19 w 49"/>
              <a:gd name="T25" fmla="*/ 1 h 44"/>
              <a:gd name="T26" fmla="*/ 23 w 49"/>
              <a:gd name="T27" fmla="*/ 0 h 44"/>
              <a:gd name="T28" fmla="*/ 26 w 49"/>
              <a:gd name="T29" fmla="*/ 0 h 44"/>
              <a:gd name="T30" fmla="*/ 27 w 49"/>
              <a:gd name="T31" fmla="*/ 1 h 44"/>
              <a:gd name="T32" fmla="*/ 32 w 49"/>
              <a:gd name="T33" fmla="*/ 8 h 44"/>
              <a:gd name="T34" fmla="*/ 33 w 49"/>
              <a:gd name="T35" fmla="*/ 8 h 44"/>
              <a:gd name="T36" fmla="*/ 30 w 49"/>
              <a:gd name="T37" fmla="*/ 12 h 44"/>
              <a:gd name="T38" fmla="*/ 40 w 49"/>
              <a:gd name="T39" fmla="*/ 19 h 44"/>
              <a:gd name="T40" fmla="*/ 48 w 49"/>
              <a:gd name="T41" fmla="*/ 19 h 44"/>
              <a:gd name="T42" fmla="*/ 49 w 49"/>
              <a:gd name="T43" fmla="*/ 2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9" h="44">
                <a:moveTo>
                  <a:pt x="49" y="26"/>
                </a:moveTo>
                <a:lnTo>
                  <a:pt x="44" y="26"/>
                </a:lnTo>
                <a:lnTo>
                  <a:pt x="41" y="35"/>
                </a:lnTo>
                <a:lnTo>
                  <a:pt x="36" y="40"/>
                </a:lnTo>
                <a:lnTo>
                  <a:pt x="30" y="44"/>
                </a:lnTo>
                <a:lnTo>
                  <a:pt x="25" y="42"/>
                </a:lnTo>
                <a:lnTo>
                  <a:pt x="22" y="40"/>
                </a:lnTo>
                <a:lnTo>
                  <a:pt x="10" y="25"/>
                </a:lnTo>
                <a:lnTo>
                  <a:pt x="0" y="20"/>
                </a:lnTo>
                <a:lnTo>
                  <a:pt x="7" y="7"/>
                </a:lnTo>
                <a:lnTo>
                  <a:pt x="11" y="5"/>
                </a:lnTo>
                <a:lnTo>
                  <a:pt x="15" y="4"/>
                </a:lnTo>
                <a:lnTo>
                  <a:pt x="19" y="1"/>
                </a:lnTo>
                <a:lnTo>
                  <a:pt x="23" y="0"/>
                </a:lnTo>
                <a:lnTo>
                  <a:pt x="26" y="0"/>
                </a:lnTo>
                <a:lnTo>
                  <a:pt x="27" y="1"/>
                </a:lnTo>
                <a:lnTo>
                  <a:pt x="32" y="8"/>
                </a:lnTo>
                <a:lnTo>
                  <a:pt x="33" y="8"/>
                </a:lnTo>
                <a:lnTo>
                  <a:pt x="30" y="12"/>
                </a:lnTo>
                <a:lnTo>
                  <a:pt x="40" y="19"/>
                </a:lnTo>
                <a:lnTo>
                  <a:pt x="48" y="19"/>
                </a:lnTo>
                <a:lnTo>
                  <a:pt x="49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3" name="Freeform 545"/>
          <p:cNvSpPr>
            <a:spLocks/>
          </p:cNvSpPr>
          <p:nvPr/>
        </p:nvSpPr>
        <p:spPr bwMode="auto">
          <a:xfrm>
            <a:off x="5268913" y="5595938"/>
            <a:ext cx="26988" cy="52388"/>
          </a:xfrm>
          <a:custGeom>
            <a:avLst/>
            <a:gdLst>
              <a:gd name="T0" fmla="*/ 15 w 17"/>
              <a:gd name="T1" fmla="*/ 6 h 33"/>
              <a:gd name="T2" fmla="*/ 17 w 17"/>
              <a:gd name="T3" fmla="*/ 10 h 33"/>
              <a:gd name="T4" fmla="*/ 17 w 17"/>
              <a:gd name="T5" fmla="*/ 11 h 33"/>
              <a:gd name="T6" fmla="*/ 15 w 17"/>
              <a:gd name="T7" fmla="*/ 22 h 33"/>
              <a:gd name="T8" fmla="*/ 15 w 17"/>
              <a:gd name="T9" fmla="*/ 26 h 33"/>
              <a:gd name="T10" fmla="*/ 15 w 17"/>
              <a:gd name="T11" fmla="*/ 27 h 33"/>
              <a:gd name="T12" fmla="*/ 15 w 17"/>
              <a:gd name="T13" fmla="*/ 33 h 33"/>
              <a:gd name="T14" fmla="*/ 3 w 17"/>
              <a:gd name="T15" fmla="*/ 33 h 33"/>
              <a:gd name="T16" fmla="*/ 0 w 17"/>
              <a:gd name="T17" fmla="*/ 21 h 33"/>
              <a:gd name="T18" fmla="*/ 5 w 17"/>
              <a:gd name="T19" fmla="*/ 11 h 33"/>
              <a:gd name="T20" fmla="*/ 6 w 17"/>
              <a:gd name="T21" fmla="*/ 8 h 33"/>
              <a:gd name="T22" fmla="*/ 6 w 17"/>
              <a:gd name="T23" fmla="*/ 6 h 33"/>
              <a:gd name="T24" fmla="*/ 7 w 17"/>
              <a:gd name="T25" fmla="*/ 4 h 33"/>
              <a:gd name="T26" fmla="*/ 9 w 17"/>
              <a:gd name="T27" fmla="*/ 3 h 33"/>
              <a:gd name="T28" fmla="*/ 9 w 17"/>
              <a:gd name="T29" fmla="*/ 1 h 33"/>
              <a:gd name="T30" fmla="*/ 10 w 17"/>
              <a:gd name="T31" fmla="*/ 0 h 33"/>
              <a:gd name="T32" fmla="*/ 14 w 17"/>
              <a:gd name="T33" fmla="*/ 3 h 33"/>
              <a:gd name="T34" fmla="*/ 15 w 17"/>
              <a:gd name="T35" fmla="*/ 4 h 33"/>
              <a:gd name="T36" fmla="*/ 15 w 17"/>
              <a:gd name="T37" fmla="*/ 6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33">
                <a:moveTo>
                  <a:pt x="15" y="6"/>
                </a:moveTo>
                <a:lnTo>
                  <a:pt x="17" y="10"/>
                </a:lnTo>
                <a:lnTo>
                  <a:pt x="17" y="11"/>
                </a:lnTo>
                <a:lnTo>
                  <a:pt x="15" y="22"/>
                </a:lnTo>
                <a:lnTo>
                  <a:pt x="15" y="26"/>
                </a:lnTo>
                <a:lnTo>
                  <a:pt x="15" y="27"/>
                </a:lnTo>
                <a:lnTo>
                  <a:pt x="15" y="33"/>
                </a:lnTo>
                <a:lnTo>
                  <a:pt x="3" y="33"/>
                </a:lnTo>
                <a:lnTo>
                  <a:pt x="0" y="21"/>
                </a:lnTo>
                <a:lnTo>
                  <a:pt x="5" y="11"/>
                </a:lnTo>
                <a:lnTo>
                  <a:pt x="6" y="8"/>
                </a:lnTo>
                <a:lnTo>
                  <a:pt x="6" y="6"/>
                </a:lnTo>
                <a:lnTo>
                  <a:pt x="7" y="4"/>
                </a:lnTo>
                <a:lnTo>
                  <a:pt x="9" y="3"/>
                </a:lnTo>
                <a:lnTo>
                  <a:pt x="9" y="1"/>
                </a:lnTo>
                <a:lnTo>
                  <a:pt x="10" y="0"/>
                </a:lnTo>
                <a:lnTo>
                  <a:pt x="14" y="3"/>
                </a:lnTo>
                <a:lnTo>
                  <a:pt x="15" y="4"/>
                </a:lnTo>
                <a:lnTo>
                  <a:pt x="15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4" name="Freeform 546"/>
          <p:cNvSpPr>
            <a:spLocks/>
          </p:cNvSpPr>
          <p:nvPr/>
        </p:nvSpPr>
        <p:spPr bwMode="auto">
          <a:xfrm>
            <a:off x="5307013" y="5475288"/>
            <a:ext cx="57150" cy="85725"/>
          </a:xfrm>
          <a:custGeom>
            <a:avLst/>
            <a:gdLst>
              <a:gd name="T0" fmla="*/ 30 w 36"/>
              <a:gd name="T1" fmla="*/ 5 h 54"/>
              <a:gd name="T2" fmla="*/ 31 w 36"/>
              <a:gd name="T3" fmla="*/ 9 h 54"/>
              <a:gd name="T4" fmla="*/ 36 w 36"/>
              <a:gd name="T5" fmla="*/ 16 h 54"/>
              <a:gd name="T6" fmla="*/ 35 w 36"/>
              <a:gd name="T7" fmla="*/ 17 h 54"/>
              <a:gd name="T8" fmla="*/ 34 w 36"/>
              <a:gd name="T9" fmla="*/ 19 h 54"/>
              <a:gd name="T10" fmla="*/ 36 w 36"/>
              <a:gd name="T11" fmla="*/ 23 h 54"/>
              <a:gd name="T12" fmla="*/ 36 w 36"/>
              <a:gd name="T13" fmla="*/ 24 h 54"/>
              <a:gd name="T14" fmla="*/ 36 w 36"/>
              <a:gd name="T15" fmla="*/ 26 h 54"/>
              <a:gd name="T16" fmla="*/ 36 w 36"/>
              <a:gd name="T17" fmla="*/ 27 h 54"/>
              <a:gd name="T18" fmla="*/ 36 w 36"/>
              <a:gd name="T19" fmla="*/ 30 h 54"/>
              <a:gd name="T20" fmla="*/ 35 w 36"/>
              <a:gd name="T21" fmla="*/ 34 h 54"/>
              <a:gd name="T22" fmla="*/ 36 w 36"/>
              <a:gd name="T23" fmla="*/ 35 h 54"/>
              <a:gd name="T24" fmla="*/ 35 w 36"/>
              <a:gd name="T25" fmla="*/ 35 h 54"/>
              <a:gd name="T26" fmla="*/ 34 w 36"/>
              <a:gd name="T27" fmla="*/ 39 h 54"/>
              <a:gd name="T28" fmla="*/ 32 w 36"/>
              <a:gd name="T29" fmla="*/ 50 h 54"/>
              <a:gd name="T30" fmla="*/ 30 w 36"/>
              <a:gd name="T31" fmla="*/ 52 h 54"/>
              <a:gd name="T32" fmla="*/ 25 w 36"/>
              <a:gd name="T33" fmla="*/ 47 h 54"/>
              <a:gd name="T34" fmla="*/ 24 w 36"/>
              <a:gd name="T35" fmla="*/ 50 h 54"/>
              <a:gd name="T36" fmla="*/ 23 w 36"/>
              <a:gd name="T37" fmla="*/ 54 h 54"/>
              <a:gd name="T38" fmla="*/ 20 w 36"/>
              <a:gd name="T39" fmla="*/ 52 h 54"/>
              <a:gd name="T40" fmla="*/ 17 w 36"/>
              <a:gd name="T41" fmla="*/ 52 h 54"/>
              <a:gd name="T42" fmla="*/ 12 w 36"/>
              <a:gd name="T43" fmla="*/ 52 h 54"/>
              <a:gd name="T44" fmla="*/ 11 w 36"/>
              <a:gd name="T45" fmla="*/ 52 h 54"/>
              <a:gd name="T46" fmla="*/ 6 w 36"/>
              <a:gd name="T47" fmla="*/ 52 h 54"/>
              <a:gd name="T48" fmla="*/ 5 w 36"/>
              <a:gd name="T49" fmla="*/ 52 h 54"/>
              <a:gd name="T50" fmla="*/ 8 w 36"/>
              <a:gd name="T51" fmla="*/ 38 h 54"/>
              <a:gd name="T52" fmla="*/ 4 w 36"/>
              <a:gd name="T53" fmla="*/ 34 h 54"/>
              <a:gd name="T54" fmla="*/ 4 w 36"/>
              <a:gd name="T55" fmla="*/ 28 h 54"/>
              <a:gd name="T56" fmla="*/ 4 w 36"/>
              <a:gd name="T57" fmla="*/ 20 h 54"/>
              <a:gd name="T58" fmla="*/ 2 w 36"/>
              <a:gd name="T59" fmla="*/ 17 h 54"/>
              <a:gd name="T60" fmla="*/ 1 w 36"/>
              <a:gd name="T61" fmla="*/ 19 h 54"/>
              <a:gd name="T62" fmla="*/ 0 w 36"/>
              <a:gd name="T63" fmla="*/ 16 h 54"/>
              <a:gd name="T64" fmla="*/ 1 w 36"/>
              <a:gd name="T65" fmla="*/ 13 h 54"/>
              <a:gd name="T66" fmla="*/ 2 w 36"/>
              <a:gd name="T67" fmla="*/ 12 h 54"/>
              <a:gd name="T68" fmla="*/ 5 w 36"/>
              <a:gd name="T69" fmla="*/ 8 h 54"/>
              <a:gd name="T70" fmla="*/ 9 w 36"/>
              <a:gd name="T71" fmla="*/ 5 h 54"/>
              <a:gd name="T72" fmla="*/ 12 w 36"/>
              <a:gd name="T73" fmla="*/ 2 h 54"/>
              <a:gd name="T74" fmla="*/ 16 w 36"/>
              <a:gd name="T75" fmla="*/ 1 h 54"/>
              <a:gd name="T76" fmla="*/ 17 w 36"/>
              <a:gd name="T77" fmla="*/ 1 h 54"/>
              <a:gd name="T78" fmla="*/ 20 w 36"/>
              <a:gd name="T79" fmla="*/ 0 h 54"/>
              <a:gd name="T80" fmla="*/ 19 w 36"/>
              <a:gd name="T81" fmla="*/ 4 h 54"/>
              <a:gd name="T82" fmla="*/ 21 w 36"/>
              <a:gd name="T83" fmla="*/ 2 h 54"/>
              <a:gd name="T84" fmla="*/ 23 w 36"/>
              <a:gd name="T85" fmla="*/ 2 h 54"/>
              <a:gd name="T86" fmla="*/ 23 w 36"/>
              <a:gd name="T87" fmla="*/ 5 h 54"/>
              <a:gd name="T88" fmla="*/ 24 w 36"/>
              <a:gd name="T89" fmla="*/ 5 h 54"/>
              <a:gd name="T90" fmla="*/ 24 w 36"/>
              <a:gd name="T91" fmla="*/ 8 h 54"/>
              <a:gd name="T92" fmla="*/ 30 w 36"/>
              <a:gd name="T93" fmla="*/ 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" h="54">
                <a:moveTo>
                  <a:pt x="30" y="5"/>
                </a:moveTo>
                <a:lnTo>
                  <a:pt x="31" y="9"/>
                </a:lnTo>
                <a:lnTo>
                  <a:pt x="36" y="16"/>
                </a:lnTo>
                <a:lnTo>
                  <a:pt x="35" y="17"/>
                </a:lnTo>
                <a:lnTo>
                  <a:pt x="34" y="19"/>
                </a:lnTo>
                <a:lnTo>
                  <a:pt x="36" y="23"/>
                </a:lnTo>
                <a:lnTo>
                  <a:pt x="36" y="24"/>
                </a:lnTo>
                <a:lnTo>
                  <a:pt x="36" y="26"/>
                </a:lnTo>
                <a:lnTo>
                  <a:pt x="36" y="27"/>
                </a:lnTo>
                <a:lnTo>
                  <a:pt x="36" y="30"/>
                </a:lnTo>
                <a:lnTo>
                  <a:pt x="35" y="34"/>
                </a:lnTo>
                <a:lnTo>
                  <a:pt x="36" y="35"/>
                </a:lnTo>
                <a:lnTo>
                  <a:pt x="35" y="35"/>
                </a:lnTo>
                <a:lnTo>
                  <a:pt x="34" y="39"/>
                </a:lnTo>
                <a:lnTo>
                  <a:pt x="32" y="50"/>
                </a:lnTo>
                <a:lnTo>
                  <a:pt x="30" y="52"/>
                </a:lnTo>
                <a:lnTo>
                  <a:pt x="25" y="47"/>
                </a:lnTo>
                <a:lnTo>
                  <a:pt x="24" y="50"/>
                </a:lnTo>
                <a:lnTo>
                  <a:pt x="23" y="54"/>
                </a:lnTo>
                <a:lnTo>
                  <a:pt x="20" y="52"/>
                </a:lnTo>
                <a:lnTo>
                  <a:pt x="17" y="52"/>
                </a:lnTo>
                <a:lnTo>
                  <a:pt x="12" y="52"/>
                </a:lnTo>
                <a:lnTo>
                  <a:pt x="11" y="52"/>
                </a:lnTo>
                <a:lnTo>
                  <a:pt x="6" y="52"/>
                </a:lnTo>
                <a:lnTo>
                  <a:pt x="5" y="52"/>
                </a:lnTo>
                <a:lnTo>
                  <a:pt x="8" y="38"/>
                </a:lnTo>
                <a:lnTo>
                  <a:pt x="4" y="34"/>
                </a:lnTo>
                <a:lnTo>
                  <a:pt x="4" y="28"/>
                </a:lnTo>
                <a:lnTo>
                  <a:pt x="4" y="20"/>
                </a:lnTo>
                <a:lnTo>
                  <a:pt x="2" y="17"/>
                </a:lnTo>
                <a:lnTo>
                  <a:pt x="1" y="19"/>
                </a:lnTo>
                <a:lnTo>
                  <a:pt x="0" y="16"/>
                </a:lnTo>
                <a:lnTo>
                  <a:pt x="1" y="13"/>
                </a:lnTo>
                <a:lnTo>
                  <a:pt x="2" y="12"/>
                </a:lnTo>
                <a:lnTo>
                  <a:pt x="5" y="8"/>
                </a:lnTo>
                <a:lnTo>
                  <a:pt x="9" y="5"/>
                </a:lnTo>
                <a:lnTo>
                  <a:pt x="12" y="2"/>
                </a:lnTo>
                <a:lnTo>
                  <a:pt x="16" y="1"/>
                </a:lnTo>
                <a:lnTo>
                  <a:pt x="17" y="1"/>
                </a:lnTo>
                <a:lnTo>
                  <a:pt x="20" y="0"/>
                </a:lnTo>
                <a:lnTo>
                  <a:pt x="19" y="4"/>
                </a:lnTo>
                <a:lnTo>
                  <a:pt x="21" y="2"/>
                </a:lnTo>
                <a:lnTo>
                  <a:pt x="23" y="2"/>
                </a:lnTo>
                <a:lnTo>
                  <a:pt x="23" y="5"/>
                </a:lnTo>
                <a:lnTo>
                  <a:pt x="24" y="5"/>
                </a:lnTo>
                <a:lnTo>
                  <a:pt x="24" y="8"/>
                </a:lnTo>
                <a:lnTo>
                  <a:pt x="30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5" name="Freeform 547"/>
          <p:cNvSpPr>
            <a:spLocks/>
          </p:cNvSpPr>
          <p:nvPr/>
        </p:nvSpPr>
        <p:spPr bwMode="auto">
          <a:xfrm>
            <a:off x="5189538" y="5434013"/>
            <a:ext cx="84138" cy="85725"/>
          </a:xfrm>
          <a:custGeom>
            <a:avLst/>
            <a:gdLst>
              <a:gd name="T0" fmla="*/ 53 w 53"/>
              <a:gd name="T1" fmla="*/ 8 h 54"/>
              <a:gd name="T2" fmla="*/ 46 w 53"/>
              <a:gd name="T3" fmla="*/ 18 h 54"/>
              <a:gd name="T4" fmla="*/ 40 w 53"/>
              <a:gd name="T5" fmla="*/ 30 h 54"/>
              <a:gd name="T6" fmla="*/ 38 w 53"/>
              <a:gd name="T7" fmla="*/ 39 h 54"/>
              <a:gd name="T8" fmla="*/ 38 w 53"/>
              <a:gd name="T9" fmla="*/ 41 h 54"/>
              <a:gd name="T10" fmla="*/ 38 w 53"/>
              <a:gd name="T11" fmla="*/ 43 h 54"/>
              <a:gd name="T12" fmla="*/ 37 w 53"/>
              <a:gd name="T13" fmla="*/ 48 h 54"/>
              <a:gd name="T14" fmla="*/ 37 w 53"/>
              <a:gd name="T15" fmla="*/ 49 h 54"/>
              <a:gd name="T16" fmla="*/ 37 w 53"/>
              <a:gd name="T17" fmla="*/ 50 h 54"/>
              <a:gd name="T18" fmla="*/ 33 w 53"/>
              <a:gd name="T19" fmla="*/ 49 h 54"/>
              <a:gd name="T20" fmla="*/ 33 w 53"/>
              <a:gd name="T21" fmla="*/ 48 h 54"/>
              <a:gd name="T22" fmla="*/ 31 w 53"/>
              <a:gd name="T23" fmla="*/ 48 h 54"/>
              <a:gd name="T24" fmla="*/ 31 w 53"/>
              <a:gd name="T25" fmla="*/ 49 h 54"/>
              <a:gd name="T26" fmla="*/ 30 w 53"/>
              <a:gd name="T27" fmla="*/ 49 h 54"/>
              <a:gd name="T28" fmla="*/ 27 w 53"/>
              <a:gd name="T29" fmla="*/ 50 h 54"/>
              <a:gd name="T30" fmla="*/ 26 w 53"/>
              <a:gd name="T31" fmla="*/ 54 h 54"/>
              <a:gd name="T32" fmla="*/ 15 w 53"/>
              <a:gd name="T33" fmla="*/ 54 h 54"/>
              <a:gd name="T34" fmla="*/ 14 w 53"/>
              <a:gd name="T35" fmla="*/ 52 h 54"/>
              <a:gd name="T36" fmla="*/ 10 w 53"/>
              <a:gd name="T37" fmla="*/ 45 h 54"/>
              <a:gd name="T38" fmla="*/ 12 w 53"/>
              <a:gd name="T39" fmla="*/ 35 h 54"/>
              <a:gd name="T40" fmla="*/ 8 w 53"/>
              <a:gd name="T41" fmla="*/ 31 h 54"/>
              <a:gd name="T42" fmla="*/ 7 w 53"/>
              <a:gd name="T43" fmla="*/ 13 h 54"/>
              <a:gd name="T44" fmla="*/ 7 w 53"/>
              <a:gd name="T45" fmla="*/ 12 h 54"/>
              <a:gd name="T46" fmla="*/ 4 w 53"/>
              <a:gd name="T47" fmla="*/ 12 h 54"/>
              <a:gd name="T48" fmla="*/ 0 w 53"/>
              <a:gd name="T49" fmla="*/ 11 h 54"/>
              <a:gd name="T50" fmla="*/ 0 w 53"/>
              <a:gd name="T51" fmla="*/ 8 h 54"/>
              <a:gd name="T52" fmla="*/ 0 w 53"/>
              <a:gd name="T53" fmla="*/ 3 h 54"/>
              <a:gd name="T54" fmla="*/ 4 w 53"/>
              <a:gd name="T55" fmla="*/ 3 h 54"/>
              <a:gd name="T56" fmla="*/ 11 w 53"/>
              <a:gd name="T57" fmla="*/ 1 h 54"/>
              <a:gd name="T58" fmla="*/ 15 w 53"/>
              <a:gd name="T59" fmla="*/ 3 h 54"/>
              <a:gd name="T60" fmla="*/ 16 w 53"/>
              <a:gd name="T61" fmla="*/ 4 h 54"/>
              <a:gd name="T62" fmla="*/ 19 w 53"/>
              <a:gd name="T63" fmla="*/ 3 h 54"/>
              <a:gd name="T64" fmla="*/ 26 w 53"/>
              <a:gd name="T65" fmla="*/ 1 h 54"/>
              <a:gd name="T66" fmla="*/ 33 w 53"/>
              <a:gd name="T67" fmla="*/ 0 h 54"/>
              <a:gd name="T68" fmla="*/ 38 w 53"/>
              <a:gd name="T69" fmla="*/ 7 h 54"/>
              <a:gd name="T70" fmla="*/ 53 w 53"/>
              <a:gd name="T71" fmla="*/ 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3" h="54">
                <a:moveTo>
                  <a:pt x="53" y="8"/>
                </a:moveTo>
                <a:lnTo>
                  <a:pt x="46" y="18"/>
                </a:lnTo>
                <a:lnTo>
                  <a:pt x="40" y="30"/>
                </a:lnTo>
                <a:lnTo>
                  <a:pt x="38" y="39"/>
                </a:lnTo>
                <a:lnTo>
                  <a:pt x="38" y="41"/>
                </a:lnTo>
                <a:lnTo>
                  <a:pt x="38" y="43"/>
                </a:lnTo>
                <a:lnTo>
                  <a:pt x="37" y="48"/>
                </a:lnTo>
                <a:lnTo>
                  <a:pt x="37" y="49"/>
                </a:lnTo>
                <a:lnTo>
                  <a:pt x="37" y="50"/>
                </a:lnTo>
                <a:lnTo>
                  <a:pt x="33" y="49"/>
                </a:lnTo>
                <a:lnTo>
                  <a:pt x="33" y="48"/>
                </a:lnTo>
                <a:lnTo>
                  <a:pt x="31" y="48"/>
                </a:lnTo>
                <a:lnTo>
                  <a:pt x="31" y="49"/>
                </a:lnTo>
                <a:lnTo>
                  <a:pt x="30" y="49"/>
                </a:lnTo>
                <a:lnTo>
                  <a:pt x="27" y="50"/>
                </a:lnTo>
                <a:lnTo>
                  <a:pt x="26" y="54"/>
                </a:lnTo>
                <a:lnTo>
                  <a:pt x="15" y="54"/>
                </a:lnTo>
                <a:lnTo>
                  <a:pt x="14" y="52"/>
                </a:lnTo>
                <a:lnTo>
                  <a:pt x="10" y="45"/>
                </a:lnTo>
                <a:lnTo>
                  <a:pt x="12" y="35"/>
                </a:lnTo>
                <a:lnTo>
                  <a:pt x="8" y="31"/>
                </a:lnTo>
                <a:lnTo>
                  <a:pt x="7" y="13"/>
                </a:lnTo>
                <a:lnTo>
                  <a:pt x="7" y="12"/>
                </a:lnTo>
                <a:lnTo>
                  <a:pt x="4" y="12"/>
                </a:lnTo>
                <a:lnTo>
                  <a:pt x="0" y="11"/>
                </a:lnTo>
                <a:lnTo>
                  <a:pt x="0" y="8"/>
                </a:lnTo>
                <a:lnTo>
                  <a:pt x="0" y="3"/>
                </a:lnTo>
                <a:lnTo>
                  <a:pt x="4" y="3"/>
                </a:lnTo>
                <a:lnTo>
                  <a:pt x="11" y="1"/>
                </a:lnTo>
                <a:lnTo>
                  <a:pt x="15" y="3"/>
                </a:lnTo>
                <a:lnTo>
                  <a:pt x="16" y="4"/>
                </a:lnTo>
                <a:lnTo>
                  <a:pt x="19" y="3"/>
                </a:lnTo>
                <a:lnTo>
                  <a:pt x="26" y="1"/>
                </a:lnTo>
                <a:lnTo>
                  <a:pt x="33" y="0"/>
                </a:lnTo>
                <a:lnTo>
                  <a:pt x="38" y="7"/>
                </a:lnTo>
                <a:lnTo>
                  <a:pt x="53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6" name="Freeform 548"/>
          <p:cNvSpPr>
            <a:spLocks/>
          </p:cNvSpPr>
          <p:nvPr/>
        </p:nvSpPr>
        <p:spPr bwMode="auto">
          <a:xfrm>
            <a:off x="5160963" y="4957763"/>
            <a:ext cx="131763" cy="115888"/>
          </a:xfrm>
          <a:custGeom>
            <a:avLst/>
            <a:gdLst>
              <a:gd name="T0" fmla="*/ 83 w 83"/>
              <a:gd name="T1" fmla="*/ 56 h 73"/>
              <a:gd name="T2" fmla="*/ 83 w 83"/>
              <a:gd name="T3" fmla="*/ 56 h 73"/>
              <a:gd name="T4" fmla="*/ 71 w 83"/>
              <a:gd name="T5" fmla="*/ 63 h 73"/>
              <a:gd name="T6" fmla="*/ 68 w 83"/>
              <a:gd name="T7" fmla="*/ 64 h 73"/>
              <a:gd name="T8" fmla="*/ 48 w 83"/>
              <a:gd name="T9" fmla="*/ 68 h 73"/>
              <a:gd name="T10" fmla="*/ 30 w 83"/>
              <a:gd name="T11" fmla="*/ 73 h 73"/>
              <a:gd name="T12" fmla="*/ 28 w 83"/>
              <a:gd name="T13" fmla="*/ 73 h 73"/>
              <a:gd name="T14" fmla="*/ 32 w 83"/>
              <a:gd name="T15" fmla="*/ 63 h 73"/>
              <a:gd name="T16" fmla="*/ 30 w 83"/>
              <a:gd name="T17" fmla="*/ 61 h 73"/>
              <a:gd name="T18" fmla="*/ 29 w 83"/>
              <a:gd name="T19" fmla="*/ 60 h 73"/>
              <a:gd name="T20" fmla="*/ 22 w 83"/>
              <a:gd name="T21" fmla="*/ 57 h 73"/>
              <a:gd name="T22" fmla="*/ 19 w 83"/>
              <a:gd name="T23" fmla="*/ 54 h 73"/>
              <a:gd name="T24" fmla="*/ 7 w 83"/>
              <a:gd name="T25" fmla="*/ 46 h 73"/>
              <a:gd name="T26" fmla="*/ 0 w 83"/>
              <a:gd name="T27" fmla="*/ 24 h 73"/>
              <a:gd name="T28" fmla="*/ 8 w 83"/>
              <a:gd name="T29" fmla="*/ 20 h 73"/>
              <a:gd name="T30" fmla="*/ 10 w 83"/>
              <a:gd name="T31" fmla="*/ 20 h 73"/>
              <a:gd name="T32" fmla="*/ 14 w 83"/>
              <a:gd name="T33" fmla="*/ 22 h 73"/>
              <a:gd name="T34" fmla="*/ 15 w 83"/>
              <a:gd name="T35" fmla="*/ 22 h 73"/>
              <a:gd name="T36" fmla="*/ 44 w 83"/>
              <a:gd name="T37" fmla="*/ 13 h 73"/>
              <a:gd name="T38" fmla="*/ 52 w 83"/>
              <a:gd name="T39" fmla="*/ 8 h 73"/>
              <a:gd name="T40" fmla="*/ 60 w 83"/>
              <a:gd name="T41" fmla="*/ 3 h 73"/>
              <a:gd name="T42" fmla="*/ 67 w 83"/>
              <a:gd name="T43" fmla="*/ 0 h 73"/>
              <a:gd name="T44" fmla="*/ 68 w 83"/>
              <a:gd name="T45" fmla="*/ 5 h 73"/>
              <a:gd name="T46" fmla="*/ 71 w 83"/>
              <a:gd name="T47" fmla="*/ 15 h 73"/>
              <a:gd name="T48" fmla="*/ 83 w 83"/>
              <a:gd name="T49" fmla="*/ 54 h 73"/>
              <a:gd name="T50" fmla="*/ 83 w 83"/>
              <a:gd name="T51" fmla="*/ 56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3" h="73">
                <a:moveTo>
                  <a:pt x="83" y="56"/>
                </a:moveTo>
                <a:lnTo>
                  <a:pt x="83" y="56"/>
                </a:lnTo>
                <a:lnTo>
                  <a:pt x="71" y="63"/>
                </a:lnTo>
                <a:lnTo>
                  <a:pt x="68" y="64"/>
                </a:lnTo>
                <a:lnTo>
                  <a:pt x="48" y="68"/>
                </a:lnTo>
                <a:lnTo>
                  <a:pt x="30" y="73"/>
                </a:lnTo>
                <a:lnTo>
                  <a:pt x="28" y="73"/>
                </a:lnTo>
                <a:lnTo>
                  <a:pt x="32" y="63"/>
                </a:lnTo>
                <a:lnTo>
                  <a:pt x="30" y="61"/>
                </a:lnTo>
                <a:lnTo>
                  <a:pt x="29" y="60"/>
                </a:lnTo>
                <a:lnTo>
                  <a:pt x="22" y="57"/>
                </a:lnTo>
                <a:lnTo>
                  <a:pt x="19" y="54"/>
                </a:lnTo>
                <a:lnTo>
                  <a:pt x="7" y="46"/>
                </a:lnTo>
                <a:lnTo>
                  <a:pt x="0" y="24"/>
                </a:lnTo>
                <a:lnTo>
                  <a:pt x="8" y="20"/>
                </a:lnTo>
                <a:lnTo>
                  <a:pt x="10" y="20"/>
                </a:lnTo>
                <a:lnTo>
                  <a:pt x="14" y="22"/>
                </a:lnTo>
                <a:lnTo>
                  <a:pt x="15" y="22"/>
                </a:lnTo>
                <a:lnTo>
                  <a:pt x="44" y="13"/>
                </a:lnTo>
                <a:lnTo>
                  <a:pt x="52" y="8"/>
                </a:lnTo>
                <a:lnTo>
                  <a:pt x="60" y="3"/>
                </a:lnTo>
                <a:lnTo>
                  <a:pt x="67" y="0"/>
                </a:lnTo>
                <a:lnTo>
                  <a:pt x="68" y="5"/>
                </a:lnTo>
                <a:lnTo>
                  <a:pt x="71" y="15"/>
                </a:lnTo>
                <a:lnTo>
                  <a:pt x="83" y="54"/>
                </a:lnTo>
                <a:lnTo>
                  <a:pt x="83" y="5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7" name="Freeform 549"/>
          <p:cNvSpPr>
            <a:spLocks/>
          </p:cNvSpPr>
          <p:nvPr/>
        </p:nvSpPr>
        <p:spPr bwMode="auto">
          <a:xfrm>
            <a:off x="5148263" y="4748213"/>
            <a:ext cx="254000" cy="328613"/>
          </a:xfrm>
          <a:custGeom>
            <a:avLst/>
            <a:gdLst>
              <a:gd name="T0" fmla="*/ 160 w 160"/>
              <a:gd name="T1" fmla="*/ 186 h 207"/>
              <a:gd name="T2" fmla="*/ 154 w 160"/>
              <a:gd name="T3" fmla="*/ 189 h 207"/>
              <a:gd name="T4" fmla="*/ 151 w 160"/>
              <a:gd name="T5" fmla="*/ 193 h 207"/>
              <a:gd name="T6" fmla="*/ 155 w 160"/>
              <a:gd name="T7" fmla="*/ 201 h 207"/>
              <a:gd name="T8" fmla="*/ 154 w 160"/>
              <a:gd name="T9" fmla="*/ 204 h 207"/>
              <a:gd name="T10" fmla="*/ 150 w 160"/>
              <a:gd name="T11" fmla="*/ 205 h 207"/>
              <a:gd name="T12" fmla="*/ 135 w 160"/>
              <a:gd name="T13" fmla="*/ 207 h 207"/>
              <a:gd name="T14" fmla="*/ 130 w 160"/>
              <a:gd name="T15" fmla="*/ 197 h 207"/>
              <a:gd name="T16" fmla="*/ 117 w 160"/>
              <a:gd name="T17" fmla="*/ 192 h 207"/>
              <a:gd name="T18" fmla="*/ 102 w 160"/>
              <a:gd name="T19" fmla="*/ 186 h 207"/>
              <a:gd name="T20" fmla="*/ 93 w 160"/>
              <a:gd name="T21" fmla="*/ 186 h 207"/>
              <a:gd name="T22" fmla="*/ 91 w 160"/>
              <a:gd name="T23" fmla="*/ 186 h 207"/>
              <a:gd name="T24" fmla="*/ 76 w 160"/>
              <a:gd name="T25" fmla="*/ 137 h 207"/>
              <a:gd name="T26" fmla="*/ 78 w 160"/>
              <a:gd name="T27" fmla="*/ 125 h 207"/>
              <a:gd name="T28" fmla="*/ 74 w 160"/>
              <a:gd name="T29" fmla="*/ 98 h 207"/>
              <a:gd name="T30" fmla="*/ 74 w 160"/>
              <a:gd name="T31" fmla="*/ 69 h 207"/>
              <a:gd name="T32" fmla="*/ 56 w 160"/>
              <a:gd name="T33" fmla="*/ 65 h 207"/>
              <a:gd name="T34" fmla="*/ 44 w 160"/>
              <a:gd name="T35" fmla="*/ 77 h 207"/>
              <a:gd name="T36" fmla="*/ 16 w 160"/>
              <a:gd name="T37" fmla="*/ 60 h 207"/>
              <a:gd name="T38" fmla="*/ 0 w 160"/>
              <a:gd name="T39" fmla="*/ 53 h 207"/>
              <a:gd name="T40" fmla="*/ 18 w 160"/>
              <a:gd name="T41" fmla="*/ 20 h 207"/>
              <a:gd name="T42" fmla="*/ 14 w 160"/>
              <a:gd name="T43" fmla="*/ 15 h 207"/>
              <a:gd name="T44" fmla="*/ 8 w 160"/>
              <a:gd name="T45" fmla="*/ 10 h 207"/>
              <a:gd name="T46" fmla="*/ 15 w 160"/>
              <a:gd name="T47" fmla="*/ 1 h 207"/>
              <a:gd name="T48" fmla="*/ 36 w 160"/>
              <a:gd name="T49" fmla="*/ 12 h 207"/>
              <a:gd name="T50" fmla="*/ 55 w 160"/>
              <a:gd name="T51" fmla="*/ 0 h 207"/>
              <a:gd name="T52" fmla="*/ 81 w 160"/>
              <a:gd name="T53" fmla="*/ 38 h 207"/>
              <a:gd name="T54" fmla="*/ 96 w 160"/>
              <a:gd name="T55" fmla="*/ 62 h 207"/>
              <a:gd name="T56" fmla="*/ 98 w 160"/>
              <a:gd name="T57" fmla="*/ 62 h 207"/>
              <a:gd name="T58" fmla="*/ 111 w 160"/>
              <a:gd name="T59" fmla="*/ 55 h 207"/>
              <a:gd name="T60" fmla="*/ 123 w 160"/>
              <a:gd name="T61" fmla="*/ 72 h 207"/>
              <a:gd name="T62" fmla="*/ 124 w 160"/>
              <a:gd name="T63" fmla="*/ 75 h 207"/>
              <a:gd name="T64" fmla="*/ 127 w 160"/>
              <a:gd name="T65" fmla="*/ 83 h 207"/>
              <a:gd name="T66" fmla="*/ 132 w 160"/>
              <a:gd name="T67" fmla="*/ 109 h 207"/>
              <a:gd name="T68" fmla="*/ 150 w 160"/>
              <a:gd name="T69" fmla="*/ 152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207">
                <a:moveTo>
                  <a:pt x="150" y="152"/>
                </a:moveTo>
                <a:lnTo>
                  <a:pt x="160" y="186"/>
                </a:lnTo>
                <a:lnTo>
                  <a:pt x="158" y="186"/>
                </a:lnTo>
                <a:lnTo>
                  <a:pt x="154" y="189"/>
                </a:lnTo>
                <a:lnTo>
                  <a:pt x="151" y="190"/>
                </a:lnTo>
                <a:lnTo>
                  <a:pt x="151" y="193"/>
                </a:lnTo>
                <a:lnTo>
                  <a:pt x="154" y="199"/>
                </a:lnTo>
                <a:lnTo>
                  <a:pt x="155" y="201"/>
                </a:lnTo>
                <a:lnTo>
                  <a:pt x="155" y="203"/>
                </a:lnTo>
                <a:lnTo>
                  <a:pt x="154" y="204"/>
                </a:lnTo>
                <a:lnTo>
                  <a:pt x="151" y="207"/>
                </a:lnTo>
                <a:lnTo>
                  <a:pt x="150" y="205"/>
                </a:lnTo>
                <a:lnTo>
                  <a:pt x="146" y="205"/>
                </a:lnTo>
                <a:lnTo>
                  <a:pt x="135" y="207"/>
                </a:lnTo>
                <a:lnTo>
                  <a:pt x="131" y="200"/>
                </a:lnTo>
                <a:lnTo>
                  <a:pt x="130" y="197"/>
                </a:lnTo>
                <a:lnTo>
                  <a:pt x="130" y="193"/>
                </a:lnTo>
                <a:lnTo>
                  <a:pt x="117" y="192"/>
                </a:lnTo>
                <a:lnTo>
                  <a:pt x="106" y="192"/>
                </a:lnTo>
                <a:lnTo>
                  <a:pt x="102" y="186"/>
                </a:lnTo>
                <a:lnTo>
                  <a:pt x="98" y="180"/>
                </a:lnTo>
                <a:lnTo>
                  <a:pt x="93" y="186"/>
                </a:lnTo>
                <a:lnTo>
                  <a:pt x="91" y="188"/>
                </a:lnTo>
                <a:lnTo>
                  <a:pt x="91" y="186"/>
                </a:lnTo>
                <a:lnTo>
                  <a:pt x="79" y="147"/>
                </a:lnTo>
                <a:lnTo>
                  <a:pt x="76" y="137"/>
                </a:lnTo>
                <a:lnTo>
                  <a:pt x="75" y="132"/>
                </a:lnTo>
                <a:lnTo>
                  <a:pt x="78" y="125"/>
                </a:lnTo>
                <a:lnTo>
                  <a:pt x="78" y="124"/>
                </a:lnTo>
                <a:lnTo>
                  <a:pt x="74" y="98"/>
                </a:lnTo>
                <a:lnTo>
                  <a:pt x="74" y="87"/>
                </a:lnTo>
                <a:lnTo>
                  <a:pt x="74" y="69"/>
                </a:lnTo>
                <a:lnTo>
                  <a:pt x="66" y="60"/>
                </a:lnTo>
                <a:lnTo>
                  <a:pt x="56" y="65"/>
                </a:lnTo>
                <a:lnTo>
                  <a:pt x="55" y="66"/>
                </a:lnTo>
                <a:lnTo>
                  <a:pt x="44" y="77"/>
                </a:lnTo>
                <a:lnTo>
                  <a:pt x="29" y="65"/>
                </a:lnTo>
                <a:lnTo>
                  <a:pt x="16" y="60"/>
                </a:lnTo>
                <a:lnTo>
                  <a:pt x="14" y="57"/>
                </a:lnTo>
                <a:lnTo>
                  <a:pt x="0" y="53"/>
                </a:lnTo>
                <a:lnTo>
                  <a:pt x="11" y="32"/>
                </a:lnTo>
                <a:lnTo>
                  <a:pt x="18" y="20"/>
                </a:lnTo>
                <a:lnTo>
                  <a:pt x="18" y="19"/>
                </a:lnTo>
                <a:lnTo>
                  <a:pt x="14" y="15"/>
                </a:lnTo>
                <a:lnTo>
                  <a:pt x="12" y="15"/>
                </a:lnTo>
                <a:lnTo>
                  <a:pt x="8" y="10"/>
                </a:lnTo>
                <a:lnTo>
                  <a:pt x="10" y="9"/>
                </a:lnTo>
                <a:lnTo>
                  <a:pt x="15" y="1"/>
                </a:lnTo>
                <a:lnTo>
                  <a:pt x="18" y="2"/>
                </a:lnTo>
                <a:lnTo>
                  <a:pt x="36" y="12"/>
                </a:lnTo>
                <a:lnTo>
                  <a:pt x="41" y="2"/>
                </a:lnTo>
                <a:lnTo>
                  <a:pt x="55" y="0"/>
                </a:lnTo>
                <a:lnTo>
                  <a:pt x="61" y="23"/>
                </a:lnTo>
                <a:lnTo>
                  <a:pt x="81" y="38"/>
                </a:lnTo>
                <a:lnTo>
                  <a:pt x="82" y="39"/>
                </a:lnTo>
                <a:lnTo>
                  <a:pt x="96" y="62"/>
                </a:lnTo>
                <a:lnTo>
                  <a:pt x="97" y="62"/>
                </a:lnTo>
                <a:lnTo>
                  <a:pt x="98" y="62"/>
                </a:lnTo>
                <a:lnTo>
                  <a:pt x="98" y="61"/>
                </a:lnTo>
                <a:lnTo>
                  <a:pt x="111" y="55"/>
                </a:lnTo>
                <a:lnTo>
                  <a:pt x="116" y="57"/>
                </a:lnTo>
                <a:lnTo>
                  <a:pt x="123" y="72"/>
                </a:lnTo>
                <a:lnTo>
                  <a:pt x="124" y="73"/>
                </a:lnTo>
                <a:lnTo>
                  <a:pt x="124" y="75"/>
                </a:lnTo>
                <a:lnTo>
                  <a:pt x="125" y="76"/>
                </a:lnTo>
                <a:lnTo>
                  <a:pt x="127" y="83"/>
                </a:lnTo>
                <a:lnTo>
                  <a:pt x="135" y="102"/>
                </a:lnTo>
                <a:lnTo>
                  <a:pt x="132" y="109"/>
                </a:lnTo>
                <a:lnTo>
                  <a:pt x="132" y="111"/>
                </a:lnTo>
                <a:lnTo>
                  <a:pt x="150" y="15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8" name="Freeform 550"/>
          <p:cNvSpPr>
            <a:spLocks/>
          </p:cNvSpPr>
          <p:nvPr/>
        </p:nvSpPr>
        <p:spPr bwMode="auto">
          <a:xfrm>
            <a:off x="5321300" y="4292600"/>
            <a:ext cx="200025" cy="171450"/>
          </a:xfrm>
          <a:custGeom>
            <a:avLst/>
            <a:gdLst>
              <a:gd name="T0" fmla="*/ 64 w 126"/>
              <a:gd name="T1" fmla="*/ 18 h 108"/>
              <a:gd name="T2" fmla="*/ 86 w 126"/>
              <a:gd name="T3" fmla="*/ 27 h 108"/>
              <a:gd name="T4" fmla="*/ 90 w 126"/>
              <a:gd name="T5" fmla="*/ 41 h 108"/>
              <a:gd name="T6" fmla="*/ 100 w 126"/>
              <a:gd name="T7" fmla="*/ 53 h 108"/>
              <a:gd name="T8" fmla="*/ 123 w 126"/>
              <a:gd name="T9" fmla="*/ 51 h 108"/>
              <a:gd name="T10" fmla="*/ 126 w 126"/>
              <a:gd name="T11" fmla="*/ 64 h 108"/>
              <a:gd name="T12" fmla="*/ 126 w 126"/>
              <a:gd name="T13" fmla="*/ 67 h 108"/>
              <a:gd name="T14" fmla="*/ 121 w 126"/>
              <a:gd name="T15" fmla="*/ 71 h 108"/>
              <a:gd name="T16" fmla="*/ 109 w 126"/>
              <a:gd name="T17" fmla="*/ 82 h 108"/>
              <a:gd name="T18" fmla="*/ 94 w 126"/>
              <a:gd name="T19" fmla="*/ 82 h 108"/>
              <a:gd name="T20" fmla="*/ 83 w 126"/>
              <a:gd name="T21" fmla="*/ 86 h 108"/>
              <a:gd name="T22" fmla="*/ 78 w 126"/>
              <a:gd name="T23" fmla="*/ 85 h 108"/>
              <a:gd name="T24" fmla="*/ 75 w 126"/>
              <a:gd name="T25" fmla="*/ 89 h 108"/>
              <a:gd name="T26" fmla="*/ 72 w 126"/>
              <a:gd name="T27" fmla="*/ 87 h 108"/>
              <a:gd name="T28" fmla="*/ 71 w 126"/>
              <a:gd name="T29" fmla="*/ 87 h 108"/>
              <a:gd name="T30" fmla="*/ 68 w 126"/>
              <a:gd name="T31" fmla="*/ 87 h 108"/>
              <a:gd name="T32" fmla="*/ 64 w 126"/>
              <a:gd name="T33" fmla="*/ 89 h 108"/>
              <a:gd name="T34" fmla="*/ 63 w 126"/>
              <a:gd name="T35" fmla="*/ 89 h 108"/>
              <a:gd name="T36" fmla="*/ 61 w 126"/>
              <a:gd name="T37" fmla="*/ 94 h 108"/>
              <a:gd name="T38" fmla="*/ 53 w 126"/>
              <a:gd name="T39" fmla="*/ 96 h 108"/>
              <a:gd name="T40" fmla="*/ 48 w 126"/>
              <a:gd name="T41" fmla="*/ 101 h 108"/>
              <a:gd name="T42" fmla="*/ 46 w 126"/>
              <a:gd name="T43" fmla="*/ 104 h 108"/>
              <a:gd name="T44" fmla="*/ 42 w 126"/>
              <a:gd name="T45" fmla="*/ 102 h 108"/>
              <a:gd name="T46" fmla="*/ 41 w 126"/>
              <a:gd name="T47" fmla="*/ 107 h 108"/>
              <a:gd name="T48" fmla="*/ 41 w 126"/>
              <a:gd name="T49" fmla="*/ 108 h 108"/>
              <a:gd name="T50" fmla="*/ 41 w 126"/>
              <a:gd name="T51" fmla="*/ 107 h 108"/>
              <a:gd name="T52" fmla="*/ 40 w 126"/>
              <a:gd name="T53" fmla="*/ 107 h 108"/>
              <a:gd name="T54" fmla="*/ 16 w 126"/>
              <a:gd name="T55" fmla="*/ 96 h 108"/>
              <a:gd name="T56" fmla="*/ 0 w 126"/>
              <a:gd name="T57" fmla="*/ 100 h 108"/>
              <a:gd name="T58" fmla="*/ 14 w 126"/>
              <a:gd name="T59" fmla="*/ 75 h 108"/>
              <a:gd name="T60" fmla="*/ 15 w 126"/>
              <a:gd name="T61" fmla="*/ 74 h 108"/>
              <a:gd name="T62" fmla="*/ 18 w 126"/>
              <a:gd name="T63" fmla="*/ 72 h 108"/>
              <a:gd name="T64" fmla="*/ 21 w 126"/>
              <a:gd name="T65" fmla="*/ 72 h 108"/>
              <a:gd name="T66" fmla="*/ 16 w 126"/>
              <a:gd name="T67" fmla="*/ 56 h 108"/>
              <a:gd name="T68" fmla="*/ 23 w 126"/>
              <a:gd name="T69" fmla="*/ 47 h 108"/>
              <a:gd name="T70" fmla="*/ 23 w 126"/>
              <a:gd name="T71" fmla="*/ 44 h 108"/>
              <a:gd name="T72" fmla="*/ 23 w 126"/>
              <a:gd name="T73" fmla="*/ 30 h 108"/>
              <a:gd name="T74" fmla="*/ 23 w 126"/>
              <a:gd name="T75" fmla="*/ 25 h 108"/>
              <a:gd name="T76" fmla="*/ 25 w 126"/>
              <a:gd name="T77" fmla="*/ 23 h 108"/>
              <a:gd name="T78" fmla="*/ 25 w 126"/>
              <a:gd name="T79" fmla="*/ 21 h 108"/>
              <a:gd name="T80" fmla="*/ 25 w 126"/>
              <a:gd name="T81" fmla="*/ 19 h 108"/>
              <a:gd name="T82" fmla="*/ 30 w 126"/>
              <a:gd name="T83" fmla="*/ 3 h 108"/>
              <a:gd name="T84" fmla="*/ 31 w 126"/>
              <a:gd name="T85" fmla="*/ 0 h 108"/>
              <a:gd name="T86" fmla="*/ 34 w 126"/>
              <a:gd name="T87" fmla="*/ 0 h 108"/>
              <a:gd name="T88" fmla="*/ 45 w 126"/>
              <a:gd name="T89" fmla="*/ 0 h 108"/>
              <a:gd name="T90" fmla="*/ 49 w 126"/>
              <a:gd name="T91" fmla="*/ 0 h 108"/>
              <a:gd name="T92" fmla="*/ 53 w 126"/>
              <a:gd name="T93" fmla="*/ 15 h 108"/>
              <a:gd name="T94" fmla="*/ 64 w 126"/>
              <a:gd name="T95" fmla="*/ 1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6" h="108">
                <a:moveTo>
                  <a:pt x="64" y="18"/>
                </a:moveTo>
                <a:lnTo>
                  <a:pt x="86" y="27"/>
                </a:lnTo>
                <a:lnTo>
                  <a:pt x="90" y="41"/>
                </a:lnTo>
                <a:lnTo>
                  <a:pt x="100" y="53"/>
                </a:lnTo>
                <a:lnTo>
                  <a:pt x="123" y="51"/>
                </a:lnTo>
                <a:lnTo>
                  <a:pt x="126" y="64"/>
                </a:lnTo>
                <a:lnTo>
                  <a:pt x="126" y="67"/>
                </a:lnTo>
                <a:lnTo>
                  <a:pt x="121" y="71"/>
                </a:lnTo>
                <a:lnTo>
                  <a:pt x="109" y="82"/>
                </a:lnTo>
                <a:lnTo>
                  <a:pt x="94" y="82"/>
                </a:lnTo>
                <a:lnTo>
                  <a:pt x="83" y="86"/>
                </a:lnTo>
                <a:lnTo>
                  <a:pt x="78" y="85"/>
                </a:lnTo>
                <a:lnTo>
                  <a:pt x="75" y="89"/>
                </a:lnTo>
                <a:lnTo>
                  <a:pt x="72" y="87"/>
                </a:lnTo>
                <a:lnTo>
                  <a:pt x="71" y="87"/>
                </a:lnTo>
                <a:lnTo>
                  <a:pt x="68" y="87"/>
                </a:lnTo>
                <a:lnTo>
                  <a:pt x="64" y="89"/>
                </a:lnTo>
                <a:lnTo>
                  <a:pt x="63" y="89"/>
                </a:lnTo>
                <a:lnTo>
                  <a:pt x="61" y="94"/>
                </a:lnTo>
                <a:lnTo>
                  <a:pt x="53" y="96"/>
                </a:lnTo>
                <a:lnTo>
                  <a:pt x="48" y="101"/>
                </a:lnTo>
                <a:lnTo>
                  <a:pt x="46" y="104"/>
                </a:lnTo>
                <a:lnTo>
                  <a:pt x="42" y="102"/>
                </a:lnTo>
                <a:lnTo>
                  <a:pt x="41" y="107"/>
                </a:lnTo>
                <a:lnTo>
                  <a:pt x="41" y="108"/>
                </a:lnTo>
                <a:lnTo>
                  <a:pt x="41" y="107"/>
                </a:lnTo>
                <a:lnTo>
                  <a:pt x="40" y="107"/>
                </a:lnTo>
                <a:lnTo>
                  <a:pt x="16" y="96"/>
                </a:lnTo>
                <a:lnTo>
                  <a:pt x="0" y="100"/>
                </a:lnTo>
                <a:lnTo>
                  <a:pt x="14" y="75"/>
                </a:lnTo>
                <a:lnTo>
                  <a:pt x="15" y="74"/>
                </a:lnTo>
                <a:lnTo>
                  <a:pt x="18" y="72"/>
                </a:lnTo>
                <a:lnTo>
                  <a:pt x="21" y="72"/>
                </a:lnTo>
                <a:lnTo>
                  <a:pt x="16" y="56"/>
                </a:lnTo>
                <a:lnTo>
                  <a:pt x="23" y="47"/>
                </a:lnTo>
                <a:lnTo>
                  <a:pt x="23" y="44"/>
                </a:lnTo>
                <a:lnTo>
                  <a:pt x="23" y="30"/>
                </a:lnTo>
                <a:lnTo>
                  <a:pt x="23" y="25"/>
                </a:lnTo>
                <a:lnTo>
                  <a:pt x="25" y="23"/>
                </a:lnTo>
                <a:lnTo>
                  <a:pt x="25" y="21"/>
                </a:lnTo>
                <a:lnTo>
                  <a:pt x="25" y="19"/>
                </a:lnTo>
                <a:lnTo>
                  <a:pt x="30" y="3"/>
                </a:lnTo>
                <a:lnTo>
                  <a:pt x="31" y="0"/>
                </a:lnTo>
                <a:lnTo>
                  <a:pt x="34" y="0"/>
                </a:lnTo>
                <a:lnTo>
                  <a:pt x="45" y="0"/>
                </a:lnTo>
                <a:lnTo>
                  <a:pt x="49" y="0"/>
                </a:lnTo>
                <a:lnTo>
                  <a:pt x="53" y="15"/>
                </a:lnTo>
                <a:lnTo>
                  <a:pt x="64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9" name="Freeform 551"/>
          <p:cNvSpPr>
            <a:spLocks/>
          </p:cNvSpPr>
          <p:nvPr/>
        </p:nvSpPr>
        <p:spPr bwMode="auto">
          <a:xfrm>
            <a:off x="5435600" y="5678488"/>
            <a:ext cx="50800" cy="66675"/>
          </a:xfrm>
          <a:custGeom>
            <a:avLst/>
            <a:gdLst>
              <a:gd name="T0" fmla="*/ 30 w 32"/>
              <a:gd name="T1" fmla="*/ 0 h 42"/>
              <a:gd name="T2" fmla="*/ 30 w 32"/>
              <a:gd name="T3" fmla="*/ 1 h 42"/>
              <a:gd name="T4" fmla="*/ 30 w 32"/>
              <a:gd name="T5" fmla="*/ 5 h 42"/>
              <a:gd name="T6" fmla="*/ 32 w 32"/>
              <a:gd name="T7" fmla="*/ 8 h 42"/>
              <a:gd name="T8" fmla="*/ 30 w 32"/>
              <a:gd name="T9" fmla="*/ 8 h 42"/>
              <a:gd name="T10" fmla="*/ 30 w 32"/>
              <a:gd name="T11" fmla="*/ 9 h 42"/>
              <a:gd name="T12" fmla="*/ 29 w 32"/>
              <a:gd name="T13" fmla="*/ 9 h 42"/>
              <a:gd name="T14" fmla="*/ 30 w 32"/>
              <a:gd name="T15" fmla="*/ 11 h 42"/>
              <a:gd name="T16" fmla="*/ 30 w 32"/>
              <a:gd name="T17" fmla="*/ 14 h 42"/>
              <a:gd name="T18" fmla="*/ 30 w 32"/>
              <a:gd name="T19" fmla="*/ 15 h 42"/>
              <a:gd name="T20" fmla="*/ 32 w 32"/>
              <a:gd name="T21" fmla="*/ 16 h 42"/>
              <a:gd name="T22" fmla="*/ 30 w 32"/>
              <a:gd name="T23" fmla="*/ 20 h 42"/>
              <a:gd name="T24" fmla="*/ 30 w 32"/>
              <a:gd name="T25" fmla="*/ 23 h 42"/>
              <a:gd name="T26" fmla="*/ 32 w 32"/>
              <a:gd name="T27" fmla="*/ 23 h 42"/>
              <a:gd name="T28" fmla="*/ 32 w 32"/>
              <a:gd name="T29" fmla="*/ 24 h 42"/>
              <a:gd name="T30" fmla="*/ 32 w 32"/>
              <a:gd name="T31" fmla="*/ 26 h 42"/>
              <a:gd name="T32" fmla="*/ 30 w 32"/>
              <a:gd name="T33" fmla="*/ 26 h 42"/>
              <a:gd name="T34" fmla="*/ 24 w 32"/>
              <a:gd name="T35" fmla="*/ 26 h 42"/>
              <a:gd name="T36" fmla="*/ 22 w 32"/>
              <a:gd name="T37" fmla="*/ 29 h 42"/>
              <a:gd name="T38" fmla="*/ 22 w 32"/>
              <a:gd name="T39" fmla="*/ 31 h 42"/>
              <a:gd name="T40" fmla="*/ 21 w 32"/>
              <a:gd name="T41" fmla="*/ 34 h 42"/>
              <a:gd name="T42" fmla="*/ 19 w 32"/>
              <a:gd name="T43" fmla="*/ 37 h 42"/>
              <a:gd name="T44" fmla="*/ 19 w 32"/>
              <a:gd name="T45" fmla="*/ 38 h 42"/>
              <a:gd name="T46" fmla="*/ 18 w 32"/>
              <a:gd name="T47" fmla="*/ 38 h 42"/>
              <a:gd name="T48" fmla="*/ 15 w 32"/>
              <a:gd name="T49" fmla="*/ 38 h 42"/>
              <a:gd name="T50" fmla="*/ 13 w 32"/>
              <a:gd name="T51" fmla="*/ 38 h 42"/>
              <a:gd name="T52" fmla="*/ 10 w 32"/>
              <a:gd name="T53" fmla="*/ 38 h 42"/>
              <a:gd name="T54" fmla="*/ 9 w 32"/>
              <a:gd name="T55" fmla="*/ 38 h 42"/>
              <a:gd name="T56" fmla="*/ 9 w 32"/>
              <a:gd name="T57" fmla="*/ 39 h 42"/>
              <a:gd name="T58" fmla="*/ 7 w 32"/>
              <a:gd name="T59" fmla="*/ 39 h 42"/>
              <a:gd name="T60" fmla="*/ 3 w 32"/>
              <a:gd name="T61" fmla="*/ 41 h 42"/>
              <a:gd name="T62" fmla="*/ 2 w 32"/>
              <a:gd name="T63" fmla="*/ 42 h 42"/>
              <a:gd name="T64" fmla="*/ 0 w 32"/>
              <a:gd name="T65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2" h="42">
                <a:moveTo>
                  <a:pt x="30" y="0"/>
                </a:moveTo>
                <a:lnTo>
                  <a:pt x="30" y="1"/>
                </a:lnTo>
                <a:lnTo>
                  <a:pt x="30" y="5"/>
                </a:lnTo>
                <a:lnTo>
                  <a:pt x="32" y="8"/>
                </a:lnTo>
                <a:lnTo>
                  <a:pt x="30" y="8"/>
                </a:lnTo>
                <a:lnTo>
                  <a:pt x="30" y="9"/>
                </a:lnTo>
                <a:lnTo>
                  <a:pt x="29" y="9"/>
                </a:lnTo>
                <a:lnTo>
                  <a:pt x="30" y="11"/>
                </a:lnTo>
                <a:lnTo>
                  <a:pt x="30" y="14"/>
                </a:lnTo>
                <a:lnTo>
                  <a:pt x="30" y="15"/>
                </a:lnTo>
                <a:lnTo>
                  <a:pt x="32" y="16"/>
                </a:lnTo>
                <a:lnTo>
                  <a:pt x="30" y="20"/>
                </a:lnTo>
                <a:lnTo>
                  <a:pt x="30" y="23"/>
                </a:lnTo>
                <a:lnTo>
                  <a:pt x="32" y="23"/>
                </a:lnTo>
                <a:lnTo>
                  <a:pt x="32" y="24"/>
                </a:lnTo>
                <a:lnTo>
                  <a:pt x="32" y="26"/>
                </a:lnTo>
                <a:lnTo>
                  <a:pt x="30" y="26"/>
                </a:lnTo>
                <a:lnTo>
                  <a:pt x="24" y="26"/>
                </a:lnTo>
                <a:lnTo>
                  <a:pt x="22" y="29"/>
                </a:lnTo>
                <a:lnTo>
                  <a:pt x="22" y="31"/>
                </a:lnTo>
                <a:lnTo>
                  <a:pt x="21" y="34"/>
                </a:lnTo>
                <a:lnTo>
                  <a:pt x="19" y="37"/>
                </a:lnTo>
                <a:lnTo>
                  <a:pt x="19" y="38"/>
                </a:lnTo>
                <a:lnTo>
                  <a:pt x="18" y="38"/>
                </a:lnTo>
                <a:lnTo>
                  <a:pt x="15" y="38"/>
                </a:lnTo>
                <a:lnTo>
                  <a:pt x="13" y="38"/>
                </a:lnTo>
                <a:lnTo>
                  <a:pt x="10" y="38"/>
                </a:lnTo>
                <a:lnTo>
                  <a:pt x="9" y="38"/>
                </a:lnTo>
                <a:lnTo>
                  <a:pt x="9" y="39"/>
                </a:lnTo>
                <a:lnTo>
                  <a:pt x="7" y="39"/>
                </a:lnTo>
                <a:lnTo>
                  <a:pt x="3" y="41"/>
                </a:lnTo>
                <a:lnTo>
                  <a:pt x="2" y="42"/>
                </a:lnTo>
                <a:lnTo>
                  <a:pt x="0" y="4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0" name="Freeform 552"/>
          <p:cNvSpPr>
            <a:spLocks/>
          </p:cNvSpPr>
          <p:nvPr/>
        </p:nvSpPr>
        <p:spPr bwMode="auto">
          <a:xfrm>
            <a:off x="5473700" y="4875213"/>
            <a:ext cx="233363" cy="292100"/>
          </a:xfrm>
          <a:custGeom>
            <a:avLst/>
            <a:gdLst>
              <a:gd name="T0" fmla="*/ 79 w 147"/>
              <a:gd name="T1" fmla="*/ 22 h 184"/>
              <a:gd name="T2" fmla="*/ 81 w 147"/>
              <a:gd name="T3" fmla="*/ 25 h 184"/>
              <a:gd name="T4" fmla="*/ 85 w 147"/>
              <a:gd name="T5" fmla="*/ 33 h 184"/>
              <a:gd name="T6" fmla="*/ 89 w 147"/>
              <a:gd name="T7" fmla="*/ 40 h 184"/>
              <a:gd name="T8" fmla="*/ 98 w 147"/>
              <a:gd name="T9" fmla="*/ 38 h 184"/>
              <a:gd name="T10" fmla="*/ 103 w 147"/>
              <a:gd name="T11" fmla="*/ 38 h 184"/>
              <a:gd name="T12" fmla="*/ 114 w 147"/>
              <a:gd name="T13" fmla="*/ 44 h 184"/>
              <a:gd name="T14" fmla="*/ 117 w 147"/>
              <a:gd name="T15" fmla="*/ 50 h 184"/>
              <a:gd name="T16" fmla="*/ 122 w 147"/>
              <a:gd name="T17" fmla="*/ 59 h 184"/>
              <a:gd name="T18" fmla="*/ 129 w 147"/>
              <a:gd name="T19" fmla="*/ 68 h 184"/>
              <a:gd name="T20" fmla="*/ 133 w 147"/>
              <a:gd name="T21" fmla="*/ 76 h 184"/>
              <a:gd name="T22" fmla="*/ 143 w 147"/>
              <a:gd name="T23" fmla="*/ 90 h 184"/>
              <a:gd name="T24" fmla="*/ 144 w 147"/>
              <a:gd name="T25" fmla="*/ 104 h 184"/>
              <a:gd name="T26" fmla="*/ 144 w 147"/>
              <a:gd name="T27" fmla="*/ 109 h 184"/>
              <a:gd name="T28" fmla="*/ 141 w 147"/>
              <a:gd name="T29" fmla="*/ 120 h 184"/>
              <a:gd name="T30" fmla="*/ 139 w 147"/>
              <a:gd name="T31" fmla="*/ 125 h 184"/>
              <a:gd name="T32" fmla="*/ 134 w 147"/>
              <a:gd name="T33" fmla="*/ 138 h 184"/>
              <a:gd name="T34" fmla="*/ 129 w 147"/>
              <a:gd name="T35" fmla="*/ 145 h 184"/>
              <a:gd name="T36" fmla="*/ 122 w 147"/>
              <a:gd name="T37" fmla="*/ 153 h 184"/>
              <a:gd name="T38" fmla="*/ 121 w 147"/>
              <a:gd name="T39" fmla="*/ 162 h 184"/>
              <a:gd name="T40" fmla="*/ 118 w 147"/>
              <a:gd name="T41" fmla="*/ 173 h 184"/>
              <a:gd name="T42" fmla="*/ 117 w 147"/>
              <a:gd name="T43" fmla="*/ 175 h 184"/>
              <a:gd name="T44" fmla="*/ 115 w 147"/>
              <a:gd name="T45" fmla="*/ 176 h 184"/>
              <a:gd name="T46" fmla="*/ 110 w 147"/>
              <a:gd name="T47" fmla="*/ 177 h 184"/>
              <a:gd name="T48" fmla="*/ 100 w 147"/>
              <a:gd name="T49" fmla="*/ 176 h 184"/>
              <a:gd name="T50" fmla="*/ 88 w 147"/>
              <a:gd name="T51" fmla="*/ 176 h 184"/>
              <a:gd name="T52" fmla="*/ 80 w 147"/>
              <a:gd name="T53" fmla="*/ 177 h 184"/>
              <a:gd name="T54" fmla="*/ 69 w 147"/>
              <a:gd name="T55" fmla="*/ 181 h 184"/>
              <a:gd name="T56" fmla="*/ 62 w 147"/>
              <a:gd name="T57" fmla="*/ 183 h 184"/>
              <a:gd name="T58" fmla="*/ 59 w 147"/>
              <a:gd name="T59" fmla="*/ 184 h 184"/>
              <a:gd name="T60" fmla="*/ 50 w 147"/>
              <a:gd name="T61" fmla="*/ 166 h 184"/>
              <a:gd name="T62" fmla="*/ 43 w 147"/>
              <a:gd name="T63" fmla="*/ 162 h 184"/>
              <a:gd name="T64" fmla="*/ 28 w 147"/>
              <a:gd name="T65" fmla="*/ 168 h 184"/>
              <a:gd name="T66" fmla="*/ 24 w 147"/>
              <a:gd name="T67" fmla="*/ 172 h 184"/>
              <a:gd name="T68" fmla="*/ 20 w 147"/>
              <a:gd name="T69" fmla="*/ 165 h 184"/>
              <a:gd name="T70" fmla="*/ 17 w 147"/>
              <a:gd name="T71" fmla="*/ 162 h 184"/>
              <a:gd name="T72" fmla="*/ 17 w 147"/>
              <a:gd name="T73" fmla="*/ 160 h 184"/>
              <a:gd name="T74" fmla="*/ 0 w 147"/>
              <a:gd name="T75" fmla="*/ 130 h 184"/>
              <a:gd name="T76" fmla="*/ 21 w 147"/>
              <a:gd name="T77" fmla="*/ 106 h 184"/>
              <a:gd name="T78" fmla="*/ 10 w 147"/>
              <a:gd name="T79" fmla="*/ 61 h 184"/>
              <a:gd name="T80" fmla="*/ 8 w 147"/>
              <a:gd name="T81" fmla="*/ 50 h 184"/>
              <a:gd name="T82" fmla="*/ 19 w 147"/>
              <a:gd name="T83" fmla="*/ 26 h 184"/>
              <a:gd name="T84" fmla="*/ 19 w 147"/>
              <a:gd name="T85" fmla="*/ 22 h 184"/>
              <a:gd name="T86" fmla="*/ 19 w 147"/>
              <a:gd name="T87" fmla="*/ 19 h 184"/>
              <a:gd name="T88" fmla="*/ 21 w 147"/>
              <a:gd name="T89" fmla="*/ 12 h 184"/>
              <a:gd name="T90" fmla="*/ 36 w 147"/>
              <a:gd name="T91" fmla="*/ 26 h 184"/>
              <a:gd name="T92" fmla="*/ 45 w 147"/>
              <a:gd name="T93" fmla="*/ 25 h 184"/>
              <a:gd name="T94" fmla="*/ 73 w 147"/>
              <a:gd name="T95" fmla="*/ 19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7" h="184">
                <a:moveTo>
                  <a:pt x="73" y="19"/>
                </a:moveTo>
                <a:lnTo>
                  <a:pt x="79" y="22"/>
                </a:lnTo>
                <a:lnTo>
                  <a:pt x="81" y="23"/>
                </a:lnTo>
                <a:lnTo>
                  <a:pt x="81" y="25"/>
                </a:lnTo>
                <a:lnTo>
                  <a:pt x="83" y="29"/>
                </a:lnTo>
                <a:lnTo>
                  <a:pt x="85" y="33"/>
                </a:lnTo>
                <a:lnTo>
                  <a:pt x="87" y="34"/>
                </a:lnTo>
                <a:lnTo>
                  <a:pt x="89" y="40"/>
                </a:lnTo>
                <a:lnTo>
                  <a:pt x="94" y="38"/>
                </a:lnTo>
                <a:lnTo>
                  <a:pt x="98" y="38"/>
                </a:lnTo>
                <a:lnTo>
                  <a:pt x="100" y="38"/>
                </a:lnTo>
                <a:lnTo>
                  <a:pt x="103" y="38"/>
                </a:lnTo>
                <a:lnTo>
                  <a:pt x="110" y="38"/>
                </a:lnTo>
                <a:lnTo>
                  <a:pt x="114" y="44"/>
                </a:lnTo>
                <a:lnTo>
                  <a:pt x="115" y="49"/>
                </a:lnTo>
                <a:lnTo>
                  <a:pt x="117" y="50"/>
                </a:lnTo>
                <a:lnTo>
                  <a:pt x="119" y="55"/>
                </a:lnTo>
                <a:lnTo>
                  <a:pt x="122" y="59"/>
                </a:lnTo>
                <a:lnTo>
                  <a:pt x="128" y="67"/>
                </a:lnTo>
                <a:lnTo>
                  <a:pt x="129" y="68"/>
                </a:lnTo>
                <a:lnTo>
                  <a:pt x="130" y="72"/>
                </a:lnTo>
                <a:lnTo>
                  <a:pt x="133" y="76"/>
                </a:lnTo>
                <a:lnTo>
                  <a:pt x="139" y="83"/>
                </a:lnTo>
                <a:lnTo>
                  <a:pt x="143" y="90"/>
                </a:lnTo>
                <a:lnTo>
                  <a:pt x="147" y="95"/>
                </a:lnTo>
                <a:lnTo>
                  <a:pt x="144" y="104"/>
                </a:lnTo>
                <a:lnTo>
                  <a:pt x="144" y="106"/>
                </a:lnTo>
                <a:lnTo>
                  <a:pt x="144" y="109"/>
                </a:lnTo>
                <a:lnTo>
                  <a:pt x="143" y="115"/>
                </a:lnTo>
                <a:lnTo>
                  <a:pt x="141" y="120"/>
                </a:lnTo>
                <a:lnTo>
                  <a:pt x="140" y="121"/>
                </a:lnTo>
                <a:lnTo>
                  <a:pt x="139" y="125"/>
                </a:lnTo>
                <a:lnTo>
                  <a:pt x="137" y="131"/>
                </a:lnTo>
                <a:lnTo>
                  <a:pt x="134" y="138"/>
                </a:lnTo>
                <a:lnTo>
                  <a:pt x="132" y="142"/>
                </a:lnTo>
                <a:lnTo>
                  <a:pt x="129" y="145"/>
                </a:lnTo>
                <a:lnTo>
                  <a:pt x="128" y="147"/>
                </a:lnTo>
                <a:lnTo>
                  <a:pt x="122" y="153"/>
                </a:lnTo>
                <a:lnTo>
                  <a:pt x="122" y="157"/>
                </a:lnTo>
                <a:lnTo>
                  <a:pt x="121" y="162"/>
                </a:lnTo>
                <a:lnTo>
                  <a:pt x="119" y="169"/>
                </a:lnTo>
                <a:lnTo>
                  <a:pt x="118" y="173"/>
                </a:lnTo>
                <a:lnTo>
                  <a:pt x="118" y="175"/>
                </a:lnTo>
                <a:lnTo>
                  <a:pt x="117" y="175"/>
                </a:lnTo>
                <a:lnTo>
                  <a:pt x="117" y="176"/>
                </a:lnTo>
                <a:lnTo>
                  <a:pt x="115" y="176"/>
                </a:lnTo>
                <a:lnTo>
                  <a:pt x="115" y="176"/>
                </a:lnTo>
                <a:lnTo>
                  <a:pt x="110" y="177"/>
                </a:lnTo>
                <a:lnTo>
                  <a:pt x="109" y="177"/>
                </a:lnTo>
                <a:lnTo>
                  <a:pt x="100" y="176"/>
                </a:lnTo>
                <a:lnTo>
                  <a:pt x="94" y="176"/>
                </a:lnTo>
                <a:lnTo>
                  <a:pt x="88" y="176"/>
                </a:lnTo>
                <a:lnTo>
                  <a:pt x="83" y="177"/>
                </a:lnTo>
                <a:lnTo>
                  <a:pt x="80" y="177"/>
                </a:lnTo>
                <a:lnTo>
                  <a:pt x="76" y="179"/>
                </a:lnTo>
                <a:lnTo>
                  <a:pt x="69" y="181"/>
                </a:lnTo>
                <a:lnTo>
                  <a:pt x="64" y="183"/>
                </a:lnTo>
                <a:lnTo>
                  <a:pt x="62" y="183"/>
                </a:lnTo>
                <a:lnTo>
                  <a:pt x="61" y="183"/>
                </a:lnTo>
                <a:lnTo>
                  <a:pt x="59" y="184"/>
                </a:lnTo>
                <a:lnTo>
                  <a:pt x="51" y="170"/>
                </a:lnTo>
                <a:lnTo>
                  <a:pt x="50" y="166"/>
                </a:lnTo>
                <a:lnTo>
                  <a:pt x="49" y="165"/>
                </a:lnTo>
                <a:lnTo>
                  <a:pt x="43" y="162"/>
                </a:lnTo>
                <a:lnTo>
                  <a:pt x="38" y="169"/>
                </a:lnTo>
                <a:lnTo>
                  <a:pt x="28" y="168"/>
                </a:lnTo>
                <a:lnTo>
                  <a:pt x="25" y="170"/>
                </a:lnTo>
                <a:lnTo>
                  <a:pt x="24" y="172"/>
                </a:lnTo>
                <a:lnTo>
                  <a:pt x="21" y="166"/>
                </a:lnTo>
                <a:lnTo>
                  <a:pt x="20" y="165"/>
                </a:lnTo>
                <a:lnTo>
                  <a:pt x="19" y="164"/>
                </a:lnTo>
                <a:lnTo>
                  <a:pt x="17" y="162"/>
                </a:lnTo>
                <a:lnTo>
                  <a:pt x="17" y="161"/>
                </a:lnTo>
                <a:lnTo>
                  <a:pt x="17" y="160"/>
                </a:lnTo>
                <a:lnTo>
                  <a:pt x="9" y="142"/>
                </a:lnTo>
                <a:lnTo>
                  <a:pt x="0" y="130"/>
                </a:lnTo>
                <a:lnTo>
                  <a:pt x="23" y="115"/>
                </a:lnTo>
                <a:lnTo>
                  <a:pt x="21" y="106"/>
                </a:lnTo>
                <a:lnTo>
                  <a:pt x="13" y="71"/>
                </a:lnTo>
                <a:lnTo>
                  <a:pt x="10" y="61"/>
                </a:lnTo>
                <a:lnTo>
                  <a:pt x="9" y="55"/>
                </a:lnTo>
                <a:lnTo>
                  <a:pt x="8" y="50"/>
                </a:lnTo>
                <a:lnTo>
                  <a:pt x="17" y="33"/>
                </a:lnTo>
                <a:lnTo>
                  <a:pt x="19" y="26"/>
                </a:lnTo>
                <a:lnTo>
                  <a:pt x="19" y="22"/>
                </a:lnTo>
                <a:lnTo>
                  <a:pt x="19" y="22"/>
                </a:lnTo>
                <a:lnTo>
                  <a:pt x="19" y="20"/>
                </a:lnTo>
                <a:lnTo>
                  <a:pt x="19" y="19"/>
                </a:lnTo>
                <a:lnTo>
                  <a:pt x="20" y="18"/>
                </a:lnTo>
                <a:lnTo>
                  <a:pt x="21" y="12"/>
                </a:lnTo>
                <a:lnTo>
                  <a:pt x="27" y="0"/>
                </a:lnTo>
                <a:lnTo>
                  <a:pt x="36" y="26"/>
                </a:lnTo>
                <a:lnTo>
                  <a:pt x="40" y="25"/>
                </a:lnTo>
                <a:lnTo>
                  <a:pt x="45" y="25"/>
                </a:lnTo>
                <a:lnTo>
                  <a:pt x="66" y="20"/>
                </a:lnTo>
                <a:lnTo>
                  <a:pt x="73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1" name="Freeform 553"/>
          <p:cNvSpPr>
            <a:spLocks/>
          </p:cNvSpPr>
          <p:nvPr/>
        </p:nvSpPr>
        <p:spPr bwMode="auto">
          <a:xfrm>
            <a:off x="5464175" y="4064000"/>
            <a:ext cx="144463" cy="190500"/>
          </a:xfrm>
          <a:custGeom>
            <a:avLst/>
            <a:gdLst>
              <a:gd name="T0" fmla="*/ 87 w 91"/>
              <a:gd name="T1" fmla="*/ 11 h 120"/>
              <a:gd name="T2" fmla="*/ 87 w 91"/>
              <a:gd name="T3" fmla="*/ 15 h 120"/>
              <a:gd name="T4" fmla="*/ 89 w 91"/>
              <a:gd name="T5" fmla="*/ 27 h 120"/>
              <a:gd name="T6" fmla="*/ 90 w 91"/>
              <a:gd name="T7" fmla="*/ 32 h 120"/>
              <a:gd name="T8" fmla="*/ 91 w 91"/>
              <a:gd name="T9" fmla="*/ 42 h 120"/>
              <a:gd name="T10" fmla="*/ 89 w 91"/>
              <a:gd name="T11" fmla="*/ 46 h 120"/>
              <a:gd name="T12" fmla="*/ 87 w 91"/>
              <a:gd name="T13" fmla="*/ 51 h 120"/>
              <a:gd name="T14" fmla="*/ 83 w 91"/>
              <a:gd name="T15" fmla="*/ 60 h 120"/>
              <a:gd name="T16" fmla="*/ 78 w 91"/>
              <a:gd name="T17" fmla="*/ 71 h 120"/>
              <a:gd name="T18" fmla="*/ 76 w 91"/>
              <a:gd name="T19" fmla="*/ 75 h 120"/>
              <a:gd name="T20" fmla="*/ 74 w 91"/>
              <a:gd name="T21" fmla="*/ 75 h 120"/>
              <a:gd name="T22" fmla="*/ 72 w 91"/>
              <a:gd name="T23" fmla="*/ 77 h 120"/>
              <a:gd name="T24" fmla="*/ 72 w 91"/>
              <a:gd name="T25" fmla="*/ 79 h 120"/>
              <a:gd name="T26" fmla="*/ 70 w 91"/>
              <a:gd name="T27" fmla="*/ 83 h 120"/>
              <a:gd name="T28" fmla="*/ 70 w 91"/>
              <a:gd name="T29" fmla="*/ 84 h 120"/>
              <a:gd name="T30" fmla="*/ 67 w 91"/>
              <a:gd name="T31" fmla="*/ 87 h 120"/>
              <a:gd name="T32" fmla="*/ 61 w 91"/>
              <a:gd name="T33" fmla="*/ 96 h 120"/>
              <a:gd name="T34" fmla="*/ 64 w 91"/>
              <a:gd name="T35" fmla="*/ 103 h 120"/>
              <a:gd name="T36" fmla="*/ 67 w 91"/>
              <a:gd name="T37" fmla="*/ 110 h 120"/>
              <a:gd name="T38" fmla="*/ 68 w 91"/>
              <a:gd name="T39" fmla="*/ 116 h 120"/>
              <a:gd name="T40" fmla="*/ 70 w 91"/>
              <a:gd name="T41" fmla="*/ 117 h 120"/>
              <a:gd name="T42" fmla="*/ 70 w 91"/>
              <a:gd name="T43" fmla="*/ 120 h 120"/>
              <a:gd name="T44" fmla="*/ 61 w 91"/>
              <a:gd name="T45" fmla="*/ 117 h 120"/>
              <a:gd name="T46" fmla="*/ 56 w 91"/>
              <a:gd name="T47" fmla="*/ 116 h 120"/>
              <a:gd name="T48" fmla="*/ 29 w 91"/>
              <a:gd name="T49" fmla="*/ 117 h 120"/>
              <a:gd name="T50" fmla="*/ 19 w 91"/>
              <a:gd name="T51" fmla="*/ 117 h 120"/>
              <a:gd name="T52" fmla="*/ 0 w 91"/>
              <a:gd name="T53" fmla="*/ 77 h 120"/>
              <a:gd name="T54" fmla="*/ 6 w 91"/>
              <a:gd name="T55" fmla="*/ 58 h 120"/>
              <a:gd name="T56" fmla="*/ 10 w 91"/>
              <a:gd name="T57" fmla="*/ 47 h 120"/>
              <a:gd name="T58" fmla="*/ 11 w 91"/>
              <a:gd name="T59" fmla="*/ 43 h 120"/>
              <a:gd name="T60" fmla="*/ 11 w 91"/>
              <a:gd name="T61" fmla="*/ 42 h 120"/>
              <a:gd name="T62" fmla="*/ 11 w 91"/>
              <a:gd name="T63" fmla="*/ 42 h 120"/>
              <a:gd name="T64" fmla="*/ 12 w 91"/>
              <a:gd name="T65" fmla="*/ 41 h 120"/>
              <a:gd name="T66" fmla="*/ 14 w 91"/>
              <a:gd name="T67" fmla="*/ 39 h 120"/>
              <a:gd name="T68" fmla="*/ 37 w 91"/>
              <a:gd name="T69" fmla="*/ 9 h 120"/>
              <a:gd name="T70" fmla="*/ 48 w 91"/>
              <a:gd name="T71" fmla="*/ 0 h 120"/>
              <a:gd name="T72" fmla="*/ 65 w 91"/>
              <a:gd name="T73" fmla="*/ 9 h 120"/>
              <a:gd name="T74" fmla="*/ 87 w 91"/>
              <a:gd name="T75" fmla="*/ 1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1" h="120">
                <a:moveTo>
                  <a:pt x="87" y="11"/>
                </a:moveTo>
                <a:lnTo>
                  <a:pt x="87" y="15"/>
                </a:lnTo>
                <a:lnTo>
                  <a:pt x="89" y="27"/>
                </a:lnTo>
                <a:lnTo>
                  <a:pt x="90" y="32"/>
                </a:lnTo>
                <a:lnTo>
                  <a:pt x="91" y="42"/>
                </a:lnTo>
                <a:lnTo>
                  <a:pt x="89" y="46"/>
                </a:lnTo>
                <a:lnTo>
                  <a:pt x="87" y="51"/>
                </a:lnTo>
                <a:lnTo>
                  <a:pt x="83" y="60"/>
                </a:lnTo>
                <a:lnTo>
                  <a:pt x="78" y="71"/>
                </a:lnTo>
                <a:lnTo>
                  <a:pt x="76" y="75"/>
                </a:lnTo>
                <a:lnTo>
                  <a:pt x="74" y="75"/>
                </a:lnTo>
                <a:lnTo>
                  <a:pt x="72" y="77"/>
                </a:lnTo>
                <a:lnTo>
                  <a:pt x="72" y="79"/>
                </a:lnTo>
                <a:lnTo>
                  <a:pt x="70" y="83"/>
                </a:lnTo>
                <a:lnTo>
                  <a:pt x="70" y="84"/>
                </a:lnTo>
                <a:lnTo>
                  <a:pt x="67" y="87"/>
                </a:lnTo>
                <a:lnTo>
                  <a:pt x="61" y="96"/>
                </a:lnTo>
                <a:lnTo>
                  <a:pt x="64" y="103"/>
                </a:lnTo>
                <a:lnTo>
                  <a:pt x="67" y="110"/>
                </a:lnTo>
                <a:lnTo>
                  <a:pt x="68" y="116"/>
                </a:lnTo>
                <a:lnTo>
                  <a:pt x="70" y="117"/>
                </a:lnTo>
                <a:lnTo>
                  <a:pt x="70" y="120"/>
                </a:lnTo>
                <a:lnTo>
                  <a:pt x="61" y="117"/>
                </a:lnTo>
                <a:lnTo>
                  <a:pt x="56" y="116"/>
                </a:lnTo>
                <a:lnTo>
                  <a:pt x="29" y="117"/>
                </a:lnTo>
                <a:lnTo>
                  <a:pt x="19" y="117"/>
                </a:lnTo>
                <a:lnTo>
                  <a:pt x="0" y="77"/>
                </a:lnTo>
                <a:lnTo>
                  <a:pt x="6" y="58"/>
                </a:lnTo>
                <a:lnTo>
                  <a:pt x="10" y="47"/>
                </a:lnTo>
                <a:lnTo>
                  <a:pt x="11" y="43"/>
                </a:lnTo>
                <a:lnTo>
                  <a:pt x="11" y="42"/>
                </a:lnTo>
                <a:lnTo>
                  <a:pt x="11" y="42"/>
                </a:lnTo>
                <a:lnTo>
                  <a:pt x="12" y="41"/>
                </a:lnTo>
                <a:lnTo>
                  <a:pt x="14" y="39"/>
                </a:lnTo>
                <a:lnTo>
                  <a:pt x="37" y="9"/>
                </a:lnTo>
                <a:lnTo>
                  <a:pt x="48" y="0"/>
                </a:lnTo>
                <a:lnTo>
                  <a:pt x="65" y="9"/>
                </a:lnTo>
                <a:lnTo>
                  <a:pt x="87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2" name="Freeform 554"/>
          <p:cNvSpPr>
            <a:spLocks/>
          </p:cNvSpPr>
          <p:nvPr/>
        </p:nvSpPr>
        <p:spPr bwMode="auto">
          <a:xfrm>
            <a:off x="6591300" y="1781175"/>
            <a:ext cx="350838" cy="276225"/>
          </a:xfrm>
          <a:custGeom>
            <a:avLst/>
            <a:gdLst>
              <a:gd name="T0" fmla="*/ 198 w 221"/>
              <a:gd name="T1" fmla="*/ 126 h 174"/>
              <a:gd name="T2" fmla="*/ 203 w 221"/>
              <a:gd name="T3" fmla="*/ 130 h 174"/>
              <a:gd name="T4" fmla="*/ 221 w 221"/>
              <a:gd name="T5" fmla="*/ 137 h 174"/>
              <a:gd name="T6" fmla="*/ 210 w 221"/>
              <a:gd name="T7" fmla="*/ 149 h 174"/>
              <a:gd name="T8" fmla="*/ 206 w 221"/>
              <a:gd name="T9" fmla="*/ 154 h 174"/>
              <a:gd name="T10" fmla="*/ 198 w 221"/>
              <a:gd name="T11" fmla="*/ 167 h 174"/>
              <a:gd name="T12" fmla="*/ 194 w 221"/>
              <a:gd name="T13" fmla="*/ 174 h 174"/>
              <a:gd name="T14" fmla="*/ 179 w 221"/>
              <a:gd name="T15" fmla="*/ 169 h 174"/>
              <a:gd name="T16" fmla="*/ 172 w 221"/>
              <a:gd name="T17" fmla="*/ 167 h 174"/>
              <a:gd name="T18" fmla="*/ 157 w 221"/>
              <a:gd name="T19" fmla="*/ 160 h 174"/>
              <a:gd name="T20" fmla="*/ 146 w 221"/>
              <a:gd name="T21" fmla="*/ 156 h 174"/>
              <a:gd name="T22" fmla="*/ 135 w 221"/>
              <a:gd name="T23" fmla="*/ 152 h 174"/>
              <a:gd name="T24" fmla="*/ 124 w 221"/>
              <a:gd name="T25" fmla="*/ 148 h 174"/>
              <a:gd name="T26" fmla="*/ 109 w 221"/>
              <a:gd name="T27" fmla="*/ 142 h 174"/>
              <a:gd name="T28" fmla="*/ 100 w 221"/>
              <a:gd name="T29" fmla="*/ 138 h 174"/>
              <a:gd name="T30" fmla="*/ 85 w 221"/>
              <a:gd name="T31" fmla="*/ 139 h 174"/>
              <a:gd name="T32" fmla="*/ 70 w 221"/>
              <a:gd name="T33" fmla="*/ 142 h 174"/>
              <a:gd name="T34" fmla="*/ 57 w 221"/>
              <a:gd name="T35" fmla="*/ 138 h 174"/>
              <a:gd name="T36" fmla="*/ 45 w 221"/>
              <a:gd name="T37" fmla="*/ 127 h 174"/>
              <a:gd name="T38" fmla="*/ 34 w 221"/>
              <a:gd name="T39" fmla="*/ 129 h 174"/>
              <a:gd name="T40" fmla="*/ 26 w 221"/>
              <a:gd name="T41" fmla="*/ 134 h 174"/>
              <a:gd name="T42" fmla="*/ 12 w 221"/>
              <a:gd name="T43" fmla="*/ 134 h 174"/>
              <a:gd name="T44" fmla="*/ 4 w 221"/>
              <a:gd name="T45" fmla="*/ 119 h 174"/>
              <a:gd name="T46" fmla="*/ 6 w 221"/>
              <a:gd name="T47" fmla="*/ 107 h 174"/>
              <a:gd name="T48" fmla="*/ 6 w 221"/>
              <a:gd name="T49" fmla="*/ 99 h 174"/>
              <a:gd name="T50" fmla="*/ 3 w 221"/>
              <a:gd name="T51" fmla="*/ 93 h 174"/>
              <a:gd name="T52" fmla="*/ 1 w 221"/>
              <a:gd name="T53" fmla="*/ 85 h 174"/>
              <a:gd name="T54" fmla="*/ 10 w 221"/>
              <a:gd name="T55" fmla="*/ 77 h 174"/>
              <a:gd name="T56" fmla="*/ 12 w 221"/>
              <a:gd name="T57" fmla="*/ 63 h 174"/>
              <a:gd name="T58" fmla="*/ 8 w 221"/>
              <a:gd name="T59" fmla="*/ 51 h 174"/>
              <a:gd name="T60" fmla="*/ 16 w 221"/>
              <a:gd name="T61" fmla="*/ 44 h 174"/>
              <a:gd name="T62" fmla="*/ 12 w 221"/>
              <a:gd name="T63" fmla="*/ 40 h 174"/>
              <a:gd name="T64" fmla="*/ 26 w 221"/>
              <a:gd name="T65" fmla="*/ 9 h 174"/>
              <a:gd name="T66" fmla="*/ 44 w 221"/>
              <a:gd name="T67" fmla="*/ 7 h 174"/>
              <a:gd name="T68" fmla="*/ 46 w 221"/>
              <a:gd name="T69" fmla="*/ 0 h 174"/>
              <a:gd name="T70" fmla="*/ 52 w 221"/>
              <a:gd name="T71" fmla="*/ 3 h 174"/>
              <a:gd name="T72" fmla="*/ 52 w 221"/>
              <a:gd name="T73" fmla="*/ 19 h 174"/>
              <a:gd name="T74" fmla="*/ 56 w 221"/>
              <a:gd name="T75" fmla="*/ 40 h 174"/>
              <a:gd name="T76" fmla="*/ 70 w 221"/>
              <a:gd name="T77" fmla="*/ 51 h 174"/>
              <a:gd name="T78" fmla="*/ 82 w 221"/>
              <a:gd name="T79" fmla="*/ 63 h 174"/>
              <a:gd name="T80" fmla="*/ 102 w 221"/>
              <a:gd name="T81" fmla="*/ 75 h 174"/>
              <a:gd name="T82" fmla="*/ 121 w 221"/>
              <a:gd name="T83" fmla="*/ 81 h 174"/>
              <a:gd name="T84" fmla="*/ 168 w 221"/>
              <a:gd name="T85" fmla="*/ 120 h 174"/>
              <a:gd name="T86" fmla="*/ 177 w 221"/>
              <a:gd name="T87" fmla="*/ 122 h 174"/>
              <a:gd name="T88" fmla="*/ 191 w 221"/>
              <a:gd name="T89" fmla="*/ 12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21" h="174">
                <a:moveTo>
                  <a:pt x="191" y="120"/>
                </a:moveTo>
                <a:lnTo>
                  <a:pt x="198" y="126"/>
                </a:lnTo>
                <a:lnTo>
                  <a:pt x="199" y="127"/>
                </a:lnTo>
                <a:lnTo>
                  <a:pt x="203" y="130"/>
                </a:lnTo>
                <a:lnTo>
                  <a:pt x="211" y="133"/>
                </a:lnTo>
                <a:lnTo>
                  <a:pt x="221" y="137"/>
                </a:lnTo>
                <a:lnTo>
                  <a:pt x="214" y="145"/>
                </a:lnTo>
                <a:lnTo>
                  <a:pt x="210" y="149"/>
                </a:lnTo>
                <a:lnTo>
                  <a:pt x="209" y="152"/>
                </a:lnTo>
                <a:lnTo>
                  <a:pt x="206" y="154"/>
                </a:lnTo>
                <a:lnTo>
                  <a:pt x="200" y="163"/>
                </a:lnTo>
                <a:lnTo>
                  <a:pt x="198" y="167"/>
                </a:lnTo>
                <a:lnTo>
                  <a:pt x="198" y="169"/>
                </a:lnTo>
                <a:lnTo>
                  <a:pt x="194" y="174"/>
                </a:lnTo>
                <a:lnTo>
                  <a:pt x="184" y="171"/>
                </a:lnTo>
                <a:lnTo>
                  <a:pt x="179" y="169"/>
                </a:lnTo>
                <a:lnTo>
                  <a:pt x="177" y="169"/>
                </a:lnTo>
                <a:lnTo>
                  <a:pt x="172" y="167"/>
                </a:lnTo>
                <a:lnTo>
                  <a:pt x="166" y="164"/>
                </a:lnTo>
                <a:lnTo>
                  <a:pt x="157" y="160"/>
                </a:lnTo>
                <a:lnTo>
                  <a:pt x="151" y="159"/>
                </a:lnTo>
                <a:lnTo>
                  <a:pt x="146" y="156"/>
                </a:lnTo>
                <a:lnTo>
                  <a:pt x="135" y="153"/>
                </a:lnTo>
                <a:lnTo>
                  <a:pt x="135" y="152"/>
                </a:lnTo>
                <a:lnTo>
                  <a:pt x="128" y="149"/>
                </a:lnTo>
                <a:lnTo>
                  <a:pt x="124" y="148"/>
                </a:lnTo>
                <a:lnTo>
                  <a:pt x="115" y="144"/>
                </a:lnTo>
                <a:lnTo>
                  <a:pt x="109" y="142"/>
                </a:lnTo>
                <a:lnTo>
                  <a:pt x="104" y="139"/>
                </a:lnTo>
                <a:lnTo>
                  <a:pt x="100" y="138"/>
                </a:lnTo>
                <a:lnTo>
                  <a:pt x="91" y="139"/>
                </a:lnTo>
                <a:lnTo>
                  <a:pt x="85" y="139"/>
                </a:lnTo>
                <a:lnTo>
                  <a:pt x="75" y="141"/>
                </a:lnTo>
                <a:lnTo>
                  <a:pt x="70" y="142"/>
                </a:lnTo>
                <a:lnTo>
                  <a:pt x="64" y="144"/>
                </a:lnTo>
                <a:lnTo>
                  <a:pt x="57" y="138"/>
                </a:lnTo>
                <a:lnTo>
                  <a:pt x="50" y="131"/>
                </a:lnTo>
                <a:lnTo>
                  <a:pt x="45" y="127"/>
                </a:lnTo>
                <a:lnTo>
                  <a:pt x="42" y="124"/>
                </a:lnTo>
                <a:lnTo>
                  <a:pt x="34" y="129"/>
                </a:lnTo>
                <a:lnTo>
                  <a:pt x="33" y="130"/>
                </a:lnTo>
                <a:lnTo>
                  <a:pt x="26" y="134"/>
                </a:lnTo>
                <a:lnTo>
                  <a:pt x="15" y="138"/>
                </a:lnTo>
                <a:lnTo>
                  <a:pt x="12" y="134"/>
                </a:lnTo>
                <a:lnTo>
                  <a:pt x="11" y="130"/>
                </a:lnTo>
                <a:lnTo>
                  <a:pt x="4" y="119"/>
                </a:lnTo>
                <a:lnTo>
                  <a:pt x="1" y="108"/>
                </a:lnTo>
                <a:lnTo>
                  <a:pt x="6" y="107"/>
                </a:lnTo>
                <a:lnTo>
                  <a:pt x="6" y="104"/>
                </a:lnTo>
                <a:lnTo>
                  <a:pt x="6" y="99"/>
                </a:lnTo>
                <a:lnTo>
                  <a:pt x="6" y="96"/>
                </a:lnTo>
                <a:lnTo>
                  <a:pt x="3" y="93"/>
                </a:lnTo>
                <a:lnTo>
                  <a:pt x="1" y="89"/>
                </a:lnTo>
                <a:lnTo>
                  <a:pt x="1" y="85"/>
                </a:lnTo>
                <a:lnTo>
                  <a:pt x="0" y="79"/>
                </a:lnTo>
                <a:lnTo>
                  <a:pt x="10" y="77"/>
                </a:lnTo>
                <a:lnTo>
                  <a:pt x="11" y="69"/>
                </a:lnTo>
                <a:lnTo>
                  <a:pt x="12" y="63"/>
                </a:lnTo>
                <a:lnTo>
                  <a:pt x="7" y="51"/>
                </a:lnTo>
                <a:lnTo>
                  <a:pt x="8" y="51"/>
                </a:lnTo>
                <a:lnTo>
                  <a:pt x="10" y="51"/>
                </a:lnTo>
                <a:lnTo>
                  <a:pt x="16" y="44"/>
                </a:lnTo>
                <a:lnTo>
                  <a:pt x="14" y="41"/>
                </a:lnTo>
                <a:lnTo>
                  <a:pt x="12" y="40"/>
                </a:lnTo>
                <a:lnTo>
                  <a:pt x="19" y="15"/>
                </a:lnTo>
                <a:lnTo>
                  <a:pt x="26" y="9"/>
                </a:lnTo>
                <a:lnTo>
                  <a:pt x="33" y="2"/>
                </a:lnTo>
                <a:lnTo>
                  <a:pt x="44" y="7"/>
                </a:lnTo>
                <a:lnTo>
                  <a:pt x="45" y="7"/>
                </a:lnTo>
                <a:lnTo>
                  <a:pt x="46" y="0"/>
                </a:lnTo>
                <a:lnTo>
                  <a:pt x="52" y="2"/>
                </a:lnTo>
                <a:lnTo>
                  <a:pt x="52" y="3"/>
                </a:lnTo>
                <a:lnTo>
                  <a:pt x="52" y="7"/>
                </a:lnTo>
                <a:lnTo>
                  <a:pt x="52" y="19"/>
                </a:lnTo>
                <a:lnTo>
                  <a:pt x="53" y="32"/>
                </a:lnTo>
                <a:lnTo>
                  <a:pt x="56" y="40"/>
                </a:lnTo>
                <a:lnTo>
                  <a:pt x="63" y="40"/>
                </a:lnTo>
                <a:lnTo>
                  <a:pt x="70" y="51"/>
                </a:lnTo>
                <a:lnTo>
                  <a:pt x="82" y="55"/>
                </a:lnTo>
                <a:lnTo>
                  <a:pt x="82" y="63"/>
                </a:lnTo>
                <a:lnTo>
                  <a:pt x="97" y="63"/>
                </a:lnTo>
                <a:lnTo>
                  <a:pt x="102" y="75"/>
                </a:lnTo>
                <a:lnTo>
                  <a:pt x="116" y="70"/>
                </a:lnTo>
                <a:lnTo>
                  <a:pt x="121" y="81"/>
                </a:lnTo>
                <a:lnTo>
                  <a:pt x="157" y="114"/>
                </a:lnTo>
                <a:lnTo>
                  <a:pt x="168" y="120"/>
                </a:lnTo>
                <a:lnTo>
                  <a:pt x="170" y="122"/>
                </a:lnTo>
                <a:lnTo>
                  <a:pt x="177" y="122"/>
                </a:lnTo>
                <a:lnTo>
                  <a:pt x="191" y="120"/>
                </a:lnTo>
                <a:lnTo>
                  <a:pt x="191" y="1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3" name="Freeform 555"/>
          <p:cNvSpPr>
            <a:spLocks/>
          </p:cNvSpPr>
          <p:nvPr/>
        </p:nvSpPr>
        <p:spPr bwMode="auto">
          <a:xfrm>
            <a:off x="7472363" y="1298575"/>
            <a:ext cx="292100" cy="441325"/>
          </a:xfrm>
          <a:custGeom>
            <a:avLst/>
            <a:gdLst>
              <a:gd name="T0" fmla="*/ 181 w 184"/>
              <a:gd name="T1" fmla="*/ 17 h 278"/>
              <a:gd name="T2" fmla="*/ 182 w 184"/>
              <a:gd name="T3" fmla="*/ 22 h 278"/>
              <a:gd name="T4" fmla="*/ 178 w 184"/>
              <a:gd name="T5" fmla="*/ 26 h 278"/>
              <a:gd name="T6" fmla="*/ 176 w 184"/>
              <a:gd name="T7" fmla="*/ 33 h 278"/>
              <a:gd name="T8" fmla="*/ 174 w 184"/>
              <a:gd name="T9" fmla="*/ 38 h 278"/>
              <a:gd name="T10" fmla="*/ 166 w 184"/>
              <a:gd name="T11" fmla="*/ 44 h 278"/>
              <a:gd name="T12" fmla="*/ 161 w 184"/>
              <a:gd name="T13" fmla="*/ 55 h 278"/>
              <a:gd name="T14" fmla="*/ 162 w 184"/>
              <a:gd name="T15" fmla="*/ 63 h 278"/>
              <a:gd name="T16" fmla="*/ 167 w 184"/>
              <a:gd name="T17" fmla="*/ 74 h 278"/>
              <a:gd name="T18" fmla="*/ 161 w 184"/>
              <a:gd name="T19" fmla="*/ 90 h 278"/>
              <a:gd name="T20" fmla="*/ 158 w 184"/>
              <a:gd name="T21" fmla="*/ 94 h 278"/>
              <a:gd name="T22" fmla="*/ 163 w 184"/>
              <a:gd name="T23" fmla="*/ 98 h 278"/>
              <a:gd name="T24" fmla="*/ 162 w 184"/>
              <a:gd name="T25" fmla="*/ 108 h 278"/>
              <a:gd name="T26" fmla="*/ 162 w 184"/>
              <a:gd name="T27" fmla="*/ 113 h 278"/>
              <a:gd name="T28" fmla="*/ 162 w 184"/>
              <a:gd name="T29" fmla="*/ 119 h 278"/>
              <a:gd name="T30" fmla="*/ 161 w 184"/>
              <a:gd name="T31" fmla="*/ 124 h 278"/>
              <a:gd name="T32" fmla="*/ 163 w 184"/>
              <a:gd name="T33" fmla="*/ 127 h 278"/>
              <a:gd name="T34" fmla="*/ 163 w 184"/>
              <a:gd name="T35" fmla="*/ 130 h 278"/>
              <a:gd name="T36" fmla="*/ 166 w 184"/>
              <a:gd name="T37" fmla="*/ 133 h 278"/>
              <a:gd name="T38" fmla="*/ 163 w 184"/>
              <a:gd name="T39" fmla="*/ 138 h 278"/>
              <a:gd name="T40" fmla="*/ 163 w 184"/>
              <a:gd name="T41" fmla="*/ 143 h 278"/>
              <a:gd name="T42" fmla="*/ 161 w 184"/>
              <a:gd name="T43" fmla="*/ 148 h 278"/>
              <a:gd name="T44" fmla="*/ 161 w 184"/>
              <a:gd name="T45" fmla="*/ 156 h 278"/>
              <a:gd name="T46" fmla="*/ 162 w 184"/>
              <a:gd name="T47" fmla="*/ 163 h 278"/>
              <a:gd name="T48" fmla="*/ 161 w 184"/>
              <a:gd name="T49" fmla="*/ 171 h 278"/>
              <a:gd name="T50" fmla="*/ 161 w 184"/>
              <a:gd name="T51" fmla="*/ 184 h 278"/>
              <a:gd name="T52" fmla="*/ 166 w 184"/>
              <a:gd name="T53" fmla="*/ 197 h 278"/>
              <a:gd name="T54" fmla="*/ 167 w 184"/>
              <a:gd name="T55" fmla="*/ 210 h 278"/>
              <a:gd name="T56" fmla="*/ 169 w 184"/>
              <a:gd name="T57" fmla="*/ 216 h 278"/>
              <a:gd name="T58" fmla="*/ 173 w 184"/>
              <a:gd name="T59" fmla="*/ 224 h 278"/>
              <a:gd name="T60" fmla="*/ 176 w 184"/>
              <a:gd name="T61" fmla="*/ 231 h 278"/>
              <a:gd name="T62" fmla="*/ 176 w 184"/>
              <a:gd name="T63" fmla="*/ 236 h 278"/>
              <a:gd name="T64" fmla="*/ 173 w 184"/>
              <a:gd name="T65" fmla="*/ 246 h 278"/>
              <a:gd name="T66" fmla="*/ 170 w 184"/>
              <a:gd name="T67" fmla="*/ 263 h 278"/>
              <a:gd name="T68" fmla="*/ 167 w 184"/>
              <a:gd name="T69" fmla="*/ 268 h 278"/>
              <a:gd name="T70" fmla="*/ 165 w 184"/>
              <a:gd name="T71" fmla="*/ 270 h 278"/>
              <a:gd name="T72" fmla="*/ 154 w 184"/>
              <a:gd name="T73" fmla="*/ 268 h 278"/>
              <a:gd name="T74" fmla="*/ 128 w 184"/>
              <a:gd name="T75" fmla="*/ 278 h 278"/>
              <a:gd name="T76" fmla="*/ 107 w 184"/>
              <a:gd name="T77" fmla="*/ 262 h 278"/>
              <a:gd name="T78" fmla="*/ 77 w 184"/>
              <a:gd name="T79" fmla="*/ 247 h 278"/>
              <a:gd name="T80" fmla="*/ 65 w 184"/>
              <a:gd name="T81" fmla="*/ 217 h 278"/>
              <a:gd name="T82" fmla="*/ 24 w 184"/>
              <a:gd name="T83" fmla="*/ 169 h 278"/>
              <a:gd name="T84" fmla="*/ 15 w 184"/>
              <a:gd name="T85" fmla="*/ 158 h 278"/>
              <a:gd name="T86" fmla="*/ 23 w 184"/>
              <a:gd name="T87" fmla="*/ 148 h 278"/>
              <a:gd name="T88" fmla="*/ 26 w 184"/>
              <a:gd name="T89" fmla="*/ 113 h 278"/>
              <a:gd name="T90" fmla="*/ 20 w 184"/>
              <a:gd name="T91" fmla="*/ 109 h 278"/>
              <a:gd name="T92" fmla="*/ 15 w 184"/>
              <a:gd name="T93" fmla="*/ 100 h 278"/>
              <a:gd name="T94" fmla="*/ 4 w 184"/>
              <a:gd name="T95" fmla="*/ 77 h 278"/>
              <a:gd name="T96" fmla="*/ 61 w 184"/>
              <a:gd name="T97" fmla="*/ 51 h 278"/>
              <a:gd name="T98" fmla="*/ 96 w 184"/>
              <a:gd name="T99" fmla="*/ 53 h 278"/>
              <a:gd name="T100" fmla="*/ 118 w 184"/>
              <a:gd name="T101" fmla="*/ 41 h 278"/>
              <a:gd name="T102" fmla="*/ 140 w 184"/>
              <a:gd name="T103" fmla="*/ 3 h 278"/>
              <a:gd name="T104" fmla="*/ 154 w 184"/>
              <a:gd name="T105" fmla="*/ 14 h 278"/>
              <a:gd name="T106" fmla="*/ 181 w 184"/>
              <a:gd name="T107" fmla="*/ 15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4" h="278">
                <a:moveTo>
                  <a:pt x="184" y="15"/>
                </a:moveTo>
                <a:lnTo>
                  <a:pt x="182" y="15"/>
                </a:lnTo>
                <a:lnTo>
                  <a:pt x="181" y="17"/>
                </a:lnTo>
                <a:lnTo>
                  <a:pt x="182" y="17"/>
                </a:lnTo>
                <a:lnTo>
                  <a:pt x="182" y="21"/>
                </a:lnTo>
                <a:lnTo>
                  <a:pt x="182" y="22"/>
                </a:lnTo>
                <a:lnTo>
                  <a:pt x="181" y="22"/>
                </a:lnTo>
                <a:lnTo>
                  <a:pt x="181" y="25"/>
                </a:lnTo>
                <a:lnTo>
                  <a:pt x="178" y="26"/>
                </a:lnTo>
                <a:lnTo>
                  <a:pt x="178" y="32"/>
                </a:lnTo>
                <a:lnTo>
                  <a:pt x="177" y="33"/>
                </a:lnTo>
                <a:lnTo>
                  <a:pt x="176" y="33"/>
                </a:lnTo>
                <a:lnTo>
                  <a:pt x="176" y="36"/>
                </a:lnTo>
                <a:lnTo>
                  <a:pt x="176" y="38"/>
                </a:lnTo>
                <a:lnTo>
                  <a:pt x="174" y="38"/>
                </a:lnTo>
                <a:lnTo>
                  <a:pt x="173" y="41"/>
                </a:lnTo>
                <a:lnTo>
                  <a:pt x="169" y="44"/>
                </a:lnTo>
                <a:lnTo>
                  <a:pt x="166" y="44"/>
                </a:lnTo>
                <a:lnTo>
                  <a:pt x="165" y="45"/>
                </a:lnTo>
                <a:lnTo>
                  <a:pt x="162" y="51"/>
                </a:lnTo>
                <a:lnTo>
                  <a:pt x="161" y="55"/>
                </a:lnTo>
                <a:lnTo>
                  <a:pt x="158" y="60"/>
                </a:lnTo>
                <a:lnTo>
                  <a:pt x="159" y="63"/>
                </a:lnTo>
                <a:lnTo>
                  <a:pt x="162" y="63"/>
                </a:lnTo>
                <a:lnTo>
                  <a:pt x="165" y="64"/>
                </a:lnTo>
                <a:lnTo>
                  <a:pt x="166" y="71"/>
                </a:lnTo>
                <a:lnTo>
                  <a:pt x="167" y="74"/>
                </a:lnTo>
                <a:lnTo>
                  <a:pt x="167" y="74"/>
                </a:lnTo>
                <a:lnTo>
                  <a:pt x="166" y="83"/>
                </a:lnTo>
                <a:lnTo>
                  <a:pt x="161" y="90"/>
                </a:lnTo>
                <a:lnTo>
                  <a:pt x="159" y="92"/>
                </a:lnTo>
                <a:lnTo>
                  <a:pt x="158" y="92"/>
                </a:lnTo>
                <a:lnTo>
                  <a:pt x="158" y="94"/>
                </a:lnTo>
                <a:lnTo>
                  <a:pt x="161" y="96"/>
                </a:lnTo>
                <a:lnTo>
                  <a:pt x="162" y="96"/>
                </a:lnTo>
                <a:lnTo>
                  <a:pt x="163" y="98"/>
                </a:lnTo>
                <a:lnTo>
                  <a:pt x="163" y="100"/>
                </a:lnTo>
                <a:lnTo>
                  <a:pt x="163" y="101"/>
                </a:lnTo>
                <a:lnTo>
                  <a:pt x="162" y="108"/>
                </a:lnTo>
                <a:lnTo>
                  <a:pt x="162" y="109"/>
                </a:lnTo>
                <a:lnTo>
                  <a:pt x="165" y="112"/>
                </a:lnTo>
                <a:lnTo>
                  <a:pt x="162" y="113"/>
                </a:lnTo>
                <a:lnTo>
                  <a:pt x="162" y="115"/>
                </a:lnTo>
                <a:lnTo>
                  <a:pt x="162" y="116"/>
                </a:lnTo>
                <a:lnTo>
                  <a:pt x="162" y="119"/>
                </a:lnTo>
                <a:lnTo>
                  <a:pt x="162" y="120"/>
                </a:lnTo>
                <a:lnTo>
                  <a:pt x="161" y="123"/>
                </a:lnTo>
                <a:lnTo>
                  <a:pt x="161" y="124"/>
                </a:lnTo>
                <a:lnTo>
                  <a:pt x="161" y="126"/>
                </a:lnTo>
                <a:lnTo>
                  <a:pt x="161" y="127"/>
                </a:lnTo>
                <a:lnTo>
                  <a:pt x="163" y="127"/>
                </a:lnTo>
                <a:lnTo>
                  <a:pt x="162" y="128"/>
                </a:lnTo>
                <a:lnTo>
                  <a:pt x="162" y="130"/>
                </a:lnTo>
                <a:lnTo>
                  <a:pt x="163" y="130"/>
                </a:lnTo>
                <a:lnTo>
                  <a:pt x="165" y="130"/>
                </a:lnTo>
                <a:lnTo>
                  <a:pt x="166" y="131"/>
                </a:lnTo>
                <a:lnTo>
                  <a:pt x="166" y="133"/>
                </a:lnTo>
                <a:lnTo>
                  <a:pt x="166" y="134"/>
                </a:lnTo>
                <a:lnTo>
                  <a:pt x="165" y="134"/>
                </a:lnTo>
                <a:lnTo>
                  <a:pt x="163" y="138"/>
                </a:lnTo>
                <a:lnTo>
                  <a:pt x="165" y="139"/>
                </a:lnTo>
                <a:lnTo>
                  <a:pt x="165" y="142"/>
                </a:lnTo>
                <a:lnTo>
                  <a:pt x="163" y="143"/>
                </a:lnTo>
                <a:lnTo>
                  <a:pt x="162" y="145"/>
                </a:lnTo>
                <a:lnTo>
                  <a:pt x="162" y="148"/>
                </a:lnTo>
                <a:lnTo>
                  <a:pt x="161" y="148"/>
                </a:lnTo>
                <a:lnTo>
                  <a:pt x="161" y="152"/>
                </a:lnTo>
                <a:lnTo>
                  <a:pt x="161" y="154"/>
                </a:lnTo>
                <a:lnTo>
                  <a:pt x="161" y="156"/>
                </a:lnTo>
                <a:lnTo>
                  <a:pt x="161" y="157"/>
                </a:lnTo>
                <a:lnTo>
                  <a:pt x="161" y="160"/>
                </a:lnTo>
                <a:lnTo>
                  <a:pt x="162" y="163"/>
                </a:lnTo>
                <a:lnTo>
                  <a:pt x="162" y="165"/>
                </a:lnTo>
                <a:lnTo>
                  <a:pt x="161" y="167"/>
                </a:lnTo>
                <a:lnTo>
                  <a:pt x="161" y="171"/>
                </a:lnTo>
                <a:lnTo>
                  <a:pt x="159" y="172"/>
                </a:lnTo>
                <a:lnTo>
                  <a:pt x="162" y="182"/>
                </a:lnTo>
                <a:lnTo>
                  <a:pt x="161" y="184"/>
                </a:lnTo>
                <a:lnTo>
                  <a:pt x="161" y="187"/>
                </a:lnTo>
                <a:lnTo>
                  <a:pt x="166" y="195"/>
                </a:lnTo>
                <a:lnTo>
                  <a:pt x="166" y="197"/>
                </a:lnTo>
                <a:lnTo>
                  <a:pt x="167" y="202"/>
                </a:lnTo>
                <a:lnTo>
                  <a:pt x="167" y="208"/>
                </a:lnTo>
                <a:lnTo>
                  <a:pt x="167" y="210"/>
                </a:lnTo>
                <a:lnTo>
                  <a:pt x="167" y="210"/>
                </a:lnTo>
                <a:lnTo>
                  <a:pt x="167" y="212"/>
                </a:lnTo>
                <a:lnTo>
                  <a:pt x="169" y="216"/>
                </a:lnTo>
                <a:lnTo>
                  <a:pt x="169" y="217"/>
                </a:lnTo>
                <a:lnTo>
                  <a:pt x="173" y="223"/>
                </a:lnTo>
                <a:lnTo>
                  <a:pt x="173" y="224"/>
                </a:lnTo>
                <a:lnTo>
                  <a:pt x="173" y="229"/>
                </a:lnTo>
                <a:lnTo>
                  <a:pt x="176" y="229"/>
                </a:lnTo>
                <a:lnTo>
                  <a:pt x="176" y="231"/>
                </a:lnTo>
                <a:lnTo>
                  <a:pt x="177" y="232"/>
                </a:lnTo>
                <a:lnTo>
                  <a:pt x="176" y="235"/>
                </a:lnTo>
                <a:lnTo>
                  <a:pt x="176" y="236"/>
                </a:lnTo>
                <a:lnTo>
                  <a:pt x="174" y="238"/>
                </a:lnTo>
                <a:lnTo>
                  <a:pt x="171" y="244"/>
                </a:lnTo>
                <a:lnTo>
                  <a:pt x="173" y="246"/>
                </a:lnTo>
                <a:lnTo>
                  <a:pt x="171" y="250"/>
                </a:lnTo>
                <a:lnTo>
                  <a:pt x="170" y="262"/>
                </a:lnTo>
                <a:lnTo>
                  <a:pt x="170" y="263"/>
                </a:lnTo>
                <a:lnTo>
                  <a:pt x="169" y="265"/>
                </a:lnTo>
                <a:lnTo>
                  <a:pt x="169" y="266"/>
                </a:lnTo>
                <a:lnTo>
                  <a:pt x="167" y="268"/>
                </a:lnTo>
                <a:lnTo>
                  <a:pt x="167" y="270"/>
                </a:lnTo>
                <a:lnTo>
                  <a:pt x="166" y="270"/>
                </a:lnTo>
                <a:lnTo>
                  <a:pt x="165" y="270"/>
                </a:lnTo>
                <a:lnTo>
                  <a:pt x="161" y="270"/>
                </a:lnTo>
                <a:lnTo>
                  <a:pt x="155" y="268"/>
                </a:lnTo>
                <a:lnTo>
                  <a:pt x="154" y="268"/>
                </a:lnTo>
                <a:lnTo>
                  <a:pt x="148" y="272"/>
                </a:lnTo>
                <a:lnTo>
                  <a:pt x="147" y="273"/>
                </a:lnTo>
                <a:lnTo>
                  <a:pt x="128" y="278"/>
                </a:lnTo>
                <a:lnTo>
                  <a:pt x="116" y="277"/>
                </a:lnTo>
                <a:lnTo>
                  <a:pt x="109" y="263"/>
                </a:lnTo>
                <a:lnTo>
                  <a:pt x="107" y="262"/>
                </a:lnTo>
                <a:lnTo>
                  <a:pt x="99" y="258"/>
                </a:lnTo>
                <a:lnTo>
                  <a:pt x="81" y="250"/>
                </a:lnTo>
                <a:lnTo>
                  <a:pt x="77" y="247"/>
                </a:lnTo>
                <a:lnTo>
                  <a:pt x="72" y="236"/>
                </a:lnTo>
                <a:lnTo>
                  <a:pt x="66" y="218"/>
                </a:lnTo>
                <a:lnTo>
                  <a:pt x="65" y="217"/>
                </a:lnTo>
                <a:lnTo>
                  <a:pt x="60" y="213"/>
                </a:lnTo>
                <a:lnTo>
                  <a:pt x="37" y="198"/>
                </a:lnTo>
                <a:lnTo>
                  <a:pt x="24" y="169"/>
                </a:lnTo>
                <a:lnTo>
                  <a:pt x="15" y="164"/>
                </a:lnTo>
                <a:lnTo>
                  <a:pt x="15" y="163"/>
                </a:lnTo>
                <a:lnTo>
                  <a:pt x="15" y="158"/>
                </a:lnTo>
                <a:lnTo>
                  <a:pt x="19" y="157"/>
                </a:lnTo>
                <a:lnTo>
                  <a:pt x="19" y="156"/>
                </a:lnTo>
                <a:lnTo>
                  <a:pt x="23" y="148"/>
                </a:lnTo>
                <a:lnTo>
                  <a:pt x="20" y="141"/>
                </a:lnTo>
                <a:lnTo>
                  <a:pt x="19" y="139"/>
                </a:lnTo>
                <a:lnTo>
                  <a:pt x="26" y="113"/>
                </a:lnTo>
                <a:lnTo>
                  <a:pt x="26" y="112"/>
                </a:lnTo>
                <a:lnTo>
                  <a:pt x="22" y="109"/>
                </a:lnTo>
                <a:lnTo>
                  <a:pt x="20" y="109"/>
                </a:lnTo>
                <a:lnTo>
                  <a:pt x="19" y="107"/>
                </a:lnTo>
                <a:lnTo>
                  <a:pt x="16" y="98"/>
                </a:lnTo>
                <a:lnTo>
                  <a:pt x="15" y="100"/>
                </a:lnTo>
                <a:lnTo>
                  <a:pt x="13" y="101"/>
                </a:lnTo>
                <a:lnTo>
                  <a:pt x="4" y="85"/>
                </a:lnTo>
                <a:lnTo>
                  <a:pt x="4" y="77"/>
                </a:lnTo>
                <a:lnTo>
                  <a:pt x="0" y="49"/>
                </a:lnTo>
                <a:lnTo>
                  <a:pt x="32" y="41"/>
                </a:lnTo>
                <a:lnTo>
                  <a:pt x="61" y="51"/>
                </a:lnTo>
                <a:lnTo>
                  <a:pt x="69" y="53"/>
                </a:lnTo>
                <a:lnTo>
                  <a:pt x="95" y="53"/>
                </a:lnTo>
                <a:lnTo>
                  <a:pt x="96" y="53"/>
                </a:lnTo>
                <a:lnTo>
                  <a:pt x="114" y="48"/>
                </a:lnTo>
                <a:lnTo>
                  <a:pt x="117" y="47"/>
                </a:lnTo>
                <a:lnTo>
                  <a:pt x="118" y="41"/>
                </a:lnTo>
                <a:lnTo>
                  <a:pt x="125" y="28"/>
                </a:lnTo>
                <a:lnTo>
                  <a:pt x="135" y="0"/>
                </a:lnTo>
                <a:lnTo>
                  <a:pt x="140" y="3"/>
                </a:lnTo>
                <a:lnTo>
                  <a:pt x="140" y="11"/>
                </a:lnTo>
                <a:lnTo>
                  <a:pt x="147" y="10"/>
                </a:lnTo>
                <a:lnTo>
                  <a:pt x="154" y="14"/>
                </a:lnTo>
                <a:lnTo>
                  <a:pt x="166" y="10"/>
                </a:lnTo>
                <a:lnTo>
                  <a:pt x="169" y="17"/>
                </a:lnTo>
                <a:lnTo>
                  <a:pt x="181" y="15"/>
                </a:lnTo>
                <a:lnTo>
                  <a:pt x="182" y="15"/>
                </a:lnTo>
                <a:lnTo>
                  <a:pt x="184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4" name="Freeform 556"/>
          <p:cNvSpPr>
            <a:spLocks/>
          </p:cNvSpPr>
          <p:nvPr/>
        </p:nvSpPr>
        <p:spPr bwMode="auto">
          <a:xfrm>
            <a:off x="4510088" y="6162675"/>
            <a:ext cx="95250" cy="111125"/>
          </a:xfrm>
          <a:custGeom>
            <a:avLst/>
            <a:gdLst>
              <a:gd name="T0" fmla="*/ 27 w 60"/>
              <a:gd name="T1" fmla="*/ 3 h 70"/>
              <a:gd name="T2" fmla="*/ 27 w 60"/>
              <a:gd name="T3" fmla="*/ 9 h 70"/>
              <a:gd name="T4" fmla="*/ 25 w 60"/>
              <a:gd name="T5" fmla="*/ 14 h 70"/>
              <a:gd name="T6" fmla="*/ 23 w 60"/>
              <a:gd name="T7" fmla="*/ 15 h 70"/>
              <a:gd name="T8" fmla="*/ 25 w 60"/>
              <a:gd name="T9" fmla="*/ 17 h 70"/>
              <a:gd name="T10" fmla="*/ 26 w 60"/>
              <a:gd name="T11" fmla="*/ 17 h 70"/>
              <a:gd name="T12" fmla="*/ 30 w 60"/>
              <a:gd name="T13" fmla="*/ 21 h 70"/>
              <a:gd name="T14" fmla="*/ 38 w 60"/>
              <a:gd name="T15" fmla="*/ 26 h 70"/>
              <a:gd name="T16" fmla="*/ 36 w 60"/>
              <a:gd name="T17" fmla="*/ 34 h 70"/>
              <a:gd name="T18" fmla="*/ 44 w 60"/>
              <a:gd name="T19" fmla="*/ 45 h 70"/>
              <a:gd name="T20" fmla="*/ 46 w 60"/>
              <a:gd name="T21" fmla="*/ 37 h 70"/>
              <a:gd name="T22" fmla="*/ 59 w 60"/>
              <a:gd name="T23" fmla="*/ 30 h 70"/>
              <a:gd name="T24" fmla="*/ 57 w 60"/>
              <a:gd name="T25" fmla="*/ 37 h 70"/>
              <a:gd name="T26" fmla="*/ 57 w 60"/>
              <a:gd name="T27" fmla="*/ 45 h 70"/>
              <a:gd name="T28" fmla="*/ 60 w 60"/>
              <a:gd name="T29" fmla="*/ 48 h 70"/>
              <a:gd name="T30" fmla="*/ 55 w 60"/>
              <a:gd name="T31" fmla="*/ 54 h 70"/>
              <a:gd name="T32" fmla="*/ 51 w 60"/>
              <a:gd name="T33" fmla="*/ 58 h 70"/>
              <a:gd name="T34" fmla="*/ 42 w 60"/>
              <a:gd name="T35" fmla="*/ 70 h 70"/>
              <a:gd name="T36" fmla="*/ 38 w 60"/>
              <a:gd name="T37" fmla="*/ 69 h 70"/>
              <a:gd name="T38" fmla="*/ 37 w 60"/>
              <a:gd name="T39" fmla="*/ 67 h 70"/>
              <a:gd name="T40" fmla="*/ 34 w 60"/>
              <a:gd name="T41" fmla="*/ 60 h 70"/>
              <a:gd name="T42" fmla="*/ 30 w 60"/>
              <a:gd name="T43" fmla="*/ 62 h 70"/>
              <a:gd name="T44" fmla="*/ 29 w 60"/>
              <a:gd name="T45" fmla="*/ 63 h 70"/>
              <a:gd name="T46" fmla="*/ 19 w 60"/>
              <a:gd name="T47" fmla="*/ 59 h 70"/>
              <a:gd name="T48" fmla="*/ 18 w 60"/>
              <a:gd name="T49" fmla="*/ 63 h 70"/>
              <a:gd name="T50" fmla="*/ 12 w 60"/>
              <a:gd name="T51" fmla="*/ 66 h 70"/>
              <a:gd name="T52" fmla="*/ 4 w 60"/>
              <a:gd name="T53" fmla="*/ 55 h 70"/>
              <a:gd name="T54" fmla="*/ 11 w 60"/>
              <a:gd name="T55" fmla="*/ 47 h 70"/>
              <a:gd name="T56" fmla="*/ 10 w 60"/>
              <a:gd name="T57" fmla="*/ 39 h 70"/>
              <a:gd name="T58" fmla="*/ 11 w 60"/>
              <a:gd name="T59" fmla="*/ 34 h 70"/>
              <a:gd name="T60" fmla="*/ 4 w 60"/>
              <a:gd name="T61" fmla="*/ 37 h 70"/>
              <a:gd name="T62" fmla="*/ 1 w 60"/>
              <a:gd name="T63" fmla="*/ 37 h 70"/>
              <a:gd name="T64" fmla="*/ 0 w 60"/>
              <a:gd name="T65" fmla="*/ 34 h 70"/>
              <a:gd name="T66" fmla="*/ 0 w 60"/>
              <a:gd name="T67" fmla="*/ 30 h 70"/>
              <a:gd name="T68" fmla="*/ 0 w 60"/>
              <a:gd name="T69" fmla="*/ 25 h 70"/>
              <a:gd name="T70" fmla="*/ 10 w 60"/>
              <a:gd name="T71" fmla="*/ 6 h 70"/>
              <a:gd name="T72" fmla="*/ 12 w 60"/>
              <a:gd name="T73" fmla="*/ 0 h 70"/>
              <a:gd name="T74" fmla="*/ 23 w 60"/>
              <a:gd name="T75" fmla="*/ 3 h 70"/>
              <a:gd name="T76" fmla="*/ 26 w 60"/>
              <a:gd name="T77" fmla="*/ 3 h 70"/>
              <a:gd name="T78" fmla="*/ 27 w 60"/>
              <a:gd name="T79" fmla="*/ 3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0" h="70">
                <a:moveTo>
                  <a:pt x="27" y="3"/>
                </a:moveTo>
                <a:lnTo>
                  <a:pt x="27" y="9"/>
                </a:lnTo>
                <a:lnTo>
                  <a:pt x="25" y="14"/>
                </a:lnTo>
                <a:lnTo>
                  <a:pt x="23" y="15"/>
                </a:lnTo>
                <a:lnTo>
                  <a:pt x="25" y="17"/>
                </a:lnTo>
                <a:lnTo>
                  <a:pt x="26" y="17"/>
                </a:lnTo>
                <a:lnTo>
                  <a:pt x="30" y="21"/>
                </a:lnTo>
                <a:lnTo>
                  <a:pt x="38" y="26"/>
                </a:lnTo>
                <a:lnTo>
                  <a:pt x="36" y="34"/>
                </a:lnTo>
                <a:lnTo>
                  <a:pt x="44" y="45"/>
                </a:lnTo>
                <a:lnTo>
                  <a:pt x="46" y="37"/>
                </a:lnTo>
                <a:lnTo>
                  <a:pt x="59" y="30"/>
                </a:lnTo>
                <a:lnTo>
                  <a:pt x="57" y="37"/>
                </a:lnTo>
                <a:lnTo>
                  <a:pt x="57" y="45"/>
                </a:lnTo>
                <a:lnTo>
                  <a:pt x="60" y="48"/>
                </a:lnTo>
                <a:lnTo>
                  <a:pt x="55" y="54"/>
                </a:lnTo>
                <a:lnTo>
                  <a:pt x="51" y="58"/>
                </a:lnTo>
                <a:lnTo>
                  <a:pt x="42" y="70"/>
                </a:lnTo>
                <a:lnTo>
                  <a:pt x="38" y="69"/>
                </a:lnTo>
                <a:lnTo>
                  <a:pt x="37" y="67"/>
                </a:lnTo>
                <a:lnTo>
                  <a:pt x="34" y="60"/>
                </a:lnTo>
                <a:lnTo>
                  <a:pt x="30" y="62"/>
                </a:lnTo>
                <a:lnTo>
                  <a:pt x="29" y="63"/>
                </a:lnTo>
                <a:lnTo>
                  <a:pt x="19" y="59"/>
                </a:lnTo>
                <a:lnTo>
                  <a:pt x="18" y="63"/>
                </a:lnTo>
                <a:lnTo>
                  <a:pt x="12" y="66"/>
                </a:lnTo>
                <a:lnTo>
                  <a:pt x="4" y="55"/>
                </a:lnTo>
                <a:lnTo>
                  <a:pt x="11" y="47"/>
                </a:lnTo>
                <a:lnTo>
                  <a:pt x="10" y="39"/>
                </a:lnTo>
                <a:lnTo>
                  <a:pt x="11" y="34"/>
                </a:lnTo>
                <a:lnTo>
                  <a:pt x="4" y="37"/>
                </a:lnTo>
                <a:lnTo>
                  <a:pt x="1" y="37"/>
                </a:lnTo>
                <a:lnTo>
                  <a:pt x="0" y="34"/>
                </a:lnTo>
                <a:lnTo>
                  <a:pt x="0" y="30"/>
                </a:lnTo>
                <a:lnTo>
                  <a:pt x="0" y="25"/>
                </a:lnTo>
                <a:lnTo>
                  <a:pt x="10" y="6"/>
                </a:lnTo>
                <a:lnTo>
                  <a:pt x="12" y="0"/>
                </a:lnTo>
                <a:lnTo>
                  <a:pt x="23" y="3"/>
                </a:lnTo>
                <a:lnTo>
                  <a:pt x="26" y="3"/>
                </a:lnTo>
                <a:lnTo>
                  <a:pt x="27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5" name="Freeform 557"/>
          <p:cNvSpPr>
            <a:spLocks/>
          </p:cNvSpPr>
          <p:nvPr/>
        </p:nvSpPr>
        <p:spPr bwMode="auto">
          <a:xfrm>
            <a:off x="4641850" y="6102350"/>
            <a:ext cx="57150" cy="71438"/>
          </a:xfrm>
          <a:custGeom>
            <a:avLst/>
            <a:gdLst>
              <a:gd name="T0" fmla="*/ 0 w 36"/>
              <a:gd name="T1" fmla="*/ 0 h 45"/>
              <a:gd name="T2" fmla="*/ 2 w 36"/>
              <a:gd name="T3" fmla="*/ 8 h 45"/>
              <a:gd name="T4" fmla="*/ 4 w 36"/>
              <a:gd name="T5" fmla="*/ 21 h 45"/>
              <a:gd name="T6" fmla="*/ 8 w 36"/>
              <a:gd name="T7" fmla="*/ 29 h 45"/>
              <a:gd name="T8" fmla="*/ 14 w 36"/>
              <a:gd name="T9" fmla="*/ 26 h 45"/>
              <a:gd name="T10" fmla="*/ 21 w 36"/>
              <a:gd name="T11" fmla="*/ 25 h 45"/>
              <a:gd name="T12" fmla="*/ 23 w 36"/>
              <a:gd name="T13" fmla="*/ 14 h 45"/>
              <a:gd name="T14" fmla="*/ 26 w 36"/>
              <a:gd name="T15" fmla="*/ 15 h 45"/>
              <a:gd name="T16" fmla="*/ 30 w 36"/>
              <a:gd name="T17" fmla="*/ 15 h 45"/>
              <a:gd name="T18" fmla="*/ 36 w 36"/>
              <a:gd name="T19" fmla="*/ 17 h 45"/>
              <a:gd name="T20" fmla="*/ 34 w 36"/>
              <a:gd name="T21" fmla="*/ 22 h 45"/>
              <a:gd name="T22" fmla="*/ 27 w 36"/>
              <a:gd name="T23" fmla="*/ 29 h 45"/>
              <a:gd name="T24" fmla="*/ 29 w 36"/>
              <a:gd name="T25" fmla="*/ 36 h 45"/>
              <a:gd name="T26" fmla="*/ 23 w 36"/>
              <a:gd name="T27" fmla="*/ 38 h 45"/>
              <a:gd name="T28" fmla="*/ 27 w 36"/>
              <a:gd name="T29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6" h="45">
                <a:moveTo>
                  <a:pt x="0" y="0"/>
                </a:moveTo>
                <a:lnTo>
                  <a:pt x="2" y="8"/>
                </a:lnTo>
                <a:lnTo>
                  <a:pt x="4" y="21"/>
                </a:lnTo>
                <a:lnTo>
                  <a:pt x="8" y="29"/>
                </a:lnTo>
                <a:lnTo>
                  <a:pt x="14" y="26"/>
                </a:lnTo>
                <a:lnTo>
                  <a:pt x="21" y="25"/>
                </a:lnTo>
                <a:lnTo>
                  <a:pt x="23" y="14"/>
                </a:lnTo>
                <a:lnTo>
                  <a:pt x="26" y="15"/>
                </a:lnTo>
                <a:lnTo>
                  <a:pt x="30" y="15"/>
                </a:lnTo>
                <a:lnTo>
                  <a:pt x="36" y="17"/>
                </a:lnTo>
                <a:lnTo>
                  <a:pt x="34" y="22"/>
                </a:lnTo>
                <a:lnTo>
                  <a:pt x="27" y="29"/>
                </a:lnTo>
                <a:lnTo>
                  <a:pt x="29" y="36"/>
                </a:lnTo>
                <a:lnTo>
                  <a:pt x="23" y="38"/>
                </a:lnTo>
                <a:lnTo>
                  <a:pt x="27" y="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6" name="Freeform 558"/>
          <p:cNvSpPr>
            <a:spLocks/>
          </p:cNvSpPr>
          <p:nvPr/>
        </p:nvSpPr>
        <p:spPr bwMode="auto">
          <a:xfrm>
            <a:off x="4583113" y="6107113"/>
            <a:ext cx="101600" cy="160338"/>
          </a:xfrm>
          <a:custGeom>
            <a:avLst/>
            <a:gdLst>
              <a:gd name="T0" fmla="*/ 64 w 64"/>
              <a:gd name="T1" fmla="*/ 42 h 101"/>
              <a:gd name="T2" fmla="*/ 48 w 64"/>
              <a:gd name="T3" fmla="*/ 64 h 101"/>
              <a:gd name="T4" fmla="*/ 52 w 64"/>
              <a:gd name="T5" fmla="*/ 65 h 101"/>
              <a:gd name="T6" fmla="*/ 50 w 64"/>
              <a:gd name="T7" fmla="*/ 69 h 101"/>
              <a:gd name="T8" fmla="*/ 55 w 64"/>
              <a:gd name="T9" fmla="*/ 80 h 101"/>
              <a:gd name="T10" fmla="*/ 47 w 64"/>
              <a:gd name="T11" fmla="*/ 79 h 101"/>
              <a:gd name="T12" fmla="*/ 43 w 64"/>
              <a:gd name="T13" fmla="*/ 82 h 101"/>
              <a:gd name="T14" fmla="*/ 47 w 64"/>
              <a:gd name="T15" fmla="*/ 87 h 101"/>
              <a:gd name="T16" fmla="*/ 36 w 64"/>
              <a:gd name="T17" fmla="*/ 99 h 101"/>
              <a:gd name="T18" fmla="*/ 30 w 64"/>
              <a:gd name="T19" fmla="*/ 98 h 101"/>
              <a:gd name="T20" fmla="*/ 30 w 64"/>
              <a:gd name="T21" fmla="*/ 101 h 101"/>
              <a:gd name="T22" fmla="*/ 25 w 64"/>
              <a:gd name="T23" fmla="*/ 98 h 101"/>
              <a:gd name="T24" fmla="*/ 24 w 64"/>
              <a:gd name="T25" fmla="*/ 98 h 101"/>
              <a:gd name="T26" fmla="*/ 26 w 64"/>
              <a:gd name="T27" fmla="*/ 93 h 101"/>
              <a:gd name="T28" fmla="*/ 22 w 64"/>
              <a:gd name="T29" fmla="*/ 90 h 101"/>
              <a:gd name="T30" fmla="*/ 18 w 64"/>
              <a:gd name="T31" fmla="*/ 93 h 101"/>
              <a:gd name="T32" fmla="*/ 17 w 64"/>
              <a:gd name="T33" fmla="*/ 90 h 101"/>
              <a:gd name="T34" fmla="*/ 9 w 64"/>
              <a:gd name="T35" fmla="*/ 89 h 101"/>
              <a:gd name="T36" fmla="*/ 14 w 64"/>
              <a:gd name="T37" fmla="*/ 83 h 101"/>
              <a:gd name="T38" fmla="*/ 11 w 64"/>
              <a:gd name="T39" fmla="*/ 80 h 101"/>
              <a:gd name="T40" fmla="*/ 11 w 64"/>
              <a:gd name="T41" fmla="*/ 72 h 101"/>
              <a:gd name="T42" fmla="*/ 13 w 64"/>
              <a:gd name="T43" fmla="*/ 65 h 101"/>
              <a:gd name="T44" fmla="*/ 17 w 64"/>
              <a:gd name="T45" fmla="*/ 65 h 101"/>
              <a:gd name="T46" fmla="*/ 20 w 64"/>
              <a:gd name="T47" fmla="*/ 64 h 101"/>
              <a:gd name="T48" fmla="*/ 20 w 64"/>
              <a:gd name="T49" fmla="*/ 54 h 101"/>
              <a:gd name="T50" fmla="*/ 21 w 64"/>
              <a:gd name="T51" fmla="*/ 52 h 101"/>
              <a:gd name="T52" fmla="*/ 22 w 64"/>
              <a:gd name="T53" fmla="*/ 48 h 101"/>
              <a:gd name="T54" fmla="*/ 15 w 64"/>
              <a:gd name="T55" fmla="*/ 46 h 101"/>
              <a:gd name="T56" fmla="*/ 21 w 64"/>
              <a:gd name="T57" fmla="*/ 41 h 101"/>
              <a:gd name="T58" fmla="*/ 13 w 64"/>
              <a:gd name="T59" fmla="*/ 38 h 101"/>
              <a:gd name="T60" fmla="*/ 6 w 64"/>
              <a:gd name="T61" fmla="*/ 27 h 101"/>
              <a:gd name="T62" fmla="*/ 2 w 64"/>
              <a:gd name="T63" fmla="*/ 29 h 101"/>
              <a:gd name="T64" fmla="*/ 0 w 64"/>
              <a:gd name="T65" fmla="*/ 24 h 101"/>
              <a:gd name="T66" fmla="*/ 0 w 64"/>
              <a:gd name="T67" fmla="*/ 15 h 101"/>
              <a:gd name="T68" fmla="*/ 11 w 64"/>
              <a:gd name="T69" fmla="*/ 14 h 101"/>
              <a:gd name="T70" fmla="*/ 22 w 64"/>
              <a:gd name="T71" fmla="*/ 15 h 101"/>
              <a:gd name="T72" fmla="*/ 29 w 64"/>
              <a:gd name="T73" fmla="*/ 12 h 101"/>
              <a:gd name="T74" fmla="*/ 29 w 64"/>
              <a:gd name="T75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4" h="101">
                <a:moveTo>
                  <a:pt x="64" y="42"/>
                </a:moveTo>
                <a:lnTo>
                  <a:pt x="48" y="64"/>
                </a:lnTo>
                <a:lnTo>
                  <a:pt x="52" y="65"/>
                </a:lnTo>
                <a:lnTo>
                  <a:pt x="50" y="69"/>
                </a:lnTo>
                <a:lnTo>
                  <a:pt x="55" y="80"/>
                </a:lnTo>
                <a:lnTo>
                  <a:pt x="47" y="79"/>
                </a:lnTo>
                <a:lnTo>
                  <a:pt x="43" y="82"/>
                </a:lnTo>
                <a:lnTo>
                  <a:pt x="47" y="87"/>
                </a:lnTo>
                <a:lnTo>
                  <a:pt x="36" y="99"/>
                </a:lnTo>
                <a:lnTo>
                  <a:pt x="30" y="98"/>
                </a:lnTo>
                <a:lnTo>
                  <a:pt x="30" y="101"/>
                </a:lnTo>
                <a:lnTo>
                  <a:pt x="25" y="98"/>
                </a:lnTo>
                <a:lnTo>
                  <a:pt x="24" y="98"/>
                </a:lnTo>
                <a:lnTo>
                  <a:pt x="26" y="93"/>
                </a:lnTo>
                <a:lnTo>
                  <a:pt x="22" y="90"/>
                </a:lnTo>
                <a:lnTo>
                  <a:pt x="18" y="93"/>
                </a:lnTo>
                <a:lnTo>
                  <a:pt x="17" y="90"/>
                </a:lnTo>
                <a:lnTo>
                  <a:pt x="9" y="89"/>
                </a:lnTo>
                <a:lnTo>
                  <a:pt x="14" y="83"/>
                </a:lnTo>
                <a:lnTo>
                  <a:pt x="11" y="80"/>
                </a:lnTo>
                <a:lnTo>
                  <a:pt x="11" y="72"/>
                </a:lnTo>
                <a:lnTo>
                  <a:pt x="13" y="65"/>
                </a:lnTo>
                <a:lnTo>
                  <a:pt x="17" y="65"/>
                </a:lnTo>
                <a:lnTo>
                  <a:pt x="20" y="64"/>
                </a:lnTo>
                <a:lnTo>
                  <a:pt x="20" y="54"/>
                </a:lnTo>
                <a:lnTo>
                  <a:pt x="21" y="52"/>
                </a:lnTo>
                <a:lnTo>
                  <a:pt x="22" y="48"/>
                </a:lnTo>
                <a:lnTo>
                  <a:pt x="15" y="46"/>
                </a:lnTo>
                <a:lnTo>
                  <a:pt x="21" y="41"/>
                </a:lnTo>
                <a:lnTo>
                  <a:pt x="13" y="38"/>
                </a:lnTo>
                <a:lnTo>
                  <a:pt x="6" y="27"/>
                </a:lnTo>
                <a:lnTo>
                  <a:pt x="2" y="29"/>
                </a:lnTo>
                <a:lnTo>
                  <a:pt x="0" y="24"/>
                </a:lnTo>
                <a:lnTo>
                  <a:pt x="0" y="15"/>
                </a:lnTo>
                <a:lnTo>
                  <a:pt x="11" y="14"/>
                </a:lnTo>
                <a:lnTo>
                  <a:pt x="22" y="15"/>
                </a:lnTo>
                <a:lnTo>
                  <a:pt x="29" y="12"/>
                </a:lnTo>
                <a:lnTo>
                  <a:pt x="29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7" name="Freeform 559"/>
          <p:cNvSpPr>
            <a:spLocks/>
          </p:cNvSpPr>
          <p:nvPr/>
        </p:nvSpPr>
        <p:spPr bwMode="auto">
          <a:xfrm>
            <a:off x="4603750" y="5957888"/>
            <a:ext cx="169863" cy="163513"/>
          </a:xfrm>
          <a:custGeom>
            <a:avLst/>
            <a:gdLst>
              <a:gd name="T0" fmla="*/ 49 w 107"/>
              <a:gd name="T1" fmla="*/ 16 h 103"/>
              <a:gd name="T2" fmla="*/ 72 w 107"/>
              <a:gd name="T3" fmla="*/ 28 h 103"/>
              <a:gd name="T4" fmla="*/ 79 w 107"/>
              <a:gd name="T5" fmla="*/ 24 h 103"/>
              <a:gd name="T6" fmla="*/ 81 w 107"/>
              <a:gd name="T7" fmla="*/ 22 h 103"/>
              <a:gd name="T8" fmla="*/ 86 w 107"/>
              <a:gd name="T9" fmla="*/ 19 h 103"/>
              <a:gd name="T10" fmla="*/ 95 w 107"/>
              <a:gd name="T11" fmla="*/ 35 h 103"/>
              <a:gd name="T12" fmla="*/ 107 w 107"/>
              <a:gd name="T13" fmla="*/ 48 h 103"/>
              <a:gd name="T14" fmla="*/ 96 w 107"/>
              <a:gd name="T15" fmla="*/ 54 h 103"/>
              <a:gd name="T16" fmla="*/ 87 w 107"/>
              <a:gd name="T17" fmla="*/ 69 h 103"/>
              <a:gd name="T18" fmla="*/ 91 w 107"/>
              <a:gd name="T19" fmla="*/ 80 h 103"/>
              <a:gd name="T20" fmla="*/ 99 w 107"/>
              <a:gd name="T21" fmla="*/ 82 h 103"/>
              <a:gd name="T22" fmla="*/ 101 w 107"/>
              <a:gd name="T23" fmla="*/ 84 h 103"/>
              <a:gd name="T24" fmla="*/ 103 w 107"/>
              <a:gd name="T25" fmla="*/ 94 h 103"/>
              <a:gd name="T26" fmla="*/ 105 w 107"/>
              <a:gd name="T27" fmla="*/ 94 h 103"/>
              <a:gd name="T28" fmla="*/ 103 w 107"/>
              <a:gd name="T29" fmla="*/ 98 h 103"/>
              <a:gd name="T30" fmla="*/ 96 w 107"/>
              <a:gd name="T31" fmla="*/ 103 h 103"/>
              <a:gd name="T32" fmla="*/ 90 w 107"/>
              <a:gd name="T33" fmla="*/ 94 h 103"/>
              <a:gd name="T34" fmla="*/ 86 w 107"/>
              <a:gd name="T35" fmla="*/ 93 h 103"/>
              <a:gd name="T36" fmla="*/ 69 w 107"/>
              <a:gd name="T37" fmla="*/ 86 h 103"/>
              <a:gd name="T38" fmla="*/ 65 w 107"/>
              <a:gd name="T39" fmla="*/ 87 h 103"/>
              <a:gd name="T40" fmla="*/ 69 w 107"/>
              <a:gd name="T41" fmla="*/ 94 h 103"/>
              <a:gd name="T42" fmla="*/ 60 w 107"/>
              <a:gd name="T43" fmla="*/ 98 h 103"/>
              <a:gd name="T44" fmla="*/ 56 w 107"/>
              <a:gd name="T45" fmla="*/ 94 h 103"/>
              <a:gd name="T46" fmla="*/ 51 w 107"/>
              <a:gd name="T47" fmla="*/ 90 h 103"/>
              <a:gd name="T48" fmla="*/ 50 w 107"/>
              <a:gd name="T49" fmla="*/ 78 h 103"/>
              <a:gd name="T50" fmla="*/ 45 w 107"/>
              <a:gd name="T51" fmla="*/ 82 h 103"/>
              <a:gd name="T52" fmla="*/ 42 w 107"/>
              <a:gd name="T53" fmla="*/ 76 h 103"/>
              <a:gd name="T54" fmla="*/ 34 w 107"/>
              <a:gd name="T55" fmla="*/ 75 h 103"/>
              <a:gd name="T56" fmla="*/ 30 w 107"/>
              <a:gd name="T57" fmla="*/ 69 h 103"/>
              <a:gd name="T58" fmla="*/ 22 w 107"/>
              <a:gd name="T59" fmla="*/ 73 h 103"/>
              <a:gd name="T60" fmla="*/ 0 w 107"/>
              <a:gd name="T61" fmla="*/ 69 h 103"/>
              <a:gd name="T62" fmla="*/ 1 w 107"/>
              <a:gd name="T63" fmla="*/ 45 h 103"/>
              <a:gd name="T64" fmla="*/ 2 w 107"/>
              <a:gd name="T65" fmla="*/ 43 h 103"/>
              <a:gd name="T66" fmla="*/ 8 w 107"/>
              <a:gd name="T67" fmla="*/ 33 h 103"/>
              <a:gd name="T68" fmla="*/ 5 w 107"/>
              <a:gd name="T69" fmla="*/ 28 h 103"/>
              <a:gd name="T70" fmla="*/ 5 w 107"/>
              <a:gd name="T71" fmla="*/ 26 h 103"/>
              <a:gd name="T72" fmla="*/ 8 w 107"/>
              <a:gd name="T73" fmla="*/ 22 h 103"/>
              <a:gd name="T74" fmla="*/ 2 w 107"/>
              <a:gd name="T75" fmla="*/ 16 h 103"/>
              <a:gd name="T76" fmla="*/ 9 w 107"/>
              <a:gd name="T77" fmla="*/ 1 h 103"/>
              <a:gd name="T78" fmla="*/ 20 w 107"/>
              <a:gd name="T79" fmla="*/ 8 h 103"/>
              <a:gd name="T80" fmla="*/ 27 w 107"/>
              <a:gd name="T81" fmla="*/ 5 h 103"/>
              <a:gd name="T82" fmla="*/ 19 w 107"/>
              <a:gd name="T83" fmla="*/ 1 h 103"/>
              <a:gd name="T84" fmla="*/ 22 w 107"/>
              <a:gd name="T85" fmla="*/ 0 h 103"/>
              <a:gd name="T86" fmla="*/ 32 w 107"/>
              <a:gd name="T87" fmla="*/ 0 h 103"/>
              <a:gd name="T88" fmla="*/ 41 w 107"/>
              <a:gd name="T89" fmla="*/ 7 h 103"/>
              <a:gd name="T90" fmla="*/ 49 w 107"/>
              <a:gd name="T91" fmla="*/ 1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7" h="103">
                <a:moveTo>
                  <a:pt x="49" y="16"/>
                </a:moveTo>
                <a:lnTo>
                  <a:pt x="72" y="28"/>
                </a:lnTo>
                <a:lnTo>
                  <a:pt x="79" y="24"/>
                </a:lnTo>
                <a:lnTo>
                  <a:pt x="81" y="22"/>
                </a:lnTo>
                <a:lnTo>
                  <a:pt x="86" y="19"/>
                </a:lnTo>
                <a:lnTo>
                  <a:pt x="95" y="35"/>
                </a:lnTo>
                <a:lnTo>
                  <a:pt x="107" y="48"/>
                </a:lnTo>
                <a:lnTo>
                  <a:pt x="96" y="54"/>
                </a:lnTo>
                <a:lnTo>
                  <a:pt x="87" y="69"/>
                </a:lnTo>
                <a:lnTo>
                  <a:pt x="91" y="80"/>
                </a:lnTo>
                <a:lnTo>
                  <a:pt x="99" y="82"/>
                </a:lnTo>
                <a:lnTo>
                  <a:pt x="101" y="84"/>
                </a:lnTo>
                <a:lnTo>
                  <a:pt x="103" y="94"/>
                </a:lnTo>
                <a:lnTo>
                  <a:pt x="105" y="94"/>
                </a:lnTo>
                <a:lnTo>
                  <a:pt x="103" y="98"/>
                </a:lnTo>
                <a:lnTo>
                  <a:pt x="96" y="103"/>
                </a:lnTo>
                <a:lnTo>
                  <a:pt x="90" y="94"/>
                </a:lnTo>
                <a:lnTo>
                  <a:pt x="86" y="93"/>
                </a:lnTo>
                <a:lnTo>
                  <a:pt x="69" y="86"/>
                </a:lnTo>
                <a:lnTo>
                  <a:pt x="65" y="87"/>
                </a:lnTo>
                <a:lnTo>
                  <a:pt x="69" y="94"/>
                </a:lnTo>
                <a:lnTo>
                  <a:pt x="60" y="98"/>
                </a:lnTo>
                <a:lnTo>
                  <a:pt x="56" y="94"/>
                </a:lnTo>
                <a:lnTo>
                  <a:pt x="51" y="90"/>
                </a:lnTo>
                <a:lnTo>
                  <a:pt x="50" y="78"/>
                </a:lnTo>
                <a:lnTo>
                  <a:pt x="45" y="82"/>
                </a:lnTo>
                <a:lnTo>
                  <a:pt x="42" y="76"/>
                </a:lnTo>
                <a:lnTo>
                  <a:pt x="34" y="75"/>
                </a:lnTo>
                <a:lnTo>
                  <a:pt x="30" y="69"/>
                </a:lnTo>
                <a:lnTo>
                  <a:pt x="22" y="73"/>
                </a:lnTo>
                <a:lnTo>
                  <a:pt x="0" y="69"/>
                </a:lnTo>
                <a:lnTo>
                  <a:pt x="1" y="45"/>
                </a:lnTo>
                <a:lnTo>
                  <a:pt x="2" y="43"/>
                </a:lnTo>
                <a:lnTo>
                  <a:pt x="8" y="33"/>
                </a:lnTo>
                <a:lnTo>
                  <a:pt x="5" y="28"/>
                </a:lnTo>
                <a:lnTo>
                  <a:pt x="5" y="26"/>
                </a:lnTo>
                <a:lnTo>
                  <a:pt x="8" y="22"/>
                </a:lnTo>
                <a:lnTo>
                  <a:pt x="2" y="16"/>
                </a:lnTo>
                <a:lnTo>
                  <a:pt x="9" y="1"/>
                </a:lnTo>
                <a:lnTo>
                  <a:pt x="20" y="8"/>
                </a:lnTo>
                <a:lnTo>
                  <a:pt x="27" y="5"/>
                </a:lnTo>
                <a:lnTo>
                  <a:pt x="19" y="1"/>
                </a:lnTo>
                <a:lnTo>
                  <a:pt x="22" y="0"/>
                </a:lnTo>
                <a:lnTo>
                  <a:pt x="32" y="0"/>
                </a:lnTo>
                <a:lnTo>
                  <a:pt x="41" y="7"/>
                </a:lnTo>
                <a:lnTo>
                  <a:pt x="49" y="1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8" name="Freeform 560"/>
          <p:cNvSpPr>
            <a:spLocks/>
          </p:cNvSpPr>
          <p:nvPr/>
        </p:nvSpPr>
        <p:spPr bwMode="auto">
          <a:xfrm>
            <a:off x="4730750" y="5597525"/>
            <a:ext cx="131763" cy="146050"/>
          </a:xfrm>
          <a:custGeom>
            <a:avLst/>
            <a:gdLst>
              <a:gd name="T0" fmla="*/ 60 w 83"/>
              <a:gd name="T1" fmla="*/ 6 h 92"/>
              <a:gd name="T2" fmla="*/ 61 w 83"/>
              <a:gd name="T3" fmla="*/ 9 h 92"/>
              <a:gd name="T4" fmla="*/ 66 w 83"/>
              <a:gd name="T5" fmla="*/ 11 h 92"/>
              <a:gd name="T6" fmla="*/ 70 w 83"/>
              <a:gd name="T7" fmla="*/ 41 h 92"/>
              <a:gd name="T8" fmla="*/ 70 w 83"/>
              <a:gd name="T9" fmla="*/ 52 h 92"/>
              <a:gd name="T10" fmla="*/ 67 w 83"/>
              <a:gd name="T11" fmla="*/ 52 h 92"/>
              <a:gd name="T12" fmla="*/ 64 w 83"/>
              <a:gd name="T13" fmla="*/ 52 h 92"/>
              <a:gd name="T14" fmla="*/ 66 w 83"/>
              <a:gd name="T15" fmla="*/ 56 h 92"/>
              <a:gd name="T16" fmla="*/ 71 w 83"/>
              <a:gd name="T17" fmla="*/ 55 h 92"/>
              <a:gd name="T18" fmla="*/ 82 w 83"/>
              <a:gd name="T19" fmla="*/ 62 h 92"/>
              <a:gd name="T20" fmla="*/ 83 w 83"/>
              <a:gd name="T21" fmla="*/ 71 h 92"/>
              <a:gd name="T22" fmla="*/ 76 w 83"/>
              <a:gd name="T23" fmla="*/ 81 h 92"/>
              <a:gd name="T24" fmla="*/ 64 w 83"/>
              <a:gd name="T25" fmla="*/ 86 h 92"/>
              <a:gd name="T26" fmla="*/ 59 w 83"/>
              <a:gd name="T27" fmla="*/ 88 h 92"/>
              <a:gd name="T28" fmla="*/ 49 w 83"/>
              <a:gd name="T29" fmla="*/ 92 h 92"/>
              <a:gd name="T30" fmla="*/ 49 w 83"/>
              <a:gd name="T31" fmla="*/ 90 h 92"/>
              <a:gd name="T32" fmla="*/ 48 w 83"/>
              <a:gd name="T33" fmla="*/ 89 h 92"/>
              <a:gd name="T34" fmla="*/ 46 w 83"/>
              <a:gd name="T35" fmla="*/ 86 h 92"/>
              <a:gd name="T36" fmla="*/ 40 w 83"/>
              <a:gd name="T37" fmla="*/ 77 h 92"/>
              <a:gd name="T38" fmla="*/ 38 w 83"/>
              <a:gd name="T39" fmla="*/ 75 h 92"/>
              <a:gd name="T40" fmla="*/ 25 w 83"/>
              <a:gd name="T41" fmla="*/ 73 h 92"/>
              <a:gd name="T42" fmla="*/ 23 w 83"/>
              <a:gd name="T43" fmla="*/ 69 h 92"/>
              <a:gd name="T44" fmla="*/ 18 w 83"/>
              <a:gd name="T45" fmla="*/ 65 h 92"/>
              <a:gd name="T46" fmla="*/ 10 w 83"/>
              <a:gd name="T47" fmla="*/ 36 h 92"/>
              <a:gd name="T48" fmla="*/ 8 w 83"/>
              <a:gd name="T49" fmla="*/ 33 h 92"/>
              <a:gd name="T50" fmla="*/ 11 w 83"/>
              <a:gd name="T51" fmla="*/ 26 h 92"/>
              <a:gd name="T52" fmla="*/ 0 w 83"/>
              <a:gd name="T53" fmla="*/ 15 h 92"/>
              <a:gd name="T54" fmla="*/ 1 w 83"/>
              <a:gd name="T55" fmla="*/ 14 h 92"/>
              <a:gd name="T56" fmla="*/ 3 w 83"/>
              <a:gd name="T57" fmla="*/ 13 h 92"/>
              <a:gd name="T58" fmla="*/ 25 w 83"/>
              <a:gd name="T59" fmla="*/ 0 h 92"/>
              <a:gd name="T60" fmla="*/ 33 w 83"/>
              <a:gd name="T61" fmla="*/ 7 h 92"/>
              <a:gd name="T62" fmla="*/ 38 w 83"/>
              <a:gd name="T63" fmla="*/ 10 h 92"/>
              <a:gd name="T64" fmla="*/ 55 w 83"/>
              <a:gd name="T65" fmla="*/ 9 h 92"/>
              <a:gd name="T66" fmla="*/ 53 w 83"/>
              <a:gd name="T67" fmla="*/ 5 h 92"/>
              <a:gd name="T68" fmla="*/ 60 w 83"/>
              <a:gd name="T69" fmla="*/ 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3" h="92">
                <a:moveTo>
                  <a:pt x="60" y="6"/>
                </a:moveTo>
                <a:lnTo>
                  <a:pt x="61" y="9"/>
                </a:lnTo>
                <a:lnTo>
                  <a:pt x="66" y="11"/>
                </a:lnTo>
                <a:lnTo>
                  <a:pt x="70" y="41"/>
                </a:lnTo>
                <a:lnTo>
                  <a:pt x="70" y="52"/>
                </a:lnTo>
                <a:lnTo>
                  <a:pt x="67" y="52"/>
                </a:lnTo>
                <a:lnTo>
                  <a:pt x="64" y="52"/>
                </a:lnTo>
                <a:lnTo>
                  <a:pt x="66" y="56"/>
                </a:lnTo>
                <a:lnTo>
                  <a:pt x="71" y="55"/>
                </a:lnTo>
                <a:lnTo>
                  <a:pt x="82" y="62"/>
                </a:lnTo>
                <a:lnTo>
                  <a:pt x="83" y="71"/>
                </a:lnTo>
                <a:lnTo>
                  <a:pt x="76" y="81"/>
                </a:lnTo>
                <a:lnTo>
                  <a:pt x="64" y="86"/>
                </a:lnTo>
                <a:lnTo>
                  <a:pt x="59" y="88"/>
                </a:lnTo>
                <a:lnTo>
                  <a:pt x="49" y="92"/>
                </a:lnTo>
                <a:lnTo>
                  <a:pt x="49" y="90"/>
                </a:lnTo>
                <a:lnTo>
                  <a:pt x="48" y="89"/>
                </a:lnTo>
                <a:lnTo>
                  <a:pt x="46" y="86"/>
                </a:lnTo>
                <a:lnTo>
                  <a:pt x="40" y="77"/>
                </a:lnTo>
                <a:lnTo>
                  <a:pt x="38" y="75"/>
                </a:lnTo>
                <a:lnTo>
                  <a:pt x="25" y="73"/>
                </a:lnTo>
                <a:lnTo>
                  <a:pt x="23" y="69"/>
                </a:lnTo>
                <a:lnTo>
                  <a:pt x="18" y="65"/>
                </a:lnTo>
                <a:lnTo>
                  <a:pt x="10" y="36"/>
                </a:lnTo>
                <a:lnTo>
                  <a:pt x="8" y="33"/>
                </a:lnTo>
                <a:lnTo>
                  <a:pt x="11" y="26"/>
                </a:lnTo>
                <a:lnTo>
                  <a:pt x="0" y="15"/>
                </a:lnTo>
                <a:lnTo>
                  <a:pt x="1" y="14"/>
                </a:lnTo>
                <a:lnTo>
                  <a:pt x="3" y="13"/>
                </a:lnTo>
                <a:lnTo>
                  <a:pt x="25" y="0"/>
                </a:lnTo>
                <a:lnTo>
                  <a:pt x="33" y="7"/>
                </a:lnTo>
                <a:lnTo>
                  <a:pt x="38" y="10"/>
                </a:lnTo>
                <a:lnTo>
                  <a:pt x="55" y="9"/>
                </a:lnTo>
                <a:lnTo>
                  <a:pt x="53" y="5"/>
                </a:lnTo>
                <a:lnTo>
                  <a:pt x="60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9" name="Freeform 561"/>
          <p:cNvSpPr>
            <a:spLocks/>
          </p:cNvSpPr>
          <p:nvPr/>
        </p:nvSpPr>
        <p:spPr bwMode="auto">
          <a:xfrm>
            <a:off x="4868863" y="5487988"/>
            <a:ext cx="101600" cy="114300"/>
          </a:xfrm>
          <a:custGeom>
            <a:avLst/>
            <a:gdLst>
              <a:gd name="T0" fmla="*/ 62 w 64"/>
              <a:gd name="T1" fmla="*/ 44 h 72"/>
              <a:gd name="T2" fmla="*/ 64 w 64"/>
              <a:gd name="T3" fmla="*/ 46 h 72"/>
              <a:gd name="T4" fmla="*/ 51 w 64"/>
              <a:gd name="T5" fmla="*/ 63 h 72"/>
              <a:gd name="T6" fmla="*/ 48 w 64"/>
              <a:gd name="T7" fmla="*/ 64 h 72"/>
              <a:gd name="T8" fmla="*/ 45 w 64"/>
              <a:gd name="T9" fmla="*/ 64 h 72"/>
              <a:gd name="T10" fmla="*/ 34 w 64"/>
              <a:gd name="T11" fmla="*/ 68 h 72"/>
              <a:gd name="T12" fmla="*/ 25 w 64"/>
              <a:gd name="T13" fmla="*/ 72 h 72"/>
              <a:gd name="T14" fmla="*/ 25 w 64"/>
              <a:gd name="T15" fmla="*/ 68 h 72"/>
              <a:gd name="T16" fmla="*/ 25 w 64"/>
              <a:gd name="T17" fmla="*/ 63 h 72"/>
              <a:gd name="T18" fmla="*/ 25 w 64"/>
              <a:gd name="T19" fmla="*/ 59 h 72"/>
              <a:gd name="T20" fmla="*/ 21 w 64"/>
              <a:gd name="T21" fmla="*/ 56 h 72"/>
              <a:gd name="T22" fmla="*/ 6 w 64"/>
              <a:gd name="T23" fmla="*/ 42 h 72"/>
              <a:gd name="T24" fmla="*/ 2 w 64"/>
              <a:gd name="T25" fmla="*/ 42 h 72"/>
              <a:gd name="T26" fmla="*/ 3 w 64"/>
              <a:gd name="T27" fmla="*/ 37 h 72"/>
              <a:gd name="T28" fmla="*/ 2 w 64"/>
              <a:gd name="T29" fmla="*/ 27 h 72"/>
              <a:gd name="T30" fmla="*/ 0 w 64"/>
              <a:gd name="T31" fmla="*/ 16 h 72"/>
              <a:gd name="T32" fmla="*/ 6 w 64"/>
              <a:gd name="T33" fmla="*/ 18 h 72"/>
              <a:gd name="T34" fmla="*/ 15 w 64"/>
              <a:gd name="T35" fmla="*/ 20 h 72"/>
              <a:gd name="T36" fmla="*/ 17 w 64"/>
              <a:gd name="T37" fmla="*/ 16 h 72"/>
              <a:gd name="T38" fmla="*/ 18 w 64"/>
              <a:gd name="T39" fmla="*/ 16 h 72"/>
              <a:gd name="T40" fmla="*/ 22 w 64"/>
              <a:gd name="T41" fmla="*/ 8 h 72"/>
              <a:gd name="T42" fmla="*/ 36 w 64"/>
              <a:gd name="T43" fmla="*/ 0 h 72"/>
              <a:gd name="T44" fmla="*/ 40 w 64"/>
              <a:gd name="T45" fmla="*/ 18 h 72"/>
              <a:gd name="T46" fmla="*/ 49 w 64"/>
              <a:gd name="T47" fmla="*/ 20 h 72"/>
              <a:gd name="T48" fmla="*/ 53 w 64"/>
              <a:gd name="T49" fmla="*/ 27 h 72"/>
              <a:gd name="T50" fmla="*/ 55 w 64"/>
              <a:gd name="T51" fmla="*/ 30 h 72"/>
              <a:gd name="T52" fmla="*/ 62 w 64"/>
              <a:gd name="T53" fmla="*/ 44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4" h="72">
                <a:moveTo>
                  <a:pt x="62" y="44"/>
                </a:moveTo>
                <a:lnTo>
                  <a:pt x="64" y="46"/>
                </a:lnTo>
                <a:lnTo>
                  <a:pt x="51" y="63"/>
                </a:lnTo>
                <a:lnTo>
                  <a:pt x="48" y="64"/>
                </a:lnTo>
                <a:lnTo>
                  <a:pt x="45" y="64"/>
                </a:lnTo>
                <a:lnTo>
                  <a:pt x="34" y="68"/>
                </a:lnTo>
                <a:lnTo>
                  <a:pt x="25" y="72"/>
                </a:lnTo>
                <a:lnTo>
                  <a:pt x="25" y="68"/>
                </a:lnTo>
                <a:lnTo>
                  <a:pt x="25" y="63"/>
                </a:lnTo>
                <a:lnTo>
                  <a:pt x="25" y="59"/>
                </a:lnTo>
                <a:lnTo>
                  <a:pt x="21" y="56"/>
                </a:lnTo>
                <a:lnTo>
                  <a:pt x="6" y="42"/>
                </a:lnTo>
                <a:lnTo>
                  <a:pt x="2" y="42"/>
                </a:lnTo>
                <a:lnTo>
                  <a:pt x="3" y="37"/>
                </a:lnTo>
                <a:lnTo>
                  <a:pt x="2" y="27"/>
                </a:lnTo>
                <a:lnTo>
                  <a:pt x="0" y="16"/>
                </a:lnTo>
                <a:lnTo>
                  <a:pt x="6" y="18"/>
                </a:lnTo>
                <a:lnTo>
                  <a:pt x="15" y="20"/>
                </a:lnTo>
                <a:lnTo>
                  <a:pt x="17" y="16"/>
                </a:lnTo>
                <a:lnTo>
                  <a:pt x="18" y="16"/>
                </a:lnTo>
                <a:lnTo>
                  <a:pt x="22" y="8"/>
                </a:lnTo>
                <a:lnTo>
                  <a:pt x="36" y="0"/>
                </a:lnTo>
                <a:lnTo>
                  <a:pt x="40" y="18"/>
                </a:lnTo>
                <a:lnTo>
                  <a:pt x="49" y="20"/>
                </a:lnTo>
                <a:lnTo>
                  <a:pt x="53" y="27"/>
                </a:lnTo>
                <a:lnTo>
                  <a:pt x="55" y="30"/>
                </a:lnTo>
                <a:lnTo>
                  <a:pt x="62" y="4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0" name="Freeform 562"/>
          <p:cNvSpPr>
            <a:spLocks/>
          </p:cNvSpPr>
          <p:nvPr/>
        </p:nvSpPr>
        <p:spPr bwMode="auto">
          <a:xfrm>
            <a:off x="4908550" y="5316538"/>
            <a:ext cx="155575" cy="114300"/>
          </a:xfrm>
          <a:custGeom>
            <a:avLst/>
            <a:gdLst>
              <a:gd name="T0" fmla="*/ 97 w 98"/>
              <a:gd name="T1" fmla="*/ 34 h 72"/>
              <a:gd name="T2" fmla="*/ 97 w 98"/>
              <a:gd name="T3" fmla="*/ 36 h 72"/>
              <a:gd name="T4" fmla="*/ 97 w 98"/>
              <a:gd name="T5" fmla="*/ 37 h 72"/>
              <a:gd name="T6" fmla="*/ 97 w 98"/>
              <a:gd name="T7" fmla="*/ 38 h 72"/>
              <a:gd name="T8" fmla="*/ 98 w 98"/>
              <a:gd name="T9" fmla="*/ 38 h 72"/>
              <a:gd name="T10" fmla="*/ 93 w 98"/>
              <a:gd name="T11" fmla="*/ 44 h 72"/>
              <a:gd name="T12" fmla="*/ 95 w 98"/>
              <a:gd name="T13" fmla="*/ 52 h 72"/>
              <a:gd name="T14" fmla="*/ 83 w 98"/>
              <a:gd name="T15" fmla="*/ 60 h 72"/>
              <a:gd name="T16" fmla="*/ 86 w 98"/>
              <a:gd name="T17" fmla="*/ 63 h 72"/>
              <a:gd name="T18" fmla="*/ 94 w 98"/>
              <a:gd name="T19" fmla="*/ 59 h 72"/>
              <a:gd name="T20" fmla="*/ 90 w 98"/>
              <a:gd name="T21" fmla="*/ 70 h 72"/>
              <a:gd name="T22" fmla="*/ 79 w 98"/>
              <a:gd name="T23" fmla="*/ 71 h 72"/>
              <a:gd name="T24" fmla="*/ 75 w 98"/>
              <a:gd name="T25" fmla="*/ 71 h 72"/>
              <a:gd name="T26" fmla="*/ 73 w 98"/>
              <a:gd name="T27" fmla="*/ 72 h 72"/>
              <a:gd name="T28" fmla="*/ 69 w 98"/>
              <a:gd name="T29" fmla="*/ 72 h 72"/>
              <a:gd name="T30" fmla="*/ 58 w 98"/>
              <a:gd name="T31" fmla="*/ 72 h 72"/>
              <a:gd name="T32" fmla="*/ 56 w 98"/>
              <a:gd name="T33" fmla="*/ 72 h 72"/>
              <a:gd name="T34" fmla="*/ 45 w 98"/>
              <a:gd name="T35" fmla="*/ 72 h 72"/>
              <a:gd name="T36" fmla="*/ 33 w 98"/>
              <a:gd name="T37" fmla="*/ 62 h 72"/>
              <a:gd name="T38" fmla="*/ 15 w 98"/>
              <a:gd name="T39" fmla="*/ 55 h 72"/>
              <a:gd name="T40" fmla="*/ 9 w 98"/>
              <a:gd name="T41" fmla="*/ 52 h 72"/>
              <a:gd name="T42" fmla="*/ 7 w 98"/>
              <a:gd name="T43" fmla="*/ 51 h 72"/>
              <a:gd name="T44" fmla="*/ 0 w 98"/>
              <a:gd name="T45" fmla="*/ 42 h 72"/>
              <a:gd name="T46" fmla="*/ 9 w 98"/>
              <a:gd name="T47" fmla="*/ 38 h 72"/>
              <a:gd name="T48" fmla="*/ 18 w 98"/>
              <a:gd name="T49" fmla="*/ 36 h 72"/>
              <a:gd name="T50" fmla="*/ 22 w 98"/>
              <a:gd name="T51" fmla="*/ 29 h 72"/>
              <a:gd name="T52" fmla="*/ 23 w 98"/>
              <a:gd name="T53" fmla="*/ 26 h 72"/>
              <a:gd name="T54" fmla="*/ 24 w 98"/>
              <a:gd name="T55" fmla="*/ 25 h 72"/>
              <a:gd name="T56" fmla="*/ 30 w 98"/>
              <a:gd name="T57" fmla="*/ 14 h 72"/>
              <a:gd name="T58" fmla="*/ 37 w 98"/>
              <a:gd name="T59" fmla="*/ 2 h 72"/>
              <a:gd name="T60" fmla="*/ 38 w 98"/>
              <a:gd name="T61" fmla="*/ 2 h 72"/>
              <a:gd name="T62" fmla="*/ 45 w 98"/>
              <a:gd name="T63" fmla="*/ 0 h 72"/>
              <a:gd name="T64" fmla="*/ 46 w 98"/>
              <a:gd name="T65" fmla="*/ 6 h 72"/>
              <a:gd name="T66" fmla="*/ 53 w 98"/>
              <a:gd name="T67" fmla="*/ 11 h 72"/>
              <a:gd name="T68" fmla="*/ 58 w 98"/>
              <a:gd name="T69" fmla="*/ 11 h 72"/>
              <a:gd name="T70" fmla="*/ 71 w 98"/>
              <a:gd name="T71" fmla="*/ 12 h 72"/>
              <a:gd name="T72" fmla="*/ 69 w 98"/>
              <a:gd name="T73" fmla="*/ 15 h 72"/>
              <a:gd name="T74" fmla="*/ 69 w 98"/>
              <a:gd name="T75" fmla="*/ 21 h 72"/>
              <a:gd name="T76" fmla="*/ 93 w 98"/>
              <a:gd name="T77" fmla="*/ 33 h 72"/>
              <a:gd name="T78" fmla="*/ 97 w 98"/>
              <a:gd name="T79" fmla="*/ 34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8" h="72">
                <a:moveTo>
                  <a:pt x="97" y="34"/>
                </a:moveTo>
                <a:lnTo>
                  <a:pt x="97" y="36"/>
                </a:lnTo>
                <a:lnTo>
                  <a:pt x="97" y="37"/>
                </a:lnTo>
                <a:lnTo>
                  <a:pt x="97" y="38"/>
                </a:lnTo>
                <a:lnTo>
                  <a:pt x="98" y="38"/>
                </a:lnTo>
                <a:lnTo>
                  <a:pt x="93" y="44"/>
                </a:lnTo>
                <a:lnTo>
                  <a:pt x="95" y="52"/>
                </a:lnTo>
                <a:lnTo>
                  <a:pt x="83" y="60"/>
                </a:lnTo>
                <a:lnTo>
                  <a:pt x="86" y="63"/>
                </a:lnTo>
                <a:lnTo>
                  <a:pt x="94" y="59"/>
                </a:lnTo>
                <a:lnTo>
                  <a:pt x="90" y="70"/>
                </a:lnTo>
                <a:lnTo>
                  <a:pt x="79" y="71"/>
                </a:lnTo>
                <a:lnTo>
                  <a:pt x="75" y="71"/>
                </a:lnTo>
                <a:lnTo>
                  <a:pt x="73" y="72"/>
                </a:lnTo>
                <a:lnTo>
                  <a:pt x="69" y="72"/>
                </a:lnTo>
                <a:lnTo>
                  <a:pt x="58" y="72"/>
                </a:lnTo>
                <a:lnTo>
                  <a:pt x="56" y="72"/>
                </a:lnTo>
                <a:lnTo>
                  <a:pt x="45" y="72"/>
                </a:lnTo>
                <a:lnTo>
                  <a:pt x="33" y="62"/>
                </a:lnTo>
                <a:lnTo>
                  <a:pt x="15" y="55"/>
                </a:lnTo>
                <a:lnTo>
                  <a:pt x="9" y="52"/>
                </a:lnTo>
                <a:lnTo>
                  <a:pt x="7" y="51"/>
                </a:lnTo>
                <a:lnTo>
                  <a:pt x="0" y="42"/>
                </a:lnTo>
                <a:lnTo>
                  <a:pt x="9" y="38"/>
                </a:lnTo>
                <a:lnTo>
                  <a:pt x="18" y="36"/>
                </a:lnTo>
                <a:lnTo>
                  <a:pt x="22" y="29"/>
                </a:lnTo>
                <a:lnTo>
                  <a:pt x="23" y="26"/>
                </a:lnTo>
                <a:lnTo>
                  <a:pt x="24" y="25"/>
                </a:lnTo>
                <a:lnTo>
                  <a:pt x="30" y="14"/>
                </a:lnTo>
                <a:lnTo>
                  <a:pt x="37" y="2"/>
                </a:lnTo>
                <a:lnTo>
                  <a:pt x="38" y="2"/>
                </a:lnTo>
                <a:lnTo>
                  <a:pt x="45" y="0"/>
                </a:lnTo>
                <a:lnTo>
                  <a:pt x="46" y="6"/>
                </a:lnTo>
                <a:lnTo>
                  <a:pt x="53" y="11"/>
                </a:lnTo>
                <a:lnTo>
                  <a:pt x="58" y="11"/>
                </a:lnTo>
                <a:lnTo>
                  <a:pt x="71" y="12"/>
                </a:lnTo>
                <a:lnTo>
                  <a:pt x="69" y="15"/>
                </a:lnTo>
                <a:lnTo>
                  <a:pt x="69" y="21"/>
                </a:lnTo>
                <a:lnTo>
                  <a:pt x="93" y="33"/>
                </a:lnTo>
                <a:lnTo>
                  <a:pt x="97" y="3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1" name="Freeform 563"/>
          <p:cNvSpPr>
            <a:spLocks/>
          </p:cNvSpPr>
          <p:nvPr/>
        </p:nvSpPr>
        <p:spPr bwMode="auto">
          <a:xfrm>
            <a:off x="4991100" y="5087938"/>
            <a:ext cx="84138" cy="138113"/>
          </a:xfrm>
          <a:custGeom>
            <a:avLst/>
            <a:gdLst>
              <a:gd name="T0" fmla="*/ 50 w 53"/>
              <a:gd name="T1" fmla="*/ 87 h 87"/>
              <a:gd name="T2" fmla="*/ 47 w 53"/>
              <a:gd name="T3" fmla="*/ 84 h 87"/>
              <a:gd name="T4" fmla="*/ 46 w 53"/>
              <a:gd name="T5" fmla="*/ 83 h 87"/>
              <a:gd name="T6" fmla="*/ 43 w 53"/>
              <a:gd name="T7" fmla="*/ 83 h 87"/>
              <a:gd name="T8" fmla="*/ 38 w 53"/>
              <a:gd name="T9" fmla="*/ 84 h 87"/>
              <a:gd name="T10" fmla="*/ 32 w 53"/>
              <a:gd name="T11" fmla="*/ 77 h 87"/>
              <a:gd name="T12" fmla="*/ 27 w 53"/>
              <a:gd name="T13" fmla="*/ 75 h 87"/>
              <a:gd name="T14" fmla="*/ 17 w 53"/>
              <a:gd name="T15" fmla="*/ 72 h 87"/>
              <a:gd name="T16" fmla="*/ 19 w 53"/>
              <a:gd name="T17" fmla="*/ 68 h 87"/>
              <a:gd name="T18" fmla="*/ 17 w 53"/>
              <a:gd name="T19" fmla="*/ 66 h 87"/>
              <a:gd name="T20" fmla="*/ 16 w 53"/>
              <a:gd name="T21" fmla="*/ 60 h 87"/>
              <a:gd name="T22" fmla="*/ 15 w 53"/>
              <a:gd name="T23" fmla="*/ 49 h 87"/>
              <a:gd name="T24" fmla="*/ 15 w 53"/>
              <a:gd name="T25" fmla="*/ 38 h 87"/>
              <a:gd name="T26" fmla="*/ 19 w 53"/>
              <a:gd name="T27" fmla="*/ 38 h 87"/>
              <a:gd name="T28" fmla="*/ 17 w 53"/>
              <a:gd name="T29" fmla="*/ 32 h 87"/>
              <a:gd name="T30" fmla="*/ 6 w 53"/>
              <a:gd name="T31" fmla="*/ 19 h 87"/>
              <a:gd name="T32" fmla="*/ 5 w 53"/>
              <a:gd name="T33" fmla="*/ 17 h 87"/>
              <a:gd name="T34" fmla="*/ 0 w 53"/>
              <a:gd name="T35" fmla="*/ 16 h 87"/>
              <a:gd name="T36" fmla="*/ 2 w 53"/>
              <a:gd name="T37" fmla="*/ 15 h 87"/>
              <a:gd name="T38" fmla="*/ 4 w 53"/>
              <a:gd name="T39" fmla="*/ 13 h 87"/>
              <a:gd name="T40" fmla="*/ 6 w 53"/>
              <a:gd name="T41" fmla="*/ 12 h 87"/>
              <a:gd name="T42" fmla="*/ 13 w 53"/>
              <a:gd name="T43" fmla="*/ 8 h 87"/>
              <a:gd name="T44" fmla="*/ 27 w 53"/>
              <a:gd name="T45" fmla="*/ 0 h 87"/>
              <a:gd name="T46" fmla="*/ 35 w 53"/>
              <a:gd name="T47" fmla="*/ 6 h 87"/>
              <a:gd name="T48" fmla="*/ 41 w 53"/>
              <a:gd name="T49" fmla="*/ 0 h 87"/>
              <a:gd name="T50" fmla="*/ 43 w 53"/>
              <a:gd name="T51" fmla="*/ 9 h 87"/>
              <a:gd name="T52" fmla="*/ 43 w 53"/>
              <a:gd name="T53" fmla="*/ 15 h 87"/>
              <a:gd name="T54" fmla="*/ 53 w 53"/>
              <a:gd name="T55" fmla="*/ 15 h 87"/>
              <a:gd name="T56" fmla="*/ 51 w 53"/>
              <a:gd name="T57" fmla="*/ 21 h 87"/>
              <a:gd name="T58" fmla="*/ 51 w 53"/>
              <a:gd name="T59" fmla="*/ 23 h 87"/>
              <a:gd name="T60" fmla="*/ 46 w 53"/>
              <a:gd name="T61" fmla="*/ 23 h 87"/>
              <a:gd name="T62" fmla="*/ 50 w 53"/>
              <a:gd name="T63" fmla="*/ 51 h 87"/>
              <a:gd name="T64" fmla="*/ 45 w 53"/>
              <a:gd name="T65" fmla="*/ 80 h 87"/>
              <a:gd name="T66" fmla="*/ 49 w 53"/>
              <a:gd name="T67" fmla="*/ 80 h 87"/>
              <a:gd name="T68" fmla="*/ 50 w 53"/>
              <a:gd name="T69" fmla="*/ 80 h 87"/>
              <a:gd name="T70" fmla="*/ 50 w 53"/>
              <a:gd name="T71" fmla="*/ 81 h 87"/>
              <a:gd name="T72" fmla="*/ 50 w 53"/>
              <a:gd name="T73" fmla="*/ 84 h 87"/>
              <a:gd name="T74" fmla="*/ 50 w 53"/>
              <a:gd name="T75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3" h="87">
                <a:moveTo>
                  <a:pt x="50" y="87"/>
                </a:moveTo>
                <a:lnTo>
                  <a:pt x="47" y="84"/>
                </a:lnTo>
                <a:lnTo>
                  <a:pt x="46" y="83"/>
                </a:lnTo>
                <a:lnTo>
                  <a:pt x="43" y="83"/>
                </a:lnTo>
                <a:lnTo>
                  <a:pt x="38" y="84"/>
                </a:lnTo>
                <a:lnTo>
                  <a:pt x="32" y="77"/>
                </a:lnTo>
                <a:lnTo>
                  <a:pt x="27" y="75"/>
                </a:lnTo>
                <a:lnTo>
                  <a:pt x="17" y="72"/>
                </a:lnTo>
                <a:lnTo>
                  <a:pt x="19" y="68"/>
                </a:lnTo>
                <a:lnTo>
                  <a:pt x="17" y="66"/>
                </a:lnTo>
                <a:lnTo>
                  <a:pt x="16" y="60"/>
                </a:lnTo>
                <a:lnTo>
                  <a:pt x="15" y="49"/>
                </a:lnTo>
                <a:lnTo>
                  <a:pt x="15" y="38"/>
                </a:lnTo>
                <a:lnTo>
                  <a:pt x="19" y="38"/>
                </a:lnTo>
                <a:lnTo>
                  <a:pt x="17" y="32"/>
                </a:lnTo>
                <a:lnTo>
                  <a:pt x="6" y="19"/>
                </a:lnTo>
                <a:lnTo>
                  <a:pt x="5" y="17"/>
                </a:lnTo>
                <a:lnTo>
                  <a:pt x="0" y="16"/>
                </a:lnTo>
                <a:lnTo>
                  <a:pt x="2" y="15"/>
                </a:lnTo>
                <a:lnTo>
                  <a:pt x="4" y="13"/>
                </a:lnTo>
                <a:lnTo>
                  <a:pt x="6" y="12"/>
                </a:lnTo>
                <a:lnTo>
                  <a:pt x="13" y="8"/>
                </a:lnTo>
                <a:lnTo>
                  <a:pt x="27" y="0"/>
                </a:lnTo>
                <a:lnTo>
                  <a:pt x="35" y="6"/>
                </a:lnTo>
                <a:lnTo>
                  <a:pt x="41" y="0"/>
                </a:lnTo>
                <a:lnTo>
                  <a:pt x="43" y="9"/>
                </a:lnTo>
                <a:lnTo>
                  <a:pt x="43" y="15"/>
                </a:lnTo>
                <a:lnTo>
                  <a:pt x="53" y="15"/>
                </a:lnTo>
                <a:lnTo>
                  <a:pt x="51" y="21"/>
                </a:lnTo>
                <a:lnTo>
                  <a:pt x="51" y="23"/>
                </a:lnTo>
                <a:lnTo>
                  <a:pt x="46" y="23"/>
                </a:lnTo>
                <a:lnTo>
                  <a:pt x="50" y="51"/>
                </a:lnTo>
                <a:lnTo>
                  <a:pt x="45" y="80"/>
                </a:lnTo>
                <a:lnTo>
                  <a:pt x="49" y="80"/>
                </a:lnTo>
                <a:lnTo>
                  <a:pt x="50" y="80"/>
                </a:lnTo>
                <a:lnTo>
                  <a:pt x="50" y="81"/>
                </a:lnTo>
                <a:lnTo>
                  <a:pt x="50" y="84"/>
                </a:lnTo>
                <a:lnTo>
                  <a:pt x="50" y="8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2" name="Freeform 564"/>
          <p:cNvSpPr>
            <a:spLocks/>
          </p:cNvSpPr>
          <p:nvPr/>
        </p:nvSpPr>
        <p:spPr bwMode="auto">
          <a:xfrm>
            <a:off x="4953000" y="4567238"/>
            <a:ext cx="182563" cy="195263"/>
          </a:xfrm>
          <a:custGeom>
            <a:avLst/>
            <a:gdLst>
              <a:gd name="T0" fmla="*/ 93 w 115"/>
              <a:gd name="T1" fmla="*/ 29 h 123"/>
              <a:gd name="T2" fmla="*/ 86 w 115"/>
              <a:gd name="T3" fmla="*/ 39 h 123"/>
              <a:gd name="T4" fmla="*/ 84 w 115"/>
              <a:gd name="T5" fmla="*/ 43 h 123"/>
              <a:gd name="T6" fmla="*/ 75 w 115"/>
              <a:gd name="T7" fmla="*/ 48 h 123"/>
              <a:gd name="T8" fmla="*/ 82 w 115"/>
              <a:gd name="T9" fmla="*/ 59 h 123"/>
              <a:gd name="T10" fmla="*/ 99 w 115"/>
              <a:gd name="T11" fmla="*/ 69 h 123"/>
              <a:gd name="T12" fmla="*/ 114 w 115"/>
              <a:gd name="T13" fmla="*/ 82 h 123"/>
              <a:gd name="T14" fmla="*/ 115 w 115"/>
              <a:gd name="T15" fmla="*/ 86 h 123"/>
              <a:gd name="T16" fmla="*/ 107 w 115"/>
              <a:gd name="T17" fmla="*/ 89 h 123"/>
              <a:gd name="T18" fmla="*/ 103 w 115"/>
              <a:gd name="T19" fmla="*/ 96 h 123"/>
              <a:gd name="T20" fmla="*/ 105 w 115"/>
              <a:gd name="T21" fmla="*/ 112 h 123"/>
              <a:gd name="T22" fmla="*/ 80 w 115"/>
              <a:gd name="T23" fmla="*/ 119 h 123"/>
              <a:gd name="T24" fmla="*/ 69 w 115"/>
              <a:gd name="T25" fmla="*/ 107 h 123"/>
              <a:gd name="T26" fmla="*/ 48 w 115"/>
              <a:gd name="T27" fmla="*/ 119 h 123"/>
              <a:gd name="T28" fmla="*/ 44 w 115"/>
              <a:gd name="T29" fmla="*/ 122 h 123"/>
              <a:gd name="T30" fmla="*/ 41 w 115"/>
              <a:gd name="T31" fmla="*/ 123 h 123"/>
              <a:gd name="T32" fmla="*/ 33 w 115"/>
              <a:gd name="T33" fmla="*/ 122 h 123"/>
              <a:gd name="T34" fmla="*/ 22 w 115"/>
              <a:gd name="T35" fmla="*/ 116 h 123"/>
              <a:gd name="T36" fmla="*/ 14 w 115"/>
              <a:gd name="T37" fmla="*/ 103 h 123"/>
              <a:gd name="T38" fmla="*/ 0 w 115"/>
              <a:gd name="T39" fmla="*/ 77 h 123"/>
              <a:gd name="T40" fmla="*/ 6 w 115"/>
              <a:gd name="T41" fmla="*/ 77 h 123"/>
              <a:gd name="T42" fmla="*/ 11 w 115"/>
              <a:gd name="T43" fmla="*/ 70 h 123"/>
              <a:gd name="T44" fmla="*/ 14 w 115"/>
              <a:gd name="T45" fmla="*/ 66 h 123"/>
              <a:gd name="T46" fmla="*/ 11 w 115"/>
              <a:gd name="T47" fmla="*/ 60 h 123"/>
              <a:gd name="T48" fmla="*/ 14 w 115"/>
              <a:gd name="T49" fmla="*/ 56 h 123"/>
              <a:gd name="T50" fmla="*/ 25 w 115"/>
              <a:gd name="T51" fmla="*/ 49 h 123"/>
              <a:gd name="T52" fmla="*/ 39 w 115"/>
              <a:gd name="T53" fmla="*/ 41 h 123"/>
              <a:gd name="T54" fmla="*/ 40 w 115"/>
              <a:gd name="T55" fmla="*/ 17 h 123"/>
              <a:gd name="T56" fmla="*/ 56 w 115"/>
              <a:gd name="T57" fmla="*/ 14 h 123"/>
              <a:gd name="T58" fmla="*/ 65 w 115"/>
              <a:gd name="T59" fmla="*/ 18 h 123"/>
              <a:gd name="T60" fmla="*/ 74 w 115"/>
              <a:gd name="T61" fmla="*/ 24 h 123"/>
              <a:gd name="T62" fmla="*/ 80 w 115"/>
              <a:gd name="T63" fmla="*/ 28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5" h="123">
                <a:moveTo>
                  <a:pt x="103" y="21"/>
                </a:moveTo>
                <a:lnTo>
                  <a:pt x="93" y="29"/>
                </a:lnTo>
                <a:lnTo>
                  <a:pt x="92" y="29"/>
                </a:lnTo>
                <a:lnTo>
                  <a:pt x="86" y="39"/>
                </a:lnTo>
                <a:lnTo>
                  <a:pt x="84" y="41"/>
                </a:lnTo>
                <a:lnTo>
                  <a:pt x="84" y="43"/>
                </a:lnTo>
                <a:lnTo>
                  <a:pt x="84" y="44"/>
                </a:lnTo>
                <a:lnTo>
                  <a:pt x="75" y="48"/>
                </a:lnTo>
                <a:lnTo>
                  <a:pt x="77" y="49"/>
                </a:lnTo>
                <a:lnTo>
                  <a:pt x="82" y="59"/>
                </a:lnTo>
                <a:lnTo>
                  <a:pt x="96" y="64"/>
                </a:lnTo>
                <a:lnTo>
                  <a:pt x="99" y="69"/>
                </a:lnTo>
                <a:lnTo>
                  <a:pt x="111" y="79"/>
                </a:lnTo>
                <a:lnTo>
                  <a:pt x="114" y="82"/>
                </a:lnTo>
                <a:lnTo>
                  <a:pt x="114" y="84"/>
                </a:lnTo>
                <a:lnTo>
                  <a:pt x="115" y="86"/>
                </a:lnTo>
                <a:lnTo>
                  <a:pt x="108" y="88"/>
                </a:lnTo>
                <a:lnTo>
                  <a:pt x="107" y="89"/>
                </a:lnTo>
                <a:lnTo>
                  <a:pt x="103" y="94"/>
                </a:lnTo>
                <a:lnTo>
                  <a:pt x="103" y="96"/>
                </a:lnTo>
                <a:lnTo>
                  <a:pt x="103" y="97"/>
                </a:lnTo>
                <a:lnTo>
                  <a:pt x="105" y="112"/>
                </a:lnTo>
                <a:lnTo>
                  <a:pt x="101" y="123"/>
                </a:lnTo>
                <a:lnTo>
                  <a:pt x="80" y="119"/>
                </a:lnTo>
                <a:lnTo>
                  <a:pt x="74" y="111"/>
                </a:lnTo>
                <a:lnTo>
                  <a:pt x="69" y="107"/>
                </a:lnTo>
                <a:lnTo>
                  <a:pt x="52" y="118"/>
                </a:lnTo>
                <a:lnTo>
                  <a:pt x="48" y="119"/>
                </a:lnTo>
                <a:lnTo>
                  <a:pt x="45" y="120"/>
                </a:lnTo>
                <a:lnTo>
                  <a:pt x="44" y="122"/>
                </a:lnTo>
                <a:lnTo>
                  <a:pt x="43" y="123"/>
                </a:lnTo>
                <a:lnTo>
                  <a:pt x="41" y="123"/>
                </a:lnTo>
                <a:lnTo>
                  <a:pt x="35" y="122"/>
                </a:lnTo>
                <a:lnTo>
                  <a:pt x="33" y="122"/>
                </a:lnTo>
                <a:lnTo>
                  <a:pt x="30" y="119"/>
                </a:lnTo>
                <a:lnTo>
                  <a:pt x="22" y="116"/>
                </a:lnTo>
                <a:lnTo>
                  <a:pt x="20" y="114"/>
                </a:lnTo>
                <a:lnTo>
                  <a:pt x="14" y="103"/>
                </a:lnTo>
                <a:lnTo>
                  <a:pt x="0" y="85"/>
                </a:lnTo>
                <a:lnTo>
                  <a:pt x="0" y="77"/>
                </a:lnTo>
                <a:lnTo>
                  <a:pt x="3" y="77"/>
                </a:lnTo>
                <a:lnTo>
                  <a:pt x="6" y="77"/>
                </a:lnTo>
                <a:lnTo>
                  <a:pt x="9" y="74"/>
                </a:lnTo>
                <a:lnTo>
                  <a:pt x="11" y="70"/>
                </a:lnTo>
                <a:lnTo>
                  <a:pt x="14" y="67"/>
                </a:lnTo>
                <a:lnTo>
                  <a:pt x="14" y="66"/>
                </a:lnTo>
                <a:lnTo>
                  <a:pt x="14" y="63"/>
                </a:lnTo>
                <a:lnTo>
                  <a:pt x="11" y="60"/>
                </a:lnTo>
                <a:lnTo>
                  <a:pt x="13" y="56"/>
                </a:lnTo>
                <a:lnTo>
                  <a:pt x="14" y="56"/>
                </a:lnTo>
                <a:lnTo>
                  <a:pt x="17" y="54"/>
                </a:lnTo>
                <a:lnTo>
                  <a:pt x="25" y="49"/>
                </a:lnTo>
                <a:lnTo>
                  <a:pt x="30" y="45"/>
                </a:lnTo>
                <a:lnTo>
                  <a:pt x="39" y="41"/>
                </a:lnTo>
                <a:lnTo>
                  <a:pt x="44" y="26"/>
                </a:lnTo>
                <a:lnTo>
                  <a:pt x="40" y="17"/>
                </a:lnTo>
                <a:lnTo>
                  <a:pt x="32" y="0"/>
                </a:lnTo>
                <a:lnTo>
                  <a:pt x="56" y="14"/>
                </a:lnTo>
                <a:lnTo>
                  <a:pt x="58" y="15"/>
                </a:lnTo>
                <a:lnTo>
                  <a:pt x="65" y="18"/>
                </a:lnTo>
                <a:lnTo>
                  <a:pt x="73" y="24"/>
                </a:lnTo>
                <a:lnTo>
                  <a:pt x="74" y="24"/>
                </a:lnTo>
                <a:lnTo>
                  <a:pt x="77" y="26"/>
                </a:lnTo>
                <a:lnTo>
                  <a:pt x="80" y="28"/>
                </a:lnTo>
                <a:lnTo>
                  <a:pt x="103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3" name="Freeform 565"/>
          <p:cNvSpPr>
            <a:spLocks/>
          </p:cNvSpPr>
          <p:nvPr/>
        </p:nvSpPr>
        <p:spPr bwMode="auto">
          <a:xfrm>
            <a:off x="4957763" y="4737100"/>
            <a:ext cx="188913" cy="160338"/>
          </a:xfrm>
          <a:custGeom>
            <a:avLst/>
            <a:gdLst>
              <a:gd name="T0" fmla="*/ 98 w 119"/>
              <a:gd name="T1" fmla="*/ 16 h 101"/>
              <a:gd name="T2" fmla="*/ 117 w 119"/>
              <a:gd name="T3" fmla="*/ 23 h 101"/>
              <a:gd name="T4" fmla="*/ 119 w 119"/>
              <a:gd name="T5" fmla="*/ 23 h 101"/>
              <a:gd name="T6" fmla="*/ 115 w 119"/>
              <a:gd name="T7" fmla="*/ 28 h 101"/>
              <a:gd name="T8" fmla="*/ 106 w 119"/>
              <a:gd name="T9" fmla="*/ 37 h 101"/>
              <a:gd name="T10" fmla="*/ 83 w 119"/>
              <a:gd name="T11" fmla="*/ 37 h 101"/>
              <a:gd name="T12" fmla="*/ 82 w 119"/>
              <a:gd name="T13" fmla="*/ 39 h 101"/>
              <a:gd name="T14" fmla="*/ 79 w 119"/>
              <a:gd name="T15" fmla="*/ 45 h 101"/>
              <a:gd name="T16" fmla="*/ 62 w 119"/>
              <a:gd name="T17" fmla="*/ 69 h 101"/>
              <a:gd name="T18" fmla="*/ 57 w 119"/>
              <a:gd name="T19" fmla="*/ 75 h 101"/>
              <a:gd name="T20" fmla="*/ 57 w 119"/>
              <a:gd name="T21" fmla="*/ 76 h 101"/>
              <a:gd name="T22" fmla="*/ 56 w 119"/>
              <a:gd name="T23" fmla="*/ 76 h 101"/>
              <a:gd name="T24" fmla="*/ 49 w 119"/>
              <a:gd name="T25" fmla="*/ 77 h 101"/>
              <a:gd name="T26" fmla="*/ 41 w 119"/>
              <a:gd name="T27" fmla="*/ 83 h 101"/>
              <a:gd name="T28" fmla="*/ 37 w 119"/>
              <a:gd name="T29" fmla="*/ 79 h 101"/>
              <a:gd name="T30" fmla="*/ 30 w 119"/>
              <a:gd name="T31" fmla="*/ 87 h 101"/>
              <a:gd name="T32" fmla="*/ 27 w 119"/>
              <a:gd name="T33" fmla="*/ 88 h 101"/>
              <a:gd name="T34" fmla="*/ 25 w 119"/>
              <a:gd name="T35" fmla="*/ 90 h 101"/>
              <a:gd name="T36" fmla="*/ 12 w 119"/>
              <a:gd name="T37" fmla="*/ 101 h 101"/>
              <a:gd name="T38" fmla="*/ 11 w 119"/>
              <a:gd name="T39" fmla="*/ 101 h 101"/>
              <a:gd name="T40" fmla="*/ 0 w 119"/>
              <a:gd name="T41" fmla="*/ 91 h 101"/>
              <a:gd name="T42" fmla="*/ 3 w 119"/>
              <a:gd name="T43" fmla="*/ 75 h 101"/>
              <a:gd name="T44" fmla="*/ 3 w 119"/>
              <a:gd name="T45" fmla="*/ 72 h 101"/>
              <a:gd name="T46" fmla="*/ 4 w 119"/>
              <a:gd name="T47" fmla="*/ 47 h 101"/>
              <a:gd name="T48" fmla="*/ 7 w 119"/>
              <a:gd name="T49" fmla="*/ 47 h 101"/>
              <a:gd name="T50" fmla="*/ 15 w 119"/>
              <a:gd name="T51" fmla="*/ 43 h 101"/>
              <a:gd name="T52" fmla="*/ 17 w 119"/>
              <a:gd name="T53" fmla="*/ 39 h 101"/>
              <a:gd name="T54" fmla="*/ 18 w 119"/>
              <a:gd name="T55" fmla="*/ 39 h 101"/>
              <a:gd name="T56" fmla="*/ 25 w 119"/>
              <a:gd name="T57" fmla="*/ 43 h 101"/>
              <a:gd name="T58" fmla="*/ 27 w 119"/>
              <a:gd name="T59" fmla="*/ 43 h 101"/>
              <a:gd name="T60" fmla="*/ 32 w 119"/>
              <a:gd name="T61" fmla="*/ 45 h 101"/>
              <a:gd name="T62" fmla="*/ 36 w 119"/>
              <a:gd name="T63" fmla="*/ 43 h 101"/>
              <a:gd name="T64" fmla="*/ 37 w 119"/>
              <a:gd name="T65" fmla="*/ 42 h 101"/>
              <a:gd name="T66" fmla="*/ 45 w 119"/>
              <a:gd name="T67" fmla="*/ 37 h 101"/>
              <a:gd name="T68" fmla="*/ 27 w 119"/>
              <a:gd name="T69" fmla="*/ 27 h 101"/>
              <a:gd name="T70" fmla="*/ 27 w 119"/>
              <a:gd name="T71" fmla="*/ 26 h 101"/>
              <a:gd name="T72" fmla="*/ 27 w 119"/>
              <a:gd name="T73" fmla="*/ 24 h 101"/>
              <a:gd name="T74" fmla="*/ 29 w 119"/>
              <a:gd name="T75" fmla="*/ 22 h 101"/>
              <a:gd name="T76" fmla="*/ 32 w 119"/>
              <a:gd name="T77" fmla="*/ 15 h 101"/>
              <a:gd name="T78" fmla="*/ 38 w 119"/>
              <a:gd name="T79" fmla="*/ 16 h 101"/>
              <a:gd name="T80" fmla="*/ 40 w 119"/>
              <a:gd name="T81" fmla="*/ 16 h 101"/>
              <a:gd name="T82" fmla="*/ 41 w 119"/>
              <a:gd name="T83" fmla="*/ 15 h 101"/>
              <a:gd name="T84" fmla="*/ 42 w 119"/>
              <a:gd name="T85" fmla="*/ 13 h 101"/>
              <a:gd name="T86" fmla="*/ 45 w 119"/>
              <a:gd name="T87" fmla="*/ 12 h 101"/>
              <a:gd name="T88" fmla="*/ 49 w 119"/>
              <a:gd name="T89" fmla="*/ 11 h 101"/>
              <a:gd name="T90" fmla="*/ 66 w 119"/>
              <a:gd name="T91" fmla="*/ 0 h 101"/>
              <a:gd name="T92" fmla="*/ 71 w 119"/>
              <a:gd name="T93" fmla="*/ 4 h 101"/>
              <a:gd name="T94" fmla="*/ 77 w 119"/>
              <a:gd name="T95" fmla="*/ 12 h 101"/>
              <a:gd name="T96" fmla="*/ 98 w 119"/>
              <a:gd name="T97" fmla="*/ 16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9" h="101">
                <a:moveTo>
                  <a:pt x="98" y="16"/>
                </a:moveTo>
                <a:lnTo>
                  <a:pt x="117" y="23"/>
                </a:lnTo>
                <a:lnTo>
                  <a:pt x="119" y="23"/>
                </a:lnTo>
                <a:lnTo>
                  <a:pt x="115" y="28"/>
                </a:lnTo>
                <a:lnTo>
                  <a:pt x="106" y="37"/>
                </a:lnTo>
                <a:lnTo>
                  <a:pt x="83" y="37"/>
                </a:lnTo>
                <a:lnTo>
                  <a:pt x="82" y="39"/>
                </a:lnTo>
                <a:lnTo>
                  <a:pt x="79" y="45"/>
                </a:lnTo>
                <a:lnTo>
                  <a:pt x="62" y="69"/>
                </a:lnTo>
                <a:lnTo>
                  <a:pt x="57" y="75"/>
                </a:lnTo>
                <a:lnTo>
                  <a:pt x="57" y="76"/>
                </a:lnTo>
                <a:lnTo>
                  <a:pt x="56" y="76"/>
                </a:lnTo>
                <a:lnTo>
                  <a:pt x="49" y="77"/>
                </a:lnTo>
                <a:lnTo>
                  <a:pt x="41" y="83"/>
                </a:lnTo>
                <a:lnTo>
                  <a:pt x="37" y="79"/>
                </a:lnTo>
                <a:lnTo>
                  <a:pt x="30" y="87"/>
                </a:lnTo>
                <a:lnTo>
                  <a:pt x="27" y="88"/>
                </a:lnTo>
                <a:lnTo>
                  <a:pt x="25" y="90"/>
                </a:lnTo>
                <a:lnTo>
                  <a:pt x="12" y="101"/>
                </a:lnTo>
                <a:lnTo>
                  <a:pt x="11" y="101"/>
                </a:lnTo>
                <a:lnTo>
                  <a:pt x="0" y="91"/>
                </a:lnTo>
                <a:lnTo>
                  <a:pt x="3" y="75"/>
                </a:lnTo>
                <a:lnTo>
                  <a:pt x="3" y="72"/>
                </a:lnTo>
                <a:lnTo>
                  <a:pt x="4" y="47"/>
                </a:lnTo>
                <a:lnTo>
                  <a:pt x="7" y="47"/>
                </a:lnTo>
                <a:lnTo>
                  <a:pt x="15" y="43"/>
                </a:lnTo>
                <a:lnTo>
                  <a:pt x="17" y="39"/>
                </a:lnTo>
                <a:lnTo>
                  <a:pt x="18" y="39"/>
                </a:lnTo>
                <a:lnTo>
                  <a:pt x="25" y="43"/>
                </a:lnTo>
                <a:lnTo>
                  <a:pt x="27" y="43"/>
                </a:lnTo>
                <a:lnTo>
                  <a:pt x="32" y="45"/>
                </a:lnTo>
                <a:lnTo>
                  <a:pt x="36" y="43"/>
                </a:lnTo>
                <a:lnTo>
                  <a:pt x="37" y="42"/>
                </a:lnTo>
                <a:lnTo>
                  <a:pt x="45" y="37"/>
                </a:lnTo>
                <a:lnTo>
                  <a:pt x="27" y="27"/>
                </a:lnTo>
                <a:lnTo>
                  <a:pt x="27" y="26"/>
                </a:lnTo>
                <a:lnTo>
                  <a:pt x="27" y="24"/>
                </a:lnTo>
                <a:lnTo>
                  <a:pt x="29" y="22"/>
                </a:lnTo>
                <a:lnTo>
                  <a:pt x="32" y="15"/>
                </a:lnTo>
                <a:lnTo>
                  <a:pt x="38" y="16"/>
                </a:lnTo>
                <a:lnTo>
                  <a:pt x="40" y="16"/>
                </a:lnTo>
                <a:lnTo>
                  <a:pt x="41" y="15"/>
                </a:lnTo>
                <a:lnTo>
                  <a:pt x="42" y="13"/>
                </a:lnTo>
                <a:lnTo>
                  <a:pt x="45" y="12"/>
                </a:lnTo>
                <a:lnTo>
                  <a:pt x="49" y="11"/>
                </a:lnTo>
                <a:lnTo>
                  <a:pt x="66" y="0"/>
                </a:lnTo>
                <a:lnTo>
                  <a:pt x="71" y="4"/>
                </a:lnTo>
                <a:lnTo>
                  <a:pt x="77" y="12"/>
                </a:lnTo>
                <a:lnTo>
                  <a:pt x="98" y="1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4" name="Freeform 566"/>
          <p:cNvSpPr>
            <a:spLocks/>
          </p:cNvSpPr>
          <p:nvPr/>
        </p:nvSpPr>
        <p:spPr bwMode="auto">
          <a:xfrm>
            <a:off x="5064125" y="5626100"/>
            <a:ext cx="31750" cy="80963"/>
          </a:xfrm>
          <a:custGeom>
            <a:avLst/>
            <a:gdLst>
              <a:gd name="T0" fmla="*/ 5 w 20"/>
              <a:gd name="T1" fmla="*/ 51 h 51"/>
              <a:gd name="T2" fmla="*/ 5 w 20"/>
              <a:gd name="T3" fmla="*/ 49 h 51"/>
              <a:gd name="T4" fmla="*/ 5 w 20"/>
              <a:gd name="T5" fmla="*/ 44 h 51"/>
              <a:gd name="T6" fmla="*/ 3 w 20"/>
              <a:gd name="T7" fmla="*/ 32 h 51"/>
              <a:gd name="T8" fmla="*/ 1 w 20"/>
              <a:gd name="T9" fmla="*/ 29 h 51"/>
              <a:gd name="T10" fmla="*/ 1 w 20"/>
              <a:gd name="T11" fmla="*/ 27 h 51"/>
              <a:gd name="T12" fmla="*/ 0 w 20"/>
              <a:gd name="T13" fmla="*/ 25 h 51"/>
              <a:gd name="T14" fmla="*/ 0 w 20"/>
              <a:gd name="T15" fmla="*/ 23 h 51"/>
              <a:gd name="T16" fmla="*/ 1 w 20"/>
              <a:gd name="T17" fmla="*/ 21 h 51"/>
              <a:gd name="T18" fmla="*/ 10 w 20"/>
              <a:gd name="T19" fmla="*/ 8 h 51"/>
              <a:gd name="T20" fmla="*/ 18 w 20"/>
              <a:gd name="T21" fmla="*/ 0 h 51"/>
              <a:gd name="T22" fmla="*/ 20 w 20"/>
              <a:gd name="T23" fmla="*/ 1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" h="51">
                <a:moveTo>
                  <a:pt x="5" y="51"/>
                </a:moveTo>
                <a:lnTo>
                  <a:pt x="5" y="49"/>
                </a:lnTo>
                <a:lnTo>
                  <a:pt x="5" y="44"/>
                </a:lnTo>
                <a:lnTo>
                  <a:pt x="3" y="32"/>
                </a:lnTo>
                <a:lnTo>
                  <a:pt x="1" y="29"/>
                </a:lnTo>
                <a:lnTo>
                  <a:pt x="1" y="27"/>
                </a:lnTo>
                <a:lnTo>
                  <a:pt x="0" y="25"/>
                </a:lnTo>
                <a:lnTo>
                  <a:pt x="0" y="23"/>
                </a:lnTo>
                <a:lnTo>
                  <a:pt x="1" y="21"/>
                </a:lnTo>
                <a:lnTo>
                  <a:pt x="10" y="8"/>
                </a:lnTo>
                <a:lnTo>
                  <a:pt x="18" y="0"/>
                </a:lnTo>
                <a:lnTo>
                  <a:pt x="20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5" name="Freeform 567"/>
          <p:cNvSpPr>
            <a:spLocks/>
          </p:cNvSpPr>
          <p:nvPr/>
        </p:nvSpPr>
        <p:spPr bwMode="auto">
          <a:xfrm>
            <a:off x="5207000" y="5033963"/>
            <a:ext cx="136525" cy="263525"/>
          </a:xfrm>
          <a:custGeom>
            <a:avLst/>
            <a:gdLst>
              <a:gd name="T0" fmla="*/ 69 w 86"/>
              <a:gd name="T1" fmla="*/ 12 h 166"/>
              <a:gd name="T2" fmla="*/ 72 w 86"/>
              <a:gd name="T3" fmla="*/ 17 h 166"/>
              <a:gd name="T4" fmla="*/ 74 w 86"/>
              <a:gd name="T5" fmla="*/ 34 h 166"/>
              <a:gd name="T6" fmla="*/ 76 w 86"/>
              <a:gd name="T7" fmla="*/ 53 h 166"/>
              <a:gd name="T8" fmla="*/ 86 w 86"/>
              <a:gd name="T9" fmla="*/ 73 h 166"/>
              <a:gd name="T10" fmla="*/ 80 w 86"/>
              <a:gd name="T11" fmla="*/ 85 h 166"/>
              <a:gd name="T12" fmla="*/ 82 w 86"/>
              <a:gd name="T13" fmla="*/ 118 h 166"/>
              <a:gd name="T14" fmla="*/ 80 w 86"/>
              <a:gd name="T15" fmla="*/ 120 h 166"/>
              <a:gd name="T16" fmla="*/ 78 w 86"/>
              <a:gd name="T17" fmla="*/ 124 h 166"/>
              <a:gd name="T18" fmla="*/ 75 w 86"/>
              <a:gd name="T19" fmla="*/ 128 h 166"/>
              <a:gd name="T20" fmla="*/ 74 w 86"/>
              <a:gd name="T21" fmla="*/ 125 h 166"/>
              <a:gd name="T22" fmla="*/ 69 w 86"/>
              <a:gd name="T23" fmla="*/ 125 h 166"/>
              <a:gd name="T24" fmla="*/ 67 w 86"/>
              <a:gd name="T25" fmla="*/ 126 h 166"/>
              <a:gd name="T26" fmla="*/ 64 w 86"/>
              <a:gd name="T27" fmla="*/ 126 h 166"/>
              <a:gd name="T28" fmla="*/ 71 w 86"/>
              <a:gd name="T29" fmla="*/ 139 h 166"/>
              <a:gd name="T30" fmla="*/ 74 w 86"/>
              <a:gd name="T31" fmla="*/ 156 h 166"/>
              <a:gd name="T32" fmla="*/ 71 w 86"/>
              <a:gd name="T33" fmla="*/ 166 h 166"/>
              <a:gd name="T34" fmla="*/ 49 w 86"/>
              <a:gd name="T35" fmla="*/ 144 h 166"/>
              <a:gd name="T36" fmla="*/ 34 w 86"/>
              <a:gd name="T37" fmla="*/ 137 h 166"/>
              <a:gd name="T38" fmla="*/ 27 w 86"/>
              <a:gd name="T39" fmla="*/ 122 h 166"/>
              <a:gd name="T40" fmla="*/ 33 w 86"/>
              <a:gd name="T41" fmla="*/ 111 h 166"/>
              <a:gd name="T42" fmla="*/ 27 w 86"/>
              <a:gd name="T43" fmla="*/ 95 h 166"/>
              <a:gd name="T44" fmla="*/ 24 w 86"/>
              <a:gd name="T45" fmla="*/ 87 h 166"/>
              <a:gd name="T46" fmla="*/ 3 w 86"/>
              <a:gd name="T47" fmla="*/ 66 h 166"/>
              <a:gd name="T48" fmla="*/ 0 w 86"/>
              <a:gd name="T49" fmla="*/ 58 h 166"/>
              <a:gd name="T50" fmla="*/ 3 w 86"/>
              <a:gd name="T51" fmla="*/ 57 h 166"/>
              <a:gd name="T52" fmla="*/ 5 w 86"/>
              <a:gd name="T53" fmla="*/ 55 h 166"/>
              <a:gd name="T54" fmla="*/ 7 w 86"/>
              <a:gd name="T55" fmla="*/ 55 h 166"/>
              <a:gd name="T56" fmla="*/ 18 w 86"/>
              <a:gd name="T57" fmla="*/ 53 h 166"/>
              <a:gd name="T58" fmla="*/ 30 w 86"/>
              <a:gd name="T59" fmla="*/ 34 h 166"/>
              <a:gd name="T60" fmla="*/ 41 w 86"/>
              <a:gd name="T61" fmla="*/ 17 h 166"/>
              <a:gd name="T62" fmla="*/ 42 w 86"/>
              <a:gd name="T63" fmla="*/ 15 h 166"/>
              <a:gd name="T64" fmla="*/ 54 w 86"/>
              <a:gd name="T65" fmla="*/ 8 h 166"/>
              <a:gd name="T66" fmla="*/ 54 w 86"/>
              <a:gd name="T67" fmla="*/ 8 h 166"/>
              <a:gd name="T68" fmla="*/ 56 w 86"/>
              <a:gd name="T69" fmla="*/ 6 h 166"/>
              <a:gd name="T70" fmla="*/ 61 w 86"/>
              <a:gd name="T71" fmla="*/ 0 h 166"/>
              <a:gd name="T72" fmla="*/ 65 w 86"/>
              <a:gd name="T73" fmla="*/ 6 h 166"/>
              <a:gd name="T74" fmla="*/ 69 w 86"/>
              <a:gd name="T75" fmla="*/ 12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6" h="166">
                <a:moveTo>
                  <a:pt x="69" y="12"/>
                </a:moveTo>
                <a:lnTo>
                  <a:pt x="72" y="17"/>
                </a:lnTo>
                <a:lnTo>
                  <a:pt x="74" y="34"/>
                </a:lnTo>
                <a:lnTo>
                  <a:pt x="76" y="53"/>
                </a:lnTo>
                <a:lnTo>
                  <a:pt x="86" y="73"/>
                </a:lnTo>
                <a:lnTo>
                  <a:pt x="80" y="85"/>
                </a:lnTo>
                <a:lnTo>
                  <a:pt x="82" y="118"/>
                </a:lnTo>
                <a:lnTo>
                  <a:pt x="80" y="120"/>
                </a:lnTo>
                <a:lnTo>
                  <a:pt x="78" y="124"/>
                </a:lnTo>
                <a:lnTo>
                  <a:pt x="75" y="128"/>
                </a:lnTo>
                <a:lnTo>
                  <a:pt x="74" y="125"/>
                </a:lnTo>
                <a:lnTo>
                  <a:pt x="69" y="125"/>
                </a:lnTo>
                <a:lnTo>
                  <a:pt x="67" y="126"/>
                </a:lnTo>
                <a:lnTo>
                  <a:pt x="64" y="126"/>
                </a:lnTo>
                <a:lnTo>
                  <a:pt x="71" y="139"/>
                </a:lnTo>
                <a:lnTo>
                  <a:pt x="74" y="156"/>
                </a:lnTo>
                <a:lnTo>
                  <a:pt x="71" y="166"/>
                </a:lnTo>
                <a:lnTo>
                  <a:pt x="49" y="144"/>
                </a:lnTo>
                <a:lnTo>
                  <a:pt x="34" y="137"/>
                </a:lnTo>
                <a:lnTo>
                  <a:pt x="27" y="122"/>
                </a:lnTo>
                <a:lnTo>
                  <a:pt x="33" y="111"/>
                </a:lnTo>
                <a:lnTo>
                  <a:pt x="27" y="95"/>
                </a:lnTo>
                <a:lnTo>
                  <a:pt x="24" y="87"/>
                </a:lnTo>
                <a:lnTo>
                  <a:pt x="3" y="66"/>
                </a:lnTo>
                <a:lnTo>
                  <a:pt x="0" y="58"/>
                </a:lnTo>
                <a:lnTo>
                  <a:pt x="3" y="57"/>
                </a:lnTo>
                <a:lnTo>
                  <a:pt x="5" y="55"/>
                </a:lnTo>
                <a:lnTo>
                  <a:pt x="7" y="55"/>
                </a:lnTo>
                <a:lnTo>
                  <a:pt x="18" y="53"/>
                </a:lnTo>
                <a:lnTo>
                  <a:pt x="30" y="34"/>
                </a:lnTo>
                <a:lnTo>
                  <a:pt x="41" y="17"/>
                </a:lnTo>
                <a:lnTo>
                  <a:pt x="42" y="15"/>
                </a:lnTo>
                <a:lnTo>
                  <a:pt x="54" y="8"/>
                </a:lnTo>
                <a:lnTo>
                  <a:pt x="54" y="8"/>
                </a:lnTo>
                <a:lnTo>
                  <a:pt x="56" y="6"/>
                </a:lnTo>
                <a:lnTo>
                  <a:pt x="61" y="0"/>
                </a:lnTo>
                <a:lnTo>
                  <a:pt x="65" y="6"/>
                </a:lnTo>
                <a:lnTo>
                  <a:pt x="69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6" name="Freeform 568"/>
          <p:cNvSpPr>
            <a:spLocks/>
          </p:cNvSpPr>
          <p:nvPr/>
        </p:nvSpPr>
        <p:spPr bwMode="auto">
          <a:xfrm>
            <a:off x="5319713" y="5326063"/>
            <a:ext cx="71438" cy="161925"/>
          </a:xfrm>
          <a:custGeom>
            <a:avLst/>
            <a:gdLst>
              <a:gd name="T0" fmla="*/ 35 w 45"/>
              <a:gd name="T1" fmla="*/ 41 h 102"/>
              <a:gd name="T2" fmla="*/ 45 w 45"/>
              <a:gd name="T3" fmla="*/ 69 h 102"/>
              <a:gd name="T4" fmla="*/ 41 w 45"/>
              <a:gd name="T5" fmla="*/ 81 h 102"/>
              <a:gd name="T6" fmla="*/ 31 w 45"/>
              <a:gd name="T7" fmla="*/ 88 h 102"/>
              <a:gd name="T8" fmla="*/ 31 w 45"/>
              <a:gd name="T9" fmla="*/ 90 h 102"/>
              <a:gd name="T10" fmla="*/ 30 w 45"/>
              <a:gd name="T11" fmla="*/ 90 h 102"/>
              <a:gd name="T12" fmla="*/ 27 w 45"/>
              <a:gd name="T13" fmla="*/ 92 h 102"/>
              <a:gd name="T14" fmla="*/ 26 w 45"/>
              <a:gd name="T15" fmla="*/ 95 h 102"/>
              <a:gd name="T16" fmla="*/ 20 w 45"/>
              <a:gd name="T17" fmla="*/ 95 h 102"/>
              <a:gd name="T18" fmla="*/ 22 w 45"/>
              <a:gd name="T19" fmla="*/ 99 h 102"/>
              <a:gd name="T20" fmla="*/ 16 w 45"/>
              <a:gd name="T21" fmla="*/ 102 h 102"/>
              <a:gd name="T22" fmla="*/ 16 w 45"/>
              <a:gd name="T23" fmla="*/ 99 h 102"/>
              <a:gd name="T24" fmla="*/ 15 w 45"/>
              <a:gd name="T25" fmla="*/ 99 h 102"/>
              <a:gd name="T26" fmla="*/ 15 w 45"/>
              <a:gd name="T27" fmla="*/ 96 h 102"/>
              <a:gd name="T28" fmla="*/ 13 w 45"/>
              <a:gd name="T29" fmla="*/ 96 h 102"/>
              <a:gd name="T30" fmla="*/ 11 w 45"/>
              <a:gd name="T31" fmla="*/ 98 h 102"/>
              <a:gd name="T32" fmla="*/ 12 w 45"/>
              <a:gd name="T33" fmla="*/ 94 h 102"/>
              <a:gd name="T34" fmla="*/ 9 w 45"/>
              <a:gd name="T35" fmla="*/ 95 h 102"/>
              <a:gd name="T36" fmla="*/ 8 w 45"/>
              <a:gd name="T37" fmla="*/ 95 h 102"/>
              <a:gd name="T38" fmla="*/ 4 w 45"/>
              <a:gd name="T39" fmla="*/ 96 h 102"/>
              <a:gd name="T40" fmla="*/ 4 w 45"/>
              <a:gd name="T41" fmla="*/ 92 h 102"/>
              <a:gd name="T42" fmla="*/ 3 w 45"/>
              <a:gd name="T43" fmla="*/ 84 h 102"/>
              <a:gd name="T44" fmla="*/ 0 w 45"/>
              <a:gd name="T45" fmla="*/ 73 h 102"/>
              <a:gd name="T46" fmla="*/ 1 w 45"/>
              <a:gd name="T47" fmla="*/ 71 h 102"/>
              <a:gd name="T48" fmla="*/ 3 w 45"/>
              <a:gd name="T49" fmla="*/ 66 h 102"/>
              <a:gd name="T50" fmla="*/ 8 w 45"/>
              <a:gd name="T51" fmla="*/ 56 h 102"/>
              <a:gd name="T52" fmla="*/ 4 w 45"/>
              <a:gd name="T53" fmla="*/ 35 h 102"/>
              <a:gd name="T54" fmla="*/ 3 w 45"/>
              <a:gd name="T55" fmla="*/ 32 h 102"/>
              <a:gd name="T56" fmla="*/ 1 w 45"/>
              <a:gd name="T57" fmla="*/ 24 h 102"/>
              <a:gd name="T58" fmla="*/ 5 w 45"/>
              <a:gd name="T59" fmla="*/ 23 h 102"/>
              <a:gd name="T60" fmla="*/ 7 w 45"/>
              <a:gd name="T61" fmla="*/ 9 h 102"/>
              <a:gd name="T62" fmla="*/ 11 w 45"/>
              <a:gd name="T63" fmla="*/ 5 h 102"/>
              <a:gd name="T64" fmla="*/ 11 w 45"/>
              <a:gd name="T65" fmla="*/ 4 h 102"/>
              <a:gd name="T66" fmla="*/ 13 w 45"/>
              <a:gd name="T67" fmla="*/ 0 h 102"/>
              <a:gd name="T68" fmla="*/ 20 w 45"/>
              <a:gd name="T69" fmla="*/ 12 h 102"/>
              <a:gd name="T70" fmla="*/ 17 w 45"/>
              <a:gd name="T71" fmla="*/ 28 h 102"/>
              <a:gd name="T72" fmla="*/ 22 w 45"/>
              <a:gd name="T73" fmla="*/ 30 h 102"/>
              <a:gd name="T74" fmla="*/ 22 w 45"/>
              <a:gd name="T75" fmla="*/ 31 h 102"/>
              <a:gd name="T76" fmla="*/ 23 w 45"/>
              <a:gd name="T77" fmla="*/ 31 h 102"/>
              <a:gd name="T78" fmla="*/ 27 w 45"/>
              <a:gd name="T79" fmla="*/ 34 h 102"/>
              <a:gd name="T80" fmla="*/ 35 w 45"/>
              <a:gd name="T81" fmla="*/ 4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5" h="102">
                <a:moveTo>
                  <a:pt x="35" y="41"/>
                </a:moveTo>
                <a:lnTo>
                  <a:pt x="45" y="69"/>
                </a:lnTo>
                <a:lnTo>
                  <a:pt x="41" y="81"/>
                </a:lnTo>
                <a:lnTo>
                  <a:pt x="31" y="88"/>
                </a:lnTo>
                <a:lnTo>
                  <a:pt x="31" y="90"/>
                </a:lnTo>
                <a:lnTo>
                  <a:pt x="30" y="90"/>
                </a:lnTo>
                <a:lnTo>
                  <a:pt x="27" y="92"/>
                </a:lnTo>
                <a:lnTo>
                  <a:pt x="26" y="95"/>
                </a:lnTo>
                <a:lnTo>
                  <a:pt x="20" y="95"/>
                </a:lnTo>
                <a:lnTo>
                  <a:pt x="22" y="99"/>
                </a:lnTo>
                <a:lnTo>
                  <a:pt x="16" y="102"/>
                </a:lnTo>
                <a:lnTo>
                  <a:pt x="16" y="99"/>
                </a:lnTo>
                <a:lnTo>
                  <a:pt x="15" y="99"/>
                </a:lnTo>
                <a:lnTo>
                  <a:pt x="15" y="96"/>
                </a:lnTo>
                <a:lnTo>
                  <a:pt x="13" y="96"/>
                </a:lnTo>
                <a:lnTo>
                  <a:pt x="11" y="98"/>
                </a:lnTo>
                <a:lnTo>
                  <a:pt x="12" y="94"/>
                </a:lnTo>
                <a:lnTo>
                  <a:pt x="9" y="95"/>
                </a:lnTo>
                <a:lnTo>
                  <a:pt x="8" y="95"/>
                </a:lnTo>
                <a:lnTo>
                  <a:pt x="4" y="96"/>
                </a:lnTo>
                <a:lnTo>
                  <a:pt x="4" y="92"/>
                </a:lnTo>
                <a:lnTo>
                  <a:pt x="3" y="84"/>
                </a:lnTo>
                <a:lnTo>
                  <a:pt x="0" y="73"/>
                </a:lnTo>
                <a:lnTo>
                  <a:pt x="1" y="71"/>
                </a:lnTo>
                <a:lnTo>
                  <a:pt x="3" y="66"/>
                </a:lnTo>
                <a:lnTo>
                  <a:pt x="8" y="56"/>
                </a:lnTo>
                <a:lnTo>
                  <a:pt x="4" y="35"/>
                </a:lnTo>
                <a:lnTo>
                  <a:pt x="3" y="32"/>
                </a:lnTo>
                <a:lnTo>
                  <a:pt x="1" y="24"/>
                </a:lnTo>
                <a:lnTo>
                  <a:pt x="5" y="23"/>
                </a:lnTo>
                <a:lnTo>
                  <a:pt x="7" y="9"/>
                </a:lnTo>
                <a:lnTo>
                  <a:pt x="11" y="5"/>
                </a:lnTo>
                <a:lnTo>
                  <a:pt x="11" y="4"/>
                </a:lnTo>
                <a:lnTo>
                  <a:pt x="13" y="0"/>
                </a:lnTo>
                <a:lnTo>
                  <a:pt x="20" y="12"/>
                </a:lnTo>
                <a:lnTo>
                  <a:pt x="17" y="28"/>
                </a:lnTo>
                <a:lnTo>
                  <a:pt x="22" y="30"/>
                </a:lnTo>
                <a:lnTo>
                  <a:pt x="22" y="31"/>
                </a:lnTo>
                <a:lnTo>
                  <a:pt x="23" y="31"/>
                </a:lnTo>
                <a:lnTo>
                  <a:pt x="27" y="34"/>
                </a:lnTo>
                <a:lnTo>
                  <a:pt x="35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7" name="Freeform 569"/>
          <p:cNvSpPr>
            <a:spLocks/>
          </p:cNvSpPr>
          <p:nvPr/>
        </p:nvSpPr>
        <p:spPr bwMode="auto">
          <a:xfrm>
            <a:off x="5116513" y="4832350"/>
            <a:ext cx="155575" cy="163513"/>
          </a:xfrm>
          <a:custGeom>
            <a:avLst/>
            <a:gdLst>
              <a:gd name="T0" fmla="*/ 95 w 98"/>
              <a:gd name="T1" fmla="*/ 79 h 103"/>
              <a:gd name="T2" fmla="*/ 88 w 98"/>
              <a:gd name="T3" fmla="*/ 82 h 103"/>
              <a:gd name="T4" fmla="*/ 80 w 98"/>
              <a:gd name="T5" fmla="*/ 87 h 103"/>
              <a:gd name="T6" fmla="*/ 72 w 98"/>
              <a:gd name="T7" fmla="*/ 92 h 103"/>
              <a:gd name="T8" fmla="*/ 43 w 98"/>
              <a:gd name="T9" fmla="*/ 101 h 103"/>
              <a:gd name="T10" fmla="*/ 42 w 98"/>
              <a:gd name="T11" fmla="*/ 101 h 103"/>
              <a:gd name="T12" fmla="*/ 38 w 98"/>
              <a:gd name="T13" fmla="*/ 99 h 103"/>
              <a:gd name="T14" fmla="*/ 36 w 98"/>
              <a:gd name="T15" fmla="*/ 99 h 103"/>
              <a:gd name="T16" fmla="*/ 28 w 98"/>
              <a:gd name="T17" fmla="*/ 103 h 103"/>
              <a:gd name="T18" fmla="*/ 21 w 98"/>
              <a:gd name="T19" fmla="*/ 98 h 103"/>
              <a:gd name="T20" fmla="*/ 13 w 98"/>
              <a:gd name="T21" fmla="*/ 92 h 103"/>
              <a:gd name="T22" fmla="*/ 4 w 98"/>
              <a:gd name="T23" fmla="*/ 97 h 103"/>
              <a:gd name="T24" fmla="*/ 1 w 98"/>
              <a:gd name="T25" fmla="*/ 95 h 103"/>
              <a:gd name="T26" fmla="*/ 0 w 98"/>
              <a:gd name="T27" fmla="*/ 94 h 103"/>
              <a:gd name="T28" fmla="*/ 5 w 98"/>
              <a:gd name="T29" fmla="*/ 90 h 103"/>
              <a:gd name="T30" fmla="*/ 8 w 98"/>
              <a:gd name="T31" fmla="*/ 84 h 103"/>
              <a:gd name="T32" fmla="*/ 15 w 98"/>
              <a:gd name="T33" fmla="*/ 60 h 103"/>
              <a:gd name="T34" fmla="*/ 16 w 98"/>
              <a:gd name="T35" fmla="*/ 57 h 103"/>
              <a:gd name="T36" fmla="*/ 16 w 98"/>
              <a:gd name="T37" fmla="*/ 54 h 103"/>
              <a:gd name="T38" fmla="*/ 16 w 98"/>
              <a:gd name="T39" fmla="*/ 50 h 103"/>
              <a:gd name="T40" fmla="*/ 16 w 98"/>
              <a:gd name="T41" fmla="*/ 45 h 103"/>
              <a:gd name="T42" fmla="*/ 9 w 98"/>
              <a:gd name="T43" fmla="*/ 32 h 103"/>
              <a:gd name="T44" fmla="*/ 8 w 98"/>
              <a:gd name="T45" fmla="*/ 22 h 103"/>
              <a:gd name="T46" fmla="*/ 9 w 98"/>
              <a:gd name="T47" fmla="*/ 11 h 103"/>
              <a:gd name="T48" fmla="*/ 15 w 98"/>
              <a:gd name="T49" fmla="*/ 8 h 103"/>
              <a:gd name="T50" fmla="*/ 16 w 98"/>
              <a:gd name="T51" fmla="*/ 7 h 103"/>
              <a:gd name="T52" fmla="*/ 20 w 98"/>
              <a:gd name="T53" fmla="*/ 0 h 103"/>
              <a:gd name="T54" fmla="*/ 34 w 98"/>
              <a:gd name="T55" fmla="*/ 4 h 103"/>
              <a:gd name="T56" fmla="*/ 36 w 98"/>
              <a:gd name="T57" fmla="*/ 7 h 103"/>
              <a:gd name="T58" fmla="*/ 49 w 98"/>
              <a:gd name="T59" fmla="*/ 12 h 103"/>
              <a:gd name="T60" fmla="*/ 64 w 98"/>
              <a:gd name="T61" fmla="*/ 24 h 103"/>
              <a:gd name="T62" fmla="*/ 75 w 98"/>
              <a:gd name="T63" fmla="*/ 13 h 103"/>
              <a:gd name="T64" fmla="*/ 76 w 98"/>
              <a:gd name="T65" fmla="*/ 12 h 103"/>
              <a:gd name="T66" fmla="*/ 86 w 98"/>
              <a:gd name="T67" fmla="*/ 7 h 103"/>
              <a:gd name="T68" fmla="*/ 94 w 98"/>
              <a:gd name="T69" fmla="*/ 16 h 103"/>
              <a:gd name="T70" fmla="*/ 94 w 98"/>
              <a:gd name="T71" fmla="*/ 34 h 103"/>
              <a:gd name="T72" fmla="*/ 94 w 98"/>
              <a:gd name="T73" fmla="*/ 45 h 103"/>
              <a:gd name="T74" fmla="*/ 98 w 98"/>
              <a:gd name="T75" fmla="*/ 71 h 103"/>
              <a:gd name="T76" fmla="*/ 98 w 98"/>
              <a:gd name="T77" fmla="*/ 72 h 103"/>
              <a:gd name="T78" fmla="*/ 95 w 98"/>
              <a:gd name="T79" fmla="*/ 79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8" h="103">
                <a:moveTo>
                  <a:pt x="95" y="79"/>
                </a:moveTo>
                <a:lnTo>
                  <a:pt x="88" y="82"/>
                </a:lnTo>
                <a:lnTo>
                  <a:pt x="80" y="87"/>
                </a:lnTo>
                <a:lnTo>
                  <a:pt x="72" y="92"/>
                </a:lnTo>
                <a:lnTo>
                  <a:pt x="43" y="101"/>
                </a:lnTo>
                <a:lnTo>
                  <a:pt x="42" y="101"/>
                </a:lnTo>
                <a:lnTo>
                  <a:pt x="38" y="99"/>
                </a:lnTo>
                <a:lnTo>
                  <a:pt x="36" y="99"/>
                </a:lnTo>
                <a:lnTo>
                  <a:pt x="28" y="103"/>
                </a:lnTo>
                <a:lnTo>
                  <a:pt x="21" y="98"/>
                </a:lnTo>
                <a:lnTo>
                  <a:pt x="13" y="92"/>
                </a:lnTo>
                <a:lnTo>
                  <a:pt x="4" y="97"/>
                </a:lnTo>
                <a:lnTo>
                  <a:pt x="1" y="95"/>
                </a:lnTo>
                <a:lnTo>
                  <a:pt x="0" y="94"/>
                </a:lnTo>
                <a:lnTo>
                  <a:pt x="5" y="90"/>
                </a:lnTo>
                <a:lnTo>
                  <a:pt x="8" y="84"/>
                </a:lnTo>
                <a:lnTo>
                  <a:pt x="15" y="60"/>
                </a:lnTo>
                <a:lnTo>
                  <a:pt x="16" y="57"/>
                </a:lnTo>
                <a:lnTo>
                  <a:pt x="16" y="54"/>
                </a:lnTo>
                <a:lnTo>
                  <a:pt x="16" y="50"/>
                </a:lnTo>
                <a:lnTo>
                  <a:pt x="16" y="45"/>
                </a:lnTo>
                <a:lnTo>
                  <a:pt x="9" y="32"/>
                </a:lnTo>
                <a:lnTo>
                  <a:pt x="8" y="22"/>
                </a:lnTo>
                <a:lnTo>
                  <a:pt x="9" y="11"/>
                </a:lnTo>
                <a:lnTo>
                  <a:pt x="15" y="8"/>
                </a:lnTo>
                <a:lnTo>
                  <a:pt x="16" y="7"/>
                </a:lnTo>
                <a:lnTo>
                  <a:pt x="20" y="0"/>
                </a:lnTo>
                <a:lnTo>
                  <a:pt x="34" y="4"/>
                </a:lnTo>
                <a:lnTo>
                  <a:pt x="36" y="7"/>
                </a:lnTo>
                <a:lnTo>
                  <a:pt x="49" y="12"/>
                </a:lnTo>
                <a:lnTo>
                  <a:pt x="64" y="24"/>
                </a:lnTo>
                <a:lnTo>
                  <a:pt x="75" y="13"/>
                </a:lnTo>
                <a:lnTo>
                  <a:pt x="76" y="12"/>
                </a:lnTo>
                <a:lnTo>
                  <a:pt x="86" y="7"/>
                </a:lnTo>
                <a:lnTo>
                  <a:pt x="94" y="16"/>
                </a:lnTo>
                <a:lnTo>
                  <a:pt x="94" y="34"/>
                </a:lnTo>
                <a:lnTo>
                  <a:pt x="94" y="45"/>
                </a:lnTo>
                <a:lnTo>
                  <a:pt x="98" y="71"/>
                </a:lnTo>
                <a:lnTo>
                  <a:pt x="98" y="72"/>
                </a:lnTo>
                <a:lnTo>
                  <a:pt x="95" y="7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8" name="Freeform 570"/>
          <p:cNvSpPr>
            <a:spLocks/>
          </p:cNvSpPr>
          <p:nvPr/>
        </p:nvSpPr>
        <p:spPr bwMode="auto">
          <a:xfrm>
            <a:off x="5235575" y="4656138"/>
            <a:ext cx="265113" cy="333375"/>
          </a:xfrm>
          <a:custGeom>
            <a:avLst/>
            <a:gdLst>
              <a:gd name="T0" fmla="*/ 145 w 167"/>
              <a:gd name="T1" fmla="*/ 47 h 210"/>
              <a:gd name="T2" fmla="*/ 155 w 167"/>
              <a:gd name="T3" fmla="*/ 71 h 210"/>
              <a:gd name="T4" fmla="*/ 158 w 167"/>
              <a:gd name="T5" fmla="*/ 90 h 210"/>
              <a:gd name="T6" fmla="*/ 156 w 167"/>
              <a:gd name="T7" fmla="*/ 103 h 210"/>
              <a:gd name="T8" fmla="*/ 143 w 167"/>
              <a:gd name="T9" fmla="*/ 116 h 210"/>
              <a:gd name="T10" fmla="*/ 144 w 167"/>
              <a:gd name="T11" fmla="*/ 128 h 210"/>
              <a:gd name="T12" fmla="*/ 152 w 167"/>
              <a:gd name="T13" fmla="*/ 150 h 210"/>
              <a:gd name="T14" fmla="*/ 159 w 167"/>
              <a:gd name="T15" fmla="*/ 160 h 210"/>
              <a:gd name="T16" fmla="*/ 158 w 167"/>
              <a:gd name="T17" fmla="*/ 188 h 210"/>
              <a:gd name="T18" fmla="*/ 120 w 167"/>
              <a:gd name="T19" fmla="*/ 205 h 210"/>
              <a:gd name="T20" fmla="*/ 100 w 167"/>
              <a:gd name="T21" fmla="*/ 209 h 210"/>
              <a:gd name="T22" fmla="*/ 77 w 167"/>
              <a:gd name="T23" fmla="*/ 169 h 210"/>
              <a:gd name="T24" fmla="*/ 80 w 167"/>
              <a:gd name="T25" fmla="*/ 160 h 210"/>
              <a:gd name="T26" fmla="*/ 70 w 167"/>
              <a:gd name="T27" fmla="*/ 134 h 210"/>
              <a:gd name="T28" fmla="*/ 69 w 167"/>
              <a:gd name="T29" fmla="*/ 131 h 210"/>
              <a:gd name="T30" fmla="*/ 61 w 167"/>
              <a:gd name="T31" fmla="*/ 115 h 210"/>
              <a:gd name="T32" fmla="*/ 43 w 167"/>
              <a:gd name="T33" fmla="*/ 119 h 210"/>
              <a:gd name="T34" fmla="*/ 42 w 167"/>
              <a:gd name="T35" fmla="*/ 120 h 210"/>
              <a:gd name="T36" fmla="*/ 27 w 167"/>
              <a:gd name="T37" fmla="*/ 97 h 210"/>
              <a:gd name="T38" fmla="*/ 6 w 167"/>
              <a:gd name="T39" fmla="*/ 81 h 210"/>
              <a:gd name="T40" fmla="*/ 11 w 167"/>
              <a:gd name="T41" fmla="*/ 59 h 210"/>
              <a:gd name="T42" fmla="*/ 39 w 167"/>
              <a:gd name="T43" fmla="*/ 60 h 210"/>
              <a:gd name="T44" fmla="*/ 49 w 167"/>
              <a:gd name="T45" fmla="*/ 62 h 210"/>
              <a:gd name="T46" fmla="*/ 54 w 167"/>
              <a:gd name="T47" fmla="*/ 59 h 210"/>
              <a:gd name="T48" fmla="*/ 58 w 167"/>
              <a:gd name="T49" fmla="*/ 62 h 210"/>
              <a:gd name="T50" fmla="*/ 58 w 167"/>
              <a:gd name="T51" fmla="*/ 55 h 210"/>
              <a:gd name="T52" fmla="*/ 54 w 167"/>
              <a:gd name="T53" fmla="*/ 45 h 210"/>
              <a:gd name="T54" fmla="*/ 65 w 167"/>
              <a:gd name="T55" fmla="*/ 44 h 210"/>
              <a:gd name="T56" fmla="*/ 64 w 167"/>
              <a:gd name="T57" fmla="*/ 32 h 210"/>
              <a:gd name="T58" fmla="*/ 66 w 167"/>
              <a:gd name="T59" fmla="*/ 28 h 210"/>
              <a:gd name="T60" fmla="*/ 69 w 167"/>
              <a:gd name="T61" fmla="*/ 19 h 210"/>
              <a:gd name="T62" fmla="*/ 76 w 167"/>
              <a:gd name="T63" fmla="*/ 17 h 210"/>
              <a:gd name="T64" fmla="*/ 84 w 167"/>
              <a:gd name="T65" fmla="*/ 11 h 210"/>
              <a:gd name="T66" fmla="*/ 91 w 167"/>
              <a:gd name="T67" fmla="*/ 11 h 210"/>
              <a:gd name="T68" fmla="*/ 96 w 167"/>
              <a:gd name="T69" fmla="*/ 3 h 210"/>
              <a:gd name="T70" fmla="*/ 111 w 167"/>
              <a:gd name="T71" fmla="*/ 4 h 210"/>
              <a:gd name="T72" fmla="*/ 121 w 167"/>
              <a:gd name="T73" fmla="*/ 13 h 210"/>
              <a:gd name="T74" fmla="*/ 130 w 167"/>
              <a:gd name="T75" fmla="*/ 13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7" h="210">
                <a:moveTo>
                  <a:pt x="135" y="18"/>
                </a:moveTo>
                <a:lnTo>
                  <a:pt x="145" y="47"/>
                </a:lnTo>
                <a:lnTo>
                  <a:pt x="150" y="59"/>
                </a:lnTo>
                <a:lnTo>
                  <a:pt x="155" y="71"/>
                </a:lnTo>
                <a:lnTo>
                  <a:pt x="156" y="83"/>
                </a:lnTo>
                <a:lnTo>
                  <a:pt x="158" y="90"/>
                </a:lnTo>
                <a:lnTo>
                  <a:pt x="158" y="92"/>
                </a:lnTo>
                <a:lnTo>
                  <a:pt x="156" y="103"/>
                </a:lnTo>
                <a:lnTo>
                  <a:pt x="151" y="109"/>
                </a:lnTo>
                <a:lnTo>
                  <a:pt x="143" y="116"/>
                </a:lnTo>
                <a:lnTo>
                  <a:pt x="143" y="118"/>
                </a:lnTo>
                <a:lnTo>
                  <a:pt x="144" y="128"/>
                </a:lnTo>
                <a:lnTo>
                  <a:pt x="148" y="142"/>
                </a:lnTo>
                <a:lnTo>
                  <a:pt x="152" y="150"/>
                </a:lnTo>
                <a:lnTo>
                  <a:pt x="152" y="152"/>
                </a:lnTo>
                <a:lnTo>
                  <a:pt x="159" y="160"/>
                </a:lnTo>
                <a:lnTo>
                  <a:pt x="167" y="171"/>
                </a:lnTo>
                <a:lnTo>
                  <a:pt x="158" y="188"/>
                </a:lnTo>
                <a:lnTo>
                  <a:pt x="155" y="191"/>
                </a:lnTo>
                <a:lnTo>
                  <a:pt x="120" y="205"/>
                </a:lnTo>
                <a:lnTo>
                  <a:pt x="103" y="208"/>
                </a:lnTo>
                <a:lnTo>
                  <a:pt x="100" y="209"/>
                </a:lnTo>
                <a:lnTo>
                  <a:pt x="95" y="210"/>
                </a:lnTo>
                <a:lnTo>
                  <a:pt x="77" y="169"/>
                </a:lnTo>
                <a:lnTo>
                  <a:pt x="77" y="167"/>
                </a:lnTo>
                <a:lnTo>
                  <a:pt x="80" y="160"/>
                </a:lnTo>
                <a:lnTo>
                  <a:pt x="72" y="141"/>
                </a:lnTo>
                <a:lnTo>
                  <a:pt x="70" y="134"/>
                </a:lnTo>
                <a:lnTo>
                  <a:pt x="69" y="133"/>
                </a:lnTo>
                <a:lnTo>
                  <a:pt x="69" y="131"/>
                </a:lnTo>
                <a:lnTo>
                  <a:pt x="68" y="130"/>
                </a:lnTo>
                <a:lnTo>
                  <a:pt x="61" y="115"/>
                </a:lnTo>
                <a:lnTo>
                  <a:pt x="56" y="113"/>
                </a:lnTo>
                <a:lnTo>
                  <a:pt x="43" y="119"/>
                </a:lnTo>
                <a:lnTo>
                  <a:pt x="43" y="120"/>
                </a:lnTo>
                <a:lnTo>
                  <a:pt x="42" y="120"/>
                </a:lnTo>
                <a:lnTo>
                  <a:pt x="41" y="120"/>
                </a:lnTo>
                <a:lnTo>
                  <a:pt x="27" y="97"/>
                </a:lnTo>
                <a:lnTo>
                  <a:pt x="26" y="96"/>
                </a:lnTo>
                <a:lnTo>
                  <a:pt x="6" y="81"/>
                </a:lnTo>
                <a:lnTo>
                  <a:pt x="0" y="58"/>
                </a:lnTo>
                <a:lnTo>
                  <a:pt x="11" y="59"/>
                </a:lnTo>
                <a:lnTo>
                  <a:pt x="15" y="73"/>
                </a:lnTo>
                <a:lnTo>
                  <a:pt x="39" y="60"/>
                </a:lnTo>
                <a:lnTo>
                  <a:pt x="39" y="62"/>
                </a:lnTo>
                <a:lnTo>
                  <a:pt x="49" y="62"/>
                </a:lnTo>
                <a:lnTo>
                  <a:pt x="53" y="60"/>
                </a:lnTo>
                <a:lnTo>
                  <a:pt x="54" y="59"/>
                </a:lnTo>
                <a:lnTo>
                  <a:pt x="56" y="67"/>
                </a:lnTo>
                <a:lnTo>
                  <a:pt x="58" y="62"/>
                </a:lnTo>
                <a:lnTo>
                  <a:pt x="60" y="59"/>
                </a:lnTo>
                <a:lnTo>
                  <a:pt x="58" y="55"/>
                </a:lnTo>
                <a:lnTo>
                  <a:pt x="57" y="53"/>
                </a:lnTo>
                <a:lnTo>
                  <a:pt x="54" y="45"/>
                </a:lnTo>
                <a:lnTo>
                  <a:pt x="60" y="45"/>
                </a:lnTo>
                <a:lnTo>
                  <a:pt x="65" y="44"/>
                </a:lnTo>
                <a:lnTo>
                  <a:pt x="66" y="44"/>
                </a:lnTo>
                <a:lnTo>
                  <a:pt x="64" y="32"/>
                </a:lnTo>
                <a:lnTo>
                  <a:pt x="65" y="30"/>
                </a:lnTo>
                <a:lnTo>
                  <a:pt x="66" y="28"/>
                </a:lnTo>
                <a:lnTo>
                  <a:pt x="68" y="21"/>
                </a:lnTo>
                <a:lnTo>
                  <a:pt x="69" y="19"/>
                </a:lnTo>
                <a:lnTo>
                  <a:pt x="69" y="17"/>
                </a:lnTo>
                <a:lnTo>
                  <a:pt x="76" y="17"/>
                </a:lnTo>
                <a:lnTo>
                  <a:pt x="80" y="15"/>
                </a:lnTo>
                <a:lnTo>
                  <a:pt x="84" y="11"/>
                </a:lnTo>
                <a:lnTo>
                  <a:pt x="90" y="14"/>
                </a:lnTo>
                <a:lnTo>
                  <a:pt x="91" y="11"/>
                </a:lnTo>
                <a:lnTo>
                  <a:pt x="91" y="7"/>
                </a:lnTo>
                <a:lnTo>
                  <a:pt x="96" y="3"/>
                </a:lnTo>
                <a:lnTo>
                  <a:pt x="99" y="0"/>
                </a:lnTo>
                <a:lnTo>
                  <a:pt x="111" y="4"/>
                </a:lnTo>
                <a:lnTo>
                  <a:pt x="115" y="13"/>
                </a:lnTo>
                <a:lnTo>
                  <a:pt x="121" y="13"/>
                </a:lnTo>
                <a:lnTo>
                  <a:pt x="128" y="13"/>
                </a:lnTo>
                <a:lnTo>
                  <a:pt x="130" y="13"/>
                </a:lnTo>
                <a:lnTo>
                  <a:pt x="135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9" name="Freeform 571"/>
          <p:cNvSpPr>
            <a:spLocks/>
          </p:cNvSpPr>
          <p:nvPr/>
        </p:nvSpPr>
        <p:spPr bwMode="auto">
          <a:xfrm>
            <a:off x="5072063" y="4546600"/>
            <a:ext cx="157163" cy="227013"/>
          </a:xfrm>
          <a:custGeom>
            <a:avLst/>
            <a:gdLst>
              <a:gd name="T0" fmla="*/ 96 w 99"/>
              <a:gd name="T1" fmla="*/ 42 h 143"/>
              <a:gd name="T2" fmla="*/ 93 w 99"/>
              <a:gd name="T3" fmla="*/ 50 h 143"/>
              <a:gd name="T4" fmla="*/ 99 w 99"/>
              <a:gd name="T5" fmla="*/ 64 h 143"/>
              <a:gd name="T6" fmla="*/ 92 w 99"/>
              <a:gd name="T7" fmla="*/ 72 h 143"/>
              <a:gd name="T8" fmla="*/ 84 w 99"/>
              <a:gd name="T9" fmla="*/ 83 h 143"/>
              <a:gd name="T10" fmla="*/ 79 w 99"/>
              <a:gd name="T11" fmla="*/ 87 h 143"/>
              <a:gd name="T12" fmla="*/ 69 w 99"/>
              <a:gd name="T13" fmla="*/ 103 h 143"/>
              <a:gd name="T14" fmla="*/ 62 w 99"/>
              <a:gd name="T15" fmla="*/ 122 h 143"/>
              <a:gd name="T16" fmla="*/ 66 w 99"/>
              <a:gd name="T17" fmla="*/ 129 h 143"/>
              <a:gd name="T18" fmla="*/ 63 w 99"/>
              <a:gd name="T19" fmla="*/ 128 h 143"/>
              <a:gd name="T20" fmla="*/ 58 w 99"/>
              <a:gd name="T21" fmla="*/ 136 h 143"/>
              <a:gd name="T22" fmla="*/ 56 w 99"/>
              <a:gd name="T23" fmla="*/ 137 h 143"/>
              <a:gd name="T24" fmla="*/ 54 w 99"/>
              <a:gd name="T25" fmla="*/ 137 h 143"/>
              <a:gd name="T26" fmla="*/ 48 w 99"/>
              <a:gd name="T27" fmla="*/ 136 h 143"/>
              <a:gd name="T28" fmla="*/ 47 w 99"/>
              <a:gd name="T29" fmla="*/ 136 h 143"/>
              <a:gd name="T30" fmla="*/ 47 w 99"/>
              <a:gd name="T31" fmla="*/ 139 h 143"/>
              <a:gd name="T32" fmla="*/ 47 w 99"/>
              <a:gd name="T33" fmla="*/ 143 h 143"/>
              <a:gd name="T34" fmla="*/ 45 w 99"/>
              <a:gd name="T35" fmla="*/ 143 h 143"/>
              <a:gd name="T36" fmla="*/ 26 w 99"/>
              <a:gd name="T37" fmla="*/ 136 h 143"/>
              <a:gd name="T38" fmla="*/ 30 w 99"/>
              <a:gd name="T39" fmla="*/ 125 h 143"/>
              <a:gd name="T40" fmla="*/ 28 w 99"/>
              <a:gd name="T41" fmla="*/ 110 h 143"/>
              <a:gd name="T42" fmla="*/ 28 w 99"/>
              <a:gd name="T43" fmla="*/ 109 h 143"/>
              <a:gd name="T44" fmla="*/ 28 w 99"/>
              <a:gd name="T45" fmla="*/ 107 h 143"/>
              <a:gd name="T46" fmla="*/ 32 w 99"/>
              <a:gd name="T47" fmla="*/ 102 h 143"/>
              <a:gd name="T48" fmla="*/ 33 w 99"/>
              <a:gd name="T49" fmla="*/ 101 h 143"/>
              <a:gd name="T50" fmla="*/ 40 w 99"/>
              <a:gd name="T51" fmla="*/ 99 h 143"/>
              <a:gd name="T52" fmla="*/ 39 w 99"/>
              <a:gd name="T53" fmla="*/ 97 h 143"/>
              <a:gd name="T54" fmla="*/ 39 w 99"/>
              <a:gd name="T55" fmla="*/ 95 h 143"/>
              <a:gd name="T56" fmla="*/ 36 w 99"/>
              <a:gd name="T57" fmla="*/ 92 h 143"/>
              <a:gd name="T58" fmla="*/ 24 w 99"/>
              <a:gd name="T59" fmla="*/ 82 h 143"/>
              <a:gd name="T60" fmla="*/ 21 w 99"/>
              <a:gd name="T61" fmla="*/ 77 h 143"/>
              <a:gd name="T62" fmla="*/ 7 w 99"/>
              <a:gd name="T63" fmla="*/ 72 h 143"/>
              <a:gd name="T64" fmla="*/ 2 w 99"/>
              <a:gd name="T65" fmla="*/ 62 h 143"/>
              <a:gd name="T66" fmla="*/ 0 w 99"/>
              <a:gd name="T67" fmla="*/ 61 h 143"/>
              <a:gd name="T68" fmla="*/ 9 w 99"/>
              <a:gd name="T69" fmla="*/ 57 h 143"/>
              <a:gd name="T70" fmla="*/ 9 w 99"/>
              <a:gd name="T71" fmla="*/ 56 h 143"/>
              <a:gd name="T72" fmla="*/ 9 w 99"/>
              <a:gd name="T73" fmla="*/ 54 h 143"/>
              <a:gd name="T74" fmla="*/ 11 w 99"/>
              <a:gd name="T75" fmla="*/ 52 h 143"/>
              <a:gd name="T76" fmla="*/ 17 w 99"/>
              <a:gd name="T77" fmla="*/ 42 h 143"/>
              <a:gd name="T78" fmla="*/ 18 w 99"/>
              <a:gd name="T79" fmla="*/ 42 h 143"/>
              <a:gd name="T80" fmla="*/ 28 w 99"/>
              <a:gd name="T81" fmla="*/ 34 h 143"/>
              <a:gd name="T82" fmla="*/ 37 w 99"/>
              <a:gd name="T83" fmla="*/ 24 h 143"/>
              <a:gd name="T84" fmla="*/ 33 w 99"/>
              <a:gd name="T85" fmla="*/ 20 h 143"/>
              <a:gd name="T86" fmla="*/ 36 w 99"/>
              <a:gd name="T87" fmla="*/ 16 h 143"/>
              <a:gd name="T88" fmla="*/ 41 w 99"/>
              <a:gd name="T89" fmla="*/ 22 h 143"/>
              <a:gd name="T90" fmla="*/ 45 w 99"/>
              <a:gd name="T91" fmla="*/ 19 h 143"/>
              <a:gd name="T92" fmla="*/ 49 w 99"/>
              <a:gd name="T93" fmla="*/ 7 h 143"/>
              <a:gd name="T94" fmla="*/ 69 w 99"/>
              <a:gd name="T95" fmla="*/ 0 h 143"/>
              <a:gd name="T96" fmla="*/ 69 w 99"/>
              <a:gd name="T97" fmla="*/ 8 h 143"/>
              <a:gd name="T98" fmla="*/ 75 w 99"/>
              <a:gd name="T99" fmla="*/ 8 h 143"/>
              <a:gd name="T100" fmla="*/ 75 w 99"/>
              <a:gd name="T101" fmla="*/ 11 h 143"/>
              <a:gd name="T102" fmla="*/ 84 w 99"/>
              <a:gd name="T103" fmla="*/ 16 h 143"/>
              <a:gd name="T104" fmla="*/ 81 w 99"/>
              <a:gd name="T105" fmla="*/ 30 h 143"/>
              <a:gd name="T106" fmla="*/ 92 w 99"/>
              <a:gd name="T107" fmla="*/ 37 h 143"/>
              <a:gd name="T108" fmla="*/ 93 w 99"/>
              <a:gd name="T109" fmla="*/ 38 h 143"/>
              <a:gd name="T110" fmla="*/ 94 w 99"/>
              <a:gd name="T111" fmla="*/ 39 h 143"/>
              <a:gd name="T112" fmla="*/ 96 w 99"/>
              <a:gd name="T113" fmla="*/ 41 h 143"/>
              <a:gd name="T114" fmla="*/ 96 w 99"/>
              <a:gd name="T115" fmla="*/ 4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9" h="143">
                <a:moveTo>
                  <a:pt x="96" y="42"/>
                </a:moveTo>
                <a:lnTo>
                  <a:pt x="93" y="50"/>
                </a:lnTo>
                <a:lnTo>
                  <a:pt x="99" y="64"/>
                </a:lnTo>
                <a:lnTo>
                  <a:pt x="92" y="72"/>
                </a:lnTo>
                <a:lnTo>
                  <a:pt x="84" y="83"/>
                </a:lnTo>
                <a:lnTo>
                  <a:pt x="79" y="87"/>
                </a:lnTo>
                <a:lnTo>
                  <a:pt x="69" y="103"/>
                </a:lnTo>
                <a:lnTo>
                  <a:pt x="62" y="122"/>
                </a:lnTo>
                <a:lnTo>
                  <a:pt x="66" y="129"/>
                </a:lnTo>
                <a:lnTo>
                  <a:pt x="63" y="128"/>
                </a:lnTo>
                <a:lnTo>
                  <a:pt x="58" y="136"/>
                </a:lnTo>
                <a:lnTo>
                  <a:pt x="56" y="137"/>
                </a:lnTo>
                <a:lnTo>
                  <a:pt x="54" y="137"/>
                </a:lnTo>
                <a:lnTo>
                  <a:pt x="48" y="136"/>
                </a:lnTo>
                <a:lnTo>
                  <a:pt x="47" y="136"/>
                </a:lnTo>
                <a:lnTo>
                  <a:pt x="47" y="139"/>
                </a:lnTo>
                <a:lnTo>
                  <a:pt x="47" y="143"/>
                </a:lnTo>
                <a:lnTo>
                  <a:pt x="45" y="143"/>
                </a:lnTo>
                <a:lnTo>
                  <a:pt x="26" y="136"/>
                </a:lnTo>
                <a:lnTo>
                  <a:pt x="30" y="125"/>
                </a:lnTo>
                <a:lnTo>
                  <a:pt x="28" y="110"/>
                </a:lnTo>
                <a:lnTo>
                  <a:pt x="28" y="109"/>
                </a:lnTo>
                <a:lnTo>
                  <a:pt x="28" y="107"/>
                </a:lnTo>
                <a:lnTo>
                  <a:pt x="32" y="102"/>
                </a:lnTo>
                <a:lnTo>
                  <a:pt x="33" y="101"/>
                </a:lnTo>
                <a:lnTo>
                  <a:pt x="40" y="99"/>
                </a:lnTo>
                <a:lnTo>
                  <a:pt x="39" y="97"/>
                </a:lnTo>
                <a:lnTo>
                  <a:pt x="39" y="95"/>
                </a:lnTo>
                <a:lnTo>
                  <a:pt x="36" y="92"/>
                </a:lnTo>
                <a:lnTo>
                  <a:pt x="24" y="82"/>
                </a:lnTo>
                <a:lnTo>
                  <a:pt x="21" y="77"/>
                </a:lnTo>
                <a:lnTo>
                  <a:pt x="7" y="72"/>
                </a:lnTo>
                <a:lnTo>
                  <a:pt x="2" y="62"/>
                </a:lnTo>
                <a:lnTo>
                  <a:pt x="0" y="61"/>
                </a:lnTo>
                <a:lnTo>
                  <a:pt x="9" y="57"/>
                </a:lnTo>
                <a:lnTo>
                  <a:pt x="9" y="56"/>
                </a:lnTo>
                <a:lnTo>
                  <a:pt x="9" y="54"/>
                </a:lnTo>
                <a:lnTo>
                  <a:pt x="11" y="52"/>
                </a:lnTo>
                <a:lnTo>
                  <a:pt x="17" y="42"/>
                </a:lnTo>
                <a:lnTo>
                  <a:pt x="18" y="42"/>
                </a:lnTo>
                <a:lnTo>
                  <a:pt x="28" y="34"/>
                </a:lnTo>
                <a:lnTo>
                  <a:pt x="37" y="24"/>
                </a:lnTo>
                <a:lnTo>
                  <a:pt x="33" y="20"/>
                </a:lnTo>
                <a:lnTo>
                  <a:pt x="36" y="16"/>
                </a:lnTo>
                <a:lnTo>
                  <a:pt x="41" y="22"/>
                </a:lnTo>
                <a:lnTo>
                  <a:pt x="45" y="19"/>
                </a:lnTo>
                <a:lnTo>
                  <a:pt x="49" y="7"/>
                </a:lnTo>
                <a:lnTo>
                  <a:pt x="69" y="0"/>
                </a:lnTo>
                <a:lnTo>
                  <a:pt x="69" y="8"/>
                </a:lnTo>
                <a:lnTo>
                  <a:pt x="75" y="8"/>
                </a:lnTo>
                <a:lnTo>
                  <a:pt x="75" y="11"/>
                </a:lnTo>
                <a:lnTo>
                  <a:pt x="84" y="16"/>
                </a:lnTo>
                <a:lnTo>
                  <a:pt x="81" y="30"/>
                </a:lnTo>
                <a:lnTo>
                  <a:pt x="92" y="37"/>
                </a:lnTo>
                <a:lnTo>
                  <a:pt x="93" y="38"/>
                </a:lnTo>
                <a:lnTo>
                  <a:pt x="94" y="39"/>
                </a:lnTo>
                <a:lnTo>
                  <a:pt x="96" y="41"/>
                </a:lnTo>
                <a:lnTo>
                  <a:pt x="96" y="4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0" name="Freeform 572"/>
          <p:cNvSpPr>
            <a:spLocks/>
          </p:cNvSpPr>
          <p:nvPr/>
        </p:nvSpPr>
        <p:spPr bwMode="auto">
          <a:xfrm>
            <a:off x="5170488" y="4613275"/>
            <a:ext cx="160338" cy="158750"/>
          </a:xfrm>
          <a:custGeom>
            <a:avLst/>
            <a:gdLst>
              <a:gd name="T0" fmla="*/ 95 w 101"/>
              <a:gd name="T1" fmla="*/ 72 h 100"/>
              <a:gd name="T2" fmla="*/ 98 w 101"/>
              <a:gd name="T3" fmla="*/ 80 h 100"/>
              <a:gd name="T4" fmla="*/ 99 w 101"/>
              <a:gd name="T5" fmla="*/ 82 h 100"/>
              <a:gd name="T6" fmla="*/ 101 w 101"/>
              <a:gd name="T7" fmla="*/ 86 h 100"/>
              <a:gd name="T8" fmla="*/ 99 w 101"/>
              <a:gd name="T9" fmla="*/ 89 h 100"/>
              <a:gd name="T10" fmla="*/ 97 w 101"/>
              <a:gd name="T11" fmla="*/ 94 h 100"/>
              <a:gd name="T12" fmla="*/ 95 w 101"/>
              <a:gd name="T13" fmla="*/ 86 h 100"/>
              <a:gd name="T14" fmla="*/ 94 w 101"/>
              <a:gd name="T15" fmla="*/ 87 h 100"/>
              <a:gd name="T16" fmla="*/ 90 w 101"/>
              <a:gd name="T17" fmla="*/ 89 h 100"/>
              <a:gd name="T18" fmla="*/ 80 w 101"/>
              <a:gd name="T19" fmla="*/ 89 h 100"/>
              <a:gd name="T20" fmla="*/ 80 w 101"/>
              <a:gd name="T21" fmla="*/ 87 h 100"/>
              <a:gd name="T22" fmla="*/ 56 w 101"/>
              <a:gd name="T23" fmla="*/ 100 h 100"/>
              <a:gd name="T24" fmla="*/ 52 w 101"/>
              <a:gd name="T25" fmla="*/ 86 h 100"/>
              <a:gd name="T26" fmla="*/ 41 w 101"/>
              <a:gd name="T27" fmla="*/ 85 h 100"/>
              <a:gd name="T28" fmla="*/ 27 w 101"/>
              <a:gd name="T29" fmla="*/ 87 h 100"/>
              <a:gd name="T30" fmla="*/ 22 w 101"/>
              <a:gd name="T31" fmla="*/ 97 h 100"/>
              <a:gd name="T32" fmla="*/ 4 w 101"/>
              <a:gd name="T33" fmla="*/ 87 h 100"/>
              <a:gd name="T34" fmla="*/ 0 w 101"/>
              <a:gd name="T35" fmla="*/ 80 h 100"/>
              <a:gd name="T36" fmla="*/ 7 w 101"/>
              <a:gd name="T37" fmla="*/ 61 h 100"/>
              <a:gd name="T38" fmla="*/ 17 w 101"/>
              <a:gd name="T39" fmla="*/ 45 h 100"/>
              <a:gd name="T40" fmla="*/ 22 w 101"/>
              <a:gd name="T41" fmla="*/ 41 h 100"/>
              <a:gd name="T42" fmla="*/ 30 w 101"/>
              <a:gd name="T43" fmla="*/ 30 h 100"/>
              <a:gd name="T44" fmla="*/ 37 w 101"/>
              <a:gd name="T45" fmla="*/ 22 h 100"/>
              <a:gd name="T46" fmla="*/ 31 w 101"/>
              <a:gd name="T47" fmla="*/ 8 h 100"/>
              <a:gd name="T48" fmla="*/ 34 w 101"/>
              <a:gd name="T49" fmla="*/ 0 h 100"/>
              <a:gd name="T50" fmla="*/ 38 w 101"/>
              <a:gd name="T51" fmla="*/ 4 h 100"/>
              <a:gd name="T52" fmla="*/ 43 w 101"/>
              <a:gd name="T53" fmla="*/ 8 h 100"/>
              <a:gd name="T54" fmla="*/ 46 w 101"/>
              <a:gd name="T55" fmla="*/ 4 h 100"/>
              <a:gd name="T56" fmla="*/ 57 w 101"/>
              <a:gd name="T57" fmla="*/ 18 h 100"/>
              <a:gd name="T58" fmla="*/ 65 w 101"/>
              <a:gd name="T59" fmla="*/ 19 h 100"/>
              <a:gd name="T60" fmla="*/ 67 w 101"/>
              <a:gd name="T61" fmla="*/ 19 h 100"/>
              <a:gd name="T62" fmla="*/ 69 w 101"/>
              <a:gd name="T63" fmla="*/ 19 h 100"/>
              <a:gd name="T64" fmla="*/ 71 w 101"/>
              <a:gd name="T65" fmla="*/ 19 h 100"/>
              <a:gd name="T66" fmla="*/ 72 w 101"/>
              <a:gd name="T67" fmla="*/ 19 h 100"/>
              <a:gd name="T68" fmla="*/ 77 w 101"/>
              <a:gd name="T69" fmla="*/ 20 h 100"/>
              <a:gd name="T70" fmla="*/ 77 w 101"/>
              <a:gd name="T71" fmla="*/ 23 h 100"/>
              <a:gd name="T72" fmla="*/ 79 w 101"/>
              <a:gd name="T73" fmla="*/ 23 h 100"/>
              <a:gd name="T74" fmla="*/ 77 w 101"/>
              <a:gd name="T75" fmla="*/ 25 h 100"/>
              <a:gd name="T76" fmla="*/ 77 w 101"/>
              <a:gd name="T77" fmla="*/ 31 h 100"/>
              <a:gd name="T78" fmla="*/ 77 w 101"/>
              <a:gd name="T79" fmla="*/ 41 h 100"/>
              <a:gd name="T80" fmla="*/ 79 w 101"/>
              <a:gd name="T81" fmla="*/ 49 h 100"/>
              <a:gd name="T82" fmla="*/ 95 w 101"/>
              <a:gd name="T83" fmla="*/ 7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1" h="100">
                <a:moveTo>
                  <a:pt x="95" y="72"/>
                </a:moveTo>
                <a:lnTo>
                  <a:pt x="98" y="80"/>
                </a:lnTo>
                <a:lnTo>
                  <a:pt x="99" y="82"/>
                </a:lnTo>
                <a:lnTo>
                  <a:pt x="101" y="86"/>
                </a:lnTo>
                <a:lnTo>
                  <a:pt x="99" y="89"/>
                </a:lnTo>
                <a:lnTo>
                  <a:pt x="97" y="94"/>
                </a:lnTo>
                <a:lnTo>
                  <a:pt x="95" y="86"/>
                </a:lnTo>
                <a:lnTo>
                  <a:pt x="94" y="87"/>
                </a:lnTo>
                <a:lnTo>
                  <a:pt x="90" y="89"/>
                </a:lnTo>
                <a:lnTo>
                  <a:pt x="80" y="89"/>
                </a:lnTo>
                <a:lnTo>
                  <a:pt x="80" y="87"/>
                </a:lnTo>
                <a:lnTo>
                  <a:pt x="56" y="100"/>
                </a:lnTo>
                <a:lnTo>
                  <a:pt x="52" y="86"/>
                </a:lnTo>
                <a:lnTo>
                  <a:pt x="41" y="85"/>
                </a:lnTo>
                <a:lnTo>
                  <a:pt x="27" y="87"/>
                </a:lnTo>
                <a:lnTo>
                  <a:pt x="22" y="97"/>
                </a:lnTo>
                <a:lnTo>
                  <a:pt x="4" y="87"/>
                </a:lnTo>
                <a:lnTo>
                  <a:pt x="0" y="80"/>
                </a:lnTo>
                <a:lnTo>
                  <a:pt x="7" y="61"/>
                </a:lnTo>
                <a:lnTo>
                  <a:pt x="17" y="45"/>
                </a:lnTo>
                <a:lnTo>
                  <a:pt x="22" y="41"/>
                </a:lnTo>
                <a:lnTo>
                  <a:pt x="30" y="30"/>
                </a:lnTo>
                <a:lnTo>
                  <a:pt x="37" y="22"/>
                </a:lnTo>
                <a:lnTo>
                  <a:pt x="31" y="8"/>
                </a:lnTo>
                <a:lnTo>
                  <a:pt x="34" y="0"/>
                </a:lnTo>
                <a:lnTo>
                  <a:pt x="38" y="4"/>
                </a:lnTo>
                <a:lnTo>
                  <a:pt x="43" y="8"/>
                </a:lnTo>
                <a:lnTo>
                  <a:pt x="46" y="4"/>
                </a:lnTo>
                <a:lnTo>
                  <a:pt x="57" y="18"/>
                </a:lnTo>
                <a:lnTo>
                  <a:pt x="65" y="19"/>
                </a:lnTo>
                <a:lnTo>
                  <a:pt x="67" y="19"/>
                </a:lnTo>
                <a:lnTo>
                  <a:pt x="69" y="19"/>
                </a:lnTo>
                <a:lnTo>
                  <a:pt x="71" y="19"/>
                </a:lnTo>
                <a:lnTo>
                  <a:pt x="72" y="19"/>
                </a:lnTo>
                <a:lnTo>
                  <a:pt x="77" y="20"/>
                </a:lnTo>
                <a:lnTo>
                  <a:pt x="77" y="23"/>
                </a:lnTo>
                <a:lnTo>
                  <a:pt x="79" y="23"/>
                </a:lnTo>
                <a:lnTo>
                  <a:pt x="77" y="25"/>
                </a:lnTo>
                <a:lnTo>
                  <a:pt x="77" y="31"/>
                </a:lnTo>
                <a:lnTo>
                  <a:pt x="77" y="41"/>
                </a:lnTo>
                <a:lnTo>
                  <a:pt x="79" y="49"/>
                </a:lnTo>
                <a:lnTo>
                  <a:pt x="95" y="7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1" name="Freeform 573"/>
          <p:cNvSpPr>
            <a:spLocks/>
          </p:cNvSpPr>
          <p:nvPr/>
        </p:nvSpPr>
        <p:spPr bwMode="auto">
          <a:xfrm>
            <a:off x="5303838" y="4445000"/>
            <a:ext cx="217488" cy="247650"/>
          </a:xfrm>
          <a:custGeom>
            <a:avLst/>
            <a:gdLst>
              <a:gd name="T0" fmla="*/ 56 w 137"/>
              <a:gd name="T1" fmla="*/ 16 h 156"/>
              <a:gd name="T2" fmla="*/ 59 w 137"/>
              <a:gd name="T3" fmla="*/ 31 h 156"/>
              <a:gd name="T4" fmla="*/ 63 w 137"/>
              <a:gd name="T5" fmla="*/ 36 h 156"/>
              <a:gd name="T6" fmla="*/ 67 w 137"/>
              <a:gd name="T7" fmla="*/ 47 h 156"/>
              <a:gd name="T8" fmla="*/ 74 w 137"/>
              <a:gd name="T9" fmla="*/ 51 h 156"/>
              <a:gd name="T10" fmla="*/ 86 w 137"/>
              <a:gd name="T11" fmla="*/ 65 h 156"/>
              <a:gd name="T12" fmla="*/ 100 w 137"/>
              <a:gd name="T13" fmla="*/ 91 h 156"/>
              <a:gd name="T14" fmla="*/ 113 w 137"/>
              <a:gd name="T15" fmla="*/ 90 h 156"/>
              <a:gd name="T16" fmla="*/ 116 w 137"/>
              <a:gd name="T17" fmla="*/ 96 h 156"/>
              <a:gd name="T18" fmla="*/ 122 w 137"/>
              <a:gd name="T19" fmla="*/ 96 h 156"/>
              <a:gd name="T20" fmla="*/ 134 w 137"/>
              <a:gd name="T21" fmla="*/ 92 h 156"/>
              <a:gd name="T22" fmla="*/ 128 w 137"/>
              <a:gd name="T23" fmla="*/ 107 h 156"/>
              <a:gd name="T24" fmla="*/ 134 w 137"/>
              <a:gd name="T25" fmla="*/ 129 h 156"/>
              <a:gd name="T26" fmla="*/ 132 w 137"/>
              <a:gd name="T27" fmla="*/ 155 h 156"/>
              <a:gd name="T28" fmla="*/ 127 w 137"/>
              <a:gd name="T29" fmla="*/ 152 h 156"/>
              <a:gd name="T30" fmla="*/ 120 w 137"/>
              <a:gd name="T31" fmla="*/ 144 h 156"/>
              <a:gd name="T32" fmla="*/ 115 w 137"/>
              <a:gd name="T33" fmla="*/ 143 h 156"/>
              <a:gd name="T34" fmla="*/ 93 w 137"/>
              <a:gd name="T35" fmla="*/ 114 h 156"/>
              <a:gd name="T36" fmla="*/ 85 w 137"/>
              <a:gd name="T37" fmla="*/ 107 h 156"/>
              <a:gd name="T38" fmla="*/ 74 w 137"/>
              <a:gd name="T39" fmla="*/ 101 h 156"/>
              <a:gd name="T40" fmla="*/ 71 w 137"/>
              <a:gd name="T41" fmla="*/ 79 h 156"/>
              <a:gd name="T42" fmla="*/ 56 w 137"/>
              <a:gd name="T43" fmla="*/ 73 h 156"/>
              <a:gd name="T44" fmla="*/ 53 w 137"/>
              <a:gd name="T45" fmla="*/ 76 h 156"/>
              <a:gd name="T46" fmla="*/ 47 w 137"/>
              <a:gd name="T47" fmla="*/ 71 h 156"/>
              <a:gd name="T48" fmla="*/ 45 w 137"/>
              <a:gd name="T49" fmla="*/ 65 h 156"/>
              <a:gd name="T50" fmla="*/ 40 w 137"/>
              <a:gd name="T51" fmla="*/ 64 h 156"/>
              <a:gd name="T52" fmla="*/ 36 w 137"/>
              <a:gd name="T53" fmla="*/ 60 h 156"/>
              <a:gd name="T54" fmla="*/ 30 w 137"/>
              <a:gd name="T55" fmla="*/ 57 h 156"/>
              <a:gd name="T56" fmla="*/ 27 w 137"/>
              <a:gd name="T57" fmla="*/ 57 h 156"/>
              <a:gd name="T58" fmla="*/ 23 w 137"/>
              <a:gd name="T59" fmla="*/ 46 h 156"/>
              <a:gd name="T60" fmla="*/ 6 w 137"/>
              <a:gd name="T61" fmla="*/ 20 h 156"/>
              <a:gd name="T62" fmla="*/ 11 w 137"/>
              <a:gd name="T63" fmla="*/ 4 h 156"/>
              <a:gd name="T64" fmla="*/ 51 w 137"/>
              <a:gd name="T65" fmla="*/ 11 h 156"/>
              <a:gd name="T66" fmla="*/ 52 w 137"/>
              <a:gd name="T67" fmla="*/ 1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7" h="156">
                <a:moveTo>
                  <a:pt x="52" y="12"/>
                </a:moveTo>
                <a:lnTo>
                  <a:pt x="56" y="16"/>
                </a:lnTo>
                <a:lnTo>
                  <a:pt x="57" y="20"/>
                </a:lnTo>
                <a:lnTo>
                  <a:pt x="59" y="31"/>
                </a:lnTo>
                <a:lnTo>
                  <a:pt x="59" y="34"/>
                </a:lnTo>
                <a:lnTo>
                  <a:pt x="63" y="36"/>
                </a:lnTo>
                <a:lnTo>
                  <a:pt x="64" y="46"/>
                </a:lnTo>
                <a:lnTo>
                  <a:pt x="67" y="47"/>
                </a:lnTo>
                <a:lnTo>
                  <a:pt x="71" y="50"/>
                </a:lnTo>
                <a:lnTo>
                  <a:pt x="74" y="51"/>
                </a:lnTo>
                <a:lnTo>
                  <a:pt x="75" y="51"/>
                </a:lnTo>
                <a:lnTo>
                  <a:pt x="86" y="65"/>
                </a:lnTo>
                <a:lnTo>
                  <a:pt x="92" y="72"/>
                </a:lnTo>
                <a:lnTo>
                  <a:pt x="100" y="91"/>
                </a:lnTo>
                <a:lnTo>
                  <a:pt x="105" y="91"/>
                </a:lnTo>
                <a:lnTo>
                  <a:pt x="113" y="90"/>
                </a:lnTo>
                <a:lnTo>
                  <a:pt x="115" y="90"/>
                </a:lnTo>
                <a:lnTo>
                  <a:pt x="116" y="96"/>
                </a:lnTo>
                <a:lnTo>
                  <a:pt x="120" y="98"/>
                </a:lnTo>
                <a:lnTo>
                  <a:pt x="122" y="96"/>
                </a:lnTo>
                <a:lnTo>
                  <a:pt x="126" y="90"/>
                </a:lnTo>
                <a:lnTo>
                  <a:pt x="134" y="92"/>
                </a:lnTo>
                <a:lnTo>
                  <a:pt x="137" y="96"/>
                </a:lnTo>
                <a:lnTo>
                  <a:pt x="128" y="107"/>
                </a:lnTo>
                <a:lnTo>
                  <a:pt x="134" y="120"/>
                </a:lnTo>
                <a:lnTo>
                  <a:pt x="134" y="129"/>
                </a:lnTo>
                <a:lnTo>
                  <a:pt x="134" y="143"/>
                </a:lnTo>
                <a:lnTo>
                  <a:pt x="132" y="155"/>
                </a:lnTo>
                <a:lnTo>
                  <a:pt x="130" y="156"/>
                </a:lnTo>
                <a:lnTo>
                  <a:pt x="127" y="152"/>
                </a:lnTo>
                <a:lnTo>
                  <a:pt x="124" y="147"/>
                </a:lnTo>
                <a:lnTo>
                  <a:pt x="120" y="144"/>
                </a:lnTo>
                <a:lnTo>
                  <a:pt x="116" y="144"/>
                </a:lnTo>
                <a:lnTo>
                  <a:pt x="115" y="143"/>
                </a:lnTo>
                <a:lnTo>
                  <a:pt x="97" y="128"/>
                </a:lnTo>
                <a:lnTo>
                  <a:pt x="93" y="114"/>
                </a:lnTo>
                <a:lnTo>
                  <a:pt x="92" y="113"/>
                </a:lnTo>
                <a:lnTo>
                  <a:pt x="85" y="107"/>
                </a:lnTo>
                <a:lnTo>
                  <a:pt x="81" y="105"/>
                </a:lnTo>
                <a:lnTo>
                  <a:pt x="74" y="101"/>
                </a:lnTo>
                <a:lnTo>
                  <a:pt x="72" y="96"/>
                </a:lnTo>
                <a:lnTo>
                  <a:pt x="71" y="79"/>
                </a:lnTo>
                <a:lnTo>
                  <a:pt x="66" y="73"/>
                </a:lnTo>
                <a:lnTo>
                  <a:pt x="56" y="73"/>
                </a:lnTo>
                <a:lnTo>
                  <a:pt x="55" y="75"/>
                </a:lnTo>
                <a:lnTo>
                  <a:pt x="53" y="76"/>
                </a:lnTo>
                <a:lnTo>
                  <a:pt x="47" y="72"/>
                </a:lnTo>
                <a:lnTo>
                  <a:pt x="47" y="71"/>
                </a:lnTo>
                <a:lnTo>
                  <a:pt x="45" y="69"/>
                </a:lnTo>
                <a:lnTo>
                  <a:pt x="45" y="65"/>
                </a:lnTo>
                <a:lnTo>
                  <a:pt x="45" y="64"/>
                </a:lnTo>
                <a:lnTo>
                  <a:pt x="40" y="64"/>
                </a:lnTo>
                <a:lnTo>
                  <a:pt x="37" y="61"/>
                </a:lnTo>
                <a:lnTo>
                  <a:pt x="36" y="60"/>
                </a:lnTo>
                <a:lnTo>
                  <a:pt x="34" y="57"/>
                </a:lnTo>
                <a:lnTo>
                  <a:pt x="30" y="57"/>
                </a:lnTo>
                <a:lnTo>
                  <a:pt x="29" y="60"/>
                </a:lnTo>
                <a:lnTo>
                  <a:pt x="27" y="57"/>
                </a:lnTo>
                <a:lnTo>
                  <a:pt x="26" y="51"/>
                </a:lnTo>
                <a:lnTo>
                  <a:pt x="23" y="46"/>
                </a:lnTo>
                <a:lnTo>
                  <a:pt x="0" y="26"/>
                </a:lnTo>
                <a:lnTo>
                  <a:pt x="6" y="20"/>
                </a:lnTo>
                <a:lnTo>
                  <a:pt x="4" y="13"/>
                </a:lnTo>
                <a:lnTo>
                  <a:pt x="11" y="4"/>
                </a:lnTo>
                <a:lnTo>
                  <a:pt x="27" y="0"/>
                </a:lnTo>
                <a:lnTo>
                  <a:pt x="51" y="11"/>
                </a:lnTo>
                <a:lnTo>
                  <a:pt x="52" y="11"/>
                </a:lnTo>
                <a:lnTo>
                  <a:pt x="52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2" name="Freeform 574"/>
          <p:cNvSpPr>
            <a:spLocks/>
          </p:cNvSpPr>
          <p:nvPr/>
        </p:nvSpPr>
        <p:spPr bwMode="auto">
          <a:xfrm>
            <a:off x="5438775" y="5145088"/>
            <a:ext cx="150813" cy="204788"/>
          </a:xfrm>
          <a:custGeom>
            <a:avLst/>
            <a:gdLst>
              <a:gd name="T0" fmla="*/ 83 w 95"/>
              <a:gd name="T1" fmla="*/ 17 h 129"/>
              <a:gd name="T2" fmla="*/ 87 w 95"/>
              <a:gd name="T3" fmla="*/ 28 h 129"/>
              <a:gd name="T4" fmla="*/ 91 w 95"/>
              <a:gd name="T5" fmla="*/ 39 h 129"/>
              <a:gd name="T6" fmla="*/ 94 w 95"/>
              <a:gd name="T7" fmla="*/ 45 h 129"/>
              <a:gd name="T8" fmla="*/ 95 w 95"/>
              <a:gd name="T9" fmla="*/ 50 h 129"/>
              <a:gd name="T10" fmla="*/ 95 w 95"/>
              <a:gd name="T11" fmla="*/ 59 h 129"/>
              <a:gd name="T12" fmla="*/ 87 w 95"/>
              <a:gd name="T13" fmla="*/ 55 h 129"/>
              <a:gd name="T14" fmla="*/ 73 w 95"/>
              <a:gd name="T15" fmla="*/ 47 h 129"/>
              <a:gd name="T16" fmla="*/ 76 w 95"/>
              <a:gd name="T17" fmla="*/ 59 h 129"/>
              <a:gd name="T18" fmla="*/ 61 w 95"/>
              <a:gd name="T19" fmla="*/ 69 h 129"/>
              <a:gd name="T20" fmla="*/ 61 w 95"/>
              <a:gd name="T21" fmla="*/ 73 h 129"/>
              <a:gd name="T22" fmla="*/ 56 w 95"/>
              <a:gd name="T23" fmla="*/ 77 h 129"/>
              <a:gd name="T24" fmla="*/ 43 w 95"/>
              <a:gd name="T25" fmla="*/ 89 h 129"/>
              <a:gd name="T26" fmla="*/ 38 w 95"/>
              <a:gd name="T27" fmla="*/ 96 h 129"/>
              <a:gd name="T28" fmla="*/ 38 w 95"/>
              <a:gd name="T29" fmla="*/ 101 h 129"/>
              <a:gd name="T30" fmla="*/ 39 w 95"/>
              <a:gd name="T31" fmla="*/ 112 h 129"/>
              <a:gd name="T32" fmla="*/ 37 w 95"/>
              <a:gd name="T33" fmla="*/ 118 h 129"/>
              <a:gd name="T34" fmla="*/ 30 w 95"/>
              <a:gd name="T35" fmla="*/ 122 h 129"/>
              <a:gd name="T36" fmla="*/ 2 w 95"/>
              <a:gd name="T37" fmla="*/ 125 h 129"/>
              <a:gd name="T38" fmla="*/ 0 w 95"/>
              <a:gd name="T39" fmla="*/ 108 h 129"/>
              <a:gd name="T40" fmla="*/ 0 w 95"/>
              <a:gd name="T41" fmla="*/ 103 h 129"/>
              <a:gd name="T42" fmla="*/ 0 w 95"/>
              <a:gd name="T43" fmla="*/ 99 h 129"/>
              <a:gd name="T44" fmla="*/ 2 w 95"/>
              <a:gd name="T45" fmla="*/ 95 h 129"/>
              <a:gd name="T46" fmla="*/ 1 w 95"/>
              <a:gd name="T47" fmla="*/ 88 h 129"/>
              <a:gd name="T48" fmla="*/ 15 w 95"/>
              <a:gd name="T49" fmla="*/ 81 h 129"/>
              <a:gd name="T50" fmla="*/ 22 w 95"/>
              <a:gd name="T51" fmla="*/ 78 h 129"/>
              <a:gd name="T52" fmla="*/ 31 w 95"/>
              <a:gd name="T53" fmla="*/ 69 h 129"/>
              <a:gd name="T54" fmla="*/ 45 w 95"/>
              <a:gd name="T55" fmla="*/ 62 h 129"/>
              <a:gd name="T56" fmla="*/ 45 w 95"/>
              <a:gd name="T57" fmla="*/ 51 h 129"/>
              <a:gd name="T58" fmla="*/ 52 w 95"/>
              <a:gd name="T59" fmla="*/ 28 h 129"/>
              <a:gd name="T60" fmla="*/ 62 w 95"/>
              <a:gd name="T61" fmla="*/ 30 h 129"/>
              <a:gd name="T62" fmla="*/ 67 w 95"/>
              <a:gd name="T63" fmla="*/ 26 h 129"/>
              <a:gd name="T64" fmla="*/ 71 w 95"/>
              <a:gd name="T65" fmla="*/ 17 h 129"/>
              <a:gd name="T66" fmla="*/ 73 w 95"/>
              <a:gd name="T67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5" h="129">
                <a:moveTo>
                  <a:pt x="81" y="14"/>
                </a:moveTo>
                <a:lnTo>
                  <a:pt x="83" y="17"/>
                </a:lnTo>
                <a:lnTo>
                  <a:pt x="86" y="22"/>
                </a:lnTo>
                <a:lnTo>
                  <a:pt x="87" y="28"/>
                </a:lnTo>
                <a:lnTo>
                  <a:pt x="88" y="33"/>
                </a:lnTo>
                <a:lnTo>
                  <a:pt x="91" y="39"/>
                </a:lnTo>
                <a:lnTo>
                  <a:pt x="92" y="43"/>
                </a:lnTo>
                <a:lnTo>
                  <a:pt x="94" y="45"/>
                </a:lnTo>
                <a:lnTo>
                  <a:pt x="95" y="48"/>
                </a:lnTo>
                <a:lnTo>
                  <a:pt x="95" y="50"/>
                </a:lnTo>
                <a:lnTo>
                  <a:pt x="94" y="56"/>
                </a:lnTo>
                <a:lnTo>
                  <a:pt x="95" y="59"/>
                </a:lnTo>
                <a:lnTo>
                  <a:pt x="91" y="59"/>
                </a:lnTo>
                <a:lnTo>
                  <a:pt x="87" y="55"/>
                </a:lnTo>
                <a:lnTo>
                  <a:pt x="79" y="51"/>
                </a:lnTo>
                <a:lnTo>
                  <a:pt x="73" y="47"/>
                </a:lnTo>
                <a:lnTo>
                  <a:pt x="71" y="48"/>
                </a:lnTo>
                <a:lnTo>
                  <a:pt x="76" y="59"/>
                </a:lnTo>
                <a:lnTo>
                  <a:pt x="75" y="59"/>
                </a:lnTo>
                <a:lnTo>
                  <a:pt x="61" y="69"/>
                </a:lnTo>
                <a:lnTo>
                  <a:pt x="64" y="74"/>
                </a:lnTo>
                <a:lnTo>
                  <a:pt x="61" y="73"/>
                </a:lnTo>
                <a:lnTo>
                  <a:pt x="57" y="75"/>
                </a:lnTo>
                <a:lnTo>
                  <a:pt x="56" y="77"/>
                </a:lnTo>
                <a:lnTo>
                  <a:pt x="46" y="81"/>
                </a:lnTo>
                <a:lnTo>
                  <a:pt x="43" y="89"/>
                </a:lnTo>
                <a:lnTo>
                  <a:pt x="42" y="95"/>
                </a:lnTo>
                <a:lnTo>
                  <a:pt x="38" y="96"/>
                </a:lnTo>
                <a:lnTo>
                  <a:pt x="38" y="99"/>
                </a:lnTo>
                <a:lnTo>
                  <a:pt x="38" y="101"/>
                </a:lnTo>
                <a:lnTo>
                  <a:pt x="39" y="107"/>
                </a:lnTo>
                <a:lnTo>
                  <a:pt x="39" y="112"/>
                </a:lnTo>
                <a:lnTo>
                  <a:pt x="38" y="115"/>
                </a:lnTo>
                <a:lnTo>
                  <a:pt x="37" y="118"/>
                </a:lnTo>
                <a:lnTo>
                  <a:pt x="37" y="119"/>
                </a:lnTo>
                <a:lnTo>
                  <a:pt x="30" y="122"/>
                </a:lnTo>
                <a:lnTo>
                  <a:pt x="19" y="129"/>
                </a:lnTo>
                <a:lnTo>
                  <a:pt x="2" y="125"/>
                </a:lnTo>
                <a:lnTo>
                  <a:pt x="1" y="122"/>
                </a:lnTo>
                <a:lnTo>
                  <a:pt x="0" y="108"/>
                </a:lnTo>
                <a:lnTo>
                  <a:pt x="0" y="105"/>
                </a:lnTo>
                <a:lnTo>
                  <a:pt x="0" y="103"/>
                </a:lnTo>
                <a:lnTo>
                  <a:pt x="0" y="100"/>
                </a:lnTo>
                <a:lnTo>
                  <a:pt x="0" y="99"/>
                </a:lnTo>
                <a:lnTo>
                  <a:pt x="1" y="97"/>
                </a:lnTo>
                <a:lnTo>
                  <a:pt x="2" y="95"/>
                </a:lnTo>
                <a:lnTo>
                  <a:pt x="0" y="90"/>
                </a:lnTo>
                <a:lnTo>
                  <a:pt x="1" y="88"/>
                </a:lnTo>
                <a:lnTo>
                  <a:pt x="1" y="81"/>
                </a:lnTo>
                <a:lnTo>
                  <a:pt x="15" y="81"/>
                </a:lnTo>
                <a:lnTo>
                  <a:pt x="16" y="81"/>
                </a:lnTo>
                <a:lnTo>
                  <a:pt x="22" y="78"/>
                </a:lnTo>
                <a:lnTo>
                  <a:pt x="23" y="71"/>
                </a:lnTo>
                <a:lnTo>
                  <a:pt x="31" y="69"/>
                </a:lnTo>
                <a:lnTo>
                  <a:pt x="32" y="67"/>
                </a:lnTo>
                <a:lnTo>
                  <a:pt x="45" y="62"/>
                </a:lnTo>
                <a:lnTo>
                  <a:pt x="50" y="58"/>
                </a:lnTo>
                <a:lnTo>
                  <a:pt x="45" y="51"/>
                </a:lnTo>
                <a:lnTo>
                  <a:pt x="50" y="48"/>
                </a:lnTo>
                <a:lnTo>
                  <a:pt x="52" y="28"/>
                </a:lnTo>
                <a:lnTo>
                  <a:pt x="56" y="30"/>
                </a:lnTo>
                <a:lnTo>
                  <a:pt x="62" y="30"/>
                </a:lnTo>
                <a:lnTo>
                  <a:pt x="69" y="36"/>
                </a:lnTo>
                <a:lnTo>
                  <a:pt x="67" y="26"/>
                </a:lnTo>
                <a:lnTo>
                  <a:pt x="69" y="22"/>
                </a:lnTo>
                <a:lnTo>
                  <a:pt x="71" y="17"/>
                </a:lnTo>
                <a:lnTo>
                  <a:pt x="67" y="7"/>
                </a:lnTo>
                <a:lnTo>
                  <a:pt x="73" y="0"/>
                </a:lnTo>
                <a:lnTo>
                  <a:pt x="81" y="1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3" name="Freeform 575"/>
          <p:cNvSpPr>
            <a:spLocks/>
          </p:cNvSpPr>
          <p:nvPr/>
        </p:nvSpPr>
        <p:spPr bwMode="auto">
          <a:xfrm>
            <a:off x="5518150" y="3624263"/>
            <a:ext cx="114300" cy="163513"/>
          </a:xfrm>
          <a:custGeom>
            <a:avLst/>
            <a:gdLst>
              <a:gd name="T0" fmla="*/ 72 w 72"/>
              <a:gd name="T1" fmla="*/ 41 h 103"/>
              <a:gd name="T2" fmla="*/ 66 w 72"/>
              <a:gd name="T3" fmla="*/ 43 h 103"/>
              <a:gd name="T4" fmla="*/ 63 w 72"/>
              <a:gd name="T5" fmla="*/ 45 h 103"/>
              <a:gd name="T6" fmla="*/ 57 w 72"/>
              <a:gd name="T7" fmla="*/ 50 h 103"/>
              <a:gd name="T8" fmla="*/ 55 w 72"/>
              <a:gd name="T9" fmla="*/ 56 h 103"/>
              <a:gd name="T10" fmla="*/ 55 w 72"/>
              <a:gd name="T11" fmla="*/ 56 h 103"/>
              <a:gd name="T12" fmla="*/ 60 w 72"/>
              <a:gd name="T13" fmla="*/ 57 h 103"/>
              <a:gd name="T14" fmla="*/ 59 w 72"/>
              <a:gd name="T15" fmla="*/ 60 h 103"/>
              <a:gd name="T16" fmla="*/ 57 w 72"/>
              <a:gd name="T17" fmla="*/ 65 h 103"/>
              <a:gd name="T18" fmla="*/ 59 w 72"/>
              <a:gd name="T19" fmla="*/ 68 h 103"/>
              <a:gd name="T20" fmla="*/ 63 w 72"/>
              <a:gd name="T21" fmla="*/ 82 h 103"/>
              <a:gd name="T22" fmla="*/ 57 w 72"/>
              <a:gd name="T23" fmla="*/ 91 h 103"/>
              <a:gd name="T24" fmla="*/ 56 w 72"/>
              <a:gd name="T25" fmla="*/ 93 h 103"/>
              <a:gd name="T26" fmla="*/ 38 w 72"/>
              <a:gd name="T27" fmla="*/ 99 h 103"/>
              <a:gd name="T28" fmla="*/ 36 w 72"/>
              <a:gd name="T29" fmla="*/ 91 h 103"/>
              <a:gd name="T30" fmla="*/ 17 w 72"/>
              <a:gd name="T31" fmla="*/ 103 h 103"/>
              <a:gd name="T32" fmla="*/ 12 w 72"/>
              <a:gd name="T33" fmla="*/ 99 h 103"/>
              <a:gd name="T34" fmla="*/ 4 w 72"/>
              <a:gd name="T35" fmla="*/ 93 h 103"/>
              <a:gd name="T36" fmla="*/ 4 w 72"/>
              <a:gd name="T37" fmla="*/ 91 h 103"/>
              <a:gd name="T38" fmla="*/ 4 w 72"/>
              <a:gd name="T39" fmla="*/ 86 h 103"/>
              <a:gd name="T40" fmla="*/ 7 w 72"/>
              <a:gd name="T41" fmla="*/ 72 h 103"/>
              <a:gd name="T42" fmla="*/ 3 w 72"/>
              <a:gd name="T43" fmla="*/ 67 h 103"/>
              <a:gd name="T44" fmla="*/ 3 w 72"/>
              <a:gd name="T45" fmla="*/ 56 h 103"/>
              <a:gd name="T46" fmla="*/ 3 w 72"/>
              <a:gd name="T47" fmla="*/ 52 h 103"/>
              <a:gd name="T48" fmla="*/ 4 w 72"/>
              <a:gd name="T49" fmla="*/ 48 h 103"/>
              <a:gd name="T50" fmla="*/ 4 w 72"/>
              <a:gd name="T51" fmla="*/ 46 h 103"/>
              <a:gd name="T52" fmla="*/ 0 w 72"/>
              <a:gd name="T53" fmla="*/ 43 h 103"/>
              <a:gd name="T54" fmla="*/ 7 w 72"/>
              <a:gd name="T55" fmla="*/ 37 h 103"/>
              <a:gd name="T56" fmla="*/ 14 w 72"/>
              <a:gd name="T57" fmla="*/ 31 h 103"/>
              <a:gd name="T58" fmla="*/ 18 w 72"/>
              <a:gd name="T59" fmla="*/ 34 h 103"/>
              <a:gd name="T60" fmla="*/ 34 w 72"/>
              <a:gd name="T61" fmla="*/ 28 h 103"/>
              <a:gd name="T62" fmla="*/ 37 w 72"/>
              <a:gd name="T63" fmla="*/ 24 h 103"/>
              <a:gd name="T64" fmla="*/ 34 w 72"/>
              <a:gd name="T65" fmla="*/ 11 h 103"/>
              <a:gd name="T66" fmla="*/ 52 w 72"/>
              <a:gd name="T67" fmla="*/ 0 h 103"/>
              <a:gd name="T68" fmla="*/ 55 w 72"/>
              <a:gd name="T69" fmla="*/ 15 h 103"/>
              <a:gd name="T70" fmla="*/ 59 w 72"/>
              <a:gd name="T71" fmla="*/ 35 h 103"/>
              <a:gd name="T72" fmla="*/ 64 w 72"/>
              <a:gd name="T73" fmla="*/ 34 h 103"/>
              <a:gd name="T74" fmla="*/ 66 w 72"/>
              <a:gd name="T75" fmla="*/ 37 h 103"/>
              <a:gd name="T76" fmla="*/ 68 w 72"/>
              <a:gd name="T77" fmla="*/ 41 h 103"/>
              <a:gd name="T78" fmla="*/ 68 w 72"/>
              <a:gd name="T79" fmla="*/ 42 h 103"/>
              <a:gd name="T80" fmla="*/ 72 w 72"/>
              <a:gd name="T81" fmla="*/ 4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2" h="103">
                <a:moveTo>
                  <a:pt x="72" y="41"/>
                </a:moveTo>
                <a:lnTo>
                  <a:pt x="66" y="43"/>
                </a:lnTo>
                <a:lnTo>
                  <a:pt x="63" y="45"/>
                </a:lnTo>
                <a:lnTo>
                  <a:pt x="57" y="50"/>
                </a:lnTo>
                <a:lnTo>
                  <a:pt x="55" y="56"/>
                </a:lnTo>
                <a:lnTo>
                  <a:pt x="55" y="56"/>
                </a:lnTo>
                <a:lnTo>
                  <a:pt x="60" y="57"/>
                </a:lnTo>
                <a:lnTo>
                  <a:pt x="59" y="60"/>
                </a:lnTo>
                <a:lnTo>
                  <a:pt x="57" y="65"/>
                </a:lnTo>
                <a:lnTo>
                  <a:pt x="59" y="68"/>
                </a:lnTo>
                <a:lnTo>
                  <a:pt x="63" y="82"/>
                </a:lnTo>
                <a:lnTo>
                  <a:pt x="57" y="91"/>
                </a:lnTo>
                <a:lnTo>
                  <a:pt x="56" y="93"/>
                </a:lnTo>
                <a:lnTo>
                  <a:pt x="38" y="99"/>
                </a:lnTo>
                <a:lnTo>
                  <a:pt x="36" y="91"/>
                </a:lnTo>
                <a:lnTo>
                  <a:pt x="17" y="103"/>
                </a:lnTo>
                <a:lnTo>
                  <a:pt x="12" y="99"/>
                </a:lnTo>
                <a:lnTo>
                  <a:pt x="4" y="93"/>
                </a:lnTo>
                <a:lnTo>
                  <a:pt x="4" y="91"/>
                </a:lnTo>
                <a:lnTo>
                  <a:pt x="4" y="86"/>
                </a:lnTo>
                <a:lnTo>
                  <a:pt x="7" y="72"/>
                </a:lnTo>
                <a:lnTo>
                  <a:pt x="3" y="67"/>
                </a:lnTo>
                <a:lnTo>
                  <a:pt x="3" y="56"/>
                </a:lnTo>
                <a:lnTo>
                  <a:pt x="3" y="52"/>
                </a:lnTo>
                <a:lnTo>
                  <a:pt x="4" y="48"/>
                </a:lnTo>
                <a:lnTo>
                  <a:pt x="4" y="46"/>
                </a:lnTo>
                <a:lnTo>
                  <a:pt x="0" y="43"/>
                </a:lnTo>
                <a:lnTo>
                  <a:pt x="7" y="37"/>
                </a:lnTo>
                <a:lnTo>
                  <a:pt x="14" y="31"/>
                </a:lnTo>
                <a:lnTo>
                  <a:pt x="18" y="34"/>
                </a:lnTo>
                <a:lnTo>
                  <a:pt x="34" y="28"/>
                </a:lnTo>
                <a:lnTo>
                  <a:pt x="37" y="24"/>
                </a:lnTo>
                <a:lnTo>
                  <a:pt x="34" y="11"/>
                </a:lnTo>
                <a:lnTo>
                  <a:pt x="52" y="0"/>
                </a:lnTo>
                <a:lnTo>
                  <a:pt x="55" y="15"/>
                </a:lnTo>
                <a:lnTo>
                  <a:pt x="59" y="35"/>
                </a:lnTo>
                <a:lnTo>
                  <a:pt x="64" y="34"/>
                </a:lnTo>
                <a:lnTo>
                  <a:pt x="66" y="37"/>
                </a:lnTo>
                <a:lnTo>
                  <a:pt x="68" y="41"/>
                </a:lnTo>
                <a:lnTo>
                  <a:pt x="68" y="42"/>
                </a:lnTo>
                <a:lnTo>
                  <a:pt x="72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4" name="Freeform 576"/>
          <p:cNvSpPr>
            <a:spLocks/>
          </p:cNvSpPr>
          <p:nvPr/>
        </p:nvSpPr>
        <p:spPr bwMode="auto">
          <a:xfrm>
            <a:off x="5605463" y="3608388"/>
            <a:ext cx="182563" cy="160338"/>
          </a:xfrm>
          <a:custGeom>
            <a:avLst/>
            <a:gdLst>
              <a:gd name="T0" fmla="*/ 115 w 115"/>
              <a:gd name="T1" fmla="*/ 62 h 101"/>
              <a:gd name="T2" fmla="*/ 115 w 115"/>
              <a:gd name="T3" fmla="*/ 64 h 101"/>
              <a:gd name="T4" fmla="*/ 115 w 115"/>
              <a:gd name="T5" fmla="*/ 66 h 101"/>
              <a:gd name="T6" fmla="*/ 114 w 115"/>
              <a:gd name="T7" fmla="*/ 67 h 101"/>
              <a:gd name="T8" fmla="*/ 113 w 115"/>
              <a:gd name="T9" fmla="*/ 79 h 101"/>
              <a:gd name="T10" fmla="*/ 96 w 115"/>
              <a:gd name="T11" fmla="*/ 81 h 101"/>
              <a:gd name="T12" fmla="*/ 72 w 115"/>
              <a:gd name="T13" fmla="*/ 82 h 101"/>
              <a:gd name="T14" fmla="*/ 69 w 115"/>
              <a:gd name="T15" fmla="*/ 82 h 101"/>
              <a:gd name="T16" fmla="*/ 58 w 115"/>
              <a:gd name="T17" fmla="*/ 88 h 101"/>
              <a:gd name="T18" fmla="*/ 53 w 115"/>
              <a:gd name="T19" fmla="*/ 90 h 101"/>
              <a:gd name="T20" fmla="*/ 42 w 115"/>
              <a:gd name="T21" fmla="*/ 92 h 101"/>
              <a:gd name="T22" fmla="*/ 38 w 115"/>
              <a:gd name="T23" fmla="*/ 88 h 101"/>
              <a:gd name="T24" fmla="*/ 34 w 115"/>
              <a:gd name="T25" fmla="*/ 90 h 101"/>
              <a:gd name="T26" fmla="*/ 28 w 115"/>
              <a:gd name="T27" fmla="*/ 98 h 101"/>
              <a:gd name="T28" fmla="*/ 27 w 115"/>
              <a:gd name="T29" fmla="*/ 98 h 101"/>
              <a:gd name="T30" fmla="*/ 20 w 115"/>
              <a:gd name="T31" fmla="*/ 100 h 101"/>
              <a:gd name="T32" fmla="*/ 13 w 115"/>
              <a:gd name="T33" fmla="*/ 100 h 101"/>
              <a:gd name="T34" fmla="*/ 2 w 115"/>
              <a:gd name="T35" fmla="*/ 101 h 101"/>
              <a:gd name="T36" fmla="*/ 8 w 115"/>
              <a:gd name="T37" fmla="*/ 92 h 101"/>
              <a:gd name="T38" fmla="*/ 4 w 115"/>
              <a:gd name="T39" fmla="*/ 78 h 101"/>
              <a:gd name="T40" fmla="*/ 2 w 115"/>
              <a:gd name="T41" fmla="*/ 75 h 101"/>
              <a:gd name="T42" fmla="*/ 4 w 115"/>
              <a:gd name="T43" fmla="*/ 70 h 101"/>
              <a:gd name="T44" fmla="*/ 5 w 115"/>
              <a:gd name="T45" fmla="*/ 67 h 101"/>
              <a:gd name="T46" fmla="*/ 0 w 115"/>
              <a:gd name="T47" fmla="*/ 66 h 101"/>
              <a:gd name="T48" fmla="*/ 0 w 115"/>
              <a:gd name="T49" fmla="*/ 66 h 101"/>
              <a:gd name="T50" fmla="*/ 2 w 115"/>
              <a:gd name="T51" fmla="*/ 60 h 101"/>
              <a:gd name="T52" fmla="*/ 8 w 115"/>
              <a:gd name="T53" fmla="*/ 55 h 101"/>
              <a:gd name="T54" fmla="*/ 11 w 115"/>
              <a:gd name="T55" fmla="*/ 53 h 101"/>
              <a:gd name="T56" fmla="*/ 17 w 115"/>
              <a:gd name="T57" fmla="*/ 51 h 101"/>
              <a:gd name="T58" fmla="*/ 20 w 115"/>
              <a:gd name="T59" fmla="*/ 48 h 101"/>
              <a:gd name="T60" fmla="*/ 38 w 115"/>
              <a:gd name="T61" fmla="*/ 34 h 101"/>
              <a:gd name="T62" fmla="*/ 49 w 115"/>
              <a:gd name="T63" fmla="*/ 26 h 101"/>
              <a:gd name="T64" fmla="*/ 49 w 115"/>
              <a:gd name="T65" fmla="*/ 25 h 101"/>
              <a:gd name="T66" fmla="*/ 45 w 115"/>
              <a:gd name="T67" fmla="*/ 21 h 101"/>
              <a:gd name="T68" fmla="*/ 53 w 115"/>
              <a:gd name="T69" fmla="*/ 10 h 101"/>
              <a:gd name="T70" fmla="*/ 60 w 115"/>
              <a:gd name="T71" fmla="*/ 3 h 101"/>
              <a:gd name="T72" fmla="*/ 53 w 115"/>
              <a:gd name="T73" fmla="*/ 2 h 101"/>
              <a:gd name="T74" fmla="*/ 65 w 115"/>
              <a:gd name="T75" fmla="*/ 0 h 101"/>
              <a:gd name="T76" fmla="*/ 64 w 115"/>
              <a:gd name="T77" fmla="*/ 3 h 101"/>
              <a:gd name="T78" fmla="*/ 62 w 115"/>
              <a:gd name="T79" fmla="*/ 4 h 101"/>
              <a:gd name="T80" fmla="*/ 71 w 115"/>
              <a:gd name="T81" fmla="*/ 10 h 101"/>
              <a:gd name="T82" fmla="*/ 72 w 115"/>
              <a:gd name="T83" fmla="*/ 11 h 101"/>
              <a:gd name="T84" fmla="*/ 79 w 115"/>
              <a:gd name="T85" fmla="*/ 8 h 101"/>
              <a:gd name="T86" fmla="*/ 86 w 115"/>
              <a:gd name="T87" fmla="*/ 14 h 101"/>
              <a:gd name="T88" fmla="*/ 90 w 115"/>
              <a:gd name="T89" fmla="*/ 17 h 101"/>
              <a:gd name="T90" fmla="*/ 96 w 115"/>
              <a:gd name="T91" fmla="*/ 26 h 101"/>
              <a:gd name="T92" fmla="*/ 96 w 115"/>
              <a:gd name="T93" fmla="*/ 28 h 101"/>
              <a:gd name="T94" fmla="*/ 115 w 115"/>
              <a:gd name="T95" fmla="*/ 60 h 101"/>
              <a:gd name="T96" fmla="*/ 115 w 115"/>
              <a:gd name="T97" fmla="*/ 6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5" h="101">
                <a:moveTo>
                  <a:pt x="115" y="62"/>
                </a:moveTo>
                <a:lnTo>
                  <a:pt x="115" y="64"/>
                </a:lnTo>
                <a:lnTo>
                  <a:pt x="115" y="66"/>
                </a:lnTo>
                <a:lnTo>
                  <a:pt x="114" y="67"/>
                </a:lnTo>
                <a:lnTo>
                  <a:pt x="113" y="79"/>
                </a:lnTo>
                <a:lnTo>
                  <a:pt x="96" y="81"/>
                </a:lnTo>
                <a:lnTo>
                  <a:pt x="72" y="82"/>
                </a:lnTo>
                <a:lnTo>
                  <a:pt x="69" y="82"/>
                </a:lnTo>
                <a:lnTo>
                  <a:pt x="58" y="88"/>
                </a:lnTo>
                <a:lnTo>
                  <a:pt x="53" y="90"/>
                </a:lnTo>
                <a:lnTo>
                  <a:pt x="42" y="92"/>
                </a:lnTo>
                <a:lnTo>
                  <a:pt x="38" y="88"/>
                </a:lnTo>
                <a:lnTo>
                  <a:pt x="34" y="90"/>
                </a:lnTo>
                <a:lnTo>
                  <a:pt x="28" y="98"/>
                </a:lnTo>
                <a:lnTo>
                  <a:pt x="27" y="98"/>
                </a:lnTo>
                <a:lnTo>
                  <a:pt x="20" y="100"/>
                </a:lnTo>
                <a:lnTo>
                  <a:pt x="13" y="100"/>
                </a:lnTo>
                <a:lnTo>
                  <a:pt x="2" y="101"/>
                </a:lnTo>
                <a:lnTo>
                  <a:pt x="8" y="92"/>
                </a:lnTo>
                <a:lnTo>
                  <a:pt x="4" y="78"/>
                </a:lnTo>
                <a:lnTo>
                  <a:pt x="2" y="75"/>
                </a:lnTo>
                <a:lnTo>
                  <a:pt x="4" y="70"/>
                </a:lnTo>
                <a:lnTo>
                  <a:pt x="5" y="67"/>
                </a:lnTo>
                <a:lnTo>
                  <a:pt x="0" y="66"/>
                </a:lnTo>
                <a:lnTo>
                  <a:pt x="0" y="66"/>
                </a:lnTo>
                <a:lnTo>
                  <a:pt x="2" y="60"/>
                </a:lnTo>
                <a:lnTo>
                  <a:pt x="8" y="55"/>
                </a:lnTo>
                <a:lnTo>
                  <a:pt x="11" y="53"/>
                </a:lnTo>
                <a:lnTo>
                  <a:pt x="17" y="51"/>
                </a:lnTo>
                <a:lnTo>
                  <a:pt x="20" y="48"/>
                </a:lnTo>
                <a:lnTo>
                  <a:pt x="38" y="34"/>
                </a:lnTo>
                <a:lnTo>
                  <a:pt x="49" y="26"/>
                </a:lnTo>
                <a:lnTo>
                  <a:pt x="49" y="25"/>
                </a:lnTo>
                <a:lnTo>
                  <a:pt x="45" y="21"/>
                </a:lnTo>
                <a:lnTo>
                  <a:pt x="53" y="10"/>
                </a:lnTo>
                <a:lnTo>
                  <a:pt x="60" y="3"/>
                </a:lnTo>
                <a:lnTo>
                  <a:pt x="53" y="2"/>
                </a:lnTo>
                <a:lnTo>
                  <a:pt x="65" y="0"/>
                </a:lnTo>
                <a:lnTo>
                  <a:pt x="64" y="3"/>
                </a:lnTo>
                <a:lnTo>
                  <a:pt x="62" y="4"/>
                </a:lnTo>
                <a:lnTo>
                  <a:pt x="71" y="10"/>
                </a:lnTo>
                <a:lnTo>
                  <a:pt x="72" y="11"/>
                </a:lnTo>
                <a:lnTo>
                  <a:pt x="79" y="8"/>
                </a:lnTo>
                <a:lnTo>
                  <a:pt x="86" y="14"/>
                </a:lnTo>
                <a:lnTo>
                  <a:pt x="90" y="17"/>
                </a:lnTo>
                <a:lnTo>
                  <a:pt x="96" y="26"/>
                </a:lnTo>
                <a:lnTo>
                  <a:pt x="96" y="28"/>
                </a:lnTo>
                <a:lnTo>
                  <a:pt x="115" y="60"/>
                </a:lnTo>
                <a:lnTo>
                  <a:pt x="115" y="6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5" name="Freeform 577"/>
          <p:cNvSpPr>
            <a:spLocks/>
          </p:cNvSpPr>
          <p:nvPr/>
        </p:nvSpPr>
        <p:spPr bwMode="auto">
          <a:xfrm>
            <a:off x="5781675" y="3441700"/>
            <a:ext cx="234950" cy="265113"/>
          </a:xfrm>
          <a:custGeom>
            <a:avLst/>
            <a:gdLst>
              <a:gd name="T0" fmla="*/ 148 w 148"/>
              <a:gd name="T1" fmla="*/ 6 h 167"/>
              <a:gd name="T2" fmla="*/ 143 w 148"/>
              <a:gd name="T3" fmla="*/ 11 h 167"/>
              <a:gd name="T4" fmla="*/ 138 w 148"/>
              <a:gd name="T5" fmla="*/ 21 h 167"/>
              <a:gd name="T6" fmla="*/ 135 w 148"/>
              <a:gd name="T7" fmla="*/ 25 h 167"/>
              <a:gd name="T8" fmla="*/ 130 w 148"/>
              <a:gd name="T9" fmla="*/ 34 h 167"/>
              <a:gd name="T10" fmla="*/ 124 w 148"/>
              <a:gd name="T11" fmla="*/ 43 h 167"/>
              <a:gd name="T12" fmla="*/ 123 w 148"/>
              <a:gd name="T13" fmla="*/ 44 h 167"/>
              <a:gd name="T14" fmla="*/ 120 w 148"/>
              <a:gd name="T15" fmla="*/ 49 h 167"/>
              <a:gd name="T16" fmla="*/ 119 w 148"/>
              <a:gd name="T17" fmla="*/ 53 h 167"/>
              <a:gd name="T18" fmla="*/ 118 w 148"/>
              <a:gd name="T19" fmla="*/ 58 h 167"/>
              <a:gd name="T20" fmla="*/ 116 w 148"/>
              <a:gd name="T21" fmla="*/ 58 h 167"/>
              <a:gd name="T22" fmla="*/ 116 w 148"/>
              <a:gd name="T23" fmla="*/ 60 h 167"/>
              <a:gd name="T24" fmla="*/ 112 w 148"/>
              <a:gd name="T25" fmla="*/ 67 h 167"/>
              <a:gd name="T26" fmla="*/ 107 w 148"/>
              <a:gd name="T27" fmla="*/ 74 h 167"/>
              <a:gd name="T28" fmla="*/ 101 w 148"/>
              <a:gd name="T29" fmla="*/ 83 h 167"/>
              <a:gd name="T30" fmla="*/ 96 w 148"/>
              <a:gd name="T31" fmla="*/ 86 h 167"/>
              <a:gd name="T32" fmla="*/ 81 w 148"/>
              <a:gd name="T33" fmla="*/ 90 h 167"/>
              <a:gd name="T34" fmla="*/ 70 w 148"/>
              <a:gd name="T35" fmla="*/ 94 h 167"/>
              <a:gd name="T36" fmla="*/ 58 w 148"/>
              <a:gd name="T37" fmla="*/ 97 h 167"/>
              <a:gd name="T38" fmla="*/ 55 w 148"/>
              <a:gd name="T39" fmla="*/ 98 h 167"/>
              <a:gd name="T40" fmla="*/ 48 w 148"/>
              <a:gd name="T41" fmla="*/ 103 h 167"/>
              <a:gd name="T42" fmla="*/ 40 w 148"/>
              <a:gd name="T43" fmla="*/ 107 h 167"/>
              <a:gd name="T44" fmla="*/ 39 w 148"/>
              <a:gd name="T45" fmla="*/ 107 h 167"/>
              <a:gd name="T46" fmla="*/ 39 w 148"/>
              <a:gd name="T47" fmla="*/ 111 h 167"/>
              <a:gd name="T48" fmla="*/ 40 w 148"/>
              <a:gd name="T49" fmla="*/ 115 h 167"/>
              <a:gd name="T50" fmla="*/ 39 w 148"/>
              <a:gd name="T51" fmla="*/ 116 h 167"/>
              <a:gd name="T52" fmla="*/ 34 w 148"/>
              <a:gd name="T53" fmla="*/ 124 h 167"/>
              <a:gd name="T54" fmla="*/ 25 w 148"/>
              <a:gd name="T55" fmla="*/ 143 h 167"/>
              <a:gd name="T56" fmla="*/ 6 w 148"/>
              <a:gd name="T57" fmla="*/ 165 h 167"/>
              <a:gd name="T58" fmla="*/ 4 w 148"/>
              <a:gd name="T59" fmla="*/ 167 h 167"/>
              <a:gd name="T60" fmla="*/ 4 w 148"/>
              <a:gd name="T61" fmla="*/ 165 h 167"/>
              <a:gd name="T62" fmla="*/ 9 w 148"/>
              <a:gd name="T63" fmla="*/ 134 h 167"/>
              <a:gd name="T64" fmla="*/ 9 w 148"/>
              <a:gd name="T65" fmla="*/ 130 h 167"/>
              <a:gd name="T66" fmla="*/ 9 w 148"/>
              <a:gd name="T67" fmla="*/ 127 h 167"/>
              <a:gd name="T68" fmla="*/ 7 w 148"/>
              <a:gd name="T69" fmla="*/ 120 h 167"/>
              <a:gd name="T70" fmla="*/ 6 w 148"/>
              <a:gd name="T71" fmla="*/ 116 h 167"/>
              <a:gd name="T72" fmla="*/ 2 w 148"/>
              <a:gd name="T73" fmla="*/ 105 h 167"/>
              <a:gd name="T74" fmla="*/ 0 w 148"/>
              <a:gd name="T75" fmla="*/ 100 h 167"/>
              <a:gd name="T76" fmla="*/ 17 w 148"/>
              <a:gd name="T77" fmla="*/ 101 h 167"/>
              <a:gd name="T78" fmla="*/ 17 w 148"/>
              <a:gd name="T79" fmla="*/ 92 h 167"/>
              <a:gd name="T80" fmla="*/ 36 w 148"/>
              <a:gd name="T81" fmla="*/ 58 h 167"/>
              <a:gd name="T82" fmla="*/ 37 w 148"/>
              <a:gd name="T83" fmla="*/ 55 h 167"/>
              <a:gd name="T84" fmla="*/ 47 w 148"/>
              <a:gd name="T85" fmla="*/ 23 h 167"/>
              <a:gd name="T86" fmla="*/ 51 w 148"/>
              <a:gd name="T87" fmla="*/ 22 h 167"/>
              <a:gd name="T88" fmla="*/ 51 w 148"/>
              <a:gd name="T89" fmla="*/ 21 h 167"/>
              <a:gd name="T90" fmla="*/ 70 w 148"/>
              <a:gd name="T91" fmla="*/ 8 h 167"/>
              <a:gd name="T92" fmla="*/ 73 w 148"/>
              <a:gd name="T93" fmla="*/ 8 h 167"/>
              <a:gd name="T94" fmla="*/ 112 w 148"/>
              <a:gd name="T95" fmla="*/ 3 h 167"/>
              <a:gd name="T96" fmla="*/ 119 w 148"/>
              <a:gd name="T97" fmla="*/ 6 h 167"/>
              <a:gd name="T98" fmla="*/ 129 w 148"/>
              <a:gd name="T99" fmla="*/ 0 h 167"/>
              <a:gd name="T100" fmla="*/ 148 w 148"/>
              <a:gd name="T101" fmla="*/ 6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8" h="167">
                <a:moveTo>
                  <a:pt x="148" y="6"/>
                </a:moveTo>
                <a:lnTo>
                  <a:pt x="143" y="11"/>
                </a:lnTo>
                <a:lnTo>
                  <a:pt x="138" y="21"/>
                </a:lnTo>
                <a:lnTo>
                  <a:pt x="135" y="25"/>
                </a:lnTo>
                <a:lnTo>
                  <a:pt x="130" y="34"/>
                </a:lnTo>
                <a:lnTo>
                  <a:pt x="124" y="43"/>
                </a:lnTo>
                <a:lnTo>
                  <a:pt x="123" y="44"/>
                </a:lnTo>
                <a:lnTo>
                  <a:pt x="120" y="49"/>
                </a:lnTo>
                <a:lnTo>
                  <a:pt x="119" y="53"/>
                </a:lnTo>
                <a:lnTo>
                  <a:pt x="118" y="58"/>
                </a:lnTo>
                <a:lnTo>
                  <a:pt x="116" y="58"/>
                </a:lnTo>
                <a:lnTo>
                  <a:pt x="116" y="60"/>
                </a:lnTo>
                <a:lnTo>
                  <a:pt x="112" y="67"/>
                </a:lnTo>
                <a:lnTo>
                  <a:pt x="107" y="74"/>
                </a:lnTo>
                <a:lnTo>
                  <a:pt x="101" y="83"/>
                </a:lnTo>
                <a:lnTo>
                  <a:pt x="96" y="86"/>
                </a:lnTo>
                <a:lnTo>
                  <a:pt x="81" y="90"/>
                </a:lnTo>
                <a:lnTo>
                  <a:pt x="70" y="94"/>
                </a:lnTo>
                <a:lnTo>
                  <a:pt x="58" y="97"/>
                </a:lnTo>
                <a:lnTo>
                  <a:pt x="55" y="98"/>
                </a:lnTo>
                <a:lnTo>
                  <a:pt x="48" y="103"/>
                </a:lnTo>
                <a:lnTo>
                  <a:pt x="40" y="107"/>
                </a:lnTo>
                <a:lnTo>
                  <a:pt x="39" y="107"/>
                </a:lnTo>
                <a:lnTo>
                  <a:pt x="39" y="111"/>
                </a:lnTo>
                <a:lnTo>
                  <a:pt x="40" y="115"/>
                </a:lnTo>
                <a:lnTo>
                  <a:pt x="39" y="116"/>
                </a:lnTo>
                <a:lnTo>
                  <a:pt x="34" y="124"/>
                </a:lnTo>
                <a:lnTo>
                  <a:pt x="25" y="143"/>
                </a:lnTo>
                <a:lnTo>
                  <a:pt x="6" y="165"/>
                </a:lnTo>
                <a:lnTo>
                  <a:pt x="4" y="167"/>
                </a:lnTo>
                <a:lnTo>
                  <a:pt x="4" y="165"/>
                </a:lnTo>
                <a:lnTo>
                  <a:pt x="9" y="134"/>
                </a:lnTo>
                <a:lnTo>
                  <a:pt x="9" y="130"/>
                </a:lnTo>
                <a:lnTo>
                  <a:pt x="9" y="127"/>
                </a:lnTo>
                <a:lnTo>
                  <a:pt x="7" y="120"/>
                </a:lnTo>
                <a:lnTo>
                  <a:pt x="6" y="116"/>
                </a:lnTo>
                <a:lnTo>
                  <a:pt x="2" y="105"/>
                </a:lnTo>
                <a:lnTo>
                  <a:pt x="0" y="100"/>
                </a:lnTo>
                <a:lnTo>
                  <a:pt x="17" y="101"/>
                </a:lnTo>
                <a:lnTo>
                  <a:pt x="17" y="92"/>
                </a:lnTo>
                <a:lnTo>
                  <a:pt x="36" y="58"/>
                </a:lnTo>
                <a:lnTo>
                  <a:pt x="37" y="55"/>
                </a:lnTo>
                <a:lnTo>
                  <a:pt x="47" y="23"/>
                </a:lnTo>
                <a:lnTo>
                  <a:pt x="51" y="22"/>
                </a:lnTo>
                <a:lnTo>
                  <a:pt x="51" y="21"/>
                </a:lnTo>
                <a:lnTo>
                  <a:pt x="70" y="8"/>
                </a:lnTo>
                <a:lnTo>
                  <a:pt x="73" y="8"/>
                </a:lnTo>
                <a:lnTo>
                  <a:pt x="112" y="3"/>
                </a:lnTo>
                <a:lnTo>
                  <a:pt x="119" y="6"/>
                </a:lnTo>
                <a:lnTo>
                  <a:pt x="129" y="0"/>
                </a:lnTo>
                <a:lnTo>
                  <a:pt x="148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6" name="Freeform 578"/>
          <p:cNvSpPr>
            <a:spLocks/>
          </p:cNvSpPr>
          <p:nvPr/>
        </p:nvSpPr>
        <p:spPr bwMode="auto">
          <a:xfrm>
            <a:off x="5897563" y="3125788"/>
            <a:ext cx="173038" cy="328613"/>
          </a:xfrm>
          <a:custGeom>
            <a:avLst/>
            <a:gdLst>
              <a:gd name="T0" fmla="*/ 107 w 109"/>
              <a:gd name="T1" fmla="*/ 11 h 207"/>
              <a:gd name="T2" fmla="*/ 106 w 109"/>
              <a:gd name="T3" fmla="*/ 30 h 207"/>
              <a:gd name="T4" fmla="*/ 103 w 109"/>
              <a:gd name="T5" fmla="*/ 38 h 207"/>
              <a:gd name="T6" fmla="*/ 99 w 109"/>
              <a:gd name="T7" fmla="*/ 51 h 207"/>
              <a:gd name="T8" fmla="*/ 98 w 109"/>
              <a:gd name="T9" fmla="*/ 64 h 207"/>
              <a:gd name="T10" fmla="*/ 96 w 109"/>
              <a:gd name="T11" fmla="*/ 81 h 207"/>
              <a:gd name="T12" fmla="*/ 95 w 109"/>
              <a:gd name="T13" fmla="*/ 94 h 207"/>
              <a:gd name="T14" fmla="*/ 94 w 109"/>
              <a:gd name="T15" fmla="*/ 107 h 207"/>
              <a:gd name="T16" fmla="*/ 94 w 109"/>
              <a:gd name="T17" fmla="*/ 117 h 207"/>
              <a:gd name="T18" fmla="*/ 94 w 109"/>
              <a:gd name="T19" fmla="*/ 122 h 207"/>
              <a:gd name="T20" fmla="*/ 94 w 109"/>
              <a:gd name="T21" fmla="*/ 138 h 207"/>
              <a:gd name="T22" fmla="*/ 95 w 109"/>
              <a:gd name="T23" fmla="*/ 154 h 207"/>
              <a:gd name="T24" fmla="*/ 84 w 109"/>
              <a:gd name="T25" fmla="*/ 167 h 207"/>
              <a:gd name="T26" fmla="*/ 79 w 109"/>
              <a:gd name="T27" fmla="*/ 179 h 207"/>
              <a:gd name="T28" fmla="*/ 77 w 109"/>
              <a:gd name="T29" fmla="*/ 194 h 207"/>
              <a:gd name="T30" fmla="*/ 75 w 109"/>
              <a:gd name="T31" fmla="*/ 205 h 207"/>
              <a:gd name="T32" fmla="*/ 46 w 109"/>
              <a:gd name="T33" fmla="*/ 205 h 207"/>
              <a:gd name="T34" fmla="*/ 0 w 109"/>
              <a:gd name="T35" fmla="*/ 207 h 207"/>
              <a:gd name="T36" fmla="*/ 24 w 109"/>
              <a:gd name="T37" fmla="*/ 168 h 207"/>
              <a:gd name="T38" fmla="*/ 17 w 109"/>
              <a:gd name="T39" fmla="*/ 157 h 207"/>
              <a:gd name="T40" fmla="*/ 16 w 109"/>
              <a:gd name="T41" fmla="*/ 146 h 207"/>
              <a:gd name="T42" fmla="*/ 15 w 109"/>
              <a:gd name="T43" fmla="*/ 137 h 207"/>
              <a:gd name="T44" fmla="*/ 16 w 109"/>
              <a:gd name="T45" fmla="*/ 131 h 207"/>
              <a:gd name="T46" fmla="*/ 19 w 109"/>
              <a:gd name="T47" fmla="*/ 116 h 207"/>
              <a:gd name="T48" fmla="*/ 26 w 109"/>
              <a:gd name="T49" fmla="*/ 104 h 207"/>
              <a:gd name="T50" fmla="*/ 13 w 109"/>
              <a:gd name="T51" fmla="*/ 97 h 207"/>
              <a:gd name="T52" fmla="*/ 11 w 109"/>
              <a:gd name="T53" fmla="*/ 94 h 207"/>
              <a:gd name="T54" fmla="*/ 13 w 109"/>
              <a:gd name="T55" fmla="*/ 86 h 207"/>
              <a:gd name="T56" fmla="*/ 2 w 109"/>
              <a:gd name="T57" fmla="*/ 60 h 207"/>
              <a:gd name="T58" fmla="*/ 2 w 109"/>
              <a:gd name="T59" fmla="*/ 44 h 207"/>
              <a:gd name="T60" fmla="*/ 5 w 109"/>
              <a:gd name="T61" fmla="*/ 33 h 207"/>
              <a:gd name="T62" fmla="*/ 21 w 109"/>
              <a:gd name="T63" fmla="*/ 27 h 207"/>
              <a:gd name="T64" fmla="*/ 31 w 109"/>
              <a:gd name="T65" fmla="*/ 30 h 207"/>
              <a:gd name="T66" fmla="*/ 46 w 109"/>
              <a:gd name="T67" fmla="*/ 29 h 207"/>
              <a:gd name="T68" fmla="*/ 57 w 109"/>
              <a:gd name="T69" fmla="*/ 10 h 207"/>
              <a:gd name="T70" fmla="*/ 75 w 109"/>
              <a:gd name="T71" fmla="*/ 0 h 207"/>
              <a:gd name="T72" fmla="*/ 79 w 109"/>
              <a:gd name="T73" fmla="*/ 4 h 207"/>
              <a:gd name="T74" fmla="*/ 107 w 109"/>
              <a:gd name="T75" fmla="*/ 8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9" h="207">
                <a:moveTo>
                  <a:pt x="107" y="8"/>
                </a:moveTo>
                <a:lnTo>
                  <a:pt x="107" y="11"/>
                </a:lnTo>
                <a:lnTo>
                  <a:pt x="109" y="21"/>
                </a:lnTo>
                <a:lnTo>
                  <a:pt x="106" y="30"/>
                </a:lnTo>
                <a:lnTo>
                  <a:pt x="105" y="37"/>
                </a:lnTo>
                <a:lnTo>
                  <a:pt x="103" y="38"/>
                </a:lnTo>
                <a:lnTo>
                  <a:pt x="102" y="42"/>
                </a:lnTo>
                <a:lnTo>
                  <a:pt x="99" y="51"/>
                </a:lnTo>
                <a:lnTo>
                  <a:pt x="99" y="56"/>
                </a:lnTo>
                <a:lnTo>
                  <a:pt x="98" y="64"/>
                </a:lnTo>
                <a:lnTo>
                  <a:pt x="96" y="75"/>
                </a:lnTo>
                <a:lnTo>
                  <a:pt x="96" y="81"/>
                </a:lnTo>
                <a:lnTo>
                  <a:pt x="95" y="90"/>
                </a:lnTo>
                <a:lnTo>
                  <a:pt x="95" y="94"/>
                </a:lnTo>
                <a:lnTo>
                  <a:pt x="94" y="98"/>
                </a:lnTo>
                <a:lnTo>
                  <a:pt x="94" y="107"/>
                </a:lnTo>
                <a:lnTo>
                  <a:pt x="94" y="115"/>
                </a:lnTo>
                <a:lnTo>
                  <a:pt x="94" y="117"/>
                </a:lnTo>
                <a:lnTo>
                  <a:pt x="94" y="119"/>
                </a:lnTo>
                <a:lnTo>
                  <a:pt x="94" y="122"/>
                </a:lnTo>
                <a:lnTo>
                  <a:pt x="94" y="126"/>
                </a:lnTo>
                <a:lnTo>
                  <a:pt x="94" y="138"/>
                </a:lnTo>
                <a:lnTo>
                  <a:pt x="95" y="143"/>
                </a:lnTo>
                <a:lnTo>
                  <a:pt x="95" y="154"/>
                </a:lnTo>
                <a:lnTo>
                  <a:pt x="91" y="158"/>
                </a:lnTo>
                <a:lnTo>
                  <a:pt x="84" y="167"/>
                </a:lnTo>
                <a:lnTo>
                  <a:pt x="80" y="171"/>
                </a:lnTo>
                <a:lnTo>
                  <a:pt x="79" y="179"/>
                </a:lnTo>
                <a:lnTo>
                  <a:pt x="79" y="184"/>
                </a:lnTo>
                <a:lnTo>
                  <a:pt x="77" y="194"/>
                </a:lnTo>
                <a:lnTo>
                  <a:pt x="76" y="199"/>
                </a:lnTo>
                <a:lnTo>
                  <a:pt x="75" y="205"/>
                </a:lnTo>
                <a:lnTo>
                  <a:pt x="56" y="199"/>
                </a:lnTo>
                <a:lnTo>
                  <a:pt x="46" y="205"/>
                </a:lnTo>
                <a:lnTo>
                  <a:pt x="39" y="202"/>
                </a:lnTo>
                <a:lnTo>
                  <a:pt x="0" y="207"/>
                </a:lnTo>
                <a:lnTo>
                  <a:pt x="15" y="175"/>
                </a:lnTo>
                <a:lnTo>
                  <a:pt x="24" y="168"/>
                </a:lnTo>
                <a:lnTo>
                  <a:pt x="13" y="167"/>
                </a:lnTo>
                <a:lnTo>
                  <a:pt x="17" y="157"/>
                </a:lnTo>
                <a:lnTo>
                  <a:pt x="13" y="152"/>
                </a:lnTo>
                <a:lnTo>
                  <a:pt x="16" y="146"/>
                </a:lnTo>
                <a:lnTo>
                  <a:pt x="16" y="145"/>
                </a:lnTo>
                <a:lnTo>
                  <a:pt x="15" y="137"/>
                </a:lnTo>
                <a:lnTo>
                  <a:pt x="15" y="131"/>
                </a:lnTo>
                <a:lnTo>
                  <a:pt x="16" y="131"/>
                </a:lnTo>
                <a:lnTo>
                  <a:pt x="24" y="126"/>
                </a:lnTo>
                <a:lnTo>
                  <a:pt x="19" y="116"/>
                </a:lnTo>
                <a:lnTo>
                  <a:pt x="26" y="109"/>
                </a:lnTo>
                <a:lnTo>
                  <a:pt x="26" y="104"/>
                </a:lnTo>
                <a:lnTo>
                  <a:pt x="20" y="102"/>
                </a:lnTo>
                <a:lnTo>
                  <a:pt x="13" y="97"/>
                </a:lnTo>
                <a:lnTo>
                  <a:pt x="9" y="97"/>
                </a:lnTo>
                <a:lnTo>
                  <a:pt x="11" y="94"/>
                </a:lnTo>
                <a:lnTo>
                  <a:pt x="13" y="89"/>
                </a:lnTo>
                <a:lnTo>
                  <a:pt x="13" y="86"/>
                </a:lnTo>
                <a:lnTo>
                  <a:pt x="11" y="79"/>
                </a:lnTo>
                <a:lnTo>
                  <a:pt x="2" y="60"/>
                </a:lnTo>
                <a:lnTo>
                  <a:pt x="2" y="59"/>
                </a:lnTo>
                <a:lnTo>
                  <a:pt x="2" y="44"/>
                </a:lnTo>
                <a:lnTo>
                  <a:pt x="1" y="40"/>
                </a:lnTo>
                <a:lnTo>
                  <a:pt x="5" y="33"/>
                </a:lnTo>
                <a:lnTo>
                  <a:pt x="13" y="30"/>
                </a:lnTo>
                <a:lnTo>
                  <a:pt x="21" y="27"/>
                </a:lnTo>
                <a:lnTo>
                  <a:pt x="27" y="33"/>
                </a:lnTo>
                <a:lnTo>
                  <a:pt x="31" y="30"/>
                </a:lnTo>
                <a:lnTo>
                  <a:pt x="35" y="27"/>
                </a:lnTo>
                <a:lnTo>
                  <a:pt x="46" y="29"/>
                </a:lnTo>
                <a:lnTo>
                  <a:pt x="53" y="25"/>
                </a:lnTo>
                <a:lnTo>
                  <a:pt x="57" y="10"/>
                </a:lnTo>
                <a:lnTo>
                  <a:pt x="64" y="4"/>
                </a:lnTo>
                <a:lnTo>
                  <a:pt x="75" y="0"/>
                </a:lnTo>
                <a:lnTo>
                  <a:pt x="79" y="3"/>
                </a:lnTo>
                <a:lnTo>
                  <a:pt x="79" y="4"/>
                </a:lnTo>
                <a:lnTo>
                  <a:pt x="81" y="8"/>
                </a:lnTo>
                <a:lnTo>
                  <a:pt x="107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7" name="Freeform 579"/>
          <p:cNvSpPr>
            <a:spLocks/>
          </p:cNvSpPr>
          <p:nvPr/>
        </p:nvSpPr>
        <p:spPr bwMode="auto">
          <a:xfrm>
            <a:off x="4391025" y="4784725"/>
            <a:ext cx="117475" cy="41275"/>
          </a:xfrm>
          <a:custGeom>
            <a:avLst/>
            <a:gdLst>
              <a:gd name="T0" fmla="*/ 0 w 74"/>
              <a:gd name="T1" fmla="*/ 9 h 26"/>
              <a:gd name="T2" fmla="*/ 7 w 74"/>
              <a:gd name="T3" fmla="*/ 8 h 26"/>
              <a:gd name="T4" fmla="*/ 6 w 74"/>
              <a:gd name="T5" fmla="*/ 16 h 26"/>
              <a:gd name="T6" fmla="*/ 12 w 74"/>
              <a:gd name="T7" fmla="*/ 20 h 26"/>
              <a:gd name="T8" fmla="*/ 18 w 74"/>
              <a:gd name="T9" fmla="*/ 11 h 26"/>
              <a:gd name="T10" fmla="*/ 21 w 74"/>
              <a:gd name="T11" fmla="*/ 11 h 26"/>
              <a:gd name="T12" fmla="*/ 26 w 74"/>
              <a:gd name="T13" fmla="*/ 11 h 26"/>
              <a:gd name="T14" fmla="*/ 33 w 74"/>
              <a:gd name="T15" fmla="*/ 11 h 26"/>
              <a:gd name="T16" fmla="*/ 36 w 74"/>
              <a:gd name="T17" fmla="*/ 11 h 26"/>
              <a:gd name="T18" fmla="*/ 40 w 74"/>
              <a:gd name="T19" fmla="*/ 15 h 26"/>
              <a:gd name="T20" fmla="*/ 49 w 74"/>
              <a:gd name="T21" fmla="*/ 7 h 26"/>
              <a:gd name="T22" fmla="*/ 51 w 74"/>
              <a:gd name="T23" fmla="*/ 7 h 26"/>
              <a:gd name="T24" fmla="*/ 59 w 74"/>
              <a:gd name="T25" fmla="*/ 0 h 26"/>
              <a:gd name="T26" fmla="*/ 60 w 74"/>
              <a:gd name="T27" fmla="*/ 9 h 26"/>
              <a:gd name="T28" fmla="*/ 61 w 74"/>
              <a:gd name="T29" fmla="*/ 9 h 26"/>
              <a:gd name="T30" fmla="*/ 66 w 74"/>
              <a:gd name="T31" fmla="*/ 12 h 26"/>
              <a:gd name="T32" fmla="*/ 64 w 74"/>
              <a:gd name="T33" fmla="*/ 16 h 26"/>
              <a:gd name="T34" fmla="*/ 66 w 74"/>
              <a:gd name="T35" fmla="*/ 17 h 26"/>
              <a:gd name="T36" fmla="*/ 74 w 74"/>
              <a:gd name="T3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4" h="26">
                <a:moveTo>
                  <a:pt x="0" y="9"/>
                </a:moveTo>
                <a:lnTo>
                  <a:pt x="7" y="8"/>
                </a:lnTo>
                <a:lnTo>
                  <a:pt x="6" y="16"/>
                </a:lnTo>
                <a:lnTo>
                  <a:pt x="12" y="20"/>
                </a:lnTo>
                <a:lnTo>
                  <a:pt x="18" y="11"/>
                </a:lnTo>
                <a:lnTo>
                  <a:pt x="21" y="11"/>
                </a:lnTo>
                <a:lnTo>
                  <a:pt x="26" y="11"/>
                </a:lnTo>
                <a:lnTo>
                  <a:pt x="33" y="11"/>
                </a:lnTo>
                <a:lnTo>
                  <a:pt x="36" y="11"/>
                </a:lnTo>
                <a:lnTo>
                  <a:pt x="40" y="15"/>
                </a:lnTo>
                <a:lnTo>
                  <a:pt x="49" y="7"/>
                </a:lnTo>
                <a:lnTo>
                  <a:pt x="51" y="7"/>
                </a:lnTo>
                <a:lnTo>
                  <a:pt x="59" y="0"/>
                </a:lnTo>
                <a:lnTo>
                  <a:pt x="60" y="9"/>
                </a:lnTo>
                <a:lnTo>
                  <a:pt x="61" y="9"/>
                </a:lnTo>
                <a:lnTo>
                  <a:pt x="66" y="12"/>
                </a:lnTo>
                <a:lnTo>
                  <a:pt x="64" y="16"/>
                </a:lnTo>
                <a:lnTo>
                  <a:pt x="66" y="17"/>
                </a:lnTo>
                <a:lnTo>
                  <a:pt x="74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8" name="Freeform 580"/>
          <p:cNvSpPr>
            <a:spLocks/>
          </p:cNvSpPr>
          <p:nvPr/>
        </p:nvSpPr>
        <p:spPr bwMode="auto">
          <a:xfrm>
            <a:off x="4457700" y="4826000"/>
            <a:ext cx="50800" cy="57150"/>
          </a:xfrm>
          <a:custGeom>
            <a:avLst/>
            <a:gdLst>
              <a:gd name="T0" fmla="*/ 32 w 32"/>
              <a:gd name="T1" fmla="*/ 0 h 36"/>
              <a:gd name="T2" fmla="*/ 24 w 32"/>
              <a:gd name="T3" fmla="*/ 11 h 36"/>
              <a:gd name="T4" fmla="*/ 6 w 32"/>
              <a:gd name="T5" fmla="*/ 28 h 36"/>
              <a:gd name="T6" fmla="*/ 4 w 32"/>
              <a:gd name="T7" fmla="*/ 30 h 36"/>
              <a:gd name="T8" fmla="*/ 3 w 32"/>
              <a:gd name="T9" fmla="*/ 31 h 36"/>
              <a:gd name="T10" fmla="*/ 0 w 32"/>
              <a:gd name="T11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36">
                <a:moveTo>
                  <a:pt x="32" y="0"/>
                </a:moveTo>
                <a:lnTo>
                  <a:pt x="24" y="11"/>
                </a:lnTo>
                <a:lnTo>
                  <a:pt x="6" y="28"/>
                </a:lnTo>
                <a:lnTo>
                  <a:pt x="4" y="30"/>
                </a:lnTo>
                <a:lnTo>
                  <a:pt x="3" y="31"/>
                </a:lnTo>
                <a:lnTo>
                  <a:pt x="0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9" name="Freeform 581"/>
          <p:cNvSpPr>
            <a:spLocks/>
          </p:cNvSpPr>
          <p:nvPr/>
        </p:nvSpPr>
        <p:spPr bwMode="auto">
          <a:xfrm>
            <a:off x="4956175" y="5186363"/>
            <a:ext cx="153988" cy="184150"/>
          </a:xfrm>
          <a:custGeom>
            <a:avLst/>
            <a:gdLst>
              <a:gd name="T0" fmla="*/ 41 w 97"/>
              <a:gd name="T1" fmla="*/ 6 h 116"/>
              <a:gd name="T2" fmla="*/ 39 w 97"/>
              <a:gd name="T3" fmla="*/ 10 h 116"/>
              <a:gd name="T4" fmla="*/ 49 w 97"/>
              <a:gd name="T5" fmla="*/ 13 h 116"/>
              <a:gd name="T6" fmla="*/ 54 w 97"/>
              <a:gd name="T7" fmla="*/ 15 h 116"/>
              <a:gd name="T8" fmla="*/ 60 w 97"/>
              <a:gd name="T9" fmla="*/ 22 h 116"/>
              <a:gd name="T10" fmla="*/ 65 w 97"/>
              <a:gd name="T11" fmla="*/ 21 h 116"/>
              <a:gd name="T12" fmla="*/ 68 w 97"/>
              <a:gd name="T13" fmla="*/ 21 h 116"/>
              <a:gd name="T14" fmla="*/ 69 w 97"/>
              <a:gd name="T15" fmla="*/ 22 h 116"/>
              <a:gd name="T16" fmla="*/ 72 w 97"/>
              <a:gd name="T17" fmla="*/ 25 h 116"/>
              <a:gd name="T18" fmla="*/ 69 w 97"/>
              <a:gd name="T19" fmla="*/ 37 h 116"/>
              <a:gd name="T20" fmla="*/ 73 w 97"/>
              <a:gd name="T21" fmla="*/ 44 h 116"/>
              <a:gd name="T22" fmla="*/ 78 w 97"/>
              <a:gd name="T23" fmla="*/ 45 h 116"/>
              <a:gd name="T24" fmla="*/ 84 w 97"/>
              <a:gd name="T25" fmla="*/ 37 h 116"/>
              <a:gd name="T26" fmla="*/ 91 w 97"/>
              <a:gd name="T27" fmla="*/ 44 h 116"/>
              <a:gd name="T28" fmla="*/ 97 w 97"/>
              <a:gd name="T29" fmla="*/ 73 h 116"/>
              <a:gd name="T30" fmla="*/ 82 w 97"/>
              <a:gd name="T31" fmla="*/ 73 h 116"/>
              <a:gd name="T32" fmla="*/ 86 w 97"/>
              <a:gd name="T33" fmla="*/ 77 h 116"/>
              <a:gd name="T34" fmla="*/ 79 w 97"/>
              <a:gd name="T35" fmla="*/ 82 h 116"/>
              <a:gd name="T36" fmla="*/ 72 w 97"/>
              <a:gd name="T37" fmla="*/ 88 h 116"/>
              <a:gd name="T38" fmla="*/ 72 w 97"/>
              <a:gd name="T39" fmla="*/ 84 h 116"/>
              <a:gd name="T40" fmla="*/ 67 w 97"/>
              <a:gd name="T41" fmla="*/ 94 h 116"/>
              <a:gd name="T42" fmla="*/ 67 w 97"/>
              <a:gd name="T43" fmla="*/ 100 h 116"/>
              <a:gd name="T44" fmla="*/ 65 w 97"/>
              <a:gd name="T45" fmla="*/ 101 h 116"/>
              <a:gd name="T46" fmla="*/ 67 w 97"/>
              <a:gd name="T47" fmla="*/ 105 h 116"/>
              <a:gd name="T48" fmla="*/ 67 w 97"/>
              <a:gd name="T49" fmla="*/ 112 h 116"/>
              <a:gd name="T50" fmla="*/ 67 w 97"/>
              <a:gd name="T51" fmla="*/ 114 h 116"/>
              <a:gd name="T52" fmla="*/ 67 w 97"/>
              <a:gd name="T53" fmla="*/ 116 h 116"/>
              <a:gd name="T54" fmla="*/ 63 w 97"/>
              <a:gd name="T55" fmla="*/ 115 h 116"/>
              <a:gd name="T56" fmla="*/ 39 w 97"/>
              <a:gd name="T57" fmla="*/ 103 h 116"/>
              <a:gd name="T58" fmla="*/ 39 w 97"/>
              <a:gd name="T59" fmla="*/ 97 h 116"/>
              <a:gd name="T60" fmla="*/ 41 w 97"/>
              <a:gd name="T61" fmla="*/ 94 h 116"/>
              <a:gd name="T62" fmla="*/ 28 w 97"/>
              <a:gd name="T63" fmla="*/ 93 h 116"/>
              <a:gd name="T64" fmla="*/ 23 w 97"/>
              <a:gd name="T65" fmla="*/ 93 h 116"/>
              <a:gd name="T66" fmla="*/ 16 w 97"/>
              <a:gd name="T67" fmla="*/ 88 h 116"/>
              <a:gd name="T68" fmla="*/ 15 w 97"/>
              <a:gd name="T69" fmla="*/ 82 h 116"/>
              <a:gd name="T70" fmla="*/ 18 w 97"/>
              <a:gd name="T71" fmla="*/ 74 h 116"/>
              <a:gd name="T72" fmla="*/ 11 w 97"/>
              <a:gd name="T73" fmla="*/ 63 h 116"/>
              <a:gd name="T74" fmla="*/ 5 w 97"/>
              <a:gd name="T75" fmla="*/ 47 h 116"/>
              <a:gd name="T76" fmla="*/ 7 w 97"/>
              <a:gd name="T77" fmla="*/ 44 h 116"/>
              <a:gd name="T78" fmla="*/ 8 w 97"/>
              <a:gd name="T79" fmla="*/ 39 h 116"/>
              <a:gd name="T80" fmla="*/ 4 w 97"/>
              <a:gd name="T81" fmla="*/ 33 h 116"/>
              <a:gd name="T82" fmla="*/ 0 w 97"/>
              <a:gd name="T83" fmla="*/ 28 h 116"/>
              <a:gd name="T84" fmla="*/ 1 w 97"/>
              <a:gd name="T85" fmla="*/ 25 h 116"/>
              <a:gd name="T86" fmla="*/ 7 w 97"/>
              <a:gd name="T87" fmla="*/ 18 h 116"/>
              <a:gd name="T88" fmla="*/ 13 w 97"/>
              <a:gd name="T89" fmla="*/ 11 h 116"/>
              <a:gd name="T90" fmla="*/ 18 w 97"/>
              <a:gd name="T91" fmla="*/ 10 h 116"/>
              <a:gd name="T92" fmla="*/ 19 w 97"/>
              <a:gd name="T93" fmla="*/ 3 h 116"/>
              <a:gd name="T94" fmla="*/ 27 w 97"/>
              <a:gd name="T95" fmla="*/ 0 h 116"/>
              <a:gd name="T96" fmla="*/ 28 w 97"/>
              <a:gd name="T97" fmla="*/ 0 h 116"/>
              <a:gd name="T98" fmla="*/ 33 w 97"/>
              <a:gd name="T99" fmla="*/ 9 h 116"/>
              <a:gd name="T100" fmla="*/ 34 w 97"/>
              <a:gd name="T101" fmla="*/ 9 h 116"/>
              <a:gd name="T102" fmla="*/ 38 w 97"/>
              <a:gd name="T103" fmla="*/ 7 h 116"/>
              <a:gd name="T104" fmla="*/ 41 w 97"/>
              <a:gd name="T105" fmla="*/ 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7" h="116">
                <a:moveTo>
                  <a:pt x="41" y="6"/>
                </a:moveTo>
                <a:lnTo>
                  <a:pt x="39" y="10"/>
                </a:lnTo>
                <a:lnTo>
                  <a:pt x="49" y="13"/>
                </a:lnTo>
                <a:lnTo>
                  <a:pt x="54" y="15"/>
                </a:lnTo>
                <a:lnTo>
                  <a:pt x="60" y="22"/>
                </a:lnTo>
                <a:lnTo>
                  <a:pt x="65" y="21"/>
                </a:lnTo>
                <a:lnTo>
                  <a:pt x="68" y="21"/>
                </a:lnTo>
                <a:lnTo>
                  <a:pt x="69" y="22"/>
                </a:lnTo>
                <a:lnTo>
                  <a:pt x="72" y="25"/>
                </a:lnTo>
                <a:lnTo>
                  <a:pt x="69" y="37"/>
                </a:lnTo>
                <a:lnTo>
                  <a:pt x="73" y="44"/>
                </a:lnTo>
                <a:lnTo>
                  <a:pt x="78" y="45"/>
                </a:lnTo>
                <a:lnTo>
                  <a:pt x="84" y="37"/>
                </a:lnTo>
                <a:lnTo>
                  <a:pt x="91" y="44"/>
                </a:lnTo>
                <a:lnTo>
                  <a:pt x="97" y="73"/>
                </a:lnTo>
                <a:lnTo>
                  <a:pt x="82" y="73"/>
                </a:lnTo>
                <a:lnTo>
                  <a:pt x="86" y="77"/>
                </a:lnTo>
                <a:lnTo>
                  <a:pt x="79" y="82"/>
                </a:lnTo>
                <a:lnTo>
                  <a:pt x="72" y="88"/>
                </a:lnTo>
                <a:lnTo>
                  <a:pt x="72" y="84"/>
                </a:lnTo>
                <a:lnTo>
                  <a:pt x="67" y="94"/>
                </a:lnTo>
                <a:lnTo>
                  <a:pt x="67" y="100"/>
                </a:lnTo>
                <a:lnTo>
                  <a:pt x="65" y="101"/>
                </a:lnTo>
                <a:lnTo>
                  <a:pt x="67" y="105"/>
                </a:lnTo>
                <a:lnTo>
                  <a:pt x="67" y="112"/>
                </a:lnTo>
                <a:lnTo>
                  <a:pt x="67" y="114"/>
                </a:lnTo>
                <a:lnTo>
                  <a:pt x="67" y="116"/>
                </a:lnTo>
                <a:lnTo>
                  <a:pt x="63" y="115"/>
                </a:lnTo>
                <a:lnTo>
                  <a:pt x="39" y="103"/>
                </a:lnTo>
                <a:lnTo>
                  <a:pt x="39" y="97"/>
                </a:lnTo>
                <a:lnTo>
                  <a:pt x="41" y="94"/>
                </a:lnTo>
                <a:lnTo>
                  <a:pt x="28" y="93"/>
                </a:lnTo>
                <a:lnTo>
                  <a:pt x="23" y="93"/>
                </a:lnTo>
                <a:lnTo>
                  <a:pt x="16" y="88"/>
                </a:lnTo>
                <a:lnTo>
                  <a:pt x="15" y="82"/>
                </a:lnTo>
                <a:lnTo>
                  <a:pt x="18" y="74"/>
                </a:lnTo>
                <a:lnTo>
                  <a:pt x="11" y="63"/>
                </a:lnTo>
                <a:lnTo>
                  <a:pt x="5" y="47"/>
                </a:lnTo>
                <a:lnTo>
                  <a:pt x="7" y="44"/>
                </a:lnTo>
                <a:lnTo>
                  <a:pt x="8" y="39"/>
                </a:lnTo>
                <a:lnTo>
                  <a:pt x="4" y="33"/>
                </a:lnTo>
                <a:lnTo>
                  <a:pt x="0" y="28"/>
                </a:lnTo>
                <a:lnTo>
                  <a:pt x="1" y="25"/>
                </a:lnTo>
                <a:lnTo>
                  <a:pt x="7" y="18"/>
                </a:lnTo>
                <a:lnTo>
                  <a:pt x="13" y="11"/>
                </a:lnTo>
                <a:lnTo>
                  <a:pt x="18" y="10"/>
                </a:lnTo>
                <a:lnTo>
                  <a:pt x="19" y="3"/>
                </a:lnTo>
                <a:lnTo>
                  <a:pt x="27" y="0"/>
                </a:lnTo>
                <a:lnTo>
                  <a:pt x="28" y="0"/>
                </a:lnTo>
                <a:lnTo>
                  <a:pt x="33" y="9"/>
                </a:lnTo>
                <a:lnTo>
                  <a:pt x="34" y="9"/>
                </a:lnTo>
                <a:lnTo>
                  <a:pt x="38" y="7"/>
                </a:lnTo>
                <a:lnTo>
                  <a:pt x="41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0" name="Freeform 582"/>
          <p:cNvSpPr>
            <a:spLocks/>
          </p:cNvSpPr>
          <p:nvPr/>
        </p:nvSpPr>
        <p:spPr bwMode="auto">
          <a:xfrm>
            <a:off x="5045075" y="5072063"/>
            <a:ext cx="119063" cy="185738"/>
          </a:xfrm>
          <a:custGeom>
            <a:avLst/>
            <a:gdLst>
              <a:gd name="T0" fmla="*/ 53 w 75"/>
              <a:gd name="T1" fmla="*/ 15 h 117"/>
              <a:gd name="T2" fmla="*/ 51 w 75"/>
              <a:gd name="T3" fmla="*/ 23 h 117"/>
              <a:gd name="T4" fmla="*/ 71 w 75"/>
              <a:gd name="T5" fmla="*/ 38 h 117"/>
              <a:gd name="T6" fmla="*/ 75 w 75"/>
              <a:gd name="T7" fmla="*/ 42 h 117"/>
              <a:gd name="T8" fmla="*/ 64 w 75"/>
              <a:gd name="T9" fmla="*/ 63 h 117"/>
              <a:gd name="T10" fmla="*/ 72 w 75"/>
              <a:gd name="T11" fmla="*/ 81 h 117"/>
              <a:gd name="T12" fmla="*/ 73 w 75"/>
              <a:gd name="T13" fmla="*/ 83 h 117"/>
              <a:gd name="T14" fmla="*/ 72 w 75"/>
              <a:gd name="T15" fmla="*/ 87 h 117"/>
              <a:gd name="T16" fmla="*/ 72 w 75"/>
              <a:gd name="T17" fmla="*/ 90 h 117"/>
              <a:gd name="T18" fmla="*/ 69 w 75"/>
              <a:gd name="T19" fmla="*/ 96 h 117"/>
              <a:gd name="T20" fmla="*/ 62 w 75"/>
              <a:gd name="T21" fmla="*/ 96 h 117"/>
              <a:gd name="T22" fmla="*/ 58 w 75"/>
              <a:gd name="T23" fmla="*/ 96 h 117"/>
              <a:gd name="T24" fmla="*/ 57 w 75"/>
              <a:gd name="T25" fmla="*/ 97 h 117"/>
              <a:gd name="T26" fmla="*/ 57 w 75"/>
              <a:gd name="T27" fmla="*/ 100 h 117"/>
              <a:gd name="T28" fmla="*/ 58 w 75"/>
              <a:gd name="T29" fmla="*/ 102 h 117"/>
              <a:gd name="T30" fmla="*/ 66 w 75"/>
              <a:gd name="T31" fmla="*/ 102 h 117"/>
              <a:gd name="T32" fmla="*/ 60 w 75"/>
              <a:gd name="T33" fmla="*/ 106 h 117"/>
              <a:gd name="T34" fmla="*/ 58 w 75"/>
              <a:gd name="T35" fmla="*/ 106 h 117"/>
              <a:gd name="T36" fmla="*/ 51 w 75"/>
              <a:gd name="T37" fmla="*/ 111 h 117"/>
              <a:gd name="T38" fmla="*/ 42 w 75"/>
              <a:gd name="T39" fmla="*/ 117 h 117"/>
              <a:gd name="T40" fmla="*/ 35 w 75"/>
              <a:gd name="T41" fmla="*/ 116 h 117"/>
              <a:gd name="T42" fmla="*/ 28 w 75"/>
              <a:gd name="T43" fmla="*/ 109 h 117"/>
              <a:gd name="T44" fmla="*/ 22 w 75"/>
              <a:gd name="T45" fmla="*/ 117 h 117"/>
              <a:gd name="T46" fmla="*/ 17 w 75"/>
              <a:gd name="T47" fmla="*/ 116 h 117"/>
              <a:gd name="T48" fmla="*/ 13 w 75"/>
              <a:gd name="T49" fmla="*/ 109 h 117"/>
              <a:gd name="T50" fmla="*/ 16 w 75"/>
              <a:gd name="T51" fmla="*/ 97 h 117"/>
              <a:gd name="T52" fmla="*/ 16 w 75"/>
              <a:gd name="T53" fmla="*/ 94 h 117"/>
              <a:gd name="T54" fmla="*/ 16 w 75"/>
              <a:gd name="T55" fmla="*/ 91 h 117"/>
              <a:gd name="T56" fmla="*/ 16 w 75"/>
              <a:gd name="T57" fmla="*/ 90 h 117"/>
              <a:gd name="T58" fmla="*/ 15 w 75"/>
              <a:gd name="T59" fmla="*/ 90 h 117"/>
              <a:gd name="T60" fmla="*/ 11 w 75"/>
              <a:gd name="T61" fmla="*/ 90 h 117"/>
              <a:gd name="T62" fmla="*/ 16 w 75"/>
              <a:gd name="T63" fmla="*/ 61 h 117"/>
              <a:gd name="T64" fmla="*/ 12 w 75"/>
              <a:gd name="T65" fmla="*/ 33 h 117"/>
              <a:gd name="T66" fmla="*/ 17 w 75"/>
              <a:gd name="T67" fmla="*/ 33 h 117"/>
              <a:gd name="T68" fmla="*/ 17 w 75"/>
              <a:gd name="T69" fmla="*/ 31 h 117"/>
              <a:gd name="T70" fmla="*/ 19 w 75"/>
              <a:gd name="T71" fmla="*/ 25 h 117"/>
              <a:gd name="T72" fmla="*/ 9 w 75"/>
              <a:gd name="T73" fmla="*/ 25 h 117"/>
              <a:gd name="T74" fmla="*/ 9 w 75"/>
              <a:gd name="T75" fmla="*/ 19 h 117"/>
              <a:gd name="T76" fmla="*/ 7 w 75"/>
              <a:gd name="T77" fmla="*/ 10 h 117"/>
              <a:gd name="T78" fmla="*/ 7 w 75"/>
              <a:gd name="T79" fmla="*/ 8 h 117"/>
              <a:gd name="T80" fmla="*/ 0 w 75"/>
              <a:gd name="T81" fmla="*/ 0 h 117"/>
              <a:gd name="T82" fmla="*/ 11 w 75"/>
              <a:gd name="T83" fmla="*/ 0 h 117"/>
              <a:gd name="T84" fmla="*/ 19 w 75"/>
              <a:gd name="T85" fmla="*/ 4 h 117"/>
              <a:gd name="T86" fmla="*/ 22 w 75"/>
              <a:gd name="T87" fmla="*/ 6 h 117"/>
              <a:gd name="T88" fmla="*/ 26 w 75"/>
              <a:gd name="T89" fmla="*/ 6 h 117"/>
              <a:gd name="T90" fmla="*/ 24 w 75"/>
              <a:gd name="T91" fmla="*/ 0 h 117"/>
              <a:gd name="T92" fmla="*/ 42 w 75"/>
              <a:gd name="T93" fmla="*/ 7 h 117"/>
              <a:gd name="T94" fmla="*/ 43 w 75"/>
              <a:gd name="T95" fmla="*/ 10 h 117"/>
              <a:gd name="T96" fmla="*/ 46 w 75"/>
              <a:gd name="T97" fmla="*/ 18 h 117"/>
              <a:gd name="T98" fmla="*/ 53 w 75"/>
              <a:gd name="T99" fmla="*/ 15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5" h="117">
                <a:moveTo>
                  <a:pt x="53" y="15"/>
                </a:moveTo>
                <a:lnTo>
                  <a:pt x="51" y="23"/>
                </a:lnTo>
                <a:lnTo>
                  <a:pt x="71" y="38"/>
                </a:lnTo>
                <a:lnTo>
                  <a:pt x="75" y="42"/>
                </a:lnTo>
                <a:lnTo>
                  <a:pt x="64" y="63"/>
                </a:lnTo>
                <a:lnTo>
                  <a:pt x="72" y="81"/>
                </a:lnTo>
                <a:lnTo>
                  <a:pt x="73" y="83"/>
                </a:lnTo>
                <a:lnTo>
                  <a:pt x="72" y="87"/>
                </a:lnTo>
                <a:lnTo>
                  <a:pt x="72" y="90"/>
                </a:lnTo>
                <a:lnTo>
                  <a:pt x="69" y="96"/>
                </a:lnTo>
                <a:lnTo>
                  <a:pt x="62" y="96"/>
                </a:lnTo>
                <a:lnTo>
                  <a:pt x="58" y="96"/>
                </a:lnTo>
                <a:lnTo>
                  <a:pt x="57" y="97"/>
                </a:lnTo>
                <a:lnTo>
                  <a:pt x="57" y="100"/>
                </a:lnTo>
                <a:lnTo>
                  <a:pt x="58" y="102"/>
                </a:lnTo>
                <a:lnTo>
                  <a:pt x="66" y="102"/>
                </a:lnTo>
                <a:lnTo>
                  <a:pt x="60" y="106"/>
                </a:lnTo>
                <a:lnTo>
                  <a:pt x="58" y="106"/>
                </a:lnTo>
                <a:lnTo>
                  <a:pt x="51" y="111"/>
                </a:lnTo>
                <a:lnTo>
                  <a:pt x="42" y="117"/>
                </a:lnTo>
                <a:lnTo>
                  <a:pt x="35" y="116"/>
                </a:lnTo>
                <a:lnTo>
                  <a:pt x="28" y="109"/>
                </a:lnTo>
                <a:lnTo>
                  <a:pt x="22" y="117"/>
                </a:lnTo>
                <a:lnTo>
                  <a:pt x="17" y="116"/>
                </a:lnTo>
                <a:lnTo>
                  <a:pt x="13" y="109"/>
                </a:lnTo>
                <a:lnTo>
                  <a:pt x="16" y="97"/>
                </a:lnTo>
                <a:lnTo>
                  <a:pt x="16" y="94"/>
                </a:lnTo>
                <a:lnTo>
                  <a:pt x="16" y="91"/>
                </a:lnTo>
                <a:lnTo>
                  <a:pt x="16" y="90"/>
                </a:lnTo>
                <a:lnTo>
                  <a:pt x="15" y="90"/>
                </a:lnTo>
                <a:lnTo>
                  <a:pt x="11" y="90"/>
                </a:lnTo>
                <a:lnTo>
                  <a:pt x="16" y="61"/>
                </a:lnTo>
                <a:lnTo>
                  <a:pt x="12" y="33"/>
                </a:lnTo>
                <a:lnTo>
                  <a:pt x="17" y="33"/>
                </a:lnTo>
                <a:lnTo>
                  <a:pt x="17" y="31"/>
                </a:lnTo>
                <a:lnTo>
                  <a:pt x="19" y="25"/>
                </a:lnTo>
                <a:lnTo>
                  <a:pt x="9" y="25"/>
                </a:lnTo>
                <a:lnTo>
                  <a:pt x="9" y="19"/>
                </a:lnTo>
                <a:lnTo>
                  <a:pt x="7" y="10"/>
                </a:lnTo>
                <a:lnTo>
                  <a:pt x="7" y="8"/>
                </a:lnTo>
                <a:lnTo>
                  <a:pt x="0" y="0"/>
                </a:lnTo>
                <a:lnTo>
                  <a:pt x="11" y="0"/>
                </a:lnTo>
                <a:lnTo>
                  <a:pt x="19" y="4"/>
                </a:lnTo>
                <a:lnTo>
                  <a:pt x="22" y="6"/>
                </a:lnTo>
                <a:lnTo>
                  <a:pt x="26" y="6"/>
                </a:lnTo>
                <a:lnTo>
                  <a:pt x="24" y="0"/>
                </a:lnTo>
                <a:lnTo>
                  <a:pt x="42" y="7"/>
                </a:lnTo>
                <a:lnTo>
                  <a:pt x="43" y="10"/>
                </a:lnTo>
                <a:lnTo>
                  <a:pt x="46" y="18"/>
                </a:lnTo>
                <a:lnTo>
                  <a:pt x="53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1" name="Freeform 583"/>
          <p:cNvSpPr>
            <a:spLocks/>
          </p:cNvSpPr>
          <p:nvPr/>
        </p:nvSpPr>
        <p:spPr bwMode="auto">
          <a:xfrm>
            <a:off x="4981575" y="4962525"/>
            <a:ext cx="214313" cy="139700"/>
          </a:xfrm>
          <a:custGeom>
            <a:avLst/>
            <a:gdLst>
              <a:gd name="T0" fmla="*/ 85 w 135"/>
              <a:gd name="T1" fmla="*/ 12 h 88"/>
              <a:gd name="T2" fmla="*/ 86 w 135"/>
              <a:gd name="T3" fmla="*/ 13 h 88"/>
              <a:gd name="T4" fmla="*/ 89 w 135"/>
              <a:gd name="T5" fmla="*/ 15 h 88"/>
              <a:gd name="T6" fmla="*/ 98 w 135"/>
              <a:gd name="T7" fmla="*/ 10 h 88"/>
              <a:gd name="T8" fmla="*/ 106 w 135"/>
              <a:gd name="T9" fmla="*/ 16 h 88"/>
              <a:gd name="T10" fmla="*/ 113 w 135"/>
              <a:gd name="T11" fmla="*/ 21 h 88"/>
              <a:gd name="T12" fmla="*/ 120 w 135"/>
              <a:gd name="T13" fmla="*/ 43 h 88"/>
              <a:gd name="T14" fmla="*/ 132 w 135"/>
              <a:gd name="T15" fmla="*/ 51 h 88"/>
              <a:gd name="T16" fmla="*/ 135 w 135"/>
              <a:gd name="T17" fmla="*/ 54 h 88"/>
              <a:gd name="T18" fmla="*/ 131 w 135"/>
              <a:gd name="T19" fmla="*/ 64 h 88"/>
              <a:gd name="T20" fmla="*/ 131 w 135"/>
              <a:gd name="T21" fmla="*/ 64 h 88"/>
              <a:gd name="T22" fmla="*/ 127 w 135"/>
              <a:gd name="T23" fmla="*/ 65 h 88"/>
              <a:gd name="T24" fmla="*/ 121 w 135"/>
              <a:gd name="T25" fmla="*/ 65 h 88"/>
              <a:gd name="T26" fmla="*/ 113 w 135"/>
              <a:gd name="T27" fmla="*/ 66 h 88"/>
              <a:gd name="T28" fmla="*/ 115 w 135"/>
              <a:gd name="T29" fmla="*/ 70 h 88"/>
              <a:gd name="T30" fmla="*/ 112 w 135"/>
              <a:gd name="T31" fmla="*/ 75 h 88"/>
              <a:gd name="T32" fmla="*/ 117 w 135"/>
              <a:gd name="T33" fmla="*/ 77 h 88"/>
              <a:gd name="T34" fmla="*/ 109 w 135"/>
              <a:gd name="T35" fmla="*/ 88 h 88"/>
              <a:gd name="T36" fmla="*/ 93 w 135"/>
              <a:gd name="T37" fmla="*/ 84 h 88"/>
              <a:gd name="T38" fmla="*/ 86 w 135"/>
              <a:gd name="T39" fmla="*/ 87 h 88"/>
              <a:gd name="T40" fmla="*/ 83 w 135"/>
              <a:gd name="T41" fmla="*/ 79 h 88"/>
              <a:gd name="T42" fmla="*/ 82 w 135"/>
              <a:gd name="T43" fmla="*/ 76 h 88"/>
              <a:gd name="T44" fmla="*/ 64 w 135"/>
              <a:gd name="T45" fmla="*/ 69 h 88"/>
              <a:gd name="T46" fmla="*/ 66 w 135"/>
              <a:gd name="T47" fmla="*/ 75 h 88"/>
              <a:gd name="T48" fmla="*/ 62 w 135"/>
              <a:gd name="T49" fmla="*/ 75 h 88"/>
              <a:gd name="T50" fmla="*/ 59 w 135"/>
              <a:gd name="T51" fmla="*/ 73 h 88"/>
              <a:gd name="T52" fmla="*/ 51 w 135"/>
              <a:gd name="T53" fmla="*/ 69 h 88"/>
              <a:gd name="T54" fmla="*/ 40 w 135"/>
              <a:gd name="T55" fmla="*/ 69 h 88"/>
              <a:gd name="T56" fmla="*/ 32 w 135"/>
              <a:gd name="T57" fmla="*/ 60 h 88"/>
              <a:gd name="T58" fmla="*/ 25 w 135"/>
              <a:gd name="T59" fmla="*/ 51 h 88"/>
              <a:gd name="T60" fmla="*/ 21 w 135"/>
              <a:gd name="T61" fmla="*/ 46 h 88"/>
              <a:gd name="T62" fmla="*/ 12 w 135"/>
              <a:gd name="T63" fmla="*/ 40 h 88"/>
              <a:gd name="T64" fmla="*/ 12 w 135"/>
              <a:gd name="T65" fmla="*/ 39 h 88"/>
              <a:gd name="T66" fmla="*/ 0 w 135"/>
              <a:gd name="T67" fmla="*/ 31 h 88"/>
              <a:gd name="T68" fmla="*/ 7 w 135"/>
              <a:gd name="T69" fmla="*/ 31 h 88"/>
              <a:gd name="T70" fmla="*/ 12 w 135"/>
              <a:gd name="T71" fmla="*/ 25 h 88"/>
              <a:gd name="T72" fmla="*/ 26 w 135"/>
              <a:gd name="T73" fmla="*/ 15 h 88"/>
              <a:gd name="T74" fmla="*/ 32 w 135"/>
              <a:gd name="T75" fmla="*/ 5 h 88"/>
              <a:gd name="T76" fmla="*/ 34 w 135"/>
              <a:gd name="T77" fmla="*/ 0 h 88"/>
              <a:gd name="T78" fmla="*/ 36 w 135"/>
              <a:gd name="T79" fmla="*/ 0 h 88"/>
              <a:gd name="T80" fmla="*/ 36 w 135"/>
              <a:gd name="T81" fmla="*/ 0 h 88"/>
              <a:gd name="T82" fmla="*/ 55 w 135"/>
              <a:gd name="T83" fmla="*/ 6 h 88"/>
              <a:gd name="T84" fmla="*/ 74 w 135"/>
              <a:gd name="T85" fmla="*/ 4 h 88"/>
              <a:gd name="T86" fmla="*/ 85 w 135"/>
              <a:gd name="T87" fmla="*/ 1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5" h="88">
                <a:moveTo>
                  <a:pt x="85" y="12"/>
                </a:moveTo>
                <a:lnTo>
                  <a:pt x="86" y="13"/>
                </a:lnTo>
                <a:lnTo>
                  <a:pt x="89" y="15"/>
                </a:lnTo>
                <a:lnTo>
                  <a:pt x="98" y="10"/>
                </a:lnTo>
                <a:lnTo>
                  <a:pt x="106" y="16"/>
                </a:lnTo>
                <a:lnTo>
                  <a:pt x="113" y="21"/>
                </a:lnTo>
                <a:lnTo>
                  <a:pt x="120" y="43"/>
                </a:lnTo>
                <a:lnTo>
                  <a:pt x="132" y="51"/>
                </a:lnTo>
                <a:lnTo>
                  <a:pt x="135" y="54"/>
                </a:lnTo>
                <a:lnTo>
                  <a:pt x="131" y="64"/>
                </a:lnTo>
                <a:lnTo>
                  <a:pt x="131" y="64"/>
                </a:lnTo>
                <a:lnTo>
                  <a:pt x="127" y="65"/>
                </a:lnTo>
                <a:lnTo>
                  <a:pt x="121" y="65"/>
                </a:lnTo>
                <a:lnTo>
                  <a:pt x="113" y="66"/>
                </a:lnTo>
                <a:lnTo>
                  <a:pt x="115" y="70"/>
                </a:lnTo>
                <a:lnTo>
                  <a:pt x="112" y="75"/>
                </a:lnTo>
                <a:lnTo>
                  <a:pt x="117" y="77"/>
                </a:lnTo>
                <a:lnTo>
                  <a:pt x="109" y="88"/>
                </a:lnTo>
                <a:lnTo>
                  <a:pt x="93" y="84"/>
                </a:lnTo>
                <a:lnTo>
                  <a:pt x="86" y="87"/>
                </a:lnTo>
                <a:lnTo>
                  <a:pt x="83" y="79"/>
                </a:lnTo>
                <a:lnTo>
                  <a:pt x="82" y="76"/>
                </a:lnTo>
                <a:lnTo>
                  <a:pt x="64" y="69"/>
                </a:lnTo>
                <a:lnTo>
                  <a:pt x="66" y="75"/>
                </a:lnTo>
                <a:lnTo>
                  <a:pt x="62" y="75"/>
                </a:lnTo>
                <a:lnTo>
                  <a:pt x="59" y="73"/>
                </a:lnTo>
                <a:lnTo>
                  <a:pt x="51" y="69"/>
                </a:lnTo>
                <a:lnTo>
                  <a:pt x="40" y="69"/>
                </a:lnTo>
                <a:lnTo>
                  <a:pt x="32" y="60"/>
                </a:lnTo>
                <a:lnTo>
                  <a:pt x="25" y="51"/>
                </a:lnTo>
                <a:lnTo>
                  <a:pt x="21" y="46"/>
                </a:lnTo>
                <a:lnTo>
                  <a:pt x="12" y="40"/>
                </a:lnTo>
                <a:lnTo>
                  <a:pt x="12" y="39"/>
                </a:lnTo>
                <a:lnTo>
                  <a:pt x="0" y="31"/>
                </a:lnTo>
                <a:lnTo>
                  <a:pt x="7" y="31"/>
                </a:lnTo>
                <a:lnTo>
                  <a:pt x="12" y="25"/>
                </a:lnTo>
                <a:lnTo>
                  <a:pt x="26" y="15"/>
                </a:lnTo>
                <a:lnTo>
                  <a:pt x="32" y="5"/>
                </a:lnTo>
                <a:lnTo>
                  <a:pt x="34" y="0"/>
                </a:lnTo>
                <a:lnTo>
                  <a:pt x="36" y="0"/>
                </a:lnTo>
                <a:lnTo>
                  <a:pt x="36" y="0"/>
                </a:lnTo>
                <a:lnTo>
                  <a:pt x="55" y="6"/>
                </a:lnTo>
                <a:lnTo>
                  <a:pt x="74" y="4"/>
                </a:lnTo>
                <a:lnTo>
                  <a:pt x="85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2" name="Freeform 584"/>
          <p:cNvSpPr>
            <a:spLocks/>
          </p:cNvSpPr>
          <p:nvPr/>
        </p:nvSpPr>
        <p:spPr bwMode="auto">
          <a:xfrm>
            <a:off x="5276850" y="5648325"/>
            <a:ext cx="7938" cy="53975"/>
          </a:xfrm>
          <a:custGeom>
            <a:avLst/>
            <a:gdLst>
              <a:gd name="T0" fmla="*/ 0 w 5"/>
              <a:gd name="T1" fmla="*/ 0 h 34"/>
              <a:gd name="T2" fmla="*/ 5 w 5"/>
              <a:gd name="T3" fmla="*/ 9 h 34"/>
              <a:gd name="T4" fmla="*/ 4 w 5"/>
              <a:gd name="T5" fmla="*/ 19 h 34"/>
              <a:gd name="T6" fmla="*/ 1 w 5"/>
              <a:gd name="T7" fmla="*/ 20 h 34"/>
              <a:gd name="T8" fmla="*/ 5 w 5"/>
              <a:gd name="T9" fmla="*/ 27 h 34"/>
              <a:gd name="T10" fmla="*/ 5 w 5"/>
              <a:gd name="T11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34">
                <a:moveTo>
                  <a:pt x="0" y="0"/>
                </a:moveTo>
                <a:lnTo>
                  <a:pt x="5" y="9"/>
                </a:lnTo>
                <a:lnTo>
                  <a:pt x="4" y="19"/>
                </a:lnTo>
                <a:lnTo>
                  <a:pt x="1" y="20"/>
                </a:lnTo>
                <a:lnTo>
                  <a:pt x="5" y="27"/>
                </a:lnTo>
                <a:lnTo>
                  <a:pt x="5" y="3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3" name="Freeform 585"/>
          <p:cNvSpPr>
            <a:spLocks/>
          </p:cNvSpPr>
          <p:nvPr/>
        </p:nvSpPr>
        <p:spPr bwMode="auto">
          <a:xfrm>
            <a:off x="5245100" y="5678488"/>
            <a:ext cx="39688" cy="60325"/>
          </a:xfrm>
          <a:custGeom>
            <a:avLst/>
            <a:gdLst>
              <a:gd name="T0" fmla="*/ 25 w 25"/>
              <a:gd name="T1" fmla="*/ 15 h 38"/>
              <a:gd name="T2" fmla="*/ 20 w 25"/>
              <a:gd name="T3" fmla="*/ 22 h 38"/>
              <a:gd name="T4" fmla="*/ 21 w 25"/>
              <a:gd name="T5" fmla="*/ 26 h 38"/>
              <a:gd name="T6" fmla="*/ 22 w 25"/>
              <a:gd name="T7" fmla="*/ 27 h 38"/>
              <a:gd name="T8" fmla="*/ 21 w 25"/>
              <a:gd name="T9" fmla="*/ 31 h 38"/>
              <a:gd name="T10" fmla="*/ 20 w 25"/>
              <a:gd name="T11" fmla="*/ 34 h 38"/>
              <a:gd name="T12" fmla="*/ 18 w 25"/>
              <a:gd name="T13" fmla="*/ 30 h 38"/>
              <a:gd name="T14" fmla="*/ 15 w 25"/>
              <a:gd name="T15" fmla="*/ 34 h 38"/>
              <a:gd name="T16" fmla="*/ 15 w 25"/>
              <a:gd name="T17" fmla="*/ 35 h 38"/>
              <a:gd name="T18" fmla="*/ 14 w 25"/>
              <a:gd name="T19" fmla="*/ 37 h 38"/>
              <a:gd name="T20" fmla="*/ 7 w 25"/>
              <a:gd name="T21" fmla="*/ 38 h 38"/>
              <a:gd name="T22" fmla="*/ 3 w 25"/>
              <a:gd name="T23" fmla="*/ 27 h 38"/>
              <a:gd name="T24" fmla="*/ 2 w 25"/>
              <a:gd name="T25" fmla="*/ 23 h 38"/>
              <a:gd name="T26" fmla="*/ 2 w 25"/>
              <a:gd name="T27" fmla="*/ 22 h 38"/>
              <a:gd name="T28" fmla="*/ 2 w 25"/>
              <a:gd name="T29" fmla="*/ 20 h 38"/>
              <a:gd name="T30" fmla="*/ 3 w 25"/>
              <a:gd name="T31" fmla="*/ 20 h 38"/>
              <a:gd name="T32" fmla="*/ 5 w 25"/>
              <a:gd name="T33" fmla="*/ 20 h 38"/>
              <a:gd name="T34" fmla="*/ 5 w 25"/>
              <a:gd name="T35" fmla="*/ 19 h 38"/>
              <a:gd name="T36" fmla="*/ 6 w 25"/>
              <a:gd name="T37" fmla="*/ 15 h 38"/>
              <a:gd name="T38" fmla="*/ 2 w 25"/>
              <a:gd name="T39" fmla="*/ 15 h 38"/>
              <a:gd name="T40" fmla="*/ 0 w 25"/>
              <a:gd name="T41" fmla="*/ 14 h 38"/>
              <a:gd name="T42" fmla="*/ 0 w 25"/>
              <a:gd name="T43" fmla="*/ 9 h 38"/>
              <a:gd name="T44" fmla="*/ 0 w 25"/>
              <a:gd name="T45" fmla="*/ 8 h 38"/>
              <a:gd name="T46" fmla="*/ 0 w 25"/>
              <a:gd name="T47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5" h="38">
                <a:moveTo>
                  <a:pt x="25" y="15"/>
                </a:moveTo>
                <a:lnTo>
                  <a:pt x="20" y="22"/>
                </a:lnTo>
                <a:lnTo>
                  <a:pt x="21" y="26"/>
                </a:lnTo>
                <a:lnTo>
                  <a:pt x="22" y="27"/>
                </a:lnTo>
                <a:lnTo>
                  <a:pt x="21" y="31"/>
                </a:lnTo>
                <a:lnTo>
                  <a:pt x="20" y="34"/>
                </a:lnTo>
                <a:lnTo>
                  <a:pt x="18" y="30"/>
                </a:lnTo>
                <a:lnTo>
                  <a:pt x="15" y="34"/>
                </a:lnTo>
                <a:lnTo>
                  <a:pt x="15" y="35"/>
                </a:lnTo>
                <a:lnTo>
                  <a:pt x="14" y="37"/>
                </a:lnTo>
                <a:lnTo>
                  <a:pt x="7" y="38"/>
                </a:lnTo>
                <a:lnTo>
                  <a:pt x="3" y="27"/>
                </a:lnTo>
                <a:lnTo>
                  <a:pt x="2" y="23"/>
                </a:lnTo>
                <a:lnTo>
                  <a:pt x="2" y="22"/>
                </a:lnTo>
                <a:lnTo>
                  <a:pt x="2" y="20"/>
                </a:lnTo>
                <a:lnTo>
                  <a:pt x="3" y="20"/>
                </a:lnTo>
                <a:lnTo>
                  <a:pt x="5" y="20"/>
                </a:lnTo>
                <a:lnTo>
                  <a:pt x="5" y="19"/>
                </a:lnTo>
                <a:lnTo>
                  <a:pt x="6" y="15"/>
                </a:lnTo>
                <a:lnTo>
                  <a:pt x="2" y="15"/>
                </a:lnTo>
                <a:lnTo>
                  <a:pt x="0" y="14"/>
                </a:lnTo>
                <a:lnTo>
                  <a:pt x="0" y="9"/>
                </a:lnTo>
                <a:lnTo>
                  <a:pt x="0" y="8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4" name="Freeform 586"/>
          <p:cNvSpPr>
            <a:spLocks/>
          </p:cNvSpPr>
          <p:nvPr/>
        </p:nvSpPr>
        <p:spPr bwMode="auto">
          <a:xfrm>
            <a:off x="5230813" y="5773738"/>
            <a:ext cx="76200" cy="61913"/>
          </a:xfrm>
          <a:custGeom>
            <a:avLst/>
            <a:gdLst>
              <a:gd name="T0" fmla="*/ 30 w 48"/>
              <a:gd name="T1" fmla="*/ 0 h 39"/>
              <a:gd name="T2" fmla="*/ 29 w 48"/>
              <a:gd name="T3" fmla="*/ 4 h 39"/>
              <a:gd name="T4" fmla="*/ 29 w 48"/>
              <a:gd name="T5" fmla="*/ 5 h 39"/>
              <a:gd name="T6" fmla="*/ 29 w 48"/>
              <a:gd name="T7" fmla="*/ 9 h 39"/>
              <a:gd name="T8" fmla="*/ 39 w 48"/>
              <a:gd name="T9" fmla="*/ 9 h 39"/>
              <a:gd name="T10" fmla="*/ 39 w 48"/>
              <a:gd name="T11" fmla="*/ 12 h 39"/>
              <a:gd name="T12" fmla="*/ 39 w 48"/>
              <a:gd name="T13" fmla="*/ 14 h 39"/>
              <a:gd name="T14" fmla="*/ 41 w 48"/>
              <a:gd name="T15" fmla="*/ 16 h 39"/>
              <a:gd name="T16" fmla="*/ 48 w 48"/>
              <a:gd name="T17" fmla="*/ 31 h 39"/>
              <a:gd name="T18" fmla="*/ 48 w 48"/>
              <a:gd name="T19" fmla="*/ 33 h 39"/>
              <a:gd name="T20" fmla="*/ 48 w 48"/>
              <a:gd name="T21" fmla="*/ 34 h 39"/>
              <a:gd name="T22" fmla="*/ 39 w 48"/>
              <a:gd name="T23" fmla="*/ 39 h 39"/>
              <a:gd name="T24" fmla="*/ 26 w 48"/>
              <a:gd name="T25" fmla="*/ 38 h 39"/>
              <a:gd name="T26" fmla="*/ 14 w 48"/>
              <a:gd name="T27" fmla="*/ 33 h 39"/>
              <a:gd name="T28" fmla="*/ 12 w 48"/>
              <a:gd name="T29" fmla="*/ 39 h 39"/>
              <a:gd name="T30" fmla="*/ 5 w 48"/>
              <a:gd name="T31" fmla="*/ 37 h 39"/>
              <a:gd name="T32" fmla="*/ 0 w 48"/>
              <a:gd name="T33" fmla="*/ 30 h 39"/>
              <a:gd name="T34" fmla="*/ 1 w 48"/>
              <a:gd name="T35" fmla="*/ 18 h 39"/>
              <a:gd name="T36" fmla="*/ 1 w 48"/>
              <a:gd name="T37" fmla="*/ 16 h 39"/>
              <a:gd name="T38" fmla="*/ 1 w 48"/>
              <a:gd name="T39" fmla="*/ 9 h 39"/>
              <a:gd name="T40" fmla="*/ 3 w 48"/>
              <a:gd name="T41" fmla="*/ 3 h 39"/>
              <a:gd name="T42" fmla="*/ 5 w 48"/>
              <a:gd name="T43" fmla="*/ 5 h 39"/>
              <a:gd name="T44" fmla="*/ 8 w 48"/>
              <a:gd name="T45" fmla="*/ 0 h 39"/>
              <a:gd name="T46" fmla="*/ 11 w 48"/>
              <a:gd name="T47" fmla="*/ 0 h 39"/>
              <a:gd name="T48" fmla="*/ 11 w 48"/>
              <a:gd name="T49" fmla="*/ 1 h 39"/>
              <a:gd name="T50" fmla="*/ 16 w 48"/>
              <a:gd name="T51" fmla="*/ 1 h 39"/>
              <a:gd name="T52" fmla="*/ 18 w 48"/>
              <a:gd name="T53" fmla="*/ 0 h 39"/>
              <a:gd name="T54" fmla="*/ 30 w 48"/>
              <a:gd name="T55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8" h="39">
                <a:moveTo>
                  <a:pt x="30" y="0"/>
                </a:moveTo>
                <a:lnTo>
                  <a:pt x="29" y="4"/>
                </a:lnTo>
                <a:lnTo>
                  <a:pt x="29" y="5"/>
                </a:lnTo>
                <a:lnTo>
                  <a:pt x="29" y="9"/>
                </a:lnTo>
                <a:lnTo>
                  <a:pt x="39" y="9"/>
                </a:lnTo>
                <a:lnTo>
                  <a:pt x="39" y="12"/>
                </a:lnTo>
                <a:lnTo>
                  <a:pt x="39" y="14"/>
                </a:lnTo>
                <a:lnTo>
                  <a:pt x="41" y="16"/>
                </a:lnTo>
                <a:lnTo>
                  <a:pt x="48" y="31"/>
                </a:lnTo>
                <a:lnTo>
                  <a:pt x="48" y="33"/>
                </a:lnTo>
                <a:lnTo>
                  <a:pt x="48" y="34"/>
                </a:lnTo>
                <a:lnTo>
                  <a:pt x="39" y="39"/>
                </a:lnTo>
                <a:lnTo>
                  <a:pt x="26" y="38"/>
                </a:lnTo>
                <a:lnTo>
                  <a:pt x="14" y="33"/>
                </a:lnTo>
                <a:lnTo>
                  <a:pt x="12" y="39"/>
                </a:lnTo>
                <a:lnTo>
                  <a:pt x="5" y="37"/>
                </a:lnTo>
                <a:lnTo>
                  <a:pt x="0" y="30"/>
                </a:lnTo>
                <a:lnTo>
                  <a:pt x="1" y="18"/>
                </a:lnTo>
                <a:lnTo>
                  <a:pt x="1" y="16"/>
                </a:lnTo>
                <a:lnTo>
                  <a:pt x="1" y="9"/>
                </a:lnTo>
                <a:lnTo>
                  <a:pt x="3" y="3"/>
                </a:lnTo>
                <a:lnTo>
                  <a:pt x="5" y="5"/>
                </a:lnTo>
                <a:lnTo>
                  <a:pt x="8" y="0"/>
                </a:lnTo>
                <a:lnTo>
                  <a:pt x="11" y="0"/>
                </a:lnTo>
                <a:lnTo>
                  <a:pt x="11" y="1"/>
                </a:lnTo>
                <a:lnTo>
                  <a:pt x="16" y="1"/>
                </a:lnTo>
                <a:lnTo>
                  <a:pt x="18" y="0"/>
                </a:lnTo>
                <a:lnTo>
                  <a:pt x="3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5" name="Freeform 587"/>
          <p:cNvSpPr>
            <a:spLocks/>
          </p:cNvSpPr>
          <p:nvPr/>
        </p:nvSpPr>
        <p:spPr bwMode="auto">
          <a:xfrm>
            <a:off x="5292725" y="5597525"/>
            <a:ext cx="33338" cy="55563"/>
          </a:xfrm>
          <a:custGeom>
            <a:avLst/>
            <a:gdLst>
              <a:gd name="T0" fmla="*/ 9 w 21"/>
              <a:gd name="T1" fmla="*/ 6 h 35"/>
              <a:gd name="T2" fmla="*/ 21 w 21"/>
              <a:gd name="T3" fmla="*/ 28 h 35"/>
              <a:gd name="T4" fmla="*/ 17 w 21"/>
              <a:gd name="T5" fmla="*/ 32 h 35"/>
              <a:gd name="T6" fmla="*/ 14 w 21"/>
              <a:gd name="T7" fmla="*/ 32 h 35"/>
              <a:gd name="T8" fmla="*/ 11 w 21"/>
              <a:gd name="T9" fmla="*/ 30 h 35"/>
              <a:gd name="T10" fmla="*/ 11 w 21"/>
              <a:gd name="T11" fmla="*/ 35 h 35"/>
              <a:gd name="T12" fmla="*/ 6 w 21"/>
              <a:gd name="T13" fmla="*/ 33 h 35"/>
              <a:gd name="T14" fmla="*/ 0 w 21"/>
              <a:gd name="T15" fmla="*/ 32 h 35"/>
              <a:gd name="T16" fmla="*/ 0 w 21"/>
              <a:gd name="T17" fmla="*/ 26 h 35"/>
              <a:gd name="T18" fmla="*/ 0 w 21"/>
              <a:gd name="T19" fmla="*/ 25 h 35"/>
              <a:gd name="T20" fmla="*/ 0 w 21"/>
              <a:gd name="T21" fmla="*/ 21 h 35"/>
              <a:gd name="T22" fmla="*/ 2 w 21"/>
              <a:gd name="T23" fmla="*/ 10 h 35"/>
              <a:gd name="T24" fmla="*/ 2 w 21"/>
              <a:gd name="T25" fmla="*/ 9 h 35"/>
              <a:gd name="T26" fmla="*/ 0 w 21"/>
              <a:gd name="T27" fmla="*/ 5 h 35"/>
              <a:gd name="T28" fmla="*/ 2 w 21"/>
              <a:gd name="T29" fmla="*/ 2 h 35"/>
              <a:gd name="T30" fmla="*/ 2 w 21"/>
              <a:gd name="T31" fmla="*/ 0 h 35"/>
              <a:gd name="T32" fmla="*/ 3 w 21"/>
              <a:gd name="T33" fmla="*/ 2 h 35"/>
              <a:gd name="T34" fmla="*/ 5 w 21"/>
              <a:gd name="T35" fmla="*/ 2 h 35"/>
              <a:gd name="T36" fmla="*/ 7 w 21"/>
              <a:gd name="T37" fmla="*/ 5 h 35"/>
              <a:gd name="T38" fmla="*/ 9 w 21"/>
              <a:gd name="T39" fmla="*/ 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" h="35">
                <a:moveTo>
                  <a:pt x="9" y="6"/>
                </a:moveTo>
                <a:lnTo>
                  <a:pt x="21" y="28"/>
                </a:lnTo>
                <a:lnTo>
                  <a:pt x="17" y="32"/>
                </a:lnTo>
                <a:lnTo>
                  <a:pt x="14" y="32"/>
                </a:lnTo>
                <a:lnTo>
                  <a:pt x="11" y="30"/>
                </a:lnTo>
                <a:lnTo>
                  <a:pt x="11" y="35"/>
                </a:lnTo>
                <a:lnTo>
                  <a:pt x="6" y="33"/>
                </a:lnTo>
                <a:lnTo>
                  <a:pt x="0" y="32"/>
                </a:lnTo>
                <a:lnTo>
                  <a:pt x="0" y="26"/>
                </a:lnTo>
                <a:lnTo>
                  <a:pt x="0" y="25"/>
                </a:lnTo>
                <a:lnTo>
                  <a:pt x="0" y="21"/>
                </a:lnTo>
                <a:lnTo>
                  <a:pt x="2" y="10"/>
                </a:lnTo>
                <a:lnTo>
                  <a:pt x="2" y="9"/>
                </a:lnTo>
                <a:lnTo>
                  <a:pt x="0" y="5"/>
                </a:lnTo>
                <a:lnTo>
                  <a:pt x="2" y="2"/>
                </a:lnTo>
                <a:lnTo>
                  <a:pt x="2" y="0"/>
                </a:lnTo>
                <a:lnTo>
                  <a:pt x="3" y="2"/>
                </a:lnTo>
                <a:lnTo>
                  <a:pt x="5" y="2"/>
                </a:lnTo>
                <a:lnTo>
                  <a:pt x="7" y="5"/>
                </a:lnTo>
                <a:lnTo>
                  <a:pt x="9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6" name="Freeform 588"/>
          <p:cNvSpPr>
            <a:spLocks/>
          </p:cNvSpPr>
          <p:nvPr/>
        </p:nvSpPr>
        <p:spPr bwMode="auto">
          <a:xfrm>
            <a:off x="5126038" y="5335588"/>
            <a:ext cx="119063" cy="68263"/>
          </a:xfrm>
          <a:custGeom>
            <a:avLst/>
            <a:gdLst>
              <a:gd name="T0" fmla="*/ 7 w 75"/>
              <a:gd name="T1" fmla="*/ 43 h 43"/>
              <a:gd name="T2" fmla="*/ 7 w 75"/>
              <a:gd name="T3" fmla="*/ 41 h 43"/>
              <a:gd name="T4" fmla="*/ 5 w 75"/>
              <a:gd name="T5" fmla="*/ 9 h 43"/>
              <a:gd name="T6" fmla="*/ 0 w 75"/>
              <a:gd name="T7" fmla="*/ 5 h 43"/>
              <a:gd name="T8" fmla="*/ 3 w 75"/>
              <a:gd name="T9" fmla="*/ 0 h 43"/>
              <a:gd name="T10" fmla="*/ 20 w 75"/>
              <a:gd name="T11" fmla="*/ 7 h 43"/>
              <a:gd name="T12" fmla="*/ 25 w 75"/>
              <a:gd name="T13" fmla="*/ 9 h 43"/>
              <a:gd name="T14" fmla="*/ 26 w 75"/>
              <a:gd name="T15" fmla="*/ 9 h 43"/>
              <a:gd name="T16" fmla="*/ 28 w 75"/>
              <a:gd name="T17" fmla="*/ 7 h 43"/>
              <a:gd name="T18" fmla="*/ 35 w 75"/>
              <a:gd name="T19" fmla="*/ 3 h 43"/>
              <a:gd name="T20" fmla="*/ 50 w 75"/>
              <a:gd name="T21" fmla="*/ 0 h 43"/>
              <a:gd name="T22" fmla="*/ 55 w 75"/>
              <a:gd name="T23" fmla="*/ 2 h 43"/>
              <a:gd name="T24" fmla="*/ 58 w 75"/>
              <a:gd name="T25" fmla="*/ 3 h 43"/>
              <a:gd name="T26" fmla="*/ 62 w 75"/>
              <a:gd name="T27" fmla="*/ 6 h 43"/>
              <a:gd name="T28" fmla="*/ 63 w 75"/>
              <a:gd name="T29" fmla="*/ 9 h 43"/>
              <a:gd name="T30" fmla="*/ 63 w 75"/>
              <a:gd name="T31" fmla="*/ 10 h 43"/>
              <a:gd name="T32" fmla="*/ 60 w 75"/>
              <a:gd name="T33" fmla="*/ 13 h 43"/>
              <a:gd name="T34" fmla="*/ 66 w 75"/>
              <a:gd name="T35" fmla="*/ 15 h 43"/>
              <a:gd name="T36" fmla="*/ 67 w 75"/>
              <a:gd name="T37" fmla="*/ 17 h 43"/>
              <a:gd name="T38" fmla="*/ 75 w 75"/>
              <a:gd name="T39" fmla="*/ 15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5" h="43">
                <a:moveTo>
                  <a:pt x="7" y="43"/>
                </a:moveTo>
                <a:lnTo>
                  <a:pt x="7" y="41"/>
                </a:lnTo>
                <a:lnTo>
                  <a:pt x="5" y="9"/>
                </a:lnTo>
                <a:lnTo>
                  <a:pt x="0" y="5"/>
                </a:lnTo>
                <a:lnTo>
                  <a:pt x="3" y="0"/>
                </a:lnTo>
                <a:lnTo>
                  <a:pt x="20" y="7"/>
                </a:lnTo>
                <a:lnTo>
                  <a:pt x="25" y="9"/>
                </a:lnTo>
                <a:lnTo>
                  <a:pt x="26" y="9"/>
                </a:lnTo>
                <a:lnTo>
                  <a:pt x="28" y="7"/>
                </a:lnTo>
                <a:lnTo>
                  <a:pt x="35" y="3"/>
                </a:lnTo>
                <a:lnTo>
                  <a:pt x="50" y="0"/>
                </a:lnTo>
                <a:lnTo>
                  <a:pt x="55" y="2"/>
                </a:lnTo>
                <a:lnTo>
                  <a:pt x="58" y="3"/>
                </a:lnTo>
                <a:lnTo>
                  <a:pt x="62" y="6"/>
                </a:lnTo>
                <a:lnTo>
                  <a:pt x="63" y="9"/>
                </a:lnTo>
                <a:lnTo>
                  <a:pt x="63" y="10"/>
                </a:lnTo>
                <a:lnTo>
                  <a:pt x="60" y="13"/>
                </a:lnTo>
                <a:lnTo>
                  <a:pt x="66" y="15"/>
                </a:lnTo>
                <a:lnTo>
                  <a:pt x="67" y="17"/>
                </a:lnTo>
                <a:lnTo>
                  <a:pt x="75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7" name="Freeform 589"/>
          <p:cNvSpPr>
            <a:spLocks/>
          </p:cNvSpPr>
          <p:nvPr/>
        </p:nvSpPr>
        <p:spPr bwMode="auto">
          <a:xfrm>
            <a:off x="5237163" y="5359400"/>
            <a:ext cx="52388" cy="87313"/>
          </a:xfrm>
          <a:custGeom>
            <a:avLst/>
            <a:gdLst>
              <a:gd name="T0" fmla="*/ 5 w 33"/>
              <a:gd name="T1" fmla="*/ 0 h 55"/>
              <a:gd name="T2" fmla="*/ 3 w 33"/>
              <a:gd name="T3" fmla="*/ 6 h 55"/>
              <a:gd name="T4" fmla="*/ 4 w 33"/>
              <a:gd name="T5" fmla="*/ 15 h 55"/>
              <a:gd name="T6" fmla="*/ 0 w 33"/>
              <a:gd name="T7" fmla="*/ 21 h 55"/>
              <a:gd name="T8" fmla="*/ 19 w 33"/>
              <a:gd name="T9" fmla="*/ 24 h 55"/>
              <a:gd name="T10" fmla="*/ 29 w 33"/>
              <a:gd name="T11" fmla="*/ 33 h 55"/>
              <a:gd name="T12" fmla="*/ 29 w 33"/>
              <a:gd name="T13" fmla="*/ 39 h 55"/>
              <a:gd name="T14" fmla="*/ 33 w 33"/>
              <a:gd name="T15" fmla="*/ 45 h 55"/>
              <a:gd name="T16" fmla="*/ 23 w 33"/>
              <a:gd name="T17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" h="55">
                <a:moveTo>
                  <a:pt x="5" y="0"/>
                </a:moveTo>
                <a:lnTo>
                  <a:pt x="3" y="6"/>
                </a:lnTo>
                <a:lnTo>
                  <a:pt x="4" y="15"/>
                </a:lnTo>
                <a:lnTo>
                  <a:pt x="0" y="21"/>
                </a:lnTo>
                <a:lnTo>
                  <a:pt x="19" y="24"/>
                </a:lnTo>
                <a:lnTo>
                  <a:pt x="29" y="33"/>
                </a:lnTo>
                <a:lnTo>
                  <a:pt x="29" y="39"/>
                </a:lnTo>
                <a:lnTo>
                  <a:pt x="33" y="45"/>
                </a:lnTo>
                <a:lnTo>
                  <a:pt x="23" y="5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8" name="Freeform 590"/>
          <p:cNvSpPr>
            <a:spLocks/>
          </p:cNvSpPr>
          <p:nvPr/>
        </p:nvSpPr>
        <p:spPr bwMode="auto">
          <a:xfrm>
            <a:off x="5241925" y="5251450"/>
            <a:ext cx="98425" cy="128588"/>
          </a:xfrm>
          <a:custGeom>
            <a:avLst/>
            <a:gdLst>
              <a:gd name="T0" fmla="*/ 49 w 62"/>
              <a:gd name="T1" fmla="*/ 29 h 81"/>
              <a:gd name="T2" fmla="*/ 62 w 62"/>
              <a:gd name="T3" fmla="*/ 47 h 81"/>
              <a:gd name="T4" fmla="*/ 60 w 62"/>
              <a:gd name="T5" fmla="*/ 51 h 81"/>
              <a:gd name="T6" fmla="*/ 60 w 62"/>
              <a:gd name="T7" fmla="*/ 52 h 81"/>
              <a:gd name="T8" fmla="*/ 56 w 62"/>
              <a:gd name="T9" fmla="*/ 56 h 81"/>
              <a:gd name="T10" fmla="*/ 54 w 62"/>
              <a:gd name="T11" fmla="*/ 70 h 81"/>
              <a:gd name="T12" fmla="*/ 50 w 62"/>
              <a:gd name="T13" fmla="*/ 71 h 81"/>
              <a:gd name="T14" fmla="*/ 34 w 62"/>
              <a:gd name="T15" fmla="*/ 78 h 81"/>
              <a:gd name="T16" fmla="*/ 32 w 62"/>
              <a:gd name="T17" fmla="*/ 79 h 81"/>
              <a:gd name="T18" fmla="*/ 30 w 62"/>
              <a:gd name="T19" fmla="*/ 81 h 81"/>
              <a:gd name="T20" fmla="*/ 8 w 62"/>
              <a:gd name="T21" fmla="*/ 75 h 81"/>
              <a:gd name="T22" fmla="*/ 2 w 62"/>
              <a:gd name="T23" fmla="*/ 66 h 81"/>
              <a:gd name="T24" fmla="*/ 1 w 62"/>
              <a:gd name="T25" fmla="*/ 53 h 81"/>
              <a:gd name="T26" fmla="*/ 1 w 62"/>
              <a:gd name="T27" fmla="*/ 49 h 81"/>
              <a:gd name="T28" fmla="*/ 0 w 62"/>
              <a:gd name="T29" fmla="*/ 41 h 81"/>
              <a:gd name="T30" fmla="*/ 0 w 62"/>
              <a:gd name="T31" fmla="*/ 40 h 81"/>
              <a:gd name="T32" fmla="*/ 4 w 62"/>
              <a:gd name="T33" fmla="*/ 34 h 81"/>
              <a:gd name="T34" fmla="*/ 1 w 62"/>
              <a:gd name="T35" fmla="*/ 30 h 81"/>
              <a:gd name="T36" fmla="*/ 7 w 62"/>
              <a:gd name="T37" fmla="*/ 29 h 81"/>
              <a:gd name="T38" fmla="*/ 12 w 62"/>
              <a:gd name="T39" fmla="*/ 25 h 81"/>
              <a:gd name="T40" fmla="*/ 12 w 62"/>
              <a:gd name="T41" fmla="*/ 17 h 81"/>
              <a:gd name="T42" fmla="*/ 5 w 62"/>
              <a:gd name="T43" fmla="*/ 6 h 81"/>
              <a:gd name="T44" fmla="*/ 7 w 62"/>
              <a:gd name="T45" fmla="*/ 4 h 81"/>
              <a:gd name="T46" fmla="*/ 8 w 62"/>
              <a:gd name="T47" fmla="*/ 3 h 81"/>
              <a:gd name="T48" fmla="*/ 9 w 62"/>
              <a:gd name="T49" fmla="*/ 2 h 81"/>
              <a:gd name="T50" fmla="*/ 12 w 62"/>
              <a:gd name="T51" fmla="*/ 0 h 81"/>
              <a:gd name="T52" fmla="*/ 27 w 62"/>
              <a:gd name="T53" fmla="*/ 7 h 81"/>
              <a:gd name="T54" fmla="*/ 49 w 62"/>
              <a:gd name="T55" fmla="*/ 2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2" h="81">
                <a:moveTo>
                  <a:pt x="49" y="29"/>
                </a:moveTo>
                <a:lnTo>
                  <a:pt x="62" y="47"/>
                </a:lnTo>
                <a:lnTo>
                  <a:pt x="60" y="51"/>
                </a:lnTo>
                <a:lnTo>
                  <a:pt x="60" y="52"/>
                </a:lnTo>
                <a:lnTo>
                  <a:pt x="56" y="56"/>
                </a:lnTo>
                <a:lnTo>
                  <a:pt x="54" y="70"/>
                </a:lnTo>
                <a:lnTo>
                  <a:pt x="50" y="71"/>
                </a:lnTo>
                <a:lnTo>
                  <a:pt x="34" y="78"/>
                </a:lnTo>
                <a:lnTo>
                  <a:pt x="32" y="79"/>
                </a:lnTo>
                <a:lnTo>
                  <a:pt x="30" y="81"/>
                </a:lnTo>
                <a:lnTo>
                  <a:pt x="8" y="75"/>
                </a:lnTo>
                <a:lnTo>
                  <a:pt x="2" y="66"/>
                </a:lnTo>
                <a:lnTo>
                  <a:pt x="1" y="53"/>
                </a:lnTo>
                <a:lnTo>
                  <a:pt x="1" y="49"/>
                </a:lnTo>
                <a:lnTo>
                  <a:pt x="0" y="41"/>
                </a:lnTo>
                <a:lnTo>
                  <a:pt x="0" y="40"/>
                </a:lnTo>
                <a:lnTo>
                  <a:pt x="4" y="34"/>
                </a:lnTo>
                <a:lnTo>
                  <a:pt x="1" y="30"/>
                </a:lnTo>
                <a:lnTo>
                  <a:pt x="7" y="29"/>
                </a:lnTo>
                <a:lnTo>
                  <a:pt x="12" y="25"/>
                </a:lnTo>
                <a:lnTo>
                  <a:pt x="12" y="17"/>
                </a:lnTo>
                <a:lnTo>
                  <a:pt x="5" y="6"/>
                </a:lnTo>
                <a:lnTo>
                  <a:pt x="7" y="4"/>
                </a:lnTo>
                <a:lnTo>
                  <a:pt x="8" y="3"/>
                </a:lnTo>
                <a:lnTo>
                  <a:pt x="9" y="2"/>
                </a:lnTo>
                <a:lnTo>
                  <a:pt x="12" y="0"/>
                </a:lnTo>
                <a:lnTo>
                  <a:pt x="27" y="7"/>
                </a:lnTo>
                <a:lnTo>
                  <a:pt x="49" y="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9" name="Freeform 591"/>
          <p:cNvSpPr>
            <a:spLocks/>
          </p:cNvSpPr>
          <p:nvPr/>
        </p:nvSpPr>
        <p:spPr bwMode="auto">
          <a:xfrm>
            <a:off x="5308600" y="5060950"/>
            <a:ext cx="61913" cy="196850"/>
          </a:xfrm>
          <a:custGeom>
            <a:avLst/>
            <a:gdLst>
              <a:gd name="T0" fmla="*/ 38 w 39"/>
              <a:gd name="T1" fmla="*/ 49 h 124"/>
              <a:gd name="T2" fmla="*/ 34 w 39"/>
              <a:gd name="T3" fmla="*/ 78 h 124"/>
              <a:gd name="T4" fmla="*/ 39 w 39"/>
              <a:gd name="T5" fmla="*/ 100 h 124"/>
              <a:gd name="T6" fmla="*/ 39 w 39"/>
              <a:gd name="T7" fmla="*/ 103 h 124"/>
              <a:gd name="T8" fmla="*/ 38 w 39"/>
              <a:gd name="T9" fmla="*/ 109 h 124"/>
              <a:gd name="T10" fmla="*/ 34 w 39"/>
              <a:gd name="T11" fmla="*/ 120 h 124"/>
              <a:gd name="T12" fmla="*/ 27 w 39"/>
              <a:gd name="T13" fmla="*/ 124 h 124"/>
              <a:gd name="T14" fmla="*/ 22 w 39"/>
              <a:gd name="T15" fmla="*/ 120 h 124"/>
              <a:gd name="T16" fmla="*/ 20 w 39"/>
              <a:gd name="T17" fmla="*/ 119 h 124"/>
              <a:gd name="T18" fmla="*/ 19 w 39"/>
              <a:gd name="T19" fmla="*/ 118 h 124"/>
              <a:gd name="T20" fmla="*/ 15 w 39"/>
              <a:gd name="T21" fmla="*/ 119 h 124"/>
              <a:gd name="T22" fmla="*/ 7 w 39"/>
              <a:gd name="T23" fmla="*/ 122 h 124"/>
              <a:gd name="T24" fmla="*/ 0 w 39"/>
              <a:gd name="T25" fmla="*/ 109 h 124"/>
              <a:gd name="T26" fmla="*/ 3 w 39"/>
              <a:gd name="T27" fmla="*/ 109 h 124"/>
              <a:gd name="T28" fmla="*/ 5 w 39"/>
              <a:gd name="T29" fmla="*/ 108 h 124"/>
              <a:gd name="T30" fmla="*/ 10 w 39"/>
              <a:gd name="T31" fmla="*/ 108 h 124"/>
              <a:gd name="T32" fmla="*/ 11 w 39"/>
              <a:gd name="T33" fmla="*/ 111 h 124"/>
              <a:gd name="T34" fmla="*/ 14 w 39"/>
              <a:gd name="T35" fmla="*/ 107 h 124"/>
              <a:gd name="T36" fmla="*/ 16 w 39"/>
              <a:gd name="T37" fmla="*/ 103 h 124"/>
              <a:gd name="T38" fmla="*/ 18 w 39"/>
              <a:gd name="T39" fmla="*/ 101 h 124"/>
              <a:gd name="T40" fmla="*/ 16 w 39"/>
              <a:gd name="T41" fmla="*/ 68 h 124"/>
              <a:gd name="T42" fmla="*/ 22 w 39"/>
              <a:gd name="T43" fmla="*/ 56 h 124"/>
              <a:gd name="T44" fmla="*/ 12 w 39"/>
              <a:gd name="T45" fmla="*/ 36 h 124"/>
              <a:gd name="T46" fmla="*/ 10 w 39"/>
              <a:gd name="T47" fmla="*/ 17 h 124"/>
              <a:gd name="T48" fmla="*/ 8 w 39"/>
              <a:gd name="T49" fmla="*/ 0 h 124"/>
              <a:gd name="T50" fmla="*/ 20 w 39"/>
              <a:gd name="T51" fmla="*/ 25 h 124"/>
              <a:gd name="T52" fmla="*/ 23 w 39"/>
              <a:gd name="T53" fmla="*/ 33 h 124"/>
              <a:gd name="T54" fmla="*/ 38 w 39"/>
              <a:gd name="T55" fmla="*/ 49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9" h="124">
                <a:moveTo>
                  <a:pt x="38" y="49"/>
                </a:moveTo>
                <a:lnTo>
                  <a:pt x="34" y="78"/>
                </a:lnTo>
                <a:lnTo>
                  <a:pt x="39" y="100"/>
                </a:lnTo>
                <a:lnTo>
                  <a:pt x="39" y="103"/>
                </a:lnTo>
                <a:lnTo>
                  <a:pt x="38" y="109"/>
                </a:lnTo>
                <a:lnTo>
                  <a:pt x="34" y="120"/>
                </a:lnTo>
                <a:lnTo>
                  <a:pt x="27" y="124"/>
                </a:lnTo>
                <a:lnTo>
                  <a:pt x="22" y="120"/>
                </a:lnTo>
                <a:lnTo>
                  <a:pt x="20" y="119"/>
                </a:lnTo>
                <a:lnTo>
                  <a:pt x="19" y="118"/>
                </a:lnTo>
                <a:lnTo>
                  <a:pt x="15" y="119"/>
                </a:lnTo>
                <a:lnTo>
                  <a:pt x="7" y="122"/>
                </a:lnTo>
                <a:lnTo>
                  <a:pt x="0" y="109"/>
                </a:lnTo>
                <a:lnTo>
                  <a:pt x="3" y="109"/>
                </a:lnTo>
                <a:lnTo>
                  <a:pt x="5" y="108"/>
                </a:lnTo>
                <a:lnTo>
                  <a:pt x="10" y="108"/>
                </a:lnTo>
                <a:lnTo>
                  <a:pt x="11" y="111"/>
                </a:lnTo>
                <a:lnTo>
                  <a:pt x="14" y="107"/>
                </a:lnTo>
                <a:lnTo>
                  <a:pt x="16" y="103"/>
                </a:lnTo>
                <a:lnTo>
                  <a:pt x="18" y="101"/>
                </a:lnTo>
                <a:lnTo>
                  <a:pt x="16" y="68"/>
                </a:lnTo>
                <a:lnTo>
                  <a:pt x="22" y="56"/>
                </a:lnTo>
                <a:lnTo>
                  <a:pt x="12" y="36"/>
                </a:lnTo>
                <a:lnTo>
                  <a:pt x="10" y="17"/>
                </a:lnTo>
                <a:lnTo>
                  <a:pt x="8" y="0"/>
                </a:lnTo>
                <a:lnTo>
                  <a:pt x="20" y="25"/>
                </a:lnTo>
                <a:lnTo>
                  <a:pt x="23" y="33"/>
                </a:lnTo>
                <a:lnTo>
                  <a:pt x="38" y="4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0" name="Freeform 592"/>
          <p:cNvSpPr>
            <a:spLocks/>
          </p:cNvSpPr>
          <p:nvPr/>
        </p:nvSpPr>
        <p:spPr bwMode="auto">
          <a:xfrm>
            <a:off x="5319713" y="5248275"/>
            <a:ext cx="122238" cy="142875"/>
          </a:xfrm>
          <a:custGeom>
            <a:avLst/>
            <a:gdLst>
              <a:gd name="T0" fmla="*/ 27 w 77"/>
              <a:gd name="T1" fmla="*/ 2 h 90"/>
              <a:gd name="T2" fmla="*/ 30 w 77"/>
              <a:gd name="T3" fmla="*/ 2 h 90"/>
              <a:gd name="T4" fmla="*/ 34 w 77"/>
              <a:gd name="T5" fmla="*/ 4 h 90"/>
              <a:gd name="T6" fmla="*/ 35 w 77"/>
              <a:gd name="T7" fmla="*/ 4 h 90"/>
              <a:gd name="T8" fmla="*/ 37 w 77"/>
              <a:gd name="T9" fmla="*/ 4 h 90"/>
              <a:gd name="T10" fmla="*/ 39 w 77"/>
              <a:gd name="T11" fmla="*/ 10 h 90"/>
              <a:gd name="T12" fmla="*/ 49 w 77"/>
              <a:gd name="T13" fmla="*/ 12 h 90"/>
              <a:gd name="T14" fmla="*/ 50 w 77"/>
              <a:gd name="T15" fmla="*/ 16 h 90"/>
              <a:gd name="T16" fmla="*/ 53 w 77"/>
              <a:gd name="T17" fmla="*/ 16 h 90"/>
              <a:gd name="T18" fmla="*/ 54 w 77"/>
              <a:gd name="T19" fmla="*/ 20 h 90"/>
              <a:gd name="T20" fmla="*/ 75 w 77"/>
              <a:gd name="T21" fmla="*/ 35 h 90"/>
              <a:gd name="T22" fmla="*/ 75 w 77"/>
              <a:gd name="T23" fmla="*/ 38 h 90"/>
              <a:gd name="T24" fmla="*/ 75 w 77"/>
              <a:gd name="T25" fmla="*/ 40 h 90"/>
              <a:gd name="T26" fmla="*/ 75 w 77"/>
              <a:gd name="T27" fmla="*/ 43 h 90"/>
              <a:gd name="T28" fmla="*/ 76 w 77"/>
              <a:gd name="T29" fmla="*/ 57 h 90"/>
              <a:gd name="T30" fmla="*/ 77 w 77"/>
              <a:gd name="T31" fmla="*/ 60 h 90"/>
              <a:gd name="T32" fmla="*/ 77 w 77"/>
              <a:gd name="T33" fmla="*/ 62 h 90"/>
              <a:gd name="T34" fmla="*/ 77 w 77"/>
              <a:gd name="T35" fmla="*/ 64 h 90"/>
              <a:gd name="T36" fmla="*/ 73 w 77"/>
              <a:gd name="T37" fmla="*/ 58 h 90"/>
              <a:gd name="T38" fmla="*/ 62 w 77"/>
              <a:gd name="T39" fmla="*/ 62 h 90"/>
              <a:gd name="T40" fmla="*/ 62 w 77"/>
              <a:gd name="T41" fmla="*/ 76 h 90"/>
              <a:gd name="T42" fmla="*/ 57 w 77"/>
              <a:gd name="T43" fmla="*/ 77 h 90"/>
              <a:gd name="T44" fmla="*/ 49 w 77"/>
              <a:gd name="T45" fmla="*/ 79 h 90"/>
              <a:gd name="T46" fmla="*/ 38 w 77"/>
              <a:gd name="T47" fmla="*/ 75 h 90"/>
              <a:gd name="T48" fmla="*/ 35 w 77"/>
              <a:gd name="T49" fmla="*/ 90 h 90"/>
              <a:gd name="T50" fmla="*/ 27 w 77"/>
              <a:gd name="T51" fmla="*/ 83 h 90"/>
              <a:gd name="T52" fmla="*/ 23 w 77"/>
              <a:gd name="T53" fmla="*/ 80 h 90"/>
              <a:gd name="T54" fmla="*/ 22 w 77"/>
              <a:gd name="T55" fmla="*/ 80 h 90"/>
              <a:gd name="T56" fmla="*/ 22 w 77"/>
              <a:gd name="T57" fmla="*/ 79 h 90"/>
              <a:gd name="T58" fmla="*/ 17 w 77"/>
              <a:gd name="T59" fmla="*/ 77 h 90"/>
              <a:gd name="T60" fmla="*/ 20 w 77"/>
              <a:gd name="T61" fmla="*/ 61 h 90"/>
              <a:gd name="T62" fmla="*/ 13 w 77"/>
              <a:gd name="T63" fmla="*/ 49 h 90"/>
              <a:gd name="T64" fmla="*/ 0 w 77"/>
              <a:gd name="T65" fmla="*/ 31 h 90"/>
              <a:gd name="T66" fmla="*/ 3 w 77"/>
              <a:gd name="T67" fmla="*/ 21 h 90"/>
              <a:gd name="T68" fmla="*/ 0 w 77"/>
              <a:gd name="T69" fmla="*/ 4 h 90"/>
              <a:gd name="T70" fmla="*/ 8 w 77"/>
              <a:gd name="T71" fmla="*/ 1 h 90"/>
              <a:gd name="T72" fmla="*/ 12 w 77"/>
              <a:gd name="T73" fmla="*/ 0 h 90"/>
              <a:gd name="T74" fmla="*/ 13 w 77"/>
              <a:gd name="T75" fmla="*/ 1 h 90"/>
              <a:gd name="T76" fmla="*/ 15 w 77"/>
              <a:gd name="T77" fmla="*/ 2 h 90"/>
              <a:gd name="T78" fmla="*/ 20 w 77"/>
              <a:gd name="T79" fmla="*/ 6 h 90"/>
              <a:gd name="T80" fmla="*/ 27 w 77"/>
              <a:gd name="T81" fmla="*/ 2 h 90"/>
              <a:gd name="T82" fmla="*/ 27 w 77"/>
              <a:gd name="T83" fmla="*/ 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7" h="90">
                <a:moveTo>
                  <a:pt x="27" y="2"/>
                </a:moveTo>
                <a:lnTo>
                  <a:pt x="30" y="2"/>
                </a:lnTo>
                <a:lnTo>
                  <a:pt x="34" y="4"/>
                </a:lnTo>
                <a:lnTo>
                  <a:pt x="35" y="4"/>
                </a:lnTo>
                <a:lnTo>
                  <a:pt x="37" y="4"/>
                </a:lnTo>
                <a:lnTo>
                  <a:pt x="39" y="10"/>
                </a:lnTo>
                <a:lnTo>
                  <a:pt x="49" y="12"/>
                </a:lnTo>
                <a:lnTo>
                  <a:pt x="50" y="16"/>
                </a:lnTo>
                <a:lnTo>
                  <a:pt x="53" y="16"/>
                </a:lnTo>
                <a:lnTo>
                  <a:pt x="54" y="20"/>
                </a:lnTo>
                <a:lnTo>
                  <a:pt x="75" y="35"/>
                </a:lnTo>
                <a:lnTo>
                  <a:pt x="75" y="38"/>
                </a:lnTo>
                <a:lnTo>
                  <a:pt x="75" y="40"/>
                </a:lnTo>
                <a:lnTo>
                  <a:pt x="75" y="43"/>
                </a:lnTo>
                <a:lnTo>
                  <a:pt x="76" y="57"/>
                </a:lnTo>
                <a:lnTo>
                  <a:pt x="77" y="60"/>
                </a:lnTo>
                <a:lnTo>
                  <a:pt x="77" y="62"/>
                </a:lnTo>
                <a:lnTo>
                  <a:pt x="77" y="64"/>
                </a:lnTo>
                <a:lnTo>
                  <a:pt x="73" y="58"/>
                </a:lnTo>
                <a:lnTo>
                  <a:pt x="62" y="62"/>
                </a:lnTo>
                <a:lnTo>
                  <a:pt x="62" y="76"/>
                </a:lnTo>
                <a:lnTo>
                  <a:pt x="57" y="77"/>
                </a:lnTo>
                <a:lnTo>
                  <a:pt x="49" y="79"/>
                </a:lnTo>
                <a:lnTo>
                  <a:pt x="38" y="75"/>
                </a:lnTo>
                <a:lnTo>
                  <a:pt x="35" y="90"/>
                </a:lnTo>
                <a:lnTo>
                  <a:pt x="27" y="83"/>
                </a:lnTo>
                <a:lnTo>
                  <a:pt x="23" y="80"/>
                </a:lnTo>
                <a:lnTo>
                  <a:pt x="22" y="80"/>
                </a:lnTo>
                <a:lnTo>
                  <a:pt x="22" y="79"/>
                </a:lnTo>
                <a:lnTo>
                  <a:pt x="17" y="77"/>
                </a:lnTo>
                <a:lnTo>
                  <a:pt x="20" y="61"/>
                </a:lnTo>
                <a:lnTo>
                  <a:pt x="13" y="49"/>
                </a:lnTo>
                <a:lnTo>
                  <a:pt x="0" y="31"/>
                </a:lnTo>
                <a:lnTo>
                  <a:pt x="3" y="21"/>
                </a:lnTo>
                <a:lnTo>
                  <a:pt x="0" y="4"/>
                </a:lnTo>
                <a:lnTo>
                  <a:pt x="8" y="1"/>
                </a:lnTo>
                <a:lnTo>
                  <a:pt x="12" y="0"/>
                </a:lnTo>
                <a:lnTo>
                  <a:pt x="13" y="1"/>
                </a:lnTo>
                <a:lnTo>
                  <a:pt x="15" y="2"/>
                </a:lnTo>
                <a:lnTo>
                  <a:pt x="20" y="6"/>
                </a:lnTo>
                <a:lnTo>
                  <a:pt x="27" y="2"/>
                </a:lnTo>
                <a:lnTo>
                  <a:pt x="27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1" name="Freeform 593"/>
          <p:cNvSpPr>
            <a:spLocks/>
          </p:cNvSpPr>
          <p:nvPr/>
        </p:nvSpPr>
        <p:spPr bwMode="auto">
          <a:xfrm>
            <a:off x="5408613" y="5430838"/>
            <a:ext cx="85725" cy="139700"/>
          </a:xfrm>
          <a:custGeom>
            <a:avLst/>
            <a:gdLst>
              <a:gd name="T0" fmla="*/ 42 w 54"/>
              <a:gd name="T1" fmla="*/ 6 h 88"/>
              <a:gd name="T2" fmla="*/ 53 w 54"/>
              <a:gd name="T3" fmla="*/ 22 h 88"/>
              <a:gd name="T4" fmla="*/ 54 w 54"/>
              <a:gd name="T5" fmla="*/ 28 h 88"/>
              <a:gd name="T6" fmla="*/ 54 w 54"/>
              <a:gd name="T7" fmla="*/ 32 h 88"/>
              <a:gd name="T8" fmla="*/ 51 w 54"/>
              <a:gd name="T9" fmla="*/ 44 h 88"/>
              <a:gd name="T10" fmla="*/ 50 w 54"/>
              <a:gd name="T11" fmla="*/ 45 h 88"/>
              <a:gd name="T12" fmla="*/ 47 w 54"/>
              <a:gd name="T13" fmla="*/ 50 h 88"/>
              <a:gd name="T14" fmla="*/ 50 w 54"/>
              <a:gd name="T15" fmla="*/ 54 h 88"/>
              <a:gd name="T16" fmla="*/ 51 w 54"/>
              <a:gd name="T17" fmla="*/ 55 h 88"/>
              <a:gd name="T18" fmla="*/ 51 w 54"/>
              <a:gd name="T19" fmla="*/ 58 h 88"/>
              <a:gd name="T20" fmla="*/ 47 w 54"/>
              <a:gd name="T21" fmla="*/ 66 h 88"/>
              <a:gd name="T22" fmla="*/ 49 w 54"/>
              <a:gd name="T23" fmla="*/ 69 h 88"/>
              <a:gd name="T24" fmla="*/ 49 w 54"/>
              <a:gd name="T25" fmla="*/ 75 h 88"/>
              <a:gd name="T26" fmla="*/ 49 w 54"/>
              <a:gd name="T27" fmla="*/ 81 h 88"/>
              <a:gd name="T28" fmla="*/ 36 w 54"/>
              <a:gd name="T29" fmla="*/ 86 h 88"/>
              <a:gd name="T30" fmla="*/ 28 w 54"/>
              <a:gd name="T31" fmla="*/ 74 h 88"/>
              <a:gd name="T32" fmla="*/ 23 w 54"/>
              <a:gd name="T33" fmla="*/ 70 h 88"/>
              <a:gd name="T34" fmla="*/ 8 w 54"/>
              <a:gd name="T35" fmla="*/ 54 h 88"/>
              <a:gd name="T36" fmla="*/ 6 w 54"/>
              <a:gd name="T37" fmla="*/ 52 h 88"/>
              <a:gd name="T38" fmla="*/ 6 w 54"/>
              <a:gd name="T39" fmla="*/ 47 h 88"/>
              <a:gd name="T40" fmla="*/ 8 w 54"/>
              <a:gd name="T41" fmla="*/ 40 h 88"/>
              <a:gd name="T42" fmla="*/ 9 w 54"/>
              <a:gd name="T43" fmla="*/ 32 h 88"/>
              <a:gd name="T44" fmla="*/ 0 w 54"/>
              <a:gd name="T45" fmla="*/ 20 h 88"/>
              <a:gd name="T46" fmla="*/ 2 w 54"/>
              <a:gd name="T47" fmla="*/ 18 h 88"/>
              <a:gd name="T48" fmla="*/ 8 w 54"/>
              <a:gd name="T49" fmla="*/ 15 h 88"/>
              <a:gd name="T50" fmla="*/ 11 w 54"/>
              <a:gd name="T51" fmla="*/ 15 h 88"/>
              <a:gd name="T52" fmla="*/ 12 w 54"/>
              <a:gd name="T53" fmla="*/ 17 h 88"/>
              <a:gd name="T54" fmla="*/ 15 w 54"/>
              <a:gd name="T55" fmla="*/ 9 h 88"/>
              <a:gd name="T56" fmla="*/ 26 w 54"/>
              <a:gd name="T57" fmla="*/ 3 h 88"/>
              <a:gd name="T58" fmla="*/ 30 w 54"/>
              <a:gd name="T59" fmla="*/ 2 h 88"/>
              <a:gd name="T60" fmla="*/ 35 w 54"/>
              <a:gd name="T61" fmla="*/ 2 h 88"/>
              <a:gd name="T62" fmla="*/ 38 w 54"/>
              <a:gd name="T63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" h="88">
                <a:moveTo>
                  <a:pt x="39" y="5"/>
                </a:moveTo>
                <a:lnTo>
                  <a:pt x="42" y="6"/>
                </a:lnTo>
                <a:lnTo>
                  <a:pt x="51" y="21"/>
                </a:lnTo>
                <a:lnTo>
                  <a:pt x="53" y="22"/>
                </a:lnTo>
                <a:lnTo>
                  <a:pt x="53" y="26"/>
                </a:lnTo>
                <a:lnTo>
                  <a:pt x="54" y="28"/>
                </a:lnTo>
                <a:lnTo>
                  <a:pt x="54" y="29"/>
                </a:lnTo>
                <a:lnTo>
                  <a:pt x="54" y="32"/>
                </a:lnTo>
                <a:lnTo>
                  <a:pt x="49" y="36"/>
                </a:lnTo>
                <a:lnTo>
                  <a:pt x="51" y="44"/>
                </a:lnTo>
                <a:lnTo>
                  <a:pt x="51" y="45"/>
                </a:lnTo>
                <a:lnTo>
                  <a:pt x="50" y="45"/>
                </a:lnTo>
                <a:lnTo>
                  <a:pt x="49" y="48"/>
                </a:lnTo>
                <a:lnTo>
                  <a:pt x="47" y="50"/>
                </a:lnTo>
                <a:lnTo>
                  <a:pt x="49" y="51"/>
                </a:lnTo>
                <a:lnTo>
                  <a:pt x="50" y="54"/>
                </a:lnTo>
                <a:lnTo>
                  <a:pt x="50" y="55"/>
                </a:lnTo>
                <a:lnTo>
                  <a:pt x="51" y="55"/>
                </a:lnTo>
                <a:lnTo>
                  <a:pt x="51" y="56"/>
                </a:lnTo>
                <a:lnTo>
                  <a:pt x="51" y="58"/>
                </a:lnTo>
                <a:lnTo>
                  <a:pt x="51" y="60"/>
                </a:lnTo>
                <a:lnTo>
                  <a:pt x="47" y="66"/>
                </a:lnTo>
                <a:lnTo>
                  <a:pt x="49" y="66"/>
                </a:lnTo>
                <a:lnTo>
                  <a:pt x="49" y="69"/>
                </a:lnTo>
                <a:lnTo>
                  <a:pt x="49" y="71"/>
                </a:lnTo>
                <a:lnTo>
                  <a:pt x="49" y="75"/>
                </a:lnTo>
                <a:lnTo>
                  <a:pt x="50" y="77"/>
                </a:lnTo>
                <a:lnTo>
                  <a:pt x="49" y="81"/>
                </a:lnTo>
                <a:lnTo>
                  <a:pt x="39" y="82"/>
                </a:lnTo>
                <a:lnTo>
                  <a:pt x="36" y="86"/>
                </a:lnTo>
                <a:lnTo>
                  <a:pt x="32" y="88"/>
                </a:lnTo>
                <a:lnTo>
                  <a:pt x="28" y="74"/>
                </a:lnTo>
                <a:lnTo>
                  <a:pt x="24" y="71"/>
                </a:lnTo>
                <a:lnTo>
                  <a:pt x="23" y="70"/>
                </a:lnTo>
                <a:lnTo>
                  <a:pt x="8" y="56"/>
                </a:lnTo>
                <a:lnTo>
                  <a:pt x="8" y="54"/>
                </a:lnTo>
                <a:lnTo>
                  <a:pt x="6" y="54"/>
                </a:lnTo>
                <a:lnTo>
                  <a:pt x="6" y="52"/>
                </a:lnTo>
                <a:lnTo>
                  <a:pt x="5" y="52"/>
                </a:lnTo>
                <a:lnTo>
                  <a:pt x="6" y="47"/>
                </a:lnTo>
                <a:lnTo>
                  <a:pt x="6" y="45"/>
                </a:lnTo>
                <a:lnTo>
                  <a:pt x="8" y="40"/>
                </a:lnTo>
                <a:lnTo>
                  <a:pt x="9" y="33"/>
                </a:lnTo>
                <a:lnTo>
                  <a:pt x="9" y="32"/>
                </a:lnTo>
                <a:lnTo>
                  <a:pt x="11" y="28"/>
                </a:lnTo>
                <a:lnTo>
                  <a:pt x="0" y="20"/>
                </a:lnTo>
                <a:lnTo>
                  <a:pt x="1" y="20"/>
                </a:lnTo>
                <a:lnTo>
                  <a:pt x="2" y="18"/>
                </a:lnTo>
                <a:lnTo>
                  <a:pt x="5" y="17"/>
                </a:lnTo>
                <a:lnTo>
                  <a:pt x="8" y="15"/>
                </a:lnTo>
                <a:lnTo>
                  <a:pt x="9" y="15"/>
                </a:lnTo>
                <a:lnTo>
                  <a:pt x="11" y="15"/>
                </a:lnTo>
                <a:lnTo>
                  <a:pt x="12" y="18"/>
                </a:lnTo>
                <a:lnTo>
                  <a:pt x="12" y="17"/>
                </a:lnTo>
                <a:lnTo>
                  <a:pt x="15" y="15"/>
                </a:lnTo>
                <a:lnTo>
                  <a:pt x="15" y="9"/>
                </a:lnTo>
                <a:lnTo>
                  <a:pt x="13" y="0"/>
                </a:lnTo>
                <a:lnTo>
                  <a:pt x="26" y="3"/>
                </a:lnTo>
                <a:lnTo>
                  <a:pt x="27" y="5"/>
                </a:lnTo>
                <a:lnTo>
                  <a:pt x="30" y="2"/>
                </a:lnTo>
                <a:lnTo>
                  <a:pt x="32" y="0"/>
                </a:lnTo>
                <a:lnTo>
                  <a:pt x="35" y="2"/>
                </a:lnTo>
                <a:lnTo>
                  <a:pt x="38" y="2"/>
                </a:lnTo>
                <a:lnTo>
                  <a:pt x="38" y="3"/>
                </a:lnTo>
                <a:lnTo>
                  <a:pt x="39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2" name="Freeform 594"/>
          <p:cNvSpPr>
            <a:spLocks/>
          </p:cNvSpPr>
          <p:nvPr/>
        </p:nvSpPr>
        <p:spPr bwMode="auto">
          <a:xfrm>
            <a:off x="5362575" y="5138738"/>
            <a:ext cx="79375" cy="165100"/>
          </a:xfrm>
          <a:custGeom>
            <a:avLst/>
            <a:gdLst>
              <a:gd name="T0" fmla="*/ 11 w 50"/>
              <a:gd name="T1" fmla="*/ 11 h 104"/>
              <a:gd name="T2" fmla="*/ 23 w 50"/>
              <a:gd name="T3" fmla="*/ 30 h 104"/>
              <a:gd name="T4" fmla="*/ 29 w 50"/>
              <a:gd name="T5" fmla="*/ 45 h 104"/>
              <a:gd name="T6" fmla="*/ 29 w 50"/>
              <a:gd name="T7" fmla="*/ 48 h 104"/>
              <a:gd name="T8" fmla="*/ 30 w 50"/>
              <a:gd name="T9" fmla="*/ 51 h 104"/>
              <a:gd name="T10" fmla="*/ 35 w 50"/>
              <a:gd name="T11" fmla="*/ 75 h 104"/>
              <a:gd name="T12" fmla="*/ 44 w 50"/>
              <a:gd name="T13" fmla="*/ 79 h 104"/>
              <a:gd name="T14" fmla="*/ 49 w 50"/>
              <a:gd name="T15" fmla="*/ 85 h 104"/>
              <a:gd name="T16" fmla="*/ 49 w 50"/>
              <a:gd name="T17" fmla="*/ 92 h 104"/>
              <a:gd name="T18" fmla="*/ 48 w 50"/>
              <a:gd name="T19" fmla="*/ 94 h 104"/>
              <a:gd name="T20" fmla="*/ 50 w 50"/>
              <a:gd name="T21" fmla="*/ 99 h 104"/>
              <a:gd name="T22" fmla="*/ 49 w 50"/>
              <a:gd name="T23" fmla="*/ 101 h 104"/>
              <a:gd name="T24" fmla="*/ 48 w 50"/>
              <a:gd name="T25" fmla="*/ 103 h 104"/>
              <a:gd name="T26" fmla="*/ 48 w 50"/>
              <a:gd name="T27" fmla="*/ 104 h 104"/>
              <a:gd name="T28" fmla="*/ 27 w 50"/>
              <a:gd name="T29" fmla="*/ 89 h 104"/>
              <a:gd name="T30" fmla="*/ 26 w 50"/>
              <a:gd name="T31" fmla="*/ 85 h 104"/>
              <a:gd name="T32" fmla="*/ 23 w 50"/>
              <a:gd name="T33" fmla="*/ 85 h 104"/>
              <a:gd name="T34" fmla="*/ 22 w 50"/>
              <a:gd name="T35" fmla="*/ 81 h 104"/>
              <a:gd name="T36" fmla="*/ 12 w 50"/>
              <a:gd name="T37" fmla="*/ 79 h 104"/>
              <a:gd name="T38" fmla="*/ 10 w 50"/>
              <a:gd name="T39" fmla="*/ 73 h 104"/>
              <a:gd name="T40" fmla="*/ 8 w 50"/>
              <a:gd name="T41" fmla="*/ 73 h 104"/>
              <a:gd name="T42" fmla="*/ 7 w 50"/>
              <a:gd name="T43" fmla="*/ 73 h 104"/>
              <a:gd name="T44" fmla="*/ 3 w 50"/>
              <a:gd name="T45" fmla="*/ 71 h 104"/>
              <a:gd name="T46" fmla="*/ 0 w 50"/>
              <a:gd name="T47" fmla="*/ 71 h 104"/>
              <a:gd name="T48" fmla="*/ 4 w 50"/>
              <a:gd name="T49" fmla="*/ 60 h 104"/>
              <a:gd name="T50" fmla="*/ 5 w 50"/>
              <a:gd name="T51" fmla="*/ 54 h 104"/>
              <a:gd name="T52" fmla="*/ 5 w 50"/>
              <a:gd name="T53" fmla="*/ 51 h 104"/>
              <a:gd name="T54" fmla="*/ 0 w 50"/>
              <a:gd name="T55" fmla="*/ 29 h 104"/>
              <a:gd name="T56" fmla="*/ 4 w 50"/>
              <a:gd name="T57" fmla="*/ 0 h 104"/>
              <a:gd name="T58" fmla="*/ 11 w 50"/>
              <a:gd name="T59" fmla="*/ 11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0" h="104">
                <a:moveTo>
                  <a:pt x="11" y="11"/>
                </a:moveTo>
                <a:lnTo>
                  <a:pt x="23" y="30"/>
                </a:lnTo>
                <a:lnTo>
                  <a:pt x="29" y="45"/>
                </a:lnTo>
                <a:lnTo>
                  <a:pt x="29" y="48"/>
                </a:lnTo>
                <a:lnTo>
                  <a:pt x="30" y="51"/>
                </a:lnTo>
                <a:lnTo>
                  <a:pt x="35" y="75"/>
                </a:lnTo>
                <a:lnTo>
                  <a:pt x="44" y="79"/>
                </a:lnTo>
                <a:lnTo>
                  <a:pt x="49" y="85"/>
                </a:lnTo>
                <a:lnTo>
                  <a:pt x="49" y="92"/>
                </a:lnTo>
                <a:lnTo>
                  <a:pt x="48" y="94"/>
                </a:lnTo>
                <a:lnTo>
                  <a:pt x="50" y="99"/>
                </a:lnTo>
                <a:lnTo>
                  <a:pt x="49" y="101"/>
                </a:lnTo>
                <a:lnTo>
                  <a:pt x="48" y="103"/>
                </a:lnTo>
                <a:lnTo>
                  <a:pt x="48" y="104"/>
                </a:lnTo>
                <a:lnTo>
                  <a:pt x="27" y="89"/>
                </a:lnTo>
                <a:lnTo>
                  <a:pt x="26" y="85"/>
                </a:lnTo>
                <a:lnTo>
                  <a:pt x="23" y="85"/>
                </a:lnTo>
                <a:lnTo>
                  <a:pt x="22" y="81"/>
                </a:lnTo>
                <a:lnTo>
                  <a:pt x="12" y="79"/>
                </a:lnTo>
                <a:lnTo>
                  <a:pt x="10" y="73"/>
                </a:lnTo>
                <a:lnTo>
                  <a:pt x="8" y="73"/>
                </a:lnTo>
                <a:lnTo>
                  <a:pt x="7" y="73"/>
                </a:lnTo>
                <a:lnTo>
                  <a:pt x="3" y="71"/>
                </a:lnTo>
                <a:lnTo>
                  <a:pt x="0" y="71"/>
                </a:lnTo>
                <a:lnTo>
                  <a:pt x="4" y="60"/>
                </a:lnTo>
                <a:lnTo>
                  <a:pt x="5" y="54"/>
                </a:lnTo>
                <a:lnTo>
                  <a:pt x="5" y="51"/>
                </a:lnTo>
                <a:lnTo>
                  <a:pt x="0" y="29"/>
                </a:lnTo>
                <a:lnTo>
                  <a:pt x="4" y="0"/>
                </a:lnTo>
                <a:lnTo>
                  <a:pt x="11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3" name="Freeform 595"/>
          <p:cNvSpPr>
            <a:spLocks/>
          </p:cNvSpPr>
          <p:nvPr/>
        </p:nvSpPr>
        <p:spPr bwMode="auto">
          <a:xfrm>
            <a:off x="5380038" y="5081588"/>
            <a:ext cx="174625" cy="192088"/>
          </a:xfrm>
          <a:custGeom>
            <a:avLst/>
            <a:gdLst>
              <a:gd name="T0" fmla="*/ 110 w 110"/>
              <a:gd name="T1" fmla="*/ 40 h 121"/>
              <a:gd name="T2" fmla="*/ 104 w 110"/>
              <a:gd name="T3" fmla="*/ 47 h 121"/>
              <a:gd name="T4" fmla="*/ 108 w 110"/>
              <a:gd name="T5" fmla="*/ 57 h 121"/>
              <a:gd name="T6" fmla="*/ 106 w 110"/>
              <a:gd name="T7" fmla="*/ 62 h 121"/>
              <a:gd name="T8" fmla="*/ 104 w 110"/>
              <a:gd name="T9" fmla="*/ 66 h 121"/>
              <a:gd name="T10" fmla="*/ 106 w 110"/>
              <a:gd name="T11" fmla="*/ 76 h 121"/>
              <a:gd name="T12" fmla="*/ 99 w 110"/>
              <a:gd name="T13" fmla="*/ 70 h 121"/>
              <a:gd name="T14" fmla="*/ 93 w 110"/>
              <a:gd name="T15" fmla="*/ 70 h 121"/>
              <a:gd name="T16" fmla="*/ 89 w 110"/>
              <a:gd name="T17" fmla="*/ 68 h 121"/>
              <a:gd name="T18" fmla="*/ 87 w 110"/>
              <a:gd name="T19" fmla="*/ 88 h 121"/>
              <a:gd name="T20" fmla="*/ 82 w 110"/>
              <a:gd name="T21" fmla="*/ 91 h 121"/>
              <a:gd name="T22" fmla="*/ 87 w 110"/>
              <a:gd name="T23" fmla="*/ 98 h 121"/>
              <a:gd name="T24" fmla="*/ 82 w 110"/>
              <a:gd name="T25" fmla="*/ 102 h 121"/>
              <a:gd name="T26" fmla="*/ 69 w 110"/>
              <a:gd name="T27" fmla="*/ 107 h 121"/>
              <a:gd name="T28" fmla="*/ 68 w 110"/>
              <a:gd name="T29" fmla="*/ 109 h 121"/>
              <a:gd name="T30" fmla="*/ 60 w 110"/>
              <a:gd name="T31" fmla="*/ 111 h 121"/>
              <a:gd name="T32" fmla="*/ 59 w 110"/>
              <a:gd name="T33" fmla="*/ 118 h 121"/>
              <a:gd name="T34" fmla="*/ 53 w 110"/>
              <a:gd name="T35" fmla="*/ 121 h 121"/>
              <a:gd name="T36" fmla="*/ 52 w 110"/>
              <a:gd name="T37" fmla="*/ 121 h 121"/>
              <a:gd name="T38" fmla="*/ 38 w 110"/>
              <a:gd name="T39" fmla="*/ 121 h 121"/>
              <a:gd name="T40" fmla="*/ 33 w 110"/>
              <a:gd name="T41" fmla="*/ 115 h 121"/>
              <a:gd name="T42" fmla="*/ 24 w 110"/>
              <a:gd name="T43" fmla="*/ 111 h 121"/>
              <a:gd name="T44" fmla="*/ 19 w 110"/>
              <a:gd name="T45" fmla="*/ 87 h 121"/>
              <a:gd name="T46" fmla="*/ 18 w 110"/>
              <a:gd name="T47" fmla="*/ 84 h 121"/>
              <a:gd name="T48" fmla="*/ 18 w 110"/>
              <a:gd name="T49" fmla="*/ 81 h 121"/>
              <a:gd name="T50" fmla="*/ 12 w 110"/>
              <a:gd name="T51" fmla="*/ 66 h 121"/>
              <a:gd name="T52" fmla="*/ 0 w 110"/>
              <a:gd name="T53" fmla="*/ 47 h 121"/>
              <a:gd name="T54" fmla="*/ 8 w 110"/>
              <a:gd name="T55" fmla="*/ 46 h 121"/>
              <a:gd name="T56" fmla="*/ 11 w 110"/>
              <a:gd name="T57" fmla="*/ 46 h 121"/>
              <a:gd name="T58" fmla="*/ 20 w 110"/>
              <a:gd name="T59" fmla="*/ 43 h 121"/>
              <a:gd name="T60" fmla="*/ 31 w 110"/>
              <a:gd name="T61" fmla="*/ 32 h 121"/>
              <a:gd name="T62" fmla="*/ 39 w 110"/>
              <a:gd name="T63" fmla="*/ 23 h 121"/>
              <a:gd name="T64" fmla="*/ 44 w 110"/>
              <a:gd name="T65" fmla="*/ 27 h 121"/>
              <a:gd name="T66" fmla="*/ 42 w 110"/>
              <a:gd name="T67" fmla="*/ 20 h 121"/>
              <a:gd name="T68" fmla="*/ 54 w 110"/>
              <a:gd name="T69" fmla="*/ 13 h 121"/>
              <a:gd name="T70" fmla="*/ 59 w 110"/>
              <a:gd name="T71" fmla="*/ 0 h 121"/>
              <a:gd name="T72" fmla="*/ 68 w 110"/>
              <a:gd name="T73" fmla="*/ 12 h 121"/>
              <a:gd name="T74" fmla="*/ 76 w 110"/>
              <a:gd name="T75" fmla="*/ 30 h 121"/>
              <a:gd name="T76" fmla="*/ 76 w 110"/>
              <a:gd name="T77" fmla="*/ 31 h 121"/>
              <a:gd name="T78" fmla="*/ 76 w 110"/>
              <a:gd name="T79" fmla="*/ 32 h 121"/>
              <a:gd name="T80" fmla="*/ 78 w 110"/>
              <a:gd name="T81" fmla="*/ 34 h 121"/>
              <a:gd name="T82" fmla="*/ 79 w 110"/>
              <a:gd name="T83" fmla="*/ 35 h 121"/>
              <a:gd name="T84" fmla="*/ 80 w 110"/>
              <a:gd name="T85" fmla="*/ 36 h 121"/>
              <a:gd name="T86" fmla="*/ 83 w 110"/>
              <a:gd name="T87" fmla="*/ 42 h 121"/>
              <a:gd name="T88" fmla="*/ 84 w 110"/>
              <a:gd name="T89" fmla="*/ 40 h 121"/>
              <a:gd name="T90" fmla="*/ 87 w 110"/>
              <a:gd name="T91" fmla="*/ 38 h 121"/>
              <a:gd name="T92" fmla="*/ 97 w 110"/>
              <a:gd name="T93" fmla="*/ 39 h 121"/>
              <a:gd name="T94" fmla="*/ 102 w 110"/>
              <a:gd name="T95" fmla="*/ 32 h 121"/>
              <a:gd name="T96" fmla="*/ 108 w 110"/>
              <a:gd name="T97" fmla="*/ 35 h 121"/>
              <a:gd name="T98" fmla="*/ 109 w 110"/>
              <a:gd name="T99" fmla="*/ 36 h 121"/>
              <a:gd name="T100" fmla="*/ 110 w 110"/>
              <a:gd name="T101" fmla="*/ 4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0" h="121">
                <a:moveTo>
                  <a:pt x="110" y="40"/>
                </a:moveTo>
                <a:lnTo>
                  <a:pt x="104" y="47"/>
                </a:lnTo>
                <a:lnTo>
                  <a:pt x="108" y="57"/>
                </a:lnTo>
                <a:lnTo>
                  <a:pt x="106" y="62"/>
                </a:lnTo>
                <a:lnTo>
                  <a:pt x="104" y="66"/>
                </a:lnTo>
                <a:lnTo>
                  <a:pt x="106" y="76"/>
                </a:lnTo>
                <a:lnTo>
                  <a:pt x="99" y="70"/>
                </a:lnTo>
                <a:lnTo>
                  <a:pt x="93" y="70"/>
                </a:lnTo>
                <a:lnTo>
                  <a:pt x="89" y="68"/>
                </a:lnTo>
                <a:lnTo>
                  <a:pt x="87" y="88"/>
                </a:lnTo>
                <a:lnTo>
                  <a:pt x="82" y="91"/>
                </a:lnTo>
                <a:lnTo>
                  <a:pt x="87" y="98"/>
                </a:lnTo>
                <a:lnTo>
                  <a:pt x="82" y="102"/>
                </a:lnTo>
                <a:lnTo>
                  <a:pt x="69" y="107"/>
                </a:lnTo>
                <a:lnTo>
                  <a:pt x="68" y="109"/>
                </a:lnTo>
                <a:lnTo>
                  <a:pt x="60" y="111"/>
                </a:lnTo>
                <a:lnTo>
                  <a:pt x="59" y="118"/>
                </a:lnTo>
                <a:lnTo>
                  <a:pt x="53" y="121"/>
                </a:lnTo>
                <a:lnTo>
                  <a:pt x="52" y="121"/>
                </a:lnTo>
                <a:lnTo>
                  <a:pt x="38" y="121"/>
                </a:lnTo>
                <a:lnTo>
                  <a:pt x="33" y="115"/>
                </a:lnTo>
                <a:lnTo>
                  <a:pt x="24" y="111"/>
                </a:lnTo>
                <a:lnTo>
                  <a:pt x="19" y="87"/>
                </a:lnTo>
                <a:lnTo>
                  <a:pt x="18" y="84"/>
                </a:lnTo>
                <a:lnTo>
                  <a:pt x="18" y="81"/>
                </a:lnTo>
                <a:lnTo>
                  <a:pt x="12" y="66"/>
                </a:lnTo>
                <a:lnTo>
                  <a:pt x="0" y="47"/>
                </a:lnTo>
                <a:lnTo>
                  <a:pt x="8" y="46"/>
                </a:lnTo>
                <a:lnTo>
                  <a:pt x="11" y="46"/>
                </a:lnTo>
                <a:lnTo>
                  <a:pt x="20" y="43"/>
                </a:lnTo>
                <a:lnTo>
                  <a:pt x="31" y="32"/>
                </a:lnTo>
                <a:lnTo>
                  <a:pt x="39" y="23"/>
                </a:lnTo>
                <a:lnTo>
                  <a:pt x="44" y="27"/>
                </a:lnTo>
                <a:lnTo>
                  <a:pt x="42" y="20"/>
                </a:lnTo>
                <a:lnTo>
                  <a:pt x="54" y="13"/>
                </a:lnTo>
                <a:lnTo>
                  <a:pt x="59" y="0"/>
                </a:lnTo>
                <a:lnTo>
                  <a:pt x="68" y="12"/>
                </a:lnTo>
                <a:lnTo>
                  <a:pt x="76" y="30"/>
                </a:lnTo>
                <a:lnTo>
                  <a:pt x="76" y="31"/>
                </a:lnTo>
                <a:lnTo>
                  <a:pt x="76" y="32"/>
                </a:lnTo>
                <a:lnTo>
                  <a:pt x="78" y="34"/>
                </a:lnTo>
                <a:lnTo>
                  <a:pt x="79" y="35"/>
                </a:lnTo>
                <a:lnTo>
                  <a:pt x="80" y="36"/>
                </a:lnTo>
                <a:lnTo>
                  <a:pt x="83" y="42"/>
                </a:lnTo>
                <a:lnTo>
                  <a:pt x="84" y="40"/>
                </a:lnTo>
                <a:lnTo>
                  <a:pt x="87" y="38"/>
                </a:lnTo>
                <a:lnTo>
                  <a:pt x="97" y="39"/>
                </a:lnTo>
                <a:lnTo>
                  <a:pt x="102" y="32"/>
                </a:lnTo>
                <a:lnTo>
                  <a:pt x="108" y="35"/>
                </a:lnTo>
                <a:lnTo>
                  <a:pt x="109" y="36"/>
                </a:lnTo>
                <a:lnTo>
                  <a:pt x="110" y="4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4" name="Freeform 596"/>
          <p:cNvSpPr>
            <a:spLocks/>
          </p:cNvSpPr>
          <p:nvPr/>
        </p:nvSpPr>
        <p:spPr bwMode="auto">
          <a:xfrm>
            <a:off x="5422900" y="4248150"/>
            <a:ext cx="182563" cy="190500"/>
          </a:xfrm>
          <a:custGeom>
            <a:avLst/>
            <a:gdLst>
              <a:gd name="T0" fmla="*/ 96 w 115"/>
              <a:gd name="T1" fmla="*/ 4 h 120"/>
              <a:gd name="T2" fmla="*/ 98 w 115"/>
              <a:gd name="T3" fmla="*/ 9 h 120"/>
              <a:gd name="T4" fmla="*/ 100 w 115"/>
              <a:gd name="T5" fmla="*/ 16 h 120"/>
              <a:gd name="T6" fmla="*/ 101 w 115"/>
              <a:gd name="T7" fmla="*/ 17 h 120"/>
              <a:gd name="T8" fmla="*/ 102 w 115"/>
              <a:gd name="T9" fmla="*/ 23 h 120"/>
              <a:gd name="T10" fmla="*/ 104 w 115"/>
              <a:gd name="T11" fmla="*/ 25 h 120"/>
              <a:gd name="T12" fmla="*/ 105 w 115"/>
              <a:gd name="T13" fmla="*/ 30 h 120"/>
              <a:gd name="T14" fmla="*/ 109 w 115"/>
              <a:gd name="T15" fmla="*/ 38 h 120"/>
              <a:gd name="T16" fmla="*/ 112 w 115"/>
              <a:gd name="T17" fmla="*/ 47 h 120"/>
              <a:gd name="T18" fmla="*/ 115 w 115"/>
              <a:gd name="T19" fmla="*/ 53 h 120"/>
              <a:gd name="T20" fmla="*/ 108 w 115"/>
              <a:gd name="T21" fmla="*/ 61 h 120"/>
              <a:gd name="T22" fmla="*/ 105 w 115"/>
              <a:gd name="T23" fmla="*/ 64 h 120"/>
              <a:gd name="T24" fmla="*/ 102 w 115"/>
              <a:gd name="T25" fmla="*/ 66 h 120"/>
              <a:gd name="T26" fmla="*/ 98 w 115"/>
              <a:gd name="T27" fmla="*/ 73 h 120"/>
              <a:gd name="T28" fmla="*/ 94 w 115"/>
              <a:gd name="T29" fmla="*/ 77 h 120"/>
              <a:gd name="T30" fmla="*/ 97 w 115"/>
              <a:gd name="T31" fmla="*/ 90 h 120"/>
              <a:gd name="T32" fmla="*/ 97 w 115"/>
              <a:gd name="T33" fmla="*/ 94 h 120"/>
              <a:gd name="T34" fmla="*/ 97 w 115"/>
              <a:gd name="T35" fmla="*/ 96 h 120"/>
              <a:gd name="T36" fmla="*/ 98 w 115"/>
              <a:gd name="T37" fmla="*/ 106 h 120"/>
              <a:gd name="T38" fmla="*/ 101 w 115"/>
              <a:gd name="T39" fmla="*/ 120 h 120"/>
              <a:gd name="T40" fmla="*/ 74 w 115"/>
              <a:gd name="T41" fmla="*/ 102 h 120"/>
              <a:gd name="T42" fmla="*/ 68 w 115"/>
              <a:gd name="T43" fmla="*/ 99 h 120"/>
              <a:gd name="T44" fmla="*/ 63 w 115"/>
              <a:gd name="T45" fmla="*/ 96 h 120"/>
              <a:gd name="T46" fmla="*/ 62 w 115"/>
              <a:gd name="T47" fmla="*/ 95 h 120"/>
              <a:gd name="T48" fmla="*/ 62 w 115"/>
              <a:gd name="T49" fmla="*/ 92 h 120"/>
              <a:gd name="T50" fmla="*/ 59 w 115"/>
              <a:gd name="T51" fmla="*/ 79 h 120"/>
              <a:gd name="T52" fmla="*/ 36 w 115"/>
              <a:gd name="T53" fmla="*/ 81 h 120"/>
              <a:gd name="T54" fmla="*/ 26 w 115"/>
              <a:gd name="T55" fmla="*/ 69 h 120"/>
              <a:gd name="T56" fmla="*/ 22 w 115"/>
              <a:gd name="T57" fmla="*/ 55 h 120"/>
              <a:gd name="T58" fmla="*/ 0 w 115"/>
              <a:gd name="T59" fmla="*/ 46 h 120"/>
              <a:gd name="T60" fmla="*/ 6 w 115"/>
              <a:gd name="T61" fmla="*/ 35 h 120"/>
              <a:gd name="T62" fmla="*/ 11 w 115"/>
              <a:gd name="T63" fmla="*/ 25 h 120"/>
              <a:gd name="T64" fmla="*/ 15 w 115"/>
              <a:gd name="T65" fmla="*/ 20 h 120"/>
              <a:gd name="T66" fmla="*/ 15 w 115"/>
              <a:gd name="T67" fmla="*/ 19 h 120"/>
              <a:gd name="T68" fmla="*/ 18 w 115"/>
              <a:gd name="T69" fmla="*/ 19 h 120"/>
              <a:gd name="T70" fmla="*/ 26 w 115"/>
              <a:gd name="T71" fmla="*/ 20 h 120"/>
              <a:gd name="T72" fmla="*/ 27 w 115"/>
              <a:gd name="T73" fmla="*/ 19 h 120"/>
              <a:gd name="T74" fmla="*/ 45 w 115"/>
              <a:gd name="T75" fmla="*/ 10 h 120"/>
              <a:gd name="T76" fmla="*/ 45 w 115"/>
              <a:gd name="T77" fmla="*/ 1 h 120"/>
              <a:gd name="T78" fmla="*/ 55 w 115"/>
              <a:gd name="T79" fmla="*/ 1 h 120"/>
              <a:gd name="T80" fmla="*/ 82 w 115"/>
              <a:gd name="T81" fmla="*/ 0 h 120"/>
              <a:gd name="T82" fmla="*/ 87 w 115"/>
              <a:gd name="T83" fmla="*/ 1 h 120"/>
              <a:gd name="T84" fmla="*/ 96 w 115"/>
              <a:gd name="T85" fmla="*/ 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5" h="120">
                <a:moveTo>
                  <a:pt x="96" y="4"/>
                </a:moveTo>
                <a:lnTo>
                  <a:pt x="98" y="9"/>
                </a:lnTo>
                <a:lnTo>
                  <a:pt x="100" y="16"/>
                </a:lnTo>
                <a:lnTo>
                  <a:pt x="101" y="17"/>
                </a:lnTo>
                <a:lnTo>
                  <a:pt x="102" y="23"/>
                </a:lnTo>
                <a:lnTo>
                  <a:pt x="104" y="25"/>
                </a:lnTo>
                <a:lnTo>
                  <a:pt x="105" y="30"/>
                </a:lnTo>
                <a:lnTo>
                  <a:pt x="109" y="38"/>
                </a:lnTo>
                <a:lnTo>
                  <a:pt x="112" y="47"/>
                </a:lnTo>
                <a:lnTo>
                  <a:pt x="115" y="53"/>
                </a:lnTo>
                <a:lnTo>
                  <a:pt x="108" y="61"/>
                </a:lnTo>
                <a:lnTo>
                  <a:pt x="105" y="64"/>
                </a:lnTo>
                <a:lnTo>
                  <a:pt x="102" y="66"/>
                </a:lnTo>
                <a:lnTo>
                  <a:pt x="98" y="73"/>
                </a:lnTo>
                <a:lnTo>
                  <a:pt x="94" y="77"/>
                </a:lnTo>
                <a:lnTo>
                  <a:pt x="97" y="90"/>
                </a:lnTo>
                <a:lnTo>
                  <a:pt x="97" y="94"/>
                </a:lnTo>
                <a:lnTo>
                  <a:pt x="97" y="96"/>
                </a:lnTo>
                <a:lnTo>
                  <a:pt x="98" y="106"/>
                </a:lnTo>
                <a:lnTo>
                  <a:pt x="101" y="120"/>
                </a:lnTo>
                <a:lnTo>
                  <a:pt x="74" y="102"/>
                </a:lnTo>
                <a:lnTo>
                  <a:pt x="68" y="99"/>
                </a:lnTo>
                <a:lnTo>
                  <a:pt x="63" y="96"/>
                </a:lnTo>
                <a:lnTo>
                  <a:pt x="62" y="95"/>
                </a:lnTo>
                <a:lnTo>
                  <a:pt x="62" y="92"/>
                </a:lnTo>
                <a:lnTo>
                  <a:pt x="59" y="79"/>
                </a:lnTo>
                <a:lnTo>
                  <a:pt x="36" y="81"/>
                </a:lnTo>
                <a:lnTo>
                  <a:pt x="26" y="69"/>
                </a:lnTo>
                <a:lnTo>
                  <a:pt x="22" y="55"/>
                </a:lnTo>
                <a:lnTo>
                  <a:pt x="0" y="46"/>
                </a:lnTo>
                <a:lnTo>
                  <a:pt x="6" y="35"/>
                </a:lnTo>
                <a:lnTo>
                  <a:pt x="11" y="25"/>
                </a:lnTo>
                <a:lnTo>
                  <a:pt x="15" y="20"/>
                </a:lnTo>
                <a:lnTo>
                  <a:pt x="15" y="19"/>
                </a:lnTo>
                <a:lnTo>
                  <a:pt x="18" y="19"/>
                </a:lnTo>
                <a:lnTo>
                  <a:pt x="26" y="20"/>
                </a:lnTo>
                <a:lnTo>
                  <a:pt x="27" y="19"/>
                </a:lnTo>
                <a:lnTo>
                  <a:pt x="45" y="10"/>
                </a:lnTo>
                <a:lnTo>
                  <a:pt x="45" y="1"/>
                </a:lnTo>
                <a:lnTo>
                  <a:pt x="55" y="1"/>
                </a:lnTo>
                <a:lnTo>
                  <a:pt x="82" y="0"/>
                </a:lnTo>
                <a:lnTo>
                  <a:pt x="87" y="1"/>
                </a:lnTo>
                <a:lnTo>
                  <a:pt x="96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5" name="Freeform 597"/>
          <p:cNvSpPr>
            <a:spLocks/>
          </p:cNvSpPr>
          <p:nvPr/>
        </p:nvSpPr>
        <p:spPr bwMode="auto">
          <a:xfrm>
            <a:off x="4403725" y="4656138"/>
            <a:ext cx="220663" cy="47625"/>
          </a:xfrm>
          <a:custGeom>
            <a:avLst/>
            <a:gdLst>
              <a:gd name="T0" fmla="*/ 0 w 139"/>
              <a:gd name="T1" fmla="*/ 30 h 30"/>
              <a:gd name="T2" fmla="*/ 2 w 139"/>
              <a:gd name="T3" fmla="*/ 25 h 30"/>
              <a:gd name="T4" fmla="*/ 2 w 139"/>
              <a:gd name="T5" fmla="*/ 22 h 30"/>
              <a:gd name="T6" fmla="*/ 2 w 139"/>
              <a:gd name="T7" fmla="*/ 21 h 30"/>
              <a:gd name="T8" fmla="*/ 4 w 139"/>
              <a:gd name="T9" fmla="*/ 21 h 30"/>
              <a:gd name="T10" fmla="*/ 13 w 139"/>
              <a:gd name="T11" fmla="*/ 23 h 30"/>
              <a:gd name="T12" fmla="*/ 14 w 139"/>
              <a:gd name="T13" fmla="*/ 23 h 30"/>
              <a:gd name="T14" fmla="*/ 25 w 139"/>
              <a:gd name="T15" fmla="*/ 25 h 30"/>
              <a:gd name="T16" fmla="*/ 25 w 139"/>
              <a:gd name="T17" fmla="*/ 21 h 30"/>
              <a:gd name="T18" fmla="*/ 26 w 139"/>
              <a:gd name="T19" fmla="*/ 19 h 30"/>
              <a:gd name="T20" fmla="*/ 29 w 139"/>
              <a:gd name="T21" fmla="*/ 15 h 30"/>
              <a:gd name="T22" fmla="*/ 32 w 139"/>
              <a:gd name="T23" fmla="*/ 19 h 30"/>
              <a:gd name="T24" fmla="*/ 34 w 139"/>
              <a:gd name="T25" fmla="*/ 18 h 30"/>
              <a:gd name="T26" fmla="*/ 37 w 139"/>
              <a:gd name="T27" fmla="*/ 14 h 30"/>
              <a:gd name="T28" fmla="*/ 52 w 139"/>
              <a:gd name="T29" fmla="*/ 11 h 30"/>
              <a:gd name="T30" fmla="*/ 58 w 139"/>
              <a:gd name="T31" fmla="*/ 15 h 30"/>
              <a:gd name="T32" fmla="*/ 63 w 139"/>
              <a:gd name="T33" fmla="*/ 15 h 30"/>
              <a:gd name="T34" fmla="*/ 70 w 139"/>
              <a:gd name="T35" fmla="*/ 11 h 30"/>
              <a:gd name="T36" fmla="*/ 75 w 139"/>
              <a:gd name="T37" fmla="*/ 14 h 30"/>
              <a:gd name="T38" fmla="*/ 90 w 139"/>
              <a:gd name="T39" fmla="*/ 8 h 30"/>
              <a:gd name="T40" fmla="*/ 103 w 139"/>
              <a:gd name="T41" fmla="*/ 11 h 30"/>
              <a:gd name="T42" fmla="*/ 105 w 139"/>
              <a:gd name="T43" fmla="*/ 4 h 30"/>
              <a:gd name="T44" fmla="*/ 118 w 139"/>
              <a:gd name="T45" fmla="*/ 6 h 30"/>
              <a:gd name="T46" fmla="*/ 126 w 139"/>
              <a:gd name="T47" fmla="*/ 0 h 30"/>
              <a:gd name="T48" fmla="*/ 127 w 139"/>
              <a:gd name="T49" fmla="*/ 4 h 30"/>
              <a:gd name="T50" fmla="*/ 139 w 139"/>
              <a:gd name="T51" fmla="*/ 1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9" h="30">
                <a:moveTo>
                  <a:pt x="0" y="30"/>
                </a:moveTo>
                <a:lnTo>
                  <a:pt x="2" y="25"/>
                </a:lnTo>
                <a:lnTo>
                  <a:pt x="2" y="22"/>
                </a:lnTo>
                <a:lnTo>
                  <a:pt x="2" y="21"/>
                </a:lnTo>
                <a:lnTo>
                  <a:pt x="4" y="21"/>
                </a:lnTo>
                <a:lnTo>
                  <a:pt x="13" y="23"/>
                </a:lnTo>
                <a:lnTo>
                  <a:pt x="14" y="23"/>
                </a:lnTo>
                <a:lnTo>
                  <a:pt x="25" y="25"/>
                </a:lnTo>
                <a:lnTo>
                  <a:pt x="25" y="21"/>
                </a:lnTo>
                <a:lnTo>
                  <a:pt x="26" y="19"/>
                </a:lnTo>
                <a:lnTo>
                  <a:pt x="29" y="15"/>
                </a:lnTo>
                <a:lnTo>
                  <a:pt x="32" y="19"/>
                </a:lnTo>
                <a:lnTo>
                  <a:pt x="34" y="18"/>
                </a:lnTo>
                <a:lnTo>
                  <a:pt x="37" y="14"/>
                </a:lnTo>
                <a:lnTo>
                  <a:pt x="52" y="11"/>
                </a:lnTo>
                <a:lnTo>
                  <a:pt x="58" y="15"/>
                </a:lnTo>
                <a:lnTo>
                  <a:pt x="63" y="15"/>
                </a:lnTo>
                <a:lnTo>
                  <a:pt x="70" y="11"/>
                </a:lnTo>
                <a:lnTo>
                  <a:pt x="75" y="14"/>
                </a:lnTo>
                <a:lnTo>
                  <a:pt x="90" y="8"/>
                </a:lnTo>
                <a:lnTo>
                  <a:pt x="103" y="11"/>
                </a:lnTo>
                <a:lnTo>
                  <a:pt x="105" y="4"/>
                </a:lnTo>
                <a:lnTo>
                  <a:pt x="118" y="6"/>
                </a:lnTo>
                <a:lnTo>
                  <a:pt x="126" y="0"/>
                </a:lnTo>
                <a:lnTo>
                  <a:pt x="127" y="4"/>
                </a:lnTo>
                <a:lnTo>
                  <a:pt x="139" y="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6" name="Freeform 598"/>
          <p:cNvSpPr>
            <a:spLocks/>
          </p:cNvSpPr>
          <p:nvPr/>
        </p:nvSpPr>
        <p:spPr bwMode="auto">
          <a:xfrm>
            <a:off x="4403725" y="4672013"/>
            <a:ext cx="230188" cy="153988"/>
          </a:xfrm>
          <a:custGeom>
            <a:avLst/>
            <a:gdLst>
              <a:gd name="T0" fmla="*/ 139 w 145"/>
              <a:gd name="T1" fmla="*/ 0 h 97"/>
              <a:gd name="T2" fmla="*/ 142 w 145"/>
              <a:gd name="T3" fmla="*/ 3 h 97"/>
              <a:gd name="T4" fmla="*/ 145 w 145"/>
              <a:gd name="T5" fmla="*/ 4 h 97"/>
              <a:gd name="T6" fmla="*/ 143 w 145"/>
              <a:gd name="T7" fmla="*/ 16 h 97"/>
              <a:gd name="T8" fmla="*/ 143 w 145"/>
              <a:gd name="T9" fmla="*/ 27 h 97"/>
              <a:gd name="T10" fmla="*/ 143 w 145"/>
              <a:gd name="T11" fmla="*/ 28 h 97"/>
              <a:gd name="T12" fmla="*/ 142 w 145"/>
              <a:gd name="T13" fmla="*/ 34 h 97"/>
              <a:gd name="T14" fmla="*/ 142 w 145"/>
              <a:gd name="T15" fmla="*/ 41 h 97"/>
              <a:gd name="T16" fmla="*/ 141 w 145"/>
              <a:gd name="T17" fmla="*/ 41 h 97"/>
              <a:gd name="T18" fmla="*/ 139 w 145"/>
              <a:gd name="T19" fmla="*/ 42 h 97"/>
              <a:gd name="T20" fmla="*/ 138 w 145"/>
              <a:gd name="T21" fmla="*/ 42 h 97"/>
              <a:gd name="T22" fmla="*/ 118 w 145"/>
              <a:gd name="T23" fmla="*/ 52 h 97"/>
              <a:gd name="T24" fmla="*/ 90 w 145"/>
              <a:gd name="T25" fmla="*/ 83 h 97"/>
              <a:gd name="T26" fmla="*/ 66 w 145"/>
              <a:gd name="T27" fmla="*/ 97 h 97"/>
              <a:gd name="T28" fmla="*/ 58 w 145"/>
              <a:gd name="T29" fmla="*/ 88 h 97"/>
              <a:gd name="T30" fmla="*/ 56 w 145"/>
              <a:gd name="T31" fmla="*/ 87 h 97"/>
              <a:gd name="T32" fmla="*/ 58 w 145"/>
              <a:gd name="T33" fmla="*/ 83 h 97"/>
              <a:gd name="T34" fmla="*/ 53 w 145"/>
              <a:gd name="T35" fmla="*/ 80 h 97"/>
              <a:gd name="T36" fmla="*/ 52 w 145"/>
              <a:gd name="T37" fmla="*/ 80 h 97"/>
              <a:gd name="T38" fmla="*/ 51 w 145"/>
              <a:gd name="T39" fmla="*/ 71 h 97"/>
              <a:gd name="T40" fmla="*/ 51 w 145"/>
              <a:gd name="T41" fmla="*/ 60 h 97"/>
              <a:gd name="T42" fmla="*/ 58 w 145"/>
              <a:gd name="T43" fmla="*/ 52 h 97"/>
              <a:gd name="T44" fmla="*/ 58 w 145"/>
              <a:gd name="T45" fmla="*/ 46 h 97"/>
              <a:gd name="T46" fmla="*/ 49 w 145"/>
              <a:gd name="T47" fmla="*/ 43 h 97"/>
              <a:gd name="T48" fmla="*/ 48 w 145"/>
              <a:gd name="T49" fmla="*/ 45 h 97"/>
              <a:gd name="T50" fmla="*/ 44 w 145"/>
              <a:gd name="T51" fmla="*/ 46 h 97"/>
              <a:gd name="T52" fmla="*/ 37 w 145"/>
              <a:gd name="T53" fmla="*/ 50 h 97"/>
              <a:gd name="T54" fmla="*/ 25 w 145"/>
              <a:gd name="T55" fmla="*/ 48 h 97"/>
              <a:gd name="T56" fmla="*/ 6 w 145"/>
              <a:gd name="T57" fmla="*/ 41 h 97"/>
              <a:gd name="T58" fmla="*/ 2 w 145"/>
              <a:gd name="T59" fmla="*/ 34 h 97"/>
              <a:gd name="T60" fmla="*/ 0 w 145"/>
              <a:gd name="T61" fmla="*/ 2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5" h="97">
                <a:moveTo>
                  <a:pt x="139" y="0"/>
                </a:moveTo>
                <a:lnTo>
                  <a:pt x="142" y="3"/>
                </a:lnTo>
                <a:lnTo>
                  <a:pt x="145" y="4"/>
                </a:lnTo>
                <a:lnTo>
                  <a:pt x="143" y="16"/>
                </a:lnTo>
                <a:lnTo>
                  <a:pt x="143" y="27"/>
                </a:lnTo>
                <a:lnTo>
                  <a:pt x="143" y="28"/>
                </a:lnTo>
                <a:lnTo>
                  <a:pt x="142" y="34"/>
                </a:lnTo>
                <a:lnTo>
                  <a:pt x="142" y="41"/>
                </a:lnTo>
                <a:lnTo>
                  <a:pt x="141" y="41"/>
                </a:lnTo>
                <a:lnTo>
                  <a:pt x="139" y="42"/>
                </a:lnTo>
                <a:lnTo>
                  <a:pt x="138" y="42"/>
                </a:lnTo>
                <a:lnTo>
                  <a:pt x="118" y="52"/>
                </a:lnTo>
                <a:lnTo>
                  <a:pt x="90" y="83"/>
                </a:lnTo>
                <a:lnTo>
                  <a:pt x="66" y="97"/>
                </a:lnTo>
                <a:lnTo>
                  <a:pt x="58" y="88"/>
                </a:lnTo>
                <a:lnTo>
                  <a:pt x="56" y="87"/>
                </a:lnTo>
                <a:lnTo>
                  <a:pt x="58" y="83"/>
                </a:lnTo>
                <a:lnTo>
                  <a:pt x="53" y="80"/>
                </a:lnTo>
                <a:lnTo>
                  <a:pt x="52" y="80"/>
                </a:lnTo>
                <a:lnTo>
                  <a:pt x="51" y="71"/>
                </a:lnTo>
                <a:lnTo>
                  <a:pt x="51" y="60"/>
                </a:lnTo>
                <a:lnTo>
                  <a:pt x="58" y="52"/>
                </a:lnTo>
                <a:lnTo>
                  <a:pt x="58" y="46"/>
                </a:lnTo>
                <a:lnTo>
                  <a:pt x="49" y="43"/>
                </a:lnTo>
                <a:lnTo>
                  <a:pt x="48" y="45"/>
                </a:lnTo>
                <a:lnTo>
                  <a:pt x="44" y="46"/>
                </a:lnTo>
                <a:lnTo>
                  <a:pt x="37" y="50"/>
                </a:lnTo>
                <a:lnTo>
                  <a:pt x="25" y="48"/>
                </a:lnTo>
                <a:lnTo>
                  <a:pt x="6" y="41"/>
                </a:lnTo>
                <a:lnTo>
                  <a:pt x="2" y="34"/>
                </a:lnTo>
                <a:lnTo>
                  <a:pt x="0" y="2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7" name="Freeform 599"/>
          <p:cNvSpPr>
            <a:spLocks/>
          </p:cNvSpPr>
          <p:nvPr/>
        </p:nvSpPr>
        <p:spPr bwMode="auto">
          <a:xfrm>
            <a:off x="4484688" y="6202363"/>
            <a:ext cx="71438" cy="85725"/>
          </a:xfrm>
          <a:custGeom>
            <a:avLst/>
            <a:gdLst>
              <a:gd name="T0" fmla="*/ 20 w 45"/>
              <a:gd name="T1" fmla="*/ 54 h 54"/>
              <a:gd name="T2" fmla="*/ 24 w 45"/>
              <a:gd name="T3" fmla="*/ 45 h 54"/>
              <a:gd name="T4" fmla="*/ 26 w 45"/>
              <a:gd name="T5" fmla="*/ 44 h 54"/>
              <a:gd name="T6" fmla="*/ 0 w 45"/>
              <a:gd name="T7" fmla="*/ 26 h 54"/>
              <a:gd name="T8" fmla="*/ 0 w 45"/>
              <a:gd name="T9" fmla="*/ 15 h 54"/>
              <a:gd name="T10" fmla="*/ 5 w 45"/>
              <a:gd name="T11" fmla="*/ 11 h 54"/>
              <a:gd name="T12" fmla="*/ 7 w 45"/>
              <a:gd name="T13" fmla="*/ 1 h 54"/>
              <a:gd name="T14" fmla="*/ 13 w 45"/>
              <a:gd name="T15" fmla="*/ 3 h 54"/>
              <a:gd name="T16" fmla="*/ 16 w 45"/>
              <a:gd name="T17" fmla="*/ 0 h 54"/>
              <a:gd name="T18" fmla="*/ 16 w 45"/>
              <a:gd name="T19" fmla="*/ 5 h 54"/>
              <a:gd name="T20" fmla="*/ 16 w 45"/>
              <a:gd name="T21" fmla="*/ 9 h 54"/>
              <a:gd name="T22" fmla="*/ 17 w 45"/>
              <a:gd name="T23" fmla="*/ 12 h 54"/>
              <a:gd name="T24" fmla="*/ 20 w 45"/>
              <a:gd name="T25" fmla="*/ 12 h 54"/>
              <a:gd name="T26" fmla="*/ 27 w 45"/>
              <a:gd name="T27" fmla="*/ 9 h 54"/>
              <a:gd name="T28" fmla="*/ 26 w 45"/>
              <a:gd name="T29" fmla="*/ 14 h 54"/>
              <a:gd name="T30" fmla="*/ 27 w 45"/>
              <a:gd name="T31" fmla="*/ 22 h 54"/>
              <a:gd name="T32" fmla="*/ 20 w 45"/>
              <a:gd name="T33" fmla="*/ 30 h 54"/>
              <a:gd name="T34" fmla="*/ 28 w 45"/>
              <a:gd name="T35" fmla="*/ 41 h 54"/>
              <a:gd name="T36" fmla="*/ 34 w 45"/>
              <a:gd name="T37" fmla="*/ 38 h 54"/>
              <a:gd name="T38" fmla="*/ 35 w 45"/>
              <a:gd name="T39" fmla="*/ 34 h 54"/>
              <a:gd name="T40" fmla="*/ 45 w 45"/>
              <a:gd name="T41" fmla="*/ 3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5" h="54">
                <a:moveTo>
                  <a:pt x="20" y="54"/>
                </a:moveTo>
                <a:lnTo>
                  <a:pt x="24" y="45"/>
                </a:lnTo>
                <a:lnTo>
                  <a:pt x="26" y="44"/>
                </a:lnTo>
                <a:lnTo>
                  <a:pt x="0" y="26"/>
                </a:lnTo>
                <a:lnTo>
                  <a:pt x="0" y="15"/>
                </a:lnTo>
                <a:lnTo>
                  <a:pt x="5" y="11"/>
                </a:lnTo>
                <a:lnTo>
                  <a:pt x="7" y="1"/>
                </a:lnTo>
                <a:lnTo>
                  <a:pt x="13" y="3"/>
                </a:lnTo>
                <a:lnTo>
                  <a:pt x="16" y="0"/>
                </a:lnTo>
                <a:lnTo>
                  <a:pt x="16" y="5"/>
                </a:lnTo>
                <a:lnTo>
                  <a:pt x="16" y="9"/>
                </a:lnTo>
                <a:lnTo>
                  <a:pt x="17" y="12"/>
                </a:lnTo>
                <a:lnTo>
                  <a:pt x="20" y="12"/>
                </a:lnTo>
                <a:lnTo>
                  <a:pt x="27" y="9"/>
                </a:lnTo>
                <a:lnTo>
                  <a:pt x="26" y="14"/>
                </a:lnTo>
                <a:lnTo>
                  <a:pt x="27" y="22"/>
                </a:lnTo>
                <a:lnTo>
                  <a:pt x="20" y="30"/>
                </a:lnTo>
                <a:lnTo>
                  <a:pt x="28" y="41"/>
                </a:lnTo>
                <a:lnTo>
                  <a:pt x="34" y="38"/>
                </a:lnTo>
                <a:lnTo>
                  <a:pt x="35" y="34"/>
                </a:lnTo>
                <a:lnTo>
                  <a:pt x="45" y="3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8" name="Freeform 600"/>
          <p:cNvSpPr>
            <a:spLocks/>
          </p:cNvSpPr>
          <p:nvPr/>
        </p:nvSpPr>
        <p:spPr bwMode="auto">
          <a:xfrm>
            <a:off x="4598988" y="6067425"/>
            <a:ext cx="168275" cy="122238"/>
          </a:xfrm>
          <a:custGeom>
            <a:avLst/>
            <a:gdLst>
              <a:gd name="T0" fmla="*/ 106 w 106"/>
              <a:gd name="T1" fmla="*/ 29 h 77"/>
              <a:gd name="T2" fmla="*/ 102 w 106"/>
              <a:gd name="T3" fmla="*/ 40 h 77"/>
              <a:gd name="T4" fmla="*/ 106 w 106"/>
              <a:gd name="T5" fmla="*/ 41 h 77"/>
              <a:gd name="T6" fmla="*/ 102 w 106"/>
              <a:gd name="T7" fmla="*/ 58 h 77"/>
              <a:gd name="T8" fmla="*/ 90 w 106"/>
              <a:gd name="T9" fmla="*/ 64 h 77"/>
              <a:gd name="T10" fmla="*/ 91 w 106"/>
              <a:gd name="T11" fmla="*/ 67 h 77"/>
              <a:gd name="T12" fmla="*/ 91 w 106"/>
              <a:gd name="T13" fmla="*/ 70 h 77"/>
              <a:gd name="T14" fmla="*/ 84 w 106"/>
              <a:gd name="T15" fmla="*/ 71 h 77"/>
              <a:gd name="T16" fmla="*/ 83 w 106"/>
              <a:gd name="T17" fmla="*/ 71 h 77"/>
              <a:gd name="T18" fmla="*/ 82 w 106"/>
              <a:gd name="T19" fmla="*/ 77 h 77"/>
              <a:gd name="T20" fmla="*/ 80 w 106"/>
              <a:gd name="T21" fmla="*/ 77 h 77"/>
              <a:gd name="T22" fmla="*/ 76 w 106"/>
              <a:gd name="T23" fmla="*/ 74 h 77"/>
              <a:gd name="T24" fmla="*/ 72 w 106"/>
              <a:gd name="T25" fmla="*/ 74 h 77"/>
              <a:gd name="T26" fmla="*/ 72 w 106"/>
              <a:gd name="T27" fmla="*/ 66 h 77"/>
              <a:gd name="T28" fmla="*/ 68 w 106"/>
              <a:gd name="T29" fmla="*/ 62 h 77"/>
              <a:gd name="T30" fmla="*/ 68 w 106"/>
              <a:gd name="T31" fmla="*/ 64 h 77"/>
              <a:gd name="T32" fmla="*/ 54 w 106"/>
              <a:gd name="T33" fmla="*/ 67 h 77"/>
              <a:gd name="T34" fmla="*/ 50 w 106"/>
              <a:gd name="T35" fmla="*/ 60 h 77"/>
              <a:gd name="T36" fmla="*/ 56 w 106"/>
              <a:gd name="T37" fmla="*/ 58 h 77"/>
              <a:gd name="T38" fmla="*/ 54 w 106"/>
              <a:gd name="T39" fmla="*/ 51 h 77"/>
              <a:gd name="T40" fmla="*/ 61 w 106"/>
              <a:gd name="T41" fmla="*/ 44 h 77"/>
              <a:gd name="T42" fmla="*/ 63 w 106"/>
              <a:gd name="T43" fmla="*/ 39 h 77"/>
              <a:gd name="T44" fmla="*/ 57 w 106"/>
              <a:gd name="T45" fmla="*/ 37 h 77"/>
              <a:gd name="T46" fmla="*/ 53 w 106"/>
              <a:gd name="T47" fmla="*/ 37 h 77"/>
              <a:gd name="T48" fmla="*/ 50 w 106"/>
              <a:gd name="T49" fmla="*/ 36 h 77"/>
              <a:gd name="T50" fmla="*/ 48 w 106"/>
              <a:gd name="T51" fmla="*/ 47 h 77"/>
              <a:gd name="T52" fmla="*/ 41 w 106"/>
              <a:gd name="T53" fmla="*/ 48 h 77"/>
              <a:gd name="T54" fmla="*/ 35 w 106"/>
              <a:gd name="T55" fmla="*/ 51 h 77"/>
              <a:gd name="T56" fmla="*/ 31 w 106"/>
              <a:gd name="T57" fmla="*/ 43 h 77"/>
              <a:gd name="T58" fmla="*/ 29 w 106"/>
              <a:gd name="T59" fmla="*/ 30 h 77"/>
              <a:gd name="T60" fmla="*/ 27 w 106"/>
              <a:gd name="T61" fmla="*/ 22 h 77"/>
              <a:gd name="T62" fmla="*/ 22 w 106"/>
              <a:gd name="T63" fmla="*/ 25 h 77"/>
              <a:gd name="T64" fmla="*/ 19 w 106"/>
              <a:gd name="T65" fmla="*/ 24 h 77"/>
              <a:gd name="T66" fmla="*/ 8 w 106"/>
              <a:gd name="T67" fmla="*/ 17 h 77"/>
              <a:gd name="T68" fmla="*/ 0 w 106"/>
              <a:gd name="T69" fmla="*/ 4 h 77"/>
              <a:gd name="T70" fmla="*/ 3 w 106"/>
              <a:gd name="T71" fmla="*/ 0 h 77"/>
              <a:gd name="T72" fmla="*/ 25 w 106"/>
              <a:gd name="T73" fmla="*/ 4 h 77"/>
              <a:gd name="T74" fmla="*/ 33 w 106"/>
              <a:gd name="T75" fmla="*/ 0 h 77"/>
              <a:gd name="T76" fmla="*/ 37 w 106"/>
              <a:gd name="T77" fmla="*/ 6 h 77"/>
              <a:gd name="T78" fmla="*/ 45 w 106"/>
              <a:gd name="T79" fmla="*/ 7 h 77"/>
              <a:gd name="T80" fmla="*/ 48 w 106"/>
              <a:gd name="T81" fmla="*/ 13 h 77"/>
              <a:gd name="T82" fmla="*/ 53 w 106"/>
              <a:gd name="T83" fmla="*/ 9 h 77"/>
              <a:gd name="T84" fmla="*/ 54 w 106"/>
              <a:gd name="T85" fmla="*/ 21 h 77"/>
              <a:gd name="T86" fmla="*/ 59 w 106"/>
              <a:gd name="T87" fmla="*/ 25 h 77"/>
              <a:gd name="T88" fmla="*/ 63 w 106"/>
              <a:gd name="T89" fmla="*/ 29 h 77"/>
              <a:gd name="T90" fmla="*/ 72 w 106"/>
              <a:gd name="T91" fmla="*/ 25 h 77"/>
              <a:gd name="T92" fmla="*/ 68 w 106"/>
              <a:gd name="T93" fmla="*/ 18 h 77"/>
              <a:gd name="T94" fmla="*/ 72 w 106"/>
              <a:gd name="T95" fmla="*/ 17 h 77"/>
              <a:gd name="T96" fmla="*/ 89 w 106"/>
              <a:gd name="T97" fmla="*/ 24 h 77"/>
              <a:gd name="T98" fmla="*/ 93 w 106"/>
              <a:gd name="T99" fmla="*/ 25 h 77"/>
              <a:gd name="T100" fmla="*/ 99 w 106"/>
              <a:gd name="T101" fmla="*/ 34 h 77"/>
              <a:gd name="T102" fmla="*/ 106 w 106"/>
              <a:gd name="T103" fmla="*/ 29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6" h="77">
                <a:moveTo>
                  <a:pt x="106" y="29"/>
                </a:moveTo>
                <a:lnTo>
                  <a:pt x="102" y="40"/>
                </a:lnTo>
                <a:lnTo>
                  <a:pt x="106" y="41"/>
                </a:lnTo>
                <a:lnTo>
                  <a:pt x="102" y="58"/>
                </a:lnTo>
                <a:lnTo>
                  <a:pt x="90" y="64"/>
                </a:lnTo>
                <a:lnTo>
                  <a:pt x="91" y="67"/>
                </a:lnTo>
                <a:lnTo>
                  <a:pt x="91" y="70"/>
                </a:lnTo>
                <a:lnTo>
                  <a:pt x="84" y="71"/>
                </a:lnTo>
                <a:lnTo>
                  <a:pt x="83" y="71"/>
                </a:lnTo>
                <a:lnTo>
                  <a:pt x="82" y="77"/>
                </a:lnTo>
                <a:lnTo>
                  <a:pt x="80" y="77"/>
                </a:lnTo>
                <a:lnTo>
                  <a:pt x="76" y="74"/>
                </a:lnTo>
                <a:lnTo>
                  <a:pt x="72" y="74"/>
                </a:lnTo>
                <a:lnTo>
                  <a:pt x="72" y="66"/>
                </a:lnTo>
                <a:lnTo>
                  <a:pt x="68" y="62"/>
                </a:lnTo>
                <a:lnTo>
                  <a:pt x="68" y="64"/>
                </a:lnTo>
                <a:lnTo>
                  <a:pt x="54" y="67"/>
                </a:lnTo>
                <a:lnTo>
                  <a:pt x="50" y="60"/>
                </a:lnTo>
                <a:lnTo>
                  <a:pt x="56" y="58"/>
                </a:lnTo>
                <a:lnTo>
                  <a:pt x="54" y="51"/>
                </a:lnTo>
                <a:lnTo>
                  <a:pt x="61" y="44"/>
                </a:lnTo>
                <a:lnTo>
                  <a:pt x="63" y="39"/>
                </a:lnTo>
                <a:lnTo>
                  <a:pt x="57" y="37"/>
                </a:lnTo>
                <a:lnTo>
                  <a:pt x="53" y="37"/>
                </a:lnTo>
                <a:lnTo>
                  <a:pt x="50" y="36"/>
                </a:lnTo>
                <a:lnTo>
                  <a:pt x="48" y="47"/>
                </a:lnTo>
                <a:lnTo>
                  <a:pt x="41" y="48"/>
                </a:lnTo>
                <a:lnTo>
                  <a:pt x="35" y="51"/>
                </a:lnTo>
                <a:lnTo>
                  <a:pt x="31" y="43"/>
                </a:lnTo>
                <a:lnTo>
                  <a:pt x="29" y="30"/>
                </a:lnTo>
                <a:lnTo>
                  <a:pt x="27" y="22"/>
                </a:lnTo>
                <a:lnTo>
                  <a:pt x="22" y="25"/>
                </a:lnTo>
                <a:lnTo>
                  <a:pt x="19" y="24"/>
                </a:lnTo>
                <a:lnTo>
                  <a:pt x="8" y="17"/>
                </a:lnTo>
                <a:lnTo>
                  <a:pt x="0" y="4"/>
                </a:lnTo>
                <a:lnTo>
                  <a:pt x="3" y="0"/>
                </a:lnTo>
                <a:lnTo>
                  <a:pt x="25" y="4"/>
                </a:lnTo>
                <a:lnTo>
                  <a:pt x="33" y="0"/>
                </a:lnTo>
                <a:lnTo>
                  <a:pt x="37" y="6"/>
                </a:lnTo>
                <a:lnTo>
                  <a:pt x="45" y="7"/>
                </a:lnTo>
                <a:lnTo>
                  <a:pt x="48" y="13"/>
                </a:lnTo>
                <a:lnTo>
                  <a:pt x="53" y="9"/>
                </a:lnTo>
                <a:lnTo>
                  <a:pt x="54" y="21"/>
                </a:lnTo>
                <a:lnTo>
                  <a:pt x="59" y="25"/>
                </a:lnTo>
                <a:lnTo>
                  <a:pt x="63" y="29"/>
                </a:lnTo>
                <a:lnTo>
                  <a:pt x="72" y="25"/>
                </a:lnTo>
                <a:lnTo>
                  <a:pt x="68" y="18"/>
                </a:lnTo>
                <a:lnTo>
                  <a:pt x="72" y="17"/>
                </a:lnTo>
                <a:lnTo>
                  <a:pt x="89" y="24"/>
                </a:lnTo>
                <a:lnTo>
                  <a:pt x="93" y="25"/>
                </a:lnTo>
                <a:lnTo>
                  <a:pt x="99" y="34"/>
                </a:lnTo>
                <a:lnTo>
                  <a:pt x="106" y="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9" name="Freeform 601"/>
          <p:cNvSpPr>
            <a:spLocks/>
          </p:cNvSpPr>
          <p:nvPr/>
        </p:nvSpPr>
        <p:spPr bwMode="auto">
          <a:xfrm>
            <a:off x="4462463" y="5465763"/>
            <a:ext cx="260350" cy="277813"/>
          </a:xfrm>
          <a:custGeom>
            <a:avLst/>
            <a:gdLst>
              <a:gd name="T0" fmla="*/ 123 w 164"/>
              <a:gd name="T1" fmla="*/ 11 h 175"/>
              <a:gd name="T2" fmla="*/ 131 w 164"/>
              <a:gd name="T3" fmla="*/ 22 h 175"/>
              <a:gd name="T4" fmla="*/ 140 w 164"/>
              <a:gd name="T5" fmla="*/ 30 h 175"/>
              <a:gd name="T6" fmla="*/ 139 w 164"/>
              <a:gd name="T7" fmla="*/ 40 h 175"/>
              <a:gd name="T8" fmla="*/ 145 w 164"/>
              <a:gd name="T9" fmla="*/ 75 h 175"/>
              <a:gd name="T10" fmla="*/ 143 w 164"/>
              <a:gd name="T11" fmla="*/ 79 h 175"/>
              <a:gd name="T12" fmla="*/ 157 w 164"/>
              <a:gd name="T13" fmla="*/ 86 h 175"/>
              <a:gd name="T14" fmla="*/ 164 w 164"/>
              <a:gd name="T15" fmla="*/ 88 h 175"/>
              <a:gd name="T16" fmla="*/ 160 w 164"/>
              <a:gd name="T17" fmla="*/ 90 h 175"/>
              <a:gd name="T18" fmla="*/ 160 w 164"/>
              <a:gd name="T19" fmla="*/ 93 h 175"/>
              <a:gd name="T20" fmla="*/ 158 w 164"/>
              <a:gd name="T21" fmla="*/ 111 h 175"/>
              <a:gd name="T22" fmla="*/ 151 w 164"/>
              <a:gd name="T23" fmla="*/ 111 h 175"/>
              <a:gd name="T24" fmla="*/ 146 w 164"/>
              <a:gd name="T25" fmla="*/ 116 h 175"/>
              <a:gd name="T26" fmla="*/ 150 w 164"/>
              <a:gd name="T27" fmla="*/ 124 h 175"/>
              <a:gd name="T28" fmla="*/ 149 w 164"/>
              <a:gd name="T29" fmla="*/ 135 h 175"/>
              <a:gd name="T30" fmla="*/ 150 w 164"/>
              <a:gd name="T31" fmla="*/ 145 h 175"/>
              <a:gd name="T32" fmla="*/ 149 w 164"/>
              <a:gd name="T33" fmla="*/ 150 h 175"/>
              <a:gd name="T34" fmla="*/ 138 w 164"/>
              <a:gd name="T35" fmla="*/ 156 h 175"/>
              <a:gd name="T36" fmla="*/ 128 w 164"/>
              <a:gd name="T37" fmla="*/ 158 h 175"/>
              <a:gd name="T38" fmla="*/ 119 w 164"/>
              <a:gd name="T39" fmla="*/ 156 h 175"/>
              <a:gd name="T40" fmla="*/ 113 w 164"/>
              <a:gd name="T41" fmla="*/ 156 h 175"/>
              <a:gd name="T42" fmla="*/ 113 w 164"/>
              <a:gd name="T43" fmla="*/ 156 h 175"/>
              <a:gd name="T44" fmla="*/ 111 w 164"/>
              <a:gd name="T45" fmla="*/ 168 h 175"/>
              <a:gd name="T46" fmla="*/ 106 w 164"/>
              <a:gd name="T47" fmla="*/ 173 h 175"/>
              <a:gd name="T48" fmla="*/ 91 w 164"/>
              <a:gd name="T49" fmla="*/ 145 h 175"/>
              <a:gd name="T50" fmla="*/ 91 w 164"/>
              <a:gd name="T51" fmla="*/ 142 h 175"/>
              <a:gd name="T52" fmla="*/ 78 w 164"/>
              <a:gd name="T53" fmla="*/ 143 h 175"/>
              <a:gd name="T54" fmla="*/ 55 w 164"/>
              <a:gd name="T55" fmla="*/ 142 h 175"/>
              <a:gd name="T56" fmla="*/ 44 w 164"/>
              <a:gd name="T57" fmla="*/ 126 h 175"/>
              <a:gd name="T58" fmla="*/ 41 w 164"/>
              <a:gd name="T59" fmla="*/ 122 h 175"/>
              <a:gd name="T60" fmla="*/ 37 w 164"/>
              <a:gd name="T61" fmla="*/ 119 h 175"/>
              <a:gd name="T62" fmla="*/ 34 w 164"/>
              <a:gd name="T63" fmla="*/ 127 h 175"/>
              <a:gd name="T64" fmla="*/ 29 w 164"/>
              <a:gd name="T65" fmla="*/ 123 h 175"/>
              <a:gd name="T66" fmla="*/ 0 w 164"/>
              <a:gd name="T67" fmla="*/ 105 h 175"/>
              <a:gd name="T68" fmla="*/ 10 w 164"/>
              <a:gd name="T69" fmla="*/ 73 h 175"/>
              <a:gd name="T70" fmla="*/ 10 w 164"/>
              <a:gd name="T71" fmla="*/ 58 h 175"/>
              <a:gd name="T72" fmla="*/ 25 w 164"/>
              <a:gd name="T73" fmla="*/ 37 h 175"/>
              <a:gd name="T74" fmla="*/ 44 w 164"/>
              <a:gd name="T75" fmla="*/ 30 h 175"/>
              <a:gd name="T76" fmla="*/ 63 w 164"/>
              <a:gd name="T77" fmla="*/ 6 h 175"/>
              <a:gd name="T78" fmla="*/ 104 w 164"/>
              <a:gd name="T79" fmla="*/ 1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4" h="175">
                <a:moveTo>
                  <a:pt x="111" y="7"/>
                </a:moveTo>
                <a:lnTo>
                  <a:pt x="123" y="11"/>
                </a:lnTo>
                <a:lnTo>
                  <a:pt x="131" y="21"/>
                </a:lnTo>
                <a:lnTo>
                  <a:pt x="131" y="22"/>
                </a:lnTo>
                <a:lnTo>
                  <a:pt x="131" y="26"/>
                </a:lnTo>
                <a:lnTo>
                  <a:pt x="140" y="30"/>
                </a:lnTo>
                <a:lnTo>
                  <a:pt x="143" y="37"/>
                </a:lnTo>
                <a:lnTo>
                  <a:pt x="139" y="40"/>
                </a:lnTo>
                <a:lnTo>
                  <a:pt x="150" y="59"/>
                </a:lnTo>
                <a:lnTo>
                  <a:pt x="145" y="75"/>
                </a:lnTo>
                <a:lnTo>
                  <a:pt x="145" y="77"/>
                </a:lnTo>
                <a:lnTo>
                  <a:pt x="143" y="79"/>
                </a:lnTo>
                <a:lnTo>
                  <a:pt x="157" y="89"/>
                </a:lnTo>
                <a:lnTo>
                  <a:pt x="157" y="86"/>
                </a:lnTo>
                <a:lnTo>
                  <a:pt x="157" y="85"/>
                </a:lnTo>
                <a:lnTo>
                  <a:pt x="164" y="88"/>
                </a:lnTo>
                <a:lnTo>
                  <a:pt x="162" y="89"/>
                </a:lnTo>
                <a:lnTo>
                  <a:pt x="160" y="90"/>
                </a:lnTo>
                <a:lnTo>
                  <a:pt x="160" y="92"/>
                </a:lnTo>
                <a:lnTo>
                  <a:pt x="160" y="93"/>
                </a:lnTo>
                <a:lnTo>
                  <a:pt x="161" y="101"/>
                </a:lnTo>
                <a:lnTo>
                  <a:pt x="158" y="111"/>
                </a:lnTo>
                <a:lnTo>
                  <a:pt x="155" y="111"/>
                </a:lnTo>
                <a:lnTo>
                  <a:pt x="151" y="111"/>
                </a:lnTo>
                <a:lnTo>
                  <a:pt x="149" y="113"/>
                </a:lnTo>
                <a:lnTo>
                  <a:pt x="146" y="116"/>
                </a:lnTo>
                <a:lnTo>
                  <a:pt x="149" y="122"/>
                </a:lnTo>
                <a:lnTo>
                  <a:pt x="150" y="124"/>
                </a:lnTo>
                <a:lnTo>
                  <a:pt x="146" y="127"/>
                </a:lnTo>
                <a:lnTo>
                  <a:pt x="149" y="135"/>
                </a:lnTo>
                <a:lnTo>
                  <a:pt x="151" y="143"/>
                </a:lnTo>
                <a:lnTo>
                  <a:pt x="150" y="145"/>
                </a:lnTo>
                <a:lnTo>
                  <a:pt x="153" y="148"/>
                </a:lnTo>
                <a:lnTo>
                  <a:pt x="149" y="150"/>
                </a:lnTo>
                <a:lnTo>
                  <a:pt x="147" y="154"/>
                </a:lnTo>
                <a:lnTo>
                  <a:pt x="138" y="156"/>
                </a:lnTo>
                <a:lnTo>
                  <a:pt x="136" y="161"/>
                </a:lnTo>
                <a:lnTo>
                  <a:pt x="128" y="158"/>
                </a:lnTo>
                <a:lnTo>
                  <a:pt x="127" y="153"/>
                </a:lnTo>
                <a:lnTo>
                  <a:pt x="119" y="156"/>
                </a:lnTo>
                <a:lnTo>
                  <a:pt x="116" y="156"/>
                </a:lnTo>
                <a:lnTo>
                  <a:pt x="113" y="156"/>
                </a:lnTo>
                <a:lnTo>
                  <a:pt x="112" y="156"/>
                </a:lnTo>
                <a:lnTo>
                  <a:pt x="113" y="156"/>
                </a:lnTo>
                <a:lnTo>
                  <a:pt x="113" y="165"/>
                </a:lnTo>
                <a:lnTo>
                  <a:pt x="111" y="168"/>
                </a:lnTo>
                <a:lnTo>
                  <a:pt x="106" y="175"/>
                </a:lnTo>
                <a:lnTo>
                  <a:pt x="106" y="173"/>
                </a:lnTo>
                <a:lnTo>
                  <a:pt x="93" y="157"/>
                </a:lnTo>
                <a:lnTo>
                  <a:pt x="91" y="145"/>
                </a:lnTo>
                <a:lnTo>
                  <a:pt x="96" y="142"/>
                </a:lnTo>
                <a:lnTo>
                  <a:pt x="91" y="142"/>
                </a:lnTo>
                <a:lnTo>
                  <a:pt x="85" y="142"/>
                </a:lnTo>
                <a:lnTo>
                  <a:pt x="78" y="143"/>
                </a:lnTo>
                <a:lnTo>
                  <a:pt x="67" y="139"/>
                </a:lnTo>
                <a:lnTo>
                  <a:pt x="55" y="142"/>
                </a:lnTo>
                <a:lnTo>
                  <a:pt x="46" y="130"/>
                </a:lnTo>
                <a:lnTo>
                  <a:pt x="44" y="126"/>
                </a:lnTo>
                <a:lnTo>
                  <a:pt x="42" y="124"/>
                </a:lnTo>
                <a:lnTo>
                  <a:pt x="41" y="122"/>
                </a:lnTo>
                <a:lnTo>
                  <a:pt x="40" y="120"/>
                </a:lnTo>
                <a:lnTo>
                  <a:pt x="37" y="119"/>
                </a:lnTo>
                <a:lnTo>
                  <a:pt x="36" y="120"/>
                </a:lnTo>
                <a:lnTo>
                  <a:pt x="34" y="127"/>
                </a:lnTo>
                <a:lnTo>
                  <a:pt x="33" y="126"/>
                </a:lnTo>
                <a:lnTo>
                  <a:pt x="29" y="123"/>
                </a:lnTo>
                <a:lnTo>
                  <a:pt x="12" y="112"/>
                </a:lnTo>
                <a:lnTo>
                  <a:pt x="0" y="105"/>
                </a:lnTo>
                <a:lnTo>
                  <a:pt x="0" y="82"/>
                </a:lnTo>
                <a:lnTo>
                  <a:pt x="10" y="73"/>
                </a:lnTo>
                <a:lnTo>
                  <a:pt x="10" y="67"/>
                </a:lnTo>
                <a:lnTo>
                  <a:pt x="10" y="58"/>
                </a:lnTo>
                <a:lnTo>
                  <a:pt x="10" y="56"/>
                </a:lnTo>
                <a:lnTo>
                  <a:pt x="25" y="37"/>
                </a:lnTo>
                <a:lnTo>
                  <a:pt x="30" y="32"/>
                </a:lnTo>
                <a:lnTo>
                  <a:pt x="44" y="30"/>
                </a:lnTo>
                <a:lnTo>
                  <a:pt x="52" y="25"/>
                </a:lnTo>
                <a:lnTo>
                  <a:pt x="63" y="6"/>
                </a:lnTo>
                <a:lnTo>
                  <a:pt x="83" y="0"/>
                </a:lnTo>
                <a:lnTo>
                  <a:pt x="104" y="10"/>
                </a:lnTo>
                <a:lnTo>
                  <a:pt x="111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0" name="Freeform 602"/>
          <p:cNvSpPr>
            <a:spLocks/>
          </p:cNvSpPr>
          <p:nvPr/>
        </p:nvSpPr>
        <p:spPr bwMode="auto">
          <a:xfrm>
            <a:off x="4711700" y="5076825"/>
            <a:ext cx="177800" cy="144463"/>
          </a:xfrm>
          <a:custGeom>
            <a:avLst/>
            <a:gdLst>
              <a:gd name="T0" fmla="*/ 80 w 112"/>
              <a:gd name="T1" fmla="*/ 45 h 91"/>
              <a:gd name="T2" fmla="*/ 87 w 112"/>
              <a:gd name="T3" fmla="*/ 49 h 91"/>
              <a:gd name="T4" fmla="*/ 99 w 112"/>
              <a:gd name="T5" fmla="*/ 57 h 91"/>
              <a:gd name="T6" fmla="*/ 103 w 112"/>
              <a:gd name="T7" fmla="*/ 58 h 91"/>
              <a:gd name="T8" fmla="*/ 109 w 112"/>
              <a:gd name="T9" fmla="*/ 58 h 91"/>
              <a:gd name="T10" fmla="*/ 112 w 112"/>
              <a:gd name="T11" fmla="*/ 68 h 91"/>
              <a:gd name="T12" fmla="*/ 101 w 112"/>
              <a:gd name="T13" fmla="*/ 64 h 91"/>
              <a:gd name="T14" fmla="*/ 87 w 112"/>
              <a:gd name="T15" fmla="*/ 86 h 91"/>
              <a:gd name="T16" fmla="*/ 84 w 112"/>
              <a:gd name="T17" fmla="*/ 91 h 91"/>
              <a:gd name="T18" fmla="*/ 83 w 112"/>
              <a:gd name="T19" fmla="*/ 91 h 91"/>
              <a:gd name="T20" fmla="*/ 73 w 112"/>
              <a:gd name="T21" fmla="*/ 90 h 91"/>
              <a:gd name="T22" fmla="*/ 63 w 112"/>
              <a:gd name="T23" fmla="*/ 79 h 91"/>
              <a:gd name="T24" fmla="*/ 52 w 112"/>
              <a:gd name="T25" fmla="*/ 83 h 91"/>
              <a:gd name="T26" fmla="*/ 52 w 112"/>
              <a:gd name="T27" fmla="*/ 75 h 91"/>
              <a:gd name="T28" fmla="*/ 46 w 112"/>
              <a:gd name="T29" fmla="*/ 68 h 91"/>
              <a:gd name="T30" fmla="*/ 43 w 112"/>
              <a:gd name="T31" fmla="*/ 69 h 91"/>
              <a:gd name="T32" fmla="*/ 37 w 112"/>
              <a:gd name="T33" fmla="*/ 68 h 91"/>
              <a:gd name="T34" fmla="*/ 37 w 112"/>
              <a:gd name="T35" fmla="*/ 58 h 91"/>
              <a:gd name="T36" fmla="*/ 0 w 112"/>
              <a:gd name="T37" fmla="*/ 49 h 91"/>
              <a:gd name="T38" fmla="*/ 16 w 112"/>
              <a:gd name="T39" fmla="*/ 27 h 91"/>
              <a:gd name="T40" fmla="*/ 16 w 112"/>
              <a:gd name="T41" fmla="*/ 26 h 91"/>
              <a:gd name="T42" fmla="*/ 26 w 112"/>
              <a:gd name="T43" fmla="*/ 31 h 91"/>
              <a:gd name="T44" fmla="*/ 26 w 112"/>
              <a:gd name="T45" fmla="*/ 22 h 91"/>
              <a:gd name="T46" fmla="*/ 31 w 112"/>
              <a:gd name="T47" fmla="*/ 22 h 91"/>
              <a:gd name="T48" fmla="*/ 35 w 112"/>
              <a:gd name="T49" fmla="*/ 15 h 91"/>
              <a:gd name="T50" fmla="*/ 27 w 112"/>
              <a:gd name="T51" fmla="*/ 8 h 91"/>
              <a:gd name="T52" fmla="*/ 33 w 112"/>
              <a:gd name="T53" fmla="*/ 4 h 91"/>
              <a:gd name="T54" fmla="*/ 39 w 112"/>
              <a:gd name="T55" fmla="*/ 0 h 91"/>
              <a:gd name="T56" fmla="*/ 45 w 112"/>
              <a:gd name="T57" fmla="*/ 12 h 91"/>
              <a:gd name="T58" fmla="*/ 75 w 112"/>
              <a:gd name="T59" fmla="*/ 33 h 91"/>
              <a:gd name="T60" fmla="*/ 75 w 112"/>
              <a:gd name="T61" fmla="*/ 34 h 91"/>
              <a:gd name="T62" fmla="*/ 75 w 112"/>
              <a:gd name="T63" fmla="*/ 41 h 91"/>
              <a:gd name="T64" fmla="*/ 80 w 112"/>
              <a:gd name="T65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91">
                <a:moveTo>
                  <a:pt x="80" y="45"/>
                </a:moveTo>
                <a:lnTo>
                  <a:pt x="87" y="49"/>
                </a:lnTo>
                <a:lnTo>
                  <a:pt x="99" y="57"/>
                </a:lnTo>
                <a:lnTo>
                  <a:pt x="103" y="58"/>
                </a:lnTo>
                <a:lnTo>
                  <a:pt x="109" y="58"/>
                </a:lnTo>
                <a:lnTo>
                  <a:pt x="112" y="68"/>
                </a:lnTo>
                <a:lnTo>
                  <a:pt x="101" y="64"/>
                </a:lnTo>
                <a:lnTo>
                  <a:pt x="87" y="86"/>
                </a:lnTo>
                <a:lnTo>
                  <a:pt x="84" y="91"/>
                </a:lnTo>
                <a:lnTo>
                  <a:pt x="83" y="91"/>
                </a:lnTo>
                <a:lnTo>
                  <a:pt x="73" y="90"/>
                </a:lnTo>
                <a:lnTo>
                  <a:pt x="63" y="79"/>
                </a:lnTo>
                <a:lnTo>
                  <a:pt x="52" y="83"/>
                </a:lnTo>
                <a:lnTo>
                  <a:pt x="52" y="75"/>
                </a:lnTo>
                <a:lnTo>
                  <a:pt x="46" y="68"/>
                </a:lnTo>
                <a:lnTo>
                  <a:pt x="43" y="69"/>
                </a:lnTo>
                <a:lnTo>
                  <a:pt x="37" y="68"/>
                </a:lnTo>
                <a:lnTo>
                  <a:pt x="37" y="58"/>
                </a:lnTo>
                <a:lnTo>
                  <a:pt x="0" y="49"/>
                </a:lnTo>
                <a:lnTo>
                  <a:pt x="16" y="27"/>
                </a:lnTo>
                <a:lnTo>
                  <a:pt x="16" y="26"/>
                </a:lnTo>
                <a:lnTo>
                  <a:pt x="26" y="31"/>
                </a:lnTo>
                <a:lnTo>
                  <a:pt x="26" y="22"/>
                </a:lnTo>
                <a:lnTo>
                  <a:pt x="31" y="22"/>
                </a:lnTo>
                <a:lnTo>
                  <a:pt x="35" y="15"/>
                </a:lnTo>
                <a:lnTo>
                  <a:pt x="27" y="8"/>
                </a:lnTo>
                <a:lnTo>
                  <a:pt x="33" y="4"/>
                </a:lnTo>
                <a:lnTo>
                  <a:pt x="39" y="0"/>
                </a:lnTo>
                <a:lnTo>
                  <a:pt x="45" y="12"/>
                </a:lnTo>
                <a:lnTo>
                  <a:pt x="75" y="33"/>
                </a:lnTo>
                <a:lnTo>
                  <a:pt x="75" y="34"/>
                </a:lnTo>
                <a:lnTo>
                  <a:pt x="75" y="41"/>
                </a:lnTo>
                <a:lnTo>
                  <a:pt x="80" y="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1" name="Freeform 603"/>
          <p:cNvSpPr>
            <a:spLocks/>
          </p:cNvSpPr>
          <p:nvPr/>
        </p:nvSpPr>
        <p:spPr bwMode="auto">
          <a:xfrm>
            <a:off x="4806950" y="5805488"/>
            <a:ext cx="130175" cy="104775"/>
          </a:xfrm>
          <a:custGeom>
            <a:avLst/>
            <a:gdLst>
              <a:gd name="T0" fmla="*/ 41 w 82"/>
              <a:gd name="T1" fmla="*/ 2 h 66"/>
              <a:gd name="T2" fmla="*/ 45 w 82"/>
              <a:gd name="T3" fmla="*/ 14 h 66"/>
              <a:gd name="T4" fmla="*/ 53 w 82"/>
              <a:gd name="T5" fmla="*/ 19 h 66"/>
              <a:gd name="T6" fmla="*/ 56 w 82"/>
              <a:gd name="T7" fmla="*/ 19 h 66"/>
              <a:gd name="T8" fmla="*/ 57 w 82"/>
              <a:gd name="T9" fmla="*/ 18 h 66"/>
              <a:gd name="T10" fmla="*/ 61 w 82"/>
              <a:gd name="T11" fmla="*/ 17 h 66"/>
              <a:gd name="T12" fmla="*/ 67 w 82"/>
              <a:gd name="T13" fmla="*/ 29 h 66"/>
              <a:gd name="T14" fmla="*/ 73 w 82"/>
              <a:gd name="T15" fmla="*/ 30 h 66"/>
              <a:gd name="T16" fmla="*/ 82 w 82"/>
              <a:gd name="T17" fmla="*/ 44 h 66"/>
              <a:gd name="T18" fmla="*/ 77 w 82"/>
              <a:gd name="T19" fmla="*/ 47 h 66"/>
              <a:gd name="T20" fmla="*/ 77 w 82"/>
              <a:gd name="T21" fmla="*/ 47 h 66"/>
              <a:gd name="T22" fmla="*/ 76 w 82"/>
              <a:gd name="T23" fmla="*/ 47 h 66"/>
              <a:gd name="T24" fmla="*/ 68 w 82"/>
              <a:gd name="T25" fmla="*/ 48 h 66"/>
              <a:gd name="T26" fmla="*/ 58 w 82"/>
              <a:gd name="T27" fmla="*/ 48 h 66"/>
              <a:gd name="T28" fmla="*/ 64 w 82"/>
              <a:gd name="T29" fmla="*/ 54 h 66"/>
              <a:gd name="T30" fmla="*/ 56 w 82"/>
              <a:gd name="T31" fmla="*/ 59 h 66"/>
              <a:gd name="T32" fmla="*/ 54 w 82"/>
              <a:gd name="T33" fmla="*/ 64 h 66"/>
              <a:gd name="T34" fmla="*/ 52 w 82"/>
              <a:gd name="T35" fmla="*/ 66 h 66"/>
              <a:gd name="T36" fmla="*/ 45 w 82"/>
              <a:gd name="T37" fmla="*/ 66 h 66"/>
              <a:gd name="T38" fmla="*/ 46 w 82"/>
              <a:gd name="T39" fmla="*/ 56 h 66"/>
              <a:gd name="T40" fmla="*/ 41 w 82"/>
              <a:gd name="T41" fmla="*/ 44 h 66"/>
              <a:gd name="T42" fmla="*/ 37 w 82"/>
              <a:gd name="T43" fmla="*/ 48 h 66"/>
              <a:gd name="T44" fmla="*/ 34 w 82"/>
              <a:gd name="T45" fmla="*/ 49 h 66"/>
              <a:gd name="T46" fmla="*/ 28 w 82"/>
              <a:gd name="T47" fmla="*/ 48 h 66"/>
              <a:gd name="T48" fmla="*/ 19 w 82"/>
              <a:gd name="T49" fmla="*/ 32 h 66"/>
              <a:gd name="T50" fmla="*/ 7 w 82"/>
              <a:gd name="T51" fmla="*/ 33 h 66"/>
              <a:gd name="T52" fmla="*/ 0 w 82"/>
              <a:gd name="T53" fmla="*/ 26 h 66"/>
              <a:gd name="T54" fmla="*/ 1 w 82"/>
              <a:gd name="T55" fmla="*/ 24 h 66"/>
              <a:gd name="T56" fmla="*/ 3 w 82"/>
              <a:gd name="T57" fmla="*/ 21 h 66"/>
              <a:gd name="T58" fmla="*/ 9 w 82"/>
              <a:gd name="T59" fmla="*/ 21 h 66"/>
              <a:gd name="T60" fmla="*/ 9 w 82"/>
              <a:gd name="T61" fmla="*/ 18 h 66"/>
              <a:gd name="T62" fmla="*/ 11 w 82"/>
              <a:gd name="T63" fmla="*/ 7 h 66"/>
              <a:gd name="T64" fmla="*/ 12 w 82"/>
              <a:gd name="T65" fmla="*/ 10 h 66"/>
              <a:gd name="T66" fmla="*/ 24 w 82"/>
              <a:gd name="T67" fmla="*/ 4 h 66"/>
              <a:gd name="T68" fmla="*/ 27 w 82"/>
              <a:gd name="T69" fmla="*/ 7 h 66"/>
              <a:gd name="T70" fmla="*/ 34 w 82"/>
              <a:gd name="T71" fmla="*/ 2 h 66"/>
              <a:gd name="T72" fmla="*/ 35 w 82"/>
              <a:gd name="T73" fmla="*/ 0 h 66"/>
              <a:gd name="T74" fmla="*/ 41 w 82"/>
              <a:gd name="T75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2" h="66">
                <a:moveTo>
                  <a:pt x="41" y="2"/>
                </a:moveTo>
                <a:lnTo>
                  <a:pt x="45" y="14"/>
                </a:lnTo>
                <a:lnTo>
                  <a:pt x="53" y="19"/>
                </a:lnTo>
                <a:lnTo>
                  <a:pt x="56" y="19"/>
                </a:lnTo>
                <a:lnTo>
                  <a:pt x="57" y="18"/>
                </a:lnTo>
                <a:lnTo>
                  <a:pt x="61" y="17"/>
                </a:lnTo>
                <a:lnTo>
                  <a:pt x="67" y="29"/>
                </a:lnTo>
                <a:lnTo>
                  <a:pt x="73" y="30"/>
                </a:lnTo>
                <a:lnTo>
                  <a:pt x="82" y="44"/>
                </a:lnTo>
                <a:lnTo>
                  <a:pt x="77" y="47"/>
                </a:lnTo>
                <a:lnTo>
                  <a:pt x="77" y="47"/>
                </a:lnTo>
                <a:lnTo>
                  <a:pt x="76" y="47"/>
                </a:lnTo>
                <a:lnTo>
                  <a:pt x="68" y="48"/>
                </a:lnTo>
                <a:lnTo>
                  <a:pt x="58" y="48"/>
                </a:lnTo>
                <a:lnTo>
                  <a:pt x="64" y="54"/>
                </a:lnTo>
                <a:lnTo>
                  <a:pt x="56" y="59"/>
                </a:lnTo>
                <a:lnTo>
                  <a:pt x="54" y="64"/>
                </a:lnTo>
                <a:lnTo>
                  <a:pt x="52" y="66"/>
                </a:lnTo>
                <a:lnTo>
                  <a:pt x="45" y="66"/>
                </a:lnTo>
                <a:lnTo>
                  <a:pt x="46" y="56"/>
                </a:lnTo>
                <a:lnTo>
                  <a:pt x="41" y="44"/>
                </a:lnTo>
                <a:lnTo>
                  <a:pt x="37" y="48"/>
                </a:lnTo>
                <a:lnTo>
                  <a:pt x="34" y="49"/>
                </a:lnTo>
                <a:lnTo>
                  <a:pt x="28" y="48"/>
                </a:lnTo>
                <a:lnTo>
                  <a:pt x="19" y="32"/>
                </a:lnTo>
                <a:lnTo>
                  <a:pt x="7" y="33"/>
                </a:lnTo>
                <a:lnTo>
                  <a:pt x="0" y="26"/>
                </a:lnTo>
                <a:lnTo>
                  <a:pt x="1" y="24"/>
                </a:lnTo>
                <a:lnTo>
                  <a:pt x="3" y="21"/>
                </a:lnTo>
                <a:lnTo>
                  <a:pt x="9" y="21"/>
                </a:lnTo>
                <a:lnTo>
                  <a:pt x="9" y="18"/>
                </a:lnTo>
                <a:lnTo>
                  <a:pt x="11" y="7"/>
                </a:lnTo>
                <a:lnTo>
                  <a:pt x="12" y="10"/>
                </a:lnTo>
                <a:lnTo>
                  <a:pt x="24" y="4"/>
                </a:lnTo>
                <a:lnTo>
                  <a:pt x="27" y="7"/>
                </a:lnTo>
                <a:lnTo>
                  <a:pt x="34" y="2"/>
                </a:lnTo>
                <a:lnTo>
                  <a:pt x="35" y="0"/>
                </a:lnTo>
                <a:lnTo>
                  <a:pt x="41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2" name="Freeform 604"/>
          <p:cNvSpPr>
            <a:spLocks/>
          </p:cNvSpPr>
          <p:nvPr/>
        </p:nvSpPr>
        <p:spPr bwMode="auto">
          <a:xfrm>
            <a:off x="4808538" y="5588000"/>
            <a:ext cx="112713" cy="179388"/>
          </a:xfrm>
          <a:custGeom>
            <a:avLst/>
            <a:gdLst>
              <a:gd name="T0" fmla="*/ 71 w 71"/>
              <a:gd name="T1" fmla="*/ 106 h 113"/>
              <a:gd name="T2" fmla="*/ 68 w 71"/>
              <a:gd name="T3" fmla="*/ 107 h 113"/>
              <a:gd name="T4" fmla="*/ 63 w 71"/>
              <a:gd name="T5" fmla="*/ 107 h 113"/>
              <a:gd name="T6" fmla="*/ 59 w 71"/>
              <a:gd name="T7" fmla="*/ 107 h 113"/>
              <a:gd name="T8" fmla="*/ 52 w 71"/>
              <a:gd name="T9" fmla="*/ 113 h 113"/>
              <a:gd name="T10" fmla="*/ 45 w 71"/>
              <a:gd name="T11" fmla="*/ 99 h 113"/>
              <a:gd name="T12" fmla="*/ 40 w 71"/>
              <a:gd name="T13" fmla="*/ 101 h 113"/>
              <a:gd name="T14" fmla="*/ 33 w 71"/>
              <a:gd name="T15" fmla="*/ 98 h 113"/>
              <a:gd name="T16" fmla="*/ 27 w 71"/>
              <a:gd name="T17" fmla="*/ 103 h 113"/>
              <a:gd name="T18" fmla="*/ 23 w 71"/>
              <a:gd name="T19" fmla="*/ 105 h 113"/>
              <a:gd name="T20" fmla="*/ 12 w 71"/>
              <a:gd name="T21" fmla="*/ 107 h 113"/>
              <a:gd name="T22" fmla="*/ 4 w 71"/>
              <a:gd name="T23" fmla="*/ 106 h 113"/>
              <a:gd name="T24" fmla="*/ 0 w 71"/>
              <a:gd name="T25" fmla="*/ 98 h 113"/>
              <a:gd name="T26" fmla="*/ 10 w 71"/>
              <a:gd name="T27" fmla="*/ 94 h 113"/>
              <a:gd name="T28" fmla="*/ 15 w 71"/>
              <a:gd name="T29" fmla="*/ 92 h 113"/>
              <a:gd name="T30" fmla="*/ 27 w 71"/>
              <a:gd name="T31" fmla="*/ 87 h 113"/>
              <a:gd name="T32" fmla="*/ 34 w 71"/>
              <a:gd name="T33" fmla="*/ 77 h 113"/>
              <a:gd name="T34" fmla="*/ 33 w 71"/>
              <a:gd name="T35" fmla="*/ 68 h 113"/>
              <a:gd name="T36" fmla="*/ 22 w 71"/>
              <a:gd name="T37" fmla="*/ 61 h 113"/>
              <a:gd name="T38" fmla="*/ 17 w 71"/>
              <a:gd name="T39" fmla="*/ 62 h 113"/>
              <a:gd name="T40" fmla="*/ 15 w 71"/>
              <a:gd name="T41" fmla="*/ 58 h 113"/>
              <a:gd name="T42" fmla="*/ 18 w 71"/>
              <a:gd name="T43" fmla="*/ 58 h 113"/>
              <a:gd name="T44" fmla="*/ 21 w 71"/>
              <a:gd name="T45" fmla="*/ 58 h 113"/>
              <a:gd name="T46" fmla="*/ 21 w 71"/>
              <a:gd name="T47" fmla="*/ 47 h 113"/>
              <a:gd name="T48" fmla="*/ 17 w 71"/>
              <a:gd name="T49" fmla="*/ 17 h 113"/>
              <a:gd name="T50" fmla="*/ 12 w 71"/>
              <a:gd name="T51" fmla="*/ 15 h 113"/>
              <a:gd name="T52" fmla="*/ 11 w 71"/>
              <a:gd name="T53" fmla="*/ 12 h 113"/>
              <a:gd name="T54" fmla="*/ 19 w 71"/>
              <a:gd name="T55" fmla="*/ 5 h 113"/>
              <a:gd name="T56" fmla="*/ 22 w 71"/>
              <a:gd name="T57" fmla="*/ 4 h 113"/>
              <a:gd name="T58" fmla="*/ 23 w 71"/>
              <a:gd name="T59" fmla="*/ 2 h 113"/>
              <a:gd name="T60" fmla="*/ 26 w 71"/>
              <a:gd name="T61" fmla="*/ 0 h 113"/>
              <a:gd name="T62" fmla="*/ 32 w 71"/>
              <a:gd name="T63" fmla="*/ 15 h 113"/>
              <a:gd name="T64" fmla="*/ 40 w 71"/>
              <a:gd name="T65" fmla="*/ 21 h 113"/>
              <a:gd name="T66" fmla="*/ 37 w 71"/>
              <a:gd name="T67" fmla="*/ 31 h 113"/>
              <a:gd name="T68" fmla="*/ 41 w 71"/>
              <a:gd name="T69" fmla="*/ 36 h 113"/>
              <a:gd name="T70" fmla="*/ 41 w 71"/>
              <a:gd name="T71" fmla="*/ 38 h 113"/>
              <a:gd name="T72" fmla="*/ 52 w 71"/>
              <a:gd name="T73" fmla="*/ 34 h 113"/>
              <a:gd name="T74" fmla="*/ 53 w 71"/>
              <a:gd name="T75" fmla="*/ 32 h 113"/>
              <a:gd name="T76" fmla="*/ 61 w 71"/>
              <a:gd name="T77" fmla="*/ 2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1" h="113">
                <a:moveTo>
                  <a:pt x="71" y="106"/>
                </a:moveTo>
                <a:lnTo>
                  <a:pt x="68" y="107"/>
                </a:lnTo>
                <a:lnTo>
                  <a:pt x="63" y="107"/>
                </a:lnTo>
                <a:lnTo>
                  <a:pt x="59" y="107"/>
                </a:lnTo>
                <a:lnTo>
                  <a:pt x="52" y="113"/>
                </a:lnTo>
                <a:lnTo>
                  <a:pt x="45" y="99"/>
                </a:lnTo>
                <a:lnTo>
                  <a:pt x="40" y="101"/>
                </a:lnTo>
                <a:lnTo>
                  <a:pt x="33" y="98"/>
                </a:lnTo>
                <a:lnTo>
                  <a:pt x="27" y="103"/>
                </a:lnTo>
                <a:lnTo>
                  <a:pt x="23" y="105"/>
                </a:lnTo>
                <a:lnTo>
                  <a:pt x="12" y="107"/>
                </a:lnTo>
                <a:lnTo>
                  <a:pt x="4" y="106"/>
                </a:lnTo>
                <a:lnTo>
                  <a:pt x="0" y="98"/>
                </a:lnTo>
                <a:lnTo>
                  <a:pt x="10" y="94"/>
                </a:lnTo>
                <a:lnTo>
                  <a:pt x="15" y="92"/>
                </a:lnTo>
                <a:lnTo>
                  <a:pt x="27" y="87"/>
                </a:lnTo>
                <a:lnTo>
                  <a:pt x="34" y="77"/>
                </a:lnTo>
                <a:lnTo>
                  <a:pt x="33" y="68"/>
                </a:lnTo>
                <a:lnTo>
                  <a:pt x="22" y="61"/>
                </a:lnTo>
                <a:lnTo>
                  <a:pt x="17" y="62"/>
                </a:lnTo>
                <a:lnTo>
                  <a:pt x="15" y="58"/>
                </a:lnTo>
                <a:lnTo>
                  <a:pt x="18" y="58"/>
                </a:lnTo>
                <a:lnTo>
                  <a:pt x="21" y="58"/>
                </a:lnTo>
                <a:lnTo>
                  <a:pt x="21" y="47"/>
                </a:lnTo>
                <a:lnTo>
                  <a:pt x="17" y="17"/>
                </a:lnTo>
                <a:lnTo>
                  <a:pt x="12" y="15"/>
                </a:lnTo>
                <a:lnTo>
                  <a:pt x="11" y="12"/>
                </a:lnTo>
                <a:lnTo>
                  <a:pt x="19" y="5"/>
                </a:lnTo>
                <a:lnTo>
                  <a:pt x="22" y="4"/>
                </a:lnTo>
                <a:lnTo>
                  <a:pt x="23" y="2"/>
                </a:lnTo>
                <a:lnTo>
                  <a:pt x="26" y="0"/>
                </a:lnTo>
                <a:lnTo>
                  <a:pt x="32" y="15"/>
                </a:lnTo>
                <a:lnTo>
                  <a:pt x="40" y="21"/>
                </a:lnTo>
                <a:lnTo>
                  <a:pt x="37" y="31"/>
                </a:lnTo>
                <a:lnTo>
                  <a:pt x="41" y="36"/>
                </a:lnTo>
                <a:lnTo>
                  <a:pt x="41" y="38"/>
                </a:lnTo>
                <a:lnTo>
                  <a:pt x="52" y="34"/>
                </a:lnTo>
                <a:lnTo>
                  <a:pt x="53" y="32"/>
                </a:lnTo>
                <a:lnTo>
                  <a:pt x="61" y="2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3" name="Freeform 605"/>
          <p:cNvSpPr>
            <a:spLocks/>
          </p:cNvSpPr>
          <p:nvPr/>
        </p:nvSpPr>
        <p:spPr bwMode="auto">
          <a:xfrm>
            <a:off x="4891088" y="5756275"/>
            <a:ext cx="65088" cy="17463"/>
          </a:xfrm>
          <a:custGeom>
            <a:avLst/>
            <a:gdLst>
              <a:gd name="T0" fmla="*/ 0 w 41"/>
              <a:gd name="T1" fmla="*/ 7 h 11"/>
              <a:gd name="T2" fmla="*/ 7 w 41"/>
              <a:gd name="T3" fmla="*/ 1 h 11"/>
              <a:gd name="T4" fmla="*/ 11 w 41"/>
              <a:gd name="T5" fmla="*/ 1 h 11"/>
              <a:gd name="T6" fmla="*/ 16 w 41"/>
              <a:gd name="T7" fmla="*/ 1 h 11"/>
              <a:gd name="T8" fmla="*/ 19 w 41"/>
              <a:gd name="T9" fmla="*/ 0 h 11"/>
              <a:gd name="T10" fmla="*/ 20 w 41"/>
              <a:gd name="T11" fmla="*/ 0 h 11"/>
              <a:gd name="T12" fmla="*/ 20 w 41"/>
              <a:gd name="T13" fmla="*/ 11 h 11"/>
              <a:gd name="T14" fmla="*/ 29 w 41"/>
              <a:gd name="T15" fmla="*/ 8 h 11"/>
              <a:gd name="T16" fmla="*/ 34 w 41"/>
              <a:gd name="T17" fmla="*/ 7 h 11"/>
              <a:gd name="T18" fmla="*/ 41 w 41"/>
              <a:gd name="T19" fmla="*/ 7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1" h="11">
                <a:moveTo>
                  <a:pt x="0" y="7"/>
                </a:moveTo>
                <a:lnTo>
                  <a:pt x="7" y="1"/>
                </a:lnTo>
                <a:lnTo>
                  <a:pt x="11" y="1"/>
                </a:lnTo>
                <a:lnTo>
                  <a:pt x="16" y="1"/>
                </a:lnTo>
                <a:lnTo>
                  <a:pt x="19" y="0"/>
                </a:lnTo>
                <a:lnTo>
                  <a:pt x="20" y="0"/>
                </a:lnTo>
                <a:lnTo>
                  <a:pt x="20" y="11"/>
                </a:lnTo>
                <a:lnTo>
                  <a:pt x="29" y="8"/>
                </a:lnTo>
                <a:lnTo>
                  <a:pt x="34" y="7"/>
                </a:lnTo>
                <a:lnTo>
                  <a:pt x="41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4" name="Freeform 606"/>
          <p:cNvSpPr>
            <a:spLocks/>
          </p:cNvSpPr>
          <p:nvPr/>
        </p:nvSpPr>
        <p:spPr bwMode="auto">
          <a:xfrm>
            <a:off x="4872038" y="5773738"/>
            <a:ext cx="80963" cy="61913"/>
          </a:xfrm>
          <a:custGeom>
            <a:avLst/>
            <a:gdLst>
              <a:gd name="T0" fmla="*/ 51 w 51"/>
              <a:gd name="T1" fmla="*/ 0 h 39"/>
              <a:gd name="T2" fmla="*/ 47 w 51"/>
              <a:gd name="T3" fmla="*/ 5 h 39"/>
              <a:gd name="T4" fmla="*/ 42 w 51"/>
              <a:gd name="T5" fmla="*/ 5 h 39"/>
              <a:gd name="T6" fmla="*/ 41 w 51"/>
              <a:gd name="T7" fmla="*/ 5 h 39"/>
              <a:gd name="T8" fmla="*/ 38 w 51"/>
              <a:gd name="T9" fmla="*/ 16 h 39"/>
              <a:gd name="T10" fmla="*/ 36 w 51"/>
              <a:gd name="T11" fmla="*/ 30 h 39"/>
              <a:gd name="T12" fmla="*/ 39 w 51"/>
              <a:gd name="T13" fmla="*/ 33 h 39"/>
              <a:gd name="T14" fmla="*/ 32 w 51"/>
              <a:gd name="T15" fmla="*/ 33 h 39"/>
              <a:gd name="T16" fmla="*/ 30 w 51"/>
              <a:gd name="T17" fmla="*/ 33 h 39"/>
              <a:gd name="T18" fmla="*/ 21 w 51"/>
              <a:gd name="T19" fmla="*/ 37 h 39"/>
              <a:gd name="T20" fmla="*/ 20 w 51"/>
              <a:gd name="T21" fmla="*/ 37 h 39"/>
              <a:gd name="T22" fmla="*/ 16 w 51"/>
              <a:gd name="T23" fmla="*/ 38 h 39"/>
              <a:gd name="T24" fmla="*/ 15 w 51"/>
              <a:gd name="T25" fmla="*/ 39 h 39"/>
              <a:gd name="T26" fmla="*/ 12 w 51"/>
              <a:gd name="T27" fmla="*/ 39 h 39"/>
              <a:gd name="T28" fmla="*/ 4 w 51"/>
              <a:gd name="T29" fmla="*/ 34 h 39"/>
              <a:gd name="T30" fmla="*/ 0 w 51"/>
              <a:gd name="T31" fmla="*/ 22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1" h="39">
                <a:moveTo>
                  <a:pt x="51" y="0"/>
                </a:moveTo>
                <a:lnTo>
                  <a:pt x="47" y="5"/>
                </a:lnTo>
                <a:lnTo>
                  <a:pt x="42" y="5"/>
                </a:lnTo>
                <a:lnTo>
                  <a:pt x="41" y="5"/>
                </a:lnTo>
                <a:lnTo>
                  <a:pt x="38" y="16"/>
                </a:lnTo>
                <a:lnTo>
                  <a:pt x="36" y="30"/>
                </a:lnTo>
                <a:lnTo>
                  <a:pt x="39" y="33"/>
                </a:lnTo>
                <a:lnTo>
                  <a:pt x="32" y="33"/>
                </a:lnTo>
                <a:lnTo>
                  <a:pt x="30" y="33"/>
                </a:lnTo>
                <a:lnTo>
                  <a:pt x="21" y="37"/>
                </a:lnTo>
                <a:lnTo>
                  <a:pt x="20" y="37"/>
                </a:lnTo>
                <a:lnTo>
                  <a:pt x="16" y="38"/>
                </a:lnTo>
                <a:lnTo>
                  <a:pt x="15" y="39"/>
                </a:lnTo>
                <a:lnTo>
                  <a:pt x="12" y="39"/>
                </a:lnTo>
                <a:lnTo>
                  <a:pt x="4" y="34"/>
                </a:lnTo>
                <a:lnTo>
                  <a:pt x="0" y="2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5" name="Freeform 608"/>
          <p:cNvSpPr>
            <a:spLocks/>
          </p:cNvSpPr>
          <p:nvPr/>
        </p:nvSpPr>
        <p:spPr bwMode="auto">
          <a:xfrm>
            <a:off x="4826001" y="4702175"/>
            <a:ext cx="203200" cy="263525"/>
          </a:xfrm>
          <a:custGeom>
            <a:avLst/>
            <a:gdLst>
              <a:gd name="T0" fmla="*/ 112 w 128"/>
              <a:gd name="T1" fmla="*/ 44 h 166"/>
              <a:gd name="T2" fmla="*/ 110 w 128"/>
              <a:gd name="T3" fmla="*/ 48 h 166"/>
              <a:gd name="T4" fmla="*/ 128 w 128"/>
              <a:gd name="T5" fmla="*/ 59 h 166"/>
              <a:gd name="T6" fmla="*/ 119 w 128"/>
              <a:gd name="T7" fmla="*/ 65 h 166"/>
              <a:gd name="T8" fmla="*/ 110 w 128"/>
              <a:gd name="T9" fmla="*/ 65 h 166"/>
              <a:gd name="T10" fmla="*/ 101 w 128"/>
              <a:gd name="T11" fmla="*/ 61 h 166"/>
              <a:gd name="T12" fmla="*/ 98 w 128"/>
              <a:gd name="T13" fmla="*/ 65 h 166"/>
              <a:gd name="T14" fmla="*/ 87 w 128"/>
              <a:gd name="T15" fmla="*/ 69 h 166"/>
              <a:gd name="T16" fmla="*/ 86 w 128"/>
              <a:gd name="T17" fmla="*/ 97 h 166"/>
              <a:gd name="T18" fmla="*/ 94 w 128"/>
              <a:gd name="T19" fmla="*/ 123 h 166"/>
              <a:gd name="T20" fmla="*/ 65 w 128"/>
              <a:gd name="T21" fmla="*/ 131 h 166"/>
              <a:gd name="T22" fmla="*/ 53 w 128"/>
              <a:gd name="T23" fmla="*/ 139 h 166"/>
              <a:gd name="T24" fmla="*/ 60 w 128"/>
              <a:gd name="T25" fmla="*/ 143 h 166"/>
              <a:gd name="T26" fmla="*/ 71 w 128"/>
              <a:gd name="T27" fmla="*/ 147 h 166"/>
              <a:gd name="T28" fmla="*/ 83 w 128"/>
              <a:gd name="T29" fmla="*/ 150 h 166"/>
              <a:gd name="T30" fmla="*/ 71 w 128"/>
              <a:gd name="T31" fmla="*/ 166 h 166"/>
              <a:gd name="T32" fmla="*/ 37 w 128"/>
              <a:gd name="T33" fmla="*/ 147 h 166"/>
              <a:gd name="T34" fmla="*/ 26 w 128"/>
              <a:gd name="T35" fmla="*/ 161 h 166"/>
              <a:gd name="T36" fmla="*/ 10 w 128"/>
              <a:gd name="T37" fmla="*/ 161 h 166"/>
              <a:gd name="T38" fmla="*/ 1 w 128"/>
              <a:gd name="T39" fmla="*/ 157 h 166"/>
              <a:gd name="T40" fmla="*/ 19 w 128"/>
              <a:gd name="T41" fmla="*/ 134 h 166"/>
              <a:gd name="T42" fmla="*/ 8 w 128"/>
              <a:gd name="T43" fmla="*/ 112 h 166"/>
              <a:gd name="T44" fmla="*/ 14 w 128"/>
              <a:gd name="T45" fmla="*/ 108 h 166"/>
              <a:gd name="T46" fmla="*/ 50 w 128"/>
              <a:gd name="T47" fmla="*/ 97 h 166"/>
              <a:gd name="T48" fmla="*/ 56 w 128"/>
              <a:gd name="T49" fmla="*/ 79 h 166"/>
              <a:gd name="T50" fmla="*/ 67 w 128"/>
              <a:gd name="T51" fmla="*/ 71 h 166"/>
              <a:gd name="T52" fmla="*/ 70 w 128"/>
              <a:gd name="T53" fmla="*/ 67 h 166"/>
              <a:gd name="T54" fmla="*/ 61 w 128"/>
              <a:gd name="T55" fmla="*/ 52 h 166"/>
              <a:gd name="T56" fmla="*/ 57 w 128"/>
              <a:gd name="T57" fmla="*/ 48 h 166"/>
              <a:gd name="T58" fmla="*/ 59 w 128"/>
              <a:gd name="T59" fmla="*/ 41 h 166"/>
              <a:gd name="T60" fmla="*/ 59 w 128"/>
              <a:gd name="T61" fmla="*/ 33 h 166"/>
              <a:gd name="T62" fmla="*/ 63 w 128"/>
              <a:gd name="T63" fmla="*/ 20 h 166"/>
              <a:gd name="T64" fmla="*/ 64 w 128"/>
              <a:gd name="T65" fmla="*/ 14 h 166"/>
              <a:gd name="T66" fmla="*/ 63 w 128"/>
              <a:gd name="T67" fmla="*/ 0 h 166"/>
              <a:gd name="T68" fmla="*/ 80 w 128"/>
              <a:gd name="T69" fmla="*/ 0 h 166"/>
              <a:gd name="T70" fmla="*/ 100 w 128"/>
              <a:gd name="T71" fmla="*/ 29 h 166"/>
              <a:gd name="T72" fmla="*/ 110 w 128"/>
              <a:gd name="T73" fmla="*/ 34 h 166"/>
              <a:gd name="T74" fmla="*/ 115 w 128"/>
              <a:gd name="T75" fmla="*/ 3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66">
                <a:moveTo>
                  <a:pt x="115" y="37"/>
                </a:moveTo>
                <a:lnTo>
                  <a:pt x="112" y="44"/>
                </a:lnTo>
                <a:lnTo>
                  <a:pt x="110" y="46"/>
                </a:lnTo>
                <a:lnTo>
                  <a:pt x="110" y="48"/>
                </a:lnTo>
                <a:lnTo>
                  <a:pt x="110" y="49"/>
                </a:lnTo>
                <a:lnTo>
                  <a:pt x="128" y="59"/>
                </a:lnTo>
                <a:lnTo>
                  <a:pt x="120" y="64"/>
                </a:lnTo>
                <a:lnTo>
                  <a:pt x="119" y="65"/>
                </a:lnTo>
                <a:lnTo>
                  <a:pt x="115" y="67"/>
                </a:lnTo>
                <a:lnTo>
                  <a:pt x="110" y="65"/>
                </a:lnTo>
                <a:lnTo>
                  <a:pt x="108" y="65"/>
                </a:lnTo>
                <a:lnTo>
                  <a:pt x="101" y="61"/>
                </a:lnTo>
                <a:lnTo>
                  <a:pt x="100" y="61"/>
                </a:lnTo>
                <a:lnTo>
                  <a:pt x="98" y="65"/>
                </a:lnTo>
                <a:lnTo>
                  <a:pt x="90" y="69"/>
                </a:lnTo>
                <a:lnTo>
                  <a:pt x="87" y="69"/>
                </a:lnTo>
                <a:lnTo>
                  <a:pt x="86" y="94"/>
                </a:lnTo>
                <a:lnTo>
                  <a:pt x="86" y="97"/>
                </a:lnTo>
                <a:lnTo>
                  <a:pt x="83" y="113"/>
                </a:lnTo>
                <a:lnTo>
                  <a:pt x="94" y="123"/>
                </a:lnTo>
                <a:lnTo>
                  <a:pt x="78" y="135"/>
                </a:lnTo>
                <a:lnTo>
                  <a:pt x="65" y="131"/>
                </a:lnTo>
                <a:lnTo>
                  <a:pt x="60" y="131"/>
                </a:lnTo>
                <a:lnTo>
                  <a:pt x="53" y="139"/>
                </a:lnTo>
                <a:lnTo>
                  <a:pt x="52" y="147"/>
                </a:lnTo>
                <a:lnTo>
                  <a:pt x="60" y="143"/>
                </a:lnTo>
                <a:lnTo>
                  <a:pt x="67" y="147"/>
                </a:lnTo>
                <a:lnTo>
                  <a:pt x="71" y="147"/>
                </a:lnTo>
                <a:lnTo>
                  <a:pt x="83" y="146"/>
                </a:lnTo>
                <a:lnTo>
                  <a:pt x="83" y="150"/>
                </a:lnTo>
                <a:lnTo>
                  <a:pt x="83" y="154"/>
                </a:lnTo>
                <a:lnTo>
                  <a:pt x="71" y="166"/>
                </a:lnTo>
                <a:lnTo>
                  <a:pt x="40" y="149"/>
                </a:lnTo>
                <a:lnTo>
                  <a:pt x="37" y="147"/>
                </a:lnTo>
                <a:lnTo>
                  <a:pt x="29" y="161"/>
                </a:lnTo>
                <a:lnTo>
                  <a:pt x="26" y="161"/>
                </a:lnTo>
                <a:lnTo>
                  <a:pt x="22" y="161"/>
                </a:lnTo>
                <a:lnTo>
                  <a:pt x="10" y="161"/>
                </a:lnTo>
                <a:lnTo>
                  <a:pt x="4" y="158"/>
                </a:lnTo>
                <a:lnTo>
                  <a:pt x="1" y="157"/>
                </a:lnTo>
                <a:lnTo>
                  <a:pt x="0" y="143"/>
                </a:lnTo>
                <a:lnTo>
                  <a:pt x="19" y="134"/>
                </a:lnTo>
                <a:lnTo>
                  <a:pt x="15" y="127"/>
                </a:lnTo>
                <a:lnTo>
                  <a:pt x="8" y="112"/>
                </a:lnTo>
                <a:lnTo>
                  <a:pt x="8" y="109"/>
                </a:lnTo>
                <a:lnTo>
                  <a:pt x="14" y="108"/>
                </a:lnTo>
                <a:lnTo>
                  <a:pt x="38" y="106"/>
                </a:lnTo>
                <a:lnTo>
                  <a:pt x="50" y="97"/>
                </a:lnTo>
                <a:lnTo>
                  <a:pt x="52" y="95"/>
                </a:lnTo>
                <a:lnTo>
                  <a:pt x="56" y="79"/>
                </a:lnTo>
                <a:lnTo>
                  <a:pt x="63" y="74"/>
                </a:lnTo>
                <a:lnTo>
                  <a:pt x="67" y="71"/>
                </a:lnTo>
                <a:lnTo>
                  <a:pt x="70" y="74"/>
                </a:lnTo>
                <a:lnTo>
                  <a:pt x="70" y="67"/>
                </a:lnTo>
                <a:lnTo>
                  <a:pt x="65" y="54"/>
                </a:lnTo>
                <a:lnTo>
                  <a:pt x="61" y="52"/>
                </a:lnTo>
                <a:lnTo>
                  <a:pt x="57" y="49"/>
                </a:lnTo>
                <a:lnTo>
                  <a:pt x="57" y="48"/>
                </a:lnTo>
                <a:lnTo>
                  <a:pt x="57" y="45"/>
                </a:lnTo>
                <a:lnTo>
                  <a:pt x="59" y="41"/>
                </a:lnTo>
                <a:lnTo>
                  <a:pt x="59" y="35"/>
                </a:lnTo>
                <a:lnTo>
                  <a:pt x="59" y="33"/>
                </a:lnTo>
                <a:lnTo>
                  <a:pt x="60" y="26"/>
                </a:lnTo>
                <a:lnTo>
                  <a:pt x="63" y="20"/>
                </a:lnTo>
                <a:lnTo>
                  <a:pt x="64" y="16"/>
                </a:lnTo>
                <a:lnTo>
                  <a:pt x="64" y="14"/>
                </a:lnTo>
                <a:lnTo>
                  <a:pt x="61" y="11"/>
                </a:lnTo>
                <a:lnTo>
                  <a:pt x="63" y="0"/>
                </a:lnTo>
                <a:lnTo>
                  <a:pt x="72" y="0"/>
                </a:lnTo>
                <a:lnTo>
                  <a:pt x="80" y="0"/>
                </a:lnTo>
                <a:lnTo>
                  <a:pt x="94" y="18"/>
                </a:lnTo>
                <a:lnTo>
                  <a:pt x="100" y="29"/>
                </a:lnTo>
                <a:lnTo>
                  <a:pt x="102" y="31"/>
                </a:lnTo>
                <a:lnTo>
                  <a:pt x="110" y="34"/>
                </a:lnTo>
                <a:lnTo>
                  <a:pt x="113" y="37"/>
                </a:lnTo>
                <a:lnTo>
                  <a:pt x="115" y="3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6" name="Freeform 609"/>
          <p:cNvSpPr>
            <a:spLocks/>
          </p:cNvSpPr>
          <p:nvPr/>
        </p:nvSpPr>
        <p:spPr bwMode="auto">
          <a:xfrm>
            <a:off x="4962526" y="4375150"/>
            <a:ext cx="219075" cy="236538"/>
          </a:xfrm>
          <a:custGeom>
            <a:avLst/>
            <a:gdLst>
              <a:gd name="T0" fmla="*/ 128 w 138"/>
              <a:gd name="T1" fmla="*/ 74 h 149"/>
              <a:gd name="T2" fmla="*/ 138 w 138"/>
              <a:gd name="T3" fmla="*/ 108 h 149"/>
              <a:gd name="T4" fmla="*/ 118 w 138"/>
              <a:gd name="T5" fmla="*/ 115 h 149"/>
              <a:gd name="T6" fmla="*/ 114 w 138"/>
              <a:gd name="T7" fmla="*/ 127 h 149"/>
              <a:gd name="T8" fmla="*/ 110 w 138"/>
              <a:gd name="T9" fmla="*/ 130 h 149"/>
              <a:gd name="T10" fmla="*/ 105 w 138"/>
              <a:gd name="T11" fmla="*/ 124 h 149"/>
              <a:gd name="T12" fmla="*/ 102 w 138"/>
              <a:gd name="T13" fmla="*/ 128 h 149"/>
              <a:gd name="T14" fmla="*/ 106 w 138"/>
              <a:gd name="T15" fmla="*/ 132 h 149"/>
              <a:gd name="T16" fmla="*/ 97 w 138"/>
              <a:gd name="T17" fmla="*/ 142 h 149"/>
              <a:gd name="T18" fmla="*/ 74 w 138"/>
              <a:gd name="T19" fmla="*/ 149 h 149"/>
              <a:gd name="T20" fmla="*/ 71 w 138"/>
              <a:gd name="T21" fmla="*/ 147 h 149"/>
              <a:gd name="T22" fmla="*/ 68 w 138"/>
              <a:gd name="T23" fmla="*/ 145 h 149"/>
              <a:gd name="T24" fmla="*/ 67 w 138"/>
              <a:gd name="T25" fmla="*/ 145 h 149"/>
              <a:gd name="T26" fmla="*/ 59 w 138"/>
              <a:gd name="T27" fmla="*/ 139 h 149"/>
              <a:gd name="T28" fmla="*/ 52 w 138"/>
              <a:gd name="T29" fmla="*/ 136 h 149"/>
              <a:gd name="T30" fmla="*/ 50 w 138"/>
              <a:gd name="T31" fmla="*/ 135 h 149"/>
              <a:gd name="T32" fmla="*/ 26 w 138"/>
              <a:gd name="T33" fmla="*/ 121 h 149"/>
              <a:gd name="T34" fmla="*/ 24 w 138"/>
              <a:gd name="T35" fmla="*/ 121 h 149"/>
              <a:gd name="T36" fmla="*/ 9 w 138"/>
              <a:gd name="T37" fmla="*/ 112 h 149"/>
              <a:gd name="T38" fmla="*/ 24 w 138"/>
              <a:gd name="T39" fmla="*/ 100 h 149"/>
              <a:gd name="T40" fmla="*/ 29 w 138"/>
              <a:gd name="T41" fmla="*/ 85 h 149"/>
              <a:gd name="T42" fmla="*/ 29 w 138"/>
              <a:gd name="T43" fmla="*/ 82 h 149"/>
              <a:gd name="T44" fmla="*/ 30 w 138"/>
              <a:gd name="T45" fmla="*/ 75 h 149"/>
              <a:gd name="T46" fmla="*/ 35 w 138"/>
              <a:gd name="T47" fmla="*/ 67 h 149"/>
              <a:gd name="T48" fmla="*/ 33 w 138"/>
              <a:gd name="T49" fmla="*/ 61 h 149"/>
              <a:gd name="T50" fmla="*/ 31 w 138"/>
              <a:gd name="T51" fmla="*/ 61 h 149"/>
              <a:gd name="T52" fmla="*/ 24 w 138"/>
              <a:gd name="T53" fmla="*/ 61 h 149"/>
              <a:gd name="T54" fmla="*/ 23 w 138"/>
              <a:gd name="T55" fmla="*/ 59 h 149"/>
              <a:gd name="T56" fmla="*/ 0 w 138"/>
              <a:gd name="T57" fmla="*/ 22 h 149"/>
              <a:gd name="T58" fmla="*/ 19 w 138"/>
              <a:gd name="T59" fmla="*/ 10 h 149"/>
              <a:gd name="T60" fmla="*/ 24 w 138"/>
              <a:gd name="T61" fmla="*/ 11 h 149"/>
              <a:gd name="T62" fmla="*/ 29 w 138"/>
              <a:gd name="T63" fmla="*/ 11 h 149"/>
              <a:gd name="T64" fmla="*/ 56 w 138"/>
              <a:gd name="T65" fmla="*/ 5 h 149"/>
              <a:gd name="T66" fmla="*/ 63 w 138"/>
              <a:gd name="T67" fmla="*/ 0 h 149"/>
              <a:gd name="T68" fmla="*/ 78 w 138"/>
              <a:gd name="T69" fmla="*/ 7 h 149"/>
              <a:gd name="T70" fmla="*/ 79 w 138"/>
              <a:gd name="T71" fmla="*/ 8 h 149"/>
              <a:gd name="T72" fmla="*/ 79 w 138"/>
              <a:gd name="T73" fmla="*/ 11 h 149"/>
              <a:gd name="T74" fmla="*/ 84 w 138"/>
              <a:gd name="T75" fmla="*/ 16 h 149"/>
              <a:gd name="T76" fmla="*/ 98 w 138"/>
              <a:gd name="T77" fmla="*/ 30 h 149"/>
              <a:gd name="T78" fmla="*/ 102 w 138"/>
              <a:gd name="T79" fmla="*/ 23 h 149"/>
              <a:gd name="T80" fmla="*/ 109 w 138"/>
              <a:gd name="T81" fmla="*/ 29 h 149"/>
              <a:gd name="T82" fmla="*/ 110 w 138"/>
              <a:gd name="T83" fmla="*/ 30 h 149"/>
              <a:gd name="T84" fmla="*/ 113 w 138"/>
              <a:gd name="T85" fmla="*/ 30 h 149"/>
              <a:gd name="T86" fmla="*/ 117 w 138"/>
              <a:gd name="T87" fmla="*/ 29 h 149"/>
              <a:gd name="T88" fmla="*/ 121 w 138"/>
              <a:gd name="T89" fmla="*/ 34 h 149"/>
              <a:gd name="T90" fmla="*/ 124 w 138"/>
              <a:gd name="T91" fmla="*/ 37 h 149"/>
              <a:gd name="T92" fmla="*/ 123 w 138"/>
              <a:gd name="T93" fmla="*/ 40 h 149"/>
              <a:gd name="T94" fmla="*/ 121 w 138"/>
              <a:gd name="T95" fmla="*/ 42 h 149"/>
              <a:gd name="T96" fmla="*/ 128 w 138"/>
              <a:gd name="T97" fmla="*/ 46 h 149"/>
              <a:gd name="T98" fmla="*/ 127 w 138"/>
              <a:gd name="T99" fmla="*/ 48 h 149"/>
              <a:gd name="T100" fmla="*/ 125 w 138"/>
              <a:gd name="T101" fmla="*/ 53 h 149"/>
              <a:gd name="T102" fmla="*/ 128 w 138"/>
              <a:gd name="T103" fmla="*/ 74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8" h="149">
                <a:moveTo>
                  <a:pt x="128" y="74"/>
                </a:moveTo>
                <a:lnTo>
                  <a:pt x="138" y="108"/>
                </a:lnTo>
                <a:lnTo>
                  <a:pt x="118" y="115"/>
                </a:lnTo>
                <a:lnTo>
                  <a:pt x="114" y="127"/>
                </a:lnTo>
                <a:lnTo>
                  <a:pt x="110" y="130"/>
                </a:lnTo>
                <a:lnTo>
                  <a:pt x="105" y="124"/>
                </a:lnTo>
                <a:lnTo>
                  <a:pt x="102" y="128"/>
                </a:lnTo>
                <a:lnTo>
                  <a:pt x="106" y="132"/>
                </a:lnTo>
                <a:lnTo>
                  <a:pt x="97" y="142"/>
                </a:lnTo>
                <a:lnTo>
                  <a:pt x="74" y="149"/>
                </a:lnTo>
                <a:lnTo>
                  <a:pt x="71" y="147"/>
                </a:lnTo>
                <a:lnTo>
                  <a:pt x="68" y="145"/>
                </a:lnTo>
                <a:lnTo>
                  <a:pt x="67" y="145"/>
                </a:lnTo>
                <a:lnTo>
                  <a:pt x="59" y="139"/>
                </a:lnTo>
                <a:lnTo>
                  <a:pt x="52" y="136"/>
                </a:lnTo>
                <a:lnTo>
                  <a:pt x="50" y="135"/>
                </a:lnTo>
                <a:lnTo>
                  <a:pt x="26" y="121"/>
                </a:lnTo>
                <a:lnTo>
                  <a:pt x="24" y="121"/>
                </a:lnTo>
                <a:lnTo>
                  <a:pt x="9" y="112"/>
                </a:lnTo>
                <a:lnTo>
                  <a:pt x="24" y="100"/>
                </a:lnTo>
                <a:lnTo>
                  <a:pt x="29" y="85"/>
                </a:lnTo>
                <a:lnTo>
                  <a:pt x="29" y="82"/>
                </a:lnTo>
                <a:lnTo>
                  <a:pt x="30" y="75"/>
                </a:lnTo>
                <a:lnTo>
                  <a:pt x="35" y="67"/>
                </a:lnTo>
                <a:lnTo>
                  <a:pt x="33" y="61"/>
                </a:lnTo>
                <a:lnTo>
                  <a:pt x="31" y="61"/>
                </a:lnTo>
                <a:lnTo>
                  <a:pt x="24" y="61"/>
                </a:lnTo>
                <a:lnTo>
                  <a:pt x="23" y="59"/>
                </a:lnTo>
                <a:lnTo>
                  <a:pt x="0" y="22"/>
                </a:lnTo>
                <a:lnTo>
                  <a:pt x="19" y="10"/>
                </a:lnTo>
                <a:lnTo>
                  <a:pt x="24" y="11"/>
                </a:lnTo>
                <a:lnTo>
                  <a:pt x="29" y="11"/>
                </a:lnTo>
                <a:lnTo>
                  <a:pt x="56" y="5"/>
                </a:lnTo>
                <a:lnTo>
                  <a:pt x="63" y="0"/>
                </a:lnTo>
                <a:lnTo>
                  <a:pt x="78" y="7"/>
                </a:lnTo>
                <a:lnTo>
                  <a:pt x="79" y="8"/>
                </a:lnTo>
                <a:lnTo>
                  <a:pt x="79" y="11"/>
                </a:lnTo>
                <a:lnTo>
                  <a:pt x="84" y="16"/>
                </a:lnTo>
                <a:lnTo>
                  <a:pt x="98" y="30"/>
                </a:lnTo>
                <a:lnTo>
                  <a:pt x="102" y="23"/>
                </a:lnTo>
                <a:lnTo>
                  <a:pt x="109" y="29"/>
                </a:lnTo>
                <a:lnTo>
                  <a:pt x="110" y="30"/>
                </a:lnTo>
                <a:lnTo>
                  <a:pt x="113" y="30"/>
                </a:lnTo>
                <a:lnTo>
                  <a:pt x="117" y="29"/>
                </a:lnTo>
                <a:lnTo>
                  <a:pt x="121" y="34"/>
                </a:lnTo>
                <a:lnTo>
                  <a:pt x="124" y="37"/>
                </a:lnTo>
                <a:lnTo>
                  <a:pt x="123" y="40"/>
                </a:lnTo>
                <a:lnTo>
                  <a:pt x="121" y="42"/>
                </a:lnTo>
                <a:lnTo>
                  <a:pt x="128" y="46"/>
                </a:lnTo>
                <a:lnTo>
                  <a:pt x="127" y="48"/>
                </a:lnTo>
                <a:lnTo>
                  <a:pt x="125" y="53"/>
                </a:lnTo>
                <a:lnTo>
                  <a:pt x="128" y="7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7" name="Freeform 610"/>
          <p:cNvSpPr>
            <a:spLocks/>
          </p:cNvSpPr>
          <p:nvPr/>
        </p:nvSpPr>
        <p:spPr bwMode="auto">
          <a:xfrm>
            <a:off x="5057776" y="5826125"/>
            <a:ext cx="49213" cy="84138"/>
          </a:xfrm>
          <a:custGeom>
            <a:avLst/>
            <a:gdLst>
              <a:gd name="T0" fmla="*/ 18 w 31"/>
              <a:gd name="T1" fmla="*/ 53 h 53"/>
              <a:gd name="T2" fmla="*/ 11 w 31"/>
              <a:gd name="T3" fmla="*/ 46 h 53"/>
              <a:gd name="T4" fmla="*/ 0 w 31"/>
              <a:gd name="T5" fmla="*/ 30 h 53"/>
              <a:gd name="T6" fmla="*/ 4 w 31"/>
              <a:gd name="T7" fmla="*/ 21 h 53"/>
              <a:gd name="T8" fmla="*/ 4 w 31"/>
              <a:gd name="T9" fmla="*/ 13 h 53"/>
              <a:gd name="T10" fmla="*/ 9 w 31"/>
              <a:gd name="T11" fmla="*/ 0 h 53"/>
              <a:gd name="T12" fmla="*/ 20 w 31"/>
              <a:gd name="T13" fmla="*/ 1 h 53"/>
              <a:gd name="T14" fmla="*/ 24 w 31"/>
              <a:gd name="T15" fmla="*/ 0 h 53"/>
              <a:gd name="T16" fmla="*/ 31 w 31"/>
              <a:gd name="T17" fmla="*/ 15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" h="53">
                <a:moveTo>
                  <a:pt x="18" y="53"/>
                </a:moveTo>
                <a:lnTo>
                  <a:pt x="11" y="46"/>
                </a:lnTo>
                <a:lnTo>
                  <a:pt x="0" y="30"/>
                </a:lnTo>
                <a:lnTo>
                  <a:pt x="4" y="21"/>
                </a:lnTo>
                <a:lnTo>
                  <a:pt x="4" y="13"/>
                </a:lnTo>
                <a:lnTo>
                  <a:pt x="9" y="0"/>
                </a:lnTo>
                <a:lnTo>
                  <a:pt x="20" y="1"/>
                </a:lnTo>
                <a:lnTo>
                  <a:pt x="24" y="0"/>
                </a:lnTo>
                <a:lnTo>
                  <a:pt x="31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8" name="Freeform 611"/>
          <p:cNvSpPr>
            <a:spLocks/>
          </p:cNvSpPr>
          <p:nvPr/>
        </p:nvSpPr>
        <p:spPr bwMode="auto">
          <a:xfrm>
            <a:off x="5230813" y="5495925"/>
            <a:ext cx="61913" cy="93663"/>
          </a:xfrm>
          <a:custGeom>
            <a:avLst/>
            <a:gdLst>
              <a:gd name="T0" fmla="*/ 30 w 39"/>
              <a:gd name="T1" fmla="*/ 19 h 59"/>
              <a:gd name="T2" fmla="*/ 31 w 39"/>
              <a:gd name="T3" fmla="*/ 37 h 59"/>
              <a:gd name="T4" fmla="*/ 37 w 39"/>
              <a:gd name="T5" fmla="*/ 41 h 59"/>
              <a:gd name="T6" fmla="*/ 35 w 39"/>
              <a:gd name="T7" fmla="*/ 45 h 59"/>
              <a:gd name="T8" fmla="*/ 35 w 39"/>
              <a:gd name="T9" fmla="*/ 47 h 59"/>
              <a:gd name="T10" fmla="*/ 37 w 39"/>
              <a:gd name="T11" fmla="*/ 48 h 59"/>
              <a:gd name="T12" fmla="*/ 37 w 39"/>
              <a:gd name="T13" fmla="*/ 49 h 59"/>
              <a:gd name="T14" fmla="*/ 38 w 39"/>
              <a:gd name="T15" fmla="*/ 52 h 59"/>
              <a:gd name="T16" fmla="*/ 39 w 39"/>
              <a:gd name="T17" fmla="*/ 54 h 59"/>
              <a:gd name="T18" fmla="*/ 38 w 39"/>
              <a:gd name="T19" fmla="*/ 56 h 59"/>
              <a:gd name="T20" fmla="*/ 35 w 39"/>
              <a:gd name="T21" fmla="*/ 58 h 59"/>
              <a:gd name="T22" fmla="*/ 34 w 39"/>
              <a:gd name="T23" fmla="*/ 58 h 59"/>
              <a:gd name="T24" fmla="*/ 30 w 39"/>
              <a:gd name="T25" fmla="*/ 59 h 59"/>
              <a:gd name="T26" fmla="*/ 30 w 39"/>
              <a:gd name="T27" fmla="*/ 58 h 59"/>
              <a:gd name="T28" fmla="*/ 27 w 39"/>
              <a:gd name="T29" fmla="*/ 58 h 59"/>
              <a:gd name="T30" fmla="*/ 18 w 39"/>
              <a:gd name="T31" fmla="*/ 52 h 59"/>
              <a:gd name="T32" fmla="*/ 16 w 39"/>
              <a:gd name="T33" fmla="*/ 45 h 59"/>
              <a:gd name="T34" fmla="*/ 15 w 39"/>
              <a:gd name="T35" fmla="*/ 41 h 59"/>
              <a:gd name="T36" fmla="*/ 15 w 39"/>
              <a:gd name="T37" fmla="*/ 34 h 59"/>
              <a:gd name="T38" fmla="*/ 11 w 39"/>
              <a:gd name="T39" fmla="*/ 29 h 59"/>
              <a:gd name="T40" fmla="*/ 9 w 39"/>
              <a:gd name="T41" fmla="*/ 25 h 59"/>
              <a:gd name="T42" fmla="*/ 9 w 39"/>
              <a:gd name="T43" fmla="*/ 22 h 59"/>
              <a:gd name="T44" fmla="*/ 3 w 39"/>
              <a:gd name="T45" fmla="*/ 18 h 59"/>
              <a:gd name="T46" fmla="*/ 0 w 39"/>
              <a:gd name="T47" fmla="*/ 15 h 59"/>
              <a:gd name="T48" fmla="*/ 1 w 39"/>
              <a:gd name="T49" fmla="*/ 11 h 59"/>
              <a:gd name="T50" fmla="*/ 4 w 39"/>
              <a:gd name="T51" fmla="*/ 10 h 59"/>
              <a:gd name="T52" fmla="*/ 5 w 39"/>
              <a:gd name="T53" fmla="*/ 10 h 59"/>
              <a:gd name="T54" fmla="*/ 5 w 39"/>
              <a:gd name="T55" fmla="*/ 9 h 59"/>
              <a:gd name="T56" fmla="*/ 7 w 39"/>
              <a:gd name="T57" fmla="*/ 9 h 59"/>
              <a:gd name="T58" fmla="*/ 7 w 39"/>
              <a:gd name="T59" fmla="*/ 10 h 59"/>
              <a:gd name="T60" fmla="*/ 11 w 39"/>
              <a:gd name="T61" fmla="*/ 11 h 59"/>
              <a:gd name="T62" fmla="*/ 11 w 39"/>
              <a:gd name="T63" fmla="*/ 10 h 59"/>
              <a:gd name="T64" fmla="*/ 11 w 39"/>
              <a:gd name="T65" fmla="*/ 9 h 59"/>
              <a:gd name="T66" fmla="*/ 12 w 39"/>
              <a:gd name="T67" fmla="*/ 4 h 59"/>
              <a:gd name="T68" fmla="*/ 12 w 39"/>
              <a:gd name="T69" fmla="*/ 2 h 59"/>
              <a:gd name="T70" fmla="*/ 12 w 39"/>
              <a:gd name="T71" fmla="*/ 0 h 59"/>
              <a:gd name="T72" fmla="*/ 24 w 39"/>
              <a:gd name="T73" fmla="*/ 4 h 59"/>
              <a:gd name="T74" fmla="*/ 24 w 39"/>
              <a:gd name="T75" fmla="*/ 9 h 59"/>
              <a:gd name="T76" fmla="*/ 30 w 39"/>
              <a:gd name="T77" fmla="*/ 1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9" h="59">
                <a:moveTo>
                  <a:pt x="30" y="19"/>
                </a:moveTo>
                <a:lnTo>
                  <a:pt x="31" y="37"/>
                </a:lnTo>
                <a:lnTo>
                  <a:pt x="37" y="41"/>
                </a:lnTo>
                <a:lnTo>
                  <a:pt x="35" y="45"/>
                </a:lnTo>
                <a:lnTo>
                  <a:pt x="35" y="47"/>
                </a:lnTo>
                <a:lnTo>
                  <a:pt x="37" y="48"/>
                </a:lnTo>
                <a:lnTo>
                  <a:pt x="37" y="49"/>
                </a:lnTo>
                <a:lnTo>
                  <a:pt x="38" y="52"/>
                </a:lnTo>
                <a:lnTo>
                  <a:pt x="39" y="54"/>
                </a:lnTo>
                <a:lnTo>
                  <a:pt x="38" y="56"/>
                </a:lnTo>
                <a:lnTo>
                  <a:pt x="35" y="58"/>
                </a:lnTo>
                <a:lnTo>
                  <a:pt x="34" y="58"/>
                </a:lnTo>
                <a:lnTo>
                  <a:pt x="30" y="59"/>
                </a:lnTo>
                <a:lnTo>
                  <a:pt x="30" y="58"/>
                </a:lnTo>
                <a:lnTo>
                  <a:pt x="27" y="58"/>
                </a:lnTo>
                <a:lnTo>
                  <a:pt x="18" y="52"/>
                </a:lnTo>
                <a:lnTo>
                  <a:pt x="16" y="45"/>
                </a:lnTo>
                <a:lnTo>
                  <a:pt x="15" y="41"/>
                </a:lnTo>
                <a:lnTo>
                  <a:pt x="15" y="34"/>
                </a:lnTo>
                <a:lnTo>
                  <a:pt x="11" y="29"/>
                </a:lnTo>
                <a:lnTo>
                  <a:pt x="9" y="25"/>
                </a:lnTo>
                <a:lnTo>
                  <a:pt x="9" y="22"/>
                </a:lnTo>
                <a:lnTo>
                  <a:pt x="3" y="18"/>
                </a:lnTo>
                <a:lnTo>
                  <a:pt x="0" y="15"/>
                </a:lnTo>
                <a:lnTo>
                  <a:pt x="1" y="11"/>
                </a:lnTo>
                <a:lnTo>
                  <a:pt x="4" y="10"/>
                </a:lnTo>
                <a:lnTo>
                  <a:pt x="5" y="10"/>
                </a:lnTo>
                <a:lnTo>
                  <a:pt x="5" y="9"/>
                </a:lnTo>
                <a:lnTo>
                  <a:pt x="7" y="9"/>
                </a:lnTo>
                <a:lnTo>
                  <a:pt x="7" y="10"/>
                </a:lnTo>
                <a:lnTo>
                  <a:pt x="11" y="11"/>
                </a:lnTo>
                <a:lnTo>
                  <a:pt x="11" y="10"/>
                </a:lnTo>
                <a:lnTo>
                  <a:pt x="11" y="9"/>
                </a:lnTo>
                <a:lnTo>
                  <a:pt x="12" y="4"/>
                </a:lnTo>
                <a:lnTo>
                  <a:pt x="12" y="2"/>
                </a:lnTo>
                <a:lnTo>
                  <a:pt x="12" y="0"/>
                </a:lnTo>
                <a:lnTo>
                  <a:pt x="24" y="4"/>
                </a:lnTo>
                <a:lnTo>
                  <a:pt x="24" y="9"/>
                </a:lnTo>
                <a:lnTo>
                  <a:pt x="30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9" name="Freeform 612"/>
          <p:cNvSpPr>
            <a:spLocks/>
          </p:cNvSpPr>
          <p:nvPr/>
        </p:nvSpPr>
        <p:spPr bwMode="auto">
          <a:xfrm>
            <a:off x="5278438" y="5526088"/>
            <a:ext cx="41275" cy="41275"/>
          </a:xfrm>
          <a:custGeom>
            <a:avLst/>
            <a:gdLst>
              <a:gd name="T0" fmla="*/ 22 w 26"/>
              <a:gd name="T1" fmla="*/ 2 h 26"/>
              <a:gd name="T2" fmla="*/ 26 w 26"/>
              <a:gd name="T3" fmla="*/ 6 h 26"/>
              <a:gd name="T4" fmla="*/ 23 w 26"/>
              <a:gd name="T5" fmla="*/ 20 h 26"/>
              <a:gd name="T6" fmla="*/ 19 w 26"/>
              <a:gd name="T7" fmla="*/ 21 h 26"/>
              <a:gd name="T8" fmla="*/ 19 w 26"/>
              <a:gd name="T9" fmla="*/ 22 h 26"/>
              <a:gd name="T10" fmla="*/ 16 w 26"/>
              <a:gd name="T11" fmla="*/ 26 h 26"/>
              <a:gd name="T12" fmla="*/ 15 w 26"/>
              <a:gd name="T13" fmla="*/ 26 h 26"/>
              <a:gd name="T14" fmla="*/ 14 w 26"/>
              <a:gd name="T15" fmla="*/ 26 h 26"/>
              <a:gd name="T16" fmla="*/ 12 w 26"/>
              <a:gd name="T17" fmla="*/ 25 h 26"/>
              <a:gd name="T18" fmla="*/ 7 w 26"/>
              <a:gd name="T19" fmla="*/ 22 h 26"/>
              <a:gd name="T20" fmla="*/ 1 w 26"/>
              <a:gd name="T21" fmla="*/ 18 h 26"/>
              <a:gd name="T22" fmla="*/ 0 w 26"/>
              <a:gd name="T23" fmla="*/ 0 h 26"/>
              <a:gd name="T24" fmla="*/ 11 w 26"/>
              <a:gd name="T25" fmla="*/ 0 h 26"/>
              <a:gd name="T26" fmla="*/ 11 w 26"/>
              <a:gd name="T27" fmla="*/ 6 h 26"/>
              <a:gd name="T28" fmla="*/ 15 w 26"/>
              <a:gd name="T29" fmla="*/ 6 h 26"/>
              <a:gd name="T30" fmla="*/ 16 w 26"/>
              <a:gd name="T31" fmla="*/ 6 h 26"/>
              <a:gd name="T32" fmla="*/ 22 w 26"/>
              <a:gd name="T33" fmla="*/ 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" h="26">
                <a:moveTo>
                  <a:pt x="22" y="2"/>
                </a:moveTo>
                <a:lnTo>
                  <a:pt x="26" y="6"/>
                </a:lnTo>
                <a:lnTo>
                  <a:pt x="23" y="20"/>
                </a:lnTo>
                <a:lnTo>
                  <a:pt x="19" y="21"/>
                </a:lnTo>
                <a:lnTo>
                  <a:pt x="19" y="22"/>
                </a:lnTo>
                <a:lnTo>
                  <a:pt x="16" y="26"/>
                </a:lnTo>
                <a:lnTo>
                  <a:pt x="15" y="26"/>
                </a:lnTo>
                <a:lnTo>
                  <a:pt x="14" y="26"/>
                </a:lnTo>
                <a:lnTo>
                  <a:pt x="12" y="25"/>
                </a:lnTo>
                <a:lnTo>
                  <a:pt x="7" y="22"/>
                </a:lnTo>
                <a:lnTo>
                  <a:pt x="1" y="18"/>
                </a:lnTo>
                <a:lnTo>
                  <a:pt x="0" y="0"/>
                </a:lnTo>
                <a:lnTo>
                  <a:pt x="11" y="0"/>
                </a:lnTo>
                <a:lnTo>
                  <a:pt x="11" y="6"/>
                </a:lnTo>
                <a:lnTo>
                  <a:pt x="15" y="6"/>
                </a:lnTo>
                <a:lnTo>
                  <a:pt x="16" y="6"/>
                </a:lnTo>
                <a:lnTo>
                  <a:pt x="22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0" name="Freeform 613"/>
          <p:cNvSpPr>
            <a:spLocks/>
          </p:cNvSpPr>
          <p:nvPr/>
        </p:nvSpPr>
        <p:spPr bwMode="auto">
          <a:xfrm>
            <a:off x="5292726" y="5772150"/>
            <a:ext cx="39688" cy="66675"/>
          </a:xfrm>
          <a:custGeom>
            <a:avLst/>
            <a:gdLst>
              <a:gd name="T0" fmla="*/ 18 w 25"/>
              <a:gd name="T1" fmla="*/ 2 h 42"/>
              <a:gd name="T2" fmla="*/ 25 w 25"/>
              <a:gd name="T3" fmla="*/ 15 h 42"/>
              <a:gd name="T4" fmla="*/ 24 w 25"/>
              <a:gd name="T5" fmla="*/ 17 h 42"/>
              <a:gd name="T6" fmla="*/ 24 w 25"/>
              <a:gd name="T7" fmla="*/ 20 h 42"/>
              <a:gd name="T8" fmla="*/ 17 w 25"/>
              <a:gd name="T9" fmla="*/ 38 h 42"/>
              <a:gd name="T10" fmla="*/ 15 w 25"/>
              <a:gd name="T11" fmla="*/ 38 h 42"/>
              <a:gd name="T12" fmla="*/ 14 w 25"/>
              <a:gd name="T13" fmla="*/ 39 h 42"/>
              <a:gd name="T14" fmla="*/ 11 w 25"/>
              <a:gd name="T15" fmla="*/ 42 h 42"/>
              <a:gd name="T16" fmla="*/ 9 w 25"/>
              <a:gd name="T17" fmla="*/ 35 h 42"/>
              <a:gd name="T18" fmla="*/ 9 w 25"/>
              <a:gd name="T19" fmla="*/ 34 h 42"/>
              <a:gd name="T20" fmla="*/ 9 w 25"/>
              <a:gd name="T21" fmla="*/ 32 h 42"/>
              <a:gd name="T22" fmla="*/ 2 w 25"/>
              <a:gd name="T23" fmla="*/ 17 h 42"/>
              <a:gd name="T24" fmla="*/ 0 w 25"/>
              <a:gd name="T25" fmla="*/ 15 h 42"/>
              <a:gd name="T26" fmla="*/ 0 w 25"/>
              <a:gd name="T27" fmla="*/ 13 h 42"/>
              <a:gd name="T28" fmla="*/ 0 w 25"/>
              <a:gd name="T29" fmla="*/ 10 h 42"/>
              <a:gd name="T30" fmla="*/ 0 w 25"/>
              <a:gd name="T31" fmla="*/ 10 h 42"/>
              <a:gd name="T32" fmla="*/ 6 w 25"/>
              <a:gd name="T33" fmla="*/ 5 h 42"/>
              <a:gd name="T34" fmla="*/ 11 w 25"/>
              <a:gd name="T35" fmla="*/ 0 h 42"/>
              <a:gd name="T36" fmla="*/ 18 w 25"/>
              <a:gd name="T37" fmla="*/ 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5" h="42">
                <a:moveTo>
                  <a:pt x="18" y="2"/>
                </a:moveTo>
                <a:lnTo>
                  <a:pt x="25" y="15"/>
                </a:lnTo>
                <a:lnTo>
                  <a:pt x="24" y="17"/>
                </a:lnTo>
                <a:lnTo>
                  <a:pt x="24" y="20"/>
                </a:lnTo>
                <a:lnTo>
                  <a:pt x="17" y="38"/>
                </a:lnTo>
                <a:lnTo>
                  <a:pt x="15" y="38"/>
                </a:lnTo>
                <a:lnTo>
                  <a:pt x="14" y="39"/>
                </a:lnTo>
                <a:lnTo>
                  <a:pt x="11" y="42"/>
                </a:lnTo>
                <a:lnTo>
                  <a:pt x="9" y="35"/>
                </a:lnTo>
                <a:lnTo>
                  <a:pt x="9" y="34"/>
                </a:lnTo>
                <a:lnTo>
                  <a:pt x="9" y="32"/>
                </a:lnTo>
                <a:lnTo>
                  <a:pt x="2" y="17"/>
                </a:lnTo>
                <a:lnTo>
                  <a:pt x="0" y="15"/>
                </a:lnTo>
                <a:lnTo>
                  <a:pt x="0" y="13"/>
                </a:lnTo>
                <a:lnTo>
                  <a:pt x="0" y="10"/>
                </a:lnTo>
                <a:lnTo>
                  <a:pt x="0" y="10"/>
                </a:lnTo>
                <a:lnTo>
                  <a:pt x="6" y="5"/>
                </a:lnTo>
                <a:lnTo>
                  <a:pt x="11" y="0"/>
                </a:lnTo>
                <a:lnTo>
                  <a:pt x="18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1" name="Freeform 614"/>
          <p:cNvSpPr>
            <a:spLocks/>
          </p:cNvSpPr>
          <p:nvPr/>
        </p:nvSpPr>
        <p:spPr bwMode="auto">
          <a:xfrm>
            <a:off x="5100638" y="5203825"/>
            <a:ext cx="114300" cy="146050"/>
          </a:xfrm>
          <a:custGeom>
            <a:avLst/>
            <a:gdLst>
              <a:gd name="T0" fmla="*/ 70 w 72"/>
              <a:gd name="T1" fmla="*/ 45 h 92"/>
              <a:gd name="T2" fmla="*/ 66 w 72"/>
              <a:gd name="T3" fmla="*/ 49 h 92"/>
              <a:gd name="T4" fmla="*/ 66 w 72"/>
              <a:gd name="T5" fmla="*/ 51 h 92"/>
              <a:gd name="T6" fmla="*/ 66 w 72"/>
              <a:gd name="T7" fmla="*/ 55 h 92"/>
              <a:gd name="T8" fmla="*/ 66 w 72"/>
              <a:gd name="T9" fmla="*/ 60 h 92"/>
              <a:gd name="T10" fmla="*/ 72 w 72"/>
              <a:gd name="T11" fmla="*/ 62 h 92"/>
              <a:gd name="T12" fmla="*/ 72 w 72"/>
              <a:gd name="T13" fmla="*/ 63 h 92"/>
              <a:gd name="T14" fmla="*/ 72 w 72"/>
              <a:gd name="T15" fmla="*/ 68 h 92"/>
              <a:gd name="T16" fmla="*/ 72 w 72"/>
              <a:gd name="T17" fmla="*/ 70 h 92"/>
              <a:gd name="T18" fmla="*/ 66 w 72"/>
              <a:gd name="T19" fmla="*/ 83 h 92"/>
              <a:gd name="T20" fmla="*/ 51 w 72"/>
              <a:gd name="T21" fmla="*/ 86 h 92"/>
              <a:gd name="T22" fmla="*/ 44 w 72"/>
              <a:gd name="T23" fmla="*/ 90 h 92"/>
              <a:gd name="T24" fmla="*/ 42 w 72"/>
              <a:gd name="T25" fmla="*/ 92 h 92"/>
              <a:gd name="T26" fmla="*/ 41 w 72"/>
              <a:gd name="T27" fmla="*/ 92 h 92"/>
              <a:gd name="T28" fmla="*/ 36 w 72"/>
              <a:gd name="T29" fmla="*/ 90 h 92"/>
              <a:gd name="T30" fmla="*/ 19 w 72"/>
              <a:gd name="T31" fmla="*/ 83 h 92"/>
              <a:gd name="T32" fmla="*/ 16 w 72"/>
              <a:gd name="T33" fmla="*/ 88 h 92"/>
              <a:gd name="T34" fmla="*/ 6 w 72"/>
              <a:gd name="T35" fmla="*/ 62 h 92"/>
              <a:gd name="T36" fmla="*/ 0 w 72"/>
              <a:gd name="T37" fmla="*/ 33 h 92"/>
              <a:gd name="T38" fmla="*/ 7 w 72"/>
              <a:gd name="T39" fmla="*/ 34 h 92"/>
              <a:gd name="T40" fmla="*/ 16 w 72"/>
              <a:gd name="T41" fmla="*/ 28 h 92"/>
              <a:gd name="T42" fmla="*/ 23 w 72"/>
              <a:gd name="T43" fmla="*/ 23 h 92"/>
              <a:gd name="T44" fmla="*/ 25 w 72"/>
              <a:gd name="T45" fmla="*/ 23 h 92"/>
              <a:gd name="T46" fmla="*/ 31 w 72"/>
              <a:gd name="T47" fmla="*/ 19 h 92"/>
              <a:gd name="T48" fmla="*/ 23 w 72"/>
              <a:gd name="T49" fmla="*/ 19 h 92"/>
              <a:gd name="T50" fmla="*/ 22 w 72"/>
              <a:gd name="T51" fmla="*/ 17 h 92"/>
              <a:gd name="T52" fmla="*/ 22 w 72"/>
              <a:gd name="T53" fmla="*/ 14 h 92"/>
              <a:gd name="T54" fmla="*/ 23 w 72"/>
              <a:gd name="T55" fmla="*/ 13 h 92"/>
              <a:gd name="T56" fmla="*/ 27 w 72"/>
              <a:gd name="T57" fmla="*/ 13 h 92"/>
              <a:gd name="T58" fmla="*/ 34 w 72"/>
              <a:gd name="T59" fmla="*/ 13 h 92"/>
              <a:gd name="T60" fmla="*/ 37 w 72"/>
              <a:gd name="T61" fmla="*/ 7 h 92"/>
              <a:gd name="T62" fmla="*/ 37 w 72"/>
              <a:gd name="T63" fmla="*/ 4 h 92"/>
              <a:gd name="T64" fmla="*/ 38 w 72"/>
              <a:gd name="T65" fmla="*/ 0 h 92"/>
              <a:gd name="T66" fmla="*/ 45 w 72"/>
              <a:gd name="T67" fmla="*/ 0 h 92"/>
              <a:gd name="T68" fmla="*/ 48 w 72"/>
              <a:gd name="T69" fmla="*/ 3 h 92"/>
              <a:gd name="T70" fmla="*/ 49 w 72"/>
              <a:gd name="T71" fmla="*/ 4 h 92"/>
              <a:gd name="T72" fmla="*/ 55 w 72"/>
              <a:gd name="T73" fmla="*/ 10 h 92"/>
              <a:gd name="T74" fmla="*/ 52 w 72"/>
              <a:gd name="T75" fmla="*/ 15 h 92"/>
              <a:gd name="T76" fmla="*/ 55 w 72"/>
              <a:gd name="T77" fmla="*/ 23 h 92"/>
              <a:gd name="T78" fmla="*/ 55 w 72"/>
              <a:gd name="T79" fmla="*/ 28 h 92"/>
              <a:gd name="T80" fmla="*/ 70 w 72"/>
              <a:gd name="T81" fmla="*/ 45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2" h="92">
                <a:moveTo>
                  <a:pt x="70" y="45"/>
                </a:moveTo>
                <a:lnTo>
                  <a:pt x="66" y="49"/>
                </a:lnTo>
                <a:lnTo>
                  <a:pt x="66" y="51"/>
                </a:lnTo>
                <a:lnTo>
                  <a:pt x="66" y="55"/>
                </a:lnTo>
                <a:lnTo>
                  <a:pt x="66" y="60"/>
                </a:lnTo>
                <a:lnTo>
                  <a:pt x="72" y="62"/>
                </a:lnTo>
                <a:lnTo>
                  <a:pt x="72" y="63"/>
                </a:lnTo>
                <a:lnTo>
                  <a:pt x="72" y="68"/>
                </a:lnTo>
                <a:lnTo>
                  <a:pt x="72" y="70"/>
                </a:lnTo>
                <a:lnTo>
                  <a:pt x="66" y="83"/>
                </a:lnTo>
                <a:lnTo>
                  <a:pt x="51" y="86"/>
                </a:lnTo>
                <a:lnTo>
                  <a:pt x="44" y="90"/>
                </a:lnTo>
                <a:lnTo>
                  <a:pt x="42" y="92"/>
                </a:lnTo>
                <a:lnTo>
                  <a:pt x="41" y="92"/>
                </a:lnTo>
                <a:lnTo>
                  <a:pt x="36" y="90"/>
                </a:lnTo>
                <a:lnTo>
                  <a:pt x="19" y="83"/>
                </a:lnTo>
                <a:lnTo>
                  <a:pt x="16" y="88"/>
                </a:lnTo>
                <a:lnTo>
                  <a:pt x="6" y="62"/>
                </a:lnTo>
                <a:lnTo>
                  <a:pt x="0" y="33"/>
                </a:lnTo>
                <a:lnTo>
                  <a:pt x="7" y="34"/>
                </a:lnTo>
                <a:lnTo>
                  <a:pt x="16" y="28"/>
                </a:lnTo>
                <a:lnTo>
                  <a:pt x="23" y="23"/>
                </a:lnTo>
                <a:lnTo>
                  <a:pt x="25" y="23"/>
                </a:lnTo>
                <a:lnTo>
                  <a:pt x="31" y="19"/>
                </a:lnTo>
                <a:lnTo>
                  <a:pt x="23" y="19"/>
                </a:lnTo>
                <a:lnTo>
                  <a:pt x="22" y="17"/>
                </a:lnTo>
                <a:lnTo>
                  <a:pt x="22" y="14"/>
                </a:lnTo>
                <a:lnTo>
                  <a:pt x="23" y="13"/>
                </a:lnTo>
                <a:lnTo>
                  <a:pt x="27" y="13"/>
                </a:lnTo>
                <a:lnTo>
                  <a:pt x="34" y="13"/>
                </a:lnTo>
                <a:lnTo>
                  <a:pt x="37" y="7"/>
                </a:lnTo>
                <a:lnTo>
                  <a:pt x="37" y="4"/>
                </a:lnTo>
                <a:lnTo>
                  <a:pt x="38" y="0"/>
                </a:lnTo>
                <a:lnTo>
                  <a:pt x="45" y="0"/>
                </a:lnTo>
                <a:lnTo>
                  <a:pt x="48" y="3"/>
                </a:lnTo>
                <a:lnTo>
                  <a:pt x="49" y="4"/>
                </a:lnTo>
                <a:lnTo>
                  <a:pt x="55" y="10"/>
                </a:lnTo>
                <a:lnTo>
                  <a:pt x="52" y="15"/>
                </a:lnTo>
                <a:lnTo>
                  <a:pt x="55" y="23"/>
                </a:lnTo>
                <a:lnTo>
                  <a:pt x="55" y="28"/>
                </a:lnTo>
                <a:lnTo>
                  <a:pt x="70" y="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2" name="Freeform 615"/>
          <p:cNvSpPr>
            <a:spLocks/>
          </p:cNvSpPr>
          <p:nvPr/>
        </p:nvSpPr>
        <p:spPr bwMode="auto">
          <a:xfrm>
            <a:off x="5249863" y="5430838"/>
            <a:ext cx="76200" cy="104775"/>
          </a:xfrm>
          <a:custGeom>
            <a:avLst/>
            <a:gdLst>
              <a:gd name="T0" fmla="*/ 44 w 48"/>
              <a:gd name="T1" fmla="*/ 7 h 66"/>
              <a:gd name="T2" fmla="*/ 47 w 48"/>
              <a:gd name="T3" fmla="*/ 18 h 66"/>
              <a:gd name="T4" fmla="*/ 48 w 48"/>
              <a:gd name="T5" fmla="*/ 26 h 66"/>
              <a:gd name="T6" fmla="*/ 48 w 48"/>
              <a:gd name="T7" fmla="*/ 30 h 66"/>
              <a:gd name="T8" fmla="*/ 45 w 48"/>
              <a:gd name="T9" fmla="*/ 33 h 66"/>
              <a:gd name="T10" fmla="*/ 41 w 48"/>
              <a:gd name="T11" fmla="*/ 36 h 66"/>
              <a:gd name="T12" fmla="*/ 38 w 48"/>
              <a:gd name="T13" fmla="*/ 40 h 66"/>
              <a:gd name="T14" fmla="*/ 37 w 48"/>
              <a:gd name="T15" fmla="*/ 41 h 66"/>
              <a:gd name="T16" fmla="*/ 36 w 48"/>
              <a:gd name="T17" fmla="*/ 44 h 66"/>
              <a:gd name="T18" fmla="*/ 37 w 48"/>
              <a:gd name="T19" fmla="*/ 47 h 66"/>
              <a:gd name="T20" fmla="*/ 38 w 48"/>
              <a:gd name="T21" fmla="*/ 45 h 66"/>
              <a:gd name="T22" fmla="*/ 40 w 48"/>
              <a:gd name="T23" fmla="*/ 48 h 66"/>
              <a:gd name="T24" fmla="*/ 40 w 48"/>
              <a:gd name="T25" fmla="*/ 56 h 66"/>
              <a:gd name="T26" fmla="*/ 40 w 48"/>
              <a:gd name="T27" fmla="*/ 62 h 66"/>
              <a:gd name="T28" fmla="*/ 34 w 48"/>
              <a:gd name="T29" fmla="*/ 66 h 66"/>
              <a:gd name="T30" fmla="*/ 33 w 48"/>
              <a:gd name="T31" fmla="*/ 66 h 66"/>
              <a:gd name="T32" fmla="*/ 29 w 48"/>
              <a:gd name="T33" fmla="*/ 66 h 66"/>
              <a:gd name="T34" fmla="*/ 29 w 48"/>
              <a:gd name="T35" fmla="*/ 60 h 66"/>
              <a:gd name="T36" fmla="*/ 18 w 48"/>
              <a:gd name="T37" fmla="*/ 60 h 66"/>
              <a:gd name="T38" fmla="*/ 12 w 48"/>
              <a:gd name="T39" fmla="*/ 50 h 66"/>
              <a:gd name="T40" fmla="*/ 12 w 48"/>
              <a:gd name="T41" fmla="*/ 45 h 66"/>
              <a:gd name="T42" fmla="*/ 0 w 48"/>
              <a:gd name="T43" fmla="*/ 41 h 66"/>
              <a:gd name="T44" fmla="*/ 2 w 48"/>
              <a:gd name="T45" fmla="*/ 32 h 66"/>
              <a:gd name="T46" fmla="*/ 8 w 48"/>
              <a:gd name="T47" fmla="*/ 20 h 66"/>
              <a:gd name="T48" fmla="*/ 15 w 48"/>
              <a:gd name="T49" fmla="*/ 10 h 66"/>
              <a:gd name="T50" fmla="*/ 25 w 48"/>
              <a:gd name="T51" fmla="*/ 0 h 66"/>
              <a:gd name="T52" fmla="*/ 34 w 48"/>
              <a:gd name="T53" fmla="*/ 2 h 66"/>
              <a:gd name="T54" fmla="*/ 38 w 48"/>
              <a:gd name="T55" fmla="*/ 2 h 66"/>
              <a:gd name="T56" fmla="*/ 44 w 48"/>
              <a:gd name="T57" fmla="*/ 7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8" h="66">
                <a:moveTo>
                  <a:pt x="44" y="7"/>
                </a:moveTo>
                <a:lnTo>
                  <a:pt x="47" y="18"/>
                </a:lnTo>
                <a:lnTo>
                  <a:pt x="48" y="26"/>
                </a:lnTo>
                <a:lnTo>
                  <a:pt x="48" y="30"/>
                </a:lnTo>
                <a:lnTo>
                  <a:pt x="45" y="33"/>
                </a:lnTo>
                <a:lnTo>
                  <a:pt x="41" y="36"/>
                </a:lnTo>
                <a:lnTo>
                  <a:pt x="38" y="40"/>
                </a:lnTo>
                <a:lnTo>
                  <a:pt x="37" y="41"/>
                </a:lnTo>
                <a:lnTo>
                  <a:pt x="36" y="44"/>
                </a:lnTo>
                <a:lnTo>
                  <a:pt x="37" y="47"/>
                </a:lnTo>
                <a:lnTo>
                  <a:pt x="38" y="45"/>
                </a:lnTo>
                <a:lnTo>
                  <a:pt x="40" y="48"/>
                </a:lnTo>
                <a:lnTo>
                  <a:pt x="40" y="56"/>
                </a:lnTo>
                <a:lnTo>
                  <a:pt x="40" y="62"/>
                </a:lnTo>
                <a:lnTo>
                  <a:pt x="34" y="66"/>
                </a:lnTo>
                <a:lnTo>
                  <a:pt x="33" y="66"/>
                </a:lnTo>
                <a:lnTo>
                  <a:pt x="29" y="66"/>
                </a:lnTo>
                <a:lnTo>
                  <a:pt x="29" y="60"/>
                </a:lnTo>
                <a:lnTo>
                  <a:pt x="18" y="60"/>
                </a:lnTo>
                <a:lnTo>
                  <a:pt x="12" y="50"/>
                </a:lnTo>
                <a:lnTo>
                  <a:pt x="12" y="45"/>
                </a:lnTo>
                <a:lnTo>
                  <a:pt x="0" y="41"/>
                </a:lnTo>
                <a:lnTo>
                  <a:pt x="2" y="32"/>
                </a:lnTo>
                <a:lnTo>
                  <a:pt x="8" y="20"/>
                </a:lnTo>
                <a:lnTo>
                  <a:pt x="15" y="10"/>
                </a:lnTo>
                <a:lnTo>
                  <a:pt x="25" y="0"/>
                </a:lnTo>
                <a:lnTo>
                  <a:pt x="34" y="2"/>
                </a:lnTo>
                <a:lnTo>
                  <a:pt x="38" y="2"/>
                </a:lnTo>
                <a:lnTo>
                  <a:pt x="44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3" name="Freeform 616"/>
          <p:cNvSpPr>
            <a:spLocks/>
          </p:cNvSpPr>
          <p:nvPr/>
        </p:nvSpPr>
        <p:spPr bwMode="auto">
          <a:xfrm>
            <a:off x="5165726" y="4440238"/>
            <a:ext cx="227013" cy="287338"/>
          </a:xfrm>
          <a:custGeom>
            <a:avLst/>
            <a:gdLst>
              <a:gd name="T0" fmla="*/ 93 w 143"/>
              <a:gd name="T1" fmla="*/ 23 h 181"/>
              <a:gd name="T2" fmla="*/ 80 w 143"/>
              <a:gd name="T3" fmla="*/ 39 h 181"/>
              <a:gd name="T4" fmla="*/ 64 w 143"/>
              <a:gd name="T5" fmla="*/ 41 h 181"/>
              <a:gd name="T6" fmla="*/ 57 w 143"/>
              <a:gd name="T7" fmla="*/ 50 h 181"/>
              <a:gd name="T8" fmla="*/ 64 w 143"/>
              <a:gd name="T9" fmla="*/ 59 h 181"/>
              <a:gd name="T10" fmla="*/ 78 w 143"/>
              <a:gd name="T11" fmla="*/ 78 h 181"/>
              <a:gd name="T12" fmla="*/ 101 w 143"/>
              <a:gd name="T13" fmla="*/ 97 h 181"/>
              <a:gd name="T14" fmla="*/ 102 w 143"/>
              <a:gd name="T15" fmla="*/ 98 h 181"/>
              <a:gd name="T16" fmla="*/ 104 w 143"/>
              <a:gd name="T17" fmla="*/ 98 h 181"/>
              <a:gd name="T18" fmla="*/ 109 w 143"/>
              <a:gd name="T19" fmla="*/ 97 h 181"/>
              <a:gd name="T20" fmla="*/ 112 w 143"/>
              <a:gd name="T21" fmla="*/ 97 h 181"/>
              <a:gd name="T22" fmla="*/ 116 w 143"/>
              <a:gd name="T23" fmla="*/ 104 h 181"/>
              <a:gd name="T24" fmla="*/ 117 w 143"/>
              <a:gd name="T25" fmla="*/ 116 h 181"/>
              <a:gd name="T26" fmla="*/ 121 w 143"/>
              <a:gd name="T27" fmla="*/ 132 h 181"/>
              <a:gd name="T28" fmla="*/ 131 w 143"/>
              <a:gd name="T29" fmla="*/ 138 h 181"/>
              <a:gd name="T30" fmla="*/ 142 w 143"/>
              <a:gd name="T31" fmla="*/ 134 h 181"/>
              <a:gd name="T32" fmla="*/ 140 w 143"/>
              <a:gd name="T33" fmla="*/ 139 h 181"/>
              <a:gd name="T34" fmla="*/ 135 w 143"/>
              <a:gd name="T35" fmla="*/ 147 h 181"/>
              <a:gd name="T36" fmla="*/ 128 w 143"/>
              <a:gd name="T37" fmla="*/ 147 h 181"/>
              <a:gd name="T38" fmla="*/ 120 w 143"/>
              <a:gd name="T39" fmla="*/ 153 h 181"/>
              <a:gd name="T40" fmla="*/ 113 w 143"/>
              <a:gd name="T41" fmla="*/ 155 h 181"/>
              <a:gd name="T42" fmla="*/ 110 w 143"/>
              <a:gd name="T43" fmla="*/ 164 h 181"/>
              <a:gd name="T44" fmla="*/ 108 w 143"/>
              <a:gd name="T45" fmla="*/ 168 h 181"/>
              <a:gd name="T46" fmla="*/ 109 w 143"/>
              <a:gd name="T47" fmla="*/ 180 h 181"/>
              <a:gd name="T48" fmla="*/ 98 w 143"/>
              <a:gd name="T49" fmla="*/ 181 h 181"/>
              <a:gd name="T50" fmla="*/ 80 w 143"/>
              <a:gd name="T51" fmla="*/ 150 h 181"/>
              <a:gd name="T52" fmla="*/ 80 w 143"/>
              <a:gd name="T53" fmla="*/ 134 h 181"/>
              <a:gd name="T54" fmla="*/ 80 w 143"/>
              <a:gd name="T55" fmla="*/ 132 h 181"/>
              <a:gd name="T56" fmla="*/ 75 w 143"/>
              <a:gd name="T57" fmla="*/ 128 h 181"/>
              <a:gd name="T58" fmla="*/ 72 w 143"/>
              <a:gd name="T59" fmla="*/ 128 h 181"/>
              <a:gd name="T60" fmla="*/ 68 w 143"/>
              <a:gd name="T61" fmla="*/ 128 h 181"/>
              <a:gd name="T62" fmla="*/ 49 w 143"/>
              <a:gd name="T63" fmla="*/ 113 h 181"/>
              <a:gd name="T64" fmla="*/ 41 w 143"/>
              <a:gd name="T65" fmla="*/ 113 h 181"/>
              <a:gd name="T66" fmla="*/ 37 w 143"/>
              <a:gd name="T67" fmla="*/ 108 h 181"/>
              <a:gd name="T68" fmla="*/ 34 w 143"/>
              <a:gd name="T69" fmla="*/ 105 h 181"/>
              <a:gd name="T70" fmla="*/ 22 w 143"/>
              <a:gd name="T71" fmla="*/ 97 h 181"/>
              <a:gd name="T72" fmla="*/ 16 w 143"/>
              <a:gd name="T73" fmla="*/ 78 h 181"/>
              <a:gd name="T74" fmla="*/ 10 w 143"/>
              <a:gd name="T75" fmla="*/ 75 h 181"/>
              <a:gd name="T76" fmla="*/ 0 w 143"/>
              <a:gd name="T77" fmla="*/ 33 h 181"/>
              <a:gd name="T78" fmla="*/ 10 w 143"/>
              <a:gd name="T79" fmla="*/ 18 h 181"/>
              <a:gd name="T80" fmla="*/ 19 w 143"/>
              <a:gd name="T81" fmla="*/ 1 h 181"/>
              <a:gd name="T82" fmla="*/ 20 w 143"/>
              <a:gd name="T83" fmla="*/ 0 h 181"/>
              <a:gd name="T84" fmla="*/ 42 w 143"/>
              <a:gd name="T85" fmla="*/ 0 h 181"/>
              <a:gd name="T86" fmla="*/ 83 w 143"/>
              <a:gd name="T87" fmla="*/ 7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3" h="181">
                <a:moveTo>
                  <a:pt x="91" y="16"/>
                </a:moveTo>
                <a:lnTo>
                  <a:pt x="93" y="23"/>
                </a:lnTo>
                <a:lnTo>
                  <a:pt x="87" y="29"/>
                </a:lnTo>
                <a:lnTo>
                  <a:pt x="80" y="39"/>
                </a:lnTo>
                <a:lnTo>
                  <a:pt x="65" y="41"/>
                </a:lnTo>
                <a:lnTo>
                  <a:pt x="64" y="41"/>
                </a:lnTo>
                <a:lnTo>
                  <a:pt x="60" y="46"/>
                </a:lnTo>
                <a:lnTo>
                  <a:pt x="57" y="50"/>
                </a:lnTo>
                <a:lnTo>
                  <a:pt x="56" y="50"/>
                </a:lnTo>
                <a:lnTo>
                  <a:pt x="64" y="59"/>
                </a:lnTo>
                <a:lnTo>
                  <a:pt x="76" y="71"/>
                </a:lnTo>
                <a:lnTo>
                  <a:pt x="78" y="78"/>
                </a:lnTo>
                <a:lnTo>
                  <a:pt x="82" y="80"/>
                </a:lnTo>
                <a:lnTo>
                  <a:pt x="101" y="97"/>
                </a:lnTo>
                <a:lnTo>
                  <a:pt x="102" y="97"/>
                </a:lnTo>
                <a:lnTo>
                  <a:pt x="102" y="98"/>
                </a:lnTo>
                <a:lnTo>
                  <a:pt x="102" y="99"/>
                </a:lnTo>
                <a:lnTo>
                  <a:pt x="104" y="98"/>
                </a:lnTo>
                <a:lnTo>
                  <a:pt x="106" y="97"/>
                </a:lnTo>
                <a:lnTo>
                  <a:pt x="109" y="97"/>
                </a:lnTo>
                <a:lnTo>
                  <a:pt x="110" y="97"/>
                </a:lnTo>
                <a:lnTo>
                  <a:pt x="112" y="97"/>
                </a:lnTo>
                <a:lnTo>
                  <a:pt x="114" y="98"/>
                </a:lnTo>
                <a:lnTo>
                  <a:pt x="116" y="104"/>
                </a:lnTo>
                <a:lnTo>
                  <a:pt x="116" y="106"/>
                </a:lnTo>
                <a:lnTo>
                  <a:pt x="117" y="116"/>
                </a:lnTo>
                <a:lnTo>
                  <a:pt x="119" y="131"/>
                </a:lnTo>
                <a:lnTo>
                  <a:pt x="121" y="132"/>
                </a:lnTo>
                <a:lnTo>
                  <a:pt x="128" y="134"/>
                </a:lnTo>
                <a:lnTo>
                  <a:pt x="131" y="138"/>
                </a:lnTo>
                <a:lnTo>
                  <a:pt x="138" y="135"/>
                </a:lnTo>
                <a:lnTo>
                  <a:pt x="142" y="134"/>
                </a:lnTo>
                <a:lnTo>
                  <a:pt x="143" y="136"/>
                </a:lnTo>
                <a:lnTo>
                  <a:pt x="140" y="139"/>
                </a:lnTo>
                <a:lnTo>
                  <a:pt x="135" y="143"/>
                </a:lnTo>
                <a:lnTo>
                  <a:pt x="135" y="147"/>
                </a:lnTo>
                <a:lnTo>
                  <a:pt x="134" y="150"/>
                </a:lnTo>
                <a:lnTo>
                  <a:pt x="128" y="147"/>
                </a:lnTo>
                <a:lnTo>
                  <a:pt x="124" y="151"/>
                </a:lnTo>
                <a:lnTo>
                  <a:pt x="120" y="153"/>
                </a:lnTo>
                <a:lnTo>
                  <a:pt x="113" y="153"/>
                </a:lnTo>
                <a:lnTo>
                  <a:pt x="113" y="155"/>
                </a:lnTo>
                <a:lnTo>
                  <a:pt x="112" y="157"/>
                </a:lnTo>
                <a:lnTo>
                  <a:pt x="110" y="164"/>
                </a:lnTo>
                <a:lnTo>
                  <a:pt x="109" y="166"/>
                </a:lnTo>
                <a:lnTo>
                  <a:pt x="108" y="168"/>
                </a:lnTo>
                <a:lnTo>
                  <a:pt x="110" y="180"/>
                </a:lnTo>
                <a:lnTo>
                  <a:pt x="109" y="180"/>
                </a:lnTo>
                <a:lnTo>
                  <a:pt x="104" y="181"/>
                </a:lnTo>
                <a:lnTo>
                  <a:pt x="98" y="181"/>
                </a:lnTo>
                <a:lnTo>
                  <a:pt x="82" y="158"/>
                </a:lnTo>
                <a:lnTo>
                  <a:pt x="80" y="150"/>
                </a:lnTo>
                <a:lnTo>
                  <a:pt x="80" y="140"/>
                </a:lnTo>
                <a:lnTo>
                  <a:pt x="80" y="134"/>
                </a:lnTo>
                <a:lnTo>
                  <a:pt x="82" y="132"/>
                </a:lnTo>
                <a:lnTo>
                  <a:pt x="80" y="132"/>
                </a:lnTo>
                <a:lnTo>
                  <a:pt x="80" y="129"/>
                </a:lnTo>
                <a:lnTo>
                  <a:pt x="75" y="128"/>
                </a:lnTo>
                <a:lnTo>
                  <a:pt x="74" y="128"/>
                </a:lnTo>
                <a:lnTo>
                  <a:pt x="72" y="128"/>
                </a:lnTo>
                <a:lnTo>
                  <a:pt x="70" y="128"/>
                </a:lnTo>
                <a:lnTo>
                  <a:pt x="68" y="128"/>
                </a:lnTo>
                <a:lnTo>
                  <a:pt x="60" y="127"/>
                </a:lnTo>
                <a:lnTo>
                  <a:pt x="49" y="113"/>
                </a:lnTo>
                <a:lnTo>
                  <a:pt x="46" y="117"/>
                </a:lnTo>
                <a:lnTo>
                  <a:pt x="41" y="113"/>
                </a:lnTo>
                <a:lnTo>
                  <a:pt x="37" y="109"/>
                </a:lnTo>
                <a:lnTo>
                  <a:pt x="37" y="108"/>
                </a:lnTo>
                <a:lnTo>
                  <a:pt x="35" y="106"/>
                </a:lnTo>
                <a:lnTo>
                  <a:pt x="34" y="105"/>
                </a:lnTo>
                <a:lnTo>
                  <a:pt x="33" y="104"/>
                </a:lnTo>
                <a:lnTo>
                  <a:pt x="22" y="97"/>
                </a:lnTo>
                <a:lnTo>
                  <a:pt x="25" y="83"/>
                </a:lnTo>
                <a:lnTo>
                  <a:pt x="16" y="78"/>
                </a:lnTo>
                <a:lnTo>
                  <a:pt x="16" y="75"/>
                </a:lnTo>
                <a:lnTo>
                  <a:pt x="10" y="75"/>
                </a:lnTo>
                <a:lnTo>
                  <a:pt x="10" y="67"/>
                </a:lnTo>
                <a:lnTo>
                  <a:pt x="0" y="33"/>
                </a:lnTo>
                <a:lnTo>
                  <a:pt x="5" y="26"/>
                </a:lnTo>
                <a:lnTo>
                  <a:pt x="10" y="18"/>
                </a:lnTo>
                <a:lnTo>
                  <a:pt x="15" y="5"/>
                </a:lnTo>
                <a:lnTo>
                  <a:pt x="19" y="1"/>
                </a:lnTo>
                <a:lnTo>
                  <a:pt x="19" y="0"/>
                </a:lnTo>
                <a:lnTo>
                  <a:pt x="20" y="0"/>
                </a:lnTo>
                <a:lnTo>
                  <a:pt x="31" y="0"/>
                </a:lnTo>
                <a:lnTo>
                  <a:pt x="42" y="0"/>
                </a:lnTo>
                <a:lnTo>
                  <a:pt x="74" y="9"/>
                </a:lnTo>
                <a:lnTo>
                  <a:pt x="83" y="7"/>
                </a:lnTo>
                <a:lnTo>
                  <a:pt x="91" y="1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4" name="Freeform 617"/>
          <p:cNvSpPr>
            <a:spLocks/>
          </p:cNvSpPr>
          <p:nvPr/>
        </p:nvSpPr>
        <p:spPr bwMode="auto">
          <a:xfrm>
            <a:off x="5307013" y="4176713"/>
            <a:ext cx="187325" cy="144463"/>
          </a:xfrm>
          <a:custGeom>
            <a:avLst/>
            <a:gdLst>
              <a:gd name="T0" fmla="*/ 99 w 118"/>
              <a:gd name="T1" fmla="*/ 6 h 91"/>
              <a:gd name="T2" fmla="*/ 118 w 118"/>
              <a:gd name="T3" fmla="*/ 46 h 91"/>
              <a:gd name="T4" fmla="*/ 118 w 118"/>
              <a:gd name="T5" fmla="*/ 55 h 91"/>
              <a:gd name="T6" fmla="*/ 100 w 118"/>
              <a:gd name="T7" fmla="*/ 64 h 91"/>
              <a:gd name="T8" fmla="*/ 99 w 118"/>
              <a:gd name="T9" fmla="*/ 65 h 91"/>
              <a:gd name="T10" fmla="*/ 91 w 118"/>
              <a:gd name="T11" fmla="*/ 64 h 91"/>
              <a:gd name="T12" fmla="*/ 88 w 118"/>
              <a:gd name="T13" fmla="*/ 64 h 91"/>
              <a:gd name="T14" fmla="*/ 88 w 118"/>
              <a:gd name="T15" fmla="*/ 65 h 91"/>
              <a:gd name="T16" fmla="*/ 84 w 118"/>
              <a:gd name="T17" fmla="*/ 70 h 91"/>
              <a:gd name="T18" fmla="*/ 79 w 118"/>
              <a:gd name="T19" fmla="*/ 80 h 91"/>
              <a:gd name="T20" fmla="*/ 73 w 118"/>
              <a:gd name="T21" fmla="*/ 91 h 91"/>
              <a:gd name="T22" fmla="*/ 62 w 118"/>
              <a:gd name="T23" fmla="*/ 88 h 91"/>
              <a:gd name="T24" fmla="*/ 58 w 118"/>
              <a:gd name="T25" fmla="*/ 73 h 91"/>
              <a:gd name="T26" fmla="*/ 54 w 118"/>
              <a:gd name="T27" fmla="*/ 73 h 91"/>
              <a:gd name="T28" fmla="*/ 43 w 118"/>
              <a:gd name="T29" fmla="*/ 73 h 91"/>
              <a:gd name="T30" fmla="*/ 40 w 118"/>
              <a:gd name="T31" fmla="*/ 73 h 91"/>
              <a:gd name="T32" fmla="*/ 36 w 118"/>
              <a:gd name="T33" fmla="*/ 72 h 91"/>
              <a:gd name="T34" fmla="*/ 31 w 118"/>
              <a:gd name="T35" fmla="*/ 70 h 91"/>
              <a:gd name="T36" fmla="*/ 27 w 118"/>
              <a:gd name="T37" fmla="*/ 68 h 91"/>
              <a:gd name="T38" fmla="*/ 8 w 118"/>
              <a:gd name="T39" fmla="*/ 50 h 91"/>
              <a:gd name="T40" fmla="*/ 6 w 118"/>
              <a:gd name="T41" fmla="*/ 45 h 91"/>
              <a:gd name="T42" fmla="*/ 5 w 118"/>
              <a:gd name="T43" fmla="*/ 38 h 91"/>
              <a:gd name="T44" fmla="*/ 4 w 118"/>
              <a:gd name="T45" fmla="*/ 19 h 91"/>
              <a:gd name="T46" fmla="*/ 4 w 118"/>
              <a:gd name="T47" fmla="*/ 16 h 91"/>
              <a:gd name="T48" fmla="*/ 0 w 118"/>
              <a:gd name="T49" fmla="*/ 13 h 91"/>
              <a:gd name="T50" fmla="*/ 0 w 118"/>
              <a:gd name="T51" fmla="*/ 12 h 91"/>
              <a:gd name="T52" fmla="*/ 5 w 118"/>
              <a:gd name="T53" fmla="*/ 5 h 91"/>
              <a:gd name="T54" fmla="*/ 12 w 118"/>
              <a:gd name="T55" fmla="*/ 6 h 91"/>
              <a:gd name="T56" fmla="*/ 19 w 118"/>
              <a:gd name="T57" fmla="*/ 9 h 91"/>
              <a:gd name="T58" fmla="*/ 40 w 118"/>
              <a:gd name="T59" fmla="*/ 4 h 91"/>
              <a:gd name="T60" fmla="*/ 68 w 118"/>
              <a:gd name="T61" fmla="*/ 0 h 91"/>
              <a:gd name="T62" fmla="*/ 85 w 118"/>
              <a:gd name="T63" fmla="*/ 4 h 91"/>
              <a:gd name="T64" fmla="*/ 99 w 118"/>
              <a:gd name="T65" fmla="*/ 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8" h="91">
                <a:moveTo>
                  <a:pt x="99" y="6"/>
                </a:moveTo>
                <a:lnTo>
                  <a:pt x="118" y="46"/>
                </a:lnTo>
                <a:lnTo>
                  <a:pt x="118" y="55"/>
                </a:lnTo>
                <a:lnTo>
                  <a:pt x="100" y="64"/>
                </a:lnTo>
                <a:lnTo>
                  <a:pt x="99" y="65"/>
                </a:lnTo>
                <a:lnTo>
                  <a:pt x="91" y="64"/>
                </a:lnTo>
                <a:lnTo>
                  <a:pt x="88" y="64"/>
                </a:lnTo>
                <a:lnTo>
                  <a:pt x="88" y="65"/>
                </a:lnTo>
                <a:lnTo>
                  <a:pt x="84" y="70"/>
                </a:lnTo>
                <a:lnTo>
                  <a:pt x="79" y="80"/>
                </a:lnTo>
                <a:lnTo>
                  <a:pt x="73" y="91"/>
                </a:lnTo>
                <a:lnTo>
                  <a:pt x="62" y="88"/>
                </a:lnTo>
                <a:lnTo>
                  <a:pt x="58" y="73"/>
                </a:lnTo>
                <a:lnTo>
                  <a:pt x="54" y="73"/>
                </a:lnTo>
                <a:lnTo>
                  <a:pt x="43" y="73"/>
                </a:lnTo>
                <a:lnTo>
                  <a:pt x="40" y="73"/>
                </a:lnTo>
                <a:lnTo>
                  <a:pt x="36" y="72"/>
                </a:lnTo>
                <a:lnTo>
                  <a:pt x="31" y="70"/>
                </a:lnTo>
                <a:lnTo>
                  <a:pt x="27" y="68"/>
                </a:lnTo>
                <a:lnTo>
                  <a:pt x="8" y="50"/>
                </a:lnTo>
                <a:lnTo>
                  <a:pt x="6" y="45"/>
                </a:lnTo>
                <a:lnTo>
                  <a:pt x="5" y="38"/>
                </a:lnTo>
                <a:lnTo>
                  <a:pt x="4" y="19"/>
                </a:lnTo>
                <a:lnTo>
                  <a:pt x="4" y="16"/>
                </a:lnTo>
                <a:lnTo>
                  <a:pt x="0" y="13"/>
                </a:lnTo>
                <a:lnTo>
                  <a:pt x="0" y="12"/>
                </a:lnTo>
                <a:lnTo>
                  <a:pt x="5" y="5"/>
                </a:lnTo>
                <a:lnTo>
                  <a:pt x="12" y="6"/>
                </a:lnTo>
                <a:lnTo>
                  <a:pt x="19" y="9"/>
                </a:lnTo>
                <a:lnTo>
                  <a:pt x="40" y="4"/>
                </a:lnTo>
                <a:lnTo>
                  <a:pt x="68" y="0"/>
                </a:lnTo>
                <a:lnTo>
                  <a:pt x="85" y="4"/>
                </a:lnTo>
                <a:lnTo>
                  <a:pt x="99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5" name="Freeform 618"/>
          <p:cNvSpPr>
            <a:spLocks/>
          </p:cNvSpPr>
          <p:nvPr/>
        </p:nvSpPr>
        <p:spPr bwMode="auto">
          <a:xfrm>
            <a:off x="5387976" y="5724525"/>
            <a:ext cx="63500" cy="158750"/>
          </a:xfrm>
          <a:custGeom>
            <a:avLst/>
            <a:gdLst>
              <a:gd name="T0" fmla="*/ 22 w 40"/>
              <a:gd name="T1" fmla="*/ 1 h 100"/>
              <a:gd name="T2" fmla="*/ 32 w 40"/>
              <a:gd name="T3" fmla="*/ 5 h 100"/>
              <a:gd name="T4" fmla="*/ 30 w 40"/>
              <a:gd name="T5" fmla="*/ 13 h 100"/>
              <a:gd name="T6" fmla="*/ 29 w 40"/>
              <a:gd name="T7" fmla="*/ 15 h 100"/>
              <a:gd name="T8" fmla="*/ 28 w 40"/>
              <a:gd name="T9" fmla="*/ 17 h 100"/>
              <a:gd name="T10" fmla="*/ 28 w 40"/>
              <a:gd name="T11" fmla="*/ 20 h 100"/>
              <a:gd name="T12" fmla="*/ 26 w 40"/>
              <a:gd name="T13" fmla="*/ 23 h 100"/>
              <a:gd name="T14" fmla="*/ 28 w 40"/>
              <a:gd name="T15" fmla="*/ 27 h 100"/>
              <a:gd name="T16" fmla="*/ 28 w 40"/>
              <a:gd name="T17" fmla="*/ 30 h 100"/>
              <a:gd name="T18" fmla="*/ 29 w 40"/>
              <a:gd name="T19" fmla="*/ 36 h 100"/>
              <a:gd name="T20" fmla="*/ 30 w 40"/>
              <a:gd name="T21" fmla="*/ 45 h 100"/>
              <a:gd name="T22" fmla="*/ 32 w 40"/>
              <a:gd name="T23" fmla="*/ 47 h 100"/>
              <a:gd name="T24" fmla="*/ 33 w 40"/>
              <a:gd name="T25" fmla="*/ 49 h 100"/>
              <a:gd name="T26" fmla="*/ 33 w 40"/>
              <a:gd name="T27" fmla="*/ 51 h 100"/>
              <a:gd name="T28" fmla="*/ 34 w 40"/>
              <a:gd name="T29" fmla="*/ 58 h 100"/>
              <a:gd name="T30" fmla="*/ 34 w 40"/>
              <a:gd name="T31" fmla="*/ 66 h 100"/>
              <a:gd name="T32" fmla="*/ 36 w 40"/>
              <a:gd name="T33" fmla="*/ 70 h 100"/>
              <a:gd name="T34" fmla="*/ 36 w 40"/>
              <a:gd name="T35" fmla="*/ 75 h 100"/>
              <a:gd name="T36" fmla="*/ 36 w 40"/>
              <a:gd name="T37" fmla="*/ 77 h 100"/>
              <a:gd name="T38" fmla="*/ 37 w 40"/>
              <a:gd name="T39" fmla="*/ 80 h 100"/>
              <a:gd name="T40" fmla="*/ 39 w 40"/>
              <a:gd name="T41" fmla="*/ 85 h 100"/>
              <a:gd name="T42" fmla="*/ 40 w 40"/>
              <a:gd name="T43" fmla="*/ 88 h 100"/>
              <a:gd name="T44" fmla="*/ 40 w 40"/>
              <a:gd name="T45" fmla="*/ 91 h 100"/>
              <a:gd name="T46" fmla="*/ 40 w 40"/>
              <a:gd name="T47" fmla="*/ 98 h 100"/>
              <a:gd name="T48" fmla="*/ 40 w 40"/>
              <a:gd name="T49" fmla="*/ 99 h 100"/>
              <a:gd name="T50" fmla="*/ 40 w 40"/>
              <a:gd name="T51" fmla="*/ 100 h 100"/>
              <a:gd name="T52" fmla="*/ 32 w 40"/>
              <a:gd name="T53" fmla="*/ 91 h 100"/>
              <a:gd name="T54" fmla="*/ 26 w 40"/>
              <a:gd name="T55" fmla="*/ 91 h 100"/>
              <a:gd name="T56" fmla="*/ 24 w 40"/>
              <a:gd name="T57" fmla="*/ 90 h 100"/>
              <a:gd name="T58" fmla="*/ 21 w 40"/>
              <a:gd name="T59" fmla="*/ 90 h 100"/>
              <a:gd name="T60" fmla="*/ 17 w 40"/>
              <a:gd name="T61" fmla="*/ 88 h 100"/>
              <a:gd name="T62" fmla="*/ 13 w 40"/>
              <a:gd name="T63" fmla="*/ 95 h 100"/>
              <a:gd name="T64" fmla="*/ 11 w 40"/>
              <a:gd name="T65" fmla="*/ 95 h 100"/>
              <a:gd name="T66" fmla="*/ 9 w 40"/>
              <a:gd name="T67" fmla="*/ 94 h 100"/>
              <a:gd name="T68" fmla="*/ 7 w 40"/>
              <a:gd name="T69" fmla="*/ 92 h 100"/>
              <a:gd name="T70" fmla="*/ 6 w 40"/>
              <a:gd name="T71" fmla="*/ 88 h 100"/>
              <a:gd name="T72" fmla="*/ 10 w 40"/>
              <a:gd name="T73" fmla="*/ 75 h 100"/>
              <a:gd name="T74" fmla="*/ 6 w 40"/>
              <a:gd name="T75" fmla="*/ 53 h 100"/>
              <a:gd name="T76" fmla="*/ 4 w 40"/>
              <a:gd name="T77" fmla="*/ 47 h 100"/>
              <a:gd name="T78" fmla="*/ 4 w 40"/>
              <a:gd name="T79" fmla="*/ 45 h 100"/>
              <a:gd name="T80" fmla="*/ 6 w 40"/>
              <a:gd name="T81" fmla="*/ 35 h 100"/>
              <a:gd name="T82" fmla="*/ 6 w 40"/>
              <a:gd name="T83" fmla="*/ 30 h 100"/>
              <a:gd name="T84" fmla="*/ 0 w 40"/>
              <a:gd name="T85" fmla="*/ 20 h 100"/>
              <a:gd name="T86" fmla="*/ 4 w 40"/>
              <a:gd name="T87" fmla="*/ 17 h 100"/>
              <a:gd name="T88" fmla="*/ 6 w 40"/>
              <a:gd name="T89" fmla="*/ 13 h 100"/>
              <a:gd name="T90" fmla="*/ 6 w 40"/>
              <a:gd name="T91" fmla="*/ 9 h 100"/>
              <a:gd name="T92" fmla="*/ 7 w 40"/>
              <a:gd name="T93" fmla="*/ 9 h 100"/>
              <a:gd name="T94" fmla="*/ 10 w 40"/>
              <a:gd name="T95" fmla="*/ 8 h 100"/>
              <a:gd name="T96" fmla="*/ 13 w 40"/>
              <a:gd name="T97" fmla="*/ 6 h 100"/>
              <a:gd name="T98" fmla="*/ 18 w 40"/>
              <a:gd name="T99" fmla="*/ 0 h 100"/>
              <a:gd name="T100" fmla="*/ 22 w 40"/>
              <a:gd name="T101" fmla="*/ 1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0" h="100">
                <a:moveTo>
                  <a:pt x="22" y="1"/>
                </a:moveTo>
                <a:lnTo>
                  <a:pt x="32" y="5"/>
                </a:lnTo>
                <a:lnTo>
                  <a:pt x="30" y="13"/>
                </a:lnTo>
                <a:lnTo>
                  <a:pt x="29" y="15"/>
                </a:lnTo>
                <a:lnTo>
                  <a:pt x="28" y="17"/>
                </a:lnTo>
                <a:lnTo>
                  <a:pt x="28" y="20"/>
                </a:lnTo>
                <a:lnTo>
                  <a:pt x="26" y="23"/>
                </a:lnTo>
                <a:lnTo>
                  <a:pt x="28" y="27"/>
                </a:lnTo>
                <a:lnTo>
                  <a:pt x="28" y="30"/>
                </a:lnTo>
                <a:lnTo>
                  <a:pt x="29" y="36"/>
                </a:lnTo>
                <a:lnTo>
                  <a:pt x="30" y="45"/>
                </a:lnTo>
                <a:lnTo>
                  <a:pt x="32" y="47"/>
                </a:lnTo>
                <a:lnTo>
                  <a:pt x="33" y="49"/>
                </a:lnTo>
                <a:lnTo>
                  <a:pt x="33" y="51"/>
                </a:lnTo>
                <a:lnTo>
                  <a:pt x="34" y="58"/>
                </a:lnTo>
                <a:lnTo>
                  <a:pt x="34" y="66"/>
                </a:lnTo>
                <a:lnTo>
                  <a:pt x="36" y="70"/>
                </a:lnTo>
                <a:lnTo>
                  <a:pt x="36" y="75"/>
                </a:lnTo>
                <a:lnTo>
                  <a:pt x="36" y="77"/>
                </a:lnTo>
                <a:lnTo>
                  <a:pt x="37" y="80"/>
                </a:lnTo>
                <a:lnTo>
                  <a:pt x="39" y="85"/>
                </a:lnTo>
                <a:lnTo>
                  <a:pt x="40" y="88"/>
                </a:lnTo>
                <a:lnTo>
                  <a:pt x="40" y="91"/>
                </a:lnTo>
                <a:lnTo>
                  <a:pt x="40" y="98"/>
                </a:lnTo>
                <a:lnTo>
                  <a:pt x="40" y="99"/>
                </a:lnTo>
                <a:lnTo>
                  <a:pt x="40" y="100"/>
                </a:lnTo>
                <a:lnTo>
                  <a:pt x="32" y="91"/>
                </a:lnTo>
                <a:lnTo>
                  <a:pt x="26" y="91"/>
                </a:lnTo>
                <a:lnTo>
                  <a:pt x="24" y="90"/>
                </a:lnTo>
                <a:lnTo>
                  <a:pt x="21" y="90"/>
                </a:lnTo>
                <a:lnTo>
                  <a:pt x="17" y="88"/>
                </a:lnTo>
                <a:lnTo>
                  <a:pt x="13" y="95"/>
                </a:lnTo>
                <a:lnTo>
                  <a:pt x="11" y="95"/>
                </a:lnTo>
                <a:lnTo>
                  <a:pt x="9" y="94"/>
                </a:lnTo>
                <a:lnTo>
                  <a:pt x="7" y="92"/>
                </a:lnTo>
                <a:lnTo>
                  <a:pt x="6" y="88"/>
                </a:lnTo>
                <a:lnTo>
                  <a:pt x="10" y="75"/>
                </a:lnTo>
                <a:lnTo>
                  <a:pt x="6" y="53"/>
                </a:lnTo>
                <a:lnTo>
                  <a:pt x="4" y="47"/>
                </a:lnTo>
                <a:lnTo>
                  <a:pt x="4" y="45"/>
                </a:lnTo>
                <a:lnTo>
                  <a:pt x="6" y="35"/>
                </a:lnTo>
                <a:lnTo>
                  <a:pt x="6" y="30"/>
                </a:lnTo>
                <a:lnTo>
                  <a:pt x="0" y="20"/>
                </a:lnTo>
                <a:lnTo>
                  <a:pt x="4" y="17"/>
                </a:lnTo>
                <a:lnTo>
                  <a:pt x="6" y="13"/>
                </a:lnTo>
                <a:lnTo>
                  <a:pt x="6" y="9"/>
                </a:lnTo>
                <a:lnTo>
                  <a:pt x="7" y="9"/>
                </a:lnTo>
                <a:lnTo>
                  <a:pt x="10" y="8"/>
                </a:lnTo>
                <a:lnTo>
                  <a:pt x="13" y="6"/>
                </a:lnTo>
                <a:lnTo>
                  <a:pt x="18" y="0"/>
                </a:lnTo>
                <a:lnTo>
                  <a:pt x="22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6" name="Freeform 619"/>
          <p:cNvSpPr>
            <a:spLocks/>
          </p:cNvSpPr>
          <p:nvPr/>
        </p:nvSpPr>
        <p:spPr bwMode="auto">
          <a:xfrm>
            <a:off x="5470526" y="5359400"/>
            <a:ext cx="168275" cy="119063"/>
          </a:xfrm>
          <a:custGeom>
            <a:avLst/>
            <a:gdLst>
              <a:gd name="T0" fmla="*/ 106 w 106"/>
              <a:gd name="T1" fmla="*/ 13 h 75"/>
              <a:gd name="T2" fmla="*/ 105 w 106"/>
              <a:gd name="T3" fmla="*/ 22 h 75"/>
              <a:gd name="T4" fmla="*/ 105 w 106"/>
              <a:gd name="T5" fmla="*/ 32 h 75"/>
              <a:gd name="T6" fmla="*/ 105 w 106"/>
              <a:gd name="T7" fmla="*/ 43 h 75"/>
              <a:gd name="T8" fmla="*/ 100 w 106"/>
              <a:gd name="T9" fmla="*/ 51 h 75"/>
              <a:gd name="T10" fmla="*/ 96 w 106"/>
              <a:gd name="T11" fmla="*/ 58 h 75"/>
              <a:gd name="T12" fmla="*/ 93 w 106"/>
              <a:gd name="T13" fmla="*/ 60 h 75"/>
              <a:gd name="T14" fmla="*/ 90 w 106"/>
              <a:gd name="T15" fmla="*/ 67 h 75"/>
              <a:gd name="T16" fmla="*/ 90 w 106"/>
              <a:gd name="T17" fmla="*/ 74 h 75"/>
              <a:gd name="T18" fmla="*/ 86 w 106"/>
              <a:gd name="T19" fmla="*/ 71 h 75"/>
              <a:gd name="T20" fmla="*/ 85 w 106"/>
              <a:gd name="T21" fmla="*/ 60 h 75"/>
              <a:gd name="T22" fmla="*/ 82 w 106"/>
              <a:gd name="T23" fmla="*/ 51 h 75"/>
              <a:gd name="T24" fmla="*/ 72 w 106"/>
              <a:gd name="T25" fmla="*/ 48 h 75"/>
              <a:gd name="T26" fmla="*/ 67 w 106"/>
              <a:gd name="T27" fmla="*/ 43 h 75"/>
              <a:gd name="T28" fmla="*/ 63 w 106"/>
              <a:gd name="T29" fmla="*/ 55 h 75"/>
              <a:gd name="T30" fmla="*/ 55 w 106"/>
              <a:gd name="T31" fmla="*/ 60 h 75"/>
              <a:gd name="T32" fmla="*/ 52 w 106"/>
              <a:gd name="T33" fmla="*/ 59 h 75"/>
              <a:gd name="T34" fmla="*/ 47 w 106"/>
              <a:gd name="T35" fmla="*/ 52 h 75"/>
              <a:gd name="T36" fmla="*/ 33 w 106"/>
              <a:gd name="T37" fmla="*/ 47 h 75"/>
              <a:gd name="T38" fmla="*/ 30 w 106"/>
              <a:gd name="T39" fmla="*/ 47 h 75"/>
              <a:gd name="T40" fmla="*/ 26 w 106"/>
              <a:gd name="T41" fmla="*/ 48 h 75"/>
              <a:gd name="T42" fmla="*/ 8 w 106"/>
              <a:gd name="T43" fmla="*/ 51 h 75"/>
              <a:gd name="T44" fmla="*/ 0 w 106"/>
              <a:gd name="T45" fmla="*/ 50 h 75"/>
              <a:gd name="T46" fmla="*/ 2 w 106"/>
              <a:gd name="T47" fmla="*/ 41 h 75"/>
              <a:gd name="T48" fmla="*/ 4 w 106"/>
              <a:gd name="T49" fmla="*/ 32 h 75"/>
              <a:gd name="T50" fmla="*/ 0 w 106"/>
              <a:gd name="T51" fmla="*/ 15 h 75"/>
              <a:gd name="T52" fmla="*/ 23 w 106"/>
              <a:gd name="T53" fmla="*/ 11 h 75"/>
              <a:gd name="T54" fmla="*/ 32 w 106"/>
              <a:gd name="T55" fmla="*/ 5 h 75"/>
              <a:gd name="T56" fmla="*/ 36 w 106"/>
              <a:gd name="T57" fmla="*/ 0 h 75"/>
              <a:gd name="T58" fmla="*/ 48 w 106"/>
              <a:gd name="T59" fmla="*/ 5 h 75"/>
              <a:gd name="T60" fmla="*/ 51 w 106"/>
              <a:gd name="T61" fmla="*/ 2 h 75"/>
              <a:gd name="T62" fmla="*/ 60 w 106"/>
              <a:gd name="T63" fmla="*/ 6 h 75"/>
              <a:gd name="T64" fmla="*/ 61 w 106"/>
              <a:gd name="T65" fmla="*/ 10 h 75"/>
              <a:gd name="T66" fmla="*/ 74 w 106"/>
              <a:gd name="T67" fmla="*/ 6 h 75"/>
              <a:gd name="T68" fmla="*/ 78 w 106"/>
              <a:gd name="T69" fmla="*/ 5 h 75"/>
              <a:gd name="T70" fmla="*/ 79 w 106"/>
              <a:gd name="T71" fmla="*/ 3 h 75"/>
              <a:gd name="T72" fmla="*/ 82 w 106"/>
              <a:gd name="T73" fmla="*/ 3 h 75"/>
              <a:gd name="T74" fmla="*/ 89 w 106"/>
              <a:gd name="T75" fmla="*/ 1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6" h="75">
                <a:moveTo>
                  <a:pt x="105" y="10"/>
                </a:moveTo>
                <a:lnTo>
                  <a:pt x="106" y="13"/>
                </a:lnTo>
                <a:lnTo>
                  <a:pt x="106" y="18"/>
                </a:lnTo>
                <a:lnTo>
                  <a:pt x="105" y="22"/>
                </a:lnTo>
                <a:lnTo>
                  <a:pt x="105" y="25"/>
                </a:lnTo>
                <a:lnTo>
                  <a:pt x="105" y="32"/>
                </a:lnTo>
                <a:lnTo>
                  <a:pt x="105" y="36"/>
                </a:lnTo>
                <a:lnTo>
                  <a:pt x="105" y="43"/>
                </a:lnTo>
                <a:lnTo>
                  <a:pt x="102" y="47"/>
                </a:lnTo>
                <a:lnTo>
                  <a:pt x="100" y="51"/>
                </a:lnTo>
                <a:lnTo>
                  <a:pt x="97" y="56"/>
                </a:lnTo>
                <a:lnTo>
                  <a:pt x="96" y="58"/>
                </a:lnTo>
                <a:lnTo>
                  <a:pt x="94" y="58"/>
                </a:lnTo>
                <a:lnTo>
                  <a:pt x="93" y="60"/>
                </a:lnTo>
                <a:lnTo>
                  <a:pt x="90" y="63"/>
                </a:lnTo>
                <a:lnTo>
                  <a:pt x="90" y="67"/>
                </a:lnTo>
                <a:lnTo>
                  <a:pt x="90" y="70"/>
                </a:lnTo>
                <a:lnTo>
                  <a:pt x="90" y="74"/>
                </a:lnTo>
                <a:lnTo>
                  <a:pt x="90" y="75"/>
                </a:lnTo>
                <a:lnTo>
                  <a:pt x="86" y="71"/>
                </a:lnTo>
                <a:lnTo>
                  <a:pt x="85" y="67"/>
                </a:lnTo>
                <a:lnTo>
                  <a:pt x="85" y="60"/>
                </a:lnTo>
                <a:lnTo>
                  <a:pt x="83" y="55"/>
                </a:lnTo>
                <a:lnTo>
                  <a:pt x="82" y="51"/>
                </a:lnTo>
                <a:lnTo>
                  <a:pt x="76" y="54"/>
                </a:lnTo>
                <a:lnTo>
                  <a:pt x="72" y="48"/>
                </a:lnTo>
                <a:lnTo>
                  <a:pt x="68" y="50"/>
                </a:lnTo>
                <a:lnTo>
                  <a:pt x="67" y="43"/>
                </a:lnTo>
                <a:lnTo>
                  <a:pt x="60" y="43"/>
                </a:lnTo>
                <a:lnTo>
                  <a:pt x="63" y="55"/>
                </a:lnTo>
                <a:lnTo>
                  <a:pt x="55" y="56"/>
                </a:lnTo>
                <a:lnTo>
                  <a:pt x="55" y="60"/>
                </a:lnTo>
                <a:lnTo>
                  <a:pt x="55" y="66"/>
                </a:lnTo>
                <a:lnTo>
                  <a:pt x="52" y="59"/>
                </a:lnTo>
                <a:lnTo>
                  <a:pt x="49" y="56"/>
                </a:lnTo>
                <a:lnTo>
                  <a:pt x="47" y="52"/>
                </a:lnTo>
                <a:lnTo>
                  <a:pt x="34" y="48"/>
                </a:lnTo>
                <a:lnTo>
                  <a:pt x="33" y="47"/>
                </a:lnTo>
                <a:lnTo>
                  <a:pt x="32" y="47"/>
                </a:lnTo>
                <a:lnTo>
                  <a:pt x="30" y="47"/>
                </a:lnTo>
                <a:lnTo>
                  <a:pt x="29" y="48"/>
                </a:lnTo>
                <a:lnTo>
                  <a:pt x="26" y="48"/>
                </a:lnTo>
                <a:lnTo>
                  <a:pt x="15" y="52"/>
                </a:lnTo>
                <a:lnTo>
                  <a:pt x="8" y="51"/>
                </a:lnTo>
                <a:lnTo>
                  <a:pt x="3" y="51"/>
                </a:lnTo>
                <a:lnTo>
                  <a:pt x="0" y="50"/>
                </a:lnTo>
                <a:lnTo>
                  <a:pt x="2" y="47"/>
                </a:lnTo>
                <a:lnTo>
                  <a:pt x="2" y="41"/>
                </a:lnTo>
                <a:lnTo>
                  <a:pt x="3" y="39"/>
                </a:lnTo>
                <a:lnTo>
                  <a:pt x="4" y="32"/>
                </a:lnTo>
                <a:lnTo>
                  <a:pt x="0" y="24"/>
                </a:lnTo>
                <a:lnTo>
                  <a:pt x="0" y="15"/>
                </a:lnTo>
                <a:lnTo>
                  <a:pt x="19" y="10"/>
                </a:lnTo>
                <a:lnTo>
                  <a:pt x="23" y="11"/>
                </a:lnTo>
                <a:lnTo>
                  <a:pt x="33" y="11"/>
                </a:lnTo>
                <a:lnTo>
                  <a:pt x="32" y="5"/>
                </a:lnTo>
                <a:lnTo>
                  <a:pt x="33" y="3"/>
                </a:lnTo>
                <a:lnTo>
                  <a:pt x="36" y="0"/>
                </a:lnTo>
                <a:lnTo>
                  <a:pt x="40" y="2"/>
                </a:lnTo>
                <a:lnTo>
                  <a:pt x="48" y="5"/>
                </a:lnTo>
                <a:lnTo>
                  <a:pt x="49" y="3"/>
                </a:lnTo>
                <a:lnTo>
                  <a:pt x="51" y="2"/>
                </a:lnTo>
                <a:lnTo>
                  <a:pt x="52" y="2"/>
                </a:lnTo>
                <a:lnTo>
                  <a:pt x="60" y="6"/>
                </a:lnTo>
                <a:lnTo>
                  <a:pt x="60" y="9"/>
                </a:lnTo>
                <a:lnTo>
                  <a:pt x="61" y="10"/>
                </a:lnTo>
                <a:lnTo>
                  <a:pt x="70" y="7"/>
                </a:lnTo>
                <a:lnTo>
                  <a:pt x="74" y="6"/>
                </a:lnTo>
                <a:lnTo>
                  <a:pt x="76" y="6"/>
                </a:lnTo>
                <a:lnTo>
                  <a:pt x="78" y="5"/>
                </a:lnTo>
                <a:lnTo>
                  <a:pt x="79" y="5"/>
                </a:lnTo>
                <a:lnTo>
                  <a:pt x="79" y="3"/>
                </a:lnTo>
                <a:lnTo>
                  <a:pt x="81" y="3"/>
                </a:lnTo>
                <a:lnTo>
                  <a:pt x="82" y="3"/>
                </a:lnTo>
                <a:lnTo>
                  <a:pt x="85" y="6"/>
                </a:lnTo>
                <a:lnTo>
                  <a:pt x="89" y="10"/>
                </a:lnTo>
                <a:lnTo>
                  <a:pt x="105" y="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7" name="Freeform 620"/>
          <p:cNvSpPr>
            <a:spLocks/>
          </p:cNvSpPr>
          <p:nvPr/>
        </p:nvSpPr>
        <p:spPr bwMode="auto">
          <a:xfrm>
            <a:off x="5449888" y="4591050"/>
            <a:ext cx="155575" cy="336550"/>
          </a:xfrm>
          <a:custGeom>
            <a:avLst/>
            <a:gdLst>
              <a:gd name="T0" fmla="*/ 95 w 98"/>
              <a:gd name="T1" fmla="*/ 17 h 212"/>
              <a:gd name="T2" fmla="*/ 98 w 98"/>
              <a:gd name="T3" fmla="*/ 28 h 212"/>
              <a:gd name="T4" fmla="*/ 98 w 98"/>
              <a:gd name="T5" fmla="*/ 39 h 212"/>
              <a:gd name="T6" fmla="*/ 95 w 98"/>
              <a:gd name="T7" fmla="*/ 49 h 212"/>
              <a:gd name="T8" fmla="*/ 94 w 98"/>
              <a:gd name="T9" fmla="*/ 58 h 212"/>
              <a:gd name="T10" fmla="*/ 92 w 98"/>
              <a:gd name="T11" fmla="*/ 66 h 212"/>
              <a:gd name="T12" fmla="*/ 89 w 98"/>
              <a:gd name="T13" fmla="*/ 78 h 212"/>
              <a:gd name="T14" fmla="*/ 88 w 98"/>
              <a:gd name="T15" fmla="*/ 85 h 212"/>
              <a:gd name="T16" fmla="*/ 87 w 98"/>
              <a:gd name="T17" fmla="*/ 97 h 212"/>
              <a:gd name="T18" fmla="*/ 85 w 98"/>
              <a:gd name="T19" fmla="*/ 103 h 212"/>
              <a:gd name="T20" fmla="*/ 83 w 98"/>
              <a:gd name="T21" fmla="*/ 115 h 212"/>
              <a:gd name="T22" fmla="*/ 81 w 98"/>
              <a:gd name="T23" fmla="*/ 126 h 212"/>
              <a:gd name="T24" fmla="*/ 80 w 98"/>
              <a:gd name="T25" fmla="*/ 134 h 212"/>
              <a:gd name="T26" fmla="*/ 79 w 98"/>
              <a:gd name="T27" fmla="*/ 139 h 212"/>
              <a:gd name="T28" fmla="*/ 77 w 98"/>
              <a:gd name="T29" fmla="*/ 148 h 212"/>
              <a:gd name="T30" fmla="*/ 73 w 98"/>
              <a:gd name="T31" fmla="*/ 164 h 212"/>
              <a:gd name="T32" fmla="*/ 73 w 98"/>
              <a:gd name="T33" fmla="*/ 168 h 212"/>
              <a:gd name="T34" fmla="*/ 77 w 98"/>
              <a:gd name="T35" fmla="*/ 182 h 212"/>
              <a:gd name="T36" fmla="*/ 83 w 98"/>
              <a:gd name="T37" fmla="*/ 189 h 212"/>
              <a:gd name="T38" fmla="*/ 88 w 98"/>
              <a:gd name="T39" fmla="*/ 198 h 212"/>
              <a:gd name="T40" fmla="*/ 60 w 98"/>
              <a:gd name="T41" fmla="*/ 204 h 212"/>
              <a:gd name="T42" fmla="*/ 51 w 98"/>
              <a:gd name="T43" fmla="*/ 205 h 212"/>
              <a:gd name="T44" fmla="*/ 36 w 98"/>
              <a:gd name="T45" fmla="*/ 191 h 212"/>
              <a:gd name="T46" fmla="*/ 34 w 98"/>
              <a:gd name="T47" fmla="*/ 198 h 212"/>
              <a:gd name="T48" fmla="*/ 34 w 98"/>
              <a:gd name="T49" fmla="*/ 201 h 212"/>
              <a:gd name="T50" fmla="*/ 34 w 98"/>
              <a:gd name="T51" fmla="*/ 205 h 212"/>
              <a:gd name="T52" fmla="*/ 24 w 98"/>
              <a:gd name="T53" fmla="*/ 201 h 212"/>
              <a:gd name="T54" fmla="*/ 17 w 98"/>
              <a:gd name="T55" fmla="*/ 191 h 212"/>
              <a:gd name="T56" fmla="*/ 9 w 98"/>
              <a:gd name="T57" fmla="*/ 169 h 212"/>
              <a:gd name="T58" fmla="*/ 8 w 98"/>
              <a:gd name="T59" fmla="*/ 157 h 212"/>
              <a:gd name="T60" fmla="*/ 21 w 98"/>
              <a:gd name="T61" fmla="*/ 144 h 212"/>
              <a:gd name="T62" fmla="*/ 23 w 98"/>
              <a:gd name="T63" fmla="*/ 131 h 212"/>
              <a:gd name="T64" fmla="*/ 20 w 98"/>
              <a:gd name="T65" fmla="*/ 112 h 212"/>
              <a:gd name="T66" fmla="*/ 10 w 98"/>
              <a:gd name="T67" fmla="*/ 88 h 212"/>
              <a:gd name="T68" fmla="*/ 5 w 98"/>
              <a:gd name="T69" fmla="*/ 59 h 212"/>
              <a:gd name="T70" fmla="*/ 19 w 98"/>
              <a:gd name="T71" fmla="*/ 58 h 212"/>
              <a:gd name="T72" fmla="*/ 23 w 98"/>
              <a:gd name="T73" fmla="*/ 51 h 212"/>
              <a:gd name="T74" fmla="*/ 28 w 98"/>
              <a:gd name="T75" fmla="*/ 52 h 212"/>
              <a:gd name="T76" fmla="*/ 35 w 98"/>
              <a:gd name="T77" fmla="*/ 60 h 212"/>
              <a:gd name="T78" fmla="*/ 40 w 98"/>
              <a:gd name="T79" fmla="*/ 63 h 212"/>
              <a:gd name="T80" fmla="*/ 42 w 98"/>
              <a:gd name="T81" fmla="*/ 37 h 212"/>
              <a:gd name="T82" fmla="*/ 36 w 98"/>
              <a:gd name="T83" fmla="*/ 15 h 212"/>
              <a:gd name="T84" fmla="*/ 42 w 98"/>
              <a:gd name="T85" fmla="*/ 0 h 212"/>
              <a:gd name="T86" fmla="*/ 60 w 98"/>
              <a:gd name="T87" fmla="*/ 4 h 212"/>
              <a:gd name="T88" fmla="*/ 68 w 98"/>
              <a:gd name="T89" fmla="*/ 7 h 212"/>
              <a:gd name="T90" fmla="*/ 94 w 98"/>
              <a:gd name="T91" fmla="*/ 14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8" h="212">
                <a:moveTo>
                  <a:pt x="94" y="14"/>
                </a:moveTo>
                <a:lnTo>
                  <a:pt x="95" y="17"/>
                </a:lnTo>
                <a:lnTo>
                  <a:pt x="96" y="24"/>
                </a:lnTo>
                <a:lnTo>
                  <a:pt x="98" y="28"/>
                </a:lnTo>
                <a:lnTo>
                  <a:pt x="98" y="32"/>
                </a:lnTo>
                <a:lnTo>
                  <a:pt x="98" y="39"/>
                </a:lnTo>
                <a:lnTo>
                  <a:pt x="96" y="43"/>
                </a:lnTo>
                <a:lnTo>
                  <a:pt x="95" y="49"/>
                </a:lnTo>
                <a:lnTo>
                  <a:pt x="94" y="56"/>
                </a:lnTo>
                <a:lnTo>
                  <a:pt x="94" y="58"/>
                </a:lnTo>
                <a:lnTo>
                  <a:pt x="92" y="64"/>
                </a:lnTo>
                <a:lnTo>
                  <a:pt x="92" y="66"/>
                </a:lnTo>
                <a:lnTo>
                  <a:pt x="92" y="69"/>
                </a:lnTo>
                <a:lnTo>
                  <a:pt x="89" y="78"/>
                </a:lnTo>
                <a:lnTo>
                  <a:pt x="89" y="82"/>
                </a:lnTo>
                <a:lnTo>
                  <a:pt x="88" y="85"/>
                </a:lnTo>
                <a:lnTo>
                  <a:pt x="88" y="90"/>
                </a:lnTo>
                <a:lnTo>
                  <a:pt x="87" y="97"/>
                </a:lnTo>
                <a:lnTo>
                  <a:pt x="85" y="101"/>
                </a:lnTo>
                <a:lnTo>
                  <a:pt x="85" y="103"/>
                </a:lnTo>
                <a:lnTo>
                  <a:pt x="84" y="107"/>
                </a:lnTo>
                <a:lnTo>
                  <a:pt x="83" y="115"/>
                </a:lnTo>
                <a:lnTo>
                  <a:pt x="83" y="119"/>
                </a:lnTo>
                <a:lnTo>
                  <a:pt x="81" y="126"/>
                </a:lnTo>
                <a:lnTo>
                  <a:pt x="80" y="130"/>
                </a:lnTo>
                <a:lnTo>
                  <a:pt x="80" y="134"/>
                </a:lnTo>
                <a:lnTo>
                  <a:pt x="79" y="135"/>
                </a:lnTo>
                <a:lnTo>
                  <a:pt x="79" y="139"/>
                </a:lnTo>
                <a:lnTo>
                  <a:pt x="77" y="145"/>
                </a:lnTo>
                <a:lnTo>
                  <a:pt x="77" y="148"/>
                </a:lnTo>
                <a:lnTo>
                  <a:pt x="76" y="154"/>
                </a:lnTo>
                <a:lnTo>
                  <a:pt x="73" y="164"/>
                </a:lnTo>
                <a:lnTo>
                  <a:pt x="73" y="167"/>
                </a:lnTo>
                <a:lnTo>
                  <a:pt x="73" y="168"/>
                </a:lnTo>
                <a:lnTo>
                  <a:pt x="72" y="174"/>
                </a:lnTo>
                <a:lnTo>
                  <a:pt x="77" y="182"/>
                </a:lnTo>
                <a:lnTo>
                  <a:pt x="81" y="189"/>
                </a:lnTo>
                <a:lnTo>
                  <a:pt x="83" y="189"/>
                </a:lnTo>
                <a:lnTo>
                  <a:pt x="85" y="193"/>
                </a:lnTo>
                <a:lnTo>
                  <a:pt x="88" y="198"/>
                </a:lnTo>
                <a:lnTo>
                  <a:pt x="81" y="199"/>
                </a:lnTo>
                <a:lnTo>
                  <a:pt x="60" y="204"/>
                </a:lnTo>
                <a:lnTo>
                  <a:pt x="55" y="204"/>
                </a:lnTo>
                <a:lnTo>
                  <a:pt x="51" y="205"/>
                </a:lnTo>
                <a:lnTo>
                  <a:pt x="42" y="179"/>
                </a:lnTo>
                <a:lnTo>
                  <a:pt x="36" y="191"/>
                </a:lnTo>
                <a:lnTo>
                  <a:pt x="35" y="197"/>
                </a:lnTo>
                <a:lnTo>
                  <a:pt x="34" y="198"/>
                </a:lnTo>
                <a:lnTo>
                  <a:pt x="34" y="199"/>
                </a:lnTo>
                <a:lnTo>
                  <a:pt x="34" y="201"/>
                </a:lnTo>
                <a:lnTo>
                  <a:pt x="34" y="201"/>
                </a:lnTo>
                <a:lnTo>
                  <a:pt x="34" y="205"/>
                </a:lnTo>
                <a:lnTo>
                  <a:pt x="32" y="212"/>
                </a:lnTo>
                <a:lnTo>
                  <a:pt x="24" y="201"/>
                </a:lnTo>
                <a:lnTo>
                  <a:pt x="17" y="193"/>
                </a:lnTo>
                <a:lnTo>
                  <a:pt x="17" y="191"/>
                </a:lnTo>
                <a:lnTo>
                  <a:pt x="13" y="183"/>
                </a:lnTo>
                <a:lnTo>
                  <a:pt x="9" y="169"/>
                </a:lnTo>
                <a:lnTo>
                  <a:pt x="8" y="159"/>
                </a:lnTo>
                <a:lnTo>
                  <a:pt x="8" y="157"/>
                </a:lnTo>
                <a:lnTo>
                  <a:pt x="16" y="150"/>
                </a:lnTo>
                <a:lnTo>
                  <a:pt x="21" y="144"/>
                </a:lnTo>
                <a:lnTo>
                  <a:pt x="23" y="133"/>
                </a:lnTo>
                <a:lnTo>
                  <a:pt x="23" y="131"/>
                </a:lnTo>
                <a:lnTo>
                  <a:pt x="21" y="124"/>
                </a:lnTo>
                <a:lnTo>
                  <a:pt x="20" y="112"/>
                </a:lnTo>
                <a:lnTo>
                  <a:pt x="15" y="100"/>
                </a:lnTo>
                <a:lnTo>
                  <a:pt x="10" y="88"/>
                </a:lnTo>
                <a:lnTo>
                  <a:pt x="0" y="59"/>
                </a:lnTo>
                <a:lnTo>
                  <a:pt x="5" y="59"/>
                </a:lnTo>
                <a:lnTo>
                  <a:pt x="15" y="59"/>
                </a:lnTo>
                <a:lnTo>
                  <a:pt x="19" y="58"/>
                </a:lnTo>
                <a:lnTo>
                  <a:pt x="19" y="56"/>
                </a:lnTo>
                <a:lnTo>
                  <a:pt x="23" y="51"/>
                </a:lnTo>
                <a:lnTo>
                  <a:pt x="24" y="52"/>
                </a:lnTo>
                <a:lnTo>
                  <a:pt x="28" y="52"/>
                </a:lnTo>
                <a:lnTo>
                  <a:pt x="32" y="55"/>
                </a:lnTo>
                <a:lnTo>
                  <a:pt x="35" y="60"/>
                </a:lnTo>
                <a:lnTo>
                  <a:pt x="38" y="64"/>
                </a:lnTo>
                <a:lnTo>
                  <a:pt x="40" y="63"/>
                </a:lnTo>
                <a:lnTo>
                  <a:pt x="42" y="51"/>
                </a:lnTo>
                <a:lnTo>
                  <a:pt x="42" y="37"/>
                </a:lnTo>
                <a:lnTo>
                  <a:pt x="42" y="28"/>
                </a:lnTo>
                <a:lnTo>
                  <a:pt x="36" y="15"/>
                </a:lnTo>
                <a:lnTo>
                  <a:pt x="45" y="4"/>
                </a:lnTo>
                <a:lnTo>
                  <a:pt x="42" y="0"/>
                </a:lnTo>
                <a:lnTo>
                  <a:pt x="51" y="3"/>
                </a:lnTo>
                <a:lnTo>
                  <a:pt x="60" y="4"/>
                </a:lnTo>
                <a:lnTo>
                  <a:pt x="61" y="4"/>
                </a:lnTo>
                <a:lnTo>
                  <a:pt x="68" y="7"/>
                </a:lnTo>
                <a:lnTo>
                  <a:pt x="77" y="19"/>
                </a:lnTo>
                <a:lnTo>
                  <a:pt x="94" y="1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8" name="Freeform 621"/>
          <p:cNvSpPr>
            <a:spLocks/>
          </p:cNvSpPr>
          <p:nvPr/>
        </p:nvSpPr>
        <p:spPr bwMode="auto">
          <a:xfrm>
            <a:off x="5689601" y="3451225"/>
            <a:ext cx="203200" cy="255588"/>
          </a:xfrm>
          <a:custGeom>
            <a:avLst/>
            <a:gdLst>
              <a:gd name="T0" fmla="*/ 128 w 128"/>
              <a:gd name="T1" fmla="*/ 2 h 161"/>
              <a:gd name="T2" fmla="*/ 109 w 128"/>
              <a:gd name="T3" fmla="*/ 15 h 161"/>
              <a:gd name="T4" fmla="*/ 109 w 128"/>
              <a:gd name="T5" fmla="*/ 16 h 161"/>
              <a:gd name="T6" fmla="*/ 105 w 128"/>
              <a:gd name="T7" fmla="*/ 17 h 161"/>
              <a:gd name="T8" fmla="*/ 95 w 128"/>
              <a:gd name="T9" fmla="*/ 49 h 161"/>
              <a:gd name="T10" fmla="*/ 94 w 128"/>
              <a:gd name="T11" fmla="*/ 52 h 161"/>
              <a:gd name="T12" fmla="*/ 75 w 128"/>
              <a:gd name="T13" fmla="*/ 86 h 161"/>
              <a:gd name="T14" fmla="*/ 75 w 128"/>
              <a:gd name="T15" fmla="*/ 95 h 161"/>
              <a:gd name="T16" fmla="*/ 58 w 128"/>
              <a:gd name="T17" fmla="*/ 94 h 161"/>
              <a:gd name="T18" fmla="*/ 60 w 128"/>
              <a:gd name="T19" fmla="*/ 99 h 161"/>
              <a:gd name="T20" fmla="*/ 64 w 128"/>
              <a:gd name="T21" fmla="*/ 110 h 161"/>
              <a:gd name="T22" fmla="*/ 65 w 128"/>
              <a:gd name="T23" fmla="*/ 114 h 161"/>
              <a:gd name="T24" fmla="*/ 67 w 128"/>
              <a:gd name="T25" fmla="*/ 121 h 161"/>
              <a:gd name="T26" fmla="*/ 67 w 128"/>
              <a:gd name="T27" fmla="*/ 124 h 161"/>
              <a:gd name="T28" fmla="*/ 67 w 128"/>
              <a:gd name="T29" fmla="*/ 128 h 161"/>
              <a:gd name="T30" fmla="*/ 62 w 128"/>
              <a:gd name="T31" fmla="*/ 159 h 161"/>
              <a:gd name="T32" fmla="*/ 62 w 128"/>
              <a:gd name="T33" fmla="*/ 161 h 161"/>
              <a:gd name="T34" fmla="*/ 62 w 128"/>
              <a:gd name="T35" fmla="*/ 159 h 161"/>
              <a:gd name="T36" fmla="*/ 43 w 128"/>
              <a:gd name="T37" fmla="*/ 127 h 161"/>
              <a:gd name="T38" fmla="*/ 43 w 128"/>
              <a:gd name="T39" fmla="*/ 125 h 161"/>
              <a:gd name="T40" fmla="*/ 37 w 128"/>
              <a:gd name="T41" fmla="*/ 116 h 161"/>
              <a:gd name="T42" fmla="*/ 33 w 128"/>
              <a:gd name="T43" fmla="*/ 113 h 161"/>
              <a:gd name="T44" fmla="*/ 26 w 128"/>
              <a:gd name="T45" fmla="*/ 107 h 161"/>
              <a:gd name="T46" fmla="*/ 19 w 128"/>
              <a:gd name="T47" fmla="*/ 110 h 161"/>
              <a:gd name="T48" fmla="*/ 18 w 128"/>
              <a:gd name="T49" fmla="*/ 109 h 161"/>
              <a:gd name="T50" fmla="*/ 9 w 128"/>
              <a:gd name="T51" fmla="*/ 103 h 161"/>
              <a:gd name="T52" fmla="*/ 11 w 128"/>
              <a:gd name="T53" fmla="*/ 102 h 161"/>
              <a:gd name="T54" fmla="*/ 12 w 128"/>
              <a:gd name="T55" fmla="*/ 99 h 161"/>
              <a:gd name="T56" fmla="*/ 0 w 128"/>
              <a:gd name="T57" fmla="*/ 101 h 161"/>
              <a:gd name="T58" fmla="*/ 1 w 128"/>
              <a:gd name="T59" fmla="*/ 79 h 161"/>
              <a:gd name="T60" fmla="*/ 8 w 128"/>
              <a:gd name="T61" fmla="*/ 72 h 161"/>
              <a:gd name="T62" fmla="*/ 1 w 128"/>
              <a:gd name="T63" fmla="*/ 67 h 161"/>
              <a:gd name="T64" fmla="*/ 23 w 128"/>
              <a:gd name="T65" fmla="*/ 60 h 161"/>
              <a:gd name="T66" fmla="*/ 23 w 128"/>
              <a:gd name="T67" fmla="*/ 52 h 161"/>
              <a:gd name="T68" fmla="*/ 23 w 128"/>
              <a:gd name="T69" fmla="*/ 39 h 161"/>
              <a:gd name="T70" fmla="*/ 30 w 128"/>
              <a:gd name="T71" fmla="*/ 42 h 161"/>
              <a:gd name="T72" fmla="*/ 31 w 128"/>
              <a:gd name="T73" fmla="*/ 34 h 161"/>
              <a:gd name="T74" fmla="*/ 43 w 128"/>
              <a:gd name="T75" fmla="*/ 34 h 161"/>
              <a:gd name="T76" fmla="*/ 48 w 128"/>
              <a:gd name="T77" fmla="*/ 32 h 161"/>
              <a:gd name="T78" fmla="*/ 50 w 128"/>
              <a:gd name="T79" fmla="*/ 28 h 161"/>
              <a:gd name="T80" fmla="*/ 46 w 128"/>
              <a:gd name="T81" fmla="*/ 20 h 161"/>
              <a:gd name="T82" fmla="*/ 53 w 128"/>
              <a:gd name="T83" fmla="*/ 19 h 161"/>
              <a:gd name="T84" fmla="*/ 56 w 128"/>
              <a:gd name="T85" fmla="*/ 9 h 161"/>
              <a:gd name="T86" fmla="*/ 62 w 128"/>
              <a:gd name="T87" fmla="*/ 8 h 161"/>
              <a:gd name="T88" fmla="*/ 67 w 128"/>
              <a:gd name="T89" fmla="*/ 0 h 161"/>
              <a:gd name="T90" fmla="*/ 82 w 128"/>
              <a:gd name="T91" fmla="*/ 1 h 161"/>
              <a:gd name="T92" fmla="*/ 95 w 128"/>
              <a:gd name="T93" fmla="*/ 2 h 161"/>
              <a:gd name="T94" fmla="*/ 98 w 128"/>
              <a:gd name="T95" fmla="*/ 2 h 161"/>
              <a:gd name="T96" fmla="*/ 102 w 128"/>
              <a:gd name="T97" fmla="*/ 2 h 161"/>
              <a:gd name="T98" fmla="*/ 103 w 128"/>
              <a:gd name="T99" fmla="*/ 2 h 161"/>
              <a:gd name="T100" fmla="*/ 116 w 128"/>
              <a:gd name="T101" fmla="*/ 0 h 161"/>
              <a:gd name="T102" fmla="*/ 128 w 128"/>
              <a:gd name="T103" fmla="*/ 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61">
                <a:moveTo>
                  <a:pt x="128" y="2"/>
                </a:moveTo>
                <a:lnTo>
                  <a:pt x="109" y="15"/>
                </a:lnTo>
                <a:lnTo>
                  <a:pt x="109" y="16"/>
                </a:lnTo>
                <a:lnTo>
                  <a:pt x="105" y="17"/>
                </a:lnTo>
                <a:lnTo>
                  <a:pt x="95" y="49"/>
                </a:lnTo>
                <a:lnTo>
                  <a:pt x="94" y="52"/>
                </a:lnTo>
                <a:lnTo>
                  <a:pt x="75" y="86"/>
                </a:lnTo>
                <a:lnTo>
                  <a:pt x="75" y="95"/>
                </a:lnTo>
                <a:lnTo>
                  <a:pt x="58" y="94"/>
                </a:lnTo>
                <a:lnTo>
                  <a:pt x="60" y="99"/>
                </a:lnTo>
                <a:lnTo>
                  <a:pt x="64" y="110"/>
                </a:lnTo>
                <a:lnTo>
                  <a:pt x="65" y="114"/>
                </a:lnTo>
                <a:lnTo>
                  <a:pt x="67" y="121"/>
                </a:lnTo>
                <a:lnTo>
                  <a:pt x="67" y="124"/>
                </a:lnTo>
                <a:lnTo>
                  <a:pt x="67" y="128"/>
                </a:lnTo>
                <a:lnTo>
                  <a:pt x="62" y="159"/>
                </a:lnTo>
                <a:lnTo>
                  <a:pt x="62" y="161"/>
                </a:lnTo>
                <a:lnTo>
                  <a:pt x="62" y="159"/>
                </a:lnTo>
                <a:lnTo>
                  <a:pt x="43" y="127"/>
                </a:lnTo>
                <a:lnTo>
                  <a:pt x="43" y="125"/>
                </a:lnTo>
                <a:lnTo>
                  <a:pt x="37" y="116"/>
                </a:lnTo>
                <a:lnTo>
                  <a:pt x="33" y="113"/>
                </a:lnTo>
                <a:lnTo>
                  <a:pt x="26" y="107"/>
                </a:lnTo>
                <a:lnTo>
                  <a:pt x="19" y="110"/>
                </a:lnTo>
                <a:lnTo>
                  <a:pt x="18" y="109"/>
                </a:lnTo>
                <a:lnTo>
                  <a:pt x="9" y="103"/>
                </a:lnTo>
                <a:lnTo>
                  <a:pt x="11" y="102"/>
                </a:lnTo>
                <a:lnTo>
                  <a:pt x="12" y="99"/>
                </a:lnTo>
                <a:lnTo>
                  <a:pt x="0" y="101"/>
                </a:lnTo>
                <a:lnTo>
                  <a:pt x="1" y="79"/>
                </a:lnTo>
                <a:lnTo>
                  <a:pt x="8" y="72"/>
                </a:lnTo>
                <a:lnTo>
                  <a:pt x="1" y="67"/>
                </a:lnTo>
                <a:lnTo>
                  <a:pt x="23" y="60"/>
                </a:lnTo>
                <a:lnTo>
                  <a:pt x="23" y="52"/>
                </a:lnTo>
                <a:lnTo>
                  <a:pt x="23" y="39"/>
                </a:lnTo>
                <a:lnTo>
                  <a:pt x="30" y="42"/>
                </a:lnTo>
                <a:lnTo>
                  <a:pt x="31" y="34"/>
                </a:lnTo>
                <a:lnTo>
                  <a:pt x="43" y="34"/>
                </a:lnTo>
                <a:lnTo>
                  <a:pt x="48" y="32"/>
                </a:lnTo>
                <a:lnTo>
                  <a:pt x="50" y="28"/>
                </a:lnTo>
                <a:lnTo>
                  <a:pt x="46" y="20"/>
                </a:lnTo>
                <a:lnTo>
                  <a:pt x="53" y="19"/>
                </a:lnTo>
                <a:lnTo>
                  <a:pt x="56" y="9"/>
                </a:lnTo>
                <a:lnTo>
                  <a:pt x="62" y="8"/>
                </a:lnTo>
                <a:lnTo>
                  <a:pt x="67" y="0"/>
                </a:lnTo>
                <a:lnTo>
                  <a:pt x="82" y="1"/>
                </a:lnTo>
                <a:lnTo>
                  <a:pt x="95" y="2"/>
                </a:lnTo>
                <a:lnTo>
                  <a:pt x="98" y="2"/>
                </a:lnTo>
                <a:lnTo>
                  <a:pt x="102" y="2"/>
                </a:lnTo>
                <a:lnTo>
                  <a:pt x="103" y="2"/>
                </a:lnTo>
                <a:lnTo>
                  <a:pt x="116" y="0"/>
                </a:lnTo>
                <a:lnTo>
                  <a:pt x="128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9" name="Freeform 622"/>
          <p:cNvSpPr>
            <a:spLocks/>
          </p:cNvSpPr>
          <p:nvPr/>
        </p:nvSpPr>
        <p:spPr bwMode="auto">
          <a:xfrm>
            <a:off x="4265613" y="4641850"/>
            <a:ext cx="173038" cy="23813"/>
          </a:xfrm>
          <a:custGeom>
            <a:avLst/>
            <a:gdLst>
              <a:gd name="T0" fmla="*/ 0 w 109"/>
              <a:gd name="T1" fmla="*/ 1 h 15"/>
              <a:gd name="T2" fmla="*/ 21 w 109"/>
              <a:gd name="T3" fmla="*/ 2 h 15"/>
              <a:gd name="T4" fmla="*/ 26 w 109"/>
              <a:gd name="T5" fmla="*/ 0 h 15"/>
              <a:gd name="T6" fmla="*/ 33 w 109"/>
              <a:gd name="T7" fmla="*/ 5 h 15"/>
              <a:gd name="T8" fmla="*/ 55 w 109"/>
              <a:gd name="T9" fmla="*/ 1 h 15"/>
              <a:gd name="T10" fmla="*/ 57 w 109"/>
              <a:gd name="T11" fmla="*/ 4 h 15"/>
              <a:gd name="T12" fmla="*/ 60 w 109"/>
              <a:gd name="T13" fmla="*/ 8 h 15"/>
              <a:gd name="T14" fmla="*/ 61 w 109"/>
              <a:gd name="T15" fmla="*/ 11 h 15"/>
              <a:gd name="T16" fmla="*/ 74 w 109"/>
              <a:gd name="T17" fmla="*/ 8 h 15"/>
              <a:gd name="T18" fmla="*/ 75 w 109"/>
              <a:gd name="T19" fmla="*/ 8 h 15"/>
              <a:gd name="T20" fmla="*/ 76 w 109"/>
              <a:gd name="T21" fmla="*/ 8 h 15"/>
              <a:gd name="T22" fmla="*/ 75 w 109"/>
              <a:gd name="T23" fmla="*/ 5 h 15"/>
              <a:gd name="T24" fmla="*/ 75 w 109"/>
              <a:gd name="T25" fmla="*/ 5 h 15"/>
              <a:gd name="T26" fmla="*/ 76 w 109"/>
              <a:gd name="T27" fmla="*/ 5 h 15"/>
              <a:gd name="T28" fmla="*/ 82 w 109"/>
              <a:gd name="T29" fmla="*/ 0 h 15"/>
              <a:gd name="T30" fmla="*/ 91 w 109"/>
              <a:gd name="T31" fmla="*/ 2 h 15"/>
              <a:gd name="T32" fmla="*/ 90 w 109"/>
              <a:gd name="T33" fmla="*/ 5 h 15"/>
              <a:gd name="T34" fmla="*/ 89 w 109"/>
              <a:gd name="T35" fmla="*/ 5 h 15"/>
              <a:gd name="T36" fmla="*/ 94 w 109"/>
              <a:gd name="T37" fmla="*/ 12 h 15"/>
              <a:gd name="T38" fmla="*/ 96 w 109"/>
              <a:gd name="T39" fmla="*/ 15 h 15"/>
              <a:gd name="T40" fmla="*/ 106 w 109"/>
              <a:gd name="T41" fmla="*/ 11 h 15"/>
              <a:gd name="T42" fmla="*/ 109 w 109"/>
              <a:gd name="T43" fmla="*/ 9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9" h="15">
                <a:moveTo>
                  <a:pt x="0" y="1"/>
                </a:moveTo>
                <a:lnTo>
                  <a:pt x="21" y="2"/>
                </a:lnTo>
                <a:lnTo>
                  <a:pt x="26" y="0"/>
                </a:lnTo>
                <a:lnTo>
                  <a:pt x="33" y="5"/>
                </a:lnTo>
                <a:lnTo>
                  <a:pt x="55" y="1"/>
                </a:lnTo>
                <a:lnTo>
                  <a:pt x="57" y="4"/>
                </a:lnTo>
                <a:lnTo>
                  <a:pt x="60" y="8"/>
                </a:lnTo>
                <a:lnTo>
                  <a:pt x="61" y="11"/>
                </a:lnTo>
                <a:lnTo>
                  <a:pt x="74" y="8"/>
                </a:lnTo>
                <a:lnTo>
                  <a:pt x="75" y="8"/>
                </a:lnTo>
                <a:lnTo>
                  <a:pt x="76" y="8"/>
                </a:lnTo>
                <a:lnTo>
                  <a:pt x="75" y="5"/>
                </a:lnTo>
                <a:lnTo>
                  <a:pt x="75" y="5"/>
                </a:lnTo>
                <a:lnTo>
                  <a:pt x="76" y="5"/>
                </a:lnTo>
                <a:lnTo>
                  <a:pt x="82" y="0"/>
                </a:lnTo>
                <a:lnTo>
                  <a:pt x="91" y="2"/>
                </a:lnTo>
                <a:lnTo>
                  <a:pt x="90" y="5"/>
                </a:lnTo>
                <a:lnTo>
                  <a:pt x="89" y="5"/>
                </a:lnTo>
                <a:lnTo>
                  <a:pt x="94" y="12"/>
                </a:lnTo>
                <a:lnTo>
                  <a:pt x="96" y="15"/>
                </a:lnTo>
                <a:lnTo>
                  <a:pt x="106" y="11"/>
                </a:lnTo>
                <a:lnTo>
                  <a:pt x="109" y="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0" name="Freeform 623"/>
          <p:cNvSpPr>
            <a:spLocks/>
          </p:cNvSpPr>
          <p:nvPr/>
        </p:nvSpPr>
        <p:spPr bwMode="auto">
          <a:xfrm>
            <a:off x="4403726" y="4656138"/>
            <a:ext cx="46038" cy="47625"/>
          </a:xfrm>
          <a:custGeom>
            <a:avLst/>
            <a:gdLst>
              <a:gd name="T0" fmla="*/ 22 w 29"/>
              <a:gd name="T1" fmla="*/ 0 h 30"/>
              <a:gd name="T2" fmla="*/ 24 w 29"/>
              <a:gd name="T3" fmla="*/ 4 h 30"/>
              <a:gd name="T4" fmla="*/ 29 w 29"/>
              <a:gd name="T5" fmla="*/ 14 h 30"/>
              <a:gd name="T6" fmla="*/ 29 w 29"/>
              <a:gd name="T7" fmla="*/ 15 h 30"/>
              <a:gd name="T8" fmla="*/ 26 w 29"/>
              <a:gd name="T9" fmla="*/ 19 h 30"/>
              <a:gd name="T10" fmla="*/ 25 w 29"/>
              <a:gd name="T11" fmla="*/ 21 h 30"/>
              <a:gd name="T12" fmla="*/ 25 w 29"/>
              <a:gd name="T13" fmla="*/ 25 h 30"/>
              <a:gd name="T14" fmla="*/ 14 w 29"/>
              <a:gd name="T15" fmla="*/ 23 h 30"/>
              <a:gd name="T16" fmla="*/ 13 w 29"/>
              <a:gd name="T17" fmla="*/ 23 h 30"/>
              <a:gd name="T18" fmla="*/ 4 w 29"/>
              <a:gd name="T19" fmla="*/ 21 h 30"/>
              <a:gd name="T20" fmla="*/ 2 w 29"/>
              <a:gd name="T21" fmla="*/ 21 h 30"/>
              <a:gd name="T22" fmla="*/ 2 w 29"/>
              <a:gd name="T23" fmla="*/ 22 h 30"/>
              <a:gd name="T24" fmla="*/ 2 w 29"/>
              <a:gd name="T25" fmla="*/ 25 h 30"/>
              <a:gd name="T26" fmla="*/ 0 w 29"/>
              <a:gd name="T27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9" h="30">
                <a:moveTo>
                  <a:pt x="22" y="0"/>
                </a:moveTo>
                <a:lnTo>
                  <a:pt x="24" y="4"/>
                </a:lnTo>
                <a:lnTo>
                  <a:pt x="29" y="14"/>
                </a:lnTo>
                <a:lnTo>
                  <a:pt x="29" y="15"/>
                </a:lnTo>
                <a:lnTo>
                  <a:pt x="26" y="19"/>
                </a:lnTo>
                <a:lnTo>
                  <a:pt x="25" y="21"/>
                </a:lnTo>
                <a:lnTo>
                  <a:pt x="25" y="25"/>
                </a:lnTo>
                <a:lnTo>
                  <a:pt x="14" y="23"/>
                </a:lnTo>
                <a:lnTo>
                  <a:pt x="13" y="23"/>
                </a:lnTo>
                <a:lnTo>
                  <a:pt x="4" y="21"/>
                </a:lnTo>
                <a:lnTo>
                  <a:pt x="2" y="21"/>
                </a:lnTo>
                <a:lnTo>
                  <a:pt x="2" y="22"/>
                </a:lnTo>
                <a:lnTo>
                  <a:pt x="2" y="25"/>
                </a:lnTo>
                <a:lnTo>
                  <a:pt x="0" y="3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1" name="Freeform 624"/>
          <p:cNvSpPr>
            <a:spLocks/>
          </p:cNvSpPr>
          <p:nvPr/>
        </p:nvSpPr>
        <p:spPr bwMode="auto">
          <a:xfrm>
            <a:off x="4265613" y="4702175"/>
            <a:ext cx="230188" cy="114300"/>
          </a:xfrm>
          <a:custGeom>
            <a:avLst/>
            <a:gdLst>
              <a:gd name="T0" fmla="*/ 87 w 145"/>
              <a:gd name="T1" fmla="*/ 9 h 72"/>
              <a:gd name="T2" fmla="*/ 89 w 145"/>
              <a:gd name="T3" fmla="*/ 15 h 72"/>
              <a:gd name="T4" fmla="*/ 93 w 145"/>
              <a:gd name="T5" fmla="*/ 22 h 72"/>
              <a:gd name="T6" fmla="*/ 112 w 145"/>
              <a:gd name="T7" fmla="*/ 29 h 72"/>
              <a:gd name="T8" fmla="*/ 124 w 145"/>
              <a:gd name="T9" fmla="*/ 31 h 72"/>
              <a:gd name="T10" fmla="*/ 131 w 145"/>
              <a:gd name="T11" fmla="*/ 27 h 72"/>
              <a:gd name="T12" fmla="*/ 135 w 145"/>
              <a:gd name="T13" fmla="*/ 26 h 72"/>
              <a:gd name="T14" fmla="*/ 136 w 145"/>
              <a:gd name="T15" fmla="*/ 24 h 72"/>
              <a:gd name="T16" fmla="*/ 145 w 145"/>
              <a:gd name="T17" fmla="*/ 27 h 72"/>
              <a:gd name="T18" fmla="*/ 145 w 145"/>
              <a:gd name="T19" fmla="*/ 33 h 72"/>
              <a:gd name="T20" fmla="*/ 138 w 145"/>
              <a:gd name="T21" fmla="*/ 41 h 72"/>
              <a:gd name="T22" fmla="*/ 138 w 145"/>
              <a:gd name="T23" fmla="*/ 52 h 72"/>
              <a:gd name="T24" fmla="*/ 130 w 145"/>
              <a:gd name="T25" fmla="*/ 59 h 72"/>
              <a:gd name="T26" fmla="*/ 128 w 145"/>
              <a:gd name="T27" fmla="*/ 59 h 72"/>
              <a:gd name="T28" fmla="*/ 119 w 145"/>
              <a:gd name="T29" fmla="*/ 67 h 72"/>
              <a:gd name="T30" fmla="*/ 115 w 145"/>
              <a:gd name="T31" fmla="*/ 63 h 72"/>
              <a:gd name="T32" fmla="*/ 112 w 145"/>
              <a:gd name="T33" fmla="*/ 63 h 72"/>
              <a:gd name="T34" fmla="*/ 105 w 145"/>
              <a:gd name="T35" fmla="*/ 63 h 72"/>
              <a:gd name="T36" fmla="*/ 100 w 145"/>
              <a:gd name="T37" fmla="*/ 63 h 72"/>
              <a:gd name="T38" fmla="*/ 97 w 145"/>
              <a:gd name="T39" fmla="*/ 63 h 72"/>
              <a:gd name="T40" fmla="*/ 91 w 145"/>
              <a:gd name="T41" fmla="*/ 72 h 72"/>
              <a:gd name="T42" fmla="*/ 85 w 145"/>
              <a:gd name="T43" fmla="*/ 68 h 72"/>
              <a:gd name="T44" fmla="*/ 86 w 145"/>
              <a:gd name="T45" fmla="*/ 60 h 72"/>
              <a:gd name="T46" fmla="*/ 79 w 145"/>
              <a:gd name="T47" fmla="*/ 61 h 72"/>
              <a:gd name="T48" fmla="*/ 72 w 145"/>
              <a:gd name="T49" fmla="*/ 57 h 72"/>
              <a:gd name="T50" fmla="*/ 56 w 145"/>
              <a:gd name="T51" fmla="*/ 60 h 72"/>
              <a:gd name="T52" fmla="*/ 42 w 145"/>
              <a:gd name="T53" fmla="*/ 56 h 72"/>
              <a:gd name="T54" fmla="*/ 8 w 145"/>
              <a:gd name="T55" fmla="*/ 65 h 72"/>
              <a:gd name="T56" fmla="*/ 1 w 145"/>
              <a:gd name="T57" fmla="*/ 64 h 72"/>
              <a:gd name="T58" fmla="*/ 0 w 145"/>
              <a:gd name="T59" fmla="*/ 57 h 72"/>
              <a:gd name="T60" fmla="*/ 4 w 145"/>
              <a:gd name="T61" fmla="*/ 49 h 72"/>
              <a:gd name="T62" fmla="*/ 11 w 145"/>
              <a:gd name="T63" fmla="*/ 37 h 72"/>
              <a:gd name="T64" fmla="*/ 7 w 145"/>
              <a:gd name="T65" fmla="*/ 29 h 72"/>
              <a:gd name="T66" fmla="*/ 4 w 145"/>
              <a:gd name="T67" fmla="*/ 23 h 72"/>
              <a:gd name="T68" fmla="*/ 19 w 145"/>
              <a:gd name="T69" fmla="*/ 23 h 72"/>
              <a:gd name="T70" fmla="*/ 29 w 145"/>
              <a:gd name="T71" fmla="*/ 22 h 72"/>
              <a:gd name="T72" fmla="*/ 31 w 145"/>
              <a:gd name="T73" fmla="*/ 18 h 72"/>
              <a:gd name="T74" fmla="*/ 37 w 145"/>
              <a:gd name="T75" fmla="*/ 7 h 72"/>
              <a:gd name="T76" fmla="*/ 36 w 145"/>
              <a:gd name="T77" fmla="*/ 5 h 72"/>
              <a:gd name="T78" fmla="*/ 33 w 145"/>
              <a:gd name="T79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5" h="72">
                <a:moveTo>
                  <a:pt x="87" y="9"/>
                </a:moveTo>
                <a:lnTo>
                  <a:pt x="89" y="15"/>
                </a:lnTo>
                <a:lnTo>
                  <a:pt x="93" y="22"/>
                </a:lnTo>
                <a:lnTo>
                  <a:pt x="112" y="29"/>
                </a:lnTo>
                <a:lnTo>
                  <a:pt x="124" y="31"/>
                </a:lnTo>
                <a:lnTo>
                  <a:pt x="131" y="27"/>
                </a:lnTo>
                <a:lnTo>
                  <a:pt x="135" y="26"/>
                </a:lnTo>
                <a:lnTo>
                  <a:pt x="136" y="24"/>
                </a:lnTo>
                <a:lnTo>
                  <a:pt x="145" y="27"/>
                </a:lnTo>
                <a:lnTo>
                  <a:pt x="145" y="33"/>
                </a:lnTo>
                <a:lnTo>
                  <a:pt x="138" y="41"/>
                </a:lnTo>
                <a:lnTo>
                  <a:pt x="138" y="52"/>
                </a:lnTo>
                <a:lnTo>
                  <a:pt x="130" y="59"/>
                </a:lnTo>
                <a:lnTo>
                  <a:pt x="128" y="59"/>
                </a:lnTo>
                <a:lnTo>
                  <a:pt x="119" y="67"/>
                </a:lnTo>
                <a:lnTo>
                  <a:pt x="115" y="63"/>
                </a:lnTo>
                <a:lnTo>
                  <a:pt x="112" y="63"/>
                </a:lnTo>
                <a:lnTo>
                  <a:pt x="105" y="63"/>
                </a:lnTo>
                <a:lnTo>
                  <a:pt x="100" y="63"/>
                </a:lnTo>
                <a:lnTo>
                  <a:pt x="97" y="63"/>
                </a:lnTo>
                <a:lnTo>
                  <a:pt x="91" y="72"/>
                </a:lnTo>
                <a:lnTo>
                  <a:pt x="85" y="68"/>
                </a:lnTo>
                <a:lnTo>
                  <a:pt x="86" y="60"/>
                </a:lnTo>
                <a:lnTo>
                  <a:pt x="79" y="61"/>
                </a:lnTo>
                <a:lnTo>
                  <a:pt x="72" y="57"/>
                </a:lnTo>
                <a:lnTo>
                  <a:pt x="56" y="60"/>
                </a:lnTo>
                <a:lnTo>
                  <a:pt x="42" y="56"/>
                </a:lnTo>
                <a:lnTo>
                  <a:pt x="8" y="65"/>
                </a:lnTo>
                <a:lnTo>
                  <a:pt x="1" y="64"/>
                </a:lnTo>
                <a:lnTo>
                  <a:pt x="0" y="57"/>
                </a:lnTo>
                <a:lnTo>
                  <a:pt x="4" y="49"/>
                </a:lnTo>
                <a:lnTo>
                  <a:pt x="11" y="37"/>
                </a:lnTo>
                <a:lnTo>
                  <a:pt x="7" y="29"/>
                </a:lnTo>
                <a:lnTo>
                  <a:pt x="4" y="23"/>
                </a:lnTo>
                <a:lnTo>
                  <a:pt x="19" y="23"/>
                </a:lnTo>
                <a:lnTo>
                  <a:pt x="29" y="22"/>
                </a:lnTo>
                <a:lnTo>
                  <a:pt x="31" y="18"/>
                </a:lnTo>
                <a:lnTo>
                  <a:pt x="37" y="7"/>
                </a:lnTo>
                <a:lnTo>
                  <a:pt x="36" y="5"/>
                </a:lnTo>
                <a:lnTo>
                  <a:pt x="3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2" name="Freeform 625"/>
          <p:cNvSpPr>
            <a:spLocks/>
          </p:cNvSpPr>
          <p:nvPr/>
        </p:nvSpPr>
        <p:spPr bwMode="auto">
          <a:xfrm>
            <a:off x="4538663" y="5686425"/>
            <a:ext cx="177800" cy="119063"/>
          </a:xfrm>
          <a:custGeom>
            <a:avLst/>
            <a:gdLst>
              <a:gd name="T0" fmla="*/ 101 w 112"/>
              <a:gd name="T1" fmla="*/ 19 h 75"/>
              <a:gd name="T2" fmla="*/ 112 w 112"/>
              <a:gd name="T3" fmla="*/ 24 h 75"/>
              <a:gd name="T4" fmla="*/ 107 w 112"/>
              <a:gd name="T5" fmla="*/ 39 h 75"/>
              <a:gd name="T6" fmla="*/ 101 w 112"/>
              <a:gd name="T7" fmla="*/ 54 h 75"/>
              <a:gd name="T8" fmla="*/ 106 w 112"/>
              <a:gd name="T9" fmla="*/ 62 h 75"/>
              <a:gd name="T10" fmla="*/ 94 w 112"/>
              <a:gd name="T11" fmla="*/ 60 h 75"/>
              <a:gd name="T12" fmla="*/ 94 w 112"/>
              <a:gd name="T13" fmla="*/ 64 h 75"/>
              <a:gd name="T14" fmla="*/ 83 w 112"/>
              <a:gd name="T15" fmla="*/ 70 h 75"/>
              <a:gd name="T16" fmla="*/ 80 w 112"/>
              <a:gd name="T17" fmla="*/ 73 h 75"/>
              <a:gd name="T18" fmla="*/ 69 w 112"/>
              <a:gd name="T19" fmla="*/ 71 h 75"/>
              <a:gd name="T20" fmla="*/ 67 w 112"/>
              <a:gd name="T21" fmla="*/ 71 h 75"/>
              <a:gd name="T22" fmla="*/ 56 w 112"/>
              <a:gd name="T23" fmla="*/ 71 h 75"/>
              <a:gd name="T24" fmla="*/ 41 w 112"/>
              <a:gd name="T25" fmla="*/ 67 h 75"/>
              <a:gd name="T26" fmla="*/ 30 w 112"/>
              <a:gd name="T27" fmla="*/ 71 h 75"/>
              <a:gd name="T28" fmla="*/ 20 w 112"/>
              <a:gd name="T29" fmla="*/ 73 h 75"/>
              <a:gd name="T30" fmla="*/ 13 w 112"/>
              <a:gd name="T31" fmla="*/ 71 h 75"/>
              <a:gd name="T32" fmla="*/ 8 w 112"/>
              <a:gd name="T33" fmla="*/ 69 h 75"/>
              <a:gd name="T34" fmla="*/ 7 w 112"/>
              <a:gd name="T35" fmla="*/ 64 h 75"/>
              <a:gd name="T36" fmla="*/ 0 w 112"/>
              <a:gd name="T37" fmla="*/ 52 h 75"/>
              <a:gd name="T38" fmla="*/ 4 w 112"/>
              <a:gd name="T39" fmla="*/ 41 h 75"/>
              <a:gd name="T40" fmla="*/ 3 w 112"/>
              <a:gd name="T41" fmla="*/ 18 h 75"/>
              <a:gd name="T42" fmla="*/ 7 w 112"/>
              <a:gd name="T43" fmla="*/ 3 h 75"/>
              <a:gd name="T44" fmla="*/ 30 w 112"/>
              <a:gd name="T45" fmla="*/ 4 h 75"/>
              <a:gd name="T46" fmla="*/ 43 w 112"/>
              <a:gd name="T47" fmla="*/ 3 h 75"/>
              <a:gd name="T48" fmla="*/ 43 w 112"/>
              <a:gd name="T49" fmla="*/ 6 h 75"/>
              <a:gd name="T50" fmla="*/ 58 w 112"/>
              <a:gd name="T51" fmla="*/ 34 h 75"/>
              <a:gd name="T52" fmla="*/ 63 w 112"/>
              <a:gd name="T53" fmla="*/ 29 h 75"/>
              <a:gd name="T54" fmla="*/ 65 w 112"/>
              <a:gd name="T55" fmla="*/ 17 h 75"/>
              <a:gd name="T56" fmla="*/ 65 w 112"/>
              <a:gd name="T57" fmla="*/ 17 h 75"/>
              <a:gd name="T58" fmla="*/ 71 w 112"/>
              <a:gd name="T59" fmla="*/ 17 h 75"/>
              <a:gd name="T60" fmla="*/ 80 w 112"/>
              <a:gd name="T61" fmla="*/ 19 h 75"/>
              <a:gd name="T62" fmla="*/ 90 w 112"/>
              <a:gd name="T63" fmla="*/ 17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2" h="75">
                <a:moveTo>
                  <a:pt x="99" y="15"/>
                </a:moveTo>
                <a:lnTo>
                  <a:pt x="101" y="19"/>
                </a:lnTo>
                <a:lnTo>
                  <a:pt x="107" y="17"/>
                </a:lnTo>
                <a:lnTo>
                  <a:pt x="112" y="24"/>
                </a:lnTo>
                <a:lnTo>
                  <a:pt x="109" y="28"/>
                </a:lnTo>
                <a:lnTo>
                  <a:pt x="107" y="39"/>
                </a:lnTo>
                <a:lnTo>
                  <a:pt x="99" y="43"/>
                </a:lnTo>
                <a:lnTo>
                  <a:pt x="101" y="54"/>
                </a:lnTo>
                <a:lnTo>
                  <a:pt x="107" y="55"/>
                </a:lnTo>
                <a:lnTo>
                  <a:pt x="106" y="62"/>
                </a:lnTo>
                <a:lnTo>
                  <a:pt x="99" y="60"/>
                </a:lnTo>
                <a:lnTo>
                  <a:pt x="94" y="60"/>
                </a:lnTo>
                <a:lnTo>
                  <a:pt x="94" y="63"/>
                </a:lnTo>
                <a:lnTo>
                  <a:pt x="94" y="64"/>
                </a:lnTo>
                <a:lnTo>
                  <a:pt x="84" y="69"/>
                </a:lnTo>
                <a:lnTo>
                  <a:pt x="83" y="70"/>
                </a:lnTo>
                <a:lnTo>
                  <a:pt x="82" y="71"/>
                </a:lnTo>
                <a:lnTo>
                  <a:pt x="80" y="73"/>
                </a:lnTo>
                <a:lnTo>
                  <a:pt x="76" y="75"/>
                </a:lnTo>
                <a:lnTo>
                  <a:pt x="69" y="71"/>
                </a:lnTo>
                <a:lnTo>
                  <a:pt x="68" y="70"/>
                </a:lnTo>
                <a:lnTo>
                  <a:pt x="67" y="71"/>
                </a:lnTo>
                <a:lnTo>
                  <a:pt x="58" y="75"/>
                </a:lnTo>
                <a:lnTo>
                  <a:pt x="56" y="71"/>
                </a:lnTo>
                <a:lnTo>
                  <a:pt x="56" y="70"/>
                </a:lnTo>
                <a:lnTo>
                  <a:pt x="41" y="67"/>
                </a:lnTo>
                <a:lnTo>
                  <a:pt x="33" y="69"/>
                </a:lnTo>
                <a:lnTo>
                  <a:pt x="30" y="71"/>
                </a:lnTo>
                <a:lnTo>
                  <a:pt x="26" y="74"/>
                </a:lnTo>
                <a:lnTo>
                  <a:pt x="20" y="73"/>
                </a:lnTo>
                <a:lnTo>
                  <a:pt x="18" y="73"/>
                </a:lnTo>
                <a:lnTo>
                  <a:pt x="13" y="71"/>
                </a:lnTo>
                <a:lnTo>
                  <a:pt x="8" y="69"/>
                </a:lnTo>
                <a:lnTo>
                  <a:pt x="8" y="69"/>
                </a:lnTo>
                <a:lnTo>
                  <a:pt x="7" y="67"/>
                </a:lnTo>
                <a:lnTo>
                  <a:pt x="7" y="64"/>
                </a:lnTo>
                <a:lnTo>
                  <a:pt x="7" y="59"/>
                </a:lnTo>
                <a:lnTo>
                  <a:pt x="0" y="52"/>
                </a:lnTo>
                <a:lnTo>
                  <a:pt x="7" y="43"/>
                </a:lnTo>
                <a:lnTo>
                  <a:pt x="4" y="41"/>
                </a:lnTo>
                <a:lnTo>
                  <a:pt x="13" y="36"/>
                </a:lnTo>
                <a:lnTo>
                  <a:pt x="3" y="18"/>
                </a:lnTo>
                <a:lnTo>
                  <a:pt x="1" y="9"/>
                </a:lnTo>
                <a:lnTo>
                  <a:pt x="7" y="3"/>
                </a:lnTo>
                <a:lnTo>
                  <a:pt x="19" y="0"/>
                </a:lnTo>
                <a:lnTo>
                  <a:pt x="30" y="4"/>
                </a:lnTo>
                <a:lnTo>
                  <a:pt x="37" y="3"/>
                </a:lnTo>
                <a:lnTo>
                  <a:pt x="43" y="3"/>
                </a:lnTo>
                <a:lnTo>
                  <a:pt x="48" y="3"/>
                </a:lnTo>
                <a:lnTo>
                  <a:pt x="43" y="6"/>
                </a:lnTo>
                <a:lnTo>
                  <a:pt x="45" y="18"/>
                </a:lnTo>
                <a:lnTo>
                  <a:pt x="58" y="34"/>
                </a:lnTo>
                <a:lnTo>
                  <a:pt x="58" y="36"/>
                </a:lnTo>
                <a:lnTo>
                  <a:pt x="63" y="29"/>
                </a:lnTo>
                <a:lnTo>
                  <a:pt x="65" y="26"/>
                </a:lnTo>
                <a:lnTo>
                  <a:pt x="65" y="17"/>
                </a:lnTo>
                <a:lnTo>
                  <a:pt x="64" y="17"/>
                </a:lnTo>
                <a:lnTo>
                  <a:pt x="65" y="17"/>
                </a:lnTo>
                <a:lnTo>
                  <a:pt x="68" y="17"/>
                </a:lnTo>
                <a:lnTo>
                  <a:pt x="71" y="17"/>
                </a:lnTo>
                <a:lnTo>
                  <a:pt x="79" y="14"/>
                </a:lnTo>
                <a:lnTo>
                  <a:pt x="80" y="19"/>
                </a:lnTo>
                <a:lnTo>
                  <a:pt x="88" y="22"/>
                </a:lnTo>
                <a:lnTo>
                  <a:pt x="90" y="17"/>
                </a:lnTo>
                <a:lnTo>
                  <a:pt x="99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3" name="Freeform 626"/>
          <p:cNvSpPr>
            <a:spLocks/>
          </p:cNvSpPr>
          <p:nvPr/>
        </p:nvSpPr>
        <p:spPr bwMode="auto">
          <a:xfrm>
            <a:off x="4694238" y="5621338"/>
            <a:ext cx="141288" cy="195263"/>
          </a:xfrm>
          <a:custGeom>
            <a:avLst/>
            <a:gdLst>
              <a:gd name="T0" fmla="*/ 72 w 89"/>
              <a:gd name="T1" fmla="*/ 77 h 123"/>
              <a:gd name="T2" fmla="*/ 76 w 89"/>
              <a:gd name="T3" fmla="*/ 85 h 123"/>
              <a:gd name="T4" fmla="*/ 84 w 89"/>
              <a:gd name="T5" fmla="*/ 86 h 123"/>
              <a:gd name="T6" fmla="*/ 89 w 89"/>
              <a:gd name="T7" fmla="*/ 92 h 123"/>
              <a:gd name="T8" fmla="*/ 89 w 89"/>
              <a:gd name="T9" fmla="*/ 93 h 123"/>
              <a:gd name="T10" fmla="*/ 87 w 89"/>
              <a:gd name="T11" fmla="*/ 99 h 123"/>
              <a:gd name="T12" fmla="*/ 82 w 89"/>
              <a:gd name="T13" fmla="*/ 101 h 123"/>
              <a:gd name="T14" fmla="*/ 82 w 89"/>
              <a:gd name="T15" fmla="*/ 103 h 123"/>
              <a:gd name="T16" fmla="*/ 79 w 89"/>
              <a:gd name="T17" fmla="*/ 103 h 123"/>
              <a:gd name="T18" fmla="*/ 78 w 89"/>
              <a:gd name="T19" fmla="*/ 103 h 123"/>
              <a:gd name="T20" fmla="*/ 76 w 89"/>
              <a:gd name="T21" fmla="*/ 103 h 123"/>
              <a:gd name="T22" fmla="*/ 74 w 89"/>
              <a:gd name="T23" fmla="*/ 111 h 123"/>
              <a:gd name="T24" fmla="*/ 76 w 89"/>
              <a:gd name="T25" fmla="*/ 112 h 123"/>
              <a:gd name="T26" fmla="*/ 82 w 89"/>
              <a:gd name="T27" fmla="*/ 114 h 123"/>
              <a:gd name="T28" fmla="*/ 79 w 89"/>
              <a:gd name="T29" fmla="*/ 119 h 123"/>
              <a:gd name="T30" fmla="*/ 82 w 89"/>
              <a:gd name="T31" fmla="*/ 123 h 123"/>
              <a:gd name="T32" fmla="*/ 72 w 89"/>
              <a:gd name="T33" fmla="*/ 120 h 123"/>
              <a:gd name="T34" fmla="*/ 68 w 89"/>
              <a:gd name="T35" fmla="*/ 114 h 123"/>
              <a:gd name="T36" fmla="*/ 65 w 89"/>
              <a:gd name="T37" fmla="*/ 112 h 123"/>
              <a:gd name="T38" fmla="*/ 64 w 89"/>
              <a:gd name="T39" fmla="*/ 110 h 123"/>
              <a:gd name="T40" fmla="*/ 63 w 89"/>
              <a:gd name="T41" fmla="*/ 112 h 123"/>
              <a:gd name="T42" fmla="*/ 61 w 89"/>
              <a:gd name="T43" fmla="*/ 114 h 123"/>
              <a:gd name="T44" fmla="*/ 49 w 89"/>
              <a:gd name="T45" fmla="*/ 115 h 123"/>
              <a:gd name="T46" fmla="*/ 49 w 89"/>
              <a:gd name="T47" fmla="*/ 112 h 123"/>
              <a:gd name="T48" fmla="*/ 48 w 89"/>
              <a:gd name="T49" fmla="*/ 93 h 123"/>
              <a:gd name="T50" fmla="*/ 41 w 89"/>
              <a:gd name="T51" fmla="*/ 93 h 123"/>
              <a:gd name="T52" fmla="*/ 39 w 89"/>
              <a:gd name="T53" fmla="*/ 93 h 123"/>
              <a:gd name="T54" fmla="*/ 30 w 89"/>
              <a:gd name="T55" fmla="*/ 74 h 123"/>
              <a:gd name="T56" fmla="*/ 18 w 89"/>
              <a:gd name="T57" fmla="*/ 69 h 123"/>
              <a:gd name="T58" fmla="*/ 18 w 89"/>
              <a:gd name="T59" fmla="*/ 62 h 123"/>
              <a:gd name="T60" fmla="*/ 9 w 89"/>
              <a:gd name="T61" fmla="*/ 58 h 123"/>
              <a:gd name="T62" fmla="*/ 3 w 89"/>
              <a:gd name="T63" fmla="*/ 60 h 123"/>
              <a:gd name="T64" fmla="*/ 1 w 89"/>
              <a:gd name="T65" fmla="*/ 56 h 123"/>
              <a:gd name="T66" fmla="*/ 3 w 89"/>
              <a:gd name="T67" fmla="*/ 52 h 123"/>
              <a:gd name="T68" fmla="*/ 7 w 89"/>
              <a:gd name="T69" fmla="*/ 50 h 123"/>
              <a:gd name="T70" fmla="*/ 4 w 89"/>
              <a:gd name="T71" fmla="*/ 47 h 123"/>
              <a:gd name="T72" fmla="*/ 5 w 89"/>
              <a:gd name="T73" fmla="*/ 45 h 123"/>
              <a:gd name="T74" fmla="*/ 3 w 89"/>
              <a:gd name="T75" fmla="*/ 37 h 123"/>
              <a:gd name="T76" fmla="*/ 0 w 89"/>
              <a:gd name="T77" fmla="*/ 29 h 123"/>
              <a:gd name="T78" fmla="*/ 4 w 89"/>
              <a:gd name="T79" fmla="*/ 26 h 123"/>
              <a:gd name="T80" fmla="*/ 3 w 89"/>
              <a:gd name="T81" fmla="*/ 24 h 123"/>
              <a:gd name="T82" fmla="*/ 0 w 89"/>
              <a:gd name="T83" fmla="*/ 18 h 123"/>
              <a:gd name="T84" fmla="*/ 3 w 89"/>
              <a:gd name="T85" fmla="*/ 15 h 123"/>
              <a:gd name="T86" fmla="*/ 5 w 89"/>
              <a:gd name="T87" fmla="*/ 13 h 123"/>
              <a:gd name="T88" fmla="*/ 9 w 89"/>
              <a:gd name="T89" fmla="*/ 13 h 123"/>
              <a:gd name="T90" fmla="*/ 12 w 89"/>
              <a:gd name="T91" fmla="*/ 13 h 123"/>
              <a:gd name="T92" fmla="*/ 15 w 89"/>
              <a:gd name="T93" fmla="*/ 3 h 123"/>
              <a:gd name="T94" fmla="*/ 23 w 89"/>
              <a:gd name="T95" fmla="*/ 0 h 123"/>
              <a:gd name="T96" fmla="*/ 34 w 89"/>
              <a:gd name="T97" fmla="*/ 11 h 123"/>
              <a:gd name="T98" fmla="*/ 31 w 89"/>
              <a:gd name="T99" fmla="*/ 18 h 123"/>
              <a:gd name="T100" fmla="*/ 33 w 89"/>
              <a:gd name="T101" fmla="*/ 21 h 123"/>
              <a:gd name="T102" fmla="*/ 41 w 89"/>
              <a:gd name="T103" fmla="*/ 50 h 123"/>
              <a:gd name="T104" fmla="*/ 46 w 89"/>
              <a:gd name="T105" fmla="*/ 54 h 123"/>
              <a:gd name="T106" fmla="*/ 48 w 89"/>
              <a:gd name="T107" fmla="*/ 58 h 123"/>
              <a:gd name="T108" fmla="*/ 61 w 89"/>
              <a:gd name="T109" fmla="*/ 60 h 123"/>
              <a:gd name="T110" fmla="*/ 63 w 89"/>
              <a:gd name="T111" fmla="*/ 62 h 123"/>
              <a:gd name="T112" fmla="*/ 69 w 89"/>
              <a:gd name="T113" fmla="*/ 71 h 123"/>
              <a:gd name="T114" fmla="*/ 71 w 89"/>
              <a:gd name="T115" fmla="*/ 74 h 123"/>
              <a:gd name="T116" fmla="*/ 72 w 89"/>
              <a:gd name="T117" fmla="*/ 75 h 123"/>
              <a:gd name="T118" fmla="*/ 72 w 89"/>
              <a:gd name="T119" fmla="*/ 77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9" h="123">
                <a:moveTo>
                  <a:pt x="72" y="77"/>
                </a:moveTo>
                <a:lnTo>
                  <a:pt x="76" y="85"/>
                </a:lnTo>
                <a:lnTo>
                  <a:pt x="84" y="86"/>
                </a:lnTo>
                <a:lnTo>
                  <a:pt x="89" y="92"/>
                </a:lnTo>
                <a:lnTo>
                  <a:pt x="89" y="93"/>
                </a:lnTo>
                <a:lnTo>
                  <a:pt x="87" y="99"/>
                </a:lnTo>
                <a:lnTo>
                  <a:pt x="82" y="101"/>
                </a:lnTo>
                <a:lnTo>
                  <a:pt x="82" y="103"/>
                </a:lnTo>
                <a:lnTo>
                  <a:pt x="79" y="103"/>
                </a:lnTo>
                <a:lnTo>
                  <a:pt x="78" y="103"/>
                </a:lnTo>
                <a:lnTo>
                  <a:pt x="76" y="103"/>
                </a:lnTo>
                <a:lnTo>
                  <a:pt x="74" y="111"/>
                </a:lnTo>
                <a:lnTo>
                  <a:pt x="76" y="112"/>
                </a:lnTo>
                <a:lnTo>
                  <a:pt x="82" y="114"/>
                </a:lnTo>
                <a:lnTo>
                  <a:pt x="79" y="119"/>
                </a:lnTo>
                <a:lnTo>
                  <a:pt x="82" y="123"/>
                </a:lnTo>
                <a:lnTo>
                  <a:pt x="72" y="120"/>
                </a:lnTo>
                <a:lnTo>
                  <a:pt x="68" y="114"/>
                </a:lnTo>
                <a:lnTo>
                  <a:pt x="65" y="112"/>
                </a:lnTo>
                <a:lnTo>
                  <a:pt x="64" y="110"/>
                </a:lnTo>
                <a:lnTo>
                  <a:pt x="63" y="112"/>
                </a:lnTo>
                <a:lnTo>
                  <a:pt x="61" y="114"/>
                </a:lnTo>
                <a:lnTo>
                  <a:pt x="49" y="115"/>
                </a:lnTo>
                <a:lnTo>
                  <a:pt x="49" y="112"/>
                </a:lnTo>
                <a:lnTo>
                  <a:pt x="48" y="93"/>
                </a:lnTo>
                <a:lnTo>
                  <a:pt x="41" y="93"/>
                </a:lnTo>
                <a:lnTo>
                  <a:pt x="39" y="93"/>
                </a:lnTo>
                <a:lnTo>
                  <a:pt x="30" y="74"/>
                </a:lnTo>
                <a:lnTo>
                  <a:pt x="18" y="69"/>
                </a:lnTo>
                <a:lnTo>
                  <a:pt x="18" y="62"/>
                </a:lnTo>
                <a:lnTo>
                  <a:pt x="9" y="58"/>
                </a:lnTo>
                <a:lnTo>
                  <a:pt x="3" y="60"/>
                </a:lnTo>
                <a:lnTo>
                  <a:pt x="1" y="56"/>
                </a:lnTo>
                <a:lnTo>
                  <a:pt x="3" y="52"/>
                </a:lnTo>
                <a:lnTo>
                  <a:pt x="7" y="50"/>
                </a:lnTo>
                <a:lnTo>
                  <a:pt x="4" y="47"/>
                </a:lnTo>
                <a:lnTo>
                  <a:pt x="5" y="45"/>
                </a:lnTo>
                <a:lnTo>
                  <a:pt x="3" y="37"/>
                </a:lnTo>
                <a:lnTo>
                  <a:pt x="0" y="29"/>
                </a:lnTo>
                <a:lnTo>
                  <a:pt x="4" y="26"/>
                </a:lnTo>
                <a:lnTo>
                  <a:pt x="3" y="24"/>
                </a:lnTo>
                <a:lnTo>
                  <a:pt x="0" y="18"/>
                </a:lnTo>
                <a:lnTo>
                  <a:pt x="3" y="15"/>
                </a:lnTo>
                <a:lnTo>
                  <a:pt x="5" y="13"/>
                </a:lnTo>
                <a:lnTo>
                  <a:pt x="9" y="13"/>
                </a:lnTo>
                <a:lnTo>
                  <a:pt x="12" y="13"/>
                </a:lnTo>
                <a:lnTo>
                  <a:pt x="15" y="3"/>
                </a:lnTo>
                <a:lnTo>
                  <a:pt x="23" y="0"/>
                </a:lnTo>
                <a:lnTo>
                  <a:pt x="34" y="11"/>
                </a:lnTo>
                <a:lnTo>
                  <a:pt x="31" y="18"/>
                </a:lnTo>
                <a:lnTo>
                  <a:pt x="33" y="21"/>
                </a:lnTo>
                <a:lnTo>
                  <a:pt x="41" y="50"/>
                </a:lnTo>
                <a:lnTo>
                  <a:pt x="46" y="54"/>
                </a:lnTo>
                <a:lnTo>
                  <a:pt x="48" y="58"/>
                </a:lnTo>
                <a:lnTo>
                  <a:pt x="61" y="60"/>
                </a:lnTo>
                <a:lnTo>
                  <a:pt x="63" y="62"/>
                </a:lnTo>
                <a:lnTo>
                  <a:pt x="69" y="71"/>
                </a:lnTo>
                <a:lnTo>
                  <a:pt x="71" y="74"/>
                </a:lnTo>
                <a:lnTo>
                  <a:pt x="72" y="75"/>
                </a:lnTo>
                <a:lnTo>
                  <a:pt x="72" y="7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4" name="Freeform 627"/>
          <p:cNvSpPr>
            <a:spLocks/>
          </p:cNvSpPr>
          <p:nvPr/>
        </p:nvSpPr>
        <p:spPr bwMode="auto">
          <a:xfrm>
            <a:off x="4741863" y="6018213"/>
            <a:ext cx="85725" cy="95250"/>
          </a:xfrm>
          <a:custGeom>
            <a:avLst/>
            <a:gdLst>
              <a:gd name="T0" fmla="*/ 54 w 54"/>
              <a:gd name="T1" fmla="*/ 25 h 60"/>
              <a:gd name="T2" fmla="*/ 54 w 54"/>
              <a:gd name="T3" fmla="*/ 34 h 60"/>
              <a:gd name="T4" fmla="*/ 48 w 54"/>
              <a:gd name="T5" fmla="*/ 45 h 60"/>
              <a:gd name="T6" fmla="*/ 44 w 54"/>
              <a:gd name="T7" fmla="*/ 50 h 60"/>
              <a:gd name="T8" fmla="*/ 31 w 54"/>
              <a:gd name="T9" fmla="*/ 48 h 60"/>
              <a:gd name="T10" fmla="*/ 26 w 54"/>
              <a:gd name="T11" fmla="*/ 60 h 60"/>
              <a:gd name="T12" fmla="*/ 18 w 54"/>
              <a:gd name="T13" fmla="*/ 56 h 60"/>
              <a:gd name="T14" fmla="*/ 16 w 54"/>
              <a:gd name="T15" fmla="*/ 56 h 60"/>
              <a:gd name="T16" fmla="*/ 14 w 54"/>
              <a:gd name="T17" fmla="*/ 46 h 60"/>
              <a:gd name="T18" fmla="*/ 12 w 54"/>
              <a:gd name="T19" fmla="*/ 44 h 60"/>
              <a:gd name="T20" fmla="*/ 4 w 54"/>
              <a:gd name="T21" fmla="*/ 42 h 60"/>
              <a:gd name="T22" fmla="*/ 0 w 54"/>
              <a:gd name="T23" fmla="*/ 31 h 60"/>
              <a:gd name="T24" fmla="*/ 9 w 54"/>
              <a:gd name="T25" fmla="*/ 16 h 60"/>
              <a:gd name="T26" fmla="*/ 20 w 54"/>
              <a:gd name="T27" fmla="*/ 10 h 60"/>
              <a:gd name="T28" fmla="*/ 26 w 54"/>
              <a:gd name="T29" fmla="*/ 7 h 60"/>
              <a:gd name="T30" fmla="*/ 27 w 54"/>
              <a:gd name="T31" fmla="*/ 1 h 60"/>
              <a:gd name="T32" fmla="*/ 30 w 54"/>
              <a:gd name="T33" fmla="*/ 0 h 60"/>
              <a:gd name="T34" fmla="*/ 45 w 54"/>
              <a:gd name="T35" fmla="*/ 8 h 60"/>
              <a:gd name="T36" fmla="*/ 53 w 54"/>
              <a:gd name="T37" fmla="*/ 18 h 60"/>
              <a:gd name="T38" fmla="*/ 53 w 54"/>
              <a:gd name="T39" fmla="*/ 22 h 60"/>
              <a:gd name="T40" fmla="*/ 54 w 54"/>
              <a:gd name="T41" fmla="*/ 23 h 60"/>
              <a:gd name="T42" fmla="*/ 54 w 54"/>
              <a:gd name="T43" fmla="*/ 2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0">
                <a:moveTo>
                  <a:pt x="54" y="25"/>
                </a:moveTo>
                <a:lnTo>
                  <a:pt x="54" y="34"/>
                </a:lnTo>
                <a:lnTo>
                  <a:pt x="48" y="45"/>
                </a:lnTo>
                <a:lnTo>
                  <a:pt x="44" y="50"/>
                </a:lnTo>
                <a:lnTo>
                  <a:pt x="31" y="48"/>
                </a:lnTo>
                <a:lnTo>
                  <a:pt x="26" y="60"/>
                </a:lnTo>
                <a:lnTo>
                  <a:pt x="18" y="56"/>
                </a:lnTo>
                <a:lnTo>
                  <a:pt x="16" y="56"/>
                </a:lnTo>
                <a:lnTo>
                  <a:pt x="14" y="46"/>
                </a:lnTo>
                <a:lnTo>
                  <a:pt x="12" y="44"/>
                </a:lnTo>
                <a:lnTo>
                  <a:pt x="4" y="42"/>
                </a:lnTo>
                <a:lnTo>
                  <a:pt x="0" y="31"/>
                </a:lnTo>
                <a:lnTo>
                  <a:pt x="9" y="16"/>
                </a:lnTo>
                <a:lnTo>
                  <a:pt x="20" y="10"/>
                </a:lnTo>
                <a:lnTo>
                  <a:pt x="26" y="7"/>
                </a:lnTo>
                <a:lnTo>
                  <a:pt x="27" y="1"/>
                </a:lnTo>
                <a:lnTo>
                  <a:pt x="30" y="0"/>
                </a:lnTo>
                <a:lnTo>
                  <a:pt x="45" y="8"/>
                </a:lnTo>
                <a:lnTo>
                  <a:pt x="53" y="18"/>
                </a:lnTo>
                <a:lnTo>
                  <a:pt x="53" y="22"/>
                </a:lnTo>
                <a:lnTo>
                  <a:pt x="54" y="23"/>
                </a:lnTo>
                <a:lnTo>
                  <a:pt x="54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5" name="Freeform 628"/>
          <p:cNvSpPr>
            <a:spLocks/>
          </p:cNvSpPr>
          <p:nvPr/>
        </p:nvSpPr>
        <p:spPr bwMode="auto">
          <a:xfrm>
            <a:off x="4778376" y="5969000"/>
            <a:ext cx="93663" cy="96838"/>
          </a:xfrm>
          <a:custGeom>
            <a:avLst/>
            <a:gdLst>
              <a:gd name="T0" fmla="*/ 55 w 59"/>
              <a:gd name="T1" fmla="*/ 31 h 61"/>
              <a:gd name="T2" fmla="*/ 56 w 59"/>
              <a:gd name="T3" fmla="*/ 34 h 61"/>
              <a:gd name="T4" fmla="*/ 59 w 59"/>
              <a:gd name="T5" fmla="*/ 46 h 61"/>
              <a:gd name="T6" fmla="*/ 48 w 59"/>
              <a:gd name="T7" fmla="*/ 54 h 61"/>
              <a:gd name="T8" fmla="*/ 42 w 59"/>
              <a:gd name="T9" fmla="*/ 54 h 61"/>
              <a:gd name="T10" fmla="*/ 36 w 59"/>
              <a:gd name="T11" fmla="*/ 60 h 61"/>
              <a:gd name="T12" fmla="*/ 34 w 59"/>
              <a:gd name="T13" fmla="*/ 61 h 61"/>
              <a:gd name="T14" fmla="*/ 31 w 59"/>
              <a:gd name="T15" fmla="*/ 56 h 61"/>
              <a:gd name="T16" fmla="*/ 31 w 59"/>
              <a:gd name="T17" fmla="*/ 54 h 61"/>
              <a:gd name="T18" fmla="*/ 30 w 59"/>
              <a:gd name="T19" fmla="*/ 53 h 61"/>
              <a:gd name="T20" fmla="*/ 30 w 59"/>
              <a:gd name="T21" fmla="*/ 49 h 61"/>
              <a:gd name="T22" fmla="*/ 22 w 59"/>
              <a:gd name="T23" fmla="*/ 39 h 61"/>
              <a:gd name="T24" fmla="*/ 7 w 59"/>
              <a:gd name="T25" fmla="*/ 31 h 61"/>
              <a:gd name="T26" fmla="*/ 4 w 59"/>
              <a:gd name="T27" fmla="*/ 32 h 61"/>
              <a:gd name="T28" fmla="*/ 10 w 59"/>
              <a:gd name="T29" fmla="*/ 20 h 61"/>
              <a:gd name="T30" fmla="*/ 0 w 59"/>
              <a:gd name="T31" fmla="*/ 12 h 61"/>
              <a:gd name="T32" fmla="*/ 12 w 59"/>
              <a:gd name="T33" fmla="*/ 0 h 61"/>
              <a:gd name="T34" fmla="*/ 34 w 59"/>
              <a:gd name="T35" fmla="*/ 1 h 61"/>
              <a:gd name="T36" fmla="*/ 38 w 59"/>
              <a:gd name="T37" fmla="*/ 17 h 61"/>
              <a:gd name="T38" fmla="*/ 46 w 59"/>
              <a:gd name="T39" fmla="*/ 23 h 61"/>
              <a:gd name="T40" fmla="*/ 55 w 59"/>
              <a:gd name="T4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9" h="61">
                <a:moveTo>
                  <a:pt x="55" y="31"/>
                </a:moveTo>
                <a:lnTo>
                  <a:pt x="56" y="34"/>
                </a:lnTo>
                <a:lnTo>
                  <a:pt x="59" y="46"/>
                </a:lnTo>
                <a:lnTo>
                  <a:pt x="48" y="54"/>
                </a:lnTo>
                <a:lnTo>
                  <a:pt x="42" y="54"/>
                </a:lnTo>
                <a:lnTo>
                  <a:pt x="36" y="60"/>
                </a:lnTo>
                <a:lnTo>
                  <a:pt x="34" y="61"/>
                </a:lnTo>
                <a:lnTo>
                  <a:pt x="31" y="56"/>
                </a:lnTo>
                <a:lnTo>
                  <a:pt x="31" y="54"/>
                </a:lnTo>
                <a:lnTo>
                  <a:pt x="30" y="53"/>
                </a:lnTo>
                <a:lnTo>
                  <a:pt x="30" y="49"/>
                </a:lnTo>
                <a:lnTo>
                  <a:pt x="22" y="39"/>
                </a:lnTo>
                <a:lnTo>
                  <a:pt x="7" y="31"/>
                </a:lnTo>
                <a:lnTo>
                  <a:pt x="4" y="32"/>
                </a:lnTo>
                <a:lnTo>
                  <a:pt x="10" y="20"/>
                </a:lnTo>
                <a:lnTo>
                  <a:pt x="0" y="12"/>
                </a:lnTo>
                <a:lnTo>
                  <a:pt x="12" y="0"/>
                </a:lnTo>
                <a:lnTo>
                  <a:pt x="34" y="1"/>
                </a:lnTo>
                <a:lnTo>
                  <a:pt x="38" y="17"/>
                </a:lnTo>
                <a:lnTo>
                  <a:pt x="46" y="23"/>
                </a:lnTo>
                <a:lnTo>
                  <a:pt x="55" y="3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6" name="Freeform 629"/>
          <p:cNvSpPr>
            <a:spLocks/>
          </p:cNvSpPr>
          <p:nvPr/>
        </p:nvSpPr>
        <p:spPr bwMode="auto">
          <a:xfrm>
            <a:off x="4973638" y="5799138"/>
            <a:ext cx="58738" cy="100013"/>
          </a:xfrm>
          <a:custGeom>
            <a:avLst/>
            <a:gdLst>
              <a:gd name="T0" fmla="*/ 27 w 37"/>
              <a:gd name="T1" fmla="*/ 6 h 63"/>
              <a:gd name="T2" fmla="*/ 27 w 37"/>
              <a:gd name="T3" fmla="*/ 22 h 63"/>
              <a:gd name="T4" fmla="*/ 23 w 37"/>
              <a:gd name="T5" fmla="*/ 29 h 63"/>
              <a:gd name="T6" fmla="*/ 28 w 37"/>
              <a:gd name="T7" fmla="*/ 37 h 63"/>
              <a:gd name="T8" fmla="*/ 35 w 37"/>
              <a:gd name="T9" fmla="*/ 48 h 63"/>
              <a:gd name="T10" fmla="*/ 37 w 37"/>
              <a:gd name="T11" fmla="*/ 63 h 63"/>
              <a:gd name="T12" fmla="*/ 23 w 37"/>
              <a:gd name="T13" fmla="*/ 62 h 63"/>
              <a:gd name="T14" fmla="*/ 17 w 37"/>
              <a:gd name="T15" fmla="*/ 53 h 63"/>
              <a:gd name="T16" fmla="*/ 15 w 37"/>
              <a:gd name="T17" fmla="*/ 48 h 63"/>
              <a:gd name="T18" fmla="*/ 12 w 37"/>
              <a:gd name="T19" fmla="*/ 45 h 63"/>
              <a:gd name="T20" fmla="*/ 8 w 37"/>
              <a:gd name="T21" fmla="*/ 43 h 63"/>
              <a:gd name="T22" fmla="*/ 5 w 37"/>
              <a:gd name="T23" fmla="*/ 40 h 63"/>
              <a:gd name="T24" fmla="*/ 0 w 37"/>
              <a:gd name="T25" fmla="*/ 26 h 63"/>
              <a:gd name="T26" fmla="*/ 0 w 37"/>
              <a:gd name="T27" fmla="*/ 21 h 63"/>
              <a:gd name="T28" fmla="*/ 7 w 37"/>
              <a:gd name="T29" fmla="*/ 21 h 63"/>
              <a:gd name="T30" fmla="*/ 8 w 37"/>
              <a:gd name="T31" fmla="*/ 14 h 63"/>
              <a:gd name="T32" fmla="*/ 5 w 37"/>
              <a:gd name="T33" fmla="*/ 4 h 63"/>
              <a:gd name="T34" fmla="*/ 7 w 37"/>
              <a:gd name="T35" fmla="*/ 0 h 63"/>
              <a:gd name="T36" fmla="*/ 11 w 37"/>
              <a:gd name="T37" fmla="*/ 6 h 63"/>
              <a:gd name="T38" fmla="*/ 17 w 37"/>
              <a:gd name="T39" fmla="*/ 6 h 63"/>
              <a:gd name="T40" fmla="*/ 27 w 37"/>
              <a:gd name="T41" fmla="*/ 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7" h="63">
                <a:moveTo>
                  <a:pt x="27" y="6"/>
                </a:moveTo>
                <a:lnTo>
                  <a:pt x="27" y="22"/>
                </a:lnTo>
                <a:lnTo>
                  <a:pt x="23" y="29"/>
                </a:lnTo>
                <a:lnTo>
                  <a:pt x="28" y="37"/>
                </a:lnTo>
                <a:lnTo>
                  <a:pt x="35" y="48"/>
                </a:lnTo>
                <a:lnTo>
                  <a:pt x="37" y="63"/>
                </a:lnTo>
                <a:lnTo>
                  <a:pt x="23" y="62"/>
                </a:lnTo>
                <a:lnTo>
                  <a:pt x="17" y="53"/>
                </a:lnTo>
                <a:lnTo>
                  <a:pt x="15" y="48"/>
                </a:lnTo>
                <a:lnTo>
                  <a:pt x="12" y="45"/>
                </a:lnTo>
                <a:lnTo>
                  <a:pt x="8" y="43"/>
                </a:lnTo>
                <a:lnTo>
                  <a:pt x="5" y="40"/>
                </a:lnTo>
                <a:lnTo>
                  <a:pt x="0" y="26"/>
                </a:lnTo>
                <a:lnTo>
                  <a:pt x="0" y="21"/>
                </a:lnTo>
                <a:lnTo>
                  <a:pt x="7" y="21"/>
                </a:lnTo>
                <a:lnTo>
                  <a:pt x="8" y="14"/>
                </a:lnTo>
                <a:lnTo>
                  <a:pt x="5" y="4"/>
                </a:lnTo>
                <a:lnTo>
                  <a:pt x="7" y="0"/>
                </a:lnTo>
                <a:lnTo>
                  <a:pt x="11" y="6"/>
                </a:lnTo>
                <a:lnTo>
                  <a:pt x="17" y="6"/>
                </a:lnTo>
                <a:lnTo>
                  <a:pt x="27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7" name="Freeform 630"/>
          <p:cNvSpPr>
            <a:spLocks/>
          </p:cNvSpPr>
          <p:nvPr/>
        </p:nvSpPr>
        <p:spPr bwMode="auto">
          <a:xfrm>
            <a:off x="4811713" y="5743575"/>
            <a:ext cx="79375" cy="77788"/>
          </a:xfrm>
          <a:custGeom>
            <a:avLst/>
            <a:gdLst>
              <a:gd name="T0" fmla="*/ 38 w 50"/>
              <a:gd name="T1" fmla="*/ 41 h 49"/>
              <a:gd name="T2" fmla="*/ 32 w 50"/>
              <a:gd name="T3" fmla="*/ 39 h 49"/>
              <a:gd name="T4" fmla="*/ 31 w 50"/>
              <a:gd name="T5" fmla="*/ 41 h 49"/>
              <a:gd name="T6" fmla="*/ 24 w 50"/>
              <a:gd name="T7" fmla="*/ 46 h 49"/>
              <a:gd name="T8" fmla="*/ 21 w 50"/>
              <a:gd name="T9" fmla="*/ 43 h 49"/>
              <a:gd name="T10" fmla="*/ 9 w 50"/>
              <a:gd name="T11" fmla="*/ 49 h 49"/>
              <a:gd name="T12" fmla="*/ 8 w 50"/>
              <a:gd name="T13" fmla="*/ 46 h 49"/>
              <a:gd name="T14" fmla="*/ 5 w 50"/>
              <a:gd name="T15" fmla="*/ 42 h 49"/>
              <a:gd name="T16" fmla="*/ 8 w 50"/>
              <a:gd name="T17" fmla="*/ 37 h 49"/>
              <a:gd name="T18" fmla="*/ 2 w 50"/>
              <a:gd name="T19" fmla="*/ 35 h 49"/>
              <a:gd name="T20" fmla="*/ 0 w 50"/>
              <a:gd name="T21" fmla="*/ 34 h 49"/>
              <a:gd name="T22" fmla="*/ 2 w 50"/>
              <a:gd name="T23" fmla="*/ 26 h 49"/>
              <a:gd name="T24" fmla="*/ 4 w 50"/>
              <a:gd name="T25" fmla="*/ 26 h 49"/>
              <a:gd name="T26" fmla="*/ 5 w 50"/>
              <a:gd name="T27" fmla="*/ 26 h 49"/>
              <a:gd name="T28" fmla="*/ 8 w 50"/>
              <a:gd name="T29" fmla="*/ 26 h 49"/>
              <a:gd name="T30" fmla="*/ 8 w 50"/>
              <a:gd name="T31" fmla="*/ 24 h 49"/>
              <a:gd name="T32" fmla="*/ 13 w 50"/>
              <a:gd name="T33" fmla="*/ 22 h 49"/>
              <a:gd name="T34" fmla="*/ 15 w 50"/>
              <a:gd name="T35" fmla="*/ 16 h 49"/>
              <a:gd name="T36" fmla="*/ 15 w 50"/>
              <a:gd name="T37" fmla="*/ 15 h 49"/>
              <a:gd name="T38" fmla="*/ 10 w 50"/>
              <a:gd name="T39" fmla="*/ 9 h 49"/>
              <a:gd name="T40" fmla="*/ 21 w 50"/>
              <a:gd name="T41" fmla="*/ 7 h 49"/>
              <a:gd name="T42" fmla="*/ 25 w 50"/>
              <a:gd name="T43" fmla="*/ 5 h 49"/>
              <a:gd name="T44" fmla="*/ 31 w 50"/>
              <a:gd name="T45" fmla="*/ 0 h 49"/>
              <a:gd name="T46" fmla="*/ 38 w 50"/>
              <a:gd name="T47" fmla="*/ 3 h 49"/>
              <a:gd name="T48" fmla="*/ 43 w 50"/>
              <a:gd name="T49" fmla="*/ 1 h 49"/>
              <a:gd name="T50" fmla="*/ 50 w 50"/>
              <a:gd name="T51" fmla="*/ 15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0" h="49">
                <a:moveTo>
                  <a:pt x="38" y="41"/>
                </a:moveTo>
                <a:lnTo>
                  <a:pt x="32" y="39"/>
                </a:lnTo>
                <a:lnTo>
                  <a:pt x="31" y="41"/>
                </a:lnTo>
                <a:lnTo>
                  <a:pt x="24" y="46"/>
                </a:lnTo>
                <a:lnTo>
                  <a:pt x="21" y="43"/>
                </a:lnTo>
                <a:lnTo>
                  <a:pt x="9" y="49"/>
                </a:lnTo>
                <a:lnTo>
                  <a:pt x="8" y="46"/>
                </a:lnTo>
                <a:lnTo>
                  <a:pt x="5" y="42"/>
                </a:lnTo>
                <a:lnTo>
                  <a:pt x="8" y="37"/>
                </a:lnTo>
                <a:lnTo>
                  <a:pt x="2" y="35"/>
                </a:lnTo>
                <a:lnTo>
                  <a:pt x="0" y="34"/>
                </a:lnTo>
                <a:lnTo>
                  <a:pt x="2" y="26"/>
                </a:lnTo>
                <a:lnTo>
                  <a:pt x="4" y="26"/>
                </a:lnTo>
                <a:lnTo>
                  <a:pt x="5" y="26"/>
                </a:lnTo>
                <a:lnTo>
                  <a:pt x="8" y="26"/>
                </a:lnTo>
                <a:lnTo>
                  <a:pt x="8" y="24"/>
                </a:lnTo>
                <a:lnTo>
                  <a:pt x="13" y="22"/>
                </a:lnTo>
                <a:lnTo>
                  <a:pt x="15" y="16"/>
                </a:lnTo>
                <a:lnTo>
                  <a:pt x="15" y="15"/>
                </a:lnTo>
                <a:lnTo>
                  <a:pt x="10" y="9"/>
                </a:lnTo>
                <a:lnTo>
                  <a:pt x="21" y="7"/>
                </a:lnTo>
                <a:lnTo>
                  <a:pt x="25" y="5"/>
                </a:lnTo>
                <a:lnTo>
                  <a:pt x="31" y="0"/>
                </a:lnTo>
                <a:lnTo>
                  <a:pt x="38" y="3"/>
                </a:lnTo>
                <a:lnTo>
                  <a:pt x="43" y="1"/>
                </a:lnTo>
                <a:lnTo>
                  <a:pt x="50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8" name="Freeform 631"/>
          <p:cNvSpPr>
            <a:spLocks/>
          </p:cNvSpPr>
          <p:nvPr/>
        </p:nvSpPr>
        <p:spPr bwMode="auto">
          <a:xfrm>
            <a:off x="4929188" y="5645150"/>
            <a:ext cx="150813" cy="163513"/>
          </a:xfrm>
          <a:custGeom>
            <a:avLst/>
            <a:gdLst>
              <a:gd name="T0" fmla="*/ 44 w 95"/>
              <a:gd name="T1" fmla="*/ 17 h 103"/>
              <a:gd name="T2" fmla="*/ 45 w 95"/>
              <a:gd name="T3" fmla="*/ 28 h 103"/>
              <a:gd name="T4" fmla="*/ 52 w 95"/>
              <a:gd name="T5" fmla="*/ 33 h 103"/>
              <a:gd name="T6" fmla="*/ 56 w 95"/>
              <a:gd name="T7" fmla="*/ 37 h 103"/>
              <a:gd name="T8" fmla="*/ 60 w 95"/>
              <a:gd name="T9" fmla="*/ 39 h 103"/>
              <a:gd name="T10" fmla="*/ 66 w 95"/>
              <a:gd name="T11" fmla="*/ 43 h 103"/>
              <a:gd name="T12" fmla="*/ 77 w 95"/>
              <a:gd name="T13" fmla="*/ 60 h 103"/>
              <a:gd name="T14" fmla="*/ 92 w 95"/>
              <a:gd name="T15" fmla="*/ 85 h 103"/>
              <a:gd name="T16" fmla="*/ 95 w 95"/>
              <a:gd name="T17" fmla="*/ 90 h 103"/>
              <a:gd name="T18" fmla="*/ 89 w 95"/>
              <a:gd name="T19" fmla="*/ 93 h 103"/>
              <a:gd name="T20" fmla="*/ 88 w 95"/>
              <a:gd name="T21" fmla="*/ 93 h 103"/>
              <a:gd name="T22" fmla="*/ 86 w 95"/>
              <a:gd name="T23" fmla="*/ 93 h 103"/>
              <a:gd name="T24" fmla="*/ 78 w 95"/>
              <a:gd name="T25" fmla="*/ 90 h 103"/>
              <a:gd name="T26" fmla="*/ 75 w 95"/>
              <a:gd name="T27" fmla="*/ 93 h 103"/>
              <a:gd name="T28" fmla="*/ 62 w 95"/>
              <a:gd name="T29" fmla="*/ 89 h 103"/>
              <a:gd name="T30" fmla="*/ 54 w 95"/>
              <a:gd name="T31" fmla="*/ 90 h 103"/>
              <a:gd name="T32" fmla="*/ 55 w 95"/>
              <a:gd name="T33" fmla="*/ 97 h 103"/>
              <a:gd name="T34" fmla="*/ 55 w 95"/>
              <a:gd name="T35" fmla="*/ 103 h 103"/>
              <a:gd name="T36" fmla="*/ 45 w 95"/>
              <a:gd name="T37" fmla="*/ 103 h 103"/>
              <a:gd name="T38" fmla="*/ 39 w 95"/>
              <a:gd name="T39" fmla="*/ 103 h 103"/>
              <a:gd name="T40" fmla="*/ 35 w 95"/>
              <a:gd name="T41" fmla="*/ 97 h 103"/>
              <a:gd name="T42" fmla="*/ 33 w 95"/>
              <a:gd name="T43" fmla="*/ 97 h 103"/>
              <a:gd name="T44" fmla="*/ 26 w 95"/>
              <a:gd name="T45" fmla="*/ 81 h 103"/>
              <a:gd name="T46" fmla="*/ 20 w 95"/>
              <a:gd name="T47" fmla="*/ 81 h 103"/>
              <a:gd name="T48" fmla="*/ 15 w 95"/>
              <a:gd name="T49" fmla="*/ 81 h 103"/>
              <a:gd name="T50" fmla="*/ 22 w 95"/>
              <a:gd name="T51" fmla="*/ 66 h 103"/>
              <a:gd name="T52" fmla="*/ 17 w 95"/>
              <a:gd name="T53" fmla="*/ 62 h 103"/>
              <a:gd name="T54" fmla="*/ 14 w 95"/>
              <a:gd name="T55" fmla="*/ 48 h 103"/>
              <a:gd name="T56" fmla="*/ 14 w 95"/>
              <a:gd name="T57" fmla="*/ 44 h 103"/>
              <a:gd name="T58" fmla="*/ 11 w 95"/>
              <a:gd name="T59" fmla="*/ 28 h 103"/>
              <a:gd name="T60" fmla="*/ 0 w 95"/>
              <a:gd name="T61" fmla="*/ 25 h 103"/>
              <a:gd name="T62" fmla="*/ 3 w 95"/>
              <a:gd name="T63" fmla="*/ 14 h 103"/>
              <a:gd name="T64" fmla="*/ 5 w 95"/>
              <a:gd name="T65" fmla="*/ 11 h 103"/>
              <a:gd name="T66" fmla="*/ 7 w 95"/>
              <a:gd name="T67" fmla="*/ 0 h 103"/>
              <a:gd name="T68" fmla="*/ 15 w 95"/>
              <a:gd name="T69" fmla="*/ 7 h 103"/>
              <a:gd name="T70" fmla="*/ 17 w 95"/>
              <a:gd name="T71" fmla="*/ 9 h 103"/>
              <a:gd name="T72" fmla="*/ 18 w 95"/>
              <a:gd name="T73" fmla="*/ 10 h 103"/>
              <a:gd name="T74" fmla="*/ 18 w 95"/>
              <a:gd name="T75" fmla="*/ 11 h 103"/>
              <a:gd name="T76" fmla="*/ 20 w 95"/>
              <a:gd name="T77" fmla="*/ 14 h 103"/>
              <a:gd name="T78" fmla="*/ 21 w 95"/>
              <a:gd name="T79" fmla="*/ 14 h 103"/>
              <a:gd name="T80" fmla="*/ 35 w 95"/>
              <a:gd name="T81" fmla="*/ 15 h 103"/>
              <a:gd name="T82" fmla="*/ 36 w 95"/>
              <a:gd name="T83" fmla="*/ 18 h 103"/>
              <a:gd name="T84" fmla="*/ 37 w 95"/>
              <a:gd name="T85" fmla="*/ 20 h 103"/>
              <a:gd name="T86" fmla="*/ 39 w 95"/>
              <a:gd name="T87" fmla="*/ 21 h 103"/>
              <a:gd name="T88" fmla="*/ 44 w 95"/>
              <a:gd name="T89" fmla="*/ 1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5" h="103">
                <a:moveTo>
                  <a:pt x="44" y="17"/>
                </a:moveTo>
                <a:lnTo>
                  <a:pt x="45" y="28"/>
                </a:lnTo>
                <a:lnTo>
                  <a:pt x="52" y="33"/>
                </a:lnTo>
                <a:lnTo>
                  <a:pt x="56" y="37"/>
                </a:lnTo>
                <a:lnTo>
                  <a:pt x="60" y="39"/>
                </a:lnTo>
                <a:lnTo>
                  <a:pt x="66" y="43"/>
                </a:lnTo>
                <a:lnTo>
                  <a:pt x="77" y="60"/>
                </a:lnTo>
                <a:lnTo>
                  <a:pt x="92" y="85"/>
                </a:lnTo>
                <a:lnTo>
                  <a:pt x="95" y="90"/>
                </a:lnTo>
                <a:lnTo>
                  <a:pt x="89" y="93"/>
                </a:lnTo>
                <a:lnTo>
                  <a:pt x="88" y="93"/>
                </a:lnTo>
                <a:lnTo>
                  <a:pt x="86" y="93"/>
                </a:lnTo>
                <a:lnTo>
                  <a:pt x="78" y="90"/>
                </a:lnTo>
                <a:lnTo>
                  <a:pt x="75" y="93"/>
                </a:lnTo>
                <a:lnTo>
                  <a:pt x="62" y="89"/>
                </a:lnTo>
                <a:lnTo>
                  <a:pt x="54" y="90"/>
                </a:lnTo>
                <a:lnTo>
                  <a:pt x="55" y="97"/>
                </a:lnTo>
                <a:lnTo>
                  <a:pt x="55" y="103"/>
                </a:lnTo>
                <a:lnTo>
                  <a:pt x="45" y="103"/>
                </a:lnTo>
                <a:lnTo>
                  <a:pt x="39" y="103"/>
                </a:lnTo>
                <a:lnTo>
                  <a:pt x="35" y="97"/>
                </a:lnTo>
                <a:lnTo>
                  <a:pt x="33" y="97"/>
                </a:lnTo>
                <a:lnTo>
                  <a:pt x="26" y="81"/>
                </a:lnTo>
                <a:lnTo>
                  <a:pt x="20" y="81"/>
                </a:lnTo>
                <a:lnTo>
                  <a:pt x="15" y="81"/>
                </a:lnTo>
                <a:lnTo>
                  <a:pt x="22" y="66"/>
                </a:lnTo>
                <a:lnTo>
                  <a:pt x="17" y="62"/>
                </a:lnTo>
                <a:lnTo>
                  <a:pt x="14" y="48"/>
                </a:lnTo>
                <a:lnTo>
                  <a:pt x="14" y="44"/>
                </a:lnTo>
                <a:lnTo>
                  <a:pt x="11" y="28"/>
                </a:lnTo>
                <a:lnTo>
                  <a:pt x="0" y="25"/>
                </a:lnTo>
                <a:lnTo>
                  <a:pt x="3" y="14"/>
                </a:lnTo>
                <a:lnTo>
                  <a:pt x="5" y="11"/>
                </a:lnTo>
                <a:lnTo>
                  <a:pt x="7" y="0"/>
                </a:lnTo>
                <a:lnTo>
                  <a:pt x="15" y="7"/>
                </a:lnTo>
                <a:lnTo>
                  <a:pt x="17" y="9"/>
                </a:lnTo>
                <a:lnTo>
                  <a:pt x="18" y="10"/>
                </a:lnTo>
                <a:lnTo>
                  <a:pt x="18" y="11"/>
                </a:lnTo>
                <a:lnTo>
                  <a:pt x="20" y="14"/>
                </a:lnTo>
                <a:lnTo>
                  <a:pt x="21" y="14"/>
                </a:lnTo>
                <a:lnTo>
                  <a:pt x="35" y="15"/>
                </a:lnTo>
                <a:lnTo>
                  <a:pt x="36" y="18"/>
                </a:lnTo>
                <a:lnTo>
                  <a:pt x="37" y="20"/>
                </a:lnTo>
                <a:lnTo>
                  <a:pt x="39" y="21"/>
                </a:lnTo>
                <a:lnTo>
                  <a:pt x="44" y="1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9" name="Freeform 632"/>
          <p:cNvSpPr>
            <a:spLocks/>
          </p:cNvSpPr>
          <p:nvPr/>
        </p:nvSpPr>
        <p:spPr bwMode="auto">
          <a:xfrm>
            <a:off x="4872038" y="4935538"/>
            <a:ext cx="142875" cy="176213"/>
          </a:xfrm>
          <a:custGeom>
            <a:avLst/>
            <a:gdLst>
              <a:gd name="T0" fmla="*/ 42 w 90"/>
              <a:gd name="T1" fmla="*/ 19 h 111"/>
              <a:gd name="T2" fmla="*/ 49 w 90"/>
              <a:gd name="T3" fmla="*/ 26 h 111"/>
              <a:gd name="T4" fmla="*/ 56 w 90"/>
              <a:gd name="T5" fmla="*/ 33 h 111"/>
              <a:gd name="T6" fmla="*/ 58 w 90"/>
              <a:gd name="T7" fmla="*/ 30 h 111"/>
              <a:gd name="T8" fmla="*/ 61 w 90"/>
              <a:gd name="T9" fmla="*/ 34 h 111"/>
              <a:gd name="T10" fmla="*/ 69 w 90"/>
              <a:gd name="T11" fmla="*/ 42 h 111"/>
              <a:gd name="T12" fmla="*/ 69 w 90"/>
              <a:gd name="T13" fmla="*/ 48 h 111"/>
              <a:gd name="T14" fmla="*/ 81 w 90"/>
              <a:gd name="T15" fmla="*/ 56 h 111"/>
              <a:gd name="T16" fmla="*/ 81 w 90"/>
              <a:gd name="T17" fmla="*/ 57 h 111"/>
              <a:gd name="T18" fmla="*/ 90 w 90"/>
              <a:gd name="T19" fmla="*/ 63 h 111"/>
              <a:gd name="T20" fmla="*/ 88 w 90"/>
              <a:gd name="T21" fmla="*/ 66 h 111"/>
              <a:gd name="T22" fmla="*/ 87 w 90"/>
              <a:gd name="T23" fmla="*/ 70 h 111"/>
              <a:gd name="T24" fmla="*/ 81 w 90"/>
              <a:gd name="T25" fmla="*/ 85 h 111"/>
              <a:gd name="T26" fmla="*/ 81 w 90"/>
              <a:gd name="T27" fmla="*/ 87 h 111"/>
              <a:gd name="T28" fmla="*/ 77 w 90"/>
              <a:gd name="T29" fmla="*/ 98 h 111"/>
              <a:gd name="T30" fmla="*/ 66 w 90"/>
              <a:gd name="T31" fmla="*/ 102 h 111"/>
              <a:gd name="T32" fmla="*/ 47 w 90"/>
              <a:gd name="T33" fmla="*/ 111 h 111"/>
              <a:gd name="T34" fmla="*/ 39 w 90"/>
              <a:gd name="T35" fmla="*/ 105 h 111"/>
              <a:gd name="T36" fmla="*/ 30 w 90"/>
              <a:gd name="T37" fmla="*/ 92 h 111"/>
              <a:gd name="T38" fmla="*/ 31 w 90"/>
              <a:gd name="T39" fmla="*/ 83 h 111"/>
              <a:gd name="T40" fmla="*/ 24 w 90"/>
              <a:gd name="T41" fmla="*/ 81 h 111"/>
              <a:gd name="T42" fmla="*/ 20 w 90"/>
              <a:gd name="T43" fmla="*/ 79 h 111"/>
              <a:gd name="T44" fmla="*/ 17 w 90"/>
              <a:gd name="T45" fmla="*/ 74 h 111"/>
              <a:gd name="T46" fmla="*/ 19 w 90"/>
              <a:gd name="T47" fmla="*/ 68 h 111"/>
              <a:gd name="T48" fmla="*/ 20 w 90"/>
              <a:gd name="T49" fmla="*/ 68 h 111"/>
              <a:gd name="T50" fmla="*/ 16 w 90"/>
              <a:gd name="T51" fmla="*/ 64 h 111"/>
              <a:gd name="T52" fmla="*/ 5 w 90"/>
              <a:gd name="T53" fmla="*/ 52 h 111"/>
              <a:gd name="T54" fmla="*/ 2 w 90"/>
              <a:gd name="T55" fmla="*/ 52 h 111"/>
              <a:gd name="T56" fmla="*/ 1 w 90"/>
              <a:gd name="T57" fmla="*/ 51 h 111"/>
              <a:gd name="T58" fmla="*/ 0 w 90"/>
              <a:gd name="T59" fmla="*/ 47 h 111"/>
              <a:gd name="T60" fmla="*/ 5 w 90"/>
              <a:gd name="T61" fmla="*/ 41 h 111"/>
              <a:gd name="T62" fmla="*/ 8 w 90"/>
              <a:gd name="T63" fmla="*/ 42 h 111"/>
              <a:gd name="T64" fmla="*/ 9 w 90"/>
              <a:gd name="T65" fmla="*/ 44 h 111"/>
              <a:gd name="T66" fmla="*/ 11 w 90"/>
              <a:gd name="T67" fmla="*/ 30 h 111"/>
              <a:gd name="T68" fmla="*/ 9 w 90"/>
              <a:gd name="T69" fmla="*/ 29 h 111"/>
              <a:gd name="T70" fmla="*/ 0 w 90"/>
              <a:gd name="T71" fmla="*/ 14 h 111"/>
              <a:gd name="T72" fmla="*/ 8 w 90"/>
              <a:gd name="T73" fmla="*/ 0 h 111"/>
              <a:gd name="T74" fmla="*/ 11 w 90"/>
              <a:gd name="T75" fmla="*/ 2 h 111"/>
              <a:gd name="T76" fmla="*/ 42 w 90"/>
              <a:gd name="T77" fmla="*/ 19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0" h="111">
                <a:moveTo>
                  <a:pt x="42" y="19"/>
                </a:moveTo>
                <a:lnTo>
                  <a:pt x="49" y="26"/>
                </a:lnTo>
                <a:lnTo>
                  <a:pt x="56" y="33"/>
                </a:lnTo>
                <a:lnTo>
                  <a:pt x="58" y="30"/>
                </a:lnTo>
                <a:lnTo>
                  <a:pt x="61" y="34"/>
                </a:lnTo>
                <a:lnTo>
                  <a:pt x="69" y="42"/>
                </a:lnTo>
                <a:lnTo>
                  <a:pt x="69" y="48"/>
                </a:lnTo>
                <a:lnTo>
                  <a:pt x="81" y="56"/>
                </a:lnTo>
                <a:lnTo>
                  <a:pt x="81" y="57"/>
                </a:lnTo>
                <a:lnTo>
                  <a:pt x="90" y="63"/>
                </a:lnTo>
                <a:lnTo>
                  <a:pt x="88" y="66"/>
                </a:lnTo>
                <a:lnTo>
                  <a:pt x="87" y="70"/>
                </a:lnTo>
                <a:lnTo>
                  <a:pt x="81" y="85"/>
                </a:lnTo>
                <a:lnTo>
                  <a:pt x="81" y="87"/>
                </a:lnTo>
                <a:lnTo>
                  <a:pt x="77" y="98"/>
                </a:lnTo>
                <a:lnTo>
                  <a:pt x="66" y="102"/>
                </a:lnTo>
                <a:lnTo>
                  <a:pt x="47" y="111"/>
                </a:lnTo>
                <a:lnTo>
                  <a:pt x="39" y="105"/>
                </a:lnTo>
                <a:lnTo>
                  <a:pt x="30" y="92"/>
                </a:lnTo>
                <a:lnTo>
                  <a:pt x="31" y="83"/>
                </a:lnTo>
                <a:lnTo>
                  <a:pt x="24" y="81"/>
                </a:lnTo>
                <a:lnTo>
                  <a:pt x="20" y="79"/>
                </a:lnTo>
                <a:lnTo>
                  <a:pt x="17" y="74"/>
                </a:lnTo>
                <a:lnTo>
                  <a:pt x="19" y="68"/>
                </a:lnTo>
                <a:lnTo>
                  <a:pt x="20" y="68"/>
                </a:lnTo>
                <a:lnTo>
                  <a:pt x="16" y="64"/>
                </a:lnTo>
                <a:lnTo>
                  <a:pt x="5" y="52"/>
                </a:lnTo>
                <a:lnTo>
                  <a:pt x="2" y="52"/>
                </a:lnTo>
                <a:lnTo>
                  <a:pt x="1" y="51"/>
                </a:lnTo>
                <a:lnTo>
                  <a:pt x="0" y="47"/>
                </a:lnTo>
                <a:lnTo>
                  <a:pt x="5" y="41"/>
                </a:lnTo>
                <a:lnTo>
                  <a:pt x="8" y="42"/>
                </a:lnTo>
                <a:lnTo>
                  <a:pt x="9" y="44"/>
                </a:lnTo>
                <a:lnTo>
                  <a:pt x="11" y="30"/>
                </a:lnTo>
                <a:lnTo>
                  <a:pt x="9" y="29"/>
                </a:lnTo>
                <a:lnTo>
                  <a:pt x="0" y="14"/>
                </a:lnTo>
                <a:lnTo>
                  <a:pt x="8" y="0"/>
                </a:lnTo>
                <a:lnTo>
                  <a:pt x="11" y="2"/>
                </a:lnTo>
                <a:lnTo>
                  <a:pt x="42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0" name="Freeform 633"/>
          <p:cNvSpPr>
            <a:spLocks/>
          </p:cNvSpPr>
          <p:nvPr/>
        </p:nvSpPr>
        <p:spPr bwMode="auto">
          <a:xfrm>
            <a:off x="5273676" y="5641975"/>
            <a:ext cx="65088" cy="73025"/>
          </a:xfrm>
          <a:custGeom>
            <a:avLst/>
            <a:gdLst>
              <a:gd name="T0" fmla="*/ 41 w 41"/>
              <a:gd name="T1" fmla="*/ 27 h 46"/>
              <a:gd name="T2" fmla="*/ 38 w 41"/>
              <a:gd name="T3" fmla="*/ 46 h 46"/>
              <a:gd name="T4" fmla="*/ 36 w 41"/>
              <a:gd name="T5" fmla="*/ 46 h 46"/>
              <a:gd name="T6" fmla="*/ 34 w 41"/>
              <a:gd name="T7" fmla="*/ 46 h 46"/>
              <a:gd name="T8" fmla="*/ 27 w 41"/>
              <a:gd name="T9" fmla="*/ 46 h 46"/>
              <a:gd name="T10" fmla="*/ 25 w 41"/>
              <a:gd name="T11" fmla="*/ 41 h 46"/>
              <a:gd name="T12" fmla="*/ 21 w 41"/>
              <a:gd name="T13" fmla="*/ 43 h 46"/>
              <a:gd name="T14" fmla="*/ 21 w 41"/>
              <a:gd name="T15" fmla="*/ 39 h 46"/>
              <a:gd name="T16" fmla="*/ 17 w 41"/>
              <a:gd name="T17" fmla="*/ 41 h 46"/>
              <a:gd name="T18" fmla="*/ 12 w 41"/>
              <a:gd name="T19" fmla="*/ 42 h 46"/>
              <a:gd name="T20" fmla="*/ 7 w 41"/>
              <a:gd name="T21" fmla="*/ 38 h 46"/>
              <a:gd name="T22" fmla="*/ 7 w 41"/>
              <a:gd name="T23" fmla="*/ 31 h 46"/>
              <a:gd name="T24" fmla="*/ 3 w 41"/>
              <a:gd name="T25" fmla="*/ 24 h 46"/>
              <a:gd name="T26" fmla="*/ 6 w 41"/>
              <a:gd name="T27" fmla="*/ 23 h 46"/>
              <a:gd name="T28" fmla="*/ 7 w 41"/>
              <a:gd name="T29" fmla="*/ 13 h 46"/>
              <a:gd name="T30" fmla="*/ 2 w 41"/>
              <a:gd name="T31" fmla="*/ 4 h 46"/>
              <a:gd name="T32" fmla="*/ 0 w 41"/>
              <a:gd name="T33" fmla="*/ 4 h 46"/>
              <a:gd name="T34" fmla="*/ 12 w 41"/>
              <a:gd name="T35" fmla="*/ 4 h 46"/>
              <a:gd name="T36" fmla="*/ 18 w 41"/>
              <a:gd name="T37" fmla="*/ 5 h 46"/>
              <a:gd name="T38" fmla="*/ 23 w 41"/>
              <a:gd name="T39" fmla="*/ 7 h 46"/>
              <a:gd name="T40" fmla="*/ 23 w 41"/>
              <a:gd name="T41" fmla="*/ 2 h 46"/>
              <a:gd name="T42" fmla="*/ 26 w 41"/>
              <a:gd name="T43" fmla="*/ 4 h 46"/>
              <a:gd name="T44" fmla="*/ 29 w 41"/>
              <a:gd name="T45" fmla="*/ 4 h 46"/>
              <a:gd name="T46" fmla="*/ 33 w 41"/>
              <a:gd name="T47" fmla="*/ 0 h 46"/>
              <a:gd name="T48" fmla="*/ 41 w 41"/>
              <a:gd name="T49" fmla="*/ 2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1" h="46">
                <a:moveTo>
                  <a:pt x="41" y="27"/>
                </a:moveTo>
                <a:lnTo>
                  <a:pt x="38" y="46"/>
                </a:lnTo>
                <a:lnTo>
                  <a:pt x="36" y="46"/>
                </a:lnTo>
                <a:lnTo>
                  <a:pt x="34" y="46"/>
                </a:lnTo>
                <a:lnTo>
                  <a:pt x="27" y="46"/>
                </a:lnTo>
                <a:lnTo>
                  <a:pt x="25" y="41"/>
                </a:lnTo>
                <a:lnTo>
                  <a:pt x="21" y="43"/>
                </a:lnTo>
                <a:lnTo>
                  <a:pt x="21" y="39"/>
                </a:lnTo>
                <a:lnTo>
                  <a:pt x="17" y="41"/>
                </a:lnTo>
                <a:lnTo>
                  <a:pt x="12" y="42"/>
                </a:lnTo>
                <a:lnTo>
                  <a:pt x="7" y="38"/>
                </a:lnTo>
                <a:lnTo>
                  <a:pt x="7" y="31"/>
                </a:lnTo>
                <a:lnTo>
                  <a:pt x="3" y="24"/>
                </a:lnTo>
                <a:lnTo>
                  <a:pt x="6" y="23"/>
                </a:lnTo>
                <a:lnTo>
                  <a:pt x="7" y="13"/>
                </a:lnTo>
                <a:lnTo>
                  <a:pt x="2" y="4"/>
                </a:lnTo>
                <a:lnTo>
                  <a:pt x="0" y="4"/>
                </a:lnTo>
                <a:lnTo>
                  <a:pt x="12" y="4"/>
                </a:lnTo>
                <a:lnTo>
                  <a:pt x="18" y="5"/>
                </a:lnTo>
                <a:lnTo>
                  <a:pt x="23" y="7"/>
                </a:lnTo>
                <a:lnTo>
                  <a:pt x="23" y="2"/>
                </a:lnTo>
                <a:lnTo>
                  <a:pt x="26" y="4"/>
                </a:lnTo>
                <a:lnTo>
                  <a:pt x="29" y="4"/>
                </a:lnTo>
                <a:lnTo>
                  <a:pt x="33" y="0"/>
                </a:lnTo>
                <a:lnTo>
                  <a:pt x="41" y="2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1" name="Freeform 634"/>
          <p:cNvSpPr>
            <a:spLocks/>
          </p:cNvSpPr>
          <p:nvPr/>
        </p:nvSpPr>
        <p:spPr bwMode="auto">
          <a:xfrm>
            <a:off x="5237163" y="5356225"/>
            <a:ext cx="95250" cy="85725"/>
          </a:xfrm>
          <a:custGeom>
            <a:avLst/>
            <a:gdLst>
              <a:gd name="T0" fmla="*/ 53 w 60"/>
              <a:gd name="T1" fmla="*/ 5 h 54"/>
              <a:gd name="T2" fmla="*/ 55 w 60"/>
              <a:gd name="T3" fmla="*/ 13 h 54"/>
              <a:gd name="T4" fmla="*/ 56 w 60"/>
              <a:gd name="T5" fmla="*/ 16 h 54"/>
              <a:gd name="T6" fmla="*/ 60 w 60"/>
              <a:gd name="T7" fmla="*/ 37 h 54"/>
              <a:gd name="T8" fmla="*/ 55 w 60"/>
              <a:gd name="T9" fmla="*/ 47 h 54"/>
              <a:gd name="T10" fmla="*/ 53 w 60"/>
              <a:gd name="T11" fmla="*/ 52 h 54"/>
              <a:gd name="T12" fmla="*/ 52 w 60"/>
              <a:gd name="T13" fmla="*/ 54 h 54"/>
              <a:gd name="T14" fmla="*/ 46 w 60"/>
              <a:gd name="T15" fmla="*/ 49 h 54"/>
              <a:gd name="T16" fmla="*/ 42 w 60"/>
              <a:gd name="T17" fmla="*/ 49 h 54"/>
              <a:gd name="T18" fmla="*/ 33 w 60"/>
              <a:gd name="T19" fmla="*/ 47 h 54"/>
              <a:gd name="T20" fmla="*/ 29 w 60"/>
              <a:gd name="T21" fmla="*/ 41 h 54"/>
              <a:gd name="T22" fmla="*/ 29 w 60"/>
              <a:gd name="T23" fmla="*/ 35 h 54"/>
              <a:gd name="T24" fmla="*/ 19 w 60"/>
              <a:gd name="T25" fmla="*/ 26 h 54"/>
              <a:gd name="T26" fmla="*/ 0 w 60"/>
              <a:gd name="T27" fmla="*/ 23 h 54"/>
              <a:gd name="T28" fmla="*/ 4 w 60"/>
              <a:gd name="T29" fmla="*/ 17 h 54"/>
              <a:gd name="T30" fmla="*/ 3 w 60"/>
              <a:gd name="T31" fmla="*/ 8 h 54"/>
              <a:gd name="T32" fmla="*/ 5 w 60"/>
              <a:gd name="T33" fmla="*/ 2 h 54"/>
              <a:gd name="T34" fmla="*/ 5 w 60"/>
              <a:gd name="T35" fmla="*/ 0 h 54"/>
              <a:gd name="T36" fmla="*/ 11 w 60"/>
              <a:gd name="T37" fmla="*/ 9 h 54"/>
              <a:gd name="T38" fmla="*/ 33 w 60"/>
              <a:gd name="T39" fmla="*/ 15 h 54"/>
              <a:gd name="T40" fmla="*/ 35 w 60"/>
              <a:gd name="T41" fmla="*/ 13 h 54"/>
              <a:gd name="T42" fmla="*/ 37 w 60"/>
              <a:gd name="T43" fmla="*/ 12 h 54"/>
              <a:gd name="T44" fmla="*/ 53 w 60"/>
              <a:gd name="T45" fmla="*/ 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0" h="54">
                <a:moveTo>
                  <a:pt x="53" y="5"/>
                </a:moveTo>
                <a:lnTo>
                  <a:pt x="55" y="13"/>
                </a:lnTo>
                <a:lnTo>
                  <a:pt x="56" y="16"/>
                </a:lnTo>
                <a:lnTo>
                  <a:pt x="60" y="37"/>
                </a:lnTo>
                <a:lnTo>
                  <a:pt x="55" y="47"/>
                </a:lnTo>
                <a:lnTo>
                  <a:pt x="53" y="52"/>
                </a:lnTo>
                <a:lnTo>
                  <a:pt x="52" y="54"/>
                </a:lnTo>
                <a:lnTo>
                  <a:pt x="46" y="49"/>
                </a:lnTo>
                <a:lnTo>
                  <a:pt x="42" y="49"/>
                </a:lnTo>
                <a:lnTo>
                  <a:pt x="33" y="47"/>
                </a:lnTo>
                <a:lnTo>
                  <a:pt x="29" y="41"/>
                </a:lnTo>
                <a:lnTo>
                  <a:pt x="29" y="35"/>
                </a:lnTo>
                <a:lnTo>
                  <a:pt x="19" y="26"/>
                </a:lnTo>
                <a:lnTo>
                  <a:pt x="0" y="23"/>
                </a:lnTo>
                <a:lnTo>
                  <a:pt x="4" y="17"/>
                </a:lnTo>
                <a:lnTo>
                  <a:pt x="3" y="8"/>
                </a:lnTo>
                <a:lnTo>
                  <a:pt x="5" y="2"/>
                </a:lnTo>
                <a:lnTo>
                  <a:pt x="5" y="0"/>
                </a:lnTo>
                <a:lnTo>
                  <a:pt x="11" y="9"/>
                </a:lnTo>
                <a:lnTo>
                  <a:pt x="33" y="15"/>
                </a:lnTo>
                <a:lnTo>
                  <a:pt x="35" y="13"/>
                </a:lnTo>
                <a:lnTo>
                  <a:pt x="37" y="12"/>
                </a:lnTo>
                <a:lnTo>
                  <a:pt x="53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2" name="Freeform 635"/>
          <p:cNvSpPr>
            <a:spLocks/>
          </p:cNvSpPr>
          <p:nvPr/>
        </p:nvSpPr>
        <p:spPr bwMode="auto">
          <a:xfrm>
            <a:off x="5126038" y="5048250"/>
            <a:ext cx="147638" cy="95250"/>
          </a:xfrm>
          <a:custGeom>
            <a:avLst/>
            <a:gdLst>
              <a:gd name="T0" fmla="*/ 93 w 93"/>
              <a:gd name="T1" fmla="*/ 6 h 60"/>
              <a:gd name="T2" fmla="*/ 92 w 93"/>
              <a:gd name="T3" fmla="*/ 8 h 60"/>
              <a:gd name="T4" fmla="*/ 81 w 93"/>
              <a:gd name="T5" fmla="*/ 25 h 60"/>
              <a:gd name="T6" fmla="*/ 69 w 93"/>
              <a:gd name="T7" fmla="*/ 44 h 60"/>
              <a:gd name="T8" fmla="*/ 58 w 93"/>
              <a:gd name="T9" fmla="*/ 46 h 60"/>
              <a:gd name="T10" fmla="*/ 56 w 93"/>
              <a:gd name="T11" fmla="*/ 46 h 60"/>
              <a:gd name="T12" fmla="*/ 54 w 93"/>
              <a:gd name="T13" fmla="*/ 48 h 60"/>
              <a:gd name="T14" fmla="*/ 51 w 93"/>
              <a:gd name="T15" fmla="*/ 49 h 60"/>
              <a:gd name="T16" fmla="*/ 54 w 93"/>
              <a:gd name="T17" fmla="*/ 57 h 60"/>
              <a:gd name="T18" fmla="*/ 50 w 93"/>
              <a:gd name="T19" fmla="*/ 59 h 60"/>
              <a:gd name="T20" fmla="*/ 48 w 93"/>
              <a:gd name="T21" fmla="*/ 59 h 60"/>
              <a:gd name="T22" fmla="*/ 43 w 93"/>
              <a:gd name="T23" fmla="*/ 60 h 60"/>
              <a:gd name="T24" fmla="*/ 39 w 93"/>
              <a:gd name="T25" fmla="*/ 57 h 60"/>
              <a:gd name="T26" fmla="*/ 32 w 93"/>
              <a:gd name="T27" fmla="*/ 55 h 60"/>
              <a:gd name="T28" fmla="*/ 24 w 93"/>
              <a:gd name="T29" fmla="*/ 57 h 60"/>
              <a:gd name="T30" fmla="*/ 20 w 93"/>
              <a:gd name="T31" fmla="*/ 53 h 60"/>
              <a:gd name="T32" fmla="*/ 0 w 93"/>
              <a:gd name="T33" fmla="*/ 38 h 60"/>
              <a:gd name="T34" fmla="*/ 2 w 93"/>
              <a:gd name="T35" fmla="*/ 30 h 60"/>
              <a:gd name="T36" fmla="*/ 18 w 93"/>
              <a:gd name="T37" fmla="*/ 34 h 60"/>
              <a:gd name="T38" fmla="*/ 26 w 93"/>
              <a:gd name="T39" fmla="*/ 23 h 60"/>
              <a:gd name="T40" fmla="*/ 21 w 93"/>
              <a:gd name="T41" fmla="*/ 21 h 60"/>
              <a:gd name="T42" fmla="*/ 24 w 93"/>
              <a:gd name="T43" fmla="*/ 16 h 60"/>
              <a:gd name="T44" fmla="*/ 22 w 93"/>
              <a:gd name="T45" fmla="*/ 12 h 60"/>
              <a:gd name="T46" fmla="*/ 30 w 93"/>
              <a:gd name="T47" fmla="*/ 11 h 60"/>
              <a:gd name="T48" fmla="*/ 36 w 93"/>
              <a:gd name="T49" fmla="*/ 11 h 60"/>
              <a:gd name="T50" fmla="*/ 40 w 93"/>
              <a:gd name="T51" fmla="*/ 10 h 60"/>
              <a:gd name="T52" fmla="*/ 40 w 93"/>
              <a:gd name="T53" fmla="*/ 10 h 60"/>
              <a:gd name="T54" fmla="*/ 44 w 93"/>
              <a:gd name="T55" fmla="*/ 0 h 60"/>
              <a:gd name="T56" fmla="*/ 51 w 93"/>
              <a:gd name="T57" fmla="*/ 3 h 60"/>
              <a:gd name="T58" fmla="*/ 52 w 93"/>
              <a:gd name="T59" fmla="*/ 4 h 60"/>
              <a:gd name="T60" fmla="*/ 54 w 93"/>
              <a:gd name="T61" fmla="*/ 6 h 60"/>
              <a:gd name="T62" fmla="*/ 50 w 93"/>
              <a:gd name="T63" fmla="*/ 16 h 60"/>
              <a:gd name="T64" fmla="*/ 52 w 93"/>
              <a:gd name="T65" fmla="*/ 16 h 60"/>
              <a:gd name="T66" fmla="*/ 70 w 93"/>
              <a:gd name="T67" fmla="*/ 11 h 60"/>
              <a:gd name="T68" fmla="*/ 90 w 93"/>
              <a:gd name="T69" fmla="*/ 7 h 60"/>
              <a:gd name="T70" fmla="*/ 93 w 93"/>
              <a:gd name="T71" fmla="*/ 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3" h="60">
                <a:moveTo>
                  <a:pt x="93" y="6"/>
                </a:moveTo>
                <a:lnTo>
                  <a:pt x="92" y="8"/>
                </a:lnTo>
                <a:lnTo>
                  <a:pt x="81" y="25"/>
                </a:lnTo>
                <a:lnTo>
                  <a:pt x="69" y="44"/>
                </a:lnTo>
                <a:lnTo>
                  <a:pt x="58" y="46"/>
                </a:lnTo>
                <a:lnTo>
                  <a:pt x="56" y="46"/>
                </a:lnTo>
                <a:lnTo>
                  <a:pt x="54" y="48"/>
                </a:lnTo>
                <a:lnTo>
                  <a:pt x="51" y="49"/>
                </a:lnTo>
                <a:lnTo>
                  <a:pt x="54" y="57"/>
                </a:lnTo>
                <a:lnTo>
                  <a:pt x="50" y="59"/>
                </a:lnTo>
                <a:lnTo>
                  <a:pt x="48" y="59"/>
                </a:lnTo>
                <a:lnTo>
                  <a:pt x="43" y="60"/>
                </a:lnTo>
                <a:lnTo>
                  <a:pt x="39" y="57"/>
                </a:lnTo>
                <a:lnTo>
                  <a:pt x="32" y="55"/>
                </a:lnTo>
                <a:lnTo>
                  <a:pt x="24" y="57"/>
                </a:lnTo>
                <a:lnTo>
                  <a:pt x="20" y="53"/>
                </a:lnTo>
                <a:lnTo>
                  <a:pt x="0" y="38"/>
                </a:lnTo>
                <a:lnTo>
                  <a:pt x="2" y="30"/>
                </a:lnTo>
                <a:lnTo>
                  <a:pt x="18" y="34"/>
                </a:lnTo>
                <a:lnTo>
                  <a:pt x="26" y="23"/>
                </a:lnTo>
                <a:lnTo>
                  <a:pt x="21" y="21"/>
                </a:lnTo>
                <a:lnTo>
                  <a:pt x="24" y="16"/>
                </a:lnTo>
                <a:lnTo>
                  <a:pt x="22" y="12"/>
                </a:lnTo>
                <a:lnTo>
                  <a:pt x="30" y="11"/>
                </a:lnTo>
                <a:lnTo>
                  <a:pt x="36" y="11"/>
                </a:lnTo>
                <a:lnTo>
                  <a:pt x="40" y="10"/>
                </a:lnTo>
                <a:lnTo>
                  <a:pt x="40" y="10"/>
                </a:lnTo>
                <a:lnTo>
                  <a:pt x="44" y="0"/>
                </a:lnTo>
                <a:lnTo>
                  <a:pt x="51" y="3"/>
                </a:lnTo>
                <a:lnTo>
                  <a:pt x="52" y="4"/>
                </a:lnTo>
                <a:lnTo>
                  <a:pt x="54" y="6"/>
                </a:lnTo>
                <a:lnTo>
                  <a:pt x="50" y="16"/>
                </a:lnTo>
                <a:lnTo>
                  <a:pt x="52" y="16"/>
                </a:lnTo>
                <a:lnTo>
                  <a:pt x="70" y="11"/>
                </a:lnTo>
                <a:lnTo>
                  <a:pt x="90" y="7"/>
                </a:lnTo>
                <a:lnTo>
                  <a:pt x="93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3" name="Freeform 636"/>
          <p:cNvSpPr>
            <a:spLocks/>
          </p:cNvSpPr>
          <p:nvPr/>
        </p:nvSpPr>
        <p:spPr bwMode="auto">
          <a:xfrm>
            <a:off x="5316538" y="4954588"/>
            <a:ext cx="193675" cy="201613"/>
          </a:xfrm>
          <a:custGeom>
            <a:avLst/>
            <a:gdLst>
              <a:gd name="T0" fmla="*/ 99 w 122"/>
              <a:gd name="T1" fmla="*/ 80 h 127"/>
              <a:gd name="T2" fmla="*/ 94 w 122"/>
              <a:gd name="T3" fmla="*/ 93 h 127"/>
              <a:gd name="T4" fmla="*/ 82 w 122"/>
              <a:gd name="T5" fmla="*/ 100 h 127"/>
              <a:gd name="T6" fmla="*/ 84 w 122"/>
              <a:gd name="T7" fmla="*/ 107 h 127"/>
              <a:gd name="T8" fmla="*/ 79 w 122"/>
              <a:gd name="T9" fmla="*/ 103 h 127"/>
              <a:gd name="T10" fmla="*/ 71 w 122"/>
              <a:gd name="T11" fmla="*/ 112 h 127"/>
              <a:gd name="T12" fmla="*/ 60 w 122"/>
              <a:gd name="T13" fmla="*/ 123 h 127"/>
              <a:gd name="T14" fmla="*/ 51 w 122"/>
              <a:gd name="T15" fmla="*/ 126 h 127"/>
              <a:gd name="T16" fmla="*/ 48 w 122"/>
              <a:gd name="T17" fmla="*/ 126 h 127"/>
              <a:gd name="T18" fmla="*/ 40 w 122"/>
              <a:gd name="T19" fmla="*/ 127 h 127"/>
              <a:gd name="T20" fmla="*/ 33 w 122"/>
              <a:gd name="T21" fmla="*/ 116 h 127"/>
              <a:gd name="T22" fmla="*/ 18 w 122"/>
              <a:gd name="T23" fmla="*/ 100 h 127"/>
              <a:gd name="T24" fmla="*/ 15 w 122"/>
              <a:gd name="T25" fmla="*/ 92 h 127"/>
              <a:gd name="T26" fmla="*/ 3 w 122"/>
              <a:gd name="T27" fmla="*/ 67 h 127"/>
              <a:gd name="T28" fmla="*/ 0 w 122"/>
              <a:gd name="T29" fmla="*/ 62 h 127"/>
              <a:gd name="T30" fmla="*/ 11 w 122"/>
              <a:gd name="T31" fmla="*/ 62 h 127"/>
              <a:gd name="T32" fmla="*/ 24 w 122"/>
              <a:gd name="T33" fmla="*/ 63 h 127"/>
              <a:gd name="T34" fmla="*/ 24 w 122"/>
              <a:gd name="T35" fmla="*/ 67 h 127"/>
              <a:gd name="T36" fmla="*/ 25 w 122"/>
              <a:gd name="T37" fmla="*/ 70 h 127"/>
              <a:gd name="T38" fmla="*/ 29 w 122"/>
              <a:gd name="T39" fmla="*/ 77 h 127"/>
              <a:gd name="T40" fmla="*/ 40 w 122"/>
              <a:gd name="T41" fmla="*/ 75 h 127"/>
              <a:gd name="T42" fmla="*/ 44 w 122"/>
              <a:gd name="T43" fmla="*/ 75 h 127"/>
              <a:gd name="T44" fmla="*/ 45 w 122"/>
              <a:gd name="T45" fmla="*/ 77 h 127"/>
              <a:gd name="T46" fmla="*/ 48 w 122"/>
              <a:gd name="T47" fmla="*/ 74 h 127"/>
              <a:gd name="T48" fmla="*/ 49 w 122"/>
              <a:gd name="T49" fmla="*/ 73 h 127"/>
              <a:gd name="T50" fmla="*/ 49 w 122"/>
              <a:gd name="T51" fmla="*/ 71 h 127"/>
              <a:gd name="T52" fmla="*/ 48 w 122"/>
              <a:gd name="T53" fmla="*/ 69 h 127"/>
              <a:gd name="T54" fmla="*/ 45 w 122"/>
              <a:gd name="T55" fmla="*/ 63 h 127"/>
              <a:gd name="T56" fmla="*/ 45 w 122"/>
              <a:gd name="T57" fmla="*/ 60 h 127"/>
              <a:gd name="T58" fmla="*/ 48 w 122"/>
              <a:gd name="T59" fmla="*/ 59 h 127"/>
              <a:gd name="T60" fmla="*/ 52 w 122"/>
              <a:gd name="T61" fmla="*/ 56 h 127"/>
              <a:gd name="T62" fmla="*/ 54 w 122"/>
              <a:gd name="T63" fmla="*/ 56 h 127"/>
              <a:gd name="T64" fmla="*/ 44 w 122"/>
              <a:gd name="T65" fmla="*/ 22 h 127"/>
              <a:gd name="T66" fmla="*/ 49 w 122"/>
              <a:gd name="T67" fmla="*/ 21 h 127"/>
              <a:gd name="T68" fmla="*/ 52 w 122"/>
              <a:gd name="T69" fmla="*/ 20 h 127"/>
              <a:gd name="T70" fmla="*/ 69 w 122"/>
              <a:gd name="T71" fmla="*/ 17 h 127"/>
              <a:gd name="T72" fmla="*/ 104 w 122"/>
              <a:gd name="T73" fmla="*/ 3 h 127"/>
              <a:gd name="T74" fmla="*/ 107 w 122"/>
              <a:gd name="T75" fmla="*/ 0 h 127"/>
              <a:gd name="T76" fmla="*/ 108 w 122"/>
              <a:gd name="T77" fmla="*/ 5 h 127"/>
              <a:gd name="T78" fmla="*/ 109 w 122"/>
              <a:gd name="T79" fmla="*/ 11 h 127"/>
              <a:gd name="T80" fmla="*/ 112 w 122"/>
              <a:gd name="T81" fmla="*/ 21 h 127"/>
              <a:gd name="T82" fmla="*/ 120 w 122"/>
              <a:gd name="T83" fmla="*/ 56 h 127"/>
              <a:gd name="T84" fmla="*/ 122 w 122"/>
              <a:gd name="T85" fmla="*/ 65 h 127"/>
              <a:gd name="T86" fmla="*/ 99 w 122"/>
              <a:gd name="T87" fmla="*/ 8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2" h="127">
                <a:moveTo>
                  <a:pt x="99" y="80"/>
                </a:moveTo>
                <a:lnTo>
                  <a:pt x="94" y="93"/>
                </a:lnTo>
                <a:lnTo>
                  <a:pt x="82" y="100"/>
                </a:lnTo>
                <a:lnTo>
                  <a:pt x="84" y="107"/>
                </a:lnTo>
                <a:lnTo>
                  <a:pt x="79" y="103"/>
                </a:lnTo>
                <a:lnTo>
                  <a:pt x="71" y="112"/>
                </a:lnTo>
                <a:lnTo>
                  <a:pt x="60" y="123"/>
                </a:lnTo>
                <a:lnTo>
                  <a:pt x="51" y="126"/>
                </a:lnTo>
                <a:lnTo>
                  <a:pt x="48" y="126"/>
                </a:lnTo>
                <a:lnTo>
                  <a:pt x="40" y="127"/>
                </a:lnTo>
                <a:lnTo>
                  <a:pt x="33" y="116"/>
                </a:lnTo>
                <a:lnTo>
                  <a:pt x="18" y="100"/>
                </a:lnTo>
                <a:lnTo>
                  <a:pt x="15" y="92"/>
                </a:lnTo>
                <a:lnTo>
                  <a:pt x="3" y="67"/>
                </a:lnTo>
                <a:lnTo>
                  <a:pt x="0" y="62"/>
                </a:lnTo>
                <a:lnTo>
                  <a:pt x="11" y="62"/>
                </a:lnTo>
                <a:lnTo>
                  <a:pt x="24" y="63"/>
                </a:lnTo>
                <a:lnTo>
                  <a:pt x="24" y="67"/>
                </a:lnTo>
                <a:lnTo>
                  <a:pt x="25" y="70"/>
                </a:lnTo>
                <a:lnTo>
                  <a:pt x="29" y="77"/>
                </a:lnTo>
                <a:lnTo>
                  <a:pt x="40" y="75"/>
                </a:lnTo>
                <a:lnTo>
                  <a:pt x="44" y="75"/>
                </a:lnTo>
                <a:lnTo>
                  <a:pt x="45" y="77"/>
                </a:lnTo>
                <a:lnTo>
                  <a:pt x="48" y="74"/>
                </a:lnTo>
                <a:lnTo>
                  <a:pt x="49" y="73"/>
                </a:lnTo>
                <a:lnTo>
                  <a:pt x="49" y="71"/>
                </a:lnTo>
                <a:lnTo>
                  <a:pt x="48" y="69"/>
                </a:lnTo>
                <a:lnTo>
                  <a:pt x="45" y="63"/>
                </a:lnTo>
                <a:lnTo>
                  <a:pt x="45" y="60"/>
                </a:lnTo>
                <a:lnTo>
                  <a:pt x="48" y="59"/>
                </a:lnTo>
                <a:lnTo>
                  <a:pt x="52" y="56"/>
                </a:lnTo>
                <a:lnTo>
                  <a:pt x="54" y="56"/>
                </a:lnTo>
                <a:lnTo>
                  <a:pt x="44" y="22"/>
                </a:lnTo>
                <a:lnTo>
                  <a:pt x="49" y="21"/>
                </a:lnTo>
                <a:lnTo>
                  <a:pt x="52" y="20"/>
                </a:lnTo>
                <a:lnTo>
                  <a:pt x="69" y="17"/>
                </a:lnTo>
                <a:lnTo>
                  <a:pt x="104" y="3"/>
                </a:lnTo>
                <a:lnTo>
                  <a:pt x="107" y="0"/>
                </a:lnTo>
                <a:lnTo>
                  <a:pt x="108" y="5"/>
                </a:lnTo>
                <a:lnTo>
                  <a:pt x="109" y="11"/>
                </a:lnTo>
                <a:lnTo>
                  <a:pt x="112" y="21"/>
                </a:lnTo>
                <a:lnTo>
                  <a:pt x="120" y="56"/>
                </a:lnTo>
                <a:lnTo>
                  <a:pt x="122" y="65"/>
                </a:lnTo>
                <a:lnTo>
                  <a:pt x="99" y="8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4" name="Freeform 637"/>
          <p:cNvSpPr>
            <a:spLocks/>
          </p:cNvSpPr>
          <p:nvPr/>
        </p:nvSpPr>
        <p:spPr bwMode="auto">
          <a:xfrm>
            <a:off x="5351463" y="5435600"/>
            <a:ext cx="114300" cy="153988"/>
          </a:xfrm>
          <a:custGeom>
            <a:avLst/>
            <a:gdLst>
              <a:gd name="T0" fmla="*/ 36 w 72"/>
              <a:gd name="T1" fmla="*/ 17 h 97"/>
              <a:gd name="T2" fmla="*/ 47 w 72"/>
              <a:gd name="T3" fmla="*/ 25 h 97"/>
              <a:gd name="T4" fmla="*/ 45 w 72"/>
              <a:gd name="T5" fmla="*/ 29 h 97"/>
              <a:gd name="T6" fmla="*/ 45 w 72"/>
              <a:gd name="T7" fmla="*/ 30 h 97"/>
              <a:gd name="T8" fmla="*/ 44 w 72"/>
              <a:gd name="T9" fmla="*/ 37 h 97"/>
              <a:gd name="T10" fmla="*/ 42 w 72"/>
              <a:gd name="T11" fmla="*/ 42 h 97"/>
              <a:gd name="T12" fmla="*/ 42 w 72"/>
              <a:gd name="T13" fmla="*/ 44 h 97"/>
              <a:gd name="T14" fmla="*/ 41 w 72"/>
              <a:gd name="T15" fmla="*/ 49 h 97"/>
              <a:gd name="T16" fmla="*/ 42 w 72"/>
              <a:gd name="T17" fmla="*/ 49 h 97"/>
              <a:gd name="T18" fmla="*/ 42 w 72"/>
              <a:gd name="T19" fmla="*/ 51 h 97"/>
              <a:gd name="T20" fmla="*/ 44 w 72"/>
              <a:gd name="T21" fmla="*/ 51 h 97"/>
              <a:gd name="T22" fmla="*/ 44 w 72"/>
              <a:gd name="T23" fmla="*/ 53 h 97"/>
              <a:gd name="T24" fmla="*/ 59 w 72"/>
              <a:gd name="T25" fmla="*/ 67 h 97"/>
              <a:gd name="T26" fmla="*/ 60 w 72"/>
              <a:gd name="T27" fmla="*/ 68 h 97"/>
              <a:gd name="T28" fmla="*/ 64 w 72"/>
              <a:gd name="T29" fmla="*/ 71 h 97"/>
              <a:gd name="T30" fmla="*/ 68 w 72"/>
              <a:gd name="T31" fmla="*/ 85 h 97"/>
              <a:gd name="T32" fmla="*/ 72 w 72"/>
              <a:gd name="T33" fmla="*/ 83 h 97"/>
              <a:gd name="T34" fmla="*/ 71 w 72"/>
              <a:gd name="T35" fmla="*/ 92 h 97"/>
              <a:gd name="T36" fmla="*/ 66 w 72"/>
              <a:gd name="T37" fmla="*/ 96 h 97"/>
              <a:gd name="T38" fmla="*/ 62 w 72"/>
              <a:gd name="T39" fmla="*/ 94 h 97"/>
              <a:gd name="T40" fmla="*/ 52 w 72"/>
              <a:gd name="T41" fmla="*/ 96 h 97"/>
              <a:gd name="T42" fmla="*/ 49 w 72"/>
              <a:gd name="T43" fmla="*/ 94 h 97"/>
              <a:gd name="T44" fmla="*/ 36 w 72"/>
              <a:gd name="T45" fmla="*/ 90 h 97"/>
              <a:gd name="T46" fmla="*/ 32 w 72"/>
              <a:gd name="T47" fmla="*/ 92 h 97"/>
              <a:gd name="T48" fmla="*/ 22 w 72"/>
              <a:gd name="T49" fmla="*/ 97 h 97"/>
              <a:gd name="T50" fmla="*/ 21 w 72"/>
              <a:gd name="T51" fmla="*/ 96 h 97"/>
              <a:gd name="T52" fmla="*/ 19 w 72"/>
              <a:gd name="T53" fmla="*/ 96 h 97"/>
              <a:gd name="T54" fmla="*/ 18 w 72"/>
              <a:gd name="T55" fmla="*/ 94 h 97"/>
              <a:gd name="T56" fmla="*/ 18 w 72"/>
              <a:gd name="T57" fmla="*/ 93 h 97"/>
              <a:gd name="T58" fmla="*/ 15 w 72"/>
              <a:gd name="T59" fmla="*/ 92 h 97"/>
              <a:gd name="T60" fmla="*/ 15 w 72"/>
              <a:gd name="T61" fmla="*/ 90 h 97"/>
              <a:gd name="T62" fmla="*/ 10 w 72"/>
              <a:gd name="T63" fmla="*/ 86 h 97"/>
              <a:gd name="T64" fmla="*/ 10 w 72"/>
              <a:gd name="T65" fmla="*/ 85 h 97"/>
              <a:gd name="T66" fmla="*/ 8 w 72"/>
              <a:gd name="T67" fmla="*/ 83 h 97"/>
              <a:gd name="T68" fmla="*/ 7 w 72"/>
              <a:gd name="T69" fmla="*/ 82 h 97"/>
              <a:gd name="T70" fmla="*/ 2 w 72"/>
              <a:gd name="T71" fmla="*/ 77 h 97"/>
              <a:gd name="T72" fmla="*/ 4 w 72"/>
              <a:gd name="T73" fmla="*/ 75 h 97"/>
              <a:gd name="T74" fmla="*/ 6 w 72"/>
              <a:gd name="T75" fmla="*/ 64 h 97"/>
              <a:gd name="T76" fmla="*/ 7 w 72"/>
              <a:gd name="T77" fmla="*/ 60 h 97"/>
              <a:gd name="T78" fmla="*/ 8 w 72"/>
              <a:gd name="T79" fmla="*/ 60 h 97"/>
              <a:gd name="T80" fmla="*/ 7 w 72"/>
              <a:gd name="T81" fmla="*/ 59 h 97"/>
              <a:gd name="T82" fmla="*/ 8 w 72"/>
              <a:gd name="T83" fmla="*/ 55 h 97"/>
              <a:gd name="T84" fmla="*/ 8 w 72"/>
              <a:gd name="T85" fmla="*/ 52 h 97"/>
              <a:gd name="T86" fmla="*/ 8 w 72"/>
              <a:gd name="T87" fmla="*/ 51 h 97"/>
              <a:gd name="T88" fmla="*/ 8 w 72"/>
              <a:gd name="T89" fmla="*/ 49 h 97"/>
              <a:gd name="T90" fmla="*/ 8 w 72"/>
              <a:gd name="T91" fmla="*/ 48 h 97"/>
              <a:gd name="T92" fmla="*/ 6 w 72"/>
              <a:gd name="T93" fmla="*/ 44 h 97"/>
              <a:gd name="T94" fmla="*/ 7 w 72"/>
              <a:gd name="T95" fmla="*/ 42 h 97"/>
              <a:gd name="T96" fmla="*/ 8 w 72"/>
              <a:gd name="T97" fmla="*/ 41 h 97"/>
              <a:gd name="T98" fmla="*/ 3 w 72"/>
              <a:gd name="T99" fmla="*/ 34 h 97"/>
              <a:gd name="T100" fmla="*/ 2 w 72"/>
              <a:gd name="T101" fmla="*/ 30 h 97"/>
              <a:gd name="T102" fmla="*/ 0 w 72"/>
              <a:gd name="T103" fmla="*/ 26 h 97"/>
              <a:gd name="T104" fmla="*/ 6 w 72"/>
              <a:gd name="T105" fmla="*/ 26 h 97"/>
              <a:gd name="T106" fmla="*/ 7 w 72"/>
              <a:gd name="T107" fmla="*/ 23 h 97"/>
              <a:gd name="T108" fmla="*/ 10 w 72"/>
              <a:gd name="T109" fmla="*/ 21 h 97"/>
              <a:gd name="T110" fmla="*/ 11 w 72"/>
              <a:gd name="T111" fmla="*/ 21 h 97"/>
              <a:gd name="T112" fmla="*/ 11 w 72"/>
              <a:gd name="T113" fmla="*/ 19 h 97"/>
              <a:gd name="T114" fmla="*/ 21 w 72"/>
              <a:gd name="T115" fmla="*/ 12 h 97"/>
              <a:gd name="T116" fmla="*/ 25 w 72"/>
              <a:gd name="T117" fmla="*/ 0 h 97"/>
              <a:gd name="T118" fmla="*/ 36 w 72"/>
              <a:gd name="T119" fmla="*/ 1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" h="97">
                <a:moveTo>
                  <a:pt x="36" y="17"/>
                </a:moveTo>
                <a:lnTo>
                  <a:pt x="47" y="25"/>
                </a:lnTo>
                <a:lnTo>
                  <a:pt x="45" y="29"/>
                </a:lnTo>
                <a:lnTo>
                  <a:pt x="45" y="30"/>
                </a:lnTo>
                <a:lnTo>
                  <a:pt x="44" y="37"/>
                </a:lnTo>
                <a:lnTo>
                  <a:pt x="42" y="42"/>
                </a:lnTo>
                <a:lnTo>
                  <a:pt x="42" y="44"/>
                </a:lnTo>
                <a:lnTo>
                  <a:pt x="41" y="49"/>
                </a:lnTo>
                <a:lnTo>
                  <a:pt x="42" y="49"/>
                </a:lnTo>
                <a:lnTo>
                  <a:pt x="42" y="51"/>
                </a:lnTo>
                <a:lnTo>
                  <a:pt x="44" y="51"/>
                </a:lnTo>
                <a:lnTo>
                  <a:pt x="44" y="53"/>
                </a:lnTo>
                <a:lnTo>
                  <a:pt x="59" y="67"/>
                </a:lnTo>
                <a:lnTo>
                  <a:pt x="60" y="68"/>
                </a:lnTo>
                <a:lnTo>
                  <a:pt x="64" y="71"/>
                </a:lnTo>
                <a:lnTo>
                  <a:pt x="68" y="85"/>
                </a:lnTo>
                <a:lnTo>
                  <a:pt x="72" y="83"/>
                </a:lnTo>
                <a:lnTo>
                  <a:pt x="71" y="92"/>
                </a:lnTo>
                <a:lnTo>
                  <a:pt x="66" y="96"/>
                </a:lnTo>
                <a:lnTo>
                  <a:pt x="62" y="94"/>
                </a:lnTo>
                <a:lnTo>
                  <a:pt x="52" y="96"/>
                </a:lnTo>
                <a:lnTo>
                  <a:pt x="49" y="94"/>
                </a:lnTo>
                <a:lnTo>
                  <a:pt x="36" y="90"/>
                </a:lnTo>
                <a:lnTo>
                  <a:pt x="32" y="92"/>
                </a:lnTo>
                <a:lnTo>
                  <a:pt x="22" y="97"/>
                </a:lnTo>
                <a:lnTo>
                  <a:pt x="21" y="96"/>
                </a:lnTo>
                <a:lnTo>
                  <a:pt x="19" y="96"/>
                </a:lnTo>
                <a:lnTo>
                  <a:pt x="18" y="94"/>
                </a:lnTo>
                <a:lnTo>
                  <a:pt x="18" y="93"/>
                </a:lnTo>
                <a:lnTo>
                  <a:pt x="15" y="92"/>
                </a:lnTo>
                <a:lnTo>
                  <a:pt x="15" y="90"/>
                </a:lnTo>
                <a:lnTo>
                  <a:pt x="10" y="86"/>
                </a:lnTo>
                <a:lnTo>
                  <a:pt x="10" y="85"/>
                </a:lnTo>
                <a:lnTo>
                  <a:pt x="8" y="83"/>
                </a:lnTo>
                <a:lnTo>
                  <a:pt x="7" y="82"/>
                </a:lnTo>
                <a:lnTo>
                  <a:pt x="2" y="77"/>
                </a:lnTo>
                <a:lnTo>
                  <a:pt x="4" y="75"/>
                </a:lnTo>
                <a:lnTo>
                  <a:pt x="6" y="64"/>
                </a:lnTo>
                <a:lnTo>
                  <a:pt x="7" y="60"/>
                </a:lnTo>
                <a:lnTo>
                  <a:pt x="8" y="60"/>
                </a:lnTo>
                <a:lnTo>
                  <a:pt x="7" y="59"/>
                </a:lnTo>
                <a:lnTo>
                  <a:pt x="8" y="55"/>
                </a:lnTo>
                <a:lnTo>
                  <a:pt x="8" y="52"/>
                </a:lnTo>
                <a:lnTo>
                  <a:pt x="8" y="51"/>
                </a:lnTo>
                <a:lnTo>
                  <a:pt x="8" y="49"/>
                </a:lnTo>
                <a:lnTo>
                  <a:pt x="8" y="48"/>
                </a:lnTo>
                <a:lnTo>
                  <a:pt x="6" y="44"/>
                </a:lnTo>
                <a:lnTo>
                  <a:pt x="7" y="42"/>
                </a:lnTo>
                <a:lnTo>
                  <a:pt x="8" y="41"/>
                </a:lnTo>
                <a:lnTo>
                  <a:pt x="3" y="34"/>
                </a:lnTo>
                <a:lnTo>
                  <a:pt x="2" y="30"/>
                </a:lnTo>
                <a:lnTo>
                  <a:pt x="0" y="26"/>
                </a:lnTo>
                <a:lnTo>
                  <a:pt x="6" y="26"/>
                </a:lnTo>
                <a:lnTo>
                  <a:pt x="7" y="23"/>
                </a:lnTo>
                <a:lnTo>
                  <a:pt x="10" y="21"/>
                </a:lnTo>
                <a:lnTo>
                  <a:pt x="11" y="21"/>
                </a:lnTo>
                <a:lnTo>
                  <a:pt x="11" y="19"/>
                </a:lnTo>
                <a:lnTo>
                  <a:pt x="21" y="12"/>
                </a:lnTo>
                <a:lnTo>
                  <a:pt x="25" y="0"/>
                </a:lnTo>
                <a:lnTo>
                  <a:pt x="36" y="1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5" name="Freeform 638"/>
          <p:cNvSpPr>
            <a:spLocks/>
          </p:cNvSpPr>
          <p:nvPr/>
        </p:nvSpPr>
        <p:spPr bwMode="auto">
          <a:xfrm>
            <a:off x="5457826" y="5534025"/>
            <a:ext cx="120650" cy="122238"/>
          </a:xfrm>
          <a:custGeom>
            <a:avLst/>
            <a:gdLst>
              <a:gd name="T0" fmla="*/ 74 w 76"/>
              <a:gd name="T1" fmla="*/ 47 h 77"/>
              <a:gd name="T2" fmla="*/ 64 w 76"/>
              <a:gd name="T3" fmla="*/ 53 h 77"/>
              <a:gd name="T4" fmla="*/ 60 w 76"/>
              <a:gd name="T5" fmla="*/ 55 h 77"/>
              <a:gd name="T6" fmla="*/ 56 w 76"/>
              <a:gd name="T7" fmla="*/ 61 h 77"/>
              <a:gd name="T8" fmla="*/ 50 w 76"/>
              <a:gd name="T9" fmla="*/ 66 h 77"/>
              <a:gd name="T10" fmla="*/ 44 w 76"/>
              <a:gd name="T11" fmla="*/ 65 h 77"/>
              <a:gd name="T12" fmla="*/ 34 w 76"/>
              <a:gd name="T13" fmla="*/ 66 h 77"/>
              <a:gd name="T14" fmla="*/ 31 w 76"/>
              <a:gd name="T15" fmla="*/ 66 h 77"/>
              <a:gd name="T16" fmla="*/ 30 w 76"/>
              <a:gd name="T17" fmla="*/ 65 h 77"/>
              <a:gd name="T18" fmla="*/ 26 w 76"/>
              <a:gd name="T19" fmla="*/ 62 h 77"/>
              <a:gd name="T20" fmla="*/ 19 w 76"/>
              <a:gd name="T21" fmla="*/ 66 h 77"/>
              <a:gd name="T22" fmla="*/ 18 w 76"/>
              <a:gd name="T23" fmla="*/ 66 h 77"/>
              <a:gd name="T24" fmla="*/ 18 w 76"/>
              <a:gd name="T25" fmla="*/ 68 h 77"/>
              <a:gd name="T26" fmla="*/ 15 w 76"/>
              <a:gd name="T27" fmla="*/ 69 h 77"/>
              <a:gd name="T28" fmla="*/ 11 w 76"/>
              <a:gd name="T29" fmla="*/ 69 h 77"/>
              <a:gd name="T30" fmla="*/ 12 w 76"/>
              <a:gd name="T31" fmla="*/ 72 h 77"/>
              <a:gd name="T32" fmla="*/ 10 w 76"/>
              <a:gd name="T33" fmla="*/ 75 h 77"/>
              <a:gd name="T34" fmla="*/ 5 w 76"/>
              <a:gd name="T35" fmla="*/ 77 h 77"/>
              <a:gd name="T36" fmla="*/ 3 w 76"/>
              <a:gd name="T37" fmla="*/ 65 h 77"/>
              <a:gd name="T38" fmla="*/ 1 w 76"/>
              <a:gd name="T39" fmla="*/ 55 h 77"/>
              <a:gd name="T40" fmla="*/ 0 w 76"/>
              <a:gd name="T41" fmla="*/ 43 h 77"/>
              <a:gd name="T42" fmla="*/ 4 w 76"/>
              <a:gd name="T43" fmla="*/ 30 h 77"/>
              <a:gd name="T44" fmla="*/ 8 w 76"/>
              <a:gd name="T45" fmla="*/ 17 h 77"/>
              <a:gd name="T46" fmla="*/ 19 w 76"/>
              <a:gd name="T47" fmla="*/ 12 h 77"/>
              <a:gd name="T48" fmla="*/ 38 w 76"/>
              <a:gd name="T49" fmla="*/ 10 h 77"/>
              <a:gd name="T50" fmla="*/ 45 w 76"/>
              <a:gd name="T51" fmla="*/ 4 h 77"/>
              <a:gd name="T52" fmla="*/ 50 w 76"/>
              <a:gd name="T53" fmla="*/ 0 h 77"/>
              <a:gd name="T54" fmla="*/ 61 w 76"/>
              <a:gd name="T55" fmla="*/ 1 h 77"/>
              <a:gd name="T56" fmla="*/ 67 w 76"/>
              <a:gd name="T57" fmla="*/ 12 h 77"/>
              <a:gd name="T58" fmla="*/ 71 w 76"/>
              <a:gd name="T59" fmla="*/ 24 h 77"/>
              <a:gd name="T60" fmla="*/ 71 w 76"/>
              <a:gd name="T61" fmla="*/ 30 h 77"/>
              <a:gd name="T62" fmla="*/ 72 w 76"/>
              <a:gd name="T63" fmla="*/ 34 h 77"/>
              <a:gd name="T64" fmla="*/ 76 w 76"/>
              <a:gd name="T65" fmla="*/ 4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6" h="77">
                <a:moveTo>
                  <a:pt x="76" y="42"/>
                </a:moveTo>
                <a:lnTo>
                  <a:pt x="74" y="47"/>
                </a:lnTo>
                <a:lnTo>
                  <a:pt x="71" y="49"/>
                </a:lnTo>
                <a:lnTo>
                  <a:pt x="64" y="53"/>
                </a:lnTo>
                <a:lnTo>
                  <a:pt x="60" y="55"/>
                </a:lnTo>
                <a:lnTo>
                  <a:pt x="60" y="55"/>
                </a:lnTo>
                <a:lnTo>
                  <a:pt x="59" y="57"/>
                </a:lnTo>
                <a:lnTo>
                  <a:pt x="56" y="61"/>
                </a:lnTo>
                <a:lnTo>
                  <a:pt x="53" y="64"/>
                </a:lnTo>
                <a:lnTo>
                  <a:pt x="50" y="66"/>
                </a:lnTo>
                <a:lnTo>
                  <a:pt x="48" y="66"/>
                </a:lnTo>
                <a:lnTo>
                  <a:pt x="44" y="65"/>
                </a:lnTo>
                <a:lnTo>
                  <a:pt x="41" y="66"/>
                </a:lnTo>
                <a:lnTo>
                  <a:pt x="34" y="66"/>
                </a:lnTo>
                <a:lnTo>
                  <a:pt x="33" y="66"/>
                </a:lnTo>
                <a:lnTo>
                  <a:pt x="31" y="66"/>
                </a:lnTo>
                <a:lnTo>
                  <a:pt x="30" y="66"/>
                </a:lnTo>
                <a:lnTo>
                  <a:pt x="30" y="65"/>
                </a:lnTo>
                <a:lnTo>
                  <a:pt x="26" y="64"/>
                </a:lnTo>
                <a:lnTo>
                  <a:pt x="26" y="62"/>
                </a:lnTo>
                <a:lnTo>
                  <a:pt x="20" y="65"/>
                </a:lnTo>
                <a:lnTo>
                  <a:pt x="19" y="66"/>
                </a:lnTo>
                <a:lnTo>
                  <a:pt x="18" y="66"/>
                </a:lnTo>
                <a:lnTo>
                  <a:pt x="18" y="66"/>
                </a:lnTo>
                <a:lnTo>
                  <a:pt x="16" y="66"/>
                </a:lnTo>
                <a:lnTo>
                  <a:pt x="18" y="68"/>
                </a:lnTo>
                <a:lnTo>
                  <a:pt x="16" y="69"/>
                </a:lnTo>
                <a:lnTo>
                  <a:pt x="15" y="69"/>
                </a:lnTo>
                <a:lnTo>
                  <a:pt x="12" y="69"/>
                </a:lnTo>
                <a:lnTo>
                  <a:pt x="11" y="69"/>
                </a:lnTo>
                <a:lnTo>
                  <a:pt x="11" y="70"/>
                </a:lnTo>
                <a:lnTo>
                  <a:pt x="12" y="72"/>
                </a:lnTo>
                <a:lnTo>
                  <a:pt x="12" y="73"/>
                </a:lnTo>
                <a:lnTo>
                  <a:pt x="10" y="75"/>
                </a:lnTo>
                <a:lnTo>
                  <a:pt x="5" y="76"/>
                </a:lnTo>
                <a:lnTo>
                  <a:pt x="5" y="77"/>
                </a:lnTo>
                <a:lnTo>
                  <a:pt x="4" y="69"/>
                </a:lnTo>
                <a:lnTo>
                  <a:pt x="3" y="65"/>
                </a:lnTo>
                <a:lnTo>
                  <a:pt x="3" y="64"/>
                </a:lnTo>
                <a:lnTo>
                  <a:pt x="1" y="55"/>
                </a:lnTo>
                <a:lnTo>
                  <a:pt x="4" y="53"/>
                </a:lnTo>
                <a:lnTo>
                  <a:pt x="0" y="43"/>
                </a:lnTo>
                <a:lnTo>
                  <a:pt x="7" y="31"/>
                </a:lnTo>
                <a:lnTo>
                  <a:pt x="4" y="30"/>
                </a:lnTo>
                <a:lnTo>
                  <a:pt x="5" y="21"/>
                </a:lnTo>
                <a:lnTo>
                  <a:pt x="8" y="17"/>
                </a:lnTo>
                <a:lnTo>
                  <a:pt x="18" y="16"/>
                </a:lnTo>
                <a:lnTo>
                  <a:pt x="19" y="12"/>
                </a:lnTo>
                <a:lnTo>
                  <a:pt x="37" y="12"/>
                </a:lnTo>
                <a:lnTo>
                  <a:pt x="38" y="10"/>
                </a:lnTo>
                <a:lnTo>
                  <a:pt x="42" y="5"/>
                </a:lnTo>
                <a:lnTo>
                  <a:pt x="45" y="4"/>
                </a:lnTo>
                <a:lnTo>
                  <a:pt x="48" y="2"/>
                </a:lnTo>
                <a:lnTo>
                  <a:pt x="50" y="0"/>
                </a:lnTo>
                <a:lnTo>
                  <a:pt x="52" y="1"/>
                </a:lnTo>
                <a:lnTo>
                  <a:pt x="61" y="1"/>
                </a:lnTo>
                <a:lnTo>
                  <a:pt x="64" y="4"/>
                </a:lnTo>
                <a:lnTo>
                  <a:pt x="67" y="12"/>
                </a:lnTo>
                <a:lnTo>
                  <a:pt x="61" y="17"/>
                </a:lnTo>
                <a:lnTo>
                  <a:pt x="71" y="24"/>
                </a:lnTo>
                <a:lnTo>
                  <a:pt x="69" y="25"/>
                </a:lnTo>
                <a:lnTo>
                  <a:pt x="71" y="30"/>
                </a:lnTo>
                <a:lnTo>
                  <a:pt x="72" y="32"/>
                </a:lnTo>
                <a:lnTo>
                  <a:pt x="72" y="34"/>
                </a:lnTo>
                <a:lnTo>
                  <a:pt x="74" y="36"/>
                </a:lnTo>
                <a:lnTo>
                  <a:pt x="76" y="4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6" name="Freeform 639"/>
          <p:cNvSpPr>
            <a:spLocks/>
          </p:cNvSpPr>
          <p:nvPr/>
        </p:nvSpPr>
        <p:spPr bwMode="auto">
          <a:xfrm>
            <a:off x="5784851" y="3573463"/>
            <a:ext cx="193675" cy="344488"/>
          </a:xfrm>
          <a:custGeom>
            <a:avLst/>
            <a:gdLst>
              <a:gd name="T0" fmla="*/ 19 w 122"/>
              <a:gd name="T1" fmla="*/ 150 h 217"/>
              <a:gd name="T2" fmla="*/ 5 w 122"/>
              <a:gd name="T3" fmla="*/ 122 h 217"/>
              <a:gd name="T4" fmla="*/ 1 w 122"/>
              <a:gd name="T5" fmla="*/ 89 h 217"/>
              <a:gd name="T6" fmla="*/ 2 w 122"/>
              <a:gd name="T7" fmla="*/ 86 h 217"/>
              <a:gd name="T8" fmla="*/ 4 w 122"/>
              <a:gd name="T9" fmla="*/ 82 h 217"/>
              <a:gd name="T10" fmla="*/ 32 w 122"/>
              <a:gd name="T11" fmla="*/ 41 h 217"/>
              <a:gd name="T12" fmla="*/ 38 w 122"/>
              <a:gd name="T13" fmla="*/ 32 h 217"/>
              <a:gd name="T14" fmla="*/ 37 w 122"/>
              <a:gd name="T15" fmla="*/ 24 h 217"/>
              <a:gd name="T16" fmla="*/ 46 w 122"/>
              <a:gd name="T17" fmla="*/ 20 h 217"/>
              <a:gd name="T18" fmla="*/ 56 w 122"/>
              <a:gd name="T19" fmla="*/ 14 h 217"/>
              <a:gd name="T20" fmla="*/ 79 w 122"/>
              <a:gd name="T21" fmla="*/ 7 h 217"/>
              <a:gd name="T22" fmla="*/ 99 w 122"/>
              <a:gd name="T23" fmla="*/ 0 h 217"/>
              <a:gd name="T24" fmla="*/ 97 w 122"/>
              <a:gd name="T25" fmla="*/ 7 h 217"/>
              <a:gd name="T26" fmla="*/ 91 w 122"/>
              <a:gd name="T27" fmla="*/ 17 h 217"/>
              <a:gd name="T28" fmla="*/ 86 w 122"/>
              <a:gd name="T29" fmla="*/ 25 h 217"/>
              <a:gd name="T30" fmla="*/ 80 w 122"/>
              <a:gd name="T31" fmla="*/ 37 h 217"/>
              <a:gd name="T32" fmla="*/ 71 w 122"/>
              <a:gd name="T33" fmla="*/ 56 h 217"/>
              <a:gd name="T34" fmla="*/ 72 w 122"/>
              <a:gd name="T35" fmla="*/ 69 h 217"/>
              <a:gd name="T36" fmla="*/ 83 w 122"/>
              <a:gd name="T37" fmla="*/ 75 h 217"/>
              <a:gd name="T38" fmla="*/ 94 w 122"/>
              <a:gd name="T39" fmla="*/ 85 h 217"/>
              <a:gd name="T40" fmla="*/ 113 w 122"/>
              <a:gd name="T41" fmla="*/ 90 h 217"/>
              <a:gd name="T42" fmla="*/ 118 w 122"/>
              <a:gd name="T43" fmla="*/ 96 h 217"/>
              <a:gd name="T44" fmla="*/ 118 w 122"/>
              <a:gd name="T45" fmla="*/ 104 h 217"/>
              <a:gd name="T46" fmla="*/ 120 w 122"/>
              <a:gd name="T47" fmla="*/ 119 h 217"/>
              <a:gd name="T48" fmla="*/ 121 w 122"/>
              <a:gd name="T49" fmla="*/ 135 h 217"/>
              <a:gd name="T50" fmla="*/ 122 w 122"/>
              <a:gd name="T51" fmla="*/ 152 h 217"/>
              <a:gd name="T52" fmla="*/ 122 w 122"/>
              <a:gd name="T53" fmla="*/ 167 h 217"/>
              <a:gd name="T54" fmla="*/ 118 w 122"/>
              <a:gd name="T55" fmla="*/ 176 h 217"/>
              <a:gd name="T56" fmla="*/ 116 w 122"/>
              <a:gd name="T57" fmla="*/ 185 h 217"/>
              <a:gd name="T58" fmla="*/ 112 w 122"/>
              <a:gd name="T59" fmla="*/ 194 h 217"/>
              <a:gd name="T60" fmla="*/ 106 w 122"/>
              <a:gd name="T61" fmla="*/ 206 h 217"/>
              <a:gd name="T62" fmla="*/ 101 w 122"/>
              <a:gd name="T63" fmla="*/ 217 h 217"/>
              <a:gd name="T64" fmla="*/ 94 w 122"/>
              <a:gd name="T65" fmla="*/ 215 h 217"/>
              <a:gd name="T66" fmla="*/ 86 w 122"/>
              <a:gd name="T67" fmla="*/ 212 h 217"/>
              <a:gd name="T68" fmla="*/ 82 w 122"/>
              <a:gd name="T69" fmla="*/ 210 h 217"/>
              <a:gd name="T70" fmla="*/ 71 w 122"/>
              <a:gd name="T71" fmla="*/ 206 h 217"/>
              <a:gd name="T72" fmla="*/ 61 w 122"/>
              <a:gd name="T73" fmla="*/ 204 h 217"/>
              <a:gd name="T74" fmla="*/ 41 w 122"/>
              <a:gd name="T75" fmla="*/ 198 h 217"/>
              <a:gd name="T76" fmla="*/ 23 w 122"/>
              <a:gd name="T77" fmla="*/ 194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2" h="217">
                <a:moveTo>
                  <a:pt x="13" y="191"/>
                </a:moveTo>
                <a:lnTo>
                  <a:pt x="19" y="150"/>
                </a:lnTo>
                <a:lnTo>
                  <a:pt x="16" y="134"/>
                </a:lnTo>
                <a:lnTo>
                  <a:pt x="5" y="122"/>
                </a:lnTo>
                <a:lnTo>
                  <a:pt x="0" y="101"/>
                </a:lnTo>
                <a:lnTo>
                  <a:pt x="1" y="89"/>
                </a:lnTo>
                <a:lnTo>
                  <a:pt x="2" y="88"/>
                </a:lnTo>
                <a:lnTo>
                  <a:pt x="2" y="86"/>
                </a:lnTo>
                <a:lnTo>
                  <a:pt x="2" y="84"/>
                </a:lnTo>
                <a:lnTo>
                  <a:pt x="4" y="82"/>
                </a:lnTo>
                <a:lnTo>
                  <a:pt x="23" y="60"/>
                </a:lnTo>
                <a:lnTo>
                  <a:pt x="32" y="41"/>
                </a:lnTo>
                <a:lnTo>
                  <a:pt x="37" y="33"/>
                </a:lnTo>
                <a:lnTo>
                  <a:pt x="38" y="32"/>
                </a:lnTo>
                <a:lnTo>
                  <a:pt x="37" y="28"/>
                </a:lnTo>
                <a:lnTo>
                  <a:pt x="37" y="24"/>
                </a:lnTo>
                <a:lnTo>
                  <a:pt x="38" y="24"/>
                </a:lnTo>
                <a:lnTo>
                  <a:pt x="46" y="20"/>
                </a:lnTo>
                <a:lnTo>
                  <a:pt x="53" y="15"/>
                </a:lnTo>
                <a:lnTo>
                  <a:pt x="56" y="14"/>
                </a:lnTo>
                <a:lnTo>
                  <a:pt x="68" y="11"/>
                </a:lnTo>
                <a:lnTo>
                  <a:pt x="79" y="7"/>
                </a:lnTo>
                <a:lnTo>
                  <a:pt x="94" y="3"/>
                </a:lnTo>
                <a:lnTo>
                  <a:pt x="99" y="0"/>
                </a:lnTo>
                <a:lnTo>
                  <a:pt x="98" y="5"/>
                </a:lnTo>
                <a:lnTo>
                  <a:pt x="97" y="7"/>
                </a:lnTo>
                <a:lnTo>
                  <a:pt x="92" y="13"/>
                </a:lnTo>
                <a:lnTo>
                  <a:pt x="91" y="17"/>
                </a:lnTo>
                <a:lnTo>
                  <a:pt x="90" y="18"/>
                </a:lnTo>
                <a:lnTo>
                  <a:pt x="86" y="25"/>
                </a:lnTo>
                <a:lnTo>
                  <a:pt x="84" y="29"/>
                </a:lnTo>
                <a:lnTo>
                  <a:pt x="80" y="37"/>
                </a:lnTo>
                <a:lnTo>
                  <a:pt x="73" y="50"/>
                </a:lnTo>
                <a:lnTo>
                  <a:pt x="71" y="56"/>
                </a:lnTo>
                <a:lnTo>
                  <a:pt x="67" y="65"/>
                </a:lnTo>
                <a:lnTo>
                  <a:pt x="72" y="69"/>
                </a:lnTo>
                <a:lnTo>
                  <a:pt x="79" y="73"/>
                </a:lnTo>
                <a:lnTo>
                  <a:pt x="83" y="75"/>
                </a:lnTo>
                <a:lnTo>
                  <a:pt x="87" y="81"/>
                </a:lnTo>
                <a:lnTo>
                  <a:pt x="94" y="85"/>
                </a:lnTo>
                <a:lnTo>
                  <a:pt x="101" y="88"/>
                </a:lnTo>
                <a:lnTo>
                  <a:pt x="113" y="90"/>
                </a:lnTo>
                <a:lnTo>
                  <a:pt x="117" y="92"/>
                </a:lnTo>
                <a:lnTo>
                  <a:pt x="118" y="96"/>
                </a:lnTo>
                <a:lnTo>
                  <a:pt x="118" y="103"/>
                </a:lnTo>
                <a:lnTo>
                  <a:pt x="118" y="104"/>
                </a:lnTo>
                <a:lnTo>
                  <a:pt x="120" y="114"/>
                </a:lnTo>
                <a:lnTo>
                  <a:pt x="120" y="119"/>
                </a:lnTo>
                <a:lnTo>
                  <a:pt x="120" y="120"/>
                </a:lnTo>
                <a:lnTo>
                  <a:pt x="121" y="135"/>
                </a:lnTo>
                <a:lnTo>
                  <a:pt x="121" y="144"/>
                </a:lnTo>
                <a:lnTo>
                  <a:pt x="122" y="152"/>
                </a:lnTo>
                <a:lnTo>
                  <a:pt x="122" y="159"/>
                </a:lnTo>
                <a:lnTo>
                  <a:pt x="122" y="167"/>
                </a:lnTo>
                <a:lnTo>
                  <a:pt x="122" y="168"/>
                </a:lnTo>
                <a:lnTo>
                  <a:pt x="118" y="176"/>
                </a:lnTo>
                <a:lnTo>
                  <a:pt x="117" y="180"/>
                </a:lnTo>
                <a:lnTo>
                  <a:pt x="116" y="185"/>
                </a:lnTo>
                <a:lnTo>
                  <a:pt x="113" y="190"/>
                </a:lnTo>
                <a:lnTo>
                  <a:pt x="112" y="194"/>
                </a:lnTo>
                <a:lnTo>
                  <a:pt x="107" y="202"/>
                </a:lnTo>
                <a:lnTo>
                  <a:pt x="106" y="206"/>
                </a:lnTo>
                <a:lnTo>
                  <a:pt x="103" y="212"/>
                </a:lnTo>
                <a:lnTo>
                  <a:pt x="101" y="217"/>
                </a:lnTo>
                <a:lnTo>
                  <a:pt x="95" y="216"/>
                </a:lnTo>
                <a:lnTo>
                  <a:pt x="94" y="215"/>
                </a:lnTo>
                <a:lnTo>
                  <a:pt x="91" y="215"/>
                </a:lnTo>
                <a:lnTo>
                  <a:pt x="86" y="212"/>
                </a:lnTo>
                <a:lnTo>
                  <a:pt x="84" y="212"/>
                </a:lnTo>
                <a:lnTo>
                  <a:pt x="82" y="210"/>
                </a:lnTo>
                <a:lnTo>
                  <a:pt x="72" y="206"/>
                </a:lnTo>
                <a:lnTo>
                  <a:pt x="71" y="206"/>
                </a:lnTo>
                <a:lnTo>
                  <a:pt x="65" y="205"/>
                </a:lnTo>
                <a:lnTo>
                  <a:pt x="61" y="204"/>
                </a:lnTo>
                <a:lnTo>
                  <a:pt x="52" y="201"/>
                </a:lnTo>
                <a:lnTo>
                  <a:pt x="41" y="198"/>
                </a:lnTo>
                <a:lnTo>
                  <a:pt x="32" y="195"/>
                </a:lnTo>
                <a:lnTo>
                  <a:pt x="23" y="194"/>
                </a:lnTo>
                <a:lnTo>
                  <a:pt x="13" y="19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7" name="Freeform 640"/>
          <p:cNvSpPr>
            <a:spLocks/>
          </p:cNvSpPr>
          <p:nvPr/>
        </p:nvSpPr>
        <p:spPr bwMode="auto">
          <a:xfrm>
            <a:off x="4133851" y="5986463"/>
            <a:ext cx="173038" cy="111125"/>
          </a:xfrm>
          <a:custGeom>
            <a:avLst/>
            <a:gdLst>
              <a:gd name="T0" fmla="*/ 97 w 109"/>
              <a:gd name="T1" fmla="*/ 12 h 70"/>
              <a:gd name="T2" fmla="*/ 104 w 109"/>
              <a:gd name="T3" fmla="*/ 13 h 70"/>
              <a:gd name="T4" fmla="*/ 109 w 109"/>
              <a:gd name="T5" fmla="*/ 34 h 70"/>
              <a:gd name="T6" fmla="*/ 87 w 109"/>
              <a:gd name="T7" fmla="*/ 38 h 70"/>
              <a:gd name="T8" fmla="*/ 80 w 109"/>
              <a:gd name="T9" fmla="*/ 43 h 70"/>
              <a:gd name="T10" fmla="*/ 76 w 109"/>
              <a:gd name="T11" fmla="*/ 46 h 70"/>
              <a:gd name="T12" fmla="*/ 72 w 109"/>
              <a:gd name="T13" fmla="*/ 46 h 70"/>
              <a:gd name="T14" fmla="*/ 65 w 109"/>
              <a:gd name="T15" fmla="*/ 45 h 70"/>
              <a:gd name="T16" fmla="*/ 61 w 109"/>
              <a:gd name="T17" fmla="*/ 53 h 70"/>
              <a:gd name="T18" fmla="*/ 41 w 109"/>
              <a:gd name="T19" fmla="*/ 55 h 70"/>
              <a:gd name="T20" fmla="*/ 30 w 109"/>
              <a:gd name="T21" fmla="*/ 62 h 70"/>
              <a:gd name="T22" fmla="*/ 27 w 109"/>
              <a:gd name="T23" fmla="*/ 65 h 70"/>
              <a:gd name="T24" fmla="*/ 26 w 109"/>
              <a:gd name="T25" fmla="*/ 66 h 70"/>
              <a:gd name="T26" fmla="*/ 25 w 109"/>
              <a:gd name="T27" fmla="*/ 68 h 70"/>
              <a:gd name="T28" fmla="*/ 19 w 109"/>
              <a:gd name="T29" fmla="*/ 70 h 70"/>
              <a:gd name="T30" fmla="*/ 8 w 109"/>
              <a:gd name="T31" fmla="*/ 64 h 70"/>
              <a:gd name="T32" fmla="*/ 4 w 109"/>
              <a:gd name="T33" fmla="*/ 58 h 70"/>
              <a:gd name="T34" fmla="*/ 0 w 109"/>
              <a:gd name="T35" fmla="*/ 54 h 70"/>
              <a:gd name="T36" fmla="*/ 7 w 109"/>
              <a:gd name="T37" fmla="*/ 47 h 70"/>
              <a:gd name="T38" fmla="*/ 7 w 109"/>
              <a:gd name="T39" fmla="*/ 39 h 70"/>
              <a:gd name="T40" fmla="*/ 3 w 109"/>
              <a:gd name="T41" fmla="*/ 28 h 70"/>
              <a:gd name="T42" fmla="*/ 12 w 109"/>
              <a:gd name="T43" fmla="*/ 24 h 70"/>
              <a:gd name="T44" fmla="*/ 15 w 109"/>
              <a:gd name="T45" fmla="*/ 27 h 70"/>
              <a:gd name="T46" fmla="*/ 19 w 109"/>
              <a:gd name="T47" fmla="*/ 27 h 70"/>
              <a:gd name="T48" fmla="*/ 25 w 109"/>
              <a:gd name="T49" fmla="*/ 25 h 70"/>
              <a:gd name="T50" fmla="*/ 23 w 109"/>
              <a:gd name="T51" fmla="*/ 23 h 70"/>
              <a:gd name="T52" fmla="*/ 29 w 109"/>
              <a:gd name="T53" fmla="*/ 16 h 70"/>
              <a:gd name="T54" fmla="*/ 34 w 109"/>
              <a:gd name="T55" fmla="*/ 10 h 70"/>
              <a:gd name="T56" fmla="*/ 44 w 109"/>
              <a:gd name="T57" fmla="*/ 13 h 70"/>
              <a:gd name="T58" fmla="*/ 49 w 109"/>
              <a:gd name="T59" fmla="*/ 0 h 70"/>
              <a:gd name="T60" fmla="*/ 61 w 109"/>
              <a:gd name="T61" fmla="*/ 6 h 70"/>
              <a:gd name="T62" fmla="*/ 61 w 109"/>
              <a:gd name="T63" fmla="*/ 15 h 70"/>
              <a:gd name="T64" fmla="*/ 67 w 109"/>
              <a:gd name="T65" fmla="*/ 17 h 70"/>
              <a:gd name="T66" fmla="*/ 72 w 109"/>
              <a:gd name="T67" fmla="*/ 19 h 70"/>
              <a:gd name="T68" fmla="*/ 76 w 109"/>
              <a:gd name="T69" fmla="*/ 19 h 70"/>
              <a:gd name="T70" fmla="*/ 97 w 109"/>
              <a:gd name="T71" fmla="*/ 12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9" h="70">
                <a:moveTo>
                  <a:pt x="97" y="12"/>
                </a:moveTo>
                <a:lnTo>
                  <a:pt x="104" y="13"/>
                </a:lnTo>
                <a:lnTo>
                  <a:pt x="109" y="34"/>
                </a:lnTo>
                <a:lnTo>
                  <a:pt x="87" y="38"/>
                </a:lnTo>
                <a:lnTo>
                  <a:pt x="80" y="43"/>
                </a:lnTo>
                <a:lnTo>
                  <a:pt x="76" y="46"/>
                </a:lnTo>
                <a:lnTo>
                  <a:pt x="72" y="46"/>
                </a:lnTo>
                <a:lnTo>
                  <a:pt x="65" y="45"/>
                </a:lnTo>
                <a:lnTo>
                  <a:pt x="61" y="53"/>
                </a:lnTo>
                <a:lnTo>
                  <a:pt x="41" y="55"/>
                </a:lnTo>
                <a:lnTo>
                  <a:pt x="30" y="62"/>
                </a:lnTo>
                <a:lnTo>
                  <a:pt x="27" y="65"/>
                </a:lnTo>
                <a:lnTo>
                  <a:pt x="26" y="66"/>
                </a:lnTo>
                <a:lnTo>
                  <a:pt x="25" y="68"/>
                </a:lnTo>
                <a:lnTo>
                  <a:pt x="19" y="70"/>
                </a:lnTo>
                <a:lnTo>
                  <a:pt x="8" y="64"/>
                </a:lnTo>
                <a:lnTo>
                  <a:pt x="4" y="58"/>
                </a:lnTo>
                <a:lnTo>
                  <a:pt x="0" y="54"/>
                </a:lnTo>
                <a:lnTo>
                  <a:pt x="7" y="47"/>
                </a:lnTo>
                <a:lnTo>
                  <a:pt x="7" y="39"/>
                </a:lnTo>
                <a:lnTo>
                  <a:pt x="3" y="28"/>
                </a:lnTo>
                <a:lnTo>
                  <a:pt x="12" y="24"/>
                </a:lnTo>
                <a:lnTo>
                  <a:pt x="15" y="27"/>
                </a:lnTo>
                <a:lnTo>
                  <a:pt x="19" y="27"/>
                </a:lnTo>
                <a:lnTo>
                  <a:pt x="25" y="25"/>
                </a:lnTo>
                <a:lnTo>
                  <a:pt x="23" y="23"/>
                </a:lnTo>
                <a:lnTo>
                  <a:pt x="29" y="16"/>
                </a:lnTo>
                <a:lnTo>
                  <a:pt x="34" y="10"/>
                </a:lnTo>
                <a:lnTo>
                  <a:pt x="44" y="13"/>
                </a:lnTo>
                <a:lnTo>
                  <a:pt x="49" y="0"/>
                </a:lnTo>
                <a:lnTo>
                  <a:pt x="61" y="6"/>
                </a:lnTo>
                <a:lnTo>
                  <a:pt x="61" y="15"/>
                </a:lnTo>
                <a:lnTo>
                  <a:pt x="67" y="17"/>
                </a:lnTo>
                <a:lnTo>
                  <a:pt x="72" y="19"/>
                </a:lnTo>
                <a:lnTo>
                  <a:pt x="76" y="19"/>
                </a:lnTo>
                <a:lnTo>
                  <a:pt x="97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8" name="Freeform 641"/>
          <p:cNvSpPr>
            <a:spLocks/>
          </p:cNvSpPr>
          <p:nvPr/>
        </p:nvSpPr>
        <p:spPr bwMode="auto">
          <a:xfrm>
            <a:off x="4260851" y="5843588"/>
            <a:ext cx="193675" cy="277813"/>
          </a:xfrm>
          <a:custGeom>
            <a:avLst/>
            <a:gdLst>
              <a:gd name="T0" fmla="*/ 109 w 122"/>
              <a:gd name="T1" fmla="*/ 68 h 175"/>
              <a:gd name="T2" fmla="*/ 105 w 122"/>
              <a:gd name="T3" fmla="*/ 80 h 175"/>
              <a:gd name="T4" fmla="*/ 97 w 122"/>
              <a:gd name="T5" fmla="*/ 81 h 175"/>
              <a:gd name="T6" fmla="*/ 94 w 122"/>
              <a:gd name="T7" fmla="*/ 81 h 175"/>
              <a:gd name="T8" fmla="*/ 97 w 122"/>
              <a:gd name="T9" fmla="*/ 87 h 175"/>
              <a:gd name="T10" fmla="*/ 96 w 122"/>
              <a:gd name="T11" fmla="*/ 90 h 175"/>
              <a:gd name="T12" fmla="*/ 89 w 122"/>
              <a:gd name="T13" fmla="*/ 98 h 175"/>
              <a:gd name="T14" fmla="*/ 85 w 122"/>
              <a:gd name="T15" fmla="*/ 103 h 175"/>
              <a:gd name="T16" fmla="*/ 71 w 122"/>
              <a:gd name="T17" fmla="*/ 102 h 175"/>
              <a:gd name="T18" fmla="*/ 73 w 122"/>
              <a:gd name="T19" fmla="*/ 109 h 175"/>
              <a:gd name="T20" fmla="*/ 71 w 122"/>
              <a:gd name="T21" fmla="*/ 115 h 175"/>
              <a:gd name="T22" fmla="*/ 64 w 122"/>
              <a:gd name="T23" fmla="*/ 124 h 175"/>
              <a:gd name="T24" fmla="*/ 63 w 122"/>
              <a:gd name="T25" fmla="*/ 129 h 175"/>
              <a:gd name="T26" fmla="*/ 60 w 122"/>
              <a:gd name="T27" fmla="*/ 132 h 175"/>
              <a:gd name="T28" fmla="*/ 49 w 122"/>
              <a:gd name="T29" fmla="*/ 158 h 175"/>
              <a:gd name="T30" fmla="*/ 51 w 122"/>
              <a:gd name="T31" fmla="*/ 174 h 175"/>
              <a:gd name="T32" fmla="*/ 41 w 122"/>
              <a:gd name="T33" fmla="*/ 174 h 175"/>
              <a:gd name="T34" fmla="*/ 30 w 122"/>
              <a:gd name="T35" fmla="*/ 175 h 175"/>
              <a:gd name="T36" fmla="*/ 29 w 122"/>
              <a:gd name="T37" fmla="*/ 175 h 175"/>
              <a:gd name="T38" fmla="*/ 34 w 122"/>
              <a:gd name="T39" fmla="*/ 160 h 175"/>
              <a:gd name="T40" fmla="*/ 30 w 122"/>
              <a:gd name="T41" fmla="*/ 160 h 175"/>
              <a:gd name="T42" fmla="*/ 26 w 122"/>
              <a:gd name="T43" fmla="*/ 159 h 175"/>
              <a:gd name="T44" fmla="*/ 22 w 122"/>
              <a:gd name="T45" fmla="*/ 159 h 175"/>
              <a:gd name="T46" fmla="*/ 21 w 122"/>
              <a:gd name="T47" fmla="*/ 151 h 175"/>
              <a:gd name="T48" fmla="*/ 19 w 122"/>
              <a:gd name="T49" fmla="*/ 151 h 175"/>
              <a:gd name="T50" fmla="*/ 21 w 122"/>
              <a:gd name="T51" fmla="*/ 150 h 175"/>
              <a:gd name="T52" fmla="*/ 25 w 122"/>
              <a:gd name="T53" fmla="*/ 141 h 175"/>
              <a:gd name="T54" fmla="*/ 22 w 122"/>
              <a:gd name="T55" fmla="*/ 143 h 175"/>
              <a:gd name="T56" fmla="*/ 19 w 122"/>
              <a:gd name="T57" fmla="*/ 144 h 175"/>
              <a:gd name="T58" fmla="*/ 14 w 122"/>
              <a:gd name="T59" fmla="*/ 139 h 175"/>
              <a:gd name="T60" fmla="*/ 7 w 122"/>
              <a:gd name="T61" fmla="*/ 143 h 175"/>
              <a:gd name="T62" fmla="*/ 4 w 122"/>
              <a:gd name="T63" fmla="*/ 139 h 175"/>
              <a:gd name="T64" fmla="*/ 3 w 122"/>
              <a:gd name="T65" fmla="*/ 137 h 175"/>
              <a:gd name="T66" fmla="*/ 0 w 122"/>
              <a:gd name="T67" fmla="*/ 133 h 175"/>
              <a:gd name="T68" fmla="*/ 7 w 122"/>
              <a:gd name="T69" fmla="*/ 128 h 175"/>
              <a:gd name="T70" fmla="*/ 29 w 122"/>
              <a:gd name="T71" fmla="*/ 124 h 175"/>
              <a:gd name="T72" fmla="*/ 24 w 122"/>
              <a:gd name="T73" fmla="*/ 103 h 175"/>
              <a:gd name="T74" fmla="*/ 17 w 122"/>
              <a:gd name="T75" fmla="*/ 102 h 175"/>
              <a:gd name="T76" fmla="*/ 32 w 122"/>
              <a:gd name="T77" fmla="*/ 75 h 175"/>
              <a:gd name="T78" fmla="*/ 28 w 122"/>
              <a:gd name="T79" fmla="*/ 72 h 175"/>
              <a:gd name="T80" fmla="*/ 28 w 122"/>
              <a:gd name="T81" fmla="*/ 66 h 175"/>
              <a:gd name="T82" fmla="*/ 37 w 122"/>
              <a:gd name="T83" fmla="*/ 60 h 175"/>
              <a:gd name="T84" fmla="*/ 44 w 122"/>
              <a:gd name="T85" fmla="*/ 47 h 175"/>
              <a:gd name="T86" fmla="*/ 79 w 122"/>
              <a:gd name="T87" fmla="*/ 17 h 175"/>
              <a:gd name="T88" fmla="*/ 78 w 122"/>
              <a:gd name="T89" fmla="*/ 9 h 175"/>
              <a:gd name="T90" fmla="*/ 88 w 122"/>
              <a:gd name="T91" fmla="*/ 1 h 175"/>
              <a:gd name="T92" fmla="*/ 94 w 122"/>
              <a:gd name="T93" fmla="*/ 0 h 175"/>
              <a:gd name="T94" fmla="*/ 119 w 122"/>
              <a:gd name="T95" fmla="*/ 9 h 175"/>
              <a:gd name="T96" fmla="*/ 122 w 122"/>
              <a:gd name="T97" fmla="*/ 15 h 175"/>
              <a:gd name="T98" fmla="*/ 116 w 122"/>
              <a:gd name="T99" fmla="*/ 16 h 175"/>
              <a:gd name="T100" fmla="*/ 116 w 122"/>
              <a:gd name="T101" fmla="*/ 21 h 175"/>
              <a:gd name="T102" fmla="*/ 109 w 122"/>
              <a:gd name="T103" fmla="*/ 39 h 175"/>
              <a:gd name="T104" fmla="*/ 114 w 122"/>
              <a:gd name="T105" fmla="*/ 49 h 175"/>
              <a:gd name="T106" fmla="*/ 112 w 122"/>
              <a:gd name="T107" fmla="*/ 51 h 175"/>
              <a:gd name="T108" fmla="*/ 103 w 122"/>
              <a:gd name="T109" fmla="*/ 53 h 175"/>
              <a:gd name="T110" fmla="*/ 109 w 122"/>
              <a:gd name="T111" fmla="*/ 68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2" h="175">
                <a:moveTo>
                  <a:pt x="109" y="68"/>
                </a:moveTo>
                <a:lnTo>
                  <a:pt x="105" y="80"/>
                </a:lnTo>
                <a:lnTo>
                  <a:pt x="97" y="81"/>
                </a:lnTo>
                <a:lnTo>
                  <a:pt x="94" y="81"/>
                </a:lnTo>
                <a:lnTo>
                  <a:pt x="97" y="87"/>
                </a:lnTo>
                <a:lnTo>
                  <a:pt x="96" y="90"/>
                </a:lnTo>
                <a:lnTo>
                  <a:pt x="89" y="98"/>
                </a:lnTo>
                <a:lnTo>
                  <a:pt x="85" y="103"/>
                </a:lnTo>
                <a:lnTo>
                  <a:pt x="71" y="102"/>
                </a:lnTo>
                <a:lnTo>
                  <a:pt x="73" y="109"/>
                </a:lnTo>
                <a:lnTo>
                  <a:pt x="71" y="115"/>
                </a:lnTo>
                <a:lnTo>
                  <a:pt x="64" y="124"/>
                </a:lnTo>
                <a:lnTo>
                  <a:pt x="63" y="129"/>
                </a:lnTo>
                <a:lnTo>
                  <a:pt x="60" y="132"/>
                </a:lnTo>
                <a:lnTo>
                  <a:pt x="49" y="158"/>
                </a:lnTo>
                <a:lnTo>
                  <a:pt x="51" y="174"/>
                </a:lnTo>
                <a:lnTo>
                  <a:pt x="41" y="174"/>
                </a:lnTo>
                <a:lnTo>
                  <a:pt x="30" y="175"/>
                </a:lnTo>
                <a:lnTo>
                  <a:pt x="29" y="175"/>
                </a:lnTo>
                <a:lnTo>
                  <a:pt x="34" y="160"/>
                </a:lnTo>
                <a:lnTo>
                  <a:pt x="30" y="160"/>
                </a:lnTo>
                <a:lnTo>
                  <a:pt x="26" y="159"/>
                </a:lnTo>
                <a:lnTo>
                  <a:pt x="22" y="159"/>
                </a:lnTo>
                <a:lnTo>
                  <a:pt x="21" y="151"/>
                </a:lnTo>
                <a:lnTo>
                  <a:pt x="19" y="151"/>
                </a:lnTo>
                <a:lnTo>
                  <a:pt x="21" y="150"/>
                </a:lnTo>
                <a:lnTo>
                  <a:pt x="25" y="141"/>
                </a:lnTo>
                <a:lnTo>
                  <a:pt x="22" y="143"/>
                </a:lnTo>
                <a:lnTo>
                  <a:pt x="19" y="144"/>
                </a:lnTo>
                <a:lnTo>
                  <a:pt x="14" y="139"/>
                </a:lnTo>
                <a:lnTo>
                  <a:pt x="7" y="143"/>
                </a:lnTo>
                <a:lnTo>
                  <a:pt x="4" y="139"/>
                </a:lnTo>
                <a:lnTo>
                  <a:pt x="3" y="137"/>
                </a:lnTo>
                <a:lnTo>
                  <a:pt x="0" y="133"/>
                </a:lnTo>
                <a:lnTo>
                  <a:pt x="7" y="128"/>
                </a:lnTo>
                <a:lnTo>
                  <a:pt x="29" y="124"/>
                </a:lnTo>
                <a:lnTo>
                  <a:pt x="24" y="103"/>
                </a:lnTo>
                <a:lnTo>
                  <a:pt x="17" y="102"/>
                </a:lnTo>
                <a:lnTo>
                  <a:pt x="32" y="75"/>
                </a:lnTo>
                <a:lnTo>
                  <a:pt x="28" y="72"/>
                </a:lnTo>
                <a:lnTo>
                  <a:pt x="28" y="66"/>
                </a:lnTo>
                <a:lnTo>
                  <a:pt x="37" y="60"/>
                </a:lnTo>
                <a:lnTo>
                  <a:pt x="44" y="47"/>
                </a:lnTo>
                <a:lnTo>
                  <a:pt x="79" y="17"/>
                </a:lnTo>
                <a:lnTo>
                  <a:pt x="78" y="9"/>
                </a:lnTo>
                <a:lnTo>
                  <a:pt x="88" y="1"/>
                </a:lnTo>
                <a:lnTo>
                  <a:pt x="94" y="0"/>
                </a:lnTo>
                <a:lnTo>
                  <a:pt x="119" y="9"/>
                </a:lnTo>
                <a:lnTo>
                  <a:pt x="122" y="15"/>
                </a:lnTo>
                <a:lnTo>
                  <a:pt x="116" y="16"/>
                </a:lnTo>
                <a:lnTo>
                  <a:pt x="116" y="21"/>
                </a:lnTo>
                <a:lnTo>
                  <a:pt x="109" y="39"/>
                </a:lnTo>
                <a:lnTo>
                  <a:pt x="114" y="49"/>
                </a:lnTo>
                <a:lnTo>
                  <a:pt x="112" y="51"/>
                </a:lnTo>
                <a:lnTo>
                  <a:pt x="103" y="53"/>
                </a:lnTo>
                <a:lnTo>
                  <a:pt x="109" y="6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9" name="Freeform 642"/>
          <p:cNvSpPr>
            <a:spLocks/>
          </p:cNvSpPr>
          <p:nvPr/>
        </p:nvSpPr>
        <p:spPr bwMode="auto">
          <a:xfrm>
            <a:off x="4419601" y="5983288"/>
            <a:ext cx="115888" cy="165100"/>
          </a:xfrm>
          <a:custGeom>
            <a:avLst/>
            <a:gdLst>
              <a:gd name="T0" fmla="*/ 69 w 73"/>
              <a:gd name="T1" fmla="*/ 42 h 104"/>
              <a:gd name="T2" fmla="*/ 68 w 73"/>
              <a:gd name="T3" fmla="*/ 45 h 104"/>
              <a:gd name="T4" fmla="*/ 65 w 73"/>
              <a:gd name="T5" fmla="*/ 56 h 104"/>
              <a:gd name="T6" fmla="*/ 64 w 73"/>
              <a:gd name="T7" fmla="*/ 56 h 104"/>
              <a:gd name="T8" fmla="*/ 60 w 73"/>
              <a:gd name="T9" fmla="*/ 55 h 104"/>
              <a:gd name="T10" fmla="*/ 54 w 73"/>
              <a:gd name="T11" fmla="*/ 53 h 104"/>
              <a:gd name="T12" fmla="*/ 52 w 73"/>
              <a:gd name="T13" fmla="*/ 70 h 104"/>
              <a:gd name="T14" fmla="*/ 53 w 73"/>
              <a:gd name="T15" fmla="*/ 70 h 104"/>
              <a:gd name="T16" fmla="*/ 60 w 73"/>
              <a:gd name="T17" fmla="*/ 78 h 104"/>
              <a:gd name="T18" fmla="*/ 54 w 73"/>
              <a:gd name="T19" fmla="*/ 87 h 104"/>
              <a:gd name="T20" fmla="*/ 53 w 73"/>
              <a:gd name="T21" fmla="*/ 90 h 104"/>
              <a:gd name="T22" fmla="*/ 48 w 73"/>
              <a:gd name="T23" fmla="*/ 92 h 104"/>
              <a:gd name="T24" fmla="*/ 46 w 73"/>
              <a:gd name="T25" fmla="*/ 96 h 104"/>
              <a:gd name="T26" fmla="*/ 46 w 73"/>
              <a:gd name="T27" fmla="*/ 97 h 104"/>
              <a:gd name="T28" fmla="*/ 33 w 73"/>
              <a:gd name="T29" fmla="*/ 104 h 104"/>
              <a:gd name="T30" fmla="*/ 31 w 73"/>
              <a:gd name="T31" fmla="*/ 102 h 104"/>
              <a:gd name="T32" fmla="*/ 27 w 73"/>
              <a:gd name="T33" fmla="*/ 96 h 104"/>
              <a:gd name="T34" fmla="*/ 18 w 73"/>
              <a:gd name="T35" fmla="*/ 93 h 104"/>
              <a:gd name="T36" fmla="*/ 9 w 73"/>
              <a:gd name="T37" fmla="*/ 83 h 104"/>
              <a:gd name="T38" fmla="*/ 11 w 73"/>
              <a:gd name="T39" fmla="*/ 66 h 104"/>
              <a:gd name="T40" fmla="*/ 7 w 73"/>
              <a:gd name="T41" fmla="*/ 64 h 104"/>
              <a:gd name="T42" fmla="*/ 0 w 73"/>
              <a:gd name="T43" fmla="*/ 51 h 104"/>
              <a:gd name="T44" fmla="*/ 5 w 73"/>
              <a:gd name="T45" fmla="*/ 34 h 104"/>
              <a:gd name="T46" fmla="*/ 1 w 73"/>
              <a:gd name="T47" fmla="*/ 23 h 104"/>
              <a:gd name="T48" fmla="*/ 5 w 73"/>
              <a:gd name="T49" fmla="*/ 12 h 104"/>
              <a:gd name="T50" fmla="*/ 7 w 73"/>
              <a:gd name="T51" fmla="*/ 7 h 104"/>
              <a:gd name="T52" fmla="*/ 33 w 73"/>
              <a:gd name="T53" fmla="*/ 7 h 104"/>
              <a:gd name="T54" fmla="*/ 46 w 73"/>
              <a:gd name="T55" fmla="*/ 0 h 104"/>
              <a:gd name="T56" fmla="*/ 49 w 73"/>
              <a:gd name="T57" fmla="*/ 6 h 104"/>
              <a:gd name="T58" fmla="*/ 54 w 73"/>
              <a:gd name="T59" fmla="*/ 6 h 104"/>
              <a:gd name="T60" fmla="*/ 57 w 73"/>
              <a:gd name="T61" fmla="*/ 6 h 104"/>
              <a:gd name="T62" fmla="*/ 63 w 73"/>
              <a:gd name="T63" fmla="*/ 8 h 104"/>
              <a:gd name="T64" fmla="*/ 72 w 73"/>
              <a:gd name="T65" fmla="*/ 32 h 104"/>
              <a:gd name="T66" fmla="*/ 73 w 73"/>
              <a:gd name="T67" fmla="*/ 33 h 104"/>
              <a:gd name="T68" fmla="*/ 69 w 73"/>
              <a:gd name="T69" fmla="*/ 4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3" h="104">
                <a:moveTo>
                  <a:pt x="69" y="42"/>
                </a:moveTo>
                <a:lnTo>
                  <a:pt x="68" y="45"/>
                </a:lnTo>
                <a:lnTo>
                  <a:pt x="65" y="56"/>
                </a:lnTo>
                <a:lnTo>
                  <a:pt x="64" y="56"/>
                </a:lnTo>
                <a:lnTo>
                  <a:pt x="60" y="55"/>
                </a:lnTo>
                <a:lnTo>
                  <a:pt x="54" y="53"/>
                </a:lnTo>
                <a:lnTo>
                  <a:pt x="52" y="70"/>
                </a:lnTo>
                <a:lnTo>
                  <a:pt x="53" y="70"/>
                </a:lnTo>
                <a:lnTo>
                  <a:pt x="60" y="78"/>
                </a:lnTo>
                <a:lnTo>
                  <a:pt x="54" y="87"/>
                </a:lnTo>
                <a:lnTo>
                  <a:pt x="53" y="90"/>
                </a:lnTo>
                <a:lnTo>
                  <a:pt x="48" y="92"/>
                </a:lnTo>
                <a:lnTo>
                  <a:pt x="46" y="96"/>
                </a:lnTo>
                <a:lnTo>
                  <a:pt x="46" y="97"/>
                </a:lnTo>
                <a:lnTo>
                  <a:pt x="33" y="104"/>
                </a:lnTo>
                <a:lnTo>
                  <a:pt x="31" y="102"/>
                </a:lnTo>
                <a:lnTo>
                  <a:pt x="27" y="96"/>
                </a:lnTo>
                <a:lnTo>
                  <a:pt x="18" y="93"/>
                </a:lnTo>
                <a:lnTo>
                  <a:pt x="9" y="83"/>
                </a:lnTo>
                <a:lnTo>
                  <a:pt x="11" y="66"/>
                </a:lnTo>
                <a:lnTo>
                  <a:pt x="7" y="64"/>
                </a:lnTo>
                <a:lnTo>
                  <a:pt x="0" y="51"/>
                </a:lnTo>
                <a:lnTo>
                  <a:pt x="5" y="34"/>
                </a:lnTo>
                <a:lnTo>
                  <a:pt x="1" y="23"/>
                </a:lnTo>
                <a:lnTo>
                  <a:pt x="5" y="12"/>
                </a:lnTo>
                <a:lnTo>
                  <a:pt x="7" y="7"/>
                </a:lnTo>
                <a:lnTo>
                  <a:pt x="33" y="7"/>
                </a:lnTo>
                <a:lnTo>
                  <a:pt x="46" y="0"/>
                </a:lnTo>
                <a:lnTo>
                  <a:pt x="49" y="6"/>
                </a:lnTo>
                <a:lnTo>
                  <a:pt x="54" y="6"/>
                </a:lnTo>
                <a:lnTo>
                  <a:pt x="57" y="6"/>
                </a:lnTo>
                <a:lnTo>
                  <a:pt x="63" y="8"/>
                </a:lnTo>
                <a:lnTo>
                  <a:pt x="72" y="32"/>
                </a:lnTo>
                <a:lnTo>
                  <a:pt x="73" y="33"/>
                </a:lnTo>
                <a:lnTo>
                  <a:pt x="69" y="4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0" name="Freeform 643"/>
          <p:cNvSpPr>
            <a:spLocks/>
          </p:cNvSpPr>
          <p:nvPr/>
        </p:nvSpPr>
        <p:spPr bwMode="auto">
          <a:xfrm>
            <a:off x="4546601" y="6130925"/>
            <a:ext cx="71438" cy="103188"/>
          </a:xfrm>
          <a:custGeom>
            <a:avLst/>
            <a:gdLst>
              <a:gd name="T0" fmla="*/ 36 w 45"/>
              <a:gd name="T1" fmla="*/ 50 h 65"/>
              <a:gd name="T2" fmla="*/ 23 w 45"/>
              <a:gd name="T3" fmla="*/ 57 h 65"/>
              <a:gd name="T4" fmla="*/ 21 w 45"/>
              <a:gd name="T5" fmla="*/ 65 h 65"/>
              <a:gd name="T6" fmla="*/ 13 w 45"/>
              <a:gd name="T7" fmla="*/ 54 h 65"/>
              <a:gd name="T8" fmla="*/ 15 w 45"/>
              <a:gd name="T9" fmla="*/ 46 h 65"/>
              <a:gd name="T10" fmla="*/ 7 w 45"/>
              <a:gd name="T11" fmla="*/ 41 h 65"/>
              <a:gd name="T12" fmla="*/ 3 w 45"/>
              <a:gd name="T13" fmla="*/ 37 h 65"/>
              <a:gd name="T14" fmla="*/ 2 w 45"/>
              <a:gd name="T15" fmla="*/ 37 h 65"/>
              <a:gd name="T16" fmla="*/ 0 w 45"/>
              <a:gd name="T17" fmla="*/ 35 h 65"/>
              <a:gd name="T18" fmla="*/ 2 w 45"/>
              <a:gd name="T19" fmla="*/ 34 h 65"/>
              <a:gd name="T20" fmla="*/ 4 w 45"/>
              <a:gd name="T21" fmla="*/ 29 h 65"/>
              <a:gd name="T22" fmla="*/ 4 w 45"/>
              <a:gd name="T23" fmla="*/ 23 h 65"/>
              <a:gd name="T24" fmla="*/ 2 w 45"/>
              <a:gd name="T25" fmla="*/ 14 h 65"/>
              <a:gd name="T26" fmla="*/ 14 w 45"/>
              <a:gd name="T27" fmla="*/ 12 h 65"/>
              <a:gd name="T28" fmla="*/ 14 w 45"/>
              <a:gd name="T29" fmla="*/ 1 h 65"/>
              <a:gd name="T30" fmla="*/ 23 w 45"/>
              <a:gd name="T31" fmla="*/ 0 h 65"/>
              <a:gd name="T32" fmla="*/ 23 w 45"/>
              <a:gd name="T33" fmla="*/ 9 h 65"/>
              <a:gd name="T34" fmla="*/ 25 w 45"/>
              <a:gd name="T35" fmla="*/ 14 h 65"/>
              <a:gd name="T36" fmla="*/ 29 w 45"/>
              <a:gd name="T37" fmla="*/ 12 h 65"/>
              <a:gd name="T38" fmla="*/ 36 w 45"/>
              <a:gd name="T39" fmla="*/ 23 h 65"/>
              <a:gd name="T40" fmla="*/ 44 w 45"/>
              <a:gd name="T41" fmla="*/ 26 h 65"/>
              <a:gd name="T42" fmla="*/ 38 w 45"/>
              <a:gd name="T43" fmla="*/ 31 h 65"/>
              <a:gd name="T44" fmla="*/ 45 w 45"/>
              <a:gd name="T45" fmla="*/ 33 h 65"/>
              <a:gd name="T46" fmla="*/ 44 w 45"/>
              <a:gd name="T47" fmla="*/ 37 h 65"/>
              <a:gd name="T48" fmla="*/ 43 w 45"/>
              <a:gd name="T49" fmla="*/ 39 h 65"/>
              <a:gd name="T50" fmla="*/ 43 w 45"/>
              <a:gd name="T51" fmla="*/ 49 h 65"/>
              <a:gd name="T52" fmla="*/ 40 w 45"/>
              <a:gd name="T53" fmla="*/ 50 h 65"/>
              <a:gd name="T54" fmla="*/ 36 w 45"/>
              <a:gd name="T55" fmla="*/ 5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5" h="65">
                <a:moveTo>
                  <a:pt x="36" y="50"/>
                </a:moveTo>
                <a:lnTo>
                  <a:pt x="23" y="57"/>
                </a:lnTo>
                <a:lnTo>
                  <a:pt x="21" y="65"/>
                </a:lnTo>
                <a:lnTo>
                  <a:pt x="13" y="54"/>
                </a:lnTo>
                <a:lnTo>
                  <a:pt x="15" y="46"/>
                </a:lnTo>
                <a:lnTo>
                  <a:pt x="7" y="41"/>
                </a:lnTo>
                <a:lnTo>
                  <a:pt x="3" y="37"/>
                </a:lnTo>
                <a:lnTo>
                  <a:pt x="2" y="37"/>
                </a:lnTo>
                <a:lnTo>
                  <a:pt x="0" y="35"/>
                </a:lnTo>
                <a:lnTo>
                  <a:pt x="2" y="34"/>
                </a:lnTo>
                <a:lnTo>
                  <a:pt x="4" y="29"/>
                </a:lnTo>
                <a:lnTo>
                  <a:pt x="4" y="23"/>
                </a:lnTo>
                <a:lnTo>
                  <a:pt x="2" y="14"/>
                </a:lnTo>
                <a:lnTo>
                  <a:pt x="14" y="12"/>
                </a:lnTo>
                <a:lnTo>
                  <a:pt x="14" y="1"/>
                </a:lnTo>
                <a:lnTo>
                  <a:pt x="23" y="0"/>
                </a:lnTo>
                <a:lnTo>
                  <a:pt x="23" y="9"/>
                </a:lnTo>
                <a:lnTo>
                  <a:pt x="25" y="14"/>
                </a:lnTo>
                <a:lnTo>
                  <a:pt x="29" y="12"/>
                </a:lnTo>
                <a:lnTo>
                  <a:pt x="36" y="23"/>
                </a:lnTo>
                <a:lnTo>
                  <a:pt x="44" y="26"/>
                </a:lnTo>
                <a:lnTo>
                  <a:pt x="38" y="31"/>
                </a:lnTo>
                <a:lnTo>
                  <a:pt x="45" y="33"/>
                </a:lnTo>
                <a:lnTo>
                  <a:pt x="44" y="37"/>
                </a:lnTo>
                <a:lnTo>
                  <a:pt x="43" y="39"/>
                </a:lnTo>
                <a:lnTo>
                  <a:pt x="43" y="49"/>
                </a:lnTo>
                <a:lnTo>
                  <a:pt x="40" y="50"/>
                </a:lnTo>
                <a:lnTo>
                  <a:pt x="36" y="5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1" name="Freeform 644"/>
          <p:cNvSpPr>
            <a:spLocks/>
          </p:cNvSpPr>
          <p:nvPr/>
        </p:nvSpPr>
        <p:spPr bwMode="auto">
          <a:xfrm>
            <a:off x="4576763" y="5159375"/>
            <a:ext cx="234950" cy="227013"/>
          </a:xfrm>
          <a:custGeom>
            <a:avLst/>
            <a:gdLst>
              <a:gd name="T0" fmla="*/ 138 w 148"/>
              <a:gd name="T1" fmla="*/ 113 h 143"/>
              <a:gd name="T2" fmla="*/ 148 w 148"/>
              <a:gd name="T3" fmla="*/ 124 h 143"/>
              <a:gd name="T4" fmla="*/ 142 w 148"/>
              <a:gd name="T5" fmla="*/ 126 h 143"/>
              <a:gd name="T6" fmla="*/ 128 w 148"/>
              <a:gd name="T7" fmla="*/ 136 h 143"/>
              <a:gd name="T8" fmla="*/ 93 w 148"/>
              <a:gd name="T9" fmla="*/ 141 h 143"/>
              <a:gd name="T10" fmla="*/ 82 w 148"/>
              <a:gd name="T11" fmla="*/ 143 h 143"/>
              <a:gd name="T12" fmla="*/ 79 w 148"/>
              <a:gd name="T13" fmla="*/ 137 h 143"/>
              <a:gd name="T14" fmla="*/ 71 w 148"/>
              <a:gd name="T15" fmla="*/ 140 h 143"/>
              <a:gd name="T16" fmla="*/ 59 w 148"/>
              <a:gd name="T17" fmla="*/ 126 h 143"/>
              <a:gd name="T18" fmla="*/ 37 w 148"/>
              <a:gd name="T19" fmla="*/ 131 h 143"/>
              <a:gd name="T20" fmla="*/ 26 w 148"/>
              <a:gd name="T21" fmla="*/ 118 h 143"/>
              <a:gd name="T22" fmla="*/ 34 w 148"/>
              <a:gd name="T23" fmla="*/ 91 h 143"/>
              <a:gd name="T24" fmla="*/ 24 w 148"/>
              <a:gd name="T25" fmla="*/ 79 h 143"/>
              <a:gd name="T26" fmla="*/ 15 w 148"/>
              <a:gd name="T27" fmla="*/ 51 h 143"/>
              <a:gd name="T28" fmla="*/ 6 w 148"/>
              <a:gd name="T29" fmla="*/ 50 h 143"/>
              <a:gd name="T30" fmla="*/ 4 w 148"/>
              <a:gd name="T31" fmla="*/ 46 h 143"/>
              <a:gd name="T32" fmla="*/ 21 w 148"/>
              <a:gd name="T33" fmla="*/ 34 h 143"/>
              <a:gd name="T34" fmla="*/ 37 w 148"/>
              <a:gd name="T35" fmla="*/ 32 h 143"/>
              <a:gd name="T36" fmla="*/ 39 w 148"/>
              <a:gd name="T37" fmla="*/ 19 h 143"/>
              <a:gd name="T38" fmla="*/ 51 w 148"/>
              <a:gd name="T39" fmla="*/ 0 h 143"/>
              <a:gd name="T40" fmla="*/ 66 w 148"/>
              <a:gd name="T41" fmla="*/ 8 h 143"/>
              <a:gd name="T42" fmla="*/ 78 w 148"/>
              <a:gd name="T43" fmla="*/ 24 h 143"/>
              <a:gd name="T44" fmla="*/ 85 w 148"/>
              <a:gd name="T45" fmla="*/ 32 h 143"/>
              <a:gd name="T46" fmla="*/ 96 w 148"/>
              <a:gd name="T47" fmla="*/ 45 h 143"/>
              <a:gd name="T48" fmla="*/ 103 w 148"/>
              <a:gd name="T49" fmla="*/ 50 h 143"/>
              <a:gd name="T50" fmla="*/ 107 w 148"/>
              <a:gd name="T51" fmla="*/ 60 h 143"/>
              <a:gd name="T52" fmla="*/ 118 w 148"/>
              <a:gd name="T53" fmla="*/ 65 h 143"/>
              <a:gd name="T54" fmla="*/ 124 w 148"/>
              <a:gd name="T55" fmla="*/ 73 h 143"/>
              <a:gd name="T56" fmla="*/ 124 w 148"/>
              <a:gd name="T57" fmla="*/ 83 h 143"/>
              <a:gd name="T58" fmla="*/ 123 w 148"/>
              <a:gd name="T59" fmla="*/ 87 h 143"/>
              <a:gd name="T60" fmla="*/ 122 w 148"/>
              <a:gd name="T61" fmla="*/ 94 h 143"/>
              <a:gd name="T62" fmla="*/ 113 w 148"/>
              <a:gd name="T63" fmla="*/ 105 h 143"/>
              <a:gd name="T64" fmla="*/ 128 w 148"/>
              <a:gd name="T65" fmla="*/ 109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8" h="143">
                <a:moveTo>
                  <a:pt x="128" y="109"/>
                </a:moveTo>
                <a:lnTo>
                  <a:pt x="138" y="113"/>
                </a:lnTo>
                <a:lnTo>
                  <a:pt x="139" y="114"/>
                </a:lnTo>
                <a:lnTo>
                  <a:pt x="148" y="124"/>
                </a:lnTo>
                <a:lnTo>
                  <a:pt x="146" y="125"/>
                </a:lnTo>
                <a:lnTo>
                  <a:pt x="142" y="126"/>
                </a:lnTo>
                <a:lnTo>
                  <a:pt x="141" y="133"/>
                </a:lnTo>
                <a:lnTo>
                  <a:pt x="128" y="136"/>
                </a:lnTo>
                <a:lnTo>
                  <a:pt x="118" y="137"/>
                </a:lnTo>
                <a:lnTo>
                  <a:pt x="93" y="141"/>
                </a:lnTo>
                <a:lnTo>
                  <a:pt x="90" y="143"/>
                </a:lnTo>
                <a:lnTo>
                  <a:pt x="82" y="143"/>
                </a:lnTo>
                <a:lnTo>
                  <a:pt x="81" y="141"/>
                </a:lnTo>
                <a:lnTo>
                  <a:pt x="79" y="137"/>
                </a:lnTo>
                <a:lnTo>
                  <a:pt x="78" y="137"/>
                </a:lnTo>
                <a:lnTo>
                  <a:pt x="71" y="140"/>
                </a:lnTo>
                <a:lnTo>
                  <a:pt x="71" y="133"/>
                </a:lnTo>
                <a:lnTo>
                  <a:pt x="59" y="126"/>
                </a:lnTo>
                <a:lnTo>
                  <a:pt x="45" y="129"/>
                </a:lnTo>
                <a:lnTo>
                  <a:pt x="37" y="131"/>
                </a:lnTo>
                <a:lnTo>
                  <a:pt x="26" y="124"/>
                </a:lnTo>
                <a:lnTo>
                  <a:pt x="26" y="118"/>
                </a:lnTo>
                <a:lnTo>
                  <a:pt x="26" y="117"/>
                </a:lnTo>
                <a:lnTo>
                  <a:pt x="34" y="91"/>
                </a:lnTo>
                <a:lnTo>
                  <a:pt x="26" y="81"/>
                </a:lnTo>
                <a:lnTo>
                  <a:pt x="24" y="79"/>
                </a:lnTo>
                <a:lnTo>
                  <a:pt x="25" y="60"/>
                </a:lnTo>
                <a:lnTo>
                  <a:pt x="15" y="51"/>
                </a:lnTo>
                <a:lnTo>
                  <a:pt x="14" y="51"/>
                </a:lnTo>
                <a:lnTo>
                  <a:pt x="6" y="50"/>
                </a:lnTo>
                <a:lnTo>
                  <a:pt x="0" y="49"/>
                </a:lnTo>
                <a:lnTo>
                  <a:pt x="4" y="46"/>
                </a:lnTo>
                <a:lnTo>
                  <a:pt x="19" y="35"/>
                </a:lnTo>
                <a:lnTo>
                  <a:pt x="21" y="34"/>
                </a:lnTo>
                <a:lnTo>
                  <a:pt x="26" y="30"/>
                </a:lnTo>
                <a:lnTo>
                  <a:pt x="37" y="32"/>
                </a:lnTo>
                <a:lnTo>
                  <a:pt x="40" y="27"/>
                </a:lnTo>
                <a:lnTo>
                  <a:pt x="39" y="19"/>
                </a:lnTo>
                <a:lnTo>
                  <a:pt x="47" y="6"/>
                </a:lnTo>
                <a:lnTo>
                  <a:pt x="51" y="0"/>
                </a:lnTo>
                <a:lnTo>
                  <a:pt x="63" y="11"/>
                </a:lnTo>
                <a:lnTo>
                  <a:pt x="66" y="8"/>
                </a:lnTo>
                <a:lnTo>
                  <a:pt x="68" y="17"/>
                </a:lnTo>
                <a:lnTo>
                  <a:pt x="78" y="24"/>
                </a:lnTo>
                <a:lnTo>
                  <a:pt x="77" y="30"/>
                </a:lnTo>
                <a:lnTo>
                  <a:pt x="85" y="32"/>
                </a:lnTo>
                <a:lnTo>
                  <a:pt x="90" y="45"/>
                </a:lnTo>
                <a:lnTo>
                  <a:pt x="96" y="45"/>
                </a:lnTo>
                <a:lnTo>
                  <a:pt x="94" y="49"/>
                </a:lnTo>
                <a:lnTo>
                  <a:pt x="103" y="50"/>
                </a:lnTo>
                <a:lnTo>
                  <a:pt x="107" y="51"/>
                </a:lnTo>
                <a:lnTo>
                  <a:pt x="107" y="60"/>
                </a:lnTo>
                <a:lnTo>
                  <a:pt x="113" y="64"/>
                </a:lnTo>
                <a:lnTo>
                  <a:pt x="118" y="65"/>
                </a:lnTo>
                <a:lnTo>
                  <a:pt x="123" y="72"/>
                </a:lnTo>
                <a:lnTo>
                  <a:pt x="124" y="73"/>
                </a:lnTo>
                <a:lnTo>
                  <a:pt x="126" y="80"/>
                </a:lnTo>
                <a:lnTo>
                  <a:pt x="124" y="83"/>
                </a:lnTo>
                <a:lnTo>
                  <a:pt x="124" y="83"/>
                </a:lnTo>
                <a:lnTo>
                  <a:pt x="123" y="87"/>
                </a:lnTo>
                <a:lnTo>
                  <a:pt x="120" y="88"/>
                </a:lnTo>
                <a:lnTo>
                  <a:pt x="122" y="94"/>
                </a:lnTo>
                <a:lnTo>
                  <a:pt x="116" y="95"/>
                </a:lnTo>
                <a:lnTo>
                  <a:pt x="113" y="105"/>
                </a:lnTo>
                <a:lnTo>
                  <a:pt x="118" y="113"/>
                </a:lnTo>
                <a:lnTo>
                  <a:pt x="128" y="10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2" name="Freeform 645"/>
          <p:cNvSpPr>
            <a:spLocks/>
          </p:cNvSpPr>
          <p:nvPr/>
        </p:nvSpPr>
        <p:spPr bwMode="auto">
          <a:xfrm>
            <a:off x="4754563" y="5835650"/>
            <a:ext cx="168275" cy="182563"/>
          </a:xfrm>
          <a:custGeom>
            <a:avLst/>
            <a:gdLst>
              <a:gd name="T0" fmla="*/ 33 w 106"/>
              <a:gd name="T1" fmla="*/ 7 h 115"/>
              <a:gd name="T2" fmla="*/ 40 w 106"/>
              <a:gd name="T3" fmla="*/ 14 h 115"/>
              <a:gd name="T4" fmla="*/ 52 w 106"/>
              <a:gd name="T5" fmla="*/ 13 h 115"/>
              <a:gd name="T6" fmla="*/ 61 w 106"/>
              <a:gd name="T7" fmla="*/ 29 h 115"/>
              <a:gd name="T8" fmla="*/ 67 w 106"/>
              <a:gd name="T9" fmla="*/ 30 h 115"/>
              <a:gd name="T10" fmla="*/ 70 w 106"/>
              <a:gd name="T11" fmla="*/ 29 h 115"/>
              <a:gd name="T12" fmla="*/ 74 w 106"/>
              <a:gd name="T13" fmla="*/ 25 h 115"/>
              <a:gd name="T14" fmla="*/ 79 w 106"/>
              <a:gd name="T15" fmla="*/ 37 h 115"/>
              <a:gd name="T16" fmla="*/ 78 w 106"/>
              <a:gd name="T17" fmla="*/ 47 h 115"/>
              <a:gd name="T18" fmla="*/ 85 w 106"/>
              <a:gd name="T19" fmla="*/ 47 h 115"/>
              <a:gd name="T20" fmla="*/ 87 w 106"/>
              <a:gd name="T21" fmla="*/ 59 h 115"/>
              <a:gd name="T22" fmla="*/ 106 w 106"/>
              <a:gd name="T23" fmla="*/ 74 h 115"/>
              <a:gd name="T24" fmla="*/ 91 w 106"/>
              <a:gd name="T25" fmla="*/ 86 h 115"/>
              <a:gd name="T26" fmla="*/ 85 w 106"/>
              <a:gd name="T27" fmla="*/ 96 h 115"/>
              <a:gd name="T28" fmla="*/ 70 w 106"/>
              <a:gd name="T29" fmla="*/ 115 h 115"/>
              <a:gd name="T30" fmla="*/ 61 w 106"/>
              <a:gd name="T31" fmla="*/ 107 h 115"/>
              <a:gd name="T32" fmla="*/ 53 w 106"/>
              <a:gd name="T33" fmla="*/ 101 h 115"/>
              <a:gd name="T34" fmla="*/ 49 w 106"/>
              <a:gd name="T35" fmla="*/ 85 h 115"/>
              <a:gd name="T36" fmla="*/ 27 w 106"/>
              <a:gd name="T37" fmla="*/ 84 h 115"/>
              <a:gd name="T38" fmla="*/ 18 w 106"/>
              <a:gd name="T39" fmla="*/ 74 h 115"/>
              <a:gd name="T40" fmla="*/ 8 w 106"/>
              <a:gd name="T41" fmla="*/ 65 h 115"/>
              <a:gd name="T42" fmla="*/ 7 w 106"/>
              <a:gd name="T43" fmla="*/ 52 h 115"/>
              <a:gd name="T44" fmla="*/ 12 w 106"/>
              <a:gd name="T45" fmla="*/ 51 h 115"/>
              <a:gd name="T46" fmla="*/ 18 w 106"/>
              <a:gd name="T47" fmla="*/ 48 h 115"/>
              <a:gd name="T48" fmla="*/ 12 w 106"/>
              <a:gd name="T49" fmla="*/ 40 h 115"/>
              <a:gd name="T50" fmla="*/ 12 w 106"/>
              <a:gd name="T51" fmla="*/ 32 h 115"/>
              <a:gd name="T52" fmla="*/ 1 w 106"/>
              <a:gd name="T53" fmla="*/ 13 h 115"/>
              <a:gd name="T54" fmla="*/ 3 w 106"/>
              <a:gd name="T55" fmla="*/ 10 h 115"/>
              <a:gd name="T56" fmla="*/ 4 w 106"/>
              <a:gd name="T57" fmla="*/ 7 h 115"/>
              <a:gd name="T58" fmla="*/ 0 w 106"/>
              <a:gd name="T59" fmla="*/ 3 h 115"/>
              <a:gd name="T60" fmla="*/ 6 w 106"/>
              <a:gd name="T61" fmla="*/ 0 h 115"/>
              <a:gd name="T62" fmla="*/ 14 w 106"/>
              <a:gd name="T63" fmla="*/ 7 h 115"/>
              <a:gd name="T64" fmla="*/ 33 w 106"/>
              <a:gd name="T65" fmla="*/ 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6" h="115">
                <a:moveTo>
                  <a:pt x="33" y="7"/>
                </a:moveTo>
                <a:lnTo>
                  <a:pt x="40" y="14"/>
                </a:lnTo>
                <a:lnTo>
                  <a:pt x="52" y="13"/>
                </a:lnTo>
                <a:lnTo>
                  <a:pt x="61" y="29"/>
                </a:lnTo>
                <a:lnTo>
                  <a:pt x="67" y="30"/>
                </a:lnTo>
                <a:lnTo>
                  <a:pt x="70" y="29"/>
                </a:lnTo>
                <a:lnTo>
                  <a:pt x="74" y="25"/>
                </a:lnTo>
                <a:lnTo>
                  <a:pt x="79" y="37"/>
                </a:lnTo>
                <a:lnTo>
                  <a:pt x="78" y="47"/>
                </a:lnTo>
                <a:lnTo>
                  <a:pt x="85" y="47"/>
                </a:lnTo>
                <a:lnTo>
                  <a:pt x="87" y="59"/>
                </a:lnTo>
                <a:lnTo>
                  <a:pt x="106" y="74"/>
                </a:lnTo>
                <a:lnTo>
                  <a:pt x="91" y="86"/>
                </a:lnTo>
                <a:lnTo>
                  <a:pt x="85" y="96"/>
                </a:lnTo>
                <a:lnTo>
                  <a:pt x="70" y="115"/>
                </a:lnTo>
                <a:lnTo>
                  <a:pt x="61" y="107"/>
                </a:lnTo>
                <a:lnTo>
                  <a:pt x="53" y="101"/>
                </a:lnTo>
                <a:lnTo>
                  <a:pt x="49" y="85"/>
                </a:lnTo>
                <a:lnTo>
                  <a:pt x="27" y="84"/>
                </a:lnTo>
                <a:lnTo>
                  <a:pt x="18" y="74"/>
                </a:lnTo>
                <a:lnTo>
                  <a:pt x="8" y="65"/>
                </a:lnTo>
                <a:lnTo>
                  <a:pt x="7" y="52"/>
                </a:lnTo>
                <a:lnTo>
                  <a:pt x="12" y="51"/>
                </a:lnTo>
                <a:lnTo>
                  <a:pt x="18" y="48"/>
                </a:lnTo>
                <a:lnTo>
                  <a:pt x="12" y="40"/>
                </a:lnTo>
                <a:lnTo>
                  <a:pt x="12" y="32"/>
                </a:lnTo>
                <a:lnTo>
                  <a:pt x="1" y="13"/>
                </a:lnTo>
                <a:lnTo>
                  <a:pt x="3" y="10"/>
                </a:lnTo>
                <a:lnTo>
                  <a:pt x="4" y="7"/>
                </a:lnTo>
                <a:lnTo>
                  <a:pt x="0" y="3"/>
                </a:lnTo>
                <a:lnTo>
                  <a:pt x="6" y="0"/>
                </a:lnTo>
                <a:lnTo>
                  <a:pt x="14" y="7"/>
                </a:lnTo>
                <a:lnTo>
                  <a:pt x="33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3" name="Freeform 646"/>
          <p:cNvSpPr>
            <a:spLocks/>
          </p:cNvSpPr>
          <p:nvPr/>
        </p:nvSpPr>
        <p:spPr bwMode="auto">
          <a:xfrm>
            <a:off x="4826001" y="5260975"/>
            <a:ext cx="158750" cy="122238"/>
          </a:xfrm>
          <a:custGeom>
            <a:avLst/>
            <a:gdLst>
              <a:gd name="T0" fmla="*/ 97 w 100"/>
              <a:gd name="T1" fmla="*/ 35 h 77"/>
              <a:gd name="T2" fmla="*/ 90 w 100"/>
              <a:gd name="T3" fmla="*/ 37 h 77"/>
              <a:gd name="T4" fmla="*/ 89 w 100"/>
              <a:gd name="T5" fmla="*/ 37 h 77"/>
              <a:gd name="T6" fmla="*/ 82 w 100"/>
              <a:gd name="T7" fmla="*/ 49 h 77"/>
              <a:gd name="T8" fmla="*/ 76 w 100"/>
              <a:gd name="T9" fmla="*/ 60 h 77"/>
              <a:gd name="T10" fmla="*/ 75 w 100"/>
              <a:gd name="T11" fmla="*/ 61 h 77"/>
              <a:gd name="T12" fmla="*/ 74 w 100"/>
              <a:gd name="T13" fmla="*/ 64 h 77"/>
              <a:gd name="T14" fmla="*/ 70 w 100"/>
              <a:gd name="T15" fmla="*/ 71 h 77"/>
              <a:gd name="T16" fmla="*/ 61 w 100"/>
              <a:gd name="T17" fmla="*/ 73 h 77"/>
              <a:gd name="T18" fmla="*/ 52 w 100"/>
              <a:gd name="T19" fmla="*/ 77 h 77"/>
              <a:gd name="T20" fmla="*/ 41 w 100"/>
              <a:gd name="T21" fmla="*/ 68 h 77"/>
              <a:gd name="T22" fmla="*/ 30 w 100"/>
              <a:gd name="T23" fmla="*/ 60 h 77"/>
              <a:gd name="T24" fmla="*/ 0 w 100"/>
              <a:gd name="T25" fmla="*/ 41 h 77"/>
              <a:gd name="T26" fmla="*/ 6 w 100"/>
              <a:gd name="T27" fmla="*/ 35 h 77"/>
              <a:gd name="T28" fmla="*/ 8 w 100"/>
              <a:gd name="T29" fmla="*/ 31 h 77"/>
              <a:gd name="T30" fmla="*/ 4 w 100"/>
              <a:gd name="T31" fmla="*/ 27 h 77"/>
              <a:gd name="T32" fmla="*/ 14 w 100"/>
              <a:gd name="T33" fmla="*/ 23 h 77"/>
              <a:gd name="T34" fmla="*/ 16 w 100"/>
              <a:gd name="T35" fmla="*/ 22 h 77"/>
              <a:gd name="T36" fmla="*/ 25 w 100"/>
              <a:gd name="T37" fmla="*/ 12 h 77"/>
              <a:gd name="T38" fmla="*/ 29 w 100"/>
              <a:gd name="T39" fmla="*/ 8 h 77"/>
              <a:gd name="T40" fmla="*/ 38 w 100"/>
              <a:gd name="T41" fmla="*/ 4 h 77"/>
              <a:gd name="T42" fmla="*/ 49 w 100"/>
              <a:gd name="T43" fmla="*/ 5 h 77"/>
              <a:gd name="T44" fmla="*/ 50 w 100"/>
              <a:gd name="T45" fmla="*/ 8 h 77"/>
              <a:gd name="T46" fmla="*/ 52 w 100"/>
              <a:gd name="T47" fmla="*/ 11 h 77"/>
              <a:gd name="T48" fmla="*/ 53 w 100"/>
              <a:gd name="T49" fmla="*/ 13 h 77"/>
              <a:gd name="T50" fmla="*/ 55 w 100"/>
              <a:gd name="T51" fmla="*/ 13 h 77"/>
              <a:gd name="T52" fmla="*/ 56 w 100"/>
              <a:gd name="T53" fmla="*/ 13 h 77"/>
              <a:gd name="T54" fmla="*/ 64 w 100"/>
              <a:gd name="T55" fmla="*/ 8 h 77"/>
              <a:gd name="T56" fmla="*/ 65 w 100"/>
              <a:gd name="T57" fmla="*/ 9 h 77"/>
              <a:gd name="T58" fmla="*/ 87 w 100"/>
              <a:gd name="T59" fmla="*/ 0 h 77"/>
              <a:gd name="T60" fmla="*/ 93 w 100"/>
              <a:gd name="T61" fmla="*/ 16 h 77"/>
              <a:gd name="T62" fmla="*/ 100 w 100"/>
              <a:gd name="T63" fmla="*/ 27 h 77"/>
              <a:gd name="T64" fmla="*/ 97 w 100"/>
              <a:gd name="T65" fmla="*/ 3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0" h="77">
                <a:moveTo>
                  <a:pt x="97" y="35"/>
                </a:moveTo>
                <a:lnTo>
                  <a:pt x="90" y="37"/>
                </a:lnTo>
                <a:lnTo>
                  <a:pt x="89" y="37"/>
                </a:lnTo>
                <a:lnTo>
                  <a:pt x="82" y="49"/>
                </a:lnTo>
                <a:lnTo>
                  <a:pt x="76" y="60"/>
                </a:lnTo>
                <a:lnTo>
                  <a:pt x="75" y="61"/>
                </a:lnTo>
                <a:lnTo>
                  <a:pt x="74" y="64"/>
                </a:lnTo>
                <a:lnTo>
                  <a:pt x="70" y="71"/>
                </a:lnTo>
                <a:lnTo>
                  <a:pt x="61" y="73"/>
                </a:lnTo>
                <a:lnTo>
                  <a:pt x="52" y="77"/>
                </a:lnTo>
                <a:lnTo>
                  <a:pt x="41" y="68"/>
                </a:lnTo>
                <a:lnTo>
                  <a:pt x="30" y="60"/>
                </a:lnTo>
                <a:lnTo>
                  <a:pt x="0" y="41"/>
                </a:lnTo>
                <a:lnTo>
                  <a:pt x="6" y="35"/>
                </a:lnTo>
                <a:lnTo>
                  <a:pt x="8" y="31"/>
                </a:lnTo>
                <a:lnTo>
                  <a:pt x="4" y="27"/>
                </a:lnTo>
                <a:lnTo>
                  <a:pt x="14" y="23"/>
                </a:lnTo>
                <a:lnTo>
                  <a:pt x="16" y="22"/>
                </a:lnTo>
                <a:lnTo>
                  <a:pt x="25" y="12"/>
                </a:lnTo>
                <a:lnTo>
                  <a:pt x="29" y="8"/>
                </a:lnTo>
                <a:lnTo>
                  <a:pt x="38" y="4"/>
                </a:lnTo>
                <a:lnTo>
                  <a:pt x="49" y="5"/>
                </a:lnTo>
                <a:lnTo>
                  <a:pt x="50" y="8"/>
                </a:lnTo>
                <a:lnTo>
                  <a:pt x="52" y="11"/>
                </a:lnTo>
                <a:lnTo>
                  <a:pt x="53" y="13"/>
                </a:lnTo>
                <a:lnTo>
                  <a:pt x="55" y="13"/>
                </a:lnTo>
                <a:lnTo>
                  <a:pt x="56" y="13"/>
                </a:lnTo>
                <a:lnTo>
                  <a:pt x="64" y="8"/>
                </a:lnTo>
                <a:lnTo>
                  <a:pt x="65" y="9"/>
                </a:lnTo>
                <a:lnTo>
                  <a:pt x="87" y="0"/>
                </a:lnTo>
                <a:lnTo>
                  <a:pt x="93" y="16"/>
                </a:lnTo>
                <a:lnTo>
                  <a:pt x="100" y="27"/>
                </a:lnTo>
                <a:lnTo>
                  <a:pt x="97" y="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4" name="Freeform 647"/>
          <p:cNvSpPr>
            <a:spLocks/>
          </p:cNvSpPr>
          <p:nvPr/>
        </p:nvSpPr>
        <p:spPr bwMode="auto">
          <a:xfrm>
            <a:off x="4979988" y="5429250"/>
            <a:ext cx="82550" cy="104775"/>
          </a:xfrm>
          <a:custGeom>
            <a:avLst/>
            <a:gdLst>
              <a:gd name="T0" fmla="*/ 52 w 52"/>
              <a:gd name="T1" fmla="*/ 41 h 66"/>
              <a:gd name="T2" fmla="*/ 52 w 52"/>
              <a:gd name="T3" fmla="*/ 51 h 66"/>
              <a:gd name="T4" fmla="*/ 42 w 52"/>
              <a:gd name="T5" fmla="*/ 59 h 66"/>
              <a:gd name="T6" fmla="*/ 41 w 52"/>
              <a:gd name="T7" fmla="*/ 60 h 66"/>
              <a:gd name="T8" fmla="*/ 39 w 52"/>
              <a:gd name="T9" fmla="*/ 60 h 66"/>
              <a:gd name="T10" fmla="*/ 34 w 52"/>
              <a:gd name="T11" fmla="*/ 64 h 66"/>
              <a:gd name="T12" fmla="*/ 34 w 52"/>
              <a:gd name="T13" fmla="*/ 66 h 66"/>
              <a:gd name="T14" fmla="*/ 13 w 52"/>
              <a:gd name="T15" fmla="*/ 46 h 66"/>
              <a:gd name="T16" fmla="*/ 9 w 52"/>
              <a:gd name="T17" fmla="*/ 42 h 66"/>
              <a:gd name="T18" fmla="*/ 4 w 52"/>
              <a:gd name="T19" fmla="*/ 40 h 66"/>
              <a:gd name="T20" fmla="*/ 1 w 52"/>
              <a:gd name="T21" fmla="*/ 37 h 66"/>
              <a:gd name="T22" fmla="*/ 3 w 52"/>
              <a:gd name="T23" fmla="*/ 21 h 66"/>
              <a:gd name="T24" fmla="*/ 4 w 52"/>
              <a:gd name="T25" fmla="*/ 18 h 66"/>
              <a:gd name="T26" fmla="*/ 0 w 52"/>
              <a:gd name="T27" fmla="*/ 1 h 66"/>
              <a:gd name="T28" fmla="*/ 11 w 52"/>
              <a:gd name="T29" fmla="*/ 1 h 66"/>
              <a:gd name="T30" fmla="*/ 13 w 52"/>
              <a:gd name="T31" fmla="*/ 1 h 66"/>
              <a:gd name="T32" fmla="*/ 24 w 52"/>
              <a:gd name="T33" fmla="*/ 1 h 66"/>
              <a:gd name="T34" fmla="*/ 28 w 52"/>
              <a:gd name="T35" fmla="*/ 1 h 66"/>
              <a:gd name="T36" fmla="*/ 30 w 52"/>
              <a:gd name="T37" fmla="*/ 0 h 66"/>
              <a:gd name="T38" fmla="*/ 34 w 52"/>
              <a:gd name="T39" fmla="*/ 0 h 66"/>
              <a:gd name="T40" fmla="*/ 33 w 52"/>
              <a:gd name="T41" fmla="*/ 4 h 66"/>
              <a:gd name="T42" fmla="*/ 35 w 52"/>
              <a:gd name="T43" fmla="*/ 7 h 66"/>
              <a:gd name="T44" fmla="*/ 39 w 52"/>
              <a:gd name="T45" fmla="*/ 11 h 66"/>
              <a:gd name="T46" fmla="*/ 35 w 52"/>
              <a:gd name="T47" fmla="*/ 16 h 66"/>
              <a:gd name="T48" fmla="*/ 38 w 52"/>
              <a:gd name="T49" fmla="*/ 27 h 66"/>
              <a:gd name="T50" fmla="*/ 41 w 52"/>
              <a:gd name="T51" fmla="*/ 30 h 66"/>
              <a:gd name="T52" fmla="*/ 41 w 52"/>
              <a:gd name="T53" fmla="*/ 31 h 66"/>
              <a:gd name="T54" fmla="*/ 42 w 52"/>
              <a:gd name="T55" fmla="*/ 31 h 66"/>
              <a:gd name="T56" fmla="*/ 43 w 52"/>
              <a:gd name="T57" fmla="*/ 31 h 66"/>
              <a:gd name="T58" fmla="*/ 45 w 52"/>
              <a:gd name="T59" fmla="*/ 33 h 66"/>
              <a:gd name="T60" fmla="*/ 46 w 52"/>
              <a:gd name="T61" fmla="*/ 33 h 66"/>
              <a:gd name="T62" fmla="*/ 48 w 52"/>
              <a:gd name="T63" fmla="*/ 34 h 66"/>
              <a:gd name="T64" fmla="*/ 49 w 52"/>
              <a:gd name="T65" fmla="*/ 34 h 66"/>
              <a:gd name="T66" fmla="*/ 50 w 52"/>
              <a:gd name="T67" fmla="*/ 36 h 66"/>
              <a:gd name="T68" fmla="*/ 52 w 52"/>
              <a:gd name="T69" fmla="*/ 37 h 66"/>
              <a:gd name="T70" fmla="*/ 52 w 52"/>
              <a:gd name="T71" fmla="*/ 41 h 66"/>
              <a:gd name="T72" fmla="*/ 52 w 52"/>
              <a:gd name="T73" fmla="*/ 41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2" h="66">
                <a:moveTo>
                  <a:pt x="52" y="41"/>
                </a:moveTo>
                <a:lnTo>
                  <a:pt x="52" y="51"/>
                </a:lnTo>
                <a:lnTo>
                  <a:pt x="42" y="59"/>
                </a:lnTo>
                <a:lnTo>
                  <a:pt x="41" y="60"/>
                </a:lnTo>
                <a:lnTo>
                  <a:pt x="39" y="60"/>
                </a:lnTo>
                <a:lnTo>
                  <a:pt x="34" y="64"/>
                </a:lnTo>
                <a:lnTo>
                  <a:pt x="34" y="66"/>
                </a:lnTo>
                <a:lnTo>
                  <a:pt x="13" y="46"/>
                </a:lnTo>
                <a:lnTo>
                  <a:pt x="9" y="42"/>
                </a:lnTo>
                <a:lnTo>
                  <a:pt x="4" y="40"/>
                </a:lnTo>
                <a:lnTo>
                  <a:pt x="1" y="37"/>
                </a:lnTo>
                <a:lnTo>
                  <a:pt x="3" y="21"/>
                </a:lnTo>
                <a:lnTo>
                  <a:pt x="4" y="18"/>
                </a:lnTo>
                <a:lnTo>
                  <a:pt x="0" y="1"/>
                </a:lnTo>
                <a:lnTo>
                  <a:pt x="11" y="1"/>
                </a:lnTo>
                <a:lnTo>
                  <a:pt x="13" y="1"/>
                </a:lnTo>
                <a:lnTo>
                  <a:pt x="24" y="1"/>
                </a:lnTo>
                <a:lnTo>
                  <a:pt x="28" y="1"/>
                </a:lnTo>
                <a:lnTo>
                  <a:pt x="30" y="0"/>
                </a:lnTo>
                <a:lnTo>
                  <a:pt x="34" y="0"/>
                </a:lnTo>
                <a:lnTo>
                  <a:pt x="33" y="4"/>
                </a:lnTo>
                <a:lnTo>
                  <a:pt x="35" y="7"/>
                </a:lnTo>
                <a:lnTo>
                  <a:pt x="39" y="11"/>
                </a:lnTo>
                <a:lnTo>
                  <a:pt x="35" y="16"/>
                </a:lnTo>
                <a:lnTo>
                  <a:pt x="38" y="27"/>
                </a:lnTo>
                <a:lnTo>
                  <a:pt x="41" y="30"/>
                </a:lnTo>
                <a:lnTo>
                  <a:pt x="41" y="31"/>
                </a:lnTo>
                <a:lnTo>
                  <a:pt x="42" y="31"/>
                </a:lnTo>
                <a:lnTo>
                  <a:pt x="43" y="31"/>
                </a:lnTo>
                <a:lnTo>
                  <a:pt x="45" y="33"/>
                </a:lnTo>
                <a:lnTo>
                  <a:pt x="46" y="33"/>
                </a:lnTo>
                <a:lnTo>
                  <a:pt x="48" y="34"/>
                </a:lnTo>
                <a:lnTo>
                  <a:pt x="49" y="34"/>
                </a:lnTo>
                <a:lnTo>
                  <a:pt x="50" y="36"/>
                </a:lnTo>
                <a:lnTo>
                  <a:pt x="52" y="37"/>
                </a:lnTo>
                <a:lnTo>
                  <a:pt x="52" y="41"/>
                </a:lnTo>
                <a:lnTo>
                  <a:pt x="52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5" name="Freeform 648"/>
          <p:cNvSpPr>
            <a:spLocks/>
          </p:cNvSpPr>
          <p:nvPr/>
        </p:nvSpPr>
        <p:spPr bwMode="auto">
          <a:xfrm>
            <a:off x="5316538" y="5802313"/>
            <a:ext cx="87313" cy="103188"/>
          </a:xfrm>
          <a:custGeom>
            <a:avLst/>
            <a:gdLst>
              <a:gd name="T0" fmla="*/ 51 w 55"/>
              <a:gd name="T1" fmla="*/ 4 h 65"/>
              <a:gd name="T2" fmla="*/ 55 w 55"/>
              <a:gd name="T3" fmla="*/ 26 h 65"/>
              <a:gd name="T4" fmla="*/ 51 w 55"/>
              <a:gd name="T5" fmla="*/ 39 h 65"/>
              <a:gd name="T6" fmla="*/ 52 w 55"/>
              <a:gd name="T7" fmla="*/ 43 h 65"/>
              <a:gd name="T8" fmla="*/ 54 w 55"/>
              <a:gd name="T9" fmla="*/ 51 h 65"/>
              <a:gd name="T10" fmla="*/ 49 w 55"/>
              <a:gd name="T11" fmla="*/ 61 h 65"/>
              <a:gd name="T12" fmla="*/ 48 w 55"/>
              <a:gd name="T13" fmla="*/ 61 h 65"/>
              <a:gd name="T14" fmla="*/ 45 w 55"/>
              <a:gd name="T15" fmla="*/ 62 h 65"/>
              <a:gd name="T16" fmla="*/ 39 w 55"/>
              <a:gd name="T17" fmla="*/ 61 h 65"/>
              <a:gd name="T18" fmla="*/ 34 w 55"/>
              <a:gd name="T19" fmla="*/ 62 h 65"/>
              <a:gd name="T20" fmla="*/ 33 w 55"/>
              <a:gd name="T21" fmla="*/ 64 h 65"/>
              <a:gd name="T22" fmla="*/ 28 w 55"/>
              <a:gd name="T23" fmla="*/ 65 h 65"/>
              <a:gd name="T24" fmla="*/ 25 w 55"/>
              <a:gd name="T25" fmla="*/ 61 h 65"/>
              <a:gd name="T26" fmla="*/ 19 w 55"/>
              <a:gd name="T27" fmla="*/ 60 h 65"/>
              <a:gd name="T28" fmla="*/ 15 w 55"/>
              <a:gd name="T29" fmla="*/ 41 h 65"/>
              <a:gd name="T30" fmla="*/ 15 w 55"/>
              <a:gd name="T31" fmla="*/ 38 h 65"/>
              <a:gd name="T32" fmla="*/ 13 w 55"/>
              <a:gd name="T33" fmla="*/ 35 h 65"/>
              <a:gd name="T34" fmla="*/ 11 w 55"/>
              <a:gd name="T35" fmla="*/ 34 h 65"/>
              <a:gd name="T36" fmla="*/ 10 w 55"/>
              <a:gd name="T37" fmla="*/ 24 h 65"/>
              <a:gd name="T38" fmla="*/ 5 w 55"/>
              <a:gd name="T39" fmla="*/ 20 h 65"/>
              <a:gd name="T40" fmla="*/ 3 w 55"/>
              <a:gd name="T41" fmla="*/ 20 h 65"/>
              <a:gd name="T42" fmla="*/ 0 w 55"/>
              <a:gd name="T43" fmla="*/ 19 h 65"/>
              <a:gd name="T44" fmla="*/ 2 w 55"/>
              <a:gd name="T45" fmla="*/ 19 h 65"/>
              <a:gd name="T46" fmla="*/ 9 w 55"/>
              <a:gd name="T47" fmla="*/ 1 h 65"/>
              <a:gd name="T48" fmla="*/ 15 w 55"/>
              <a:gd name="T49" fmla="*/ 2 h 65"/>
              <a:gd name="T50" fmla="*/ 18 w 55"/>
              <a:gd name="T51" fmla="*/ 8 h 65"/>
              <a:gd name="T52" fmla="*/ 19 w 55"/>
              <a:gd name="T53" fmla="*/ 4 h 65"/>
              <a:gd name="T54" fmla="*/ 21 w 55"/>
              <a:gd name="T55" fmla="*/ 0 h 65"/>
              <a:gd name="T56" fmla="*/ 24 w 55"/>
              <a:gd name="T57" fmla="*/ 2 h 65"/>
              <a:gd name="T58" fmla="*/ 26 w 55"/>
              <a:gd name="T59" fmla="*/ 4 h 65"/>
              <a:gd name="T60" fmla="*/ 28 w 55"/>
              <a:gd name="T61" fmla="*/ 2 h 65"/>
              <a:gd name="T62" fmla="*/ 29 w 55"/>
              <a:gd name="T63" fmla="*/ 1 h 65"/>
              <a:gd name="T64" fmla="*/ 32 w 55"/>
              <a:gd name="T65" fmla="*/ 0 h 65"/>
              <a:gd name="T66" fmla="*/ 51 w 55"/>
              <a:gd name="T67" fmla="*/ 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5" h="65">
                <a:moveTo>
                  <a:pt x="51" y="4"/>
                </a:moveTo>
                <a:lnTo>
                  <a:pt x="55" y="26"/>
                </a:lnTo>
                <a:lnTo>
                  <a:pt x="51" y="39"/>
                </a:lnTo>
                <a:lnTo>
                  <a:pt x="52" y="43"/>
                </a:lnTo>
                <a:lnTo>
                  <a:pt x="54" y="51"/>
                </a:lnTo>
                <a:lnTo>
                  <a:pt x="49" y="61"/>
                </a:lnTo>
                <a:lnTo>
                  <a:pt x="48" y="61"/>
                </a:lnTo>
                <a:lnTo>
                  <a:pt x="45" y="62"/>
                </a:lnTo>
                <a:lnTo>
                  <a:pt x="39" y="61"/>
                </a:lnTo>
                <a:lnTo>
                  <a:pt x="34" y="62"/>
                </a:lnTo>
                <a:lnTo>
                  <a:pt x="33" y="64"/>
                </a:lnTo>
                <a:lnTo>
                  <a:pt x="28" y="65"/>
                </a:lnTo>
                <a:lnTo>
                  <a:pt x="25" y="61"/>
                </a:lnTo>
                <a:lnTo>
                  <a:pt x="19" y="60"/>
                </a:lnTo>
                <a:lnTo>
                  <a:pt x="15" y="41"/>
                </a:lnTo>
                <a:lnTo>
                  <a:pt x="15" y="38"/>
                </a:lnTo>
                <a:lnTo>
                  <a:pt x="13" y="35"/>
                </a:lnTo>
                <a:lnTo>
                  <a:pt x="11" y="34"/>
                </a:lnTo>
                <a:lnTo>
                  <a:pt x="10" y="24"/>
                </a:lnTo>
                <a:lnTo>
                  <a:pt x="5" y="20"/>
                </a:lnTo>
                <a:lnTo>
                  <a:pt x="3" y="20"/>
                </a:lnTo>
                <a:lnTo>
                  <a:pt x="0" y="19"/>
                </a:lnTo>
                <a:lnTo>
                  <a:pt x="2" y="19"/>
                </a:lnTo>
                <a:lnTo>
                  <a:pt x="9" y="1"/>
                </a:lnTo>
                <a:lnTo>
                  <a:pt x="15" y="2"/>
                </a:lnTo>
                <a:lnTo>
                  <a:pt x="18" y="8"/>
                </a:lnTo>
                <a:lnTo>
                  <a:pt x="19" y="4"/>
                </a:lnTo>
                <a:lnTo>
                  <a:pt x="21" y="0"/>
                </a:lnTo>
                <a:lnTo>
                  <a:pt x="24" y="2"/>
                </a:lnTo>
                <a:lnTo>
                  <a:pt x="26" y="4"/>
                </a:lnTo>
                <a:lnTo>
                  <a:pt x="28" y="2"/>
                </a:lnTo>
                <a:lnTo>
                  <a:pt x="29" y="1"/>
                </a:lnTo>
                <a:lnTo>
                  <a:pt x="32" y="0"/>
                </a:lnTo>
                <a:lnTo>
                  <a:pt x="51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6" name="Freeform 649"/>
          <p:cNvSpPr>
            <a:spLocks/>
          </p:cNvSpPr>
          <p:nvPr/>
        </p:nvSpPr>
        <p:spPr bwMode="auto">
          <a:xfrm>
            <a:off x="5345113" y="5578475"/>
            <a:ext cx="119063" cy="177800"/>
          </a:xfrm>
          <a:custGeom>
            <a:avLst/>
            <a:gdLst>
              <a:gd name="T0" fmla="*/ 49 w 75"/>
              <a:gd name="T1" fmla="*/ 93 h 112"/>
              <a:gd name="T2" fmla="*/ 45 w 75"/>
              <a:gd name="T3" fmla="*/ 92 h 112"/>
              <a:gd name="T4" fmla="*/ 40 w 75"/>
              <a:gd name="T5" fmla="*/ 98 h 112"/>
              <a:gd name="T6" fmla="*/ 37 w 75"/>
              <a:gd name="T7" fmla="*/ 100 h 112"/>
              <a:gd name="T8" fmla="*/ 34 w 75"/>
              <a:gd name="T9" fmla="*/ 101 h 112"/>
              <a:gd name="T10" fmla="*/ 33 w 75"/>
              <a:gd name="T11" fmla="*/ 101 h 112"/>
              <a:gd name="T12" fmla="*/ 33 w 75"/>
              <a:gd name="T13" fmla="*/ 105 h 112"/>
              <a:gd name="T14" fmla="*/ 31 w 75"/>
              <a:gd name="T15" fmla="*/ 109 h 112"/>
              <a:gd name="T16" fmla="*/ 27 w 75"/>
              <a:gd name="T17" fmla="*/ 112 h 112"/>
              <a:gd name="T18" fmla="*/ 25 w 75"/>
              <a:gd name="T19" fmla="*/ 111 h 112"/>
              <a:gd name="T20" fmla="*/ 26 w 75"/>
              <a:gd name="T21" fmla="*/ 104 h 112"/>
              <a:gd name="T22" fmla="*/ 29 w 75"/>
              <a:gd name="T23" fmla="*/ 104 h 112"/>
              <a:gd name="T24" fmla="*/ 26 w 75"/>
              <a:gd name="T25" fmla="*/ 96 h 112"/>
              <a:gd name="T26" fmla="*/ 15 w 75"/>
              <a:gd name="T27" fmla="*/ 87 h 112"/>
              <a:gd name="T28" fmla="*/ 14 w 75"/>
              <a:gd name="T29" fmla="*/ 85 h 112"/>
              <a:gd name="T30" fmla="*/ 11 w 75"/>
              <a:gd name="T31" fmla="*/ 83 h 112"/>
              <a:gd name="T32" fmla="*/ 8 w 75"/>
              <a:gd name="T33" fmla="*/ 68 h 112"/>
              <a:gd name="T34" fmla="*/ 4 w 75"/>
              <a:gd name="T35" fmla="*/ 57 h 112"/>
              <a:gd name="T36" fmla="*/ 1 w 75"/>
              <a:gd name="T37" fmla="*/ 55 h 112"/>
              <a:gd name="T38" fmla="*/ 0 w 75"/>
              <a:gd name="T39" fmla="*/ 51 h 112"/>
              <a:gd name="T40" fmla="*/ 6 w 75"/>
              <a:gd name="T41" fmla="*/ 45 h 112"/>
              <a:gd name="T42" fmla="*/ 11 w 75"/>
              <a:gd name="T43" fmla="*/ 42 h 112"/>
              <a:gd name="T44" fmla="*/ 12 w 75"/>
              <a:gd name="T45" fmla="*/ 38 h 112"/>
              <a:gd name="T46" fmla="*/ 7 w 75"/>
              <a:gd name="T47" fmla="*/ 36 h 112"/>
              <a:gd name="T48" fmla="*/ 8 w 75"/>
              <a:gd name="T49" fmla="*/ 32 h 112"/>
              <a:gd name="T50" fmla="*/ 11 w 75"/>
              <a:gd name="T51" fmla="*/ 25 h 112"/>
              <a:gd name="T52" fmla="*/ 12 w 75"/>
              <a:gd name="T53" fmla="*/ 22 h 112"/>
              <a:gd name="T54" fmla="*/ 14 w 75"/>
              <a:gd name="T55" fmla="*/ 17 h 112"/>
              <a:gd name="T56" fmla="*/ 19 w 75"/>
              <a:gd name="T57" fmla="*/ 11 h 112"/>
              <a:gd name="T58" fmla="*/ 26 w 75"/>
              <a:gd name="T59" fmla="*/ 7 h 112"/>
              <a:gd name="T60" fmla="*/ 36 w 75"/>
              <a:gd name="T61" fmla="*/ 2 h 112"/>
              <a:gd name="T62" fmla="*/ 40 w 75"/>
              <a:gd name="T63" fmla="*/ 0 h 112"/>
              <a:gd name="T64" fmla="*/ 53 w 75"/>
              <a:gd name="T65" fmla="*/ 4 h 112"/>
              <a:gd name="T66" fmla="*/ 56 w 75"/>
              <a:gd name="T67" fmla="*/ 6 h 112"/>
              <a:gd name="T68" fmla="*/ 66 w 75"/>
              <a:gd name="T69" fmla="*/ 4 h 112"/>
              <a:gd name="T70" fmla="*/ 70 w 75"/>
              <a:gd name="T71" fmla="*/ 6 h 112"/>
              <a:gd name="T72" fmla="*/ 75 w 75"/>
              <a:gd name="T73" fmla="*/ 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5" h="112">
                <a:moveTo>
                  <a:pt x="49" y="93"/>
                </a:moveTo>
                <a:lnTo>
                  <a:pt x="45" y="92"/>
                </a:lnTo>
                <a:lnTo>
                  <a:pt x="40" y="98"/>
                </a:lnTo>
                <a:lnTo>
                  <a:pt x="37" y="100"/>
                </a:lnTo>
                <a:lnTo>
                  <a:pt x="34" y="101"/>
                </a:lnTo>
                <a:lnTo>
                  <a:pt x="33" y="101"/>
                </a:lnTo>
                <a:lnTo>
                  <a:pt x="33" y="105"/>
                </a:lnTo>
                <a:lnTo>
                  <a:pt x="31" y="109"/>
                </a:lnTo>
                <a:lnTo>
                  <a:pt x="27" y="112"/>
                </a:lnTo>
                <a:lnTo>
                  <a:pt x="25" y="111"/>
                </a:lnTo>
                <a:lnTo>
                  <a:pt x="26" y="104"/>
                </a:lnTo>
                <a:lnTo>
                  <a:pt x="29" y="104"/>
                </a:lnTo>
                <a:lnTo>
                  <a:pt x="26" y="96"/>
                </a:lnTo>
                <a:lnTo>
                  <a:pt x="15" y="87"/>
                </a:lnTo>
                <a:lnTo>
                  <a:pt x="14" y="85"/>
                </a:lnTo>
                <a:lnTo>
                  <a:pt x="11" y="83"/>
                </a:lnTo>
                <a:lnTo>
                  <a:pt x="8" y="68"/>
                </a:lnTo>
                <a:lnTo>
                  <a:pt x="4" y="57"/>
                </a:lnTo>
                <a:lnTo>
                  <a:pt x="1" y="55"/>
                </a:lnTo>
                <a:lnTo>
                  <a:pt x="0" y="51"/>
                </a:lnTo>
                <a:lnTo>
                  <a:pt x="6" y="45"/>
                </a:lnTo>
                <a:lnTo>
                  <a:pt x="11" y="42"/>
                </a:lnTo>
                <a:lnTo>
                  <a:pt x="12" y="38"/>
                </a:lnTo>
                <a:lnTo>
                  <a:pt x="7" y="36"/>
                </a:lnTo>
                <a:lnTo>
                  <a:pt x="8" y="32"/>
                </a:lnTo>
                <a:lnTo>
                  <a:pt x="11" y="25"/>
                </a:lnTo>
                <a:lnTo>
                  <a:pt x="12" y="22"/>
                </a:lnTo>
                <a:lnTo>
                  <a:pt x="14" y="17"/>
                </a:lnTo>
                <a:lnTo>
                  <a:pt x="19" y="11"/>
                </a:lnTo>
                <a:lnTo>
                  <a:pt x="26" y="7"/>
                </a:lnTo>
                <a:lnTo>
                  <a:pt x="36" y="2"/>
                </a:lnTo>
                <a:lnTo>
                  <a:pt x="40" y="0"/>
                </a:lnTo>
                <a:lnTo>
                  <a:pt x="53" y="4"/>
                </a:lnTo>
                <a:lnTo>
                  <a:pt x="56" y="6"/>
                </a:lnTo>
                <a:lnTo>
                  <a:pt x="66" y="4"/>
                </a:lnTo>
                <a:lnTo>
                  <a:pt x="70" y="6"/>
                </a:lnTo>
                <a:lnTo>
                  <a:pt x="75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7" name="Freeform 650"/>
          <p:cNvSpPr>
            <a:spLocks/>
          </p:cNvSpPr>
          <p:nvPr/>
        </p:nvSpPr>
        <p:spPr bwMode="auto">
          <a:xfrm>
            <a:off x="5137151" y="5400675"/>
            <a:ext cx="71438" cy="104775"/>
          </a:xfrm>
          <a:custGeom>
            <a:avLst/>
            <a:gdLst>
              <a:gd name="T0" fmla="*/ 33 w 45"/>
              <a:gd name="T1" fmla="*/ 24 h 66"/>
              <a:gd name="T2" fmla="*/ 33 w 45"/>
              <a:gd name="T3" fmla="*/ 29 h 66"/>
              <a:gd name="T4" fmla="*/ 33 w 45"/>
              <a:gd name="T5" fmla="*/ 32 h 66"/>
              <a:gd name="T6" fmla="*/ 37 w 45"/>
              <a:gd name="T7" fmla="*/ 33 h 66"/>
              <a:gd name="T8" fmla="*/ 40 w 45"/>
              <a:gd name="T9" fmla="*/ 33 h 66"/>
              <a:gd name="T10" fmla="*/ 40 w 45"/>
              <a:gd name="T11" fmla="*/ 34 h 66"/>
              <a:gd name="T12" fmla="*/ 41 w 45"/>
              <a:gd name="T13" fmla="*/ 52 h 66"/>
              <a:gd name="T14" fmla="*/ 45 w 45"/>
              <a:gd name="T15" fmla="*/ 56 h 66"/>
              <a:gd name="T16" fmla="*/ 43 w 45"/>
              <a:gd name="T17" fmla="*/ 66 h 66"/>
              <a:gd name="T18" fmla="*/ 37 w 45"/>
              <a:gd name="T19" fmla="*/ 63 h 66"/>
              <a:gd name="T20" fmla="*/ 30 w 45"/>
              <a:gd name="T21" fmla="*/ 58 h 66"/>
              <a:gd name="T22" fmla="*/ 19 w 45"/>
              <a:gd name="T23" fmla="*/ 49 h 66"/>
              <a:gd name="T24" fmla="*/ 17 w 45"/>
              <a:gd name="T25" fmla="*/ 51 h 66"/>
              <a:gd name="T26" fmla="*/ 17 w 45"/>
              <a:gd name="T27" fmla="*/ 49 h 66"/>
              <a:gd name="T28" fmla="*/ 17 w 45"/>
              <a:gd name="T29" fmla="*/ 48 h 66"/>
              <a:gd name="T30" fmla="*/ 11 w 45"/>
              <a:gd name="T31" fmla="*/ 41 h 66"/>
              <a:gd name="T32" fmla="*/ 13 w 45"/>
              <a:gd name="T33" fmla="*/ 37 h 66"/>
              <a:gd name="T34" fmla="*/ 0 w 45"/>
              <a:gd name="T35" fmla="*/ 0 h 66"/>
              <a:gd name="T36" fmla="*/ 0 w 45"/>
              <a:gd name="T37" fmla="*/ 2 h 66"/>
              <a:gd name="T38" fmla="*/ 7 w 45"/>
              <a:gd name="T39" fmla="*/ 2 h 66"/>
              <a:gd name="T40" fmla="*/ 18 w 45"/>
              <a:gd name="T41" fmla="*/ 10 h 66"/>
              <a:gd name="T42" fmla="*/ 19 w 45"/>
              <a:gd name="T43" fmla="*/ 10 h 66"/>
              <a:gd name="T44" fmla="*/ 25 w 45"/>
              <a:gd name="T45" fmla="*/ 9 h 66"/>
              <a:gd name="T46" fmla="*/ 21 w 45"/>
              <a:gd name="T47" fmla="*/ 22 h 66"/>
              <a:gd name="T48" fmla="*/ 25 w 45"/>
              <a:gd name="T49" fmla="*/ 22 h 66"/>
              <a:gd name="T50" fmla="*/ 33 w 45"/>
              <a:gd name="T51" fmla="*/ 2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5" h="66">
                <a:moveTo>
                  <a:pt x="33" y="24"/>
                </a:moveTo>
                <a:lnTo>
                  <a:pt x="33" y="29"/>
                </a:lnTo>
                <a:lnTo>
                  <a:pt x="33" y="32"/>
                </a:lnTo>
                <a:lnTo>
                  <a:pt x="37" y="33"/>
                </a:lnTo>
                <a:lnTo>
                  <a:pt x="40" y="33"/>
                </a:lnTo>
                <a:lnTo>
                  <a:pt x="40" y="34"/>
                </a:lnTo>
                <a:lnTo>
                  <a:pt x="41" y="52"/>
                </a:lnTo>
                <a:lnTo>
                  <a:pt x="45" y="56"/>
                </a:lnTo>
                <a:lnTo>
                  <a:pt x="43" y="66"/>
                </a:lnTo>
                <a:lnTo>
                  <a:pt x="37" y="63"/>
                </a:lnTo>
                <a:lnTo>
                  <a:pt x="30" y="58"/>
                </a:lnTo>
                <a:lnTo>
                  <a:pt x="19" y="49"/>
                </a:lnTo>
                <a:lnTo>
                  <a:pt x="17" y="51"/>
                </a:lnTo>
                <a:lnTo>
                  <a:pt x="17" y="49"/>
                </a:lnTo>
                <a:lnTo>
                  <a:pt x="17" y="48"/>
                </a:lnTo>
                <a:lnTo>
                  <a:pt x="11" y="41"/>
                </a:lnTo>
                <a:lnTo>
                  <a:pt x="13" y="37"/>
                </a:lnTo>
                <a:lnTo>
                  <a:pt x="0" y="0"/>
                </a:lnTo>
                <a:lnTo>
                  <a:pt x="0" y="2"/>
                </a:lnTo>
                <a:lnTo>
                  <a:pt x="7" y="2"/>
                </a:lnTo>
                <a:lnTo>
                  <a:pt x="18" y="10"/>
                </a:lnTo>
                <a:lnTo>
                  <a:pt x="19" y="10"/>
                </a:lnTo>
                <a:lnTo>
                  <a:pt x="25" y="9"/>
                </a:lnTo>
                <a:lnTo>
                  <a:pt x="21" y="22"/>
                </a:lnTo>
                <a:lnTo>
                  <a:pt x="25" y="22"/>
                </a:lnTo>
                <a:lnTo>
                  <a:pt x="33" y="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8" name="Freeform 651"/>
          <p:cNvSpPr>
            <a:spLocks/>
          </p:cNvSpPr>
          <p:nvPr/>
        </p:nvSpPr>
        <p:spPr bwMode="auto">
          <a:xfrm>
            <a:off x="5475288" y="5427663"/>
            <a:ext cx="144463" cy="173038"/>
          </a:xfrm>
          <a:custGeom>
            <a:avLst/>
            <a:gdLst>
              <a:gd name="T0" fmla="*/ 87 w 91"/>
              <a:gd name="T1" fmla="*/ 34 h 109"/>
              <a:gd name="T2" fmla="*/ 88 w 91"/>
              <a:gd name="T3" fmla="*/ 42 h 109"/>
              <a:gd name="T4" fmla="*/ 91 w 91"/>
              <a:gd name="T5" fmla="*/ 54 h 109"/>
              <a:gd name="T6" fmla="*/ 88 w 91"/>
              <a:gd name="T7" fmla="*/ 67 h 109"/>
              <a:gd name="T8" fmla="*/ 86 w 91"/>
              <a:gd name="T9" fmla="*/ 76 h 109"/>
              <a:gd name="T10" fmla="*/ 84 w 91"/>
              <a:gd name="T11" fmla="*/ 79 h 109"/>
              <a:gd name="T12" fmla="*/ 82 w 91"/>
              <a:gd name="T13" fmla="*/ 86 h 109"/>
              <a:gd name="T14" fmla="*/ 78 w 91"/>
              <a:gd name="T15" fmla="*/ 95 h 109"/>
              <a:gd name="T16" fmla="*/ 71 w 91"/>
              <a:gd name="T17" fmla="*/ 101 h 109"/>
              <a:gd name="T18" fmla="*/ 68 w 91"/>
              <a:gd name="T19" fmla="*/ 105 h 109"/>
              <a:gd name="T20" fmla="*/ 65 w 91"/>
              <a:gd name="T21" fmla="*/ 109 h 109"/>
              <a:gd name="T22" fmla="*/ 61 w 91"/>
              <a:gd name="T23" fmla="*/ 101 h 109"/>
              <a:gd name="T24" fmla="*/ 60 w 91"/>
              <a:gd name="T25" fmla="*/ 97 h 109"/>
              <a:gd name="T26" fmla="*/ 60 w 91"/>
              <a:gd name="T27" fmla="*/ 91 h 109"/>
              <a:gd name="T28" fmla="*/ 56 w 91"/>
              <a:gd name="T29" fmla="*/ 79 h 109"/>
              <a:gd name="T30" fmla="*/ 50 w 91"/>
              <a:gd name="T31" fmla="*/ 68 h 109"/>
              <a:gd name="T32" fmla="*/ 39 w 91"/>
              <a:gd name="T33" fmla="*/ 67 h 109"/>
              <a:gd name="T34" fmla="*/ 34 w 91"/>
              <a:gd name="T35" fmla="*/ 71 h 109"/>
              <a:gd name="T36" fmla="*/ 27 w 91"/>
              <a:gd name="T37" fmla="*/ 77 h 109"/>
              <a:gd name="T38" fmla="*/ 8 w 91"/>
              <a:gd name="T39" fmla="*/ 79 h 109"/>
              <a:gd name="T40" fmla="*/ 7 w 91"/>
              <a:gd name="T41" fmla="*/ 73 h 109"/>
              <a:gd name="T42" fmla="*/ 7 w 91"/>
              <a:gd name="T43" fmla="*/ 68 h 109"/>
              <a:gd name="T44" fmla="*/ 9 w 91"/>
              <a:gd name="T45" fmla="*/ 62 h 109"/>
              <a:gd name="T46" fmla="*/ 9 w 91"/>
              <a:gd name="T47" fmla="*/ 58 h 109"/>
              <a:gd name="T48" fmla="*/ 8 w 91"/>
              <a:gd name="T49" fmla="*/ 57 h 109"/>
              <a:gd name="T50" fmla="*/ 7 w 91"/>
              <a:gd name="T51" fmla="*/ 53 h 109"/>
              <a:gd name="T52" fmla="*/ 7 w 91"/>
              <a:gd name="T53" fmla="*/ 50 h 109"/>
              <a:gd name="T54" fmla="*/ 9 w 91"/>
              <a:gd name="T55" fmla="*/ 47 h 109"/>
              <a:gd name="T56" fmla="*/ 7 w 91"/>
              <a:gd name="T57" fmla="*/ 38 h 109"/>
              <a:gd name="T58" fmla="*/ 12 w 91"/>
              <a:gd name="T59" fmla="*/ 31 h 109"/>
              <a:gd name="T60" fmla="*/ 11 w 91"/>
              <a:gd name="T61" fmla="*/ 28 h 109"/>
              <a:gd name="T62" fmla="*/ 9 w 91"/>
              <a:gd name="T63" fmla="*/ 23 h 109"/>
              <a:gd name="T64" fmla="*/ 5 w 91"/>
              <a:gd name="T65" fmla="*/ 8 h 109"/>
              <a:gd name="T66" fmla="*/ 23 w 91"/>
              <a:gd name="T67" fmla="*/ 5 h 109"/>
              <a:gd name="T68" fmla="*/ 27 w 91"/>
              <a:gd name="T69" fmla="*/ 4 h 109"/>
              <a:gd name="T70" fmla="*/ 30 w 91"/>
              <a:gd name="T71" fmla="*/ 4 h 109"/>
              <a:gd name="T72" fmla="*/ 44 w 91"/>
              <a:gd name="T73" fmla="*/ 9 h 109"/>
              <a:gd name="T74" fmla="*/ 49 w 91"/>
              <a:gd name="T75" fmla="*/ 16 h 109"/>
              <a:gd name="T76" fmla="*/ 52 w 91"/>
              <a:gd name="T77" fmla="*/ 17 h 109"/>
              <a:gd name="T78" fmla="*/ 60 w 91"/>
              <a:gd name="T79" fmla="*/ 12 h 109"/>
              <a:gd name="T80" fmla="*/ 64 w 91"/>
              <a:gd name="T81" fmla="*/ 0 h 109"/>
              <a:gd name="T82" fmla="*/ 69 w 91"/>
              <a:gd name="T83" fmla="*/ 5 h 109"/>
              <a:gd name="T84" fmla="*/ 79 w 91"/>
              <a:gd name="T85" fmla="*/ 8 h 109"/>
              <a:gd name="T86" fmla="*/ 82 w 91"/>
              <a:gd name="T87" fmla="*/ 17 h 109"/>
              <a:gd name="T88" fmla="*/ 83 w 91"/>
              <a:gd name="T89" fmla="*/ 28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1" h="109">
                <a:moveTo>
                  <a:pt x="87" y="32"/>
                </a:moveTo>
                <a:lnTo>
                  <a:pt x="87" y="34"/>
                </a:lnTo>
                <a:lnTo>
                  <a:pt x="88" y="38"/>
                </a:lnTo>
                <a:lnTo>
                  <a:pt x="88" y="42"/>
                </a:lnTo>
                <a:lnTo>
                  <a:pt x="88" y="46"/>
                </a:lnTo>
                <a:lnTo>
                  <a:pt x="91" y="54"/>
                </a:lnTo>
                <a:lnTo>
                  <a:pt x="88" y="62"/>
                </a:lnTo>
                <a:lnTo>
                  <a:pt x="88" y="67"/>
                </a:lnTo>
                <a:lnTo>
                  <a:pt x="87" y="69"/>
                </a:lnTo>
                <a:lnTo>
                  <a:pt x="86" y="76"/>
                </a:lnTo>
                <a:lnTo>
                  <a:pt x="84" y="77"/>
                </a:lnTo>
                <a:lnTo>
                  <a:pt x="84" y="79"/>
                </a:lnTo>
                <a:lnTo>
                  <a:pt x="84" y="80"/>
                </a:lnTo>
                <a:lnTo>
                  <a:pt x="82" y="86"/>
                </a:lnTo>
                <a:lnTo>
                  <a:pt x="80" y="92"/>
                </a:lnTo>
                <a:lnTo>
                  <a:pt x="78" y="95"/>
                </a:lnTo>
                <a:lnTo>
                  <a:pt x="75" y="99"/>
                </a:lnTo>
                <a:lnTo>
                  <a:pt x="71" y="101"/>
                </a:lnTo>
                <a:lnTo>
                  <a:pt x="68" y="103"/>
                </a:lnTo>
                <a:lnTo>
                  <a:pt x="68" y="105"/>
                </a:lnTo>
                <a:lnTo>
                  <a:pt x="67" y="107"/>
                </a:lnTo>
                <a:lnTo>
                  <a:pt x="65" y="109"/>
                </a:lnTo>
                <a:lnTo>
                  <a:pt x="63" y="103"/>
                </a:lnTo>
                <a:lnTo>
                  <a:pt x="61" y="101"/>
                </a:lnTo>
                <a:lnTo>
                  <a:pt x="61" y="99"/>
                </a:lnTo>
                <a:lnTo>
                  <a:pt x="60" y="97"/>
                </a:lnTo>
                <a:lnTo>
                  <a:pt x="58" y="92"/>
                </a:lnTo>
                <a:lnTo>
                  <a:pt x="60" y="91"/>
                </a:lnTo>
                <a:lnTo>
                  <a:pt x="50" y="84"/>
                </a:lnTo>
                <a:lnTo>
                  <a:pt x="56" y="79"/>
                </a:lnTo>
                <a:lnTo>
                  <a:pt x="53" y="71"/>
                </a:lnTo>
                <a:lnTo>
                  <a:pt x="50" y="68"/>
                </a:lnTo>
                <a:lnTo>
                  <a:pt x="41" y="68"/>
                </a:lnTo>
                <a:lnTo>
                  <a:pt x="39" y="67"/>
                </a:lnTo>
                <a:lnTo>
                  <a:pt x="37" y="69"/>
                </a:lnTo>
                <a:lnTo>
                  <a:pt x="34" y="71"/>
                </a:lnTo>
                <a:lnTo>
                  <a:pt x="31" y="72"/>
                </a:lnTo>
                <a:lnTo>
                  <a:pt x="27" y="77"/>
                </a:lnTo>
                <a:lnTo>
                  <a:pt x="26" y="79"/>
                </a:lnTo>
                <a:lnTo>
                  <a:pt x="8" y="79"/>
                </a:lnTo>
                <a:lnTo>
                  <a:pt x="7" y="77"/>
                </a:lnTo>
                <a:lnTo>
                  <a:pt x="7" y="73"/>
                </a:lnTo>
                <a:lnTo>
                  <a:pt x="7" y="71"/>
                </a:lnTo>
                <a:lnTo>
                  <a:pt x="7" y="68"/>
                </a:lnTo>
                <a:lnTo>
                  <a:pt x="5" y="68"/>
                </a:lnTo>
                <a:lnTo>
                  <a:pt x="9" y="62"/>
                </a:lnTo>
                <a:lnTo>
                  <a:pt x="9" y="60"/>
                </a:lnTo>
                <a:lnTo>
                  <a:pt x="9" y="58"/>
                </a:lnTo>
                <a:lnTo>
                  <a:pt x="9" y="57"/>
                </a:lnTo>
                <a:lnTo>
                  <a:pt x="8" y="57"/>
                </a:lnTo>
                <a:lnTo>
                  <a:pt x="8" y="56"/>
                </a:lnTo>
                <a:lnTo>
                  <a:pt x="7" y="53"/>
                </a:lnTo>
                <a:lnTo>
                  <a:pt x="5" y="52"/>
                </a:lnTo>
                <a:lnTo>
                  <a:pt x="7" y="50"/>
                </a:lnTo>
                <a:lnTo>
                  <a:pt x="8" y="47"/>
                </a:lnTo>
                <a:lnTo>
                  <a:pt x="9" y="47"/>
                </a:lnTo>
                <a:lnTo>
                  <a:pt x="9" y="46"/>
                </a:lnTo>
                <a:lnTo>
                  <a:pt x="7" y="38"/>
                </a:lnTo>
                <a:lnTo>
                  <a:pt x="12" y="34"/>
                </a:lnTo>
                <a:lnTo>
                  <a:pt x="12" y="31"/>
                </a:lnTo>
                <a:lnTo>
                  <a:pt x="12" y="30"/>
                </a:lnTo>
                <a:lnTo>
                  <a:pt x="11" y="28"/>
                </a:lnTo>
                <a:lnTo>
                  <a:pt x="11" y="24"/>
                </a:lnTo>
                <a:lnTo>
                  <a:pt x="9" y="23"/>
                </a:lnTo>
                <a:lnTo>
                  <a:pt x="0" y="8"/>
                </a:lnTo>
                <a:lnTo>
                  <a:pt x="5" y="8"/>
                </a:lnTo>
                <a:lnTo>
                  <a:pt x="12" y="9"/>
                </a:lnTo>
                <a:lnTo>
                  <a:pt x="23" y="5"/>
                </a:lnTo>
                <a:lnTo>
                  <a:pt x="26" y="5"/>
                </a:lnTo>
                <a:lnTo>
                  <a:pt x="27" y="4"/>
                </a:lnTo>
                <a:lnTo>
                  <a:pt x="29" y="4"/>
                </a:lnTo>
                <a:lnTo>
                  <a:pt x="30" y="4"/>
                </a:lnTo>
                <a:lnTo>
                  <a:pt x="31" y="5"/>
                </a:lnTo>
                <a:lnTo>
                  <a:pt x="44" y="9"/>
                </a:lnTo>
                <a:lnTo>
                  <a:pt x="46" y="13"/>
                </a:lnTo>
                <a:lnTo>
                  <a:pt x="49" y="16"/>
                </a:lnTo>
                <a:lnTo>
                  <a:pt x="52" y="23"/>
                </a:lnTo>
                <a:lnTo>
                  <a:pt x="52" y="17"/>
                </a:lnTo>
                <a:lnTo>
                  <a:pt x="52" y="13"/>
                </a:lnTo>
                <a:lnTo>
                  <a:pt x="60" y="12"/>
                </a:lnTo>
                <a:lnTo>
                  <a:pt x="57" y="0"/>
                </a:lnTo>
                <a:lnTo>
                  <a:pt x="64" y="0"/>
                </a:lnTo>
                <a:lnTo>
                  <a:pt x="65" y="7"/>
                </a:lnTo>
                <a:lnTo>
                  <a:pt x="69" y="5"/>
                </a:lnTo>
                <a:lnTo>
                  <a:pt x="73" y="11"/>
                </a:lnTo>
                <a:lnTo>
                  <a:pt x="79" y="8"/>
                </a:lnTo>
                <a:lnTo>
                  <a:pt x="80" y="12"/>
                </a:lnTo>
                <a:lnTo>
                  <a:pt x="82" y="17"/>
                </a:lnTo>
                <a:lnTo>
                  <a:pt x="82" y="24"/>
                </a:lnTo>
                <a:lnTo>
                  <a:pt x="83" y="28"/>
                </a:lnTo>
                <a:lnTo>
                  <a:pt x="87" y="3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9" name="Freeform 652"/>
          <p:cNvSpPr>
            <a:spLocks/>
          </p:cNvSpPr>
          <p:nvPr/>
        </p:nvSpPr>
        <p:spPr bwMode="auto">
          <a:xfrm>
            <a:off x="5441951" y="5219700"/>
            <a:ext cx="195263" cy="166688"/>
          </a:xfrm>
          <a:custGeom>
            <a:avLst/>
            <a:gdLst>
              <a:gd name="T0" fmla="*/ 93 w 123"/>
              <a:gd name="T1" fmla="*/ 13 h 105"/>
              <a:gd name="T2" fmla="*/ 96 w 123"/>
              <a:gd name="T3" fmla="*/ 27 h 105"/>
              <a:gd name="T4" fmla="*/ 97 w 123"/>
              <a:gd name="T5" fmla="*/ 34 h 105"/>
              <a:gd name="T6" fmla="*/ 101 w 123"/>
              <a:gd name="T7" fmla="*/ 45 h 105"/>
              <a:gd name="T8" fmla="*/ 107 w 123"/>
              <a:gd name="T9" fmla="*/ 56 h 105"/>
              <a:gd name="T10" fmla="*/ 112 w 123"/>
              <a:gd name="T11" fmla="*/ 67 h 105"/>
              <a:gd name="T12" fmla="*/ 112 w 123"/>
              <a:gd name="T13" fmla="*/ 78 h 105"/>
              <a:gd name="T14" fmla="*/ 118 w 123"/>
              <a:gd name="T15" fmla="*/ 84 h 105"/>
              <a:gd name="T16" fmla="*/ 122 w 123"/>
              <a:gd name="T17" fmla="*/ 91 h 105"/>
              <a:gd name="T18" fmla="*/ 107 w 123"/>
              <a:gd name="T19" fmla="*/ 98 h 105"/>
              <a:gd name="T20" fmla="*/ 100 w 123"/>
              <a:gd name="T21" fmla="*/ 91 h 105"/>
              <a:gd name="T22" fmla="*/ 97 w 123"/>
              <a:gd name="T23" fmla="*/ 91 h 105"/>
              <a:gd name="T24" fmla="*/ 96 w 123"/>
              <a:gd name="T25" fmla="*/ 93 h 105"/>
              <a:gd name="T26" fmla="*/ 92 w 123"/>
              <a:gd name="T27" fmla="*/ 94 h 105"/>
              <a:gd name="T28" fmla="*/ 79 w 123"/>
              <a:gd name="T29" fmla="*/ 98 h 105"/>
              <a:gd name="T30" fmla="*/ 78 w 123"/>
              <a:gd name="T31" fmla="*/ 94 h 105"/>
              <a:gd name="T32" fmla="*/ 69 w 123"/>
              <a:gd name="T33" fmla="*/ 90 h 105"/>
              <a:gd name="T34" fmla="*/ 66 w 123"/>
              <a:gd name="T35" fmla="*/ 93 h 105"/>
              <a:gd name="T36" fmla="*/ 54 w 123"/>
              <a:gd name="T37" fmla="*/ 88 h 105"/>
              <a:gd name="T38" fmla="*/ 50 w 123"/>
              <a:gd name="T39" fmla="*/ 93 h 105"/>
              <a:gd name="T40" fmla="*/ 41 w 123"/>
              <a:gd name="T41" fmla="*/ 99 h 105"/>
              <a:gd name="T42" fmla="*/ 18 w 123"/>
              <a:gd name="T43" fmla="*/ 103 h 105"/>
              <a:gd name="T44" fmla="*/ 11 w 123"/>
              <a:gd name="T45" fmla="*/ 101 h 105"/>
              <a:gd name="T46" fmla="*/ 6 w 123"/>
              <a:gd name="T47" fmla="*/ 93 h 105"/>
              <a:gd name="T48" fmla="*/ 5 w 123"/>
              <a:gd name="T49" fmla="*/ 87 h 105"/>
              <a:gd name="T50" fmla="*/ 0 w 123"/>
              <a:gd name="T51" fmla="*/ 80 h 105"/>
              <a:gd name="T52" fmla="*/ 17 w 123"/>
              <a:gd name="T53" fmla="*/ 82 h 105"/>
              <a:gd name="T54" fmla="*/ 35 w 123"/>
              <a:gd name="T55" fmla="*/ 72 h 105"/>
              <a:gd name="T56" fmla="*/ 36 w 123"/>
              <a:gd name="T57" fmla="*/ 68 h 105"/>
              <a:gd name="T58" fmla="*/ 37 w 123"/>
              <a:gd name="T59" fmla="*/ 60 h 105"/>
              <a:gd name="T60" fmla="*/ 36 w 123"/>
              <a:gd name="T61" fmla="*/ 52 h 105"/>
              <a:gd name="T62" fmla="*/ 40 w 123"/>
              <a:gd name="T63" fmla="*/ 48 h 105"/>
              <a:gd name="T64" fmla="*/ 44 w 123"/>
              <a:gd name="T65" fmla="*/ 34 h 105"/>
              <a:gd name="T66" fmla="*/ 55 w 123"/>
              <a:gd name="T67" fmla="*/ 28 h 105"/>
              <a:gd name="T68" fmla="*/ 62 w 123"/>
              <a:gd name="T69" fmla="*/ 27 h 105"/>
              <a:gd name="T70" fmla="*/ 73 w 123"/>
              <a:gd name="T71" fmla="*/ 12 h 105"/>
              <a:gd name="T72" fmla="*/ 69 w 123"/>
              <a:gd name="T73" fmla="*/ 1 h 105"/>
              <a:gd name="T74" fmla="*/ 77 w 123"/>
              <a:gd name="T75" fmla="*/ 4 h 105"/>
              <a:gd name="T76" fmla="*/ 89 w 123"/>
              <a:gd name="T77" fmla="*/ 12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3" h="105">
                <a:moveTo>
                  <a:pt x="93" y="12"/>
                </a:moveTo>
                <a:lnTo>
                  <a:pt x="93" y="13"/>
                </a:lnTo>
                <a:lnTo>
                  <a:pt x="94" y="19"/>
                </a:lnTo>
                <a:lnTo>
                  <a:pt x="96" y="27"/>
                </a:lnTo>
                <a:lnTo>
                  <a:pt x="97" y="33"/>
                </a:lnTo>
                <a:lnTo>
                  <a:pt x="97" y="34"/>
                </a:lnTo>
                <a:lnTo>
                  <a:pt x="99" y="41"/>
                </a:lnTo>
                <a:lnTo>
                  <a:pt x="101" y="45"/>
                </a:lnTo>
                <a:lnTo>
                  <a:pt x="103" y="49"/>
                </a:lnTo>
                <a:lnTo>
                  <a:pt x="107" y="56"/>
                </a:lnTo>
                <a:lnTo>
                  <a:pt x="109" y="60"/>
                </a:lnTo>
                <a:lnTo>
                  <a:pt x="112" y="67"/>
                </a:lnTo>
                <a:lnTo>
                  <a:pt x="112" y="71"/>
                </a:lnTo>
                <a:lnTo>
                  <a:pt x="112" y="78"/>
                </a:lnTo>
                <a:lnTo>
                  <a:pt x="115" y="82"/>
                </a:lnTo>
                <a:lnTo>
                  <a:pt x="118" y="84"/>
                </a:lnTo>
                <a:lnTo>
                  <a:pt x="119" y="88"/>
                </a:lnTo>
                <a:lnTo>
                  <a:pt x="122" y="91"/>
                </a:lnTo>
                <a:lnTo>
                  <a:pt x="123" y="98"/>
                </a:lnTo>
                <a:lnTo>
                  <a:pt x="107" y="98"/>
                </a:lnTo>
                <a:lnTo>
                  <a:pt x="103" y="94"/>
                </a:lnTo>
                <a:lnTo>
                  <a:pt x="100" y="91"/>
                </a:lnTo>
                <a:lnTo>
                  <a:pt x="99" y="91"/>
                </a:lnTo>
                <a:lnTo>
                  <a:pt x="97" y="91"/>
                </a:lnTo>
                <a:lnTo>
                  <a:pt x="97" y="93"/>
                </a:lnTo>
                <a:lnTo>
                  <a:pt x="96" y="93"/>
                </a:lnTo>
                <a:lnTo>
                  <a:pt x="94" y="94"/>
                </a:lnTo>
                <a:lnTo>
                  <a:pt x="92" y="94"/>
                </a:lnTo>
                <a:lnTo>
                  <a:pt x="88" y="95"/>
                </a:lnTo>
                <a:lnTo>
                  <a:pt x="79" y="98"/>
                </a:lnTo>
                <a:lnTo>
                  <a:pt x="78" y="97"/>
                </a:lnTo>
                <a:lnTo>
                  <a:pt x="78" y="94"/>
                </a:lnTo>
                <a:lnTo>
                  <a:pt x="70" y="90"/>
                </a:lnTo>
                <a:lnTo>
                  <a:pt x="69" y="90"/>
                </a:lnTo>
                <a:lnTo>
                  <a:pt x="67" y="91"/>
                </a:lnTo>
                <a:lnTo>
                  <a:pt x="66" y="93"/>
                </a:lnTo>
                <a:lnTo>
                  <a:pt x="58" y="90"/>
                </a:lnTo>
                <a:lnTo>
                  <a:pt x="54" y="88"/>
                </a:lnTo>
                <a:lnTo>
                  <a:pt x="51" y="91"/>
                </a:lnTo>
                <a:lnTo>
                  <a:pt x="50" y="93"/>
                </a:lnTo>
                <a:lnTo>
                  <a:pt x="51" y="99"/>
                </a:lnTo>
                <a:lnTo>
                  <a:pt x="41" y="99"/>
                </a:lnTo>
                <a:lnTo>
                  <a:pt x="37" y="98"/>
                </a:lnTo>
                <a:lnTo>
                  <a:pt x="18" y="103"/>
                </a:lnTo>
                <a:lnTo>
                  <a:pt x="13" y="105"/>
                </a:lnTo>
                <a:lnTo>
                  <a:pt x="11" y="101"/>
                </a:lnTo>
                <a:lnTo>
                  <a:pt x="9" y="95"/>
                </a:lnTo>
                <a:lnTo>
                  <a:pt x="6" y="93"/>
                </a:lnTo>
                <a:lnTo>
                  <a:pt x="5" y="87"/>
                </a:lnTo>
                <a:lnTo>
                  <a:pt x="5" y="87"/>
                </a:lnTo>
                <a:lnTo>
                  <a:pt x="0" y="82"/>
                </a:lnTo>
                <a:lnTo>
                  <a:pt x="0" y="80"/>
                </a:lnTo>
                <a:lnTo>
                  <a:pt x="0" y="78"/>
                </a:lnTo>
                <a:lnTo>
                  <a:pt x="17" y="82"/>
                </a:lnTo>
                <a:lnTo>
                  <a:pt x="28" y="75"/>
                </a:lnTo>
                <a:lnTo>
                  <a:pt x="35" y="72"/>
                </a:lnTo>
                <a:lnTo>
                  <a:pt x="35" y="71"/>
                </a:lnTo>
                <a:lnTo>
                  <a:pt x="36" y="68"/>
                </a:lnTo>
                <a:lnTo>
                  <a:pt x="37" y="65"/>
                </a:lnTo>
                <a:lnTo>
                  <a:pt x="37" y="60"/>
                </a:lnTo>
                <a:lnTo>
                  <a:pt x="36" y="54"/>
                </a:lnTo>
                <a:lnTo>
                  <a:pt x="36" y="52"/>
                </a:lnTo>
                <a:lnTo>
                  <a:pt x="36" y="49"/>
                </a:lnTo>
                <a:lnTo>
                  <a:pt x="40" y="48"/>
                </a:lnTo>
                <a:lnTo>
                  <a:pt x="41" y="42"/>
                </a:lnTo>
                <a:lnTo>
                  <a:pt x="44" y="34"/>
                </a:lnTo>
                <a:lnTo>
                  <a:pt x="54" y="30"/>
                </a:lnTo>
                <a:lnTo>
                  <a:pt x="55" y="28"/>
                </a:lnTo>
                <a:lnTo>
                  <a:pt x="59" y="26"/>
                </a:lnTo>
                <a:lnTo>
                  <a:pt x="62" y="27"/>
                </a:lnTo>
                <a:lnTo>
                  <a:pt x="59" y="22"/>
                </a:lnTo>
                <a:lnTo>
                  <a:pt x="73" y="12"/>
                </a:lnTo>
                <a:lnTo>
                  <a:pt x="74" y="12"/>
                </a:lnTo>
                <a:lnTo>
                  <a:pt x="69" y="1"/>
                </a:lnTo>
                <a:lnTo>
                  <a:pt x="71" y="0"/>
                </a:lnTo>
                <a:lnTo>
                  <a:pt x="77" y="4"/>
                </a:lnTo>
                <a:lnTo>
                  <a:pt x="85" y="8"/>
                </a:lnTo>
                <a:lnTo>
                  <a:pt x="89" y="12"/>
                </a:lnTo>
                <a:lnTo>
                  <a:pt x="93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0" name="Freeform 653"/>
          <p:cNvSpPr>
            <a:spLocks/>
          </p:cNvSpPr>
          <p:nvPr/>
        </p:nvSpPr>
        <p:spPr bwMode="auto">
          <a:xfrm>
            <a:off x="5386388" y="4398963"/>
            <a:ext cx="212725" cy="222250"/>
          </a:xfrm>
          <a:custGeom>
            <a:avLst/>
            <a:gdLst>
              <a:gd name="T0" fmla="*/ 121 w 134"/>
              <a:gd name="T1" fmla="*/ 33 h 140"/>
              <a:gd name="T2" fmla="*/ 119 w 134"/>
              <a:gd name="T3" fmla="*/ 41 h 140"/>
              <a:gd name="T4" fmla="*/ 116 w 134"/>
              <a:gd name="T5" fmla="*/ 49 h 140"/>
              <a:gd name="T6" fmla="*/ 114 w 134"/>
              <a:gd name="T7" fmla="*/ 53 h 140"/>
              <a:gd name="T8" fmla="*/ 112 w 134"/>
              <a:gd name="T9" fmla="*/ 60 h 140"/>
              <a:gd name="T10" fmla="*/ 116 w 134"/>
              <a:gd name="T11" fmla="*/ 72 h 140"/>
              <a:gd name="T12" fmla="*/ 121 w 134"/>
              <a:gd name="T13" fmla="*/ 93 h 140"/>
              <a:gd name="T14" fmla="*/ 125 w 134"/>
              <a:gd name="T15" fmla="*/ 108 h 140"/>
              <a:gd name="T16" fmla="*/ 129 w 134"/>
              <a:gd name="T17" fmla="*/ 123 h 140"/>
              <a:gd name="T18" fmla="*/ 132 w 134"/>
              <a:gd name="T19" fmla="*/ 131 h 140"/>
              <a:gd name="T20" fmla="*/ 117 w 134"/>
              <a:gd name="T21" fmla="*/ 140 h 140"/>
              <a:gd name="T22" fmla="*/ 101 w 134"/>
              <a:gd name="T23" fmla="*/ 125 h 140"/>
              <a:gd name="T24" fmla="*/ 91 w 134"/>
              <a:gd name="T25" fmla="*/ 124 h 140"/>
              <a:gd name="T26" fmla="*/ 74 w 134"/>
              <a:gd name="T27" fmla="*/ 119 h 140"/>
              <a:gd name="T28" fmla="*/ 68 w 134"/>
              <a:gd name="T29" fmla="*/ 127 h 140"/>
              <a:gd name="T30" fmla="*/ 63 w 134"/>
              <a:gd name="T31" fmla="*/ 119 h 140"/>
              <a:gd name="T32" fmla="*/ 53 w 134"/>
              <a:gd name="T33" fmla="*/ 120 h 140"/>
              <a:gd name="T34" fmla="*/ 40 w 134"/>
              <a:gd name="T35" fmla="*/ 101 h 140"/>
              <a:gd name="T36" fmla="*/ 23 w 134"/>
              <a:gd name="T37" fmla="*/ 80 h 140"/>
              <a:gd name="T38" fmla="*/ 19 w 134"/>
              <a:gd name="T39" fmla="*/ 79 h 140"/>
              <a:gd name="T40" fmla="*/ 12 w 134"/>
              <a:gd name="T41" fmla="*/ 75 h 140"/>
              <a:gd name="T42" fmla="*/ 7 w 134"/>
              <a:gd name="T43" fmla="*/ 63 h 140"/>
              <a:gd name="T44" fmla="*/ 5 w 134"/>
              <a:gd name="T45" fmla="*/ 49 h 140"/>
              <a:gd name="T46" fmla="*/ 0 w 134"/>
              <a:gd name="T47" fmla="*/ 41 h 140"/>
              <a:gd name="T48" fmla="*/ 1 w 134"/>
              <a:gd name="T49" fmla="*/ 35 h 140"/>
              <a:gd name="T50" fmla="*/ 7 w 134"/>
              <a:gd name="T51" fmla="*/ 34 h 140"/>
              <a:gd name="T52" fmla="*/ 20 w 134"/>
              <a:gd name="T53" fmla="*/ 27 h 140"/>
              <a:gd name="T54" fmla="*/ 23 w 134"/>
              <a:gd name="T55" fmla="*/ 22 h 140"/>
              <a:gd name="T56" fmla="*/ 30 w 134"/>
              <a:gd name="T57" fmla="*/ 20 h 140"/>
              <a:gd name="T58" fmla="*/ 34 w 134"/>
              <a:gd name="T59" fmla="*/ 22 h 140"/>
              <a:gd name="T60" fmla="*/ 42 w 134"/>
              <a:gd name="T61" fmla="*/ 19 h 140"/>
              <a:gd name="T62" fmla="*/ 68 w 134"/>
              <a:gd name="T63" fmla="*/ 15 h 140"/>
              <a:gd name="T64" fmla="*/ 85 w 134"/>
              <a:gd name="T65" fmla="*/ 0 h 140"/>
              <a:gd name="T66" fmla="*/ 91 w 134"/>
              <a:gd name="T67" fmla="*/ 4 h 140"/>
              <a:gd name="T68" fmla="*/ 124 w 134"/>
              <a:gd name="T69" fmla="*/ 25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140">
                <a:moveTo>
                  <a:pt x="124" y="25"/>
                </a:moveTo>
                <a:lnTo>
                  <a:pt x="121" y="33"/>
                </a:lnTo>
                <a:lnTo>
                  <a:pt x="120" y="34"/>
                </a:lnTo>
                <a:lnTo>
                  <a:pt x="119" y="41"/>
                </a:lnTo>
                <a:lnTo>
                  <a:pt x="117" y="44"/>
                </a:lnTo>
                <a:lnTo>
                  <a:pt x="116" y="49"/>
                </a:lnTo>
                <a:lnTo>
                  <a:pt x="114" y="52"/>
                </a:lnTo>
                <a:lnTo>
                  <a:pt x="114" y="53"/>
                </a:lnTo>
                <a:lnTo>
                  <a:pt x="113" y="56"/>
                </a:lnTo>
                <a:lnTo>
                  <a:pt x="112" y="60"/>
                </a:lnTo>
                <a:lnTo>
                  <a:pt x="113" y="64"/>
                </a:lnTo>
                <a:lnTo>
                  <a:pt x="116" y="72"/>
                </a:lnTo>
                <a:lnTo>
                  <a:pt x="117" y="79"/>
                </a:lnTo>
                <a:lnTo>
                  <a:pt x="121" y="93"/>
                </a:lnTo>
                <a:lnTo>
                  <a:pt x="124" y="101"/>
                </a:lnTo>
                <a:lnTo>
                  <a:pt x="125" y="108"/>
                </a:lnTo>
                <a:lnTo>
                  <a:pt x="128" y="116"/>
                </a:lnTo>
                <a:lnTo>
                  <a:pt x="129" y="123"/>
                </a:lnTo>
                <a:lnTo>
                  <a:pt x="131" y="125"/>
                </a:lnTo>
                <a:lnTo>
                  <a:pt x="132" y="131"/>
                </a:lnTo>
                <a:lnTo>
                  <a:pt x="134" y="135"/>
                </a:lnTo>
                <a:lnTo>
                  <a:pt x="117" y="140"/>
                </a:lnTo>
                <a:lnTo>
                  <a:pt x="108" y="128"/>
                </a:lnTo>
                <a:lnTo>
                  <a:pt x="101" y="125"/>
                </a:lnTo>
                <a:lnTo>
                  <a:pt x="100" y="125"/>
                </a:lnTo>
                <a:lnTo>
                  <a:pt x="91" y="124"/>
                </a:lnTo>
                <a:lnTo>
                  <a:pt x="82" y="121"/>
                </a:lnTo>
                <a:lnTo>
                  <a:pt x="74" y="119"/>
                </a:lnTo>
                <a:lnTo>
                  <a:pt x="70" y="125"/>
                </a:lnTo>
                <a:lnTo>
                  <a:pt x="68" y="127"/>
                </a:lnTo>
                <a:lnTo>
                  <a:pt x="64" y="125"/>
                </a:lnTo>
                <a:lnTo>
                  <a:pt x="63" y="119"/>
                </a:lnTo>
                <a:lnTo>
                  <a:pt x="61" y="119"/>
                </a:lnTo>
                <a:lnTo>
                  <a:pt x="53" y="120"/>
                </a:lnTo>
                <a:lnTo>
                  <a:pt x="48" y="120"/>
                </a:lnTo>
                <a:lnTo>
                  <a:pt x="40" y="101"/>
                </a:lnTo>
                <a:lnTo>
                  <a:pt x="34" y="94"/>
                </a:lnTo>
                <a:lnTo>
                  <a:pt x="23" y="80"/>
                </a:lnTo>
                <a:lnTo>
                  <a:pt x="22" y="80"/>
                </a:lnTo>
                <a:lnTo>
                  <a:pt x="19" y="79"/>
                </a:lnTo>
                <a:lnTo>
                  <a:pt x="15" y="76"/>
                </a:lnTo>
                <a:lnTo>
                  <a:pt x="12" y="75"/>
                </a:lnTo>
                <a:lnTo>
                  <a:pt x="11" y="65"/>
                </a:lnTo>
                <a:lnTo>
                  <a:pt x="7" y="63"/>
                </a:lnTo>
                <a:lnTo>
                  <a:pt x="7" y="60"/>
                </a:lnTo>
                <a:lnTo>
                  <a:pt x="5" y="49"/>
                </a:lnTo>
                <a:lnTo>
                  <a:pt x="4" y="45"/>
                </a:lnTo>
                <a:lnTo>
                  <a:pt x="0" y="41"/>
                </a:lnTo>
                <a:lnTo>
                  <a:pt x="0" y="40"/>
                </a:lnTo>
                <a:lnTo>
                  <a:pt x="1" y="35"/>
                </a:lnTo>
                <a:lnTo>
                  <a:pt x="5" y="37"/>
                </a:lnTo>
                <a:lnTo>
                  <a:pt x="7" y="34"/>
                </a:lnTo>
                <a:lnTo>
                  <a:pt x="12" y="29"/>
                </a:lnTo>
                <a:lnTo>
                  <a:pt x="20" y="27"/>
                </a:lnTo>
                <a:lnTo>
                  <a:pt x="22" y="22"/>
                </a:lnTo>
                <a:lnTo>
                  <a:pt x="23" y="22"/>
                </a:lnTo>
                <a:lnTo>
                  <a:pt x="27" y="20"/>
                </a:lnTo>
                <a:lnTo>
                  <a:pt x="30" y="20"/>
                </a:lnTo>
                <a:lnTo>
                  <a:pt x="31" y="20"/>
                </a:lnTo>
                <a:lnTo>
                  <a:pt x="34" y="22"/>
                </a:lnTo>
                <a:lnTo>
                  <a:pt x="37" y="18"/>
                </a:lnTo>
                <a:lnTo>
                  <a:pt x="42" y="19"/>
                </a:lnTo>
                <a:lnTo>
                  <a:pt x="53" y="15"/>
                </a:lnTo>
                <a:lnTo>
                  <a:pt x="68" y="15"/>
                </a:lnTo>
                <a:lnTo>
                  <a:pt x="80" y="4"/>
                </a:lnTo>
                <a:lnTo>
                  <a:pt x="85" y="0"/>
                </a:lnTo>
                <a:lnTo>
                  <a:pt x="86" y="1"/>
                </a:lnTo>
                <a:lnTo>
                  <a:pt x="91" y="4"/>
                </a:lnTo>
                <a:lnTo>
                  <a:pt x="97" y="7"/>
                </a:lnTo>
                <a:lnTo>
                  <a:pt x="124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1" name="Freeform 654"/>
          <p:cNvSpPr>
            <a:spLocks/>
          </p:cNvSpPr>
          <p:nvPr/>
        </p:nvSpPr>
        <p:spPr bwMode="auto">
          <a:xfrm>
            <a:off x="5578476" y="3733800"/>
            <a:ext cx="236538" cy="195263"/>
          </a:xfrm>
          <a:custGeom>
            <a:avLst/>
            <a:gdLst>
              <a:gd name="T0" fmla="*/ 143 w 149"/>
              <a:gd name="T1" fmla="*/ 90 h 123"/>
              <a:gd name="T2" fmla="*/ 138 w 149"/>
              <a:gd name="T3" fmla="*/ 92 h 123"/>
              <a:gd name="T4" fmla="*/ 135 w 149"/>
              <a:gd name="T5" fmla="*/ 92 h 123"/>
              <a:gd name="T6" fmla="*/ 130 w 149"/>
              <a:gd name="T7" fmla="*/ 94 h 123"/>
              <a:gd name="T8" fmla="*/ 128 w 149"/>
              <a:gd name="T9" fmla="*/ 94 h 123"/>
              <a:gd name="T10" fmla="*/ 118 w 149"/>
              <a:gd name="T11" fmla="*/ 97 h 123"/>
              <a:gd name="T12" fmla="*/ 113 w 149"/>
              <a:gd name="T13" fmla="*/ 99 h 123"/>
              <a:gd name="T14" fmla="*/ 111 w 149"/>
              <a:gd name="T15" fmla="*/ 100 h 123"/>
              <a:gd name="T16" fmla="*/ 104 w 149"/>
              <a:gd name="T17" fmla="*/ 104 h 123"/>
              <a:gd name="T18" fmla="*/ 98 w 149"/>
              <a:gd name="T19" fmla="*/ 108 h 123"/>
              <a:gd name="T20" fmla="*/ 89 w 149"/>
              <a:gd name="T21" fmla="*/ 115 h 123"/>
              <a:gd name="T22" fmla="*/ 86 w 149"/>
              <a:gd name="T23" fmla="*/ 116 h 123"/>
              <a:gd name="T24" fmla="*/ 82 w 149"/>
              <a:gd name="T25" fmla="*/ 120 h 123"/>
              <a:gd name="T26" fmla="*/ 67 w 149"/>
              <a:gd name="T27" fmla="*/ 122 h 123"/>
              <a:gd name="T28" fmla="*/ 45 w 149"/>
              <a:gd name="T29" fmla="*/ 123 h 123"/>
              <a:gd name="T30" fmla="*/ 43 w 149"/>
              <a:gd name="T31" fmla="*/ 119 h 123"/>
              <a:gd name="T32" fmla="*/ 34 w 149"/>
              <a:gd name="T33" fmla="*/ 108 h 123"/>
              <a:gd name="T34" fmla="*/ 33 w 149"/>
              <a:gd name="T35" fmla="*/ 107 h 123"/>
              <a:gd name="T36" fmla="*/ 32 w 149"/>
              <a:gd name="T37" fmla="*/ 105 h 123"/>
              <a:gd name="T38" fmla="*/ 18 w 149"/>
              <a:gd name="T39" fmla="*/ 96 h 123"/>
              <a:gd name="T40" fmla="*/ 21 w 149"/>
              <a:gd name="T41" fmla="*/ 90 h 123"/>
              <a:gd name="T42" fmla="*/ 22 w 149"/>
              <a:gd name="T43" fmla="*/ 86 h 123"/>
              <a:gd name="T44" fmla="*/ 10 w 149"/>
              <a:gd name="T45" fmla="*/ 84 h 123"/>
              <a:gd name="T46" fmla="*/ 8 w 149"/>
              <a:gd name="T47" fmla="*/ 71 h 123"/>
              <a:gd name="T48" fmla="*/ 8 w 149"/>
              <a:gd name="T49" fmla="*/ 70 h 123"/>
              <a:gd name="T50" fmla="*/ 7 w 149"/>
              <a:gd name="T51" fmla="*/ 70 h 123"/>
              <a:gd name="T52" fmla="*/ 6 w 149"/>
              <a:gd name="T53" fmla="*/ 70 h 123"/>
              <a:gd name="T54" fmla="*/ 6 w 149"/>
              <a:gd name="T55" fmla="*/ 66 h 123"/>
              <a:gd name="T56" fmla="*/ 7 w 149"/>
              <a:gd name="T57" fmla="*/ 56 h 123"/>
              <a:gd name="T58" fmla="*/ 6 w 149"/>
              <a:gd name="T59" fmla="*/ 54 h 123"/>
              <a:gd name="T60" fmla="*/ 0 w 149"/>
              <a:gd name="T61" fmla="*/ 51 h 123"/>
              <a:gd name="T62" fmla="*/ 0 w 149"/>
              <a:gd name="T63" fmla="*/ 47 h 123"/>
              <a:gd name="T64" fmla="*/ 0 w 149"/>
              <a:gd name="T65" fmla="*/ 41 h 123"/>
              <a:gd name="T66" fmla="*/ 0 w 149"/>
              <a:gd name="T67" fmla="*/ 30 h 123"/>
              <a:gd name="T68" fmla="*/ 18 w 149"/>
              <a:gd name="T69" fmla="*/ 24 h 123"/>
              <a:gd name="T70" fmla="*/ 19 w 149"/>
              <a:gd name="T71" fmla="*/ 22 h 123"/>
              <a:gd name="T72" fmla="*/ 30 w 149"/>
              <a:gd name="T73" fmla="*/ 21 h 123"/>
              <a:gd name="T74" fmla="*/ 37 w 149"/>
              <a:gd name="T75" fmla="*/ 21 h 123"/>
              <a:gd name="T76" fmla="*/ 44 w 149"/>
              <a:gd name="T77" fmla="*/ 19 h 123"/>
              <a:gd name="T78" fmla="*/ 45 w 149"/>
              <a:gd name="T79" fmla="*/ 19 h 123"/>
              <a:gd name="T80" fmla="*/ 51 w 149"/>
              <a:gd name="T81" fmla="*/ 11 h 123"/>
              <a:gd name="T82" fmla="*/ 55 w 149"/>
              <a:gd name="T83" fmla="*/ 9 h 123"/>
              <a:gd name="T84" fmla="*/ 59 w 149"/>
              <a:gd name="T85" fmla="*/ 13 h 123"/>
              <a:gd name="T86" fmla="*/ 70 w 149"/>
              <a:gd name="T87" fmla="*/ 11 h 123"/>
              <a:gd name="T88" fmla="*/ 75 w 149"/>
              <a:gd name="T89" fmla="*/ 9 h 123"/>
              <a:gd name="T90" fmla="*/ 86 w 149"/>
              <a:gd name="T91" fmla="*/ 3 h 123"/>
              <a:gd name="T92" fmla="*/ 89 w 149"/>
              <a:gd name="T93" fmla="*/ 3 h 123"/>
              <a:gd name="T94" fmla="*/ 113 w 149"/>
              <a:gd name="T95" fmla="*/ 2 h 123"/>
              <a:gd name="T96" fmla="*/ 130 w 149"/>
              <a:gd name="T97" fmla="*/ 0 h 123"/>
              <a:gd name="T98" fmla="*/ 135 w 149"/>
              <a:gd name="T99" fmla="*/ 21 h 123"/>
              <a:gd name="T100" fmla="*/ 146 w 149"/>
              <a:gd name="T101" fmla="*/ 33 h 123"/>
              <a:gd name="T102" fmla="*/ 149 w 149"/>
              <a:gd name="T103" fmla="*/ 49 h 123"/>
              <a:gd name="T104" fmla="*/ 143 w 149"/>
              <a:gd name="T105" fmla="*/ 9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9" h="123">
                <a:moveTo>
                  <a:pt x="143" y="90"/>
                </a:moveTo>
                <a:lnTo>
                  <a:pt x="138" y="92"/>
                </a:lnTo>
                <a:lnTo>
                  <a:pt x="135" y="92"/>
                </a:lnTo>
                <a:lnTo>
                  <a:pt x="130" y="94"/>
                </a:lnTo>
                <a:lnTo>
                  <a:pt x="128" y="94"/>
                </a:lnTo>
                <a:lnTo>
                  <a:pt x="118" y="97"/>
                </a:lnTo>
                <a:lnTo>
                  <a:pt x="113" y="99"/>
                </a:lnTo>
                <a:lnTo>
                  <a:pt x="111" y="100"/>
                </a:lnTo>
                <a:lnTo>
                  <a:pt x="104" y="104"/>
                </a:lnTo>
                <a:lnTo>
                  <a:pt x="98" y="108"/>
                </a:lnTo>
                <a:lnTo>
                  <a:pt x="89" y="115"/>
                </a:lnTo>
                <a:lnTo>
                  <a:pt x="86" y="116"/>
                </a:lnTo>
                <a:lnTo>
                  <a:pt x="82" y="120"/>
                </a:lnTo>
                <a:lnTo>
                  <a:pt x="67" y="122"/>
                </a:lnTo>
                <a:lnTo>
                  <a:pt x="45" y="123"/>
                </a:lnTo>
                <a:lnTo>
                  <a:pt x="43" y="119"/>
                </a:lnTo>
                <a:lnTo>
                  <a:pt x="34" y="108"/>
                </a:lnTo>
                <a:lnTo>
                  <a:pt x="33" y="107"/>
                </a:lnTo>
                <a:lnTo>
                  <a:pt x="32" y="105"/>
                </a:lnTo>
                <a:lnTo>
                  <a:pt x="18" y="96"/>
                </a:lnTo>
                <a:lnTo>
                  <a:pt x="21" y="90"/>
                </a:lnTo>
                <a:lnTo>
                  <a:pt x="22" y="86"/>
                </a:lnTo>
                <a:lnTo>
                  <a:pt x="10" y="84"/>
                </a:lnTo>
                <a:lnTo>
                  <a:pt x="8" y="71"/>
                </a:lnTo>
                <a:lnTo>
                  <a:pt x="8" y="70"/>
                </a:lnTo>
                <a:lnTo>
                  <a:pt x="7" y="70"/>
                </a:lnTo>
                <a:lnTo>
                  <a:pt x="6" y="70"/>
                </a:lnTo>
                <a:lnTo>
                  <a:pt x="6" y="66"/>
                </a:lnTo>
                <a:lnTo>
                  <a:pt x="7" y="56"/>
                </a:lnTo>
                <a:lnTo>
                  <a:pt x="6" y="54"/>
                </a:lnTo>
                <a:lnTo>
                  <a:pt x="0" y="51"/>
                </a:lnTo>
                <a:lnTo>
                  <a:pt x="0" y="47"/>
                </a:lnTo>
                <a:lnTo>
                  <a:pt x="0" y="41"/>
                </a:lnTo>
                <a:lnTo>
                  <a:pt x="0" y="30"/>
                </a:lnTo>
                <a:lnTo>
                  <a:pt x="18" y="24"/>
                </a:lnTo>
                <a:lnTo>
                  <a:pt x="19" y="22"/>
                </a:lnTo>
                <a:lnTo>
                  <a:pt x="30" y="21"/>
                </a:lnTo>
                <a:lnTo>
                  <a:pt x="37" y="21"/>
                </a:lnTo>
                <a:lnTo>
                  <a:pt x="44" y="19"/>
                </a:lnTo>
                <a:lnTo>
                  <a:pt x="45" y="19"/>
                </a:lnTo>
                <a:lnTo>
                  <a:pt x="51" y="11"/>
                </a:lnTo>
                <a:lnTo>
                  <a:pt x="55" y="9"/>
                </a:lnTo>
                <a:lnTo>
                  <a:pt x="59" y="13"/>
                </a:lnTo>
                <a:lnTo>
                  <a:pt x="70" y="11"/>
                </a:lnTo>
                <a:lnTo>
                  <a:pt x="75" y="9"/>
                </a:lnTo>
                <a:lnTo>
                  <a:pt x="86" y="3"/>
                </a:lnTo>
                <a:lnTo>
                  <a:pt x="89" y="3"/>
                </a:lnTo>
                <a:lnTo>
                  <a:pt x="113" y="2"/>
                </a:lnTo>
                <a:lnTo>
                  <a:pt x="130" y="0"/>
                </a:lnTo>
                <a:lnTo>
                  <a:pt x="135" y="21"/>
                </a:lnTo>
                <a:lnTo>
                  <a:pt x="146" y="33"/>
                </a:lnTo>
                <a:lnTo>
                  <a:pt x="149" y="49"/>
                </a:lnTo>
                <a:lnTo>
                  <a:pt x="143" y="9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2" name="Freeform 655"/>
          <p:cNvSpPr>
            <a:spLocks/>
          </p:cNvSpPr>
          <p:nvPr/>
        </p:nvSpPr>
        <p:spPr bwMode="auto">
          <a:xfrm>
            <a:off x="4410076" y="5768975"/>
            <a:ext cx="173038" cy="182563"/>
          </a:xfrm>
          <a:custGeom>
            <a:avLst/>
            <a:gdLst>
              <a:gd name="T0" fmla="*/ 99 w 109"/>
              <a:gd name="T1" fmla="*/ 21 h 115"/>
              <a:gd name="T2" fmla="*/ 101 w 109"/>
              <a:gd name="T3" fmla="*/ 40 h 115"/>
              <a:gd name="T4" fmla="*/ 101 w 109"/>
              <a:gd name="T5" fmla="*/ 41 h 115"/>
              <a:gd name="T6" fmla="*/ 108 w 109"/>
              <a:gd name="T7" fmla="*/ 49 h 115"/>
              <a:gd name="T8" fmla="*/ 103 w 109"/>
              <a:gd name="T9" fmla="*/ 53 h 115"/>
              <a:gd name="T10" fmla="*/ 99 w 109"/>
              <a:gd name="T11" fmla="*/ 64 h 115"/>
              <a:gd name="T12" fmla="*/ 100 w 109"/>
              <a:gd name="T13" fmla="*/ 66 h 115"/>
              <a:gd name="T14" fmla="*/ 109 w 109"/>
              <a:gd name="T15" fmla="*/ 82 h 115"/>
              <a:gd name="T16" fmla="*/ 107 w 109"/>
              <a:gd name="T17" fmla="*/ 85 h 115"/>
              <a:gd name="T18" fmla="*/ 101 w 109"/>
              <a:gd name="T19" fmla="*/ 92 h 115"/>
              <a:gd name="T20" fmla="*/ 96 w 109"/>
              <a:gd name="T21" fmla="*/ 92 h 115"/>
              <a:gd name="T22" fmla="*/ 88 w 109"/>
              <a:gd name="T23" fmla="*/ 93 h 115"/>
              <a:gd name="T24" fmla="*/ 79 w 109"/>
              <a:gd name="T25" fmla="*/ 94 h 115"/>
              <a:gd name="T26" fmla="*/ 78 w 109"/>
              <a:gd name="T27" fmla="*/ 94 h 115"/>
              <a:gd name="T28" fmla="*/ 75 w 109"/>
              <a:gd name="T29" fmla="*/ 98 h 115"/>
              <a:gd name="T30" fmla="*/ 73 w 109"/>
              <a:gd name="T31" fmla="*/ 101 h 115"/>
              <a:gd name="T32" fmla="*/ 71 w 109"/>
              <a:gd name="T33" fmla="*/ 100 h 115"/>
              <a:gd name="T34" fmla="*/ 70 w 109"/>
              <a:gd name="T35" fmla="*/ 98 h 115"/>
              <a:gd name="T36" fmla="*/ 60 w 109"/>
              <a:gd name="T37" fmla="*/ 100 h 115"/>
              <a:gd name="T38" fmla="*/ 51 w 109"/>
              <a:gd name="T39" fmla="*/ 100 h 115"/>
              <a:gd name="T40" fmla="*/ 41 w 109"/>
              <a:gd name="T41" fmla="*/ 101 h 115"/>
              <a:gd name="T42" fmla="*/ 15 w 109"/>
              <a:gd name="T43" fmla="*/ 115 h 115"/>
              <a:gd name="T44" fmla="*/ 9 w 109"/>
              <a:gd name="T45" fmla="*/ 100 h 115"/>
              <a:gd name="T46" fmla="*/ 18 w 109"/>
              <a:gd name="T47" fmla="*/ 98 h 115"/>
              <a:gd name="T48" fmla="*/ 20 w 109"/>
              <a:gd name="T49" fmla="*/ 96 h 115"/>
              <a:gd name="T50" fmla="*/ 15 w 109"/>
              <a:gd name="T51" fmla="*/ 86 h 115"/>
              <a:gd name="T52" fmla="*/ 22 w 109"/>
              <a:gd name="T53" fmla="*/ 68 h 115"/>
              <a:gd name="T54" fmla="*/ 22 w 109"/>
              <a:gd name="T55" fmla="*/ 63 h 115"/>
              <a:gd name="T56" fmla="*/ 28 w 109"/>
              <a:gd name="T57" fmla="*/ 62 h 115"/>
              <a:gd name="T58" fmla="*/ 25 w 109"/>
              <a:gd name="T59" fmla="*/ 56 h 115"/>
              <a:gd name="T60" fmla="*/ 0 w 109"/>
              <a:gd name="T61" fmla="*/ 47 h 115"/>
              <a:gd name="T62" fmla="*/ 30 w 109"/>
              <a:gd name="T63" fmla="*/ 22 h 115"/>
              <a:gd name="T64" fmla="*/ 36 w 109"/>
              <a:gd name="T65" fmla="*/ 26 h 115"/>
              <a:gd name="T66" fmla="*/ 37 w 109"/>
              <a:gd name="T67" fmla="*/ 26 h 115"/>
              <a:gd name="T68" fmla="*/ 44 w 109"/>
              <a:gd name="T69" fmla="*/ 26 h 115"/>
              <a:gd name="T70" fmla="*/ 45 w 109"/>
              <a:gd name="T71" fmla="*/ 22 h 115"/>
              <a:gd name="T72" fmla="*/ 49 w 109"/>
              <a:gd name="T73" fmla="*/ 21 h 115"/>
              <a:gd name="T74" fmla="*/ 56 w 109"/>
              <a:gd name="T75" fmla="*/ 25 h 115"/>
              <a:gd name="T76" fmla="*/ 60 w 109"/>
              <a:gd name="T77" fmla="*/ 27 h 115"/>
              <a:gd name="T78" fmla="*/ 64 w 109"/>
              <a:gd name="T79" fmla="*/ 19 h 115"/>
              <a:gd name="T80" fmla="*/ 66 w 109"/>
              <a:gd name="T81" fmla="*/ 15 h 115"/>
              <a:gd name="T82" fmla="*/ 66 w 109"/>
              <a:gd name="T83" fmla="*/ 12 h 115"/>
              <a:gd name="T84" fmla="*/ 81 w 109"/>
              <a:gd name="T85" fmla="*/ 0 h 115"/>
              <a:gd name="T86" fmla="*/ 88 w 109"/>
              <a:gd name="T87" fmla="*/ 7 h 115"/>
              <a:gd name="T88" fmla="*/ 88 w 109"/>
              <a:gd name="T89" fmla="*/ 12 h 115"/>
              <a:gd name="T90" fmla="*/ 88 w 109"/>
              <a:gd name="T91" fmla="*/ 15 h 115"/>
              <a:gd name="T92" fmla="*/ 89 w 109"/>
              <a:gd name="T93" fmla="*/ 17 h 115"/>
              <a:gd name="T94" fmla="*/ 89 w 109"/>
              <a:gd name="T95" fmla="*/ 17 h 115"/>
              <a:gd name="T96" fmla="*/ 94 w 109"/>
              <a:gd name="T97" fmla="*/ 19 h 115"/>
              <a:gd name="T98" fmla="*/ 99 w 109"/>
              <a:gd name="T99" fmla="*/ 2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9" h="115">
                <a:moveTo>
                  <a:pt x="99" y="21"/>
                </a:moveTo>
                <a:lnTo>
                  <a:pt x="101" y="40"/>
                </a:lnTo>
                <a:lnTo>
                  <a:pt x="101" y="41"/>
                </a:lnTo>
                <a:lnTo>
                  <a:pt x="108" y="49"/>
                </a:lnTo>
                <a:lnTo>
                  <a:pt x="103" y="53"/>
                </a:lnTo>
                <a:lnTo>
                  <a:pt x="99" y="64"/>
                </a:lnTo>
                <a:lnTo>
                  <a:pt x="100" y="66"/>
                </a:lnTo>
                <a:lnTo>
                  <a:pt x="109" y="82"/>
                </a:lnTo>
                <a:lnTo>
                  <a:pt x="107" y="85"/>
                </a:lnTo>
                <a:lnTo>
                  <a:pt x="101" y="92"/>
                </a:lnTo>
                <a:lnTo>
                  <a:pt x="96" y="92"/>
                </a:lnTo>
                <a:lnTo>
                  <a:pt x="88" y="93"/>
                </a:lnTo>
                <a:lnTo>
                  <a:pt x="79" y="94"/>
                </a:lnTo>
                <a:lnTo>
                  <a:pt x="78" y="94"/>
                </a:lnTo>
                <a:lnTo>
                  <a:pt x="75" y="98"/>
                </a:lnTo>
                <a:lnTo>
                  <a:pt x="73" y="101"/>
                </a:lnTo>
                <a:lnTo>
                  <a:pt x="71" y="100"/>
                </a:lnTo>
                <a:lnTo>
                  <a:pt x="70" y="98"/>
                </a:lnTo>
                <a:lnTo>
                  <a:pt x="60" y="100"/>
                </a:lnTo>
                <a:lnTo>
                  <a:pt x="51" y="100"/>
                </a:lnTo>
                <a:lnTo>
                  <a:pt x="41" y="101"/>
                </a:lnTo>
                <a:lnTo>
                  <a:pt x="15" y="115"/>
                </a:lnTo>
                <a:lnTo>
                  <a:pt x="9" y="100"/>
                </a:lnTo>
                <a:lnTo>
                  <a:pt x="18" y="98"/>
                </a:lnTo>
                <a:lnTo>
                  <a:pt x="20" y="96"/>
                </a:lnTo>
                <a:lnTo>
                  <a:pt x="15" y="86"/>
                </a:lnTo>
                <a:lnTo>
                  <a:pt x="22" y="68"/>
                </a:lnTo>
                <a:lnTo>
                  <a:pt x="22" y="63"/>
                </a:lnTo>
                <a:lnTo>
                  <a:pt x="28" y="62"/>
                </a:lnTo>
                <a:lnTo>
                  <a:pt x="25" y="56"/>
                </a:lnTo>
                <a:lnTo>
                  <a:pt x="0" y="47"/>
                </a:lnTo>
                <a:lnTo>
                  <a:pt x="30" y="22"/>
                </a:lnTo>
                <a:lnTo>
                  <a:pt x="36" y="26"/>
                </a:lnTo>
                <a:lnTo>
                  <a:pt x="37" y="26"/>
                </a:lnTo>
                <a:lnTo>
                  <a:pt x="44" y="26"/>
                </a:lnTo>
                <a:lnTo>
                  <a:pt x="45" y="22"/>
                </a:lnTo>
                <a:lnTo>
                  <a:pt x="49" y="21"/>
                </a:lnTo>
                <a:lnTo>
                  <a:pt x="56" y="25"/>
                </a:lnTo>
                <a:lnTo>
                  <a:pt x="60" y="27"/>
                </a:lnTo>
                <a:lnTo>
                  <a:pt x="64" y="19"/>
                </a:lnTo>
                <a:lnTo>
                  <a:pt x="66" y="15"/>
                </a:lnTo>
                <a:lnTo>
                  <a:pt x="66" y="12"/>
                </a:lnTo>
                <a:lnTo>
                  <a:pt x="81" y="0"/>
                </a:lnTo>
                <a:lnTo>
                  <a:pt x="88" y="7"/>
                </a:lnTo>
                <a:lnTo>
                  <a:pt x="88" y="12"/>
                </a:lnTo>
                <a:lnTo>
                  <a:pt x="88" y="15"/>
                </a:lnTo>
                <a:lnTo>
                  <a:pt x="89" y="17"/>
                </a:lnTo>
                <a:lnTo>
                  <a:pt x="89" y="17"/>
                </a:lnTo>
                <a:lnTo>
                  <a:pt x="94" y="19"/>
                </a:lnTo>
                <a:lnTo>
                  <a:pt x="99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3" name="Freeform 656"/>
          <p:cNvSpPr>
            <a:spLocks/>
          </p:cNvSpPr>
          <p:nvPr/>
        </p:nvSpPr>
        <p:spPr bwMode="auto">
          <a:xfrm>
            <a:off x="4681538" y="5845175"/>
            <a:ext cx="115888" cy="188913"/>
          </a:xfrm>
          <a:custGeom>
            <a:avLst/>
            <a:gdLst>
              <a:gd name="T0" fmla="*/ 47 w 73"/>
              <a:gd name="T1" fmla="*/ 7 h 119"/>
              <a:gd name="T2" fmla="*/ 58 w 73"/>
              <a:gd name="T3" fmla="*/ 26 h 119"/>
              <a:gd name="T4" fmla="*/ 58 w 73"/>
              <a:gd name="T5" fmla="*/ 34 h 119"/>
              <a:gd name="T6" fmla="*/ 64 w 73"/>
              <a:gd name="T7" fmla="*/ 42 h 119"/>
              <a:gd name="T8" fmla="*/ 58 w 73"/>
              <a:gd name="T9" fmla="*/ 45 h 119"/>
              <a:gd name="T10" fmla="*/ 53 w 73"/>
              <a:gd name="T11" fmla="*/ 46 h 119"/>
              <a:gd name="T12" fmla="*/ 54 w 73"/>
              <a:gd name="T13" fmla="*/ 59 h 119"/>
              <a:gd name="T14" fmla="*/ 64 w 73"/>
              <a:gd name="T15" fmla="*/ 68 h 119"/>
              <a:gd name="T16" fmla="*/ 73 w 73"/>
              <a:gd name="T17" fmla="*/ 78 h 119"/>
              <a:gd name="T18" fmla="*/ 61 w 73"/>
              <a:gd name="T19" fmla="*/ 90 h 119"/>
              <a:gd name="T20" fmla="*/ 71 w 73"/>
              <a:gd name="T21" fmla="*/ 98 h 119"/>
              <a:gd name="T22" fmla="*/ 65 w 73"/>
              <a:gd name="T23" fmla="*/ 110 h 119"/>
              <a:gd name="T24" fmla="*/ 64 w 73"/>
              <a:gd name="T25" fmla="*/ 116 h 119"/>
              <a:gd name="T26" fmla="*/ 58 w 73"/>
              <a:gd name="T27" fmla="*/ 119 h 119"/>
              <a:gd name="T28" fmla="*/ 46 w 73"/>
              <a:gd name="T29" fmla="*/ 106 h 119"/>
              <a:gd name="T30" fmla="*/ 37 w 73"/>
              <a:gd name="T31" fmla="*/ 90 h 119"/>
              <a:gd name="T32" fmla="*/ 32 w 73"/>
              <a:gd name="T33" fmla="*/ 93 h 119"/>
              <a:gd name="T34" fmla="*/ 30 w 73"/>
              <a:gd name="T35" fmla="*/ 95 h 119"/>
              <a:gd name="T36" fmla="*/ 23 w 73"/>
              <a:gd name="T37" fmla="*/ 99 h 119"/>
              <a:gd name="T38" fmla="*/ 0 w 73"/>
              <a:gd name="T39" fmla="*/ 87 h 119"/>
              <a:gd name="T40" fmla="*/ 5 w 73"/>
              <a:gd name="T41" fmla="*/ 83 h 119"/>
              <a:gd name="T42" fmla="*/ 7 w 73"/>
              <a:gd name="T43" fmla="*/ 82 h 119"/>
              <a:gd name="T44" fmla="*/ 2 w 73"/>
              <a:gd name="T45" fmla="*/ 74 h 119"/>
              <a:gd name="T46" fmla="*/ 16 w 73"/>
              <a:gd name="T47" fmla="*/ 64 h 119"/>
              <a:gd name="T48" fmla="*/ 12 w 73"/>
              <a:gd name="T49" fmla="*/ 61 h 119"/>
              <a:gd name="T50" fmla="*/ 13 w 73"/>
              <a:gd name="T51" fmla="*/ 52 h 119"/>
              <a:gd name="T52" fmla="*/ 13 w 73"/>
              <a:gd name="T53" fmla="*/ 48 h 119"/>
              <a:gd name="T54" fmla="*/ 9 w 73"/>
              <a:gd name="T55" fmla="*/ 42 h 119"/>
              <a:gd name="T56" fmla="*/ 5 w 73"/>
              <a:gd name="T57" fmla="*/ 37 h 119"/>
              <a:gd name="T58" fmla="*/ 9 w 73"/>
              <a:gd name="T59" fmla="*/ 31 h 119"/>
              <a:gd name="T60" fmla="*/ 5 w 73"/>
              <a:gd name="T61" fmla="*/ 23 h 119"/>
              <a:gd name="T62" fmla="*/ 5 w 73"/>
              <a:gd name="T63" fmla="*/ 15 h 119"/>
              <a:gd name="T64" fmla="*/ 5 w 73"/>
              <a:gd name="T65" fmla="*/ 8 h 119"/>
              <a:gd name="T66" fmla="*/ 5 w 73"/>
              <a:gd name="T67" fmla="*/ 5 h 119"/>
              <a:gd name="T68" fmla="*/ 16 w 73"/>
              <a:gd name="T69" fmla="*/ 0 h 119"/>
              <a:gd name="T70" fmla="*/ 28 w 73"/>
              <a:gd name="T71" fmla="*/ 0 h 119"/>
              <a:gd name="T72" fmla="*/ 34 w 73"/>
              <a:gd name="T73" fmla="*/ 0 h 119"/>
              <a:gd name="T74" fmla="*/ 37 w 73"/>
              <a:gd name="T75" fmla="*/ 3 h 119"/>
              <a:gd name="T76" fmla="*/ 37 w 73"/>
              <a:gd name="T77" fmla="*/ 4 h 119"/>
              <a:gd name="T78" fmla="*/ 38 w 73"/>
              <a:gd name="T79" fmla="*/ 4 h 119"/>
              <a:gd name="T80" fmla="*/ 47 w 73"/>
              <a:gd name="T81" fmla="*/ 7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" h="119">
                <a:moveTo>
                  <a:pt x="47" y="7"/>
                </a:moveTo>
                <a:lnTo>
                  <a:pt x="58" y="26"/>
                </a:lnTo>
                <a:lnTo>
                  <a:pt x="58" y="34"/>
                </a:lnTo>
                <a:lnTo>
                  <a:pt x="64" y="42"/>
                </a:lnTo>
                <a:lnTo>
                  <a:pt x="58" y="45"/>
                </a:lnTo>
                <a:lnTo>
                  <a:pt x="53" y="46"/>
                </a:lnTo>
                <a:lnTo>
                  <a:pt x="54" y="59"/>
                </a:lnTo>
                <a:lnTo>
                  <a:pt x="64" y="68"/>
                </a:lnTo>
                <a:lnTo>
                  <a:pt x="73" y="78"/>
                </a:lnTo>
                <a:lnTo>
                  <a:pt x="61" y="90"/>
                </a:lnTo>
                <a:lnTo>
                  <a:pt x="71" y="98"/>
                </a:lnTo>
                <a:lnTo>
                  <a:pt x="65" y="110"/>
                </a:lnTo>
                <a:lnTo>
                  <a:pt x="64" y="116"/>
                </a:lnTo>
                <a:lnTo>
                  <a:pt x="58" y="119"/>
                </a:lnTo>
                <a:lnTo>
                  <a:pt x="46" y="106"/>
                </a:lnTo>
                <a:lnTo>
                  <a:pt x="37" y="90"/>
                </a:lnTo>
                <a:lnTo>
                  <a:pt x="32" y="93"/>
                </a:lnTo>
                <a:lnTo>
                  <a:pt x="30" y="95"/>
                </a:lnTo>
                <a:lnTo>
                  <a:pt x="23" y="99"/>
                </a:lnTo>
                <a:lnTo>
                  <a:pt x="0" y="87"/>
                </a:lnTo>
                <a:lnTo>
                  <a:pt x="5" y="83"/>
                </a:lnTo>
                <a:lnTo>
                  <a:pt x="7" y="82"/>
                </a:lnTo>
                <a:lnTo>
                  <a:pt x="2" y="74"/>
                </a:lnTo>
                <a:lnTo>
                  <a:pt x="16" y="64"/>
                </a:lnTo>
                <a:lnTo>
                  <a:pt x="12" y="61"/>
                </a:lnTo>
                <a:lnTo>
                  <a:pt x="13" y="52"/>
                </a:lnTo>
                <a:lnTo>
                  <a:pt x="13" y="48"/>
                </a:lnTo>
                <a:lnTo>
                  <a:pt x="9" y="42"/>
                </a:lnTo>
                <a:lnTo>
                  <a:pt x="5" y="37"/>
                </a:lnTo>
                <a:lnTo>
                  <a:pt x="9" y="31"/>
                </a:lnTo>
                <a:lnTo>
                  <a:pt x="5" y="23"/>
                </a:lnTo>
                <a:lnTo>
                  <a:pt x="5" y="15"/>
                </a:lnTo>
                <a:lnTo>
                  <a:pt x="5" y="8"/>
                </a:lnTo>
                <a:lnTo>
                  <a:pt x="5" y="5"/>
                </a:lnTo>
                <a:lnTo>
                  <a:pt x="16" y="0"/>
                </a:lnTo>
                <a:lnTo>
                  <a:pt x="28" y="0"/>
                </a:lnTo>
                <a:lnTo>
                  <a:pt x="34" y="0"/>
                </a:lnTo>
                <a:lnTo>
                  <a:pt x="37" y="3"/>
                </a:lnTo>
                <a:lnTo>
                  <a:pt x="37" y="4"/>
                </a:lnTo>
                <a:lnTo>
                  <a:pt x="38" y="4"/>
                </a:lnTo>
                <a:lnTo>
                  <a:pt x="47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4" name="Freeform 657"/>
          <p:cNvSpPr>
            <a:spLocks/>
          </p:cNvSpPr>
          <p:nvPr/>
        </p:nvSpPr>
        <p:spPr bwMode="auto">
          <a:xfrm>
            <a:off x="4665663" y="5713413"/>
            <a:ext cx="158750" cy="142875"/>
          </a:xfrm>
          <a:custGeom>
            <a:avLst/>
            <a:gdLst>
              <a:gd name="T0" fmla="*/ 100 w 100"/>
              <a:gd name="T1" fmla="*/ 65 h 90"/>
              <a:gd name="T2" fmla="*/ 98 w 100"/>
              <a:gd name="T3" fmla="*/ 76 h 90"/>
              <a:gd name="T4" fmla="*/ 98 w 100"/>
              <a:gd name="T5" fmla="*/ 79 h 90"/>
              <a:gd name="T6" fmla="*/ 92 w 100"/>
              <a:gd name="T7" fmla="*/ 79 h 90"/>
              <a:gd name="T8" fmla="*/ 90 w 100"/>
              <a:gd name="T9" fmla="*/ 82 h 90"/>
              <a:gd name="T10" fmla="*/ 89 w 100"/>
              <a:gd name="T11" fmla="*/ 84 h 90"/>
              <a:gd name="T12" fmla="*/ 70 w 100"/>
              <a:gd name="T13" fmla="*/ 84 h 90"/>
              <a:gd name="T14" fmla="*/ 62 w 100"/>
              <a:gd name="T15" fmla="*/ 77 h 90"/>
              <a:gd name="T16" fmla="*/ 56 w 100"/>
              <a:gd name="T17" fmla="*/ 80 h 90"/>
              <a:gd name="T18" fmla="*/ 60 w 100"/>
              <a:gd name="T19" fmla="*/ 84 h 90"/>
              <a:gd name="T20" fmla="*/ 59 w 100"/>
              <a:gd name="T21" fmla="*/ 87 h 90"/>
              <a:gd name="T22" fmla="*/ 57 w 100"/>
              <a:gd name="T23" fmla="*/ 90 h 90"/>
              <a:gd name="T24" fmla="*/ 48 w 100"/>
              <a:gd name="T25" fmla="*/ 87 h 90"/>
              <a:gd name="T26" fmla="*/ 47 w 100"/>
              <a:gd name="T27" fmla="*/ 87 h 90"/>
              <a:gd name="T28" fmla="*/ 47 w 100"/>
              <a:gd name="T29" fmla="*/ 86 h 90"/>
              <a:gd name="T30" fmla="*/ 44 w 100"/>
              <a:gd name="T31" fmla="*/ 83 h 90"/>
              <a:gd name="T32" fmla="*/ 38 w 100"/>
              <a:gd name="T33" fmla="*/ 83 h 90"/>
              <a:gd name="T34" fmla="*/ 26 w 100"/>
              <a:gd name="T35" fmla="*/ 83 h 90"/>
              <a:gd name="T36" fmla="*/ 23 w 100"/>
              <a:gd name="T37" fmla="*/ 82 h 90"/>
              <a:gd name="T38" fmla="*/ 14 w 100"/>
              <a:gd name="T39" fmla="*/ 71 h 90"/>
              <a:gd name="T40" fmla="*/ 0 w 100"/>
              <a:gd name="T41" fmla="*/ 56 h 90"/>
              <a:gd name="T42" fmla="*/ 2 w 100"/>
              <a:gd name="T43" fmla="*/ 54 h 90"/>
              <a:gd name="T44" fmla="*/ 3 w 100"/>
              <a:gd name="T45" fmla="*/ 53 h 90"/>
              <a:gd name="T46" fmla="*/ 4 w 100"/>
              <a:gd name="T47" fmla="*/ 52 h 90"/>
              <a:gd name="T48" fmla="*/ 14 w 100"/>
              <a:gd name="T49" fmla="*/ 47 h 90"/>
              <a:gd name="T50" fmla="*/ 14 w 100"/>
              <a:gd name="T51" fmla="*/ 46 h 90"/>
              <a:gd name="T52" fmla="*/ 14 w 100"/>
              <a:gd name="T53" fmla="*/ 43 h 90"/>
              <a:gd name="T54" fmla="*/ 19 w 100"/>
              <a:gd name="T55" fmla="*/ 43 h 90"/>
              <a:gd name="T56" fmla="*/ 26 w 100"/>
              <a:gd name="T57" fmla="*/ 45 h 90"/>
              <a:gd name="T58" fmla="*/ 27 w 100"/>
              <a:gd name="T59" fmla="*/ 38 h 90"/>
              <a:gd name="T60" fmla="*/ 21 w 100"/>
              <a:gd name="T61" fmla="*/ 37 h 90"/>
              <a:gd name="T62" fmla="*/ 19 w 100"/>
              <a:gd name="T63" fmla="*/ 26 h 90"/>
              <a:gd name="T64" fmla="*/ 27 w 100"/>
              <a:gd name="T65" fmla="*/ 22 h 90"/>
              <a:gd name="T66" fmla="*/ 29 w 100"/>
              <a:gd name="T67" fmla="*/ 11 h 90"/>
              <a:gd name="T68" fmla="*/ 32 w 100"/>
              <a:gd name="T69" fmla="*/ 7 h 90"/>
              <a:gd name="T70" fmla="*/ 27 w 100"/>
              <a:gd name="T71" fmla="*/ 0 h 90"/>
              <a:gd name="T72" fmla="*/ 36 w 100"/>
              <a:gd name="T73" fmla="*/ 4 h 90"/>
              <a:gd name="T74" fmla="*/ 36 w 100"/>
              <a:gd name="T75" fmla="*/ 11 h 90"/>
              <a:gd name="T76" fmla="*/ 48 w 100"/>
              <a:gd name="T77" fmla="*/ 16 h 90"/>
              <a:gd name="T78" fmla="*/ 57 w 100"/>
              <a:gd name="T79" fmla="*/ 35 h 90"/>
              <a:gd name="T80" fmla="*/ 59 w 100"/>
              <a:gd name="T81" fmla="*/ 35 h 90"/>
              <a:gd name="T82" fmla="*/ 66 w 100"/>
              <a:gd name="T83" fmla="*/ 35 h 90"/>
              <a:gd name="T84" fmla="*/ 67 w 100"/>
              <a:gd name="T85" fmla="*/ 54 h 90"/>
              <a:gd name="T86" fmla="*/ 67 w 100"/>
              <a:gd name="T87" fmla="*/ 57 h 90"/>
              <a:gd name="T88" fmla="*/ 79 w 100"/>
              <a:gd name="T89" fmla="*/ 56 h 90"/>
              <a:gd name="T90" fmla="*/ 81 w 100"/>
              <a:gd name="T91" fmla="*/ 54 h 90"/>
              <a:gd name="T92" fmla="*/ 82 w 100"/>
              <a:gd name="T93" fmla="*/ 52 h 90"/>
              <a:gd name="T94" fmla="*/ 83 w 100"/>
              <a:gd name="T95" fmla="*/ 54 h 90"/>
              <a:gd name="T96" fmla="*/ 86 w 100"/>
              <a:gd name="T97" fmla="*/ 56 h 90"/>
              <a:gd name="T98" fmla="*/ 90 w 100"/>
              <a:gd name="T99" fmla="*/ 62 h 90"/>
              <a:gd name="T100" fmla="*/ 100 w 100"/>
              <a:gd name="T101" fmla="*/ 65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0" h="90">
                <a:moveTo>
                  <a:pt x="100" y="65"/>
                </a:moveTo>
                <a:lnTo>
                  <a:pt x="98" y="76"/>
                </a:lnTo>
                <a:lnTo>
                  <a:pt x="98" y="79"/>
                </a:lnTo>
                <a:lnTo>
                  <a:pt x="92" y="79"/>
                </a:lnTo>
                <a:lnTo>
                  <a:pt x="90" y="82"/>
                </a:lnTo>
                <a:lnTo>
                  <a:pt x="89" y="84"/>
                </a:lnTo>
                <a:lnTo>
                  <a:pt x="70" y="84"/>
                </a:lnTo>
                <a:lnTo>
                  <a:pt x="62" y="77"/>
                </a:lnTo>
                <a:lnTo>
                  <a:pt x="56" y="80"/>
                </a:lnTo>
                <a:lnTo>
                  <a:pt x="60" y="84"/>
                </a:lnTo>
                <a:lnTo>
                  <a:pt x="59" y="87"/>
                </a:lnTo>
                <a:lnTo>
                  <a:pt x="57" y="90"/>
                </a:lnTo>
                <a:lnTo>
                  <a:pt x="48" y="87"/>
                </a:lnTo>
                <a:lnTo>
                  <a:pt x="47" y="87"/>
                </a:lnTo>
                <a:lnTo>
                  <a:pt x="47" y="86"/>
                </a:lnTo>
                <a:lnTo>
                  <a:pt x="44" y="83"/>
                </a:lnTo>
                <a:lnTo>
                  <a:pt x="38" y="83"/>
                </a:lnTo>
                <a:lnTo>
                  <a:pt x="26" y="83"/>
                </a:lnTo>
                <a:lnTo>
                  <a:pt x="23" y="82"/>
                </a:lnTo>
                <a:lnTo>
                  <a:pt x="14" y="71"/>
                </a:lnTo>
                <a:lnTo>
                  <a:pt x="0" y="56"/>
                </a:lnTo>
                <a:lnTo>
                  <a:pt x="2" y="54"/>
                </a:lnTo>
                <a:lnTo>
                  <a:pt x="3" y="53"/>
                </a:lnTo>
                <a:lnTo>
                  <a:pt x="4" y="52"/>
                </a:lnTo>
                <a:lnTo>
                  <a:pt x="14" y="47"/>
                </a:lnTo>
                <a:lnTo>
                  <a:pt x="14" y="46"/>
                </a:lnTo>
                <a:lnTo>
                  <a:pt x="14" y="43"/>
                </a:lnTo>
                <a:lnTo>
                  <a:pt x="19" y="43"/>
                </a:lnTo>
                <a:lnTo>
                  <a:pt x="26" y="45"/>
                </a:lnTo>
                <a:lnTo>
                  <a:pt x="27" y="38"/>
                </a:lnTo>
                <a:lnTo>
                  <a:pt x="21" y="37"/>
                </a:lnTo>
                <a:lnTo>
                  <a:pt x="19" y="26"/>
                </a:lnTo>
                <a:lnTo>
                  <a:pt x="27" y="22"/>
                </a:lnTo>
                <a:lnTo>
                  <a:pt x="29" y="11"/>
                </a:lnTo>
                <a:lnTo>
                  <a:pt x="32" y="7"/>
                </a:lnTo>
                <a:lnTo>
                  <a:pt x="27" y="0"/>
                </a:lnTo>
                <a:lnTo>
                  <a:pt x="36" y="4"/>
                </a:lnTo>
                <a:lnTo>
                  <a:pt x="36" y="11"/>
                </a:lnTo>
                <a:lnTo>
                  <a:pt x="48" y="16"/>
                </a:lnTo>
                <a:lnTo>
                  <a:pt x="57" y="35"/>
                </a:lnTo>
                <a:lnTo>
                  <a:pt x="59" y="35"/>
                </a:lnTo>
                <a:lnTo>
                  <a:pt x="66" y="35"/>
                </a:lnTo>
                <a:lnTo>
                  <a:pt x="67" y="54"/>
                </a:lnTo>
                <a:lnTo>
                  <a:pt x="67" y="57"/>
                </a:lnTo>
                <a:lnTo>
                  <a:pt x="79" y="56"/>
                </a:lnTo>
                <a:lnTo>
                  <a:pt x="81" y="54"/>
                </a:lnTo>
                <a:lnTo>
                  <a:pt x="82" y="52"/>
                </a:lnTo>
                <a:lnTo>
                  <a:pt x="83" y="54"/>
                </a:lnTo>
                <a:lnTo>
                  <a:pt x="86" y="56"/>
                </a:lnTo>
                <a:lnTo>
                  <a:pt x="90" y="62"/>
                </a:lnTo>
                <a:lnTo>
                  <a:pt x="100" y="6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5" name="Freeform 658"/>
          <p:cNvSpPr>
            <a:spLocks/>
          </p:cNvSpPr>
          <p:nvPr/>
        </p:nvSpPr>
        <p:spPr bwMode="auto">
          <a:xfrm>
            <a:off x="4908551" y="4781550"/>
            <a:ext cx="234950" cy="206375"/>
          </a:xfrm>
          <a:custGeom>
            <a:avLst/>
            <a:gdLst>
              <a:gd name="T0" fmla="*/ 35 w 148"/>
              <a:gd name="T1" fmla="*/ 127 h 130"/>
              <a:gd name="T2" fmla="*/ 33 w 148"/>
              <a:gd name="T3" fmla="*/ 130 h 130"/>
              <a:gd name="T4" fmla="*/ 26 w 148"/>
              <a:gd name="T5" fmla="*/ 123 h 130"/>
              <a:gd name="T6" fmla="*/ 19 w 148"/>
              <a:gd name="T7" fmla="*/ 116 h 130"/>
              <a:gd name="T8" fmla="*/ 31 w 148"/>
              <a:gd name="T9" fmla="*/ 104 h 130"/>
              <a:gd name="T10" fmla="*/ 31 w 148"/>
              <a:gd name="T11" fmla="*/ 100 h 130"/>
              <a:gd name="T12" fmla="*/ 31 w 148"/>
              <a:gd name="T13" fmla="*/ 96 h 130"/>
              <a:gd name="T14" fmla="*/ 19 w 148"/>
              <a:gd name="T15" fmla="*/ 97 h 130"/>
              <a:gd name="T16" fmla="*/ 15 w 148"/>
              <a:gd name="T17" fmla="*/ 97 h 130"/>
              <a:gd name="T18" fmla="*/ 8 w 148"/>
              <a:gd name="T19" fmla="*/ 93 h 130"/>
              <a:gd name="T20" fmla="*/ 0 w 148"/>
              <a:gd name="T21" fmla="*/ 97 h 130"/>
              <a:gd name="T22" fmla="*/ 1 w 148"/>
              <a:gd name="T23" fmla="*/ 89 h 130"/>
              <a:gd name="T24" fmla="*/ 8 w 148"/>
              <a:gd name="T25" fmla="*/ 81 h 130"/>
              <a:gd name="T26" fmla="*/ 13 w 148"/>
              <a:gd name="T27" fmla="*/ 81 h 130"/>
              <a:gd name="T28" fmla="*/ 26 w 148"/>
              <a:gd name="T29" fmla="*/ 85 h 130"/>
              <a:gd name="T30" fmla="*/ 42 w 148"/>
              <a:gd name="T31" fmla="*/ 73 h 130"/>
              <a:gd name="T32" fmla="*/ 43 w 148"/>
              <a:gd name="T33" fmla="*/ 73 h 130"/>
              <a:gd name="T34" fmla="*/ 56 w 148"/>
              <a:gd name="T35" fmla="*/ 62 h 130"/>
              <a:gd name="T36" fmla="*/ 58 w 148"/>
              <a:gd name="T37" fmla="*/ 60 h 130"/>
              <a:gd name="T38" fmla="*/ 61 w 148"/>
              <a:gd name="T39" fmla="*/ 59 h 130"/>
              <a:gd name="T40" fmla="*/ 68 w 148"/>
              <a:gd name="T41" fmla="*/ 51 h 130"/>
              <a:gd name="T42" fmla="*/ 72 w 148"/>
              <a:gd name="T43" fmla="*/ 55 h 130"/>
              <a:gd name="T44" fmla="*/ 80 w 148"/>
              <a:gd name="T45" fmla="*/ 49 h 130"/>
              <a:gd name="T46" fmla="*/ 87 w 148"/>
              <a:gd name="T47" fmla="*/ 48 h 130"/>
              <a:gd name="T48" fmla="*/ 88 w 148"/>
              <a:gd name="T49" fmla="*/ 48 h 130"/>
              <a:gd name="T50" fmla="*/ 88 w 148"/>
              <a:gd name="T51" fmla="*/ 47 h 130"/>
              <a:gd name="T52" fmla="*/ 93 w 148"/>
              <a:gd name="T53" fmla="*/ 41 h 130"/>
              <a:gd name="T54" fmla="*/ 110 w 148"/>
              <a:gd name="T55" fmla="*/ 17 h 130"/>
              <a:gd name="T56" fmla="*/ 113 w 148"/>
              <a:gd name="T57" fmla="*/ 11 h 130"/>
              <a:gd name="T58" fmla="*/ 114 w 148"/>
              <a:gd name="T59" fmla="*/ 9 h 130"/>
              <a:gd name="T60" fmla="*/ 137 w 148"/>
              <a:gd name="T61" fmla="*/ 9 h 130"/>
              <a:gd name="T62" fmla="*/ 146 w 148"/>
              <a:gd name="T63" fmla="*/ 0 h 130"/>
              <a:gd name="T64" fmla="*/ 148 w 148"/>
              <a:gd name="T65" fmla="*/ 14 h 130"/>
              <a:gd name="T66" fmla="*/ 137 w 148"/>
              <a:gd name="T67" fmla="*/ 28 h 130"/>
              <a:gd name="T68" fmla="*/ 136 w 148"/>
              <a:gd name="T69" fmla="*/ 32 h 130"/>
              <a:gd name="T70" fmla="*/ 136 w 148"/>
              <a:gd name="T71" fmla="*/ 34 h 130"/>
              <a:gd name="T72" fmla="*/ 132 w 148"/>
              <a:gd name="T73" fmla="*/ 48 h 130"/>
              <a:gd name="T74" fmla="*/ 127 w 148"/>
              <a:gd name="T75" fmla="*/ 64 h 130"/>
              <a:gd name="T76" fmla="*/ 127 w 148"/>
              <a:gd name="T77" fmla="*/ 66 h 130"/>
              <a:gd name="T78" fmla="*/ 123 w 148"/>
              <a:gd name="T79" fmla="*/ 70 h 130"/>
              <a:gd name="T80" fmla="*/ 120 w 148"/>
              <a:gd name="T81" fmla="*/ 74 h 130"/>
              <a:gd name="T82" fmla="*/ 102 w 148"/>
              <a:gd name="T83" fmla="*/ 97 h 130"/>
              <a:gd name="T84" fmla="*/ 98 w 148"/>
              <a:gd name="T85" fmla="*/ 101 h 130"/>
              <a:gd name="T86" fmla="*/ 83 w 148"/>
              <a:gd name="T87" fmla="*/ 101 h 130"/>
              <a:gd name="T88" fmla="*/ 78 w 148"/>
              <a:gd name="T89" fmla="*/ 97 h 130"/>
              <a:gd name="T90" fmla="*/ 69 w 148"/>
              <a:gd name="T91" fmla="*/ 93 h 130"/>
              <a:gd name="T92" fmla="*/ 67 w 148"/>
              <a:gd name="T93" fmla="*/ 94 h 130"/>
              <a:gd name="T94" fmla="*/ 63 w 148"/>
              <a:gd name="T95" fmla="*/ 96 h 130"/>
              <a:gd name="T96" fmla="*/ 68 w 148"/>
              <a:gd name="T97" fmla="*/ 100 h 130"/>
              <a:gd name="T98" fmla="*/ 58 w 148"/>
              <a:gd name="T99" fmla="*/ 104 h 130"/>
              <a:gd name="T100" fmla="*/ 54 w 148"/>
              <a:gd name="T101" fmla="*/ 107 h 130"/>
              <a:gd name="T102" fmla="*/ 56 w 148"/>
              <a:gd name="T103" fmla="*/ 109 h 130"/>
              <a:gd name="T104" fmla="*/ 58 w 148"/>
              <a:gd name="T105" fmla="*/ 116 h 130"/>
              <a:gd name="T106" fmla="*/ 61 w 148"/>
              <a:gd name="T107" fmla="*/ 120 h 130"/>
              <a:gd name="T108" fmla="*/ 58 w 148"/>
              <a:gd name="T109" fmla="*/ 120 h 130"/>
              <a:gd name="T110" fmla="*/ 56 w 148"/>
              <a:gd name="T111" fmla="*/ 122 h 130"/>
              <a:gd name="T112" fmla="*/ 50 w 148"/>
              <a:gd name="T113" fmla="*/ 130 h 130"/>
              <a:gd name="T114" fmla="*/ 42 w 148"/>
              <a:gd name="T115" fmla="*/ 129 h 130"/>
              <a:gd name="T116" fmla="*/ 41 w 148"/>
              <a:gd name="T117" fmla="*/ 129 h 130"/>
              <a:gd name="T118" fmla="*/ 35 w 148"/>
              <a:gd name="T119" fmla="*/ 124 h 130"/>
              <a:gd name="T120" fmla="*/ 35 w 148"/>
              <a:gd name="T121" fmla="*/ 12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8" h="130">
                <a:moveTo>
                  <a:pt x="35" y="127"/>
                </a:moveTo>
                <a:lnTo>
                  <a:pt x="33" y="130"/>
                </a:lnTo>
                <a:lnTo>
                  <a:pt x="26" y="123"/>
                </a:lnTo>
                <a:lnTo>
                  <a:pt x="19" y="116"/>
                </a:lnTo>
                <a:lnTo>
                  <a:pt x="31" y="104"/>
                </a:lnTo>
                <a:lnTo>
                  <a:pt x="31" y="100"/>
                </a:lnTo>
                <a:lnTo>
                  <a:pt x="31" y="96"/>
                </a:lnTo>
                <a:lnTo>
                  <a:pt x="19" y="97"/>
                </a:lnTo>
                <a:lnTo>
                  <a:pt x="15" y="97"/>
                </a:lnTo>
                <a:lnTo>
                  <a:pt x="8" y="93"/>
                </a:lnTo>
                <a:lnTo>
                  <a:pt x="0" y="97"/>
                </a:lnTo>
                <a:lnTo>
                  <a:pt x="1" y="89"/>
                </a:lnTo>
                <a:lnTo>
                  <a:pt x="8" y="81"/>
                </a:lnTo>
                <a:lnTo>
                  <a:pt x="13" y="81"/>
                </a:lnTo>
                <a:lnTo>
                  <a:pt x="26" y="85"/>
                </a:lnTo>
                <a:lnTo>
                  <a:pt x="42" y="73"/>
                </a:lnTo>
                <a:lnTo>
                  <a:pt x="43" y="73"/>
                </a:lnTo>
                <a:lnTo>
                  <a:pt x="56" y="62"/>
                </a:lnTo>
                <a:lnTo>
                  <a:pt x="58" y="60"/>
                </a:lnTo>
                <a:lnTo>
                  <a:pt x="61" y="59"/>
                </a:lnTo>
                <a:lnTo>
                  <a:pt x="68" y="51"/>
                </a:lnTo>
                <a:lnTo>
                  <a:pt x="72" y="55"/>
                </a:lnTo>
                <a:lnTo>
                  <a:pt x="80" y="49"/>
                </a:lnTo>
                <a:lnTo>
                  <a:pt x="87" y="48"/>
                </a:lnTo>
                <a:lnTo>
                  <a:pt x="88" y="48"/>
                </a:lnTo>
                <a:lnTo>
                  <a:pt x="88" y="47"/>
                </a:lnTo>
                <a:lnTo>
                  <a:pt x="93" y="41"/>
                </a:lnTo>
                <a:lnTo>
                  <a:pt x="110" y="17"/>
                </a:lnTo>
                <a:lnTo>
                  <a:pt x="113" y="11"/>
                </a:lnTo>
                <a:lnTo>
                  <a:pt x="114" y="9"/>
                </a:lnTo>
                <a:lnTo>
                  <a:pt x="137" y="9"/>
                </a:lnTo>
                <a:lnTo>
                  <a:pt x="146" y="0"/>
                </a:lnTo>
                <a:lnTo>
                  <a:pt x="148" y="14"/>
                </a:lnTo>
                <a:lnTo>
                  <a:pt x="137" y="28"/>
                </a:lnTo>
                <a:lnTo>
                  <a:pt x="136" y="32"/>
                </a:lnTo>
                <a:lnTo>
                  <a:pt x="136" y="34"/>
                </a:lnTo>
                <a:lnTo>
                  <a:pt x="132" y="48"/>
                </a:lnTo>
                <a:lnTo>
                  <a:pt x="127" y="64"/>
                </a:lnTo>
                <a:lnTo>
                  <a:pt x="127" y="66"/>
                </a:lnTo>
                <a:lnTo>
                  <a:pt x="123" y="70"/>
                </a:lnTo>
                <a:lnTo>
                  <a:pt x="120" y="74"/>
                </a:lnTo>
                <a:lnTo>
                  <a:pt x="102" y="97"/>
                </a:lnTo>
                <a:lnTo>
                  <a:pt x="98" y="101"/>
                </a:lnTo>
                <a:lnTo>
                  <a:pt x="83" y="101"/>
                </a:lnTo>
                <a:lnTo>
                  <a:pt x="78" y="97"/>
                </a:lnTo>
                <a:lnTo>
                  <a:pt x="69" y="93"/>
                </a:lnTo>
                <a:lnTo>
                  <a:pt x="67" y="94"/>
                </a:lnTo>
                <a:lnTo>
                  <a:pt x="63" y="96"/>
                </a:lnTo>
                <a:lnTo>
                  <a:pt x="68" y="100"/>
                </a:lnTo>
                <a:lnTo>
                  <a:pt x="58" y="104"/>
                </a:lnTo>
                <a:lnTo>
                  <a:pt x="54" y="107"/>
                </a:lnTo>
                <a:lnTo>
                  <a:pt x="56" y="109"/>
                </a:lnTo>
                <a:lnTo>
                  <a:pt x="58" y="116"/>
                </a:lnTo>
                <a:lnTo>
                  <a:pt x="61" y="120"/>
                </a:lnTo>
                <a:lnTo>
                  <a:pt x="58" y="120"/>
                </a:lnTo>
                <a:lnTo>
                  <a:pt x="56" y="122"/>
                </a:lnTo>
                <a:lnTo>
                  <a:pt x="50" y="130"/>
                </a:lnTo>
                <a:lnTo>
                  <a:pt x="42" y="129"/>
                </a:lnTo>
                <a:lnTo>
                  <a:pt x="41" y="129"/>
                </a:lnTo>
                <a:lnTo>
                  <a:pt x="35" y="124"/>
                </a:lnTo>
                <a:lnTo>
                  <a:pt x="35" y="12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6" name="Freeform 659"/>
          <p:cNvSpPr>
            <a:spLocks/>
          </p:cNvSpPr>
          <p:nvPr/>
        </p:nvSpPr>
        <p:spPr bwMode="auto">
          <a:xfrm>
            <a:off x="5334001" y="5680075"/>
            <a:ext cx="23813" cy="34925"/>
          </a:xfrm>
          <a:custGeom>
            <a:avLst/>
            <a:gdLst>
              <a:gd name="T0" fmla="*/ 0 w 15"/>
              <a:gd name="T1" fmla="*/ 22 h 22"/>
              <a:gd name="T2" fmla="*/ 3 w 15"/>
              <a:gd name="T3" fmla="*/ 3 h 22"/>
              <a:gd name="T4" fmla="*/ 4 w 15"/>
              <a:gd name="T5" fmla="*/ 2 h 22"/>
              <a:gd name="T6" fmla="*/ 4 w 15"/>
              <a:gd name="T7" fmla="*/ 0 h 22"/>
              <a:gd name="T8" fmla="*/ 7 w 15"/>
              <a:gd name="T9" fmla="*/ 2 h 22"/>
              <a:gd name="T10" fmla="*/ 8 w 15"/>
              <a:gd name="T11" fmla="*/ 3 h 22"/>
              <a:gd name="T12" fmla="*/ 10 w 15"/>
              <a:gd name="T13" fmla="*/ 3 h 22"/>
              <a:gd name="T14" fmla="*/ 15 w 15"/>
              <a:gd name="T15" fmla="*/ 4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22">
                <a:moveTo>
                  <a:pt x="0" y="22"/>
                </a:moveTo>
                <a:lnTo>
                  <a:pt x="3" y="3"/>
                </a:lnTo>
                <a:lnTo>
                  <a:pt x="4" y="2"/>
                </a:lnTo>
                <a:lnTo>
                  <a:pt x="4" y="0"/>
                </a:lnTo>
                <a:lnTo>
                  <a:pt x="7" y="2"/>
                </a:lnTo>
                <a:lnTo>
                  <a:pt x="8" y="3"/>
                </a:lnTo>
                <a:lnTo>
                  <a:pt x="10" y="3"/>
                </a:lnTo>
                <a:lnTo>
                  <a:pt x="15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7" name="Freeform 660"/>
          <p:cNvSpPr>
            <a:spLocks/>
          </p:cNvSpPr>
          <p:nvPr/>
        </p:nvSpPr>
        <p:spPr bwMode="auto">
          <a:xfrm>
            <a:off x="5146676" y="5135563"/>
            <a:ext cx="114300" cy="139700"/>
          </a:xfrm>
          <a:custGeom>
            <a:avLst/>
            <a:gdLst>
              <a:gd name="T0" fmla="*/ 41 w 72"/>
              <a:gd name="T1" fmla="*/ 2 h 88"/>
              <a:gd name="T2" fmla="*/ 62 w 72"/>
              <a:gd name="T3" fmla="*/ 23 h 88"/>
              <a:gd name="T4" fmla="*/ 65 w 72"/>
              <a:gd name="T5" fmla="*/ 31 h 88"/>
              <a:gd name="T6" fmla="*/ 71 w 72"/>
              <a:gd name="T7" fmla="*/ 47 h 88"/>
              <a:gd name="T8" fmla="*/ 65 w 72"/>
              <a:gd name="T9" fmla="*/ 58 h 88"/>
              <a:gd name="T10" fmla="*/ 72 w 72"/>
              <a:gd name="T11" fmla="*/ 73 h 88"/>
              <a:gd name="T12" fmla="*/ 69 w 72"/>
              <a:gd name="T13" fmla="*/ 75 h 88"/>
              <a:gd name="T14" fmla="*/ 68 w 72"/>
              <a:gd name="T15" fmla="*/ 76 h 88"/>
              <a:gd name="T16" fmla="*/ 67 w 72"/>
              <a:gd name="T17" fmla="*/ 77 h 88"/>
              <a:gd name="T18" fmla="*/ 65 w 72"/>
              <a:gd name="T19" fmla="*/ 79 h 88"/>
              <a:gd name="T20" fmla="*/ 58 w 72"/>
              <a:gd name="T21" fmla="*/ 77 h 88"/>
              <a:gd name="T22" fmla="*/ 57 w 72"/>
              <a:gd name="T23" fmla="*/ 77 h 88"/>
              <a:gd name="T24" fmla="*/ 56 w 72"/>
              <a:gd name="T25" fmla="*/ 77 h 88"/>
              <a:gd name="T26" fmla="*/ 56 w 72"/>
              <a:gd name="T27" fmla="*/ 79 h 88"/>
              <a:gd name="T28" fmla="*/ 41 w 72"/>
              <a:gd name="T29" fmla="*/ 86 h 88"/>
              <a:gd name="T30" fmla="*/ 41 w 72"/>
              <a:gd name="T31" fmla="*/ 88 h 88"/>
              <a:gd name="T32" fmla="*/ 26 w 72"/>
              <a:gd name="T33" fmla="*/ 71 h 88"/>
              <a:gd name="T34" fmla="*/ 26 w 72"/>
              <a:gd name="T35" fmla="*/ 66 h 88"/>
              <a:gd name="T36" fmla="*/ 23 w 72"/>
              <a:gd name="T37" fmla="*/ 58 h 88"/>
              <a:gd name="T38" fmla="*/ 26 w 72"/>
              <a:gd name="T39" fmla="*/ 53 h 88"/>
              <a:gd name="T40" fmla="*/ 20 w 72"/>
              <a:gd name="T41" fmla="*/ 47 h 88"/>
              <a:gd name="T42" fmla="*/ 19 w 72"/>
              <a:gd name="T43" fmla="*/ 46 h 88"/>
              <a:gd name="T44" fmla="*/ 16 w 72"/>
              <a:gd name="T45" fmla="*/ 43 h 88"/>
              <a:gd name="T46" fmla="*/ 9 w 72"/>
              <a:gd name="T47" fmla="*/ 43 h 88"/>
              <a:gd name="T48" fmla="*/ 8 w 72"/>
              <a:gd name="T49" fmla="*/ 41 h 88"/>
              <a:gd name="T50" fmla="*/ 0 w 72"/>
              <a:gd name="T51" fmla="*/ 23 h 88"/>
              <a:gd name="T52" fmla="*/ 11 w 72"/>
              <a:gd name="T53" fmla="*/ 2 h 88"/>
              <a:gd name="T54" fmla="*/ 19 w 72"/>
              <a:gd name="T55" fmla="*/ 0 h 88"/>
              <a:gd name="T56" fmla="*/ 26 w 72"/>
              <a:gd name="T57" fmla="*/ 2 h 88"/>
              <a:gd name="T58" fmla="*/ 30 w 72"/>
              <a:gd name="T59" fmla="*/ 5 h 88"/>
              <a:gd name="T60" fmla="*/ 35 w 72"/>
              <a:gd name="T61" fmla="*/ 4 h 88"/>
              <a:gd name="T62" fmla="*/ 37 w 72"/>
              <a:gd name="T63" fmla="*/ 4 h 88"/>
              <a:gd name="T64" fmla="*/ 41 w 72"/>
              <a:gd name="T65" fmla="*/ 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2" h="88">
                <a:moveTo>
                  <a:pt x="41" y="2"/>
                </a:moveTo>
                <a:lnTo>
                  <a:pt x="62" y="23"/>
                </a:lnTo>
                <a:lnTo>
                  <a:pt x="65" y="31"/>
                </a:lnTo>
                <a:lnTo>
                  <a:pt x="71" y="47"/>
                </a:lnTo>
                <a:lnTo>
                  <a:pt x="65" y="58"/>
                </a:lnTo>
                <a:lnTo>
                  <a:pt x="72" y="73"/>
                </a:lnTo>
                <a:lnTo>
                  <a:pt x="69" y="75"/>
                </a:lnTo>
                <a:lnTo>
                  <a:pt x="68" y="76"/>
                </a:lnTo>
                <a:lnTo>
                  <a:pt x="67" y="77"/>
                </a:lnTo>
                <a:lnTo>
                  <a:pt x="65" y="79"/>
                </a:lnTo>
                <a:lnTo>
                  <a:pt x="58" y="77"/>
                </a:lnTo>
                <a:lnTo>
                  <a:pt x="57" y="77"/>
                </a:lnTo>
                <a:lnTo>
                  <a:pt x="56" y="77"/>
                </a:lnTo>
                <a:lnTo>
                  <a:pt x="56" y="79"/>
                </a:lnTo>
                <a:lnTo>
                  <a:pt x="41" y="86"/>
                </a:lnTo>
                <a:lnTo>
                  <a:pt x="41" y="88"/>
                </a:lnTo>
                <a:lnTo>
                  <a:pt x="26" y="71"/>
                </a:lnTo>
                <a:lnTo>
                  <a:pt x="26" y="66"/>
                </a:lnTo>
                <a:lnTo>
                  <a:pt x="23" y="58"/>
                </a:lnTo>
                <a:lnTo>
                  <a:pt x="26" y="53"/>
                </a:lnTo>
                <a:lnTo>
                  <a:pt x="20" y="47"/>
                </a:lnTo>
                <a:lnTo>
                  <a:pt x="19" y="46"/>
                </a:lnTo>
                <a:lnTo>
                  <a:pt x="16" y="43"/>
                </a:lnTo>
                <a:lnTo>
                  <a:pt x="9" y="43"/>
                </a:lnTo>
                <a:lnTo>
                  <a:pt x="8" y="41"/>
                </a:lnTo>
                <a:lnTo>
                  <a:pt x="0" y="23"/>
                </a:lnTo>
                <a:lnTo>
                  <a:pt x="11" y="2"/>
                </a:lnTo>
                <a:lnTo>
                  <a:pt x="19" y="0"/>
                </a:lnTo>
                <a:lnTo>
                  <a:pt x="26" y="2"/>
                </a:lnTo>
                <a:lnTo>
                  <a:pt x="30" y="5"/>
                </a:lnTo>
                <a:lnTo>
                  <a:pt x="35" y="4"/>
                </a:lnTo>
                <a:lnTo>
                  <a:pt x="37" y="4"/>
                </a:lnTo>
                <a:lnTo>
                  <a:pt x="41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8" name="Freeform 661"/>
          <p:cNvSpPr>
            <a:spLocks/>
          </p:cNvSpPr>
          <p:nvPr/>
        </p:nvSpPr>
        <p:spPr bwMode="auto">
          <a:xfrm>
            <a:off x="5254626" y="4486275"/>
            <a:ext cx="231775" cy="198438"/>
          </a:xfrm>
          <a:custGeom>
            <a:avLst/>
            <a:gdLst>
              <a:gd name="T0" fmla="*/ 142 w 146"/>
              <a:gd name="T1" fmla="*/ 122 h 125"/>
              <a:gd name="T2" fmla="*/ 138 w 146"/>
              <a:gd name="T3" fmla="*/ 125 h 125"/>
              <a:gd name="T4" fmla="*/ 123 w 146"/>
              <a:gd name="T5" fmla="*/ 125 h 125"/>
              <a:gd name="T6" fmla="*/ 116 w 146"/>
              <a:gd name="T7" fmla="*/ 120 h 125"/>
              <a:gd name="T8" fmla="*/ 103 w 146"/>
              <a:gd name="T9" fmla="*/ 120 h 125"/>
              <a:gd name="T10" fmla="*/ 87 w 146"/>
              <a:gd name="T11" fmla="*/ 107 h 125"/>
              <a:gd name="T12" fmla="*/ 82 w 146"/>
              <a:gd name="T13" fmla="*/ 106 h 125"/>
              <a:gd name="T14" fmla="*/ 72 w 146"/>
              <a:gd name="T15" fmla="*/ 105 h 125"/>
              <a:gd name="T16" fmla="*/ 63 w 146"/>
              <a:gd name="T17" fmla="*/ 102 h 125"/>
              <a:gd name="T18" fmla="*/ 60 w 146"/>
              <a:gd name="T19" fmla="*/ 77 h 125"/>
              <a:gd name="T20" fmla="*/ 58 w 146"/>
              <a:gd name="T21" fmla="*/ 69 h 125"/>
              <a:gd name="T22" fmla="*/ 54 w 146"/>
              <a:gd name="T23" fmla="*/ 68 h 125"/>
              <a:gd name="T24" fmla="*/ 50 w 146"/>
              <a:gd name="T25" fmla="*/ 68 h 125"/>
              <a:gd name="T26" fmla="*/ 46 w 146"/>
              <a:gd name="T27" fmla="*/ 70 h 125"/>
              <a:gd name="T28" fmla="*/ 46 w 146"/>
              <a:gd name="T29" fmla="*/ 68 h 125"/>
              <a:gd name="T30" fmla="*/ 26 w 146"/>
              <a:gd name="T31" fmla="*/ 51 h 125"/>
              <a:gd name="T32" fmla="*/ 20 w 146"/>
              <a:gd name="T33" fmla="*/ 42 h 125"/>
              <a:gd name="T34" fmla="*/ 0 w 146"/>
              <a:gd name="T35" fmla="*/ 21 h 125"/>
              <a:gd name="T36" fmla="*/ 4 w 146"/>
              <a:gd name="T37" fmla="*/ 17 h 125"/>
              <a:gd name="T38" fmla="*/ 9 w 146"/>
              <a:gd name="T39" fmla="*/ 12 h 125"/>
              <a:gd name="T40" fmla="*/ 31 w 146"/>
              <a:gd name="T41" fmla="*/ 0 h 125"/>
              <a:gd name="T42" fmla="*/ 57 w 146"/>
              <a:gd name="T43" fmla="*/ 25 h 125"/>
              <a:gd name="T44" fmla="*/ 60 w 146"/>
              <a:gd name="T45" fmla="*/ 34 h 125"/>
              <a:gd name="T46" fmla="*/ 65 w 146"/>
              <a:gd name="T47" fmla="*/ 31 h 125"/>
              <a:gd name="T48" fmla="*/ 68 w 146"/>
              <a:gd name="T49" fmla="*/ 35 h 125"/>
              <a:gd name="T50" fmla="*/ 76 w 146"/>
              <a:gd name="T51" fmla="*/ 38 h 125"/>
              <a:gd name="T52" fmla="*/ 76 w 146"/>
              <a:gd name="T53" fmla="*/ 43 h 125"/>
              <a:gd name="T54" fmla="*/ 78 w 146"/>
              <a:gd name="T55" fmla="*/ 46 h 125"/>
              <a:gd name="T56" fmla="*/ 86 w 146"/>
              <a:gd name="T57" fmla="*/ 49 h 125"/>
              <a:gd name="T58" fmla="*/ 97 w 146"/>
              <a:gd name="T59" fmla="*/ 47 h 125"/>
              <a:gd name="T60" fmla="*/ 103 w 146"/>
              <a:gd name="T61" fmla="*/ 70 h 125"/>
              <a:gd name="T62" fmla="*/ 112 w 146"/>
              <a:gd name="T63" fmla="*/ 79 h 125"/>
              <a:gd name="T64" fmla="*/ 123 w 146"/>
              <a:gd name="T65" fmla="*/ 87 h 125"/>
              <a:gd name="T66" fmla="*/ 128 w 146"/>
              <a:gd name="T67" fmla="*/ 102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6" h="125">
                <a:moveTo>
                  <a:pt x="146" y="117"/>
                </a:moveTo>
                <a:lnTo>
                  <a:pt x="142" y="122"/>
                </a:lnTo>
                <a:lnTo>
                  <a:pt x="142" y="124"/>
                </a:lnTo>
                <a:lnTo>
                  <a:pt x="138" y="125"/>
                </a:lnTo>
                <a:lnTo>
                  <a:pt x="128" y="125"/>
                </a:lnTo>
                <a:lnTo>
                  <a:pt x="123" y="125"/>
                </a:lnTo>
                <a:lnTo>
                  <a:pt x="118" y="120"/>
                </a:lnTo>
                <a:lnTo>
                  <a:pt x="116" y="120"/>
                </a:lnTo>
                <a:lnTo>
                  <a:pt x="109" y="120"/>
                </a:lnTo>
                <a:lnTo>
                  <a:pt x="103" y="120"/>
                </a:lnTo>
                <a:lnTo>
                  <a:pt x="99" y="111"/>
                </a:lnTo>
                <a:lnTo>
                  <a:pt x="87" y="107"/>
                </a:lnTo>
                <a:lnTo>
                  <a:pt x="86" y="105"/>
                </a:lnTo>
                <a:lnTo>
                  <a:pt x="82" y="106"/>
                </a:lnTo>
                <a:lnTo>
                  <a:pt x="75" y="109"/>
                </a:lnTo>
                <a:lnTo>
                  <a:pt x="72" y="105"/>
                </a:lnTo>
                <a:lnTo>
                  <a:pt x="65" y="103"/>
                </a:lnTo>
                <a:lnTo>
                  <a:pt x="63" y="102"/>
                </a:lnTo>
                <a:lnTo>
                  <a:pt x="61" y="87"/>
                </a:lnTo>
                <a:lnTo>
                  <a:pt x="60" y="77"/>
                </a:lnTo>
                <a:lnTo>
                  <a:pt x="60" y="75"/>
                </a:lnTo>
                <a:lnTo>
                  <a:pt x="58" y="69"/>
                </a:lnTo>
                <a:lnTo>
                  <a:pt x="56" y="68"/>
                </a:lnTo>
                <a:lnTo>
                  <a:pt x="54" y="68"/>
                </a:lnTo>
                <a:lnTo>
                  <a:pt x="53" y="68"/>
                </a:lnTo>
                <a:lnTo>
                  <a:pt x="50" y="68"/>
                </a:lnTo>
                <a:lnTo>
                  <a:pt x="48" y="69"/>
                </a:lnTo>
                <a:lnTo>
                  <a:pt x="46" y="70"/>
                </a:lnTo>
                <a:lnTo>
                  <a:pt x="46" y="69"/>
                </a:lnTo>
                <a:lnTo>
                  <a:pt x="46" y="68"/>
                </a:lnTo>
                <a:lnTo>
                  <a:pt x="45" y="68"/>
                </a:lnTo>
                <a:lnTo>
                  <a:pt x="26" y="51"/>
                </a:lnTo>
                <a:lnTo>
                  <a:pt x="22" y="49"/>
                </a:lnTo>
                <a:lnTo>
                  <a:pt x="20" y="42"/>
                </a:lnTo>
                <a:lnTo>
                  <a:pt x="8" y="30"/>
                </a:lnTo>
                <a:lnTo>
                  <a:pt x="0" y="21"/>
                </a:lnTo>
                <a:lnTo>
                  <a:pt x="1" y="21"/>
                </a:lnTo>
                <a:lnTo>
                  <a:pt x="4" y="17"/>
                </a:lnTo>
                <a:lnTo>
                  <a:pt x="8" y="12"/>
                </a:lnTo>
                <a:lnTo>
                  <a:pt x="9" y="12"/>
                </a:lnTo>
                <a:lnTo>
                  <a:pt x="24" y="10"/>
                </a:lnTo>
                <a:lnTo>
                  <a:pt x="31" y="0"/>
                </a:lnTo>
                <a:lnTo>
                  <a:pt x="54" y="20"/>
                </a:lnTo>
                <a:lnTo>
                  <a:pt x="57" y="25"/>
                </a:lnTo>
                <a:lnTo>
                  <a:pt x="58" y="31"/>
                </a:lnTo>
                <a:lnTo>
                  <a:pt x="60" y="34"/>
                </a:lnTo>
                <a:lnTo>
                  <a:pt x="61" y="31"/>
                </a:lnTo>
                <a:lnTo>
                  <a:pt x="65" y="31"/>
                </a:lnTo>
                <a:lnTo>
                  <a:pt x="67" y="34"/>
                </a:lnTo>
                <a:lnTo>
                  <a:pt x="68" y="35"/>
                </a:lnTo>
                <a:lnTo>
                  <a:pt x="71" y="38"/>
                </a:lnTo>
                <a:lnTo>
                  <a:pt x="76" y="38"/>
                </a:lnTo>
                <a:lnTo>
                  <a:pt x="76" y="39"/>
                </a:lnTo>
                <a:lnTo>
                  <a:pt x="76" y="43"/>
                </a:lnTo>
                <a:lnTo>
                  <a:pt x="78" y="45"/>
                </a:lnTo>
                <a:lnTo>
                  <a:pt x="78" y="46"/>
                </a:lnTo>
                <a:lnTo>
                  <a:pt x="84" y="50"/>
                </a:lnTo>
                <a:lnTo>
                  <a:pt x="86" y="49"/>
                </a:lnTo>
                <a:lnTo>
                  <a:pt x="87" y="47"/>
                </a:lnTo>
                <a:lnTo>
                  <a:pt x="97" y="47"/>
                </a:lnTo>
                <a:lnTo>
                  <a:pt x="102" y="53"/>
                </a:lnTo>
                <a:lnTo>
                  <a:pt x="103" y="70"/>
                </a:lnTo>
                <a:lnTo>
                  <a:pt x="105" y="75"/>
                </a:lnTo>
                <a:lnTo>
                  <a:pt x="112" y="79"/>
                </a:lnTo>
                <a:lnTo>
                  <a:pt x="116" y="81"/>
                </a:lnTo>
                <a:lnTo>
                  <a:pt x="123" y="87"/>
                </a:lnTo>
                <a:lnTo>
                  <a:pt x="124" y="88"/>
                </a:lnTo>
                <a:lnTo>
                  <a:pt x="128" y="102"/>
                </a:lnTo>
                <a:lnTo>
                  <a:pt x="146" y="11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9" name="Freeform 662"/>
          <p:cNvSpPr>
            <a:spLocks/>
          </p:cNvSpPr>
          <p:nvPr/>
        </p:nvSpPr>
        <p:spPr bwMode="auto">
          <a:xfrm>
            <a:off x="5254626" y="4184650"/>
            <a:ext cx="71438" cy="63500"/>
          </a:xfrm>
          <a:custGeom>
            <a:avLst/>
            <a:gdLst>
              <a:gd name="T0" fmla="*/ 45 w 45"/>
              <a:gd name="T1" fmla="*/ 1 h 40"/>
              <a:gd name="T2" fmla="*/ 38 w 45"/>
              <a:gd name="T3" fmla="*/ 0 h 40"/>
              <a:gd name="T4" fmla="*/ 33 w 45"/>
              <a:gd name="T5" fmla="*/ 7 h 40"/>
              <a:gd name="T6" fmla="*/ 33 w 45"/>
              <a:gd name="T7" fmla="*/ 8 h 40"/>
              <a:gd name="T8" fmla="*/ 37 w 45"/>
              <a:gd name="T9" fmla="*/ 11 h 40"/>
              <a:gd name="T10" fmla="*/ 37 w 45"/>
              <a:gd name="T11" fmla="*/ 14 h 40"/>
              <a:gd name="T12" fmla="*/ 38 w 45"/>
              <a:gd name="T13" fmla="*/ 33 h 40"/>
              <a:gd name="T14" fmla="*/ 39 w 45"/>
              <a:gd name="T15" fmla="*/ 40 h 40"/>
              <a:gd name="T16" fmla="*/ 31 w 45"/>
              <a:gd name="T17" fmla="*/ 38 h 40"/>
              <a:gd name="T18" fmla="*/ 24 w 45"/>
              <a:gd name="T19" fmla="*/ 27 h 40"/>
              <a:gd name="T20" fmla="*/ 22 w 45"/>
              <a:gd name="T21" fmla="*/ 25 h 40"/>
              <a:gd name="T22" fmla="*/ 0 w 45"/>
              <a:gd name="T23" fmla="*/ 10 h 40"/>
              <a:gd name="T24" fmla="*/ 7 w 45"/>
              <a:gd name="T25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5" h="40">
                <a:moveTo>
                  <a:pt x="45" y="1"/>
                </a:moveTo>
                <a:lnTo>
                  <a:pt x="38" y="0"/>
                </a:lnTo>
                <a:lnTo>
                  <a:pt x="33" y="7"/>
                </a:lnTo>
                <a:lnTo>
                  <a:pt x="33" y="8"/>
                </a:lnTo>
                <a:lnTo>
                  <a:pt x="37" y="11"/>
                </a:lnTo>
                <a:lnTo>
                  <a:pt x="37" y="14"/>
                </a:lnTo>
                <a:lnTo>
                  <a:pt x="38" y="33"/>
                </a:lnTo>
                <a:lnTo>
                  <a:pt x="39" y="40"/>
                </a:lnTo>
                <a:lnTo>
                  <a:pt x="31" y="38"/>
                </a:lnTo>
                <a:lnTo>
                  <a:pt x="24" y="27"/>
                </a:lnTo>
                <a:lnTo>
                  <a:pt x="22" y="25"/>
                </a:lnTo>
                <a:lnTo>
                  <a:pt x="0" y="10"/>
                </a:lnTo>
                <a:lnTo>
                  <a:pt x="7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0" name="Freeform 663"/>
          <p:cNvSpPr>
            <a:spLocks/>
          </p:cNvSpPr>
          <p:nvPr/>
        </p:nvSpPr>
        <p:spPr bwMode="auto">
          <a:xfrm>
            <a:off x="4217988" y="6064250"/>
            <a:ext cx="82550" cy="138113"/>
          </a:xfrm>
          <a:custGeom>
            <a:avLst/>
            <a:gdLst>
              <a:gd name="T0" fmla="*/ 49 w 52"/>
              <a:gd name="T1" fmla="*/ 20 h 87"/>
              <a:gd name="T2" fmla="*/ 44 w 52"/>
              <a:gd name="T3" fmla="*/ 36 h 87"/>
              <a:gd name="T4" fmla="*/ 46 w 52"/>
              <a:gd name="T5" fmla="*/ 45 h 87"/>
              <a:gd name="T6" fmla="*/ 49 w 52"/>
              <a:gd name="T7" fmla="*/ 49 h 87"/>
              <a:gd name="T8" fmla="*/ 46 w 52"/>
              <a:gd name="T9" fmla="*/ 53 h 87"/>
              <a:gd name="T10" fmla="*/ 45 w 52"/>
              <a:gd name="T11" fmla="*/ 54 h 87"/>
              <a:gd name="T12" fmla="*/ 42 w 52"/>
              <a:gd name="T13" fmla="*/ 57 h 87"/>
              <a:gd name="T14" fmla="*/ 42 w 52"/>
              <a:gd name="T15" fmla="*/ 58 h 87"/>
              <a:gd name="T16" fmla="*/ 42 w 52"/>
              <a:gd name="T17" fmla="*/ 69 h 87"/>
              <a:gd name="T18" fmla="*/ 33 w 52"/>
              <a:gd name="T19" fmla="*/ 81 h 87"/>
              <a:gd name="T20" fmla="*/ 25 w 52"/>
              <a:gd name="T21" fmla="*/ 84 h 87"/>
              <a:gd name="T22" fmla="*/ 22 w 52"/>
              <a:gd name="T23" fmla="*/ 87 h 87"/>
              <a:gd name="T24" fmla="*/ 22 w 52"/>
              <a:gd name="T25" fmla="*/ 86 h 87"/>
              <a:gd name="T26" fmla="*/ 25 w 52"/>
              <a:gd name="T27" fmla="*/ 71 h 87"/>
              <a:gd name="T28" fmla="*/ 26 w 52"/>
              <a:gd name="T29" fmla="*/ 66 h 87"/>
              <a:gd name="T30" fmla="*/ 30 w 52"/>
              <a:gd name="T31" fmla="*/ 64 h 87"/>
              <a:gd name="T32" fmla="*/ 29 w 52"/>
              <a:gd name="T33" fmla="*/ 58 h 87"/>
              <a:gd name="T34" fmla="*/ 25 w 52"/>
              <a:gd name="T35" fmla="*/ 43 h 87"/>
              <a:gd name="T36" fmla="*/ 21 w 52"/>
              <a:gd name="T37" fmla="*/ 43 h 87"/>
              <a:gd name="T38" fmla="*/ 19 w 52"/>
              <a:gd name="T39" fmla="*/ 43 h 87"/>
              <a:gd name="T40" fmla="*/ 15 w 52"/>
              <a:gd name="T41" fmla="*/ 49 h 87"/>
              <a:gd name="T42" fmla="*/ 12 w 52"/>
              <a:gd name="T43" fmla="*/ 50 h 87"/>
              <a:gd name="T44" fmla="*/ 4 w 52"/>
              <a:gd name="T45" fmla="*/ 53 h 87"/>
              <a:gd name="T46" fmla="*/ 1 w 52"/>
              <a:gd name="T47" fmla="*/ 53 h 87"/>
              <a:gd name="T48" fmla="*/ 4 w 52"/>
              <a:gd name="T49" fmla="*/ 46 h 87"/>
              <a:gd name="T50" fmla="*/ 6 w 52"/>
              <a:gd name="T51" fmla="*/ 42 h 87"/>
              <a:gd name="T52" fmla="*/ 0 w 52"/>
              <a:gd name="T53" fmla="*/ 36 h 87"/>
              <a:gd name="T54" fmla="*/ 0 w 52"/>
              <a:gd name="T55" fmla="*/ 30 h 87"/>
              <a:gd name="T56" fmla="*/ 0 w 52"/>
              <a:gd name="T57" fmla="*/ 23 h 87"/>
              <a:gd name="T58" fmla="*/ 0 w 52"/>
              <a:gd name="T59" fmla="*/ 20 h 87"/>
              <a:gd name="T60" fmla="*/ 1 w 52"/>
              <a:gd name="T61" fmla="*/ 15 h 87"/>
              <a:gd name="T62" fmla="*/ 1 w 52"/>
              <a:gd name="T63" fmla="*/ 13 h 87"/>
              <a:gd name="T64" fmla="*/ 12 w 52"/>
              <a:gd name="T65" fmla="*/ 11 h 87"/>
              <a:gd name="T66" fmla="*/ 19 w 52"/>
              <a:gd name="T67" fmla="*/ 13 h 87"/>
              <a:gd name="T68" fmla="*/ 30 w 52"/>
              <a:gd name="T69" fmla="*/ 6 h 87"/>
              <a:gd name="T70" fmla="*/ 34 w 52"/>
              <a:gd name="T71" fmla="*/ 4 h 87"/>
              <a:gd name="T72" fmla="*/ 41 w 52"/>
              <a:gd name="T73" fmla="*/ 0 h 87"/>
              <a:gd name="T74" fmla="*/ 46 w 52"/>
              <a:gd name="T75" fmla="*/ 5 h 87"/>
              <a:gd name="T76" fmla="*/ 49 w 52"/>
              <a:gd name="T77" fmla="*/ 4 h 87"/>
              <a:gd name="T78" fmla="*/ 52 w 52"/>
              <a:gd name="T79" fmla="*/ 2 h 87"/>
              <a:gd name="T80" fmla="*/ 48 w 52"/>
              <a:gd name="T81" fmla="*/ 11 h 87"/>
              <a:gd name="T82" fmla="*/ 46 w 52"/>
              <a:gd name="T83" fmla="*/ 12 h 87"/>
              <a:gd name="T84" fmla="*/ 48 w 52"/>
              <a:gd name="T85" fmla="*/ 12 h 87"/>
              <a:gd name="T86" fmla="*/ 49 w 52"/>
              <a:gd name="T87" fmla="*/ 2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2" h="87">
                <a:moveTo>
                  <a:pt x="49" y="20"/>
                </a:moveTo>
                <a:lnTo>
                  <a:pt x="44" y="36"/>
                </a:lnTo>
                <a:lnTo>
                  <a:pt x="46" y="45"/>
                </a:lnTo>
                <a:lnTo>
                  <a:pt x="49" y="49"/>
                </a:lnTo>
                <a:lnTo>
                  <a:pt x="46" y="53"/>
                </a:lnTo>
                <a:lnTo>
                  <a:pt x="45" y="54"/>
                </a:lnTo>
                <a:lnTo>
                  <a:pt x="42" y="57"/>
                </a:lnTo>
                <a:lnTo>
                  <a:pt x="42" y="58"/>
                </a:lnTo>
                <a:lnTo>
                  <a:pt x="42" y="69"/>
                </a:lnTo>
                <a:lnTo>
                  <a:pt x="33" y="81"/>
                </a:lnTo>
                <a:lnTo>
                  <a:pt x="25" y="84"/>
                </a:lnTo>
                <a:lnTo>
                  <a:pt x="22" y="87"/>
                </a:lnTo>
                <a:lnTo>
                  <a:pt x="22" y="86"/>
                </a:lnTo>
                <a:lnTo>
                  <a:pt x="25" y="71"/>
                </a:lnTo>
                <a:lnTo>
                  <a:pt x="26" y="66"/>
                </a:lnTo>
                <a:lnTo>
                  <a:pt x="30" y="64"/>
                </a:lnTo>
                <a:lnTo>
                  <a:pt x="29" y="58"/>
                </a:lnTo>
                <a:lnTo>
                  <a:pt x="25" y="43"/>
                </a:lnTo>
                <a:lnTo>
                  <a:pt x="21" y="43"/>
                </a:lnTo>
                <a:lnTo>
                  <a:pt x="19" y="43"/>
                </a:lnTo>
                <a:lnTo>
                  <a:pt x="15" y="49"/>
                </a:lnTo>
                <a:lnTo>
                  <a:pt x="12" y="50"/>
                </a:lnTo>
                <a:lnTo>
                  <a:pt x="4" y="53"/>
                </a:lnTo>
                <a:lnTo>
                  <a:pt x="1" y="53"/>
                </a:lnTo>
                <a:lnTo>
                  <a:pt x="4" y="46"/>
                </a:lnTo>
                <a:lnTo>
                  <a:pt x="6" y="42"/>
                </a:lnTo>
                <a:lnTo>
                  <a:pt x="0" y="36"/>
                </a:lnTo>
                <a:lnTo>
                  <a:pt x="0" y="30"/>
                </a:lnTo>
                <a:lnTo>
                  <a:pt x="0" y="23"/>
                </a:lnTo>
                <a:lnTo>
                  <a:pt x="0" y="20"/>
                </a:lnTo>
                <a:lnTo>
                  <a:pt x="1" y="15"/>
                </a:lnTo>
                <a:lnTo>
                  <a:pt x="1" y="13"/>
                </a:lnTo>
                <a:lnTo>
                  <a:pt x="12" y="11"/>
                </a:lnTo>
                <a:lnTo>
                  <a:pt x="19" y="13"/>
                </a:lnTo>
                <a:lnTo>
                  <a:pt x="30" y="6"/>
                </a:lnTo>
                <a:lnTo>
                  <a:pt x="34" y="4"/>
                </a:lnTo>
                <a:lnTo>
                  <a:pt x="41" y="0"/>
                </a:lnTo>
                <a:lnTo>
                  <a:pt x="46" y="5"/>
                </a:lnTo>
                <a:lnTo>
                  <a:pt x="49" y="4"/>
                </a:lnTo>
                <a:lnTo>
                  <a:pt x="52" y="2"/>
                </a:lnTo>
                <a:lnTo>
                  <a:pt x="48" y="11"/>
                </a:lnTo>
                <a:lnTo>
                  <a:pt x="46" y="12"/>
                </a:lnTo>
                <a:lnTo>
                  <a:pt x="48" y="12"/>
                </a:lnTo>
                <a:lnTo>
                  <a:pt x="49" y="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1" name="Freeform 664"/>
          <p:cNvSpPr>
            <a:spLocks/>
          </p:cNvSpPr>
          <p:nvPr/>
        </p:nvSpPr>
        <p:spPr bwMode="auto">
          <a:xfrm>
            <a:off x="4402138" y="5899150"/>
            <a:ext cx="215900" cy="190500"/>
          </a:xfrm>
          <a:custGeom>
            <a:avLst/>
            <a:gdLst>
              <a:gd name="T0" fmla="*/ 136 w 136"/>
              <a:gd name="T1" fmla="*/ 38 h 120"/>
              <a:gd name="T2" fmla="*/ 129 w 136"/>
              <a:gd name="T3" fmla="*/ 53 h 120"/>
              <a:gd name="T4" fmla="*/ 135 w 136"/>
              <a:gd name="T5" fmla="*/ 59 h 120"/>
              <a:gd name="T6" fmla="*/ 132 w 136"/>
              <a:gd name="T7" fmla="*/ 63 h 120"/>
              <a:gd name="T8" fmla="*/ 132 w 136"/>
              <a:gd name="T9" fmla="*/ 65 h 120"/>
              <a:gd name="T10" fmla="*/ 135 w 136"/>
              <a:gd name="T11" fmla="*/ 70 h 120"/>
              <a:gd name="T12" fmla="*/ 129 w 136"/>
              <a:gd name="T13" fmla="*/ 80 h 120"/>
              <a:gd name="T14" fmla="*/ 128 w 136"/>
              <a:gd name="T15" fmla="*/ 82 h 120"/>
              <a:gd name="T16" fmla="*/ 127 w 136"/>
              <a:gd name="T17" fmla="*/ 106 h 120"/>
              <a:gd name="T18" fmla="*/ 121 w 136"/>
              <a:gd name="T19" fmla="*/ 113 h 120"/>
              <a:gd name="T20" fmla="*/ 114 w 136"/>
              <a:gd name="T21" fmla="*/ 116 h 120"/>
              <a:gd name="T22" fmla="*/ 104 w 136"/>
              <a:gd name="T23" fmla="*/ 119 h 120"/>
              <a:gd name="T24" fmla="*/ 102 w 136"/>
              <a:gd name="T25" fmla="*/ 120 h 120"/>
              <a:gd name="T26" fmla="*/ 101 w 136"/>
              <a:gd name="T27" fmla="*/ 117 h 120"/>
              <a:gd name="T28" fmla="*/ 101 w 136"/>
              <a:gd name="T29" fmla="*/ 113 h 120"/>
              <a:gd name="T30" fmla="*/ 98 w 136"/>
              <a:gd name="T31" fmla="*/ 112 h 120"/>
              <a:gd name="T32" fmla="*/ 91 w 136"/>
              <a:gd name="T33" fmla="*/ 109 h 120"/>
              <a:gd name="T34" fmla="*/ 80 w 136"/>
              <a:gd name="T35" fmla="*/ 95 h 120"/>
              <a:gd name="T36" fmla="*/ 84 w 136"/>
              <a:gd name="T37" fmla="*/ 86 h 120"/>
              <a:gd name="T38" fmla="*/ 83 w 136"/>
              <a:gd name="T39" fmla="*/ 85 h 120"/>
              <a:gd name="T40" fmla="*/ 74 w 136"/>
              <a:gd name="T41" fmla="*/ 61 h 120"/>
              <a:gd name="T42" fmla="*/ 68 w 136"/>
              <a:gd name="T43" fmla="*/ 59 h 120"/>
              <a:gd name="T44" fmla="*/ 65 w 136"/>
              <a:gd name="T45" fmla="*/ 59 h 120"/>
              <a:gd name="T46" fmla="*/ 60 w 136"/>
              <a:gd name="T47" fmla="*/ 59 h 120"/>
              <a:gd name="T48" fmla="*/ 57 w 136"/>
              <a:gd name="T49" fmla="*/ 53 h 120"/>
              <a:gd name="T50" fmla="*/ 44 w 136"/>
              <a:gd name="T51" fmla="*/ 60 h 120"/>
              <a:gd name="T52" fmla="*/ 18 w 136"/>
              <a:gd name="T53" fmla="*/ 60 h 120"/>
              <a:gd name="T54" fmla="*/ 16 w 136"/>
              <a:gd name="T55" fmla="*/ 65 h 120"/>
              <a:gd name="T56" fmla="*/ 0 w 136"/>
              <a:gd name="T57" fmla="*/ 63 h 120"/>
              <a:gd name="T58" fmla="*/ 7 w 136"/>
              <a:gd name="T59" fmla="*/ 55 h 120"/>
              <a:gd name="T60" fmla="*/ 8 w 136"/>
              <a:gd name="T61" fmla="*/ 52 h 120"/>
              <a:gd name="T62" fmla="*/ 5 w 136"/>
              <a:gd name="T63" fmla="*/ 46 h 120"/>
              <a:gd name="T64" fmla="*/ 8 w 136"/>
              <a:gd name="T65" fmla="*/ 46 h 120"/>
              <a:gd name="T66" fmla="*/ 16 w 136"/>
              <a:gd name="T67" fmla="*/ 45 h 120"/>
              <a:gd name="T68" fmla="*/ 20 w 136"/>
              <a:gd name="T69" fmla="*/ 33 h 120"/>
              <a:gd name="T70" fmla="*/ 46 w 136"/>
              <a:gd name="T71" fmla="*/ 19 h 120"/>
              <a:gd name="T72" fmla="*/ 56 w 136"/>
              <a:gd name="T73" fmla="*/ 18 h 120"/>
              <a:gd name="T74" fmla="*/ 65 w 136"/>
              <a:gd name="T75" fmla="*/ 18 h 120"/>
              <a:gd name="T76" fmla="*/ 75 w 136"/>
              <a:gd name="T77" fmla="*/ 16 h 120"/>
              <a:gd name="T78" fmla="*/ 76 w 136"/>
              <a:gd name="T79" fmla="*/ 18 h 120"/>
              <a:gd name="T80" fmla="*/ 78 w 136"/>
              <a:gd name="T81" fmla="*/ 19 h 120"/>
              <a:gd name="T82" fmla="*/ 80 w 136"/>
              <a:gd name="T83" fmla="*/ 16 h 120"/>
              <a:gd name="T84" fmla="*/ 83 w 136"/>
              <a:gd name="T85" fmla="*/ 12 h 120"/>
              <a:gd name="T86" fmla="*/ 84 w 136"/>
              <a:gd name="T87" fmla="*/ 12 h 120"/>
              <a:gd name="T88" fmla="*/ 93 w 136"/>
              <a:gd name="T89" fmla="*/ 11 h 120"/>
              <a:gd name="T90" fmla="*/ 101 w 136"/>
              <a:gd name="T91" fmla="*/ 10 h 120"/>
              <a:gd name="T92" fmla="*/ 106 w 136"/>
              <a:gd name="T93" fmla="*/ 10 h 120"/>
              <a:gd name="T94" fmla="*/ 112 w 136"/>
              <a:gd name="T95" fmla="*/ 3 h 120"/>
              <a:gd name="T96" fmla="*/ 114 w 136"/>
              <a:gd name="T97" fmla="*/ 0 h 120"/>
              <a:gd name="T98" fmla="*/ 123 w 136"/>
              <a:gd name="T99" fmla="*/ 18 h 120"/>
              <a:gd name="T100" fmla="*/ 131 w 136"/>
              <a:gd name="T101" fmla="*/ 37 h 120"/>
              <a:gd name="T102" fmla="*/ 136 w 136"/>
              <a:gd name="T103" fmla="*/ 3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6" h="120">
                <a:moveTo>
                  <a:pt x="136" y="38"/>
                </a:moveTo>
                <a:lnTo>
                  <a:pt x="129" y="53"/>
                </a:lnTo>
                <a:lnTo>
                  <a:pt x="135" y="59"/>
                </a:lnTo>
                <a:lnTo>
                  <a:pt x="132" y="63"/>
                </a:lnTo>
                <a:lnTo>
                  <a:pt x="132" y="65"/>
                </a:lnTo>
                <a:lnTo>
                  <a:pt x="135" y="70"/>
                </a:lnTo>
                <a:lnTo>
                  <a:pt x="129" y="80"/>
                </a:lnTo>
                <a:lnTo>
                  <a:pt x="128" y="82"/>
                </a:lnTo>
                <a:lnTo>
                  <a:pt x="127" y="106"/>
                </a:lnTo>
                <a:lnTo>
                  <a:pt x="121" y="113"/>
                </a:lnTo>
                <a:lnTo>
                  <a:pt x="114" y="116"/>
                </a:lnTo>
                <a:lnTo>
                  <a:pt x="104" y="119"/>
                </a:lnTo>
                <a:lnTo>
                  <a:pt x="102" y="120"/>
                </a:lnTo>
                <a:lnTo>
                  <a:pt x="101" y="117"/>
                </a:lnTo>
                <a:lnTo>
                  <a:pt x="101" y="113"/>
                </a:lnTo>
                <a:lnTo>
                  <a:pt x="98" y="112"/>
                </a:lnTo>
                <a:lnTo>
                  <a:pt x="91" y="109"/>
                </a:lnTo>
                <a:lnTo>
                  <a:pt x="80" y="95"/>
                </a:lnTo>
                <a:lnTo>
                  <a:pt x="84" y="86"/>
                </a:lnTo>
                <a:lnTo>
                  <a:pt x="83" y="85"/>
                </a:lnTo>
                <a:lnTo>
                  <a:pt x="74" y="61"/>
                </a:lnTo>
                <a:lnTo>
                  <a:pt x="68" y="59"/>
                </a:lnTo>
                <a:lnTo>
                  <a:pt x="65" y="59"/>
                </a:lnTo>
                <a:lnTo>
                  <a:pt x="60" y="59"/>
                </a:lnTo>
                <a:lnTo>
                  <a:pt x="57" y="53"/>
                </a:lnTo>
                <a:lnTo>
                  <a:pt x="44" y="60"/>
                </a:lnTo>
                <a:lnTo>
                  <a:pt x="18" y="60"/>
                </a:lnTo>
                <a:lnTo>
                  <a:pt x="16" y="65"/>
                </a:lnTo>
                <a:lnTo>
                  <a:pt x="0" y="63"/>
                </a:lnTo>
                <a:lnTo>
                  <a:pt x="7" y="55"/>
                </a:lnTo>
                <a:lnTo>
                  <a:pt x="8" y="52"/>
                </a:lnTo>
                <a:lnTo>
                  <a:pt x="5" y="46"/>
                </a:lnTo>
                <a:lnTo>
                  <a:pt x="8" y="46"/>
                </a:lnTo>
                <a:lnTo>
                  <a:pt x="16" y="45"/>
                </a:lnTo>
                <a:lnTo>
                  <a:pt x="20" y="33"/>
                </a:lnTo>
                <a:lnTo>
                  <a:pt x="46" y="19"/>
                </a:lnTo>
                <a:lnTo>
                  <a:pt x="56" y="18"/>
                </a:lnTo>
                <a:lnTo>
                  <a:pt x="65" y="18"/>
                </a:lnTo>
                <a:lnTo>
                  <a:pt x="75" y="16"/>
                </a:lnTo>
                <a:lnTo>
                  <a:pt x="76" y="18"/>
                </a:lnTo>
                <a:lnTo>
                  <a:pt x="78" y="19"/>
                </a:lnTo>
                <a:lnTo>
                  <a:pt x="80" y="16"/>
                </a:lnTo>
                <a:lnTo>
                  <a:pt x="83" y="12"/>
                </a:lnTo>
                <a:lnTo>
                  <a:pt x="84" y="12"/>
                </a:lnTo>
                <a:lnTo>
                  <a:pt x="93" y="11"/>
                </a:lnTo>
                <a:lnTo>
                  <a:pt x="101" y="10"/>
                </a:lnTo>
                <a:lnTo>
                  <a:pt x="106" y="10"/>
                </a:lnTo>
                <a:lnTo>
                  <a:pt x="112" y="3"/>
                </a:lnTo>
                <a:lnTo>
                  <a:pt x="114" y="0"/>
                </a:lnTo>
                <a:lnTo>
                  <a:pt x="123" y="18"/>
                </a:lnTo>
                <a:lnTo>
                  <a:pt x="131" y="37"/>
                </a:lnTo>
                <a:lnTo>
                  <a:pt x="136" y="3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2" name="Freeform 665"/>
          <p:cNvSpPr>
            <a:spLocks/>
          </p:cNvSpPr>
          <p:nvPr/>
        </p:nvSpPr>
        <p:spPr bwMode="auto">
          <a:xfrm>
            <a:off x="4378326" y="5643563"/>
            <a:ext cx="180975" cy="201613"/>
          </a:xfrm>
          <a:custGeom>
            <a:avLst/>
            <a:gdLst>
              <a:gd name="T0" fmla="*/ 108 w 114"/>
              <a:gd name="T1" fmla="*/ 30 h 127"/>
              <a:gd name="T2" fmla="*/ 102 w 114"/>
              <a:gd name="T3" fmla="*/ 36 h 127"/>
              <a:gd name="T4" fmla="*/ 104 w 114"/>
              <a:gd name="T5" fmla="*/ 45 h 127"/>
              <a:gd name="T6" fmla="*/ 114 w 114"/>
              <a:gd name="T7" fmla="*/ 63 h 127"/>
              <a:gd name="T8" fmla="*/ 105 w 114"/>
              <a:gd name="T9" fmla="*/ 68 h 127"/>
              <a:gd name="T10" fmla="*/ 108 w 114"/>
              <a:gd name="T11" fmla="*/ 70 h 127"/>
              <a:gd name="T12" fmla="*/ 101 w 114"/>
              <a:gd name="T13" fmla="*/ 79 h 127"/>
              <a:gd name="T14" fmla="*/ 86 w 114"/>
              <a:gd name="T15" fmla="*/ 91 h 127"/>
              <a:gd name="T16" fmla="*/ 86 w 114"/>
              <a:gd name="T17" fmla="*/ 94 h 127"/>
              <a:gd name="T18" fmla="*/ 84 w 114"/>
              <a:gd name="T19" fmla="*/ 98 h 127"/>
              <a:gd name="T20" fmla="*/ 80 w 114"/>
              <a:gd name="T21" fmla="*/ 106 h 127"/>
              <a:gd name="T22" fmla="*/ 76 w 114"/>
              <a:gd name="T23" fmla="*/ 104 h 127"/>
              <a:gd name="T24" fmla="*/ 69 w 114"/>
              <a:gd name="T25" fmla="*/ 100 h 127"/>
              <a:gd name="T26" fmla="*/ 65 w 114"/>
              <a:gd name="T27" fmla="*/ 101 h 127"/>
              <a:gd name="T28" fmla="*/ 64 w 114"/>
              <a:gd name="T29" fmla="*/ 105 h 127"/>
              <a:gd name="T30" fmla="*/ 57 w 114"/>
              <a:gd name="T31" fmla="*/ 105 h 127"/>
              <a:gd name="T32" fmla="*/ 56 w 114"/>
              <a:gd name="T33" fmla="*/ 105 h 127"/>
              <a:gd name="T34" fmla="*/ 50 w 114"/>
              <a:gd name="T35" fmla="*/ 101 h 127"/>
              <a:gd name="T36" fmla="*/ 20 w 114"/>
              <a:gd name="T37" fmla="*/ 126 h 127"/>
              <a:gd name="T38" fmla="*/ 14 w 114"/>
              <a:gd name="T39" fmla="*/ 127 h 127"/>
              <a:gd name="T40" fmla="*/ 0 w 114"/>
              <a:gd name="T41" fmla="*/ 123 h 127"/>
              <a:gd name="T42" fmla="*/ 0 w 114"/>
              <a:gd name="T43" fmla="*/ 98 h 127"/>
              <a:gd name="T44" fmla="*/ 1 w 114"/>
              <a:gd name="T45" fmla="*/ 98 h 127"/>
              <a:gd name="T46" fmla="*/ 10 w 114"/>
              <a:gd name="T47" fmla="*/ 76 h 127"/>
              <a:gd name="T48" fmla="*/ 14 w 114"/>
              <a:gd name="T49" fmla="*/ 68 h 127"/>
              <a:gd name="T50" fmla="*/ 19 w 114"/>
              <a:gd name="T51" fmla="*/ 68 h 127"/>
              <a:gd name="T52" fmla="*/ 15 w 114"/>
              <a:gd name="T53" fmla="*/ 63 h 127"/>
              <a:gd name="T54" fmla="*/ 14 w 114"/>
              <a:gd name="T55" fmla="*/ 60 h 127"/>
              <a:gd name="T56" fmla="*/ 23 w 114"/>
              <a:gd name="T57" fmla="*/ 57 h 127"/>
              <a:gd name="T58" fmla="*/ 34 w 114"/>
              <a:gd name="T59" fmla="*/ 49 h 127"/>
              <a:gd name="T60" fmla="*/ 26 w 114"/>
              <a:gd name="T61" fmla="*/ 38 h 127"/>
              <a:gd name="T62" fmla="*/ 33 w 114"/>
              <a:gd name="T63" fmla="*/ 18 h 127"/>
              <a:gd name="T64" fmla="*/ 41 w 114"/>
              <a:gd name="T65" fmla="*/ 22 h 127"/>
              <a:gd name="T66" fmla="*/ 50 w 114"/>
              <a:gd name="T67" fmla="*/ 4 h 127"/>
              <a:gd name="T68" fmla="*/ 65 w 114"/>
              <a:gd name="T69" fmla="*/ 0 h 127"/>
              <a:gd name="T70" fmla="*/ 82 w 114"/>
              <a:gd name="T71" fmla="*/ 11 h 127"/>
              <a:gd name="T72" fmla="*/ 86 w 114"/>
              <a:gd name="T73" fmla="*/ 14 h 127"/>
              <a:gd name="T74" fmla="*/ 87 w 114"/>
              <a:gd name="T75" fmla="*/ 15 h 127"/>
              <a:gd name="T76" fmla="*/ 89 w 114"/>
              <a:gd name="T77" fmla="*/ 8 h 127"/>
              <a:gd name="T78" fmla="*/ 90 w 114"/>
              <a:gd name="T79" fmla="*/ 7 h 127"/>
              <a:gd name="T80" fmla="*/ 93 w 114"/>
              <a:gd name="T81" fmla="*/ 8 h 127"/>
              <a:gd name="T82" fmla="*/ 94 w 114"/>
              <a:gd name="T83" fmla="*/ 10 h 127"/>
              <a:gd name="T84" fmla="*/ 95 w 114"/>
              <a:gd name="T85" fmla="*/ 12 h 127"/>
              <a:gd name="T86" fmla="*/ 97 w 114"/>
              <a:gd name="T87" fmla="*/ 14 h 127"/>
              <a:gd name="T88" fmla="*/ 99 w 114"/>
              <a:gd name="T89" fmla="*/ 18 h 127"/>
              <a:gd name="T90" fmla="*/ 108 w 114"/>
              <a:gd name="T91" fmla="*/ 3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4" h="127">
                <a:moveTo>
                  <a:pt x="108" y="30"/>
                </a:moveTo>
                <a:lnTo>
                  <a:pt x="102" y="36"/>
                </a:lnTo>
                <a:lnTo>
                  <a:pt x="104" y="45"/>
                </a:lnTo>
                <a:lnTo>
                  <a:pt x="114" y="63"/>
                </a:lnTo>
                <a:lnTo>
                  <a:pt x="105" y="68"/>
                </a:lnTo>
                <a:lnTo>
                  <a:pt x="108" y="70"/>
                </a:lnTo>
                <a:lnTo>
                  <a:pt x="101" y="79"/>
                </a:lnTo>
                <a:lnTo>
                  <a:pt x="86" y="91"/>
                </a:lnTo>
                <a:lnTo>
                  <a:pt x="86" y="94"/>
                </a:lnTo>
                <a:lnTo>
                  <a:pt x="84" y="98"/>
                </a:lnTo>
                <a:lnTo>
                  <a:pt x="80" y="106"/>
                </a:lnTo>
                <a:lnTo>
                  <a:pt x="76" y="104"/>
                </a:lnTo>
                <a:lnTo>
                  <a:pt x="69" y="100"/>
                </a:lnTo>
                <a:lnTo>
                  <a:pt x="65" y="101"/>
                </a:lnTo>
                <a:lnTo>
                  <a:pt x="64" y="105"/>
                </a:lnTo>
                <a:lnTo>
                  <a:pt x="57" y="105"/>
                </a:lnTo>
                <a:lnTo>
                  <a:pt x="56" y="105"/>
                </a:lnTo>
                <a:lnTo>
                  <a:pt x="50" y="101"/>
                </a:lnTo>
                <a:lnTo>
                  <a:pt x="20" y="126"/>
                </a:lnTo>
                <a:lnTo>
                  <a:pt x="14" y="127"/>
                </a:lnTo>
                <a:lnTo>
                  <a:pt x="0" y="123"/>
                </a:lnTo>
                <a:lnTo>
                  <a:pt x="0" y="98"/>
                </a:lnTo>
                <a:lnTo>
                  <a:pt x="1" y="98"/>
                </a:lnTo>
                <a:lnTo>
                  <a:pt x="10" y="76"/>
                </a:lnTo>
                <a:lnTo>
                  <a:pt x="14" y="68"/>
                </a:lnTo>
                <a:lnTo>
                  <a:pt x="19" y="68"/>
                </a:lnTo>
                <a:lnTo>
                  <a:pt x="15" y="63"/>
                </a:lnTo>
                <a:lnTo>
                  <a:pt x="14" y="60"/>
                </a:lnTo>
                <a:lnTo>
                  <a:pt x="23" y="57"/>
                </a:lnTo>
                <a:lnTo>
                  <a:pt x="34" y="49"/>
                </a:lnTo>
                <a:lnTo>
                  <a:pt x="26" y="38"/>
                </a:lnTo>
                <a:lnTo>
                  <a:pt x="33" y="18"/>
                </a:lnTo>
                <a:lnTo>
                  <a:pt x="41" y="22"/>
                </a:lnTo>
                <a:lnTo>
                  <a:pt x="50" y="4"/>
                </a:lnTo>
                <a:lnTo>
                  <a:pt x="65" y="0"/>
                </a:lnTo>
                <a:lnTo>
                  <a:pt x="82" y="11"/>
                </a:lnTo>
                <a:lnTo>
                  <a:pt x="86" y="14"/>
                </a:lnTo>
                <a:lnTo>
                  <a:pt x="87" y="15"/>
                </a:lnTo>
                <a:lnTo>
                  <a:pt x="89" y="8"/>
                </a:lnTo>
                <a:lnTo>
                  <a:pt x="90" y="7"/>
                </a:lnTo>
                <a:lnTo>
                  <a:pt x="93" y="8"/>
                </a:lnTo>
                <a:lnTo>
                  <a:pt x="94" y="10"/>
                </a:lnTo>
                <a:lnTo>
                  <a:pt x="95" y="12"/>
                </a:lnTo>
                <a:lnTo>
                  <a:pt x="97" y="14"/>
                </a:lnTo>
                <a:lnTo>
                  <a:pt x="99" y="18"/>
                </a:lnTo>
                <a:lnTo>
                  <a:pt x="108" y="3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3" name="Freeform 666"/>
          <p:cNvSpPr>
            <a:spLocks/>
          </p:cNvSpPr>
          <p:nvPr/>
        </p:nvSpPr>
        <p:spPr bwMode="auto">
          <a:xfrm>
            <a:off x="4567238" y="5792788"/>
            <a:ext cx="139700" cy="190500"/>
          </a:xfrm>
          <a:custGeom>
            <a:avLst/>
            <a:gdLst>
              <a:gd name="T0" fmla="*/ 62 w 88"/>
              <a:gd name="T1" fmla="*/ 6 h 120"/>
              <a:gd name="T2" fmla="*/ 76 w 88"/>
              <a:gd name="T3" fmla="*/ 21 h 120"/>
              <a:gd name="T4" fmla="*/ 85 w 88"/>
              <a:gd name="T5" fmla="*/ 32 h 120"/>
              <a:gd name="T6" fmla="*/ 88 w 88"/>
              <a:gd name="T7" fmla="*/ 33 h 120"/>
              <a:gd name="T8" fmla="*/ 77 w 88"/>
              <a:gd name="T9" fmla="*/ 38 h 120"/>
              <a:gd name="T10" fmla="*/ 77 w 88"/>
              <a:gd name="T11" fmla="*/ 41 h 120"/>
              <a:gd name="T12" fmla="*/ 77 w 88"/>
              <a:gd name="T13" fmla="*/ 48 h 120"/>
              <a:gd name="T14" fmla="*/ 77 w 88"/>
              <a:gd name="T15" fmla="*/ 56 h 120"/>
              <a:gd name="T16" fmla="*/ 81 w 88"/>
              <a:gd name="T17" fmla="*/ 64 h 120"/>
              <a:gd name="T18" fmla="*/ 77 w 88"/>
              <a:gd name="T19" fmla="*/ 70 h 120"/>
              <a:gd name="T20" fmla="*/ 81 w 88"/>
              <a:gd name="T21" fmla="*/ 75 h 120"/>
              <a:gd name="T22" fmla="*/ 85 w 88"/>
              <a:gd name="T23" fmla="*/ 81 h 120"/>
              <a:gd name="T24" fmla="*/ 85 w 88"/>
              <a:gd name="T25" fmla="*/ 85 h 120"/>
              <a:gd name="T26" fmla="*/ 84 w 88"/>
              <a:gd name="T27" fmla="*/ 94 h 120"/>
              <a:gd name="T28" fmla="*/ 88 w 88"/>
              <a:gd name="T29" fmla="*/ 97 h 120"/>
              <a:gd name="T30" fmla="*/ 74 w 88"/>
              <a:gd name="T31" fmla="*/ 107 h 120"/>
              <a:gd name="T32" fmla="*/ 79 w 88"/>
              <a:gd name="T33" fmla="*/ 115 h 120"/>
              <a:gd name="T34" fmla="*/ 77 w 88"/>
              <a:gd name="T35" fmla="*/ 116 h 120"/>
              <a:gd name="T36" fmla="*/ 72 w 88"/>
              <a:gd name="T37" fmla="*/ 120 h 120"/>
              <a:gd name="T38" fmla="*/ 64 w 88"/>
              <a:gd name="T39" fmla="*/ 111 h 120"/>
              <a:gd name="T40" fmla="*/ 55 w 88"/>
              <a:gd name="T41" fmla="*/ 104 h 120"/>
              <a:gd name="T42" fmla="*/ 45 w 88"/>
              <a:gd name="T43" fmla="*/ 104 h 120"/>
              <a:gd name="T44" fmla="*/ 42 w 88"/>
              <a:gd name="T45" fmla="*/ 105 h 120"/>
              <a:gd name="T46" fmla="*/ 50 w 88"/>
              <a:gd name="T47" fmla="*/ 109 h 120"/>
              <a:gd name="T48" fmla="*/ 43 w 88"/>
              <a:gd name="T49" fmla="*/ 112 h 120"/>
              <a:gd name="T50" fmla="*/ 32 w 88"/>
              <a:gd name="T51" fmla="*/ 105 h 120"/>
              <a:gd name="T52" fmla="*/ 27 w 88"/>
              <a:gd name="T53" fmla="*/ 104 h 120"/>
              <a:gd name="T54" fmla="*/ 19 w 88"/>
              <a:gd name="T55" fmla="*/ 85 h 120"/>
              <a:gd name="T56" fmla="*/ 10 w 88"/>
              <a:gd name="T57" fmla="*/ 67 h 120"/>
              <a:gd name="T58" fmla="*/ 1 w 88"/>
              <a:gd name="T59" fmla="*/ 51 h 120"/>
              <a:gd name="T60" fmla="*/ 0 w 88"/>
              <a:gd name="T61" fmla="*/ 49 h 120"/>
              <a:gd name="T62" fmla="*/ 4 w 88"/>
              <a:gd name="T63" fmla="*/ 38 h 120"/>
              <a:gd name="T64" fmla="*/ 9 w 88"/>
              <a:gd name="T65" fmla="*/ 34 h 120"/>
              <a:gd name="T66" fmla="*/ 2 w 88"/>
              <a:gd name="T67" fmla="*/ 26 h 120"/>
              <a:gd name="T68" fmla="*/ 2 w 88"/>
              <a:gd name="T69" fmla="*/ 25 h 120"/>
              <a:gd name="T70" fmla="*/ 0 w 88"/>
              <a:gd name="T71" fmla="*/ 6 h 120"/>
              <a:gd name="T72" fmla="*/ 2 w 88"/>
              <a:gd name="T73" fmla="*/ 6 h 120"/>
              <a:gd name="T74" fmla="*/ 8 w 88"/>
              <a:gd name="T75" fmla="*/ 7 h 120"/>
              <a:gd name="T76" fmla="*/ 12 w 88"/>
              <a:gd name="T77" fmla="*/ 4 h 120"/>
              <a:gd name="T78" fmla="*/ 15 w 88"/>
              <a:gd name="T79" fmla="*/ 2 h 120"/>
              <a:gd name="T80" fmla="*/ 23 w 88"/>
              <a:gd name="T81" fmla="*/ 0 h 120"/>
              <a:gd name="T82" fmla="*/ 38 w 88"/>
              <a:gd name="T83" fmla="*/ 3 h 120"/>
              <a:gd name="T84" fmla="*/ 38 w 88"/>
              <a:gd name="T85" fmla="*/ 4 h 120"/>
              <a:gd name="T86" fmla="*/ 40 w 88"/>
              <a:gd name="T87" fmla="*/ 8 h 120"/>
              <a:gd name="T88" fmla="*/ 49 w 88"/>
              <a:gd name="T89" fmla="*/ 4 h 120"/>
              <a:gd name="T90" fmla="*/ 50 w 88"/>
              <a:gd name="T91" fmla="*/ 3 h 120"/>
              <a:gd name="T92" fmla="*/ 51 w 88"/>
              <a:gd name="T93" fmla="*/ 4 h 120"/>
              <a:gd name="T94" fmla="*/ 58 w 88"/>
              <a:gd name="T95" fmla="*/ 8 h 120"/>
              <a:gd name="T96" fmla="*/ 62 w 88"/>
              <a:gd name="T97" fmla="*/ 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8" h="120">
                <a:moveTo>
                  <a:pt x="62" y="6"/>
                </a:moveTo>
                <a:lnTo>
                  <a:pt x="76" y="21"/>
                </a:lnTo>
                <a:lnTo>
                  <a:pt x="85" y="32"/>
                </a:lnTo>
                <a:lnTo>
                  <a:pt x="88" y="33"/>
                </a:lnTo>
                <a:lnTo>
                  <a:pt x="77" y="38"/>
                </a:lnTo>
                <a:lnTo>
                  <a:pt x="77" y="41"/>
                </a:lnTo>
                <a:lnTo>
                  <a:pt x="77" y="48"/>
                </a:lnTo>
                <a:lnTo>
                  <a:pt x="77" y="56"/>
                </a:lnTo>
                <a:lnTo>
                  <a:pt x="81" y="64"/>
                </a:lnTo>
                <a:lnTo>
                  <a:pt x="77" y="70"/>
                </a:lnTo>
                <a:lnTo>
                  <a:pt x="81" y="75"/>
                </a:lnTo>
                <a:lnTo>
                  <a:pt x="85" y="81"/>
                </a:lnTo>
                <a:lnTo>
                  <a:pt x="85" y="85"/>
                </a:lnTo>
                <a:lnTo>
                  <a:pt x="84" y="94"/>
                </a:lnTo>
                <a:lnTo>
                  <a:pt x="88" y="97"/>
                </a:lnTo>
                <a:lnTo>
                  <a:pt x="74" y="107"/>
                </a:lnTo>
                <a:lnTo>
                  <a:pt x="79" y="115"/>
                </a:lnTo>
                <a:lnTo>
                  <a:pt x="77" y="116"/>
                </a:lnTo>
                <a:lnTo>
                  <a:pt x="72" y="120"/>
                </a:lnTo>
                <a:lnTo>
                  <a:pt x="64" y="111"/>
                </a:lnTo>
                <a:lnTo>
                  <a:pt x="55" y="104"/>
                </a:lnTo>
                <a:lnTo>
                  <a:pt x="45" y="104"/>
                </a:lnTo>
                <a:lnTo>
                  <a:pt x="42" y="105"/>
                </a:lnTo>
                <a:lnTo>
                  <a:pt x="50" y="109"/>
                </a:lnTo>
                <a:lnTo>
                  <a:pt x="43" y="112"/>
                </a:lnTo>
                <a:lnTo>
                  <a:pt x="32" y="105"/>
                </a:lnTo>
                <a:lnTo>
                  <a:pt x="27" y="104"/>
                </a:lnTo>
                <a:lnTo>
                  <a:pt x="19" y="85"/>
                </a:lnTo>
                <a:lnTo>
                  <a:pt x="10" y="67"/>
                </a:lnTo>
                <a:lnTo>
                  <a:pt x="1" y="51"/>
                </a:lnTo>
                <a:lnTo>
                  <a:pt x="0" y="49"/>
                </a:lnTo>
                <a:lnTo>
                  <a:pt x="4" y="38"/>
                </a:lnTo>
                <a:lnTo>
                  <a:pt x="9" y="34"/>
                </a:lnTo>
                <a:lnTo>
                  <a:pt x="2" y="26"/>
                </a:lnTo>
                <a:lnTo>
                  <a:pt x="2" y="25"/>
                </a:lnTo>
                <a:lnTo>
                  <a:pt x="0" y="6"/>
                </a:lnTo>
                <a:lnTo>
                  <a:pt x="2" y="6"/>
                </a:lnTo>
                <a:lnTo>
                  <a:pt x="8" y="7"/>
                </a:lnTo>
                <a:lnTo>
                  <a:pt x="12" y="4"/>
                </a:lnTo>
                <a:lnTo>
                  <a:pt x="15" y="2"/>
                </a:lnTo>
                <a:lnTo>
                  <a:pt x="23" y="0"/>
                </a:lnTo>
                <a:lnTo>
                  <a:pt x="38" y="3"/>
                </a:lnTo>
                <a:lnTo>
                  <a:pt x="38" y="4"/>
                </a:lnTo>
                <a:lnTo>
                  <a:pt x="40" y="8"/>
                </a:lnTo>
                <a:lnTo>
                  <a:pt x="49" y="4"/>
                </a:lnTo>
                <a:lnTo>
                  <a:pt x="50" y="3"/>
                </a:lnTo>
                <a:lnTo>
                  <a:pt x="51" y="4"/>
                </a:lnTo>
                <a:lnTo>
                  <a:pt x="58" y="8"/>
                </a:lnTo>
                <a:lnTo>
                  <a:pt x="62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4" name="Freeform 667"/>
          <p:cNvSpPr>
            <a:spLocks/>
          </p:cNvSpPr>
          <p:nvPr/>
        </p:nvSpPr>
        <p:spPr bwMode="auto">
          <a:xfrm>
            <a:off x="4638676" y="5453063"/>
            <a:ext cx="269875" cy="195263"/>
          </a:xfrm>
          <a:custGeom>
            <a:avLst/>
            <a:gdLst>
              <a:gd name="T0" fmla="*/ 145 w 170"/>
              <a:gd name="T1" fmla="*/ 38 h 123"/>
              <a:gd name="T2" fmla="*/ 147 w 170"/>
              <a:gd name="T3" fmla="*/ 49 h 123"/>
              <a:gd name="T4" fmla="*/ 148 w 170"/>
              <a:gd name="T5" fmla="*/ 59 h 123"/>
              <a:gd name="T6" fmla="*/ 147 w 170"/>
              <a:gd name="T7" fmla="*/ 64 h 123"/>
              <a:gd name="T8" fmla="*/ 151 w 170"/>
              <a:gd name="T9" fmla="*/ 64 h 123"/>
              <a:gd name="T10" fmla="*/ 166 w 170"/>
              <a:gd name="T11" fmla="*/ 78 h 123"/>
              <a:gd name="T12" fmla="*/ 170 w 170"/>
              <a:gd name="T13" fmla="*/ 81 h 123"/>
              <a:gd name="T14" fmla="*/ 170 w 170"/>
              <a:gd name="T15" fmla="*/ 85 h 123"/>
              <a:gd name="T16" fmla="*/ 170 w 170"/>
              <a:gd name="T17" fmla="*/ 90 h 123"/>
              <a:gd name="T18" fmla="*/ 170 w 170"/>
              <a:gd name="T19" fmla="*/ 94 h 123"/>
              <a:gd name="T20" fmla="*/ 168 w 170"/>
              <a:gd name="T21" fmla="*/ 108 h 123"/>
              <a:gd name="T22" fmla="*/ 160 w 170"/>
              <a:gd name="T23" fmla="*/ 117 h 123"/>
              <a:gd name="T24" fmla="*/ 159 w 170"/>
              <a:gd name="T25" fmla="*/ 119 h 123"/>
              <a:gd name="T26" fmla="*/ 148 w 170"/>
              <a:gd name="T27" fmla="*/ 123 h 123"/>
              <a:gd name="T28" fmla="*/ 148 w 170"/>
              <a:gd name="T29" fmla="*/ 121 h 123"/>
              <a:gd name="T30" fmla="*/ 144 w 170"/>
              <a:gd name="T31" fmla="*/ 116 h 123"/>
              <a:gd name="T32" fmla="*/ 147 w 170"/>
              <a:gd name="T33" fmla="*/ 106 h 123"/>
              <a:gd name="T34" fmla="*/ 139 w 170"/>
              <a:gd name="T35" fmla="*/ 100 h 123"/>
              <a:gd name="T36" fmla="*/ 133 w 170"/>
              <a:gd name="T37" fmla="*/ 85 h 123"/>
              <a:gd name="T38" fmla="*/ 130 w 170"/>
              <a:gd name="T39" fmla="*/ 87 h 123"/>
              <a:gd name="T40" fmla="*/ 129 w 170"/>
              <a:gd name="T41" fmla="*/ 89 h 123"/>
              <a:gd name="T42" fmla="*/ 126 w 170"/>
              <a:gd name="T43" fmla="*/ 90 h 123"/>
              <a:gd name="T44" fmla="*/ 118 w 170"/>
              <a:gd name="T45" fmla="*/ 97 h 123"/>
              <a:gd name="T46" fmla="*/ 111 w 170"/>
              <a:gd name="T47" fmla="*/ 96 h 123"/>
              <a:gd name="T48" fmla="*/ 113 w 170"/>
              <a:gd name="T49" fmla="*/ 100 h 123"/>
              <a:gd name="T50" fmla="*/ 96 w 170"/>
              <a:gd name="T51" fmla="*/ 101 h 123"/>
              <a:gd name="T52" fmla="*/ 91 w 170"/>
              <a:gd name="T53" fmla="*/ 98 h 123"/>
              <a:gd name="T54" fmla="*/ 83 w 170"/>
              <a:gd name="T55" fmla="*/ 91 h 123"/>
              <a:gd name="T56" fmla="*/ 61 w 170"/>
              <a:gd name="T57" fmla="*/ 104 h 123"/>
              <a:gd name="T58" fmla="*/ 59 w 170"/>
              <a:gd name="T59" fmla="*/ 105 h 123"/>
              <a:gd name="T60" fmla="*/ 58 w 170"/>
              <a:gd name="T61" fmla="*/ 106 h 123"/>
              <a:gd name="T62" fmla="*/ 50 w 170"/>
              <a:gd name="T63" fmla="*/ 109 h 123"/>
              <a:gd name="T64" fmla="*/ 49 w 170"/>
              <a:gd name="T65" fmla="*/ 101 h 123"/>
              <a:gd name="T66" fmla="*/ 49 w 170"/>
              <a:gd name="T67" fmla="*/ 100 h 123"/>
              <a:gd name="T68" fmla="*/ 49 w 170"/>
              <a:gd name="T69" fmla="*/ 98 h 123"/>
              <a:gd name="T70" fmla="*/ 51 w 170"/>
              <a:gd name="T71" fmla="*/ 97 h 123"/>
              <a:gd name="T72" fmla="*/ 53 w 170"/>
              <a:gd name="T73" fmla="*/ 96 h 123"/>
              <a:gd name="T74" fmla="*/ 46 w 170"/>
              <a:gd name="T75" fmla="*/ 93 h 123"/>
              <a:gd name="T76" fmla="*/ 46 w 170"/>
              <a:gd name="T77" fmla="*/ 94 h 123"/>
              <a:gd name="T78" fmla="*/ 46 w 170"/>
              <a:gd name="T79" fmla="*/ 97 h 123"/>
              <a:gd name="T80" fmla="*/ 32 w 170"/>
              <a:gd name="T81" fmla="*/ 87 h 123"/>
              <a:gd name="T82" fmla="*/ 34 w 170"/>
              <a:gd name="T83" fmla="*/ 85 h 123"/>
              <a:gd name="T84" fmla="*/ 34 w 170"/>
              <a:gd name="T85" fmla="*/ 83 h 123"/>
              <a:gd name="T86" fmla="*/ 39 w 170"/>
              <a:gd name="T87" fmla="*/ 67 h 123"/>
              <a:gd name="T88" fmla="*/ 28 w 170"/>
              <a:gd name="T89" fmla="*/ 48 h 123"/>
              <a:gd name="T90" fmla="*/ 32 w 170"/>
              <a:gd name="T91" fmla="*/ 45 h 123"/>
              <a:gd name="T92" fmla="*/ 29 w 170"/>
              <a:gd name="T93" fmla="*/ 38 h 123"/>
              <a:gd name="T94" fmla="*/ 20 w 170"/>
              <a:gd name="T95" fmla="*/ 34 h 123"/>
              <a:gd name="T96" fmla="*/ 20 w 170"/>
              <a:gd name="T97" fmla="*/ 30 h 123"/>
              <a:gd name="T98" fmla="*/ 20 w 170"/>
              <a:gd name="T99" fmla="*/ 29 h 123"/>
              <a:gd name="T100" fmla="*/ 12 w 170"/>
              <a:gd name="T101" fmla="*/ 19 h 123"/>
              <a:gd name="T102" fmla="*/ 0 w 170"/>
              <a:gd name="T103" fmla="*/ 15 h 123"/>
              <a:gd name="T104" fmla="*/ 29 w 170"/>
              <a:gd name="T105" fmla="*/ 1 h 123"/>
              <a:gd name="T106" fmla="*/ 34 w 170"/>
              <a:gd name="T107" fmla="*/ 0 h 123"/>
              <a:gd name="T108" fmla="*/ 44 w 170"/>
              <a:gd name="T109" fmla="*/ 4 h 123"/>
              <a:gd name="T110" fmla="*/ 43 w 170"/>
              <a:gd name="T111" fmla="*/ 0 h 123"/>
              <a:gd name="T112" fmla="*/ 84 w 170"/>
              <a:gd name="T113" fmla="*/ 10 h 123"/>
              <a:gd name="T114" fmla="*/ 115 w 170"/>
              <a:gd name="T115" fmla="*/ 8 h 123"/>
              <a:gd name="T116" fmla="*/ 145 w 170"/>
              <a:gd name="T117" fmla="*/ 33 h 123"/>
              <a:gd name="T118" fmla="*/ 145 w 170"/>
              <a:gd name="T119" fmla="*/ 38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0" h="123">
                <a:moveTo>
                  <a:pt x="145" y="38"/>
                </a:moveTo>
                <a:lnTo>
                  <a:pt x="147" y="49"/>
                </a:lnTo>
                <a:lnTo>
                  <a:pt x="148" y="59"/>
                </a:lnTo>
                <a:lnTo>
                  <a:pt x="147" y="64"/>
                </a:lnTo>
                <a:lnTo>
                  <a:pt x="151" y="64"/>
                </a:lnTo>
                <a:lnTo>
                  <a:pt x="166" y="78"/>
                </a:lnTo>
                <a:lnTo>
                  <a:pt x="170" y="81"/>
                </a:lnTo>
                <a:lnTo>
                  <a:pt x="170" y="85"/>
                </a:lnTo>
                <a:lnTo>
                  <a:pt x="170" y="90"/>
                </a:lnTo>
                <a:lnTo>
                  <a:pt x="170" y="94"/>
                </a:lnTo>
                <a:lnTo>
                  <a:pt x="168" y="108"/>
                </a:lnTo>
                <a:lnTo>
                  <a:pt x="160" y="117"/>
                </a:lnTo>
                <a:lnTo>
                  <a:pt x="159" y="119"/>
                </a:lnTo>
                <a:lnTo>
                  <a:pt x="148" y="123"/>
                </a:lnTo>
                <a:lnTo>
                  <a:pt x="148" y="121"/>
                </a:lnTo>
                <a:lnTo>
                  <a:pt x="144" y="116"/>
                </a:lnTo>
                <a:lnTo>
                  <a:pt x="147" y="106"/>
                </a:lnTo>
                <a:lnTo>
                  <a:pt x="139" y="100"/>
                </a:lnTo>
                <a:lnTo>
                  <a:pt x="133" y="85"/>
                </a:lnTo>
                <a:lnTo>
                  <a:pt x="130" y="87"/>
                </a:lnTo>
                <a:lnTo>
                  <a:pt x="129" y="89"/>
                </a:lnTo>
                <a:lnTo>
                  <a:pt x="126" y="90"/>
                </a:lnTo>
                <a:lnTo>
                  <a:pt x="118" y="97"/>
                </a:lnTo>
                <a:lnTo>
                  <a:pt x="111" y="96"/>
                </a:lnTo>
                <a:lnTo>
                  <a:pt x="113" y="100"/>
                </a:lnTo>
                <a:lnTo>
                  <a:pt x="96" y="101"/>
                </a:lnTo>
                <a:lnTo>
                  <a:pt x="91" y="98"/>
                </a:lnTo>
                <a:lnTo>
                  <a:pt x="83" y="91"/>
                </a:lnTo>
                <a:lnTo>
                  <a:pt x="61" y="104"/>
                </a:lnTo>
                <a:lnTo>
                  <a:pt x="59" y="105"/>
                </a:lnTo>
                <a:lnTo>
                  <a:pt x="58" y="106"/>
                </a:lnTo>
                <a:lnTo>
                  <a:pt x="50" y="109"/>
                </a:lnTo>
                <a:lnTo>
                  <a:pt x="49" y="101"/>
                </a:lnTo>
                <a:lnTo>
                  <a:pt x="49" y="100"/>
                </a:lnTo>
                <a:lnTo>
                  <a:pt x="49" y="98"/>
                </a:lnTo>
                <a:lnTo>
                  <a:pt x="51" y="97"/>
                </a:lnTo>
                <a:lnTo>
                  <a:pt x="53" y="96"/>
                </a:lnTo>
                <a:lnTo>
                  <a:pt x="46" y="93"/>
                </a:lnTo>
                <a:lnTo>
                  <a:pt x="46" y="94"/>
                </a:lnTo>
                <a:lnTo>
                  <a:pt x="46" y="97"/>
                </a:lnTo>
                <a:lnTo>
                  <a:pt x="32" y="87"/>
                </a:lnTo>
                <a:lnTo>
                  <a:pt x="34" y="85"/>
                </a:lnTo>
                <a:lnTo>
                  <a:pt x="34" y="83"/>
                </a:lnTo>
                <a:lnTo>
                  <a:pt x="39" y="67"/>
                </a:lnTo>
                <a:lnTo>
                  <a:pt x="28" y="48"/>
                </a:lnTo>
                <a:lnTo>
                  <a:pt x="32" y="45"/>
                </a:lnTo>
                <a:lnTo>
                  <a:pt x="29" y="38"/>
                </a:lnTo>
                <a:lnTo>
                  <a:pt x="20" y="34"/>
                </a:lnTo>
                <a:lnTo>
                  <a:pt x="20" y="30"/>
                </a:lnTo>
                <a:lnTo>
                  <a:pt x="20" y="29"/>
                </a:lnTo>
                <a:lnTo>
                  <a:pt x="12" y="19"/>
                </a:lnTo>
                <a:lnTo>
                  <a:pt x="0" y="15"/>
                </a:lnTo>
                <a:lnTo>
                  <a:pt x="29" y="1"/>
                </a:lnTo>
                <a:lnTo>
                  <a:pt x="34" y="0"/>
                </a:lnTo>
                <a:lnTo>
                  <a:pt x="44" y="4"/>
                </a:lnTo>
                <a:lnTo>
                  <a:pt x="43" y="0"/>
                </a:lnTo>
                <a:lnTo>
                  <a:pt x="84" y="10"/>
                </a:lnTo>
                <a:lnTo>
                  <a:pt x="115" y="8"/>
                </a:lnTo>
                <a:lnTo>
                  <a:pt x="145" y="33"/>
                </a:lnTo>
                <a:lnTo>
                  <a:pt x="145" y="3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5" name="Freeform 668"/>
          <p:cNvSpPr>
            <a:spLocks/>
          </p:cNvSpPr>
          <p:nvPr/>
        </p:nvSpPr>
        <p:spPr bwMode="auto">
          <a:xfrm>
            <a:off x="4562476" y="5326063"/>
            <a:ext cx="363538" cy="193675"/>
          </a:xfrm>
          <a:custGeom>
            <a:avLst/>
            <a:gdLst>
              <a:gd name="T0" fmla="*/ 218 w 229"/>
              <a:gd name="T1" fmla="*/ 36 h 122"/>
              <a:gd name="T2" fmla="*/ 225 w 229"/>
              <a:gd name="T3" fmla="*/ 45 h 122"/>
              <a:gd name="T4" fmla="*/ 222 w 229"/>
              <a:gd name="T5" fmla="*/ 60 h 122"/>
              <a:gd name="T6" fmla="*/ 221 w 229"/>
              <a:gd name="T7" fmla="*/ 61 h 122"/>
              <a:gd name="T8" fmla="*/ 225 w 229"/>
              <a:gd name="T9" fmla="*/ 66 h 122"/>
              <a:gd name="T10" fmla="*/ 223 w 229"/>
              <a:gd name="T11" fmla="*/ 86 h 122"/>
              <a:gd name="T12" fmla="*/ 229 w 229"/>
              <a:gd name="T13" fmla="*/ 102 h 122"/>
              <a:gd name="T14" fmla="*/ 215 w 229"/>
              <a:gd name="T15" fmla="*/ 110 h 122"/>
              <a:gd name="T16" fmla="*/ 211 w 229"/>
              <a:gd name="T17" fmla="*/ 118 h 122"/>
              <a:gd name="T18" fmla="*/ 210 w 229"/>
              <a:gd name="T19" fmla="*/ 118 h 122"/>
              <a:gd name="T20" fmla="*/ 208 w 229"/>
              <a:gd name="T21" fmla="*/ 122 h 122"/>
              <a:gd name="T22" fmla="*/ 199 w 229"/>
              <a:gd name="T23" fmla="*/ 120 h 122"/>
              <a:gd name="T24" fmla="*/ 193 w 229"/>
              <a:gd name="T25" fmla="*/ 118 h 122"/>
              <a:gd name="T26" fmla="*/ 193 w 229"/>
              <a:gd name="T27" fmla="*/ 113 h 122"/>
              <a:gd name="T28" fmla="*/ 163 w 229"/>
              <a:gd name="T29" fmla="*/ 88 h 122"/>
              <a:gd name="T30" fmla="*/ 132 w 229"/>
              <a:gd name="T31" fmla="*/ 90 h 122"/>
              <a:gd name="T32" fmla="*/ 91 w 229"/>
              <a:gd name="T33" fmla="*/ 80 h 122"/>
              <a:gd name="T34" fmla="*/ 92 w 229"/>
              <a:gd name="T35" fmla="*/ 84 h 122"/>
              <a:gd name="T36" fmla="*/ 82 w 229"/>
              <a:gd name="T37" fmla="*/ 80 h 122"/>
              <a:gd name="T38" fmla="*/ 77 w 229"/>
              <a:gd name="T39" fmla="*/ 81 h 122"/>
              <a:gd name="T40" fmla="*/ 48 w 229"/>
              <a:gd name="T41" fmla="*/ 95 h 122"/>
              <a:gd name="T42" fmla="*/ 41 w 229"/>
              <a:gd name="T43" fmla="*/ 98 h 122"/>
              <a:gd name="T44" fmla="*/ 20 w 229"/>
              <a:gd name="T45" fmla="*/ 88 h 122"/>
              <a:gd name="T46" fmla="*/ 0 w 229"/>
              <a:gd name="T47" fmla="*/ 94 h 122"/>
              <a:gd name="T48" fmla="*/ 13 w 229"/>
              <a:gd name="T49" fmla="*/ 75 h 122"/>
              <a:gd name="T50" fmla="*/ 19 w 229"/>
              <a:gd name="T51" fmla="*/ 57 h 122"/>
              <a:gd name="T52" fmla="*/ 30 w 229"/>
              <a:gd name="T53" fmla="*/ 45 h 122"/>
              <a:gd name="T54" fmla="*/ 30 w 229"/>
              <a:gd name="T55" fmla="*/ 39 h 122"/>
              <a:gd name="T56" fmla="*/ 35 w 229"/>
              <a:gd name="T57" fmla="*/ 13 h 122"/>
              <a:gd name="T58" fmla="*/ 35 w 229"/>
              <a:gd name="T59" fmla="*/ 19 h 122"/>
              <a:gd name="T60" fmla="*/ 46 w 229"/>
              <a:gd name="T61" fmla="*/ 26 h 122"/>
              <a:gd name="T62" fmla="*/ 54 w 229"/>
              <a:gd name="T63" fmla="*/ 24 h 122"/>
              <a:gd name="T64" fmla="*/ 68 w 229"/>
              <a:gd name="T65" fmla="*/ 21 h 122"/>
              <a:gd name="T66" fmla="*/ 80 w 229"/>
              <a:gd name="T67" fmla="*/ 28 h 122"/>
              <a:gd name="T68" fmla="*/ 80 w 229"/>
              <a:gd name="T69" fmla="*/ 35 h 122"/>
              <a:gd name="T70" fmla="*/ 87 w 229"/>
              <a:gd name="T71" fmla="*/ 32 h 122"/>
              <a:gd name="T72" fmla="*/ 88 w 229"/>
              <a:gd name="T73" fmla="*/ 32 h 122"/>
              <a:gd name="T74" fmla="*/ 90 w 229"/>
              <a:gd name="T75" fmla="*/ 36 h 122"/>
              <a:gd name="T76" fmla="*/ 91 w 229"/>
              <a:gd name="T77" fmla="*/ 38 h 122"/>
              <a:gd name="T78" fmla="*/ 99 w 229"/>
              <a:gd name="T79" fmla="*/ 38 h 122"/>
              <a:gd name="T80" fmla="*/ 102 w 229"/>
              <a:gd name="T81" fmla="*/ 36 h 122"/>
              <a:gd name="T82" fmla="*/ 127 w 229"/>
              <a:gd name="T83" fmla="*/ 32 h 122"/>
              <a:gd name="T84" fmla="*/ 137 w 229"/>
              <a:gd name="T85" fmla="*/ 31 h 122"/>
              <a:gd name="T86" fmla="*/ 150 w 229"/>
              <a:gd name="T87" fmla="*/ 28 h 122"/>
              <a:gd name="T88" fmla="*/ 151 w 229"/>
              <a:gd name="T89" fmla="*/ 21 h 122"/>
              <a:gd name="T90" fmla="*/ 155 w 229"/>
              <a:gd name="T91" fmla="*/ 20 h 122"/>
              <a:gd name="T92" fmla="*/ 157 w 229"/>
              <a:gd name="T93" fmla="*/ 19 h 122"/>
              <a:gd name="T94" fmla="*/ 148 w 229"/>
              <a:gd name="T95" fmla="*/ 9 h 122"/>
              <a:gd name="T96" fmla="*/ 147 w 229"/>
              <a:gd name="T97" fmla="*/ 8 h 122"/>
              <a:gd name="T98" fmla="*/ 137 w 229"/>
              <a:gd name="T99" fmla="*/ 4 h 122"/>
              <a:gd name="T100" fmla="*/ 166 w 229"/>
              <a:gd name="T101" fmla="*/ 0 h 122"/>
              <a:gd name="T102" fmla="*/ 196 w 229"/>
              <a:gd name="T103" fmla="*/ 19 h 122"/>
              <a:gd name="T104" fmla="*/ 207 w 229"/>
              <a:gd name="T105" fmla="*/ 27 h 122"/>
              <a:gd name="T106" fmla="*/ 218 w 229"/>
              <a:gd name="T107" fmla="*/ 36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9" h="122">
                <a:moveTo>
                  <a:pt x="218" y="36"/>
                </a:moveTo>
                <a:lnTo>
                  <a:pt x="225" y="45"/>
                </a:lnTo>
                <a:lnTo>
                  <a:pt x="222" y="60"/>
                </a:lnTo>
                <a:lnTo>
                  <a:pt x="221" y="61"/>
                </a:lnTo>
                <a:lnTo>
                  <a:pt x="225" y="66"/>
                </a:lnTo>
                <a:lnTo>
                  <a:pt x="223" y="86"/>
                </a:lnTo>
                <a:lnTo>
                  <a:pt x="229" y="102"/>
                </a:lnTo>
                <a:lnTo>
                  <a:pt x="215" y="110"/>
                </a:lnTo>
                <a:lnTo>
                  <a:pt x="211" y="118"/>
                </a:lnTo>
                <a:lnTo>
                  <a:pt x="210" y="118"/>
                </a:lnTo>
                <a:lnTo>
                  <a:pt x="208" y="122"/>
                </a:lnTo>
                <a:lnTo>
                  <a:pt x="199" y="120"/>
                </a:lnTo>
                <a:lnTo>
                  <a:pt x="193" y="118"/>
                </a:lnTo>
                <a:lnTo>
                  <a:pt x="193" y="113"/>
                </a:lnTo>
                <a:lnTo>
                  <a:pt x="163" y="88"/>
                </a:lnTo>
                <a:lnTo>
                  <a:pt x="132" y="90"/>
                </a:lnTo>
                <a:lnTo>
                  <a:pt x="91" y="80"/>
                </a:lnTo>
                <a:lnTo>
                  <a:pt x="92" y="84"/>
                </a:lnTo>
                <a:lnTo>
                  <a:pt x="82" y="80"/>
                </a:lnTo>
                <a:lnTo>
                  <a:pt x="77" y="81"/>
                </a:lnTo>
                <a:lnTo>
                  <a:pt x="48" y="95"/>
                </a:lnTo>
                <a:lnTo>
                  <a:pt x="41" y="98"/>
                </a:lnTo>
                <a:lnTo>
                  <a:pt x="20" y="88"/>
                </a:lnTo>
                <a:lnTo>
                  <a:pt x="0" y="94"/>
                </a:lnTo>
                <a:lnTo>
                  <a:pt x="13" y="75"/>
                </a:lnTo>
                <a:lnTo>
                  <a:pt x="19" y="57"/>
                </a:lnTo>
                <a:lnTo>
                  <a:pt x="30" y="45"/>
                </a:lnTo>
                <a:lnTo>
                  <a:pt x="30" y="39"/>
                </a:lnTo>
                <a:lnTo>
                  <a:pt x="35" y="13"/>
                </a:lnTo>
                <a:lnTo>
                  <a:pt x="35" y="19"/>
                </a:lnTo>
                <a:lnTo>
                  <a:pt x="46" y="26"/>
                </a:lnTo>
                <a:lnTo>
                  <a:pt x="54" y="24"/>
                </a:lnTo>
                <a:lnTo>
                  <a:pt x="68" y="21"/>
                </a:lnTo>
                <a:lnTo>
                  <a:pt x="80" y="28"/>
                </a:lnTo>
                <a:lnTo>
                  <a:pt x="80" y="35"/>
                </a:lnTo>
                <a:lnTo>
                  <a:pt x="87" y="32"/>
                </a:lnTo>
                <a:lnTo>
                  <a:pt x="88" y="32"/>
                </a:lnTo>
                <a:lnTo>
                  <a:pt x="90" y="36"/>
                </a:lnTo>
                <a:lnTo>
                  <a:pt x="91" y="38"/>
                </a:lnTo>
                <a:lnTo>
                  <a:pt x="99" y="38"/>
                </a:lnTo>
                <a:lnTo>
                  <a:pt x="102" y="36"/>
                </a:lnTo>
                <a:lnTo>
                  <a:pt x="127" y="32"/>
                </a:lnTo>
                <a:lnTo>
                  <a:pt x="137" y="31"/>
                </a:lnTo>
                <a:lnTo>
                  <a:pt x="150" y="28"/>
                </a:lnTo>
                <a:lnTo>
                  <a:pt x="151" y="21"/>
                </a:lnTo>
                <a:lnTo>
                  <a:pt x="155" y="20"/>
                </a:lnTo>
                <a:lnTo>
                  <a:pt x="157" y="19"/>
                </a:lnTo>
                <a:lnTo>
                  <a:pt x="148" y="9"/>
                </a:lnTo>
                <a:lnTo>
                  <a:pt x="147" y="8"/>
                </a:lnTo>
                <a:lnTo>
                  <a:pt x="137" y="4"/>
                </a:lnTo>
                <a:lnTo>
                  <a:pt x="166" y="0"/>
                </a:lnTo>
                <a:lnTo>
                  <a:pt x="196" y="19"/>
                </a:lnTo>
                <a:lnTo>
                  <a:pt x="207" y="27"/>
                </a:lnTo>
                <a:lnTo>
                  <a:pt x="218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6" name="Freeform 669"/>
          <p:cNvSpPr>
            <a:spLocks/>
          </p:cNvSpPr>
          <p:nvPr/>
        </p:nvSpPr>
        <p:spPr bwMode="auto">
          <a:xfrm>
            <a:off x="4716463" y="4692650"/>
            <a:ext cx="220663" cy="258763"/>
          </a:xfrm>
          <a:custGeom>
            <a:avLst/>
            <a:gdLst>
              <a:gd name="T0" fmla="*/ 132 w 139"/>
              <a:gd name="T1" fmla="*/ 6 h 163"/>
              <a:gd name="T2" fmla="*/ 130 w 139"/>
              <a:gd name="T3" fmla="*/ 17 h 163"/>
              <a:gd name="T4" fmla="*/ 133 w 139"/>
              <a:gd name="T5" fmla="*/ 20 h 163"/>
              <a:gd name="T6" fmla="*/ 133 w 139"/>
              <a:gd name="T7" fmla="*/ 22 h 163"/>
              <a:gd name="T8" fmla="*/ 132 w 139"/>
              <a:gd name="T9" fmla="*/ 26 h 163"/>
              <a:gd name="T10" fmla="*/ 129 w 139"/>
              <a:gd name="T11" fmla="*/ 32 h 163"/>
              <a:gd name="T12" fmla="*/ 128 w 139"/>
              <a:gd name="T13" fmla="*/ 39 h 163"/>
              <a:gd name="T14" fmla="*/ 128 w 139"/>
              <a:gd name="T15" fmla="*/ 41 h 163"/>
              <a:gd name="T16" fmla="*/ 128 w 139"/>
              <a:gd name="T17" fmla="*/ 47 h 163"/>
              <a:gd name="T18" fmla="*/ 126 w 139"/>
              <a:gd name="T19" fmla="*/ 51 h 163"/>
              <a:gd name="T20" fmla="*/ 126 w 139"/>
              <a:gd name="T21" fmla="*/ 54 h 163"/>
              <a:gd name="T22" fmla="*/ 126 w 139"/>
              <a:gd name="T23" fmla="*/ 55 h 163"/>
              <a:gd name="T24" fmla="*/ 130 w 139"/>
              <a:gd name="T25" fmla="*/ 58 h 163"/>
              <a:gd name="T26" fmla="*/ 134 w 139"/>
              <a:gd name="T27" fmla="*/ 60 h 163"/>
              <a:gd name="T28" fmla="*/ 139 w 139"/>
              <a:gd name="T29" fmla="*/ 73 h 163"/>
              <a:gd name="T30" fmla="*/ 139 w 139"/>
              <a:gd name="T31" fmla="*/ 80 h 163"/>
              <a:gd name="T32" fmla="*/ 136 w 139"/>
              <a:gd name="T33" fmla="*/ 77 h 163"/>
              <a:gd name="T34" fmla="*/ 132 w 139"/>
              <a:gd name="T35" fmla="*/ 80 h 163"/>
              <a:gd name="T36" fmla="*/ 125 w 139"/>
              <a:gd name="T37" fmla="*/ 85 h 163"/>
              <a:gd name="T38" fmla="*/ 121 w 139"/>
              <a:gd name="T39" fmla="*/ 101 h 163"/>
              <a:gd name="T40" fmla="*/ 119 w 139"/>
              <a:gd name="T41" fmla="*/ 103 h 163"/>
              <a:gd name="T42" fmla="*/ 107 w 139"/>
              <a:gd name="T43" fmla="*/ 112 h 163"/>
              <a:gd name="T44" fmla="*/ 83 w 139"/>
              <a:gd name="T45" fmla="*/ 114 h 163"/>
              <a:gd name="T46" fmla="*/ 77 w 139"/>
              <a:gd name="T47" fmla="*/ 115 h 163"/>
              <a:gd name="T48" fmla="*/ 77 w 139"/>
              <a:gd name="T49" fmla="*/ 118 h 163"/>
              <a:gd name="T50" fmla="*/ 84 w 139"/>
              <a:gd name="T51" fmla="*/ 133 h 163"/>
              <a:gd name="T52" fmla="*/ 88 w 139"/>
              <a:gd name="T53" fmla="*/ 140 h 163"/>
              <a:gd name="T54" fmla="*/ 69 w 139"/>
              <a:gd name="T55" fmla="*/ 149 h 163"/>
              <a:gd name="T56" fmla="*/ 70 w 139"/>
              <a:gd name="T57" fmla="*/ 163 h 163"/>
              <a:gd name="T58" fmla="*/ 65 w 139"/>
              <a:gd name="T59" fmla="*/ 163 h 163"/>
              <a:gd name="T60" fmla="*/ 57 w 139"/>
              <a:gd name="T61" fmla="*/ 157 h 163"/>
              <a:gd name="T62" fmla="*/ 45 w 139"/>
              <a:gd name="T63" fmla="*/ 148 h 163"/>
              <a:gd name="T64" fmla="*/ 47 w 139"/>
              <a:gd name="T65" fmla="*/ 145 h 163"/>
              <a:gd name="T66" fmla="*/ 42 w 139"/>
              <a:gd name="T67" fmla="*/ 125 h 163"/>
              <a:gd name="T68" fmla="*/ 35 w 139"/>
              <a:gd name="T69" fmla="*/ 120 h 163"/>
              <a:gd name="T70" fmla="*/ 30 w 139"/>
              <a:gd name="T71" fmla="*/ 122 h 163"/>
              <a:gd name="T72" fmla="*/ 27 w 139"/>
              <a:gd name="T73" fmla="*/ 125 h 163"/>
              <a:gd name="T74" fmla="*/ 24 w 139"/>
              <a:gd name="T75" fmla="*/ 126 h 163"/>
              <a:gd name="T76" fmla="*/ 9 w 139"/>
              <a:gd name="T77" fmla="*/ 118 h 163"/>
              <a:gd name="T78" fmla="*/ 4 w 139"/>
              <a:gd name="T79" fmla="*/ 114 h 163"/>
              <a:gd name="T80" fmla="*/ 0 w 139"/>
              <a:gd name="T81" fmla="*/ 90 h 163"/>
              <a:gd name="T82" fmla="*/ 2 w 139"/>
              <a:gd name="T83" fmla="*/ 81 h 163"/>
              <a:gd name="T84" fmla="*/ 12 w 139"/>
              <a:gd name="T85" fmla="*/ 71 h 163"/>
              <a:gd name="T86" fmla="*/ 16 w 139"/>
              <a:gd name="T87" fmla="*/ 69 h 163"/>
              <a:gd name="T88" fmla="*/ 24 w 139"/>
              <a:gd name="T89" fmla="*/ 69 h 163"/>
              <a:gd name="T90" fmla="*/ 32 w 139"/>
              <a:gd name="T91" fmla="*/ 69 h 163"/>
              <a:gd name="T92" fmla="*/ 40 w 139"/>
              <a:gd name="T93" fmla="*/ 60 h 163"/>
              <a:gd name="T94" fmla="*/ 51 w 139"/>
              <a:gd name="T95" fmla="*/ 52 h 163"/>
              <a:gd name="T96" fmla="*/ 64 w 139"/>
              <a:gd name="T97" fmla="*/ 50 h 163"/>
              <a:gd name="T98" fmla="*/ 77 w 139"/>
              <a:gd name="T99" fmla="*/ 43 h 163"/>
              <a:gd name="T100" fmla="*/ 77 w 139"/>
              <a:gd name="T101" fmla="*/ 41 h 163"/>
              <a:gd name="T102" fmla="*/ 79 w 139"/>
              <a:gd name="T103" fmla="*/ 40 h 163"/>
              <a:gd name="T104" fmla="*/ 80 w 139"/>
              <a:gd name="T105" fmla="*/ 39 h 163"/>
              <a:gd name="T106" fmla="*/ 83 w 139"/>
              <a:gd name="T107" fmla="*/ 36 h 163"/>
              <a:gd name="T108" fmla="*/ 85 w 139"/>
              <a:gd name="T109" fmla="*/ 33 h 163"/>
              <a:gd name="T110" fmla="*/ 77 w 139"/>
              <a:gd name="T111" fmla="*/ 22 h 163"/>
              <a:gd name="T112" fmla="*/ 75 w 139"/>
              <a:gd name="T113" fmla="*/ 20 h 163"/>
              <a:gd name="T114" fmla="*/ 96 w 139"/>
              <a:gd name="T115" fmla="*/ 5 h 163"/>
              <a:gd name="T116" fmla="*/ 107 w 139"/>
              <a:gd name="T117" fmla="*/ 5 h 163"/>
              <a:gd name="T118" fmla="*/ 118 w 139"/>
              <a:gd name="T119" fmla="*/ 0 h 163"/>
              <a:gd name="T120" fmla="*/ 132 w 139"/>
              <a:gd name="T121" fmla="*/ 6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9" h="163">
                <a:moveTo>
                  <a:pt x="132" y="6"/>
                </a:moveTo>
                <a:lnTo>
                  <a:pt x="130" y="17"/>
                </a:lnTo>
                <a:lnTo>
                  <a:pt x="133" y="20"/>
                </a:lnTo>
                <a:lnTo>
                  <a:pt x="133" y="22"/>
                </a:lnTo>
                <a:lnTo>
                  <a:pt x="132" y="26"/>
                </a:lnTo>
                <a:lnTo>
                  <a:pt x="129" y="32"/>
                </a:lnTo>
                <a:lnTo>
                  <a:pt x="128" y="39"/>
                </a:lnTo>
                <a:lnTo>
                  <a:pt x="128" y="41"/>
                </a:lnTo>
                <a:lnTo>
                  <a:pt x="128" y="47"/>
                </a:lnTo>
                <a:lnTo>
                  <a:pt x="126" y="51"/>
                </a:lnTo>
                <a:lnTo>
                  <a:pt x="126" y="54"/>
                </a:lnTo>
                <a:lnTo>
                  <a:pt x="126" y="55"/>
                </a:lnTo>
                <a:lnTo>
                  <a:pt x="130" y="58"/>
                </a:lnTo>
                <a:lnTo>
                  <a:pt x="134" y="60"/>
                </a:lnTo>
                <a:lnTo>
                  <a:pt x="139" y="73"/>
                </a:lnTo>
                <a:lnTo>
                  <a:pt x="139" y="80"/>
                </a:lnTo>
                <a:lnTo>
                  <a:pt x="136" y="77"/>
                </a:lnTo>
                <a:lnTo>
                  <a:pt x="132" y="80"/>
                </a:lnTo>
                <a:lnTo>
                  <a:pt x="125" y="85"/>
                </a:lnTo>
                <a:lnTo>
                  <a:pt x="121" y="101"/>
                </a:lnTo>
                <a:lnTo>
                  <a:pt x="119" y="103"/>
                </a:lnTo>
                <a:lnTo>
                  <a:pt x="107" y="112"/>
                </a:lnTo>
                <a:lnTo>
                  <a:pt x="83" y="114"/>
                </a:lnTo>
                <a:lnTo>
                  <a:pt x="77" y="115"/>
                </a:lnTo>
                <a:lnTo>
                  <a:pt x="77" y="118"/>
                </a:lnTo>
                <a:lnTo>
                  <a:pt x="84" y="133"/>
                </a:lnTo>
                <a:lnTo>
                  <a:pt x="88" y="140"/>
                </a:lnTo>
                <a:lnTo>
                  <a:pt x="69" y="149"/>
                </a:lnTo>
                <a:lnTo>
                  <a:pt x="70" y="163"/>
                </a:lnTo>
                <a:lnTo>
                  <a:pt x="65" y="163"/>
                </a:lnTo>
                <a:lnTo>
                  <a:pt x="57" y="157"/>
                </a:lnTo>
                <a:lnTo>
                  <a:pt x="45" y="148"/>
                </a:lnTo>
                <a:lnTo>
                  <a:pt x="47" y="145"/>
                </a:lnTo>
                <a:lnTo>
                  <a:pt x="42" y="125"/>
                </a:lnTo>
                <a:lnTo>
                  <a:pt x="35" y="120"/>
                </a:lnTo>
                <a:lnTo>
                  <a:pt x="30" y="122"/>
                </a:lnTo>
                <a:lnTo>
                  <a:pt x="27" y="125"/>
                </a:lnTo>
                <a:lnTo>
                  <a:pt x="24" y="126"/>
                </a:lnTo>
                <a:lnTo>
                  <a:pt x="9" y="118"/>
                </a:lnTo>
                <a:lnTo>
                  <a:pt x="4" y="114"/>
                </a:lnTo>
                <a:lnTo>
                  <a:pt x="0" y="90"/>
                </a:lnTo>
                <a:lnTo>
                  <a:pt x="2" y="81"/>
                </a:lnTo>
                <a:lnTo>
                  <a:pt x="12" y="71"/>
                </a:lnTo>
                <a:lnTo>
                  <a:pt x="16" y="69"/>
                </a:lnTo>
                <a:lnTo>
                  <a:pt x="24" y="69"/>
                </a:lnTo>
                <a:lnTo>
                  <a:pt x="32" y="69"/>
                </a:lnTo>
                <a:lnTo>
                  <a:pt x="40" y="60"/>
                </a:lnTo>
                <a:lnTo>
                  <a:pt x="51" y="52"/>
                </a:lnTo>
                <a:lnTo>
                  <a:pt x="64" y="50"/>
                </a:lnTo>
                <a:lnTo>
                  <a:pt x="77" y="43"/>
                </a:lnTo>
                <a:lnTo>
                  <a:pt x="77" y="41"/>
                </a:lnTo>
                <a:lnTo>
                  <a:pt x="79" y="40"/>
                </a:lnTo>
                <a:lnTo>
                  <a:pt x="80" y="39"/>
                </a:lnTo>
                <a:lnTo>
                  <a:pt x="83" y="36"/>
                </a:lnTo>
                <a:lnTo>
                  <a:pt x="85" y="33"/>
                </a:lnTo>
                <a:lnTo>
                  <a:pt x="77" y="22"/>
                </a:lnTo>
                <a:lnTo>
                  <a:pt x="75" y="20"/>
                </a:lnTo>
                <a:lnTo>
                  <a:pt x="96" y="5"/>
                </a:lnTo>
                <a:lnTo>
                  <a:pt x="107" y="5"/>
                </a:lnTo>
                <a:lnTo>
                  <a:pt x="118" y="0"/>
                </a:lnTo>
                <a:lnTo>
                  <a:pt x="132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7" name="Freeform 670"/>
          <p:cNvSpPr>
            <a:spLocks/>
          </p:cNvSpPr>
          <p:nvPr/>
        </p:nvSpPr>
        <p:spPr bwMode="auto">
          <a:xfrm>
            <a:off x="4492626" y="4629150"/>
            <a:ext cx="22225" cy="44450"/>
          </a:xfrm>
          <a:custGeom>
            <a:avLst/>
            <a:gdLst>
              <a:gd name="T0" fmla="*/ 0 w 14"/>
              <a:gd name="T1" fmla="*/ 0 h 28"/>
              <a:gd name="T2" fmla="*/ 0 w 14"/>
              <a:gd name="T3" fmla="*/ 0 h 28"/>
              <a:gd name="T4" fmla="*/ 4 w 14"/>
              <a:gd name="T5" fmla="*/ 6 h 28"/>
              <a:gd name="T6" fmla="*/ 7 w 14"/>
              <a:gd name="T7" fmla="*/ 13 h 28"/>
              <a:gd name="T8" fmla="*/ 10 w 14"/>
              <a:gd name="T9" fmla="*/ 19 h 28"/>
              <a:gd name="T10" fmla="*/ 14 w 14"/>
              <a:gd name="T1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28">
                <a:moveTo>
                  <a:pt x="0" y="0"/>
                </a:moveTo>
                <a:lnTo>
                  <a:pt x="0" y="0"/>
                </a:lnTo>
                <a:lnTo>
                  <a:pt x="4" y="6"/>
                </a:lnTo>
                <a:lnTo>
                  <a:pt x="7" y="13"/>
                </a:lnTo>
                <a:lnTo>
                  <a:pt x="10" y="19"/>
                </a:lnTo>
                <a:lnTo>
                  <a:pt x="14" y="2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8" name="Freeform 671"/>
          <p:cNvSpPr>
            <a:spLocks/>
          </p:cNvSpPr>
          <p:nvPr/>
        </p:nvSpPr>
        <p:spPr bwMode="auto">
          <a:xfrm>
            <a:off x="4905376" y="5557838"/>
            <a:ext cx="111125" cy="120650"/>
          </a:xfrm>
          <a:custGeom>
            <a:avLst/>
            <a:gdLst>
              <a:gd name="T0" fmla="*/ 70 w 70"/>
              <a:gd name="T1" fmla="*/ 27 h 76"/>
              <a:gd name="T2" fmla="*/ 70 w 70"/>
              <a:gd name="T3" fmla="*/ 28 h 76"/>
              <a:gd name="T4" fmla="*/ 66 w 70"/>
              <a:gd name="T5" fmla="*/ 27 h 76"/>
              <a:gd name="T6" fmla="*/ 70 w 70"/>
              <a:gd name="T7" fmla="*/ 40 h 76"/>
              <a:gd name="T8" fmla="*/ 70 w 70"/>
              <a:gd name="T9" fmla="*/ 45 h 76"/>
              <a:gd name="T10" fmla="*/ 70 w 70"/>
              <a:gd name="T11" fmla="*/ 47 h 76"/>
              <a:gd name="T12" fmla="*/ 70 w 70"/>
              <a:gd name="T13" fmla="*/ 55 h 76"/>
              <a:gd name="T14" fmla="*/ 70 w 70"/>
              <a:gd name="T15" fmla="*/ 70 h 76"/>
              <a:gd name="T16" fmla="*/ 60 w 70"/>
              <a:gd name="T17" fmla="*/ 72 h 76"/>
              <a:gd name="T18" fmla="*/ 59 w 70"/>
              <a:gd name="T19" fmla="*/ 72 h 76"/>
              <a:gd name="T20" fmla="*/ 54 w 70"/>
              <a:gd name="T21" fmla="*/ 76 h 76"/>
              <a:gd name="T22" fmla="*/ 52 w 70"/>
              <a:gd name="T23" fmla="*/ 75 h 76"/>
              <a:gd name="T24" fmla="*/ 51 w 70"/>
              <a:gd name="T25" fmla="*/ 73 h 76"/>
              <a:gd name="T26" fmla="*/ 50 w 70"/>
              <a:gd name="T27" fmla="*/ 70 h 76"/>
              <a:gd name="T28" fmla="*/ 36 w 70"/>
              <a:gd name="T29" fmla="*/ 69 h 76"/>
              <a:gd name="T30" fmla="*/ 35 w 70"/>
              <a:gd name="T31" fmla="*/ 69 h 76"/>
              <a:gd name="T32" fmla="*/ 33 w 70"/>
              <a:gd name="T33" fmla="*/ 66 h 76"/>
              <a:gd name="T34" fmla="*/ 33 w 70"/>
              <a:gd name="T35" fmla="*/ 65 h 76"/>
              <a:gd name="T36" fmla="*/ 32 w 70"/>
              <a:gd name="T37" fmla="*/ 64 h 76"/>
              <a:gd name="T38" fmla="*/ 30 w 70"/>
              <a:gd name="T39" fmla="*/ 62 h 76"/>
              <a:gd name="T40" fmla="*/ 22 w 70"/>
              <a:gd name="T41" fmla="*/ 55 h 76"/>
              <a:gd name="T42" fmla="*/ 0 w 70"/>
              <a:gd name="T43" fmla="*/ 42 h 76"/>
              <a:gd name="T44" fmla="*/ 2 w 70"/>
              <a:gd name="T45" fmla="*/ 28 h 76"/>
              <a:gd name="T46" fmla="*/ 11 w 70"/>
              <a:gd name="T47" fmla="*/ 24 h 76"/>
              <a:gd name="T48" fmla="*/ 22 w 70"/>
              <a:gd name="T49" fmla="*/ 20 h 76"/>
              <a:gd name="T50" fmla="*/ 25 w 70"/>
              <a:gd name="T51" fmla="*/ 20 h 76"/>
              <a:gd name="T52" fmla="*/ 28 w 70"/>
              <a:gd name="T53" fmla="*/ 19 h 76"/>
              <a:gd name="T54" fmla="*/ 41 w 70"/>
              <a:gd name="T55" fmla="*/ 2 h 76"/>
              <a:gd name="T56" fmla="*/ 39 w 70"/>
              <a:gd name="T57" fmla="*/ 0 h 76"/>
              <a:gd name="T58" fmla="*/ 51 w 70"/>
              <a:gd name="T59" fmla="*/ 9 h 76"/>
              <a:gd name="T60" fmla="*/ 56 w 70"/>
              <a:gd name="T61" fmla="*/ 9 h 76"/>
              <a:gd name="T62" fmla="*/ 60 w 70"/>
              <a:gd name="T63" fmla="*/ 16 h 76"/>
              <a:gd name="T64" fmla="*/ 65 w 70"/>
              <a:gd name="T65" fmla="*/ 21 h 76"/>
              <a:gd name="T66" fmla="*/ 70 w 70"/>
              <a:gd name="T67" fmla="*/ 27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0" h="76">
                <a:moveTo>
                  <a:pt x="70" y="27"/>
                </a:moveTo>
                <a:lnTo>
                  <a:pt x="70" y="28"/>
                </a:lnTo>
                <a:lnTo>
                  <a:pt x="66" y="27"/>
                </a:lnTo>
                <a:lnTo>
                  <a:pt x="70" y="40"/>
                </a:lnTo>
                <a:lnTo>
                  <a:pt x="70" y="45"/>
                </a:lnTo>
                <a:lnTo>
                  <a:pt x="70" y="47"/>
                </a:lnTo>
                <a:lnTo>
                  <a:pt x="70" y="55"/>
                </a:lnTo>
                <a:lnTo>
                  <a:pt x="70" y="70"/>
                </a:lnTo>
                <a:lnTo>
                  <a:pt x="60" y="72"/>
                </a:lnTo>
                <a:lnTo>
                  <a:pt x="59" y="72"/>
                </a:lnTo>
                <a:lnTo>
                  <a:pt x="54" y="76"/>
                </a:lnTo>
                <a:lnTo>
                  <a:pt x="52" y="75"/>
                </a:lnTo>
                <a:lnTo>
                  <a:pt x="51" y="73"/>
                </a:lnTo>
                <a:lnTo>
                  <a:pt x="50" y="70"/>
                </a:lnTo>
                <a:lnTo>
                  <a:pt x="36" y="69"/>
                </a:lnTo>
                <a:lnTo>
                  <a:pt x="35" y="69"/>
                </a:lnTo>
                <a:lnTo>
                  <a:pt x="33" y="66"/>
                </a:lnTo>
                <a:lnTo>
                  <a:pt x="33" y="65"/>
                </a:lnTo>
                <a:lnTo>
                  <a:pt x="32" y="64"/>
                </a:lnTo>
                <a:lnTo>
                  <a:pt x="30" y="62"/>
                </a:lnTo>
                <a:lnTo>
                  <a:pt x="22" y="55"/>
                </a:lnTo>
                <a:lnTo>
                  <a:pt x="0" y="42"/>
                </a:lnTo>
                <a:lnTo>
                  <a:pt x="2" y="28"/>
                </a:lnTo>
                <a:lnTo>
                  <a:pt x="11" y="24"/>
                </a:lnTo>
                <a:lnTo>
                  <a:pt x="22" y="20"/>
                </a:lnTo>
                <a:lnTo>
                  <a:pt x="25" y="20"/>
                </a:lnTo>
                <a:lnTo>
                  <a:pt x="28" y="19"/>
                </a:lnTo>
                <a:lnTo>
                  <a:pt x="41" y="2"/>
                </a:lnTo>
                <a:lnTo>
                  <a:pt x="39" y="0"/>
                </a:lnTo>
                <a:lnTo>
                  <a:pt x="51" y="9"/>
                </a:lnTo>
                <a:lnTo>
                  <a:pt x="56" y="9"/>
                </a:lnTo>
                <a:lnTo>
                  <a:pt x="60" y="16"/>
                </a:lnTo>
                <a:lnTo>
                  <a:pt x="65" y="21"/>
                </a:lnTo>
                <a:lnTo>
                  <a:pt x="70" y="2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9" name="Freeform 672"/>
          <p:cNvSpPr>
            <a:spLocks/>
          </p:cNvSpPr>
          <p:nvPr/>
        </p:nvSpPr>
        <p:spPr bwMode="auto">
          <a:xfrm>
            <a:off x="4913313" y="5397500"/>
            <a:ext cx="138113" cy="207963"/>
          </a:xfrm>
          <a:custGeom>
            <a:avLst/>
            <a:gdLst>
              <a:gd name="T0" fmla="*/ 42 w 87"/>
              <a:gd name="T1" fmla="*/ 21 h 131"/>
              <a:gd name="T2" fmla="*/ 46 w 87"/>
              <a:gd name="T3" fmla="*/ 38 h 131"/>
              <a:gd name="T4" fmla="*/ 45 w 87"/>
              <a:gd name="T5" fmla="*/ 41 h 131"/>
              <a:gd name="T6" fmla="*/ 43 w 87"/>
              <a:gd name="T7" fmla="*/ 57 h 131"/>
              <a:gd name="T8" fmla="*/ 46 w 87"/>
              <a:gd name="T9" fmla="*/ 60 h 131"/>
              <a:gd name="T10" fmla="*/ 51 w 87"/>
              <a:gd name="T11" fmla="*/ 62 h 131"/>
              <a:gd name="T12" fmla="*/ 55 w 87"/>
              <a:gd name="T13" fmla="*/ 66 h 131"/>
              <a:gd name="T14" fmla="*/ 76 w 87"/>
              <a:gd name="T15" fmla="*/ 86 h 131"/>
              <a:gd name="T16" fmla="*/ 87 w 87"/>
              <a:gd name="T17" fmla="*/ 113 h 131"/>
              <a:gd name="T18" fmla="*/ 83 w 87"/>
              <a:gd name="T19" fmla="*/ 117 h 131"/>
              <a:gd name="T20" fmla="*/ 76 w 87"/>
              <a:gd name="T21" fmla="*/ 114 h 131"/>
              <a:gd name="T22" fmla="*/ 73 w 87"/>
              <a:gd name="T23" fmla="*/ 116 h 131"/>
              <a:gd name="T24" fmla="*/ 73 w 87"/>
              <a:gd name="T25" fmla="*/ 117 h 131"/>
              <a:gd name="T26" fmla="*/ 68 w 87"/>
              <a:gd name="T27" fmla="*/ 120 h 131"/>
              <a:gd name="T28" fmla="*/ 69 w 87"/>
              <a:gd name="T29" fmla="*/ 128 h 131"/>
              <a:gd name="T30" fmla="*/ 70 w 87"/>
              <a:gd name="T31" fmla="*/ 131 h 131"/>
              <a:gd name="T32" fmla="*/ 65 w 87"/>
              <a:gd name="T33" fmla="*/ 128 h 131"/>
              <a:gd name="T34" fmla="*/ 60 w 87"/>
              <a:gd name="T35" fmla="*/ 122 h 131"/>
              <a:gd name="T36" fmla="*/ 55 w 87"/>
              <a:gd name="T37" fmla="*/ 117 h 131"/>
              <a:gd name="T38" fmla="*/ 51 w 87"/>
              <a:gd name="T39" fmla="*/ 110 h 131"/>
              <a:gd name="T40" fmla="*/ 46 w 87"/>
              <a:gd name="T41" fmla="*/ 110 h 131"/>
              <a:gd name="T42" fmla="*/ 34 w 87"/>
              <a:gd name="T43" fmla="*/ 101 h 131"/>
              <a:gd name="T44" fmla="*/ 27 w 87"/>
              <a:gd name="T45" fmla="*/ 87 h 131"/>
              <a:gd name="T46" fmla="*/ 25 w 87"/>
              <a:gd name="T47" fmla="*/ 84 h 131"/>
              <a:gd name="T48" fmla="*/ 21 w 87"/>
              <a:gd name="T49" fmla="*/ 77 h 131"/>
              <a:gd name="T50" fmla="*/ 12 w 87"/>
              <a:gd name="T51" fmla="*/ 75 h 131"/>
              <a:gd name="T52" fmla="*/ 8 w 87"/>
              <a:gd name="T53" fmla="*/ 57 h 131"/>
              <a:gd name="T54" fmla="*/ 2 w 87"/>
              <a:gd name="T55" fmla="*/ 41 h 131"/>
              <a:gd name="T56" fmla="*/ 4 w 87"/>
              <a:gd name="T57" fmla="*/ 21 h 131"/>
              <a:gd name="T58" fmla="*/ 0 w 87"/>
              <a:gd name="T59" fmla="*/ 16 h 131"/>
              <a:gd name="T60" fmla="*/ 1 w 87"/>
              <a:gd name="T61" fmla="*/ 15 h 131"/>
              <a:gd name="T62" fmla="*/ 4 w 87"/>
              <a:gd name="T63" fmla="*/ 0 h 131"/>
              <a:gd name="T64" fmla="*/ 6 w 87"/>
              <a:gd name="T65" fmla="*/ 1 h 131"/>
              <a:gd name="T66" fmla="*/ 12 w 87"/>
              <a:gd name="T67" fmla="*/ 4 h 131"/>
              <a:gd name="T68" fmla="*/ 30 w 87"/>
              <a:gd name="T69" fmla="*/ 11 h 131"/>
              <a:gd name="T70" fmla="*/ 42 w 87"/>
              <a:gd name="T71" fmla="*/ 2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7" h="131">
                <a:moveTo>
                  <a:pt x="42" y="21"/>
                </a:moveTo>
                <a:lnTo>
                  <a:pt x="46" y="38"/>
                </a:lnTo>
                <a:lnTo>
                  <a:pt x="45" y="41"/>
                </a:lnTo>
                <a:lnTo>
                  <a:pt x="43" y="57"/>
                </a:lnTo>
                <a:lnTo>
                  <a:pt x="46" y="60"/>
                </a:lnTo>
                <a:lnTo>
                  <a:pt x="51" y="62"/>
                </a:lnTo>
                <a:lnTo>
                  <a:pt x="55" y="66"/>
                </a:lnTo>
                <a:lnTo>
                  <a:pt x="76" y="86"/>
                </a:lnTo>
                <a:lnTo>
                  <a:pt x="87" y="113"/>
                </a:lnTo>
                <a:lnTo>
                  <a:pt x="83" y="117"/>
                </a:lnTo>
                <a:lnTo>
                  <a:pt x="76" y="114"/>
                </a:lnTo>
                <a:lnTo>
                  <a:pt x="73" y="116"/>
                </a:lnTo>
                <a:lnTo>
                  <a:pt x="73" y="117"/>
                </a:lnTo>
                <a:lnTo>
                  <a:pt x="68" y="120"/>
                </a:lnTo>
                <a:lnTo>
                  <a:pt x="69" y="128"/>
                </a:lnTo>
                <a:lnTo>
                  <a:pt x="70" y="131"/>
                </a:lnTo>
                <a:lnTo>
                  <a:pt x="65" y="128"/>
                </a:lnTo>
                <a:lnTo>
                  <a:pt x="60" y="122"/>
                </a:lnTo>
                <a:lnTo>
                  <a:pt x="55" y="117"/>
                </a:lnTo>
                <a:lnTo>
                  <a:pt x="51" y="110"/>
                </a:lnTo>
                <a:lnTo>
                  <a:pt x="46" y="110"/>
                </a:lnTo>
                <a:lnTo>
                  <a:pt x="34" y="101"/>
                </a:lnTo>
                <a:lnTo>
                  <a:pt x="27" y="87"/>
                </a:lnTo>
                <a:lnTo>
                  <a:pt x="25" y="84"/>
                </a:lnTo>
                <a:lnTo>
                  <a:pt x="21" y="77"/>
                </a:lnTo>
                <a:lnTo>
                  <a:pt x="12" y="75"/>
                </a:lnTo>
                <a:lnTo>
                  <a:pt x="8" y="57"/>
                </a:lnTo>
                <a:lnTo>
                  <a:pt x="2" y="41"/>
                </a:lnTo>
                <a:lnTo>
                  <a:pt x="4" y="21"/>
                </a:lnTo>
                <a:lnTo>
                  <a:pt x="0" y="16"/>
                </a:lnTo>
                <a:lnTo>
                  <a:pt x="1" y="15"/>
                </a:lnTo>
                <a:lnTo>
                  <a:pt x="4" y="0"/>
                </a:lnTo>
                <a:lnTo>
                  <a:pt x="6" y="1"/>
                </a:lnTo>
                <a:lnTo>
                  <a:pt x="12" y="4"/>
                </a:lnTo>
                <a:lnTo>
                  <a:pt x="30" y="11"/>
                </a:lnTo>
                <a:lnTo>
                  <a:pt x="42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0" name="Freeform 673"/>
          <p:cNvSpPr>
            <a:spLocks/>
          </p:cNvSpPr>
          <p:nvPr/>
        </p:nvSpPr>
        <p:spPr bwMode="auto">
          <a:xfrm>
            <a:off x="4999038" y="5600700"/>
            <a:ext cx="93663" cy="139700"/>
          </a:xfrm>
          <a:custGeom>
            <a:avLst/>
            <a:gdLst>
              <a:gd name="T0" fmla="*/ 16 w 59"/>
              <a:gd name="T1" fmla="*/ 3 h 88"/>
              <a:gd name="T2" fmla="*/ 25 w 59"/>
              <a:gd name="T3" fmla="*/ 8 h 88"/>
              <a:gd name="T4" fmla="*/ 33 w 59"/>
              <a:gd name="T5" fmla="*/ 13 h 88"/>
              <a:gd name="T6" fmla="*/ 34 w 59"/>
              <a:gd name="T7" fmla="*/ 15 h 88"/>
              <a:gd name="T8" fmla="*/ 36 w 59"/>
              <a:gd name="T9" fmla="*/ 15 h 88"/>
              <a:gd name="T10" fmla="*/ 36 w 59"/>
              <a:gd name="T11" fmla="*/ 16 h 88"/>
              <a:gd name="T12" fmla="*/ 36 w 59"/>
              <a:gd name="T13" fmla="*/ 11 h 88"/>
              <a:gd name="T14" fmla="*/ 40 w 59"/>
              <a:gd name="T15" fmla="*/ 9 h 88"/>
              <a:gd name="T16" fmla="*/ 41 w 59"/>
              <a:gd name="T17" fmla="*/ 9 h 88"/>
              <a:gd name="T18" fmla="*/ 57 w 59"/>
              <a:gd name="T19" fmla="*/ 15 h 88"/>
              <a:gd name="T20" fmla="*/ 59 w 59"/>
              <a:gd name="T21" fmla="*/ 16 h 88"/>
              <a:gd name="T22" fmla="*/ 51 w 59"/>
              <a:gd name="T23" fmla="*/ 24 h 88"/>
              <a:gd name="T24" fmla="*/ 42 w 59"/>
              <a:gd name="T25" fmla="*/ 37 h 88"/>
              <a:gd name="T26" fmla="*/ 41 w 59"/>
              <a:gd name="T27" fmla="*/ 39 h 88"/>
              <a:gd name="T28" fmla="*/ 41 w 59"/>
              <a:gd name="T29" fmla="*/ 41 h 88"/>
              <a:gd name="T30" fmla="*/ 42 w 59"/>
              <a:gd name="T31" fmla="*/ 43 h 88"/>
              <a:gd name="T32" fmla="*/ 42 w 59"/>
              <a:gd name="T33" fmla="*/ 45 h 88"/>
              <a:gd name="T34" fmla="*/ 44 w 59"/>
              <a:gd name="T35" fmla="*/ 48 h 88"/>
              <a:gd name="T36" fmla="*/ 46 w 59"/>
              <a:gd name="T37" fmla="*/ 60 h 88"/>
              <a:gd name="T38" fmla="*/ 46 w 59"/>
              <a:gd name="T39" fmla="*/ 65 h 88"/>
              <a:gd name="T40" fmla="*/ 46 w 59"/>
              <a:gd name="T41" fmla="*/ 67 h 88"/>
              <a:gd name="T42" fmla="*/ 45 w 59"/>
              <a:gd name="T43" fmla="*/ 72 h 88"/>
              <a:gd name="T44" fmla="*/ 42 w 59"/>
              <a:gd name="T45" fmla="*/ 79 h 88"/>
              <a:gd name="T46" fmla="*/ 33 w 59"/>
              <a:gd name="T47" fmla="*/ 88 h 88"/>
              <a:gd name="T48" fmla="*/ 22 w 59"/>
              <a:gd name="T49" fmla="*/ 71 h 88"/>
              <a:gd name="T50" fmla="*/ 16 w 59"/>
              <a:gd name="T51" fmla="*/ 67 h 88"/>
              <a:gd name="T52" fmla="*/ 12 w 59"/>
              <a:gd name="T53" fmla="*/ 65 h 88"/>
              <a:gd name="T54" fmla="*/ 8 w 59"/>
              <a:gd name="T55" fmla="*/ 61 h 88"/>
              <a:gd name="T56" fmla="*/ 1 w 59"/>
              <a:gd name="T57" fmla="*/ 56 h 88"/>
              <a:gd name="T58" fmla="*/ 0 w 59"/>
              <a:gd name="T59" fmla="*/ 45 h 88"/>
              <a:gd name="T60" fmla="*/ 1 w 59"/>
              <a:gd name="T61" fmla="*/ 45 h 88"/>
              <a:gd name="T62" fmla="*/ 11 w 59"/>
              <a:gd name="T63" fmla="*/ 43 h 88"/>
              <a:gd name="T64" fmla="*/ 11 w 59"/>
              <a:gd name="T65" fmla="*/ 28 h 88"/>
              <a:gd name="T66" fmla="*/ 11 w 59"/>
              <a:gd name="T67" fmla="*/ 20 h 88"/>
              <a:gd name="T68" fmla="*/ 11 w 59"/>
              <a:gd name="T69" fmla="*/ 18 h 88"/>
              <a:gd name="T70" fmla="*/ 11 w 59"/>
              <a:gd name="T71" fmla="*/ 13 h 88"/>
              <a:gd name="T72" fmla="*/ 7 w 59"/>
              <a:gd name="T73" fmla="*/ 0 h 88"/>
              <a:gd name="T74" fmla="*/ 11 w 59"/>
              <a:gd name="T75" fmla="*/ 1 h 88"/>
              <a:gd name="T76" fmla="*/ 11 w 59"/>
              <a:gd name="T77" fmla="*/ 0 h 88"/>
              <a:gd name="T78" fmla="*/ 16 w 59"/>
              <a:gd name="T79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9" h="88">
                <a:moveTo>
                  <a:pt x="16" y="3"/>
                </a:moveTo>
                <a:lnTo>
                  <a:pt x="25" y="8"/>
                </a:lnTo>
                <a:lnTo>
                  <a:pt x="33" y="13"/>
                </a:lnTo>
                <a:lnTo>
                  <a:pt x="34" y="15"/>
                </a:lnTo>
                <a:lnTo>
                  <a:pt x="36" y="15"/>
                </a:lnTo>
                <a:lnTo>
                  <a:pt x="36" y="16"/>
                </a:lnTo>
                <a:lnTo>
                  <a:pt x="36" y="11"/>
                </a:lnTo>
                <a:lnTo>
                  <a:pt x="40" y="9"/>
                </a:lnTo>
                <a:lnTo>
                  <a:pt x="41" y="9"/>
                </a:lnTo>
                <a:lnTo>
                  <a:pt x="57" y="15"/>
                </a:lnTo>
                <a:lnTo>
                  <a:pt x="59" y="16"/>
                </a:lnTo>
                <a:lnTo>
                  <a:pt x="51" y="24"/>
                </a:lnTo>
                <a:lnTo>
                  <a:pt x="42" y="37"/>
                </a:lnTo>
                <a:lnTo>
                  <a:pt x="41" y="39"/>
                </a:lnTo>
                <a:lnTo>
                  <a:pt x="41" y="41"/>
                </a:lnTo>
                <a:lnTo>
                  <a:pt x="42" y="43"/>
                </a:lnTo>
                <a:lnTo>
                  <a:pt x="42" y="45"/>
                </a:lnTo>
                <a:lnTo>
                  <a:pt x="44" y="48"/>
                </a:lnTo>
                <a:lnTo>
                  <a:pt x="46" y="60"/>
                </a:lnTo>
                <a:lnTo>
                  <a:pt x="46" y="65"/>
                </a:lnTo>
                <a:lnTo>
                  <a:pt x="46" y="67"/>
                </a:lnTo>
                <a:lnTo>
                  <a:pt x="45" y="72"/>
                </a:lnTo>
                <a:lnTo>
                  <a:pt x="42" y="79"/>
                </a:lnTo>
                <a:lnTo>
                  <a:pt x="33" y="88"/>
                </a:lnTo>
                <a:lnTo>
                  <a:pt x="22" y="71"/>
                </a:lnTo>
                <a:lnTo>
                  <a:pt x="16" y="67"/>
                </a:lnTo>
                <a:lnTo>
                  <a:pt x="12" y="65"/>
                </a:lnTo>
                <a:lnTo>
                  <a:pt x="8" y="61"/>
                </a:lnTo>
                <a:lnTo>
                  <a:pt x="1" y="56"/>
                </a:lnTo>
                <a:lnTo>
                  <a:pt x="0" y="45"/>
                </a:lnTo>
                <a:lnTo>
                  <a:pt x="1" y="45"/>
                </a:lnTo>
                <a:lnTo>
                  <a:pt x="11" y="43"/>
                </a:lnTo>
                <a:lnTo>
                  <a:pt x="11" y="28"/>
                </a:lnTo>
                <a:lnTo>
                  <a:pt x="11" y="20"/>
                </a:lnTo>
                <a:lnTo>
                  <a:pt x="11" y="18"/>
                </a:lnTo>
                <a:lnTo>
                  <a:pt x="11" y="13"/>
                </a:lnTo>
                <a:lnTo>
                  <a:pt x="7" y="0"/>
                </a:lnTo>
                <a:lnTo>
                  <a:pt x="11" y="1"/>
                </a:lnTo>
                <a:lnTo>
                  <a:pt x="11" y="0"/>
                </a:lnTo>
                <a:lnTo>
                  <a:pt x="16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1" name="Freeform 674"/>
          <p:cNvSpPr>
            <a:spLocks/>
          </p:cNvSpPr>
          <p:nvPr/>
        </p:nvSpPr>
        <p:spPr bwMode="auto">
          <a:xfrm>
            <a:off x="4884738" y="5035550"/>
            <a:ext cx="171450" cy="195263"/>
          </a:xfrm>
          <a:custGeom>
            <a:avLst/>
            <a:gdLst>
              <a:gd name="T0" fmla="*/ 101 w 108"/>
              <a:gd name="T1" fmla="*/ 23 h 123"/>
              <a:gd name="T2" fmla="*/ 108 w 108"/>
              <a:gd name="T3" fmla="*/ 31 h 123"/>
              <a:gd name="T4" fmla="*/ 108 w 108"/>
              <a:gd name="T5" fmla="*/ 33 h 123"/>
              <a:gd name="T6" fmla="*/ 102 w 108"/>
              <a:gd name="T7" fmla="*/ 39 h 123"/>
              <a:gd name="T8" fmla="*/ 94 w 108"/>
              <a:gd name="T9" fmla="*/ 33 h 123"/>
              <a:gd name="T10" fmla="*/ 80 w 108"/>
              <a:gd name="T11" fmla="*/ 41 h 123"/>
              <a:gd name="T12" fmla="*/ 73 w 108"/>
              <a:gd name="T13" fmla="*/ 45 h 123"/>
              <a:gd name="T14" fmla="*/ 71 w 108"/>
              <a:gd name="T15" fmla="*/ 46 h 123"/>
              <a:gd name="T16" fmla="*/ 69 w 108"/>
              <a:gd name="T17" fmla="*/ 48 h 123"/>
              <a:gd name="T18" fmla="*/ 67 w 108"/>
              <a:gd name="T19" fmla="*/ 49 h 123"/>
              <a:gd name="T20" fmla="*/ 72 w 108"/>
              <a:gd name="T21" fmla="*/ 50 h 123"/>
              <a:gd name="T22" fmla="*/ 73 w 108"/>
              <a:gd name="T23" fmla="*/ 52 h 123"/>
              <a:gd name="T24" fmla="*/ 84 w 108"/>
              <a:gd name="T25" fmla="*/ 65 h 123"/>
              <a:gd name="T26" fmla="*/ 86 w 108"/>
              <a:gd name="T27" fmla="*/ 71 h 123"/>
              <a:gd name="T28" fmla="*/ 82 w 108"/>
              <a:gd name="T29" fmla="*/ 71 h 123"/>
              <a:gd name="T30" fmla="*/ 82 w 108"/>
              <a:gd name="T31" fmla="*/ 82 h 123"/>
              <a:gd name="T32" fmla="*/ 83 w 108"/>
              <a:gd name="T33" fmla="*/ 93 h 123"/>
              <a:gd name="T34" fmla="*/ 84 w 108"/>
              <a:gd name="T35" fmla="*/ 99 h 123"/>
              <a:gd name="T36" fmla="*/ 86 w 108"/>
              <a:gd name="T37" fmla="*/ 101 h 123"/>
              <a:gd name="T38" fmla="*/ 83 w 108"/>
              <a:gd name="T39" fmla="*/ 102 h 123"/>
              <a:gd name="T40" fmla="*/ 79 w 108"/>
              <a:gd name="T41" fmla="*/ 104 h 123"/>
              <a:gd name="T42" fmla="*/ 78 w 108"/>
              <a:gd name="T43" fmla="*/ 104 h 123"/>
              <a:gd name="T44" fmla="*/ 73 w 108"/>
              <a:gd name="T45" fmla="*/ 95 h 123"/>
              <a:gd name="T46" fmla="*/ 72 w 108"/>
              <a:gd name="T47" fmla="*/ 95 h 123"/>
              <a:gd name="T48" fmla="*/ 64 w 108"/>
              <a:gd name="T49" fmla="*/ 98 h 123"/>
              <a:gd name="T50" fmla="*/ 63 w 108"/>
              <a:gd name="T51" fmla="*/ 105 h 123"/>
              <a:gd name="T52" fmla="*/ 58 w 108"/>
              <a:gd name="T53" fmla="*/ 106 h 123"/>
              <a:gd name="T54" fmla="*/ 52 w 108"/>
              <a:gd name="T55" fmla="*/ 113 h 123"/>
              <a:gd name="T56" fmla="*/ 46 w 108"/>
              <a:gd name="T57" fmla="*/ 120 h 123"/>
              <a:gd name="T58" fmla="*/ 45 w 108"/>
              <a:gd name="T59" fmla="*/ 123 h 123"/>
              <a:gd name="T60" fmla="*/ 31 w 108"/>
              <a:gd name="T61" fmla="*/ 114 h 123"/>
              <a:gd name="T62" fmla="*/ 27 w 108"/>
              <a:gd name="T63" fmla="*/ 110 h 123"/>
              <a:gd name="T64" fmla="*/ 12 w 108"/>
              <a:gd name="T65" fmla="*/ 101 h 123"/>
              <a:gd name="T66" fmla="*/ 3 w 108"/>
              <a:gd name="T67" fmla="*/ 94 h 123"/>
              <a:gd name="T68" fmla="*/ 0 w 108"/>
              <a:gd name="T69" fmla="*/ 84 h 123"/>
              <a:gd name="T70" fmla="*/ 0 w 108"/>
              <a:gd name="T71" fmla="*/ 84 h 123"/>
              <a:gd name="T72" fmla="*/ 15 w 108"/>
              <a:gd name="T73" fmla="*/ 64 h 123"/>
              <a:gd name="T74" fmla="*/ 20 w 108"/>
              <a:gd name="T75" fmla="*/ 56 h 123"/>
              <a:gd name="T76" fmla="*/ 22 w 108"/>
              <a:gd name="T77" fmla="*/ 56 h 123"/>
              <a:gd name="T78" fmla="*/ 24 w 108"/>
              <a:gd name="T79" fmla="*/ 54 h 123"/>
              <a:gd name="T80" fmla="*/ 28 w 108"/>
              <a:gd name="T81" fmla="*/ 53 h 123"/>
              <a:gd name="T82" fmla="*/ 30 w 108"/>
              <a:gd name="T83" fmla="*/ 53 h 123"/>
              <a:gd name="T84" fmla="*/ 39 w 108"/>
              <a:gd name="T85" fmla="*/ 52 h 123"/>
              <a:gd name="T86" fmla="*/ 39 w 108"/>
              <a:gd name="T87" fmla="*/ 50 h 123"/>
              <a:gd name="T88" fmla="*/ 39 w 108"/>
              <a:gd name="T89" fmla="*/ 48 h 123"/>
              <a:gd name="T90" fmla="*/ 58 w 108"/>
              <a:gd name="T91" fmla="*/ 39 h 123"/>
              <a:gd name="T92" fmla="*/ 69 w 108"/>
              <a:gd name="T93" fmla="*/ 35 h 123"/>
              <a:gd name="T94" fmla="*/ 73 w 108"/>
              <a:gd name="T95" fmla="*/ 24 h 123"/>
              <a:gd name="T96" fmla="*/ 73 w 108"/>
              <a:gd name="T97" fmla="*/ 22 h 123"/>
              <a:gd name="T98" fmla="*/ 79 w 108"/>
              <a:gd name="T99" fmla="*/ 7 h 123"/>
              <a:gd name="T100" fmla="*/ 80 w 108"/>
              <a:gd name="T101" fmla="*/ 3 h 123"/>
              <a:gd name="T102" fmla="*/ 82 w 108"/>
              <a:gd name="T103" fmla="*/ 0 h 123"/>
              <a:gd name="T104" fmla="*/ 86 w 108"/>
              <a:gd name="T105" fmla="*/ 5 h 123"/>
              <a:gd name="T106" fmla="*/ 93 w 108"/>
              <a:gd name="T107" fmla="*/ 14 h 123"/>
              <a:gd name="T108" fmla="*/ 101 w 108"/>
              <a:gd name="T109" fmla="*/ 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8" h="123">
                <a:moveTo>
                  <a:pt x="101" y="23"/>
                </a:moveTo>
                <a:lnTo>
                  <a:pt x="108" y="31"/>
                </a:lnTo>
                <a:lnTo>
                  <a:pt x="108" y="33"/>
                </a:lnTo>
                <a:lnTo>
                  <a:pt x="102" y="39"/>
                </a:lnTo>
                <a:lnTo>
                  <a:pt x="94" y="33"/>
                </a:lnTo>
                <a:lnTo>
                  <a:pt x="80" y="41"/>
                </a:lnTo>
                <a:lnTo>
                  <a:pt x="73" y="45"/>
                </a:lnTo>
                <a:lnTo>
                  <a:pt x="71" y="46"/>
                </a:lnTo>
                <a:lnTo>
                  <a:pt x="69" y="48"/>
                </a:lnTo>
                <a:lnTo>
                  <a:pt x="67" y="49"/>
                </a:lnTo>
                <a:lnTo>
                  <a:pt x="72" y="50"/>
                </a:lnTo>
                <a:lnTo>
                  <a:pt x="73" y="52"/>
                </a:lnTo>
                <a:lnTo>
                  <a:pt x="84" y="65"/>
                </a:lnTo>
                <a:lnTo>
                  <a:pt x="86" y="71"/>
                </a:lnTo>
                <a:lnTo>
                  <a:pt x="82" y="71"/>
                </a:lnTo>
                <a:lnTo>
                  <a:pt x="82" y="82"/>
                </a:lnTo>
                <a:lnTo>
                  <a:pt x="83" y="93"/>
                </a:lnTo>
                <a:lnTo>
                  <a:pt x="84" y="99"/>
                </a:lnTo>
                <a:lnTo>
                  <a:pt x="86" y="101"/>
                </a:lnTo>
                <a:lnTo>
                  <a:pt x="83" y="102"/>
                </a:lnTo>
                <a:lnTo>
                  <a:pt x="79" y="104"/>
                </a:lnTo>
                <a:lnTo>
                  <a:pt x="78" y="104"/>
                </a:lnTo>
                <a:lnTo>
                  <a:pt x="73" y="95"/>
                </a:lnTo>
                <a:lnTo>
                  <a:pt x="72" y="95"/>
                </a:lnTo>
                <a:lnTo>
                  <a:pt x="64" y="98"/>
                </a:lnTo>
                <a:lnTo>
                  <a:pt x="63" y="105"/>
                </a:lnTo>
                <a:lnTo>
                  <a:pt x="58" y="106"/>
                </a:lnTo>
                <a:lnTo>
                  <a:pt x="52" y="113"/>
                </a:lnTo>
                <a:lnTo>
                  <a:pt x="46" y="120"/>
                </a:lnTo>
                <a:lnTo>
                  <a:pt x="45" y="123"/>
                </a:lnTo>
                <a:lnTo>
                  <a:pt x="31" y="114"/>
                </a:lnTo>
                <a:lnTo>
                  <a:pt x="27" y="110"/>
                </a:lnTo>
                <a:lnTo>
                  <a:pt x="12" y="101"/>
                </a:lnTo>
                <a:lnTo>
                  <a:pt x="3" y="94"/>
                </a:lnTo>
                <a:lnTo>
                  <a:pt x="0" y="84"/>
                </a:lnTo>
                <a:lnTo>
                  <a:pt x="0" y="84"/>
                </a:lnTo>
                <a:lnTo>
                  <a:pt x="15" y="64"/>
                </a:lnTo>
                <a:lnTo>
                  <a:pt x="20" y="56"/>
                </a:lnTo>
                <a:lnTo>
                  <a:pt x="22" y="56"/>
                </a:lnTo>
                <a:lnTo>
                  <a:pt x="24" y="54"/>
                </a:lnTo>
                <a:lnTo>
                  <a:pt x="28" y="53"/>
                </a:lnTo>
                <a:lnTo>
                  <a:pt x="30" y="53"/>
                </a:lnTo>
                <a:lnTo>
                  <a:pt x="39" y="52"/>
                </a:lnTo>
                <a:lnTo>
                  <a:pt x="39" y="50"/>
                </a:lnTo>
                <a:lnTo>
                  <a:pt x="39" y="48"/>
                </a:lnTo>
                <a:lnTo>
                  <a:pt x="58" y="39"/>
                </a:lnTo>
                <a:lnTo>
                  <a:pt x="69" y="35"/>
                </a:lnTo>
                <a:lnTo>
                  <a:pt x="73" y="24"/>
                </a:lnTo>
                <a:lnTo>
                  <a:pt x="73" y="22"/>
                </a:lnTo>
                <a:lnTo>
                  <a:pt x="79" y="7"/>
                </a:lnTo>
                <a:lnTo>
                  <a:pt x="80" y="3"/>
                </a:lnTo>
                <a:lnTo>
                  <a:pt x="82" y="0"/>
                </a:lnTo>
                <a:lnTo>
                  <a:pt x="86" y="5"/>
                </a:lnTo>
                <a:lnTo>
                  <a:pt x="93" y="14"/>
                </a:lnTo>
                <a:lnTo>
                  <a:pt x="101" y="2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2" name="Freeform 675"/>
          <p:cNvSpPr>
            <a:spLocks/>
          </p:cNvSpPr>
          <p:nvPr/>
        </p:nvSpPr>
        <p:spPr bwMode="auto">
          <a:xfrm>
            <a:off x="4964113" y="4762500"/>
            <a:ext cx="212725" cy="249238"/>
          </a:xfrm>
          <a:custGeom>
            <a:avLst/>
            <a:gdLst>
              <a:gd name="T0" fmla="*/ 128 w 134"/>
              <a:gd name="T1" fmla="*/ 6 h 157"/>
              <a:gd name="T2" fmla="*/ 134 w 134"/>
              <a:gd name="T3" fmla="*/ 10 h 157"/>
              <a:gd name="T4" fmla="*/ 127 w 134"/>
              <a:gd name="T5" fmla="*/ 23 h 157"/>
              <a:gd name="T6" fmla="*/ 112 w 134"/>
              <a:gd name="T7" fmla="*/ 51 h 157"/>
              <a:gd name="T8" fmla="*/ 105 w 134"/>
              <a:gd name="T9" fmla="*/ 55 h 157"/>
              <a:gd name="T10" fmla="*/ 105 w 134"/>
              <a:gd name="T11" fmla="*/ 76 h 157"/>
              <a:gd name="T12" fmla="*/ 112 w 134"/>
              <a:gd name="T13" fmla="*/ 94 h 157"/>
              <a:gd name="T14" fmla="*/ 112 w 134"/>
              <a:gd name="T15" fmla="*/ 101 h 157"/>
              <a:gd name="T16" fmla="*/ 104 w 134"/>
              <a:gd name="T17" fmla="*/ 128 h 157"/>
              <a:gd name="T18" fmla="*/ 96 w 134"/>
              <a:gd name="T19" fmla="*/ 138 h 157"/>
              <a:gd name="T20" fmla="*/ 66 w 134"/>
              <a:gd name="T21" fmla="*/ 132 h 157"/>
              <a:gd name="T22" fmla="*/ 47 w 134"/>
              <a:gd name="T23" fmla="*/ 126 h 157"/>
              <a:gd name="T24" fmla="*/ 43 w 134"/>
              <a:gd name="T25" fmla="*/ 131 h 157"/>
              <a:gd name="T26" fmla="*/ 23 w 134"/>
              <a:gd name="T27" fmla="*/ 151 h 157"/>
              <a:gd name="T28" fmla="*/ 11 w 134"/>
              <a:gd name="T29" fmla="*/ 157 h 157"/>
              <a:gd name="T30" fmla="*/ 3 w 134"/>
              <a:gd name="T31" fmla="*/ 143 h 157"/>
              <a:gd name="T32" fmla="*/ 0 w 134"/>
              <a:gd name="T33" fmla="*/ 136 h 157"/>
              <a:gd name="T34" fmla="*/ 7 w 134"/>
              <a:gd name="T35" fmla="*/ 141 h 157"/>
              <a:gd name="T36" fmla="*/ 21 w 134"/>
              <a:gd name="T37" fmla="*/ 134 h 157"/>
              <a:gd name="T38" fmla="*/ 26 w 134"/>
              <a:gd name="T39" fmla="*/ 132 h 157"/>
              <a:gd name="T40" fmla="*/ 21 w 134"/>
              <a:gd name="T41" fmla="*/ 121 h 157"/>
              <a:gd name="T42" fmla="*/ 23 w 134"/>
              <a:gd name="T43" fmla="*/ 116 h 157"/>
              <a:gd name="T44" fmla="*/ 28 w 134"/>
              <a:gd name="T45" fmla="*/ 108 h 157"/>
              <a:gd name="T46" fmla="*/ 34 w 134"/>
              <a:gd name="T47" fmla="*/ 105 h 157"/>
              <a:gd name="T48" fmla="*/ 48 w 134"/>
              <a:gd name="T49" fmla="*/ 113 h 157"/>
              <a:gd name="T50" fmla="*/ 67 w 134"/>
              <a:gd name="T51" fmla="*/ 109 h 157"/>
              <a:gd name="T52" fmla="*/ 88 w 134"/>
              <a:gd name="T53" fmla="*/ 82 h 157"/>
              <a:gd name="T54" fmla="*/ 92 w 134"/>
              <a:gd name="T55" fmla="*/ 76 h 157"/>
              <a:gd name="T56" fmla="*/ 101 w 134"/>
              <a:gd name="T57" fmla="*/ 46 h 157"/>
              <a:gd name="T58" fmla="*/ 102 w 134"/>
              <a:gd name="T59" fmla="*/ 40 h 157"/>
              <a:gd name="T60" fmla="*/ 111 w 134"/>
              <a:gd name="T61" fmla="*/ 12 h 157"/>
              <a:gd name="T62" fmla="*/ 115 w 134"/>
              <a:gd name="T63" fmla="*/ 3 h 157"/>
              <a:gd name="T64" fmla="*/ 116 w 134"/>
              <a:gd name="T65" fmla="*/ 0 h 157"/>
              <a:gd name="T66" fmla="*/ 124 w 134"/>
              <a:gd name="T67" fmla="*/ 1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4" h="157">
                <a:moveTo>
                  <a:pt x="124" y="1"/>
                </a:moveTo>
                <a:lnTo>
                  <a:pt x="128" y="6"/>
                </a:lnTo>
                <a:lnTo>
                  <a:pt x="130" y="6"/>
                </a:lnTo>
                <a:lnTo>
                  <a:pt x="134" y="10"/>
                </a:lnTo>
                <a:lnTo>
                  <a:pt x="134" y="11"/>
                </a:lnTo>
                <a:lnTo>
                  <a:pt x="127" y="23"/>
                </a:lnTo>
                <a:lnTo>
                  <a:pt x="116" y="44"/>
                </a:lnTo>
                <a:lnTo>
                  <a:pt x="112" y="51"/>
                </a:lnTo>
                <a:lnTo>
                  <a:pt x="111" y="52"/>
                </a:lnTo>
                <a:lnTo>
                  <a:pt x="105" y="55"/>
                </a:lnTo>
                <a:lnTo>
                  <a:pt x="104" y="66"/>
                </a:lnTo>
                <a:lnTo>
                  <a:pt x="105" y="76"/>
                </a:lnTo>
                <a:lnTo>
                  <a:pt x="112" y="89"/>
                </a:lnTo>
                <a:lnTo>
                  <a:pt x="112" y="94"/>
                </a:lnTo>
                <a:lnTo>
                  <a:pt x="112" y="98"/>
                </a:lnTo>
                <a:lnTo>
                  <a:pt x="112" y="101"/>
                </a:lnTo>
                <a:lnTo>
                  <a:pt x="111" y="104"/>
                </a:lnTo>
                <a:lnTo>
                  <a:pt x="104" y="128"/>
                </a:lnTo>
                <a:lnTo>
                  <a:pt x="101" y="134"/>
                </a:lnTo>
                <a:lnTo>
                  <a:pt x="96" y="138"/>
                </a:lnTo>
                <a:lnTo>
                  <a:pt x="85" y="130"/>
                </a:lnTo>
                <a:lnTo>
                  <a:pt x="66" y="132"/>
                </a:lnTo>
                <a:lnTo>
                  <a:pt x="47" y="126"/>
                </a:lnTo>
                <a:lnTo>
                  <a:pt x="47" y="126"/>
                </a:lnTo>
                <a:lnTo>
                  <a:pt x="45" y="126"/>
                </a:lnTo>
                <a:lnTo>
                  <a:pt x="43" y="131"/>
                </a:lnTo>
                <a:lnTo>
                  <a:pt x="37" y="141"/>
                </a:lnTo>
                <a:lnTo>
                  <a:pt x="23" y="151"/>
                </a:lnTo>
                <a:lnTo>
                  <a:pt x="18" y="157"/>
                </a:lnTo>
                <a:lnTo>
                  <a:pt x="11" y="157"/>
                </a:lnTo>
                <a:lnTo>
                  <a:pt x="11" y="151"/>
                </a:lnTo>
                <a:lnTo>
                  <a:pt x="3" y="143"/>
                </a:lnTo>
                <a:lnTo>
                  <a:pt x="0" y="139"/>
                </a:lnTo>
                <a:lnTo>
                  <a:pt x="0" y="136"/>
                </a:lnTo>
                <a:lnTo>
                  <a:pt x="6" y="141"/>
                </a:lnTo>
                <a:lnTo>
                  <a:pt x="7" y="141"/>
                </a:lnTo>
                <a:lnTo>
                  <a:pt x="15" y="142"/>
                </a:lnTo>
                <a:lnTo>
                  <a:pt x="21" y="134"/>
                </a:lnTo>
                <a:lnTo>
                  <a:pt x="23" y="132"/>
                </a:lnTo>
                <a:lnTo>
                  <a:pt x="26" y="132"/>
                </a:lnTo>
                <a:lnTo>
                  <a:pt x="23" y="128"/>
                </a:lnTo>
                <a:lnTo>
                  <a:pt x="21" y="121"/>
                </a:lnTo>
                <a:lnTo>
                  <a:pt x="19" y="119"/>
                </a:lnTo>
                <a:lnTo>
                  <a:pt x="23" y="116"/>
                </a:lnTo>
                <a:lnTo>
                  <a:pt x="33" y="112"/>
                </a:lnTo>
                <a:lnTo>
                  <a:pt x="28" y="108"/>
                </a:lnTo>
                <a:lnTo>
                  <a:pt x="32" y="106"/>
                </a:lnTo>
                <a:lnTo>
                  <a:pt x="34" y="105"/>
                </a:lnTo>
                <a:lnTo>
                  <a:pt x="43" y="109"/>
                </a:lnTo>
                <a:lnTo>
                  <a:pt x="48" y="113"/>
                </a:lnTo>
                <a:lnTo>
                  <a:pt x="63" y="113"/>
                </a:lnTo>
                <a:lnTo>
                  <a:pt x="67" y="109"/>
                </a:lnTo>
                <a:lnTo>
                  <a:pt x="85" y="86"/>
                </a:lnTo>
                <a:lnTo>
                  <a:pt x="88" y="82"/>
                </a:lnTo>
                <a:lnTo>
                  <a:pt x="92" y="78"/>
                </a:lnTo>
                <a:lnTo>
                  <a:pt x="92" y="76"/>
                </a:lnTo>
                <a:lnTo>
                  <a:pt x="97" y="60"/>
                </a:lnTo>
                <a:lnTo>
                  <a:pt x="101" y="46"/>
                </a:lnTo>
                <a:lnTo>
                  <a:pt x="101" y="44"/>
                </a:lnTo>
                <a:lnTo>
                  <a:pt x="102" y="40"/>
                </a:lnTo>
                <a:lnTo>
                  <a:pt x="113" y="26"/>
                </a:lnTo>
                <a:lnTo>
                  <a:pt x="111" y="12"/>
                </a:lnTo>
                <a:lnTo>
                  <a:pt x="115" y="7"/>
                </a:lnTo>
                <a:lnTo>
                  <a:pt x="115" y="3"/>
                </a:lnTo>
                <a:lnTo>
                  <a:pt x="115" y="0"/>
                </a:lnTo>
                <a:lnTo>
                  <a:pt x="116" y="0"/>
                </a:lnTo>
                <a:lnTo>
                  <a:pt x="122" y="1"/>
                </a:lnTo>
                <a:lnTo>
                  <a:pt x="124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3" name="Freeform 676"/>
          <p:cNvSpPr>
            <a:spLocks/>
          </p:cNvSpPr>
          <p:nvPr/>
        </p:nvSpPr>
        <p:spPr bwMode="auto">
          <a:xfrm>
            <a:off x="4984751" y="4206875"/>
            <a:ext cx="115888" cy="176213"/>
          </a:xfrm>
          <a:custGeom>
            <a:avLst/>
            <a:gdLst>
              <a:gd name="T0" fmla="*/ 64 w 73"/>
              <a:gd name="T1" fmla="*/ 11 h 111"/>
              <a:gd name="T2" fmla="*/ 64 w 73"/>
              <a:gd name="T3" fmla="*/ 12 h 111"/>
              <a:gd name="T4" fmla="*/ 61 w 73"/>
              <a:gd name="T5" fmla="*/ 15 h 111"/>
              <a:gd name="T6" fmla="*/ 62 w 73"/>
              <a:gd name="T7" fmla="*/ 21 h 111"/>
              <a:gd name="T8" fmla="*/ 60 w 73"/>
              <a:gd name="T9" fmla="*/ 30 h 111"/>
              <a:gd name="T10" fmla="*/ 58 w 73"/>
              <a:gd name="T11" fmla="*/ 32 h 111"/>
              <a:gd name="T12" fmla="*/ 55 w 73"/>
              <a:gd name="T13" fmla="*/ 45 h 111"/>
              <a:gd name="T14" fmla="*/ 61 w 73"/>
              <a:gd name="T15" fmla="*/ 47 h 111"/>
              <a:gd name="T16" fmla="*/ 62 w 73"/>
              <a:gd name="T17" fmla="*/ 51 h 111"/>
              <a:gd name="T18" fmla="*/ 62 w 73"/>
              <a:gd name="T19" fmla="*/ 53 h 111"/>
              <a:gd name="T20" fmla="*/ 65 w 73"/>
              <a:gd name="T21" fmla="*/ 54 h 111"/>
              <a:gd name="T22" fmla="*/ 73 w 73"/>
              <a:gd name="T23" fmla="*/ 56 h 111"/>
              <a:gd name="T24" fmla="*/ 64 w 73"/>
              <a:gd name="T25" fmla="*/ 58 h 111"/>
              <a:gd name="T26" fmla="*/ 62 w 73"/>
              <a:gd name="T27" fmla="*/ 58 h 111"/>
              <a:gd name="T28" fmla="*/ 54 w 73"/>
              <a:gd name="T29" fmla="*/ 69 h 111"/>
              <a:gd name="T30" fmla="*/ 54 w 73"/>
              <a:gd name="T31" fmla="*/ 73 h 111"/>
              <a:gd name="T32" fmla="*/ 54 w 73"/>
              <a:gd name="T33" fmla="*/ 86 h 111"/>
              <a:gd name="T34" fmla="*/ 55 w 73"/>
              <a:gd name="T35" fmla="*/ 95 h 111"/>
              <a:gd name="T36" fmla="*/ 55 w 73"/>
              <a:gd name="T37" fmla="*/ 96 h 111"/>
              <a:gd name="T38" fmla="*/ 49 w 73"/>
              <a:gd name="T39" fmla="*/ 106 h 111"/>
              <a:gd name="T40" fmla="*/ 42 w 73"/>
              <a:gd name="T41" fmla="*/ 111 h 111"/>
              <a:gd name="T42" fmla="*/ 36 w 73"/>
              <a:gd name="T43" fmla="*/ 106 h 111"/>
              <a:gd name="T44" fmla="*/ 38 w 73"/>
              <a:gd name="T45" fmla="*/ 102 h 111"/>
              <a:gd name="T46" fmla="*/ 38 w 73"/>
              <a:gd name="T47" fmla="*/ 96 h 111"/>
              <a:gd name="T48" fmla="*/ 39 w 73"/>
              <a:gd name="T49" fmla="*/ 92 h 111"/>
              <a:gd name="T50" fmla="*/ 34 w 73"/>
              <a:gd name="T51" fmla="*/ 87 h 111"/>
              <a:gd name="T52" fmla="*/ 36 w 73"/>
              <a:gd name="T53" fmla="*/ 81 h 111"/>
              <a:gd name="T54" fmla="*/ 32 w 73"/>
              <a:gd name="T55" fmla="*/ 75 h 111"/>
              <a:gd name="T56" fmla="*/ 25 w 73"/>
              <a:gd name="T57" fmla="*/ 76 h 111"/>
              <a:gd name="T58" fmla="*/ 21 w 73"/>
              <a:gd name="T59" fmla="*/ 76 h 111"/>
              <a:gd name="T60" fmla="*/ 16 w 73"/>
              <a:gd name="T61" fmla="*/ 72 h 111"/>
              <a:gd name="T62" fmla="*/ 16 w 73"/>
              <a:gd name="T63" fmla="*/ 60 h 111"/>
              <a:gd name="T64" fmla="*/ 24 w 73"/>
              <a:gd name="T65" fmla="*/ 56 h 111"/>
              <a:gd name="T66" fmla="*/ 20 w 73"/>
              <a:gd name="T67" fmla="*/ 53 h 111"/>
              <a:gd name="T68" fmla="*/ 21 w 73"/>
              <a:gd name="T69" fmla="*/ 51 h 111"/>
              <a:gd name="T70" fmla="*/ 21 w 73"/>
              <a:gd name="T71" fmla="*/ 50 h 111"/>
              <a:gd name="T72" fmla="*/ 16 w 73"/>
              <a:gd name="T73" fmla="*/ 46 h 111"/>
              <a:gd name="T74" fmla="*/ 16 w 73"/>
              <a:gd name="T75" fmla="*/ 36 h 111"/>
              <a:gd name="T76" fmla="*/ 15 w 73"/>
              <a:gd name="T77" fmla="*/ 30 h 111"/>
              <a:gd name="T78" fmla="*/ 10 w 73"/>
              <a:gd name="T79" fmla="*/ 30 h 111"/>
              <a:gd name="T80" fmla="*/ 1 w 73"/>
              <a:gd name="T81" fmla="*/ 32 h 111"/>
              <a:gd name="T82" fmla="*/ 0 w 73"/>
              <a:gd name="T83" fmla="*/ 27 h 111"/>
              <a:gd name="T84" fmla="*/ 4 w 73"/>
              <a:gd name="T85" fmla="*/ 24 h 111"/>
              <a:gd name="T86" fmla="*/ 4 w 73"/>
              <a:gd name="T87" fmla="*/ 21 h 111"/>
              <a:gd name="T88" fmla="*/ 8 w 73"/>
              <a:gd name="T89" fmla="*/ 17 h 111"/>
              <a:gd name="T90" fmla="*/ 10 w 73"/>
              <a:gd name="T91" fmla="*/ 20 h 111"/>
              <a:gd name="T92" fmla="*/ 12 w 73"/>
              <a:gd name="T93" fmla="*/ 19 h 111"/>
              <a:gd name="T94" fmla="*/ 12 w 73"/>
              <a:gd name="T95" fmla="*/ 17 h 111"/>
              <a:gd name="T96" fmla="*/ 13 w 73"/>
              <a:gd name="T97" fmla="*/ 17 h 111"/>
              <a:gd name="T98" fmla="*/ 19 w 73"/>
              <a:gd name="T99" fmla="*/ 17 h 111"/>
              <a:gd name="T100" fmla="*/ 21 w 73"/>
              <a:gd name="T101" fmla="*/ 19 h 111"/>
              <a:gd name="T102" fmla="*/ 28 w 73"/>
              <a:gd name="T103" fmla="*/ 17 h 111"/>
              <a:gd name="T104" fmla="*/ 25 w 73"/>
              <a:gd name="T105" fmla="*/ 8 h 111"/>
              <a:gd name="T106" fmla="*/ 34 w 73"/>
              <a:gd name="T107" fmla="*/ 1 h 111"/>
              <a:gd name="T108" fmla="*/ 35 w 73"/>
              <a:gd name="T109" fmla="*/ 1 h 111"/>
              <a:gd name="T110" fmla="*/ 36 w 73"/>
              <a:gd name="T111" fmla="*/ 1 h 111"/>
              <a:gd name="T112" fmla="*/ 43 w 73"/>
              <a:gd name="T113" fmla="*/ 4 h 111"/>
              <a:gd name="T114" fmla="*/ 51 w 73"/>
              <a:gd name="T115" fmla="*/ 0 h 111"/>
              <a:gd name="T116" fmla="*/ 51 w 73"/>
              <a:gd name="T117" fmla="*/ 2 h 111"/>
              <a:gd name="T118" fmla="*/ 62 w 73"/>
              <a:gd name="T119" fmla="*/ 11 h 111"/>
              <a:gd name="T120" fmla="*/ 64 w 73"/>
              <a:gd name="T121" fmla="*/ 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3" h="111">
                <a:moveTo>
                  <a:pt x="64" y="11"/>
                </a:moveTo>
                <a:lnTo>
                  <a:pt x="64" y="12"/>
                </a:lnTo>
                <a:lnTo>
                  <a:pt x="61" y="15"/>
                </a:lnTo>
                <a:lnTo>
                  <a:pt x="62" y="21"/>
                </a:lnTo>
                <a:lnTo>
                  <a:pt x="60" y="30"/>
                </a:lnTo>
                <a:lnTo>
                  <a:pt x="58" y="32"/>
                </a:lnTo>
                <a:lnTo>
                  <a:pt x="55" y="45"/>
                </a:lnTo>
                <a:lnTo>
                  <a:pt x="61" y="47"/>
                </a:lnTo>
                <a:lnTo>
                  <a:pt x="62" y="51"/>
                </a:lnTo>
                <a:lnTo>
                  <a:pt x="62" y="53"/>
                </a:lnTo>
                <a:lnTo>
                  <a:pt x="65" y="54"/>
                </a:lnTo>
                <a:lnTo>
                  <a:pt x="73" y="56"/>
                </a:lnTo>
                <a:lnTo>
                  <a:pt x="64" y="58"/>
                </a:lnTo>
                <a:lnTo>
                  <a:pt x="62" y="58"/>
                </a:lnTo>
                <a:lnTo>
                  <a:pt x="54" y="69"/>
                </a:lnTo>
                <a:lnTo>
                  <a:pt x="54" y="73"/>
                </a:lnTo>
                <a:lnTo>
                  <a:pt x="54" y="86"/>
                </a:lnTo>
                <a:lnTo>
                  <a:pt x="55" y="95"/>
                </a:lnTo>
                <a:lnTo>
                  <a:pt x="55" y="96"/>
                </a:lnTo>
                <a:lnTo>
                  <a:pt x="49" y="106"/>
                </a:lnTo>
                <a:lnTo>
                  <a:pt x="42" y="111"/>
                </a:lnTo>
                <a:lnTo>
                  <a:pt x="36" y="106"/>
                </a:lnTo>
                <a:lnTo>
                  <a:pt x="38" y="102"/>
                </a:lnTo>
                <a:lnTo>
                  <a:pt x="38" y="96"/>
                </a:lnTo>
                <a:lnTo>
                  <a:pt x="39" y="92"/>
                </a:lnTo>
                <a:lnTo>
                  <a:pt x="34" y="87"/>
                </a:lnTo>
                <a:lnTo>
                  <a:pt x="36" y="81"/>
                </a:lnTo>
                <a:lnTo>
                  <a:pt x="32" y="75"/>
                </a:lnTo>
                <a:lnTo>
                  <a:pt x="25" y="76"/>
                </a:lnTo>
                <a:lnTo>
                  <a:pt x="21" y="76"/>
                </a:lnTo>
                <a:lnTo>
                  <a:pt x="16" y="72"/>
                </a:lnTo>
                <a:lnTo>
                  <a:pt x="16" y="60"/>
                </a:lnTo>
                <a:lnTo>
                  <a:pt x="24" y="56"/>
                </a:lnTo>
                <a:lnTo>
                  <a:pt x="20" y="53"/>
                </a:lnTo>
                <a:lnTo>
                  <a:pt x="21" y="51"/>
                </a:lnTo>
                <a:lnTo>
                  <a:pt x="21" y="50"/>
                </a:lnTo>
                <a:lnTo>
                  <a:pt x="16" y="46"/>
                </a:lnTo>
                <a:lnTo>
                  <a:pt x="16" y="36"/>
                </a:lnTo>
                <a:lnTo>
                  <a:pt x="15" y="30"/>
                </a:lnTo>
                <a:lnTo>
                  <a:pt x="10" y="30"/>
                </a:lnTo>
                <a:lnTo>
                  <a:pt x="1" y="32"/>
                </a:lnTo>
                <a:lnTo>
                  <a:pt x="0" y="27"/>
                </a:lnTo>
                <a:lnTo>
                  <a:pt x="4" y="24"/>
                </a:lnTo>
                <a:lnTo>
                  <a:pt x="4" y="21"/>
                </a:lnTo>
                <a:lnTo>
                  <a:pt x="8" y="17"/>
                </a:lnTo>
                <a:lnTo>
                  <a:pt x="10" y="20"/>
                </a:lnTo>
                <a:lnTo>
                  <a:pt x="12" y="19"/>
                </a:lnTo>
                <a:lnTo>
                  <a:pt x="12" y="17"/>
                </a:lnTo>
                <a:lnTo>
                  <a:pt x="13" y="17"/>
                </a:lnTo>
                <a:lnTo>
                  <a:pt x="19" y="17"/>
                </a:lnTo>
                <a:lnTo>
                  <a:pt x="21" y="19"/>
                </a:lnTo>
                <a:lnTo>
                  <a:pt x="28" y="17"/>
                </a:lnTo>
                <a:lnTo>
                  <a:pt x="25" y="8"/>
                </a:lnTo>
                <a:lnTo>
                  <a:pt x="34" y="1"/>
                </a:lnTo>
                <a:lnTo>
                  <a:pt x="35" y="1"/>
                </a:lnTo>
                <a:lnTo>
                  <a:pt x="36" y="1"/>
                </a:lnTo>
                <a:lnTo>
                  <a:pt x="43" y="4"/>
                </a:lnTo>
                <a:lnTo>
                  <a:pt x="51" y="0"/>
                </a:lnTo>
                <a:lnTo>
                  <a:pt x="51" y="2"/>
                </a:lnTo>
                <a:lnTo>
                  <a:pt x="62" y="11"/>
                </a:lnTo>
                <a:lnTo>
                  <a:pt x="64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4" name="Freeform 677"/>
          <p:cNvSpPr>
            <a:spLocks/>
          </p:cNvSpPr>
          <p:nvPr/>
        </p:nvSpPr>
        <p:spPr bwMode="auto">
          <a:xfrm>
            <a:off x="5051426" y="5707063"/>
            <a:ext cx="44450" cy="92075"/>
          </a:xfrm>
          <a:custGeom>
            <a:avLst/>
            <a:gdLst>
              <a:gd name="T0" fmla="*/ 28 w 28"/>
              <a:gd name="T1" fmla="*/ 54 h 58"/>
              <a:gd name="T2" fmla="*/ 28 w 28"/>
              <a:gd name="T3" fmla="*/ 56 h 58"/>
              <a:gd name="T4" fmla="*/ 28 w 28"/>
              <a:gd name="T5" fmla="*/ 58 h 58"/>
              <a:gd name="T6" fmla="*/ 27 w 28"/>
              <a:gd name="T7" fmla="*/ 58 h 58"/>
              <a:gd name="T8" fmla="*/ 18 w 28"/>
              <a:gd name="T9" fmla="*/ 56 h 58"/>
              <a:gd name="T10" fmla="*/ 18 w 28"/>
              <a:gd name="T11" fmla="*/ 51 h 58"/>
              <a:gd name="T12" fmla="*/ 15 w 28"/>
              <a:gd name="T13" fmla="*/ 46 h 58"/>
              <a:gd name="T14" fmla="*/ 0 w 28"/>
              <a:gd name="T15" fmla="*/ 21 h 58"/>
              <a:gd name="T16" fmla="*/ 9 w 28"/>
              <a:gd name="T17" fmla="*/ 12 h 58"/>
              <a:gd name="T18" fmla="*/ 12 w 28"/>
              <a:gd name="T19" fmla="*/ 5 h 58"/>
              <a:gd name="T20" fmla="*/ 13 w 28"/>
              <a:gd name="T21" fmla="*/ 0 h 58"/>
              <a:gd name="T22" fmla="*/ 15 w 28"/>
              <a:gd name="T23" fmla="*/ 0 h 58"/>
              <a:gd name="T24" fmla="*/ 18 w 28"/>
              <a:gd name="T25" fmla="*/ 6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" h="58">
                <a:moveTo>
                  <a:pt x="28" y="54"/>
                </a:moveTo>
                <a:lnTo>
                  <a:pt x="28" y="56"/>
                </a:lnTo>
                <a:lnTo>
                  <a:pt x="28" y="58"/>
                </a:lnTo>
                <a:lnTo>
                  <a:pt x="27" y="58"/>
                </a:lnTo>
                <a:lnTo>
                  <a:pt x="18" y="56"/>
                </a:lnTo>
                <a:lnTo>
                  <a:pt x="18" y="51"/>
                </a:lnTo>
                <a:lnTo>
                  <a:pt x="15" y="46"/>
                </a:lnTo>
                <a:lnTo>
                  <a:pt x="0" y="21"/>
                </a:lnTo>
                <a:lnTo>
                  <a:pt x="9" y="12"/>
                </a:lnTo>
                <a:lnTo>
                  <a:pt x="12" y="5"/>
                </a:lnTo>
                <a:lnTo>
                  <a:pt x="13" y="0"/>
                </a:lnTo>
                <a:lnTo>
                  <a:pt x="15" y="0"/>
                </a:lnTo>
                <a:lnTo>
                  <a:pt x="18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5" name="Freeform 678"/>
          <p:cNvSpPr>
            <a:spLocks/>
          </p:cNvSpPr>
          <p:nvPr/>
        </p:nvSpPr>
        <p:spPr bwMode="auto">
          <a:xfrm>
            <a:off x="5235576" y="5702300"/>
            <a:ext cx="65088" cy="79375"/>
          </a:xfrm>
          <a:custGeom>
            <a:avLst/>
            <a:gdLst>
              <a:gd name="T0" fmla="*/ 27 w 41"/>
              <a:gd name="T1" fmla="*/ 45 h 50"/>
              <a:gd name="T2" fmla="*/ 15 w 41"/>
              <a:gd name="T3" fmla="*/ 45 h 50"/>
              <a:gd name="T4" fmla="*/ 13 w 41"/>
              <a:gd name="T5" fmla="*/ 46 h 50"/>
              <a:gd name="T6" fmla="*/ 8 w 41"/>
              <a:gd name="T7" fmla="*/ 46 h 50"/>
              <a:gd name="T8" fmla="*/ 8 w 41"/>
              <a:gd name="T9" fmla="*/ 45 h 50"/>
              <a:gd name="T10" fmla="*/ 5 w 41"/>
              <a:gd name="T11" fmla="*/ 45 h 50"/>
              <a:gd name="T12" fmla="*/ 2 w 41"/>
              <a:gd name="T13" fmla="*/ 50 h 50"/>
              <a:gd name="T14" fmla="*/ 0 w 41"/>
              <a:gd name="T15" fmla="*/ 48 h 50"/>
              <a:gd name="T16" fmla="*/ 0 w 41"/>
              <a:gd name="T17" fmla="*/ 46 h 50"/>
              <a:gd name="T18" fmla="*/ 0 w 41"/>
              <a:gd name="T19" fmla="*/ 42 h 50"/>
              <a:gd name="T20" fmla="*/ 1 w 41"/>
              <a:gd name="T21" fmla="*/ 38 h 50"/>
              <a:gd name="T22" fmla="*/ 6 w 41"/>
              <a:gd name="T23" fmla="*/ 37 h 50"/>
              <a:gd name="T24" fmla="*/ 6 w 41"/>
              <a:gd name="T25" fmla="*/ 35 h 50"/>
              <a:gd name="T26" fmla="*/ 9 w 41"/>
              <a:gd name="T27" fmla="*/ 33 h 50"/>
              <a:gd name="T28" fmla="*/ 8 w 41"/>
              <a:gd name="T29" fmla="*/ 31 h 50"/>
              <a:gd name="T30" fmla="*/ 11 w 41"/>
              <a:gd name="T31" fmla="*/ 29 h 50"/>
              <a:gd name="T32" fmla="*/ 12 w 41"/>
              <a:gd name="T33" fmla="*/ 29 h 50"/>
              <a:gd name="T34" fmla="*/ 12 w 41"/>
              <a:gd name="T35" fmla="*/ 27 h 50"/>
              <a:gd name="T36" fmla="*/ 12 w 41"/>
              <a:gd name="T37" fmla="*/ 26 h 50"/>
              <a:gd name="T38" fmla="*/ 15 w 41"/>
              <a:gd name="T39" fmla="*/ 26 h 50"/>
              <a:gd name="T40" fmla="*/ 15 w 41"/>
              <a:gd name="T41" fmla="*/ 24 h 50"/>
              <a:gd name="T42" fmla="*/ 13 w 41"/>
              <a:gd name="T43" fmla="*/ 24 h 50"/>
              <a:gd name="T44" fmla="*/ 13 w 41"/>
              <a:gd name="T45" fmla="*/ 23 h 50"/>
              <a:gd name="T46" fmla="*/ 20 w 41"/>
              <a:gd name="T47" fmla="*/ 22 h 50"/>
              <a:gd name="T48" fmla="*/ 21 w 41"/>
              <a:gd name="T49" fmla="*/ 20 h 50"/>
              <a:gd name="T50" fmla="*/ 21 w 41"/>
              <a:gd name="T51" fmla="*/ 19 h 50"/>
              <a:gd name="T52" fmla="*/ 24 w 41"/>
              <a:gd name="T53" fmla="*/ 15 h 50"/>
              <a:gd name="T54" fmla="*/ 26 w 41"/>
              <a:gd name="T55" fmla="*/ 19 h 50"/>
              <a:gd name="T56" fmla="*/ 27 w 41"/>
              <a:gd name="T57" fmla="*/ 16 h 50"/>
              <a:gd name="T58" fmla="*/ 28 w 41"/>
              <a:gd name="T59" fmla="*/ 12 h 50"/>
              <a:gd name="T60" fmla="*/ 27 w 41"/>
              <a:gd name="T61" fmla="*/ 11 h 50"/>
              <a:gd name="T62" fmla="*/ 26 w 41"/>
              <a:gd name="T63" fmla="*/ 7 h 50"/>
              <a:gd name="T64" fmla="*/ 31 w 41"/>
              <a:gd name="T65" fmla="*/ 0 h 50"/>
              <a:gd name="T66" fmla="*/ 36 w 41"/>
              <a:gd name="T67" fmla="*/ 4 h 50"/>
              <a:gd name="T68" fmla="*/ 41 w 41"/>
              <a:gd name="T69" fmla="*/ 3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1" h="50">
                <a:moveTo>
                  <a:pt x="27" y="45"/>
                </a:moveTo>
                <a:lnTo>
                  <a:pt x="15" y="45"/>
                </a:lnTo>
                <a:lnTo>
                  <a:pt x="13" y="46"/>
                </a:lnTo>
                <a:lnTo>
                  <a:pt x="8" y="46"/>
                </a:lnTo>
                <a:lnTo>
                  <a:pt x="8" y="45"/>
                </a:lnTo>
                <a:lnTo>
                  <a:pt x="5" y="45"/>
                </a:lnTo>
                <a:lnTo>
                  <a:pt x="2" y="50"/>
                </a:lnTo>
                <a:lnTo>
                  <a:pt x="0" y="48"/>
                </a:lnTo>
                <a:lnTo>
                  <a:pt x="0" y="46"/>
                </a:lnTo>
                <a:lnTo>
                  <a:pt x="0" y="42"/>
                </a:lnTo>
                <a:lnTo>
                  <a:pt x="1" y="38"/>
                </a:lnTo>
                <a:lnTo>
                  <a:pt x="6" y="37"/>
                </a:lnTo>
                <a:lnTo>
                  <a:pt x="6" y="35"/>
                </a:lnTo>
                <a:lnTo>
                  <a:pt x="9" y="33"/>
                </a:lnTo>
                <a:lnTo>
                  <a:pt x="8" y="31"/>
                </a:lnTo>
                <a:lnTo>
                  <a:pt x="11" y="29"/>
                </a:lnTo>
                <a:lnTo>
                  <a:pt x="12" y="29"/>
                </a:lnTo>
                <a:lnTo>
                  <a:pt x="12" y="27"/>
                </a:lnTo>
                <a:lnTo>
                  <a:pt x="12" y="26"/>
                </a:lnTo>
                <a:lnTo>
                  <a:pt x="15" y="26"/>
                </a:lnTo>
                <a:lnTo>
                  <a:pt x="15" y="24"/>
                </a:lnTo>
                <a:lnTo>
                  <a:pt x="13" y="24"/>
                </a:lnTo>
                <a:lnTo>
                  <a:pt x="13" y="23"/>
                </a:lnTo>
                <a:lnTo>
                  <a:pt x="20" y="22"/>
                </a:lnTo>
                <a:lnTo>
                  <a:pt x="21" y="20"/>
                </a:lnTo>
                <a:lnTo>
                  <a:pt x="21" y="19"/>
                </a:lnTo>
                <a:lnTo>
                  <a:pt x="24" y="15"/>
                </a:lnTo>
                <a:lnTo>
                  <a:pt x="26" y="19"/>
                </a:lnTo>
                <a:lnTo>
                  <a:pt x="27" y="16"/>
                </a:lnTo>
                <a:lnTo>
                  <a:pt x="28" y="12"/>
                </a:lnTo>
                <a:lnTo>
                  <a:pt x="27" y="11"/>
                </a:lnTo>
                <a:lnTo>
                  <a:pt x="26" y="7"/>
                </a:lnTo>
                <a:lnTo>
                  <a:pt x="31" y="0"/>
                </a:lnTo>
                <a:lnTo>
                  <a:pt x="36" y="4"/>
                </a:lnTo>
                <a:lnTo>
                  <a:pt x="41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6" name="Freeform 679"/>
          <p:cNvSpPr>
            <a:spLocks/>
          </p:cNvSpPr>
          <p:nvPr/>
        </p:nvSpPr>
        <p:spPr bwMode="auto">
          <a:xfrm>
            <a:off x="5205413" y="5257800"/>
            <a:ext cx="55563" cy="104775"/>
          </a:xfrm>
          <a:custGeom>
            <a:avLst/>
            <a:gdLst>
              <a:gd name="T0" fmla="*/ 28 w 35"/>
              <a:gd name="T1" fmla="*/ 2 h 66"/>
              <a:gd name="T2" fmla="*/ 35 w 35"/>
              <a:gd name="T3" fmla="*/ 13 h 66"/>
              <a:gd name="T4" fmla="*/ 35 w 35"/>
              <a:gd name="T5" fmla="*/ 21 h 66"/>
              <a:gd name="T6" fmla="*/ 30 w 35"/>
              <a:gd name="T7" fmla="*/ 25 h 66"/>
              <a:gd name="T8" fmla="*/ 24 w 35"/>
              <a:gd name="T9" fmla="*/ 26 h 66"/>
              <a:gd name="T10" fmla="*/ 27 w 35"/>
              <a:gd name="T11" fmla="*/ 30 h 66"/>
              <a:gd name="T12" fmla="*/ 23 w 35"/>
              <a:gd name="T13" fmla="*/ 36 h 66"/>
              <a:gd name="T14" fmla="*/ 23 w 35"/>
              <a:gd name="T15" fmla="*/ 37 h 66"/>
              <a:gd name="T16" fmla="*/ 24 w 35"/>
              <a:gd name="T17" fmla="*/ 45 h 66"/>
              <a:gd name="T18" fmla="*/ 24 w 35"/>
              <a:gd name="T19" fmla="*/ 49 h 66"/>
              <a:gd name="T20" fmla="*/ 25 w 35"/>
              <a:gd name="T21" fmla="*/ 62 h 66"/>
              <a:gd name="T22" fmla="*/ 25 w 35"/>
              <a:gd name="T23" fmla="*/ 64 h 66"/>
              <a:gd name="T24" fmla="*/ 17 w 35"/>
              <a:gd name="T25" fmla="*/ 66 h 66"/>
              <a:gd name="T26" fmla="*/ 16 w 35"/>
              <a:gd name="T27" fmla="*/ 64 h 66"/>
              <a:gd name="T28" fmla="*/ 10 w 35"/>
              <a:gd name="T29" fmla="*/ 62 h 66"/>
              <a:gd name="T30" fmla="*/ 13 w 35"/>
              <a:gd name="T31" fmla="*/ 59 h 66"/>
              <a:gd name="T32" fmla="*/ 13 w 35"/>
              <a:gd name="T33" fmla="*/ 58 h 66"/>
              <a:gd name="T34" fmla="*/ 12 w 35"/>
              <a:gd name="T35" fmla="*/ 55 h 66"/>
              <a:gd name="T36" fmla="*/ 8 w 35"/>
              <a:gd name="T37" fmla="*/ 52 h 66"/>
              <a:gd name="T38" fmla="*/ 5 w 35"/>
              <a:gd name="T39" fmla="*/ 51 h 66"/>
              <a:gd name="T40" fmla="*/ 0 w 35"/>
              <a:gd name="T41" fmla="*/ 49 h 66"/>
              <a:gd name="T42" fmla="*/ 6 w 35"/>
              <a:gd name="T43" fmla="*/ 36 h 66"/>
              <a:gd name="T44" fmla="*/ 6 w 35"/>
              <a:gd name="T45" fmla="*/ 34 h 66"/>
              <a:gd name="T46" fmla="*/ 6 w 35"/>
              <a:gd name="T47" fmla="*/ 29 h 66"/>
              <a:gd name="T48" fmla="*/ 6 w 35"/>
              <a:gd name="T49" fmla="*/ 28 h 66"/>
              <a:gd name="T50" fmla="*/ 0 w 35"/>
              <a:gd name="T51" fmla="*/ 26 h 66"/>
              <a:gd name="T52" fmla="*/ 0 w 35"/>
              <a:gd name="T53" fmla="*/ 21 h 66"/>
              <a:gd name="T54" fmla="*/ 0 w 35"/>
              <a:gd name="T55" fmla="*/ 17 h 66"/>
              <a:gd name="T56" fmla="*/ 0 w 35"/>
              <a:gd name="T57" fmla="*/ 15 h 66"/>
              <a:gd name="T58" fmla="*/ 4 w 35"/>
              <a:gd name="T59" fmla="*/ 11 h 66"/>
              <a:gd name="T60" fmla="*/ 4 w 35"/>
              <a:gd name="T61" fmla="*/ 9 h 66"/>
              <a:gd name="T62" fmla="*/ 19 w 35"/>
              <a:gd name="T63" fmla="*/ 2 h 66"/>
              <a:gd name="T64" fmla="*/ 19 w 35"/>
              <a:gd name="T65" fmla="*/ 0 h 66"/>
              <a:gd name="T66" fmla="*/ 20 w 35"/>
              <a:gd name="T67" fmla="*/ 0 h 66"/>
              <a:gd name="T68" fmla="*/ 21 w 35"/>
              <a:gd name="T69" fmla="*/ 0 h 66"/>
              <a:gd name="T70" fmla="*/ 28 w 35"/>
              <a:gd name="T71" fmla="*/ 2 h 66"/>
              <a:gd name="T72" fmla="*/ 28 w 35"/>
              <a:gd name="T73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" h="66">
                <a:moveTo>
                  <a:pt x="28" y="2"/>
                </a:moveTo>
                <a:lnTo>
                  <a:pt x="35" y="13"/>
                </a:lnTo>
                <a:lnTo>
                  <a:pt x="35" y="21"/>
                </a:lnTo>
                <a:lnTo>
                  <a:pt x="30" y="25"/>
                </a:lnTo>
                <a:lnTo>
                  <a:pt x="24" y="26"/>
                </a:lnTo>
                <a:lnTo>
                  <a:pt x="27" y="30"/>
                </a:lnTo>
                <a:lnTo>
                  <a:pt x="23" y="36"/>
                </a:lnTo>
                <a:lnTo>
                  <a:pt x="23" y="37"/>
                </a:lnTo>
                <a:lnTo>
                  <a:pt x="24" y="45"/>
                </a:lnTo>
                <a:lnTo>
                  <a:pt x="24" y="49"/>
                </a:lnTo>
                <a:lnTo>
                  <a:pt x="25" y="62"/>
                </a:lnTo>
                <a:lnTo>
                  <a:pt x="25" y="64"/>
                </a:lnTo>
                <a:lnTo>
                  <a:pt x="17" y="66"/>
                </a:lnTo>
                <a:lnTo>
                  <a:pt x="16" y="64"/>
                </a:lnTo>
                <a:lnTo>
                  <a:pt x="10" y="62"/>
                </a:lnTo>
                <a:lnTo>
                  <a:pt x="13" y="59"/>
                </a:lnTo>
                <a:lnTo>
                  <a:pt x="13" y="58"/>
                </a:lnTo>
                <a:lnTo>
                  <a:pt x="12" y="55"/>
                </a:lnTo>
                <a:lnTo>
                  <a:pt x="8" y="52"/>
                </a:lnTo>
                <a:lnTo>
                  <a:pt x="5" y="51"/>
                </a:lnTo>
                <a:lnTo>
                  <a:pt x="0" y="49"/>
                </a:lnTo>
                <a:lnTo>
                  <a:pt x="6" y="36"/>
                </a:lnTo>
                <a:lnTo>
                  <a:pt x="6" y="34"/>
                </a:lnTo>
                <a:lnTo>
                  <a:pt x="6" y="29"/>
                </a:lnTo>
                <a:lnTo>
                  <a:pt x="6" y="28"/>
                </a:lnTo>
                <a:lnTo>
                  <a:pt x="0" y="26"/>
                </a:lnTo>
                <a:lnTo>
                  <a:pt x="0" y="21"/>
                </a:lnTo>
                <a:lnTo>
                  <a:pt x="0" y="17"/>
                </a:lnTo>
                <a:lnTo>
                  <a:pt x="0" y="15"/>
                </a:lnTo>
                <a:lnTo>
                  <a:pt x="4" y="11"/>
                </a:lnTo>
                <a:lnTo>
                  <a:pt x="4" y="9"/>
                </a:lnTo>
                <a:lnTo>
                  <a:pt x="19" y="2"/>
                </a:lnTo>
                <a:lnTo>
                  <a:pt x="19" y="0"/>
                </a:lnTo>
                <a:lnTo>
                  <a:pt x="20" y="0"/>
                </a:lnTo>
                <a:lnTo>
                  <a:pt x="21" y="0"/>
                </a:lnTo>
                <a:lnTo>
                  <a:pt x="28" y="2"/>
                </a:lnTo>
                <a:lnTo>
                  <a:pt x="28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7" name="Freeform 680"/>
          <p:cNvSpPr>
            <a:spLocks/>
          </p:cNvSpPr>
          <p:nvPr/>
        </p:nvSpPr>
        <p:spPr bwMode="auto">
          <a:xfrm>
            <a:off x="5070476" y="4224338"/>
            <a:ext cx="112713" cy="119063"/>
          </a:xfrm>
          <a:custGeom>
            <a:avLst/>
            <a:gdLst>
              <a:gd name="T0" fmla="*/ 57 w 71"/>
              <a:gd name="T1" fmla="*/ 12 h 75"/>
              <a:gd name="T2" fmla="*/ 60 w 71"/>
              <a:gd name="T3" fmla="*/ 28 h 75"/>
              <a:gd name="T4" fmla="*/ 63 w 71"/>
              <a:gd name="T5" fmla="*/ 25 h 75"/>
              <a:gd name="T6" fmla="*/ 65 w 71"/>
              <a:gd name="T7" fmla="*/ 30 h 75"/>
              <a:gd name="T8" fmla="*/ 70 w 71"/>
              <a:gd name="T9" fmla="*/ 40 h 75"/>
              <a:gd name="T10" fmla="*/ 71 w 71"/>
              <a:gd name="T11" fmla="*/ 46 h 75"/>
              <a:gd name="T12" fmla="*/ 68 w 71"/>
              <a:gd name="T13" fmla="*/ 54 h 75"/>
              <a:gd name="T14" fmla="*/ 67 w 71"/>
              <a:gd name="T15" fmla="*/ 61 h 75"/>
              <a:gd name="T16" fmla="*/ 48 w 71"/>
              <a:gd name="T17" fmla="*/ 58 h 75"/>
              <a:gd name="T18" fmla="*/ 42 w 71"/>
              <a:gd name="T19" fmla="*/ 57 h 75"/>
              <a:gd name="T20" fmla="*/ 16 w 71"/>
              <a:gd name="T21" fmla="*/ 73 h 75"/>
              <a:gd name="T22" fmla="*/ 10 w 71"/>
              <a:gd name="T23" fmla="*/ 70 h 75"/>
              <a:gd name="T24" fmla="*/ 8 w 71"/>
              <a:gd name="T25" fmla="*/ 69 h 75"/>
              <a:gd name="T26" fmla="*/ 0 w 71"/>
              <a:gd name="T27" fmla="*/ 75 h 75"/>
              <a:gd name="T28" fmla="*/ 0 w 71"/>
              <a:gd name="T29" fmla="*/ 62 h 75"/>
              <a:gd name="T30" fmla="*/ 0 w 71"/>
              <a:gd name="T31" fmla="*/ 58 h 75"/>
              <a:gd name="T32" fmla="*/ 8 w 71"/>
              <a:gd name="T33" fmla="*/ 47 h 75"/>
              <a:gd name="T34" fmla="*/ 10 w 71"/>
              <a:gd name="T35" fmla="*/ 47 h 75"/>
              <a:gd name="T36" fmla="*/ 19 w 71"/>
              <a:gd name="T37" fmla="*/ 45 h 75"/>
              <a:gd name="T38" fmla="*/ 11 w 71"/>
              <a:gd name="T39" fmla="*/ 43 h 75"/>
              <a:gd name="T40" fmla="*/ 8 w 71"/>
              <a:gd name="T41" fmla="*/ 42 h 75"/>
              <a:gd name="T42" fmla="*/ 8 w 71"/>
              <a:gd name="T43" fmla="*/ 40 h 75"/>
              <a:gd name="T44" fmla="*/ 7 w 71"/>
              <a:gd name="T45" fmla="*/ 36 h 75"/>
              <a:gd name="T46" fmla="*/ 1 w 71"/>
              <a:gd name="T47" fmla="*/ 34 h 75"/>
              <a:gd name="T48" fmla="*/ 4 w 71"/>
              <a:gd name="T49" fmla="*/ 21 h 75"/>
              <a:gd name="T50" fmla="*/ 6 w 71"/>
              <a:gd name="T51" fmla="*/ 19 h 75"/>
              <a:gd name="T52" fmla="*/ 8 w 71"/>
              <a:gd name="T53" fmla="*/ 10 h 75"/>
              <a:gd name="T54" fmla="*/ 7 w 71"/>
              <a:gd name="T55" fmla="*/ 4 h 75"/>
              <a:gd name="T56" fmla="*/ 10 w 71"/>
              <a:gd name="T57" fmla="*/ 1 h 75"/>
              <a:gd name="T58" fmla="*/ 10 w 71"/>
              <a:gd name="T59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1" h="75">
                <a:moveTo>
                  <a:pt x="57" y="12"/>
                </a:moveTo>
                <a:lnTo>
                  <a:pt x="60" y="28"/>
                </a:lnTo>
                <a:lnTo>
                  <a:pt x="63" y="25"/>
                </a:lnTo>
                <a:lnTo>
                  <a:pt x="65" y="30"/>
                </a:lnTo>
                <a:lnTo>
                  <a:pt x="70" y="40"/>
                </a:lnTo>
                <a:lnTo>
                  <a:pt x="71" y="46"/>
                </a:lnTo>
                <a:lnTo>
                  <a:pt x="68" y="54"/>
                </a:lnTo>
                <a:lnTo>
                  <a:pt x="67" y="61"/>
                </a:lnTo>
                <a:lnTo>
                  <a:pt x="48" y="58"/>
                </a:lnTo>
                <a:lnTo>
                  <a:pt x="42" y="57"/>
                </a:lnTo>
                <a:lnTo>
                  <a:pt x="16" y="73"/>
                </a:lnTo>
                <a:lnTo>
                  <a:pt x="10" y="70"/>
                </a:lnTo>
                <a:lnTo>
                  <a:pt x="8" y="69"/>
                </a:lnTo>
                <a:lnTo>
                  <a:pt x="0" y="75"/>
                </a:lnTo>
                <a:lnTo>
                  <a:pt x="0" y="62"/>
                </a:lnTo>
                <a:lnTo>
                  <a:pt x="0" y="58"/>
                </a:lnTo>
                <a:lnTo>
                  <a:pt x="8" y="47"/>
                </a:lnTo>
                <a:lnTo>
                  <a:pt x="10" y="47"/>
                </a:lnTo>
                <a:lnTo>
                  <a:pt x="19" y="45"/>
                </a:lnTo>
                <a:lnTo>
                  <a:pt x="11" y="43"/>
                </a:lnTo>
                <a:lnTo>
                  <a:pt x="8" y="42"/>
                </a:lnTo>
                <a:lnTo>
                  <a:pt x="8" y="40"/>
                </a:lnTo>
                <a:lnTo>
                  <a:pt x="7" y="36"/>
                </a:lnTo>
                <a:lnTo>
                  <a:pt x="1" y="34"/>
                </a:lnTo>
                <a:lnTo>
                  <a:pt x="4" y="21"/>
                </a:lnTo>
                <a:lnTo>
                  <a:pt x="6" y="19"/>
                </a:lnTo>
                <a:lnTo>
                  <a:pt x="8" y="10"/>
                </a:lnTo>
                <a:lnTo>
                  <a:pt x="7" y="4"/>
                </a:lnTo>
                <a:lnTo>
                  <a:pt x="10" y="1"/>
                </a:lnTo>
                <a:lnTo>
                  <a:pt x="1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8" name="Freeform 681"/>
          <p:cNvSpPr>
            <a:spLocks/>
          </p:cNvSpPr>
          <p:nvPr/>
        </p:nvSpPr>
        <p:spPr bwMode="auto">
          <a:xfrm>
            <a:off x="5062538" y="4314825"/>
            <a:ext cx="169863" cy="177800"/>
          </a:xfrm>
          <a:custGeom>
            <a:avLst/>
            <a:gdLst>
              <a:gd name="T0" fmla="*/ 72 w 107"/>
              <a:gd name="T1" fmla="*/ 4 h 112"/>
              <a:gd name="T2" fmla="*/ 77 w 107"/>
              <a:gd name="T3" fmla="*/ 13 h 112"/>
              <a:gd name="T4" fmla="*/ 80 w 107"/>
              <a:gd name="T5" fmla="*/ 22 h 112"/>
              <a:gd name="T6" fmla="*/ 83 w 107"/>
              <a:gd name="T7" fmla="*/ 26 h 112"/>
              <a:gd name="T8" fmla="*/ 85 w 107"/>
              <a:gd name="T9" fmla="*/ 31 h 112"/>
              <a:gd name="T10" fmla="*/ 88 w 107"/>
              <a:gd name="T11" fmla="*/ 43 h 112"/>
              <a:gd name="T12" fmla="*/ 90 w 107"/>
              <a:gd name="T13" fmla="*/ 49 h 112"/>
              <a:gd name="T14" fmla="*/ 91 w 107"/>
              <a:gd name="T15" fmla="*/ 60 h 112"/>
              <a:gd name="T16" fmla="*/ 107 w 107"/>
              <a:gd name="T17" fmla="*/ 69 h 112"/>
              <a:gd name="T18" fmla="*/ 107 w 107"/>
              <a:gd name="T19" fmla="*/ 79 h 112"/>
              <a:gd name="T20" fmla="*/ 96 w 107"/>
              <a:gd name="T21" fmla="*/ 79 h 112"/>
              <a:gd name="T22" fmla="*/ 85 w 107"/>
              <a:gd name="T23" fmla="*/ 79 h 112"/>
              <a:gd name="T24" fmla="*/ 84 w 107"/>
              <a:gd name="T25" fmla="*/ 79 h 112"/>
              <a:gd name="T26" fmla="*/ 84 w 107"/>
              <a:gd name="T27" fmla="*/ 80 h 112"/>
              <a:gd name="T28" fmla="*/ 80 w 107"/>
              <a:gd name="T29" fmla="*/ 84 h 112"/>
              <a:gd name="T30" fmla="*/ 75 w 107"/>
              <a:gd name="T31" fmla="*/ 97 h 112"/>
              <a:gd name="T32" fmla="*/ 70 w 107"/>
              <a:gd name="T33" fmla="*/ 105 h 112"/>
              <a:gd name="T34" fmla="*/ 65 w 107"/>
              <a:gd name="T35" fmla="*/ 112 h 112"/>
              <a:gd name="T36" fmla="*/ 62 w 107"/>
              <a:gd name="T37" fmla="*/ 91 h 112"/>
              <a:gd name="T38" fmla="*/ 64 w 107"/>
              <a:gd name="T39" fmla="*/ 86 h 112"/>
              <a:gd name="T40" fmla="*/ 65 w 107"/>
              <a:gd name="T41" fmla="*/ 84 h 112"/>
              <a:gd name="T42" fmla="*/ 58 w 107"/>
              <a:gd name="T43" fmla="*/ 80 h 112"/>
              <a:gd name="T44" fmla="*/ 60 w 107"/>
              <a:gd name="T45" fmla="*/ 78 h 112"/>
              <a:gd name="T46" fmla="*/ 61 w 107"/>
              <a:gd name="T47" fmla="*/ 75 h 112"/>
              <a:gd name="T48" fmla="*/ 58 w 107"/>
              <a:gd name="T49" fmla="*/ 72 h 112"/>
              <a:gd name="T50" fmla="*/ 54 w 107"/>
              <a:gd name="T51" fmla="*/ 67 h 112"/>
              <a:gd name="T52" fmla="*/ 50 w 107"/>
              <a:gd name="T53" fmla="*/ 68 h 112"/>
              <a:gd name="T54" fmla="*/ 47 w 107"/>
              <a:gd name="T55" fmla="*/ 68 h 112"/>
              <a:gd name="T56" fmla="*/ 46 w 107"/>
              <a:gd name="T57" fmla="*/ 67 h 112"/>
              <a:gd name="T58" fmla="*/ 39 w 107"/>
              <a:gd name="T59" fmla="*/ 61 h 112"/>
              <a:gd name="T60" fmla="*/ 35 w 107"/>
              <a:gd name="T61" fmla="*/ 68 h 112"/>
              <a:gd name="T62" fmla="*/ 21 w 107"/>
              <a:gd name="T63" fmla="*/ 54 h 112"/>
              <a:gd name="T64" fmla="*/ 16 w 107"/>
              <a:gd name="T65" fmla="*/ 49 h 112"/>
              <a:gd name="T66" fmla="*/ 16 w 107"/>
              <a:gd name="T67" fmla="*/ 46 h 112"/>
              <a:gd name="T68" fmla="*/ 15 w 107"/>
              <a:gd name="T69" fmla="*/ 45 h 112"/>
              <a:gd name="T70" fmla="*/ 0 w 107"/>
              <a:gd name="T71" fmla="*/ 38 h 112"/>
              <a:gd name="T72" fmla="*/ 6 w 107"/>
              <a:gd name="T73" fmla="*/ 28 h 112"/>
              <a:gd name="T74" fmla="*/ 6 w 107"/>
              <a:gd name="T75" fmla="*/ 27 h 112"/>
              <a:gd name="T76" fmla="*/ 5 w 107"/>
              <a:gd name="T77" fmla="*/ 18 h 112"/>
              <a:gd name="T78" fmla="*/ 13 w 107"/>
              <a:gd name="T79" fmla="*/ 12 h 112"/>
              <a:gd name="T80" fmla="*/ 15 w 107"/>
              <a:gd name="T81" fmla="*/ 13 h 112"/>
              <a:gd name="T82" fmla="*/ 21 w 107"/>
              <a:gd name="T83" fmla="*/ 16 h 112"/>
              <a:gd name="T84" fmla="*/ 47 w 107"/>
              <a:gd name="T85" fmla="*/ 0 h 112"/>
              <a:gd name="T86" fmla="*/ 53 w 107"/>
              <a:gd name="T87" fmla="*/ 1 h 112"/>
              <a:gd name="T88" fmla="*/ 72 w 107"/>
              <a:gd name="T89" fmla="*/ 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7" h="112">
                <a:moveTo>
                  <a:pt x="72" y="4"/>
                </a:moveTo>
                <a:lnTo>
                  <a:pt x="77" y="13"/>
                </a:lnTo>
                <a:lnTo>
                  <a:pt x="80" y="22"/>
                </a:lnTo>
                <a:lnTo>
                  <a:pt x="83" y="26"/>
                </a:lnTo>
                <a:lnTo>
                  <a:pt x="85" y="31"/>
                </a:lnTo>
                <a:lnTo>
                  <a:pt x="88" y="43"/>
                </a:lnTo>
                <a:lnTo>
                  <a:pt x="90" y="49"/>
                </a:lnTo>
                <a:lnTo>
                  <a:pt x="91" y="60"/>
                </a:lnTo>
                <a:lnTo>
                  <a:pt x="107" y="69"/>
                </a:lnTo>
                <a:lnTo>
                  <a:pt x="107" y="79"/>
                </a:lnTo>
                <a:lnTo>
                  <a:pt x="96" y="79"/>
                </a:lnTo>
                <a:lnTo>
                  <a:pt x="85" y="79"/>
                </a:lnTo>
                <a:lnTo>
                  <a:pt x="84" y="79"/>
                </a:lnTo>
                <a:lnTo>
                  <a:pt x="84" y="80"/>
                </a:lnTo>
                <a:lnTo>
                  <a:pt x="80" y="84"/>
                </a:lnTo>
                <a:lnTo>
                  <a:pt x="75" y="97"/>
                </a:lnTo>
                <a:lnTo>
                  <a:pt x="70" y="105"/>
                </a:lnTo>
                <a:lnTo>
                  <a:pt x="65" y="112"/>
                </a:lnTo>
                <a:lnTo>
                  <a:pt x="62" y="91"/>
                </a:lnTo>
                <a:lnTo>
                  <a:pt x="64" y="86"/>
                </a:lnTo>
                <a:lnTo>
                  <a:pt x="65" y="84"/>
                </a:lnTo>
                <a:lnTo>
                  <a:pt x="58" y="80"/>
                </a:lnTo>
                <a:lnTo>
                  <a:pt x="60" y="78"/>
                </a:lnTo>
                <a:lnTo>
                  <a:pt x="61" y="75"/>
                </a:lnTo>
                <a:lnTo>
                  <a:pt x="58" y="72"/>
                </a:lnTo>
                <a:lnTo>
                  <a:pt x="54" y="67"/>
                </a:lnTo>
                <a:lnTo>
                  <a:pt x="50" y="68"/>
                </a:lnTo>
                <a:lnTo>
                  <a:pt x="47" y="68"/>
                </a:lnTo>
                <a:lnTo>
                  <a:pt x="46" y="67"/>
                </a:lnTo>
                <a:lnTo>
                  <a:pt x="39" y="61"/>
                </a:lnTo>
                <a:lnTo>
                  <a:pt x="35" y="68"/>
                </a:lnTo>
                <a:lnTo>
                  <a:pt x="21" y="54"/>
                </a:lnTo>
                <a:lnTo>
                  <a:pt x="16" y="49"/>
                </a:lnTo>
                <a:lnTo>
                  <a:pt x="16" y="46"/>
                </a:lnTo>
                <a:lnTo>
                  <a:pt x="15" y="45"/>
                </a:lnTo>
                <a:lnTo>
                  <a:pt x="0" y="38"/>
                </a:lnTo>
                <a:lnTo>
                  <a:pt x="6" y="28"/>
                </a:lnTo>
                <a:lnTo>
                  <a:pt x="6" y="27"/>
                </a:lnTo>
                <a:lnTo>
                  <a:pt x="5" y="18"/>
                </a:lnTo>
                <a:lnTo>
                  <a:pt x="13" y="12"/>
                </a:lnTo>
                <a:lnTo>
                  <a:pt x="15" y="13"/>
                </a:lnTo>
                <a:lnTo>
                  <a:pt x="21" y="16"/>
                </a:lnTo>
                <a:lnTo>
                  <a:pt x="47" y="0"/>
                </a:lnTo>
                <a:lnTo>
                  <a:pt x="53" y="1"/>
                </a:lnTo>
                <a:lnTo>
                  <a:pt x="72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9" name="Freeform 682"/>
          <p:cNvSpPr>
            <a:spLocks/>
          </p:cNvSpPr>
          <p:nvPr/>
        </p:nvSpPr>
        <p:spPr bwMode="auto">
          <a:xfrm>
            <a:off x="5176838" y="4256088"/>
            <a:ext cx="193675" cy="209550"/>
          </a:xfrm>
          <a:custGeom>
            <a:avLst/>
            <a:gdLst>
              <a:gd name="T0" fmla="*/ 122 w 122"/>
              <a:gd name="T1" fmla="*/ 23 h 132"/>
              <a:gd name="T2" fmla="*/ 121 w 122"/>
              <a:gd name="T3" fmla="*/ 26 h 132"/>
              <a:gd name="T4" fmla="*/ 116 w 122"/>
              <a:gd name="T5" fmla="*/ 42 h 132"/>
              <a:gd name="T6" fmla="*/ 116 w 122"/>
              <a:gd name="T7" fmla="*/ 44 h 132"/>
              <a:gd name="T8" fmla="*/ 116 w 122"/>
              <a:gd name="T9" fmla="*/ 46 h 132"/>
              <a:gd name="T10" fmla="*/ 114 w 122"/>
              <a:gd name="T11" fmla="*/ 48 h 132"/>
              <a:gd name="T12" fmla="*/ 114 w 122"/>
              <a:gd name="T13" fmla="*/ 53 h 132"/>
              <a:gd name="T14" fmla="*/ 114 w 122"/>
              <a:gd name="T15" fmla="*/ 67 h 132"/>
              <a:gd name="T16" fmla="*/ 114 w 122"/>
              <a:gd name="T17" fmla="*/ 70 h 132"/>
              <a:gd name="T18" fmla="*/ 107 w 122"/>
              <a:gd name="T19" fmla="*/ 79 h 132"/>
              <a:gd name="T20" fmla="*/ 112 w 122"/>
              <a:gd name="T21" fmla="*/ 95 h 132"/>
              <a:gd name="T22" fmla="*/ 109 w 122"/>
              <a:gd name="T23" fmla="*/ 95 h 132"/>
              <a:gd name="T24" fmla="*/ 106 w 122"/>
              <a:gd name="T25" fmla="*/ 97 h 132"/>
              <a:gd name="T26" fmla="*/ 105 w 122"/>
              <a:gd name="T27" fmla="*/ 98 h 132"/>
              <a:gd name="T28" fmla="*/ 91 w 122"/>
              <a:gd name="T29" fmla="*/ 123 h 132"/>
              <a:gd name="T30" fmla="*/ 84 w 122"/>
              <a:gd name="T31" fmla="*/ 132 h 132"/>
              <a:gd name="T32" fmla="*/ 76 w 122"/>
              <a:gd name="T33" fmla="*/ 123 h 132"/>
              <a:gd name="T34" fmla="*/ 67 w 122"/>
              <a:gd name="T35" fmla="*/ 125 h 132"/>
              <a:gd name="T36" fmla="*/ 35 w 122"/>
              <a:gd name="T37" fmla="*/ 116 h 132"/>
              <a:gd name="T38" fmla="*/ 35 w 122"/>
              <a:gd name="T39" fmla="*/ 106 h 132"/>
              <a:gd name="T40" fmla="*/ 19 w 122"/>
              <a:gd name="T41" fmla="*/ 97 h 132"/>
              <a:gd name="T42" fmla="*/ 18 w 122"/>
              <a:gd name="T43" fmla="*/ 86 h 132"/>
              <a:gd name="T44" fmla="*/ 16 w 122"/>
              <a:gd name="T45" fmla="*/ 80 h 132"/>
              <a:gd name="T46" fmla="*/ 13 w 122"/>
              <a:gd name="T47" fmla="*/ 68 h 132"/>
              <a:gd name="T48" fmla="*/ 11 w 122"/>
              <a:gd name="T49" fmla="*/ 63 h 132"/>
              <a:gd name="T50" fmla="*/ 8 w 122"/>
              <a:gd name="T51" fmla="*/ 59 h 132"/>
              <a:gd name="T52" fmla="*/ 5 w 122"/>
              <a:gd name="T53" fmla="*/ 50 h 132"/>
              <a:gd name="T54" fmla="*/ 0 w 122"/>
              <a:gd name="T55" fmla="*/ 41 h 132"/>
              <a:gd name="T56" fmla="*/ 1 w 122"/>
              <a:gd name="T57" fmla="*/ 34 h 132"/>
              <a:gd name="T58" fmla="*/ 4 w 122"/>
              <a:gd name="T59" fmla="*/ 26 h 132"/>
              <a:gd name="T60" fmla="*/ 13 w 122"/>
              <a:gd name="T61" fmla="*/ 23 h 132"/>
              <a:gd name="T62" fmla="*/ 16 w 122"/>
              <a:gd name="T63" fmla="*/ 20 h 132"/>
              <a:gd name="T64" fmla="*/ 20 w 122"/>
              <a:gd name="T65" fmla="*/ 18 h 132"/>
              <a:gd name="T66" fmla="*/ 34 w 122"/>
              <a:gd name="T67" fmla="*/ 16 h 132"/>
              <a:gd name="T68" fmla="*/ 35 w 122"/>
              <a:gd name="T69" fmla="*/ 16 h 132"/>
              <a:gd name="T70" fmla="*/ 37 w 122"/>
              <a:gd name="T71" fmla="*/ 16 h 132"/>
              <a:gd name="T72" fmla="*/ 41 w 122"/>
              <a:gd name="T73" fmla="*/ 16 h 132"/>
              <a:gd name="T74" fmla="*/ 53 w 122"/>
              <a:gd name="T75" fmla="*/ 15 h 132"/>
              <a:gd name="T76" fmla="*/ 69 w 122"/>
              <a:gd name="T77" fmla="*/ 14 h 132"/>
              <a:gd name="T78" fmla="*/ 71 w 122"/>
              <a:gd name="T79" fmla="*/ 14 h 132"/>
              <a:gd name="T80" fmla="*/ 72 w 122"/>
              <a:gd name="T81" fmla="*/ 14 h 132"/>
              <a:gd name="T82" fmla="*/ 73 w 122"/>
              <a:gd name="T83" fmla="*/ 12 h 132"/>
              <a:gd name="T84" fmla="*/ 82 w 122"/>
              <a:gd name="T85" fmla="*/ 5 h 132"/>
              <a:gd name="T86" fmla="*/ 90 w 122"/>
              <a:gd name="T87" fmla="*/ 0 h 132"/>
              <a:gd name="T88" fmla="*/ 109 w 122"/>
              <a:gd name="T89" fmla="*/ 18 h 132"/>
              <a:gd name="T90" fmla="*/ 113 w 122"/>
              <a:gd name="T91" fmla="*/ 20 h 132"/>
              <a:gd name="T92" fmla="*/ 118 w 122"/>
              <a:gd name="T93" fmla="*/ 22 h 132"/>
              <a:gd name="T94" fmla="*/ 122 w 122"/>
              <a:gd name="T95" fmla="*/ 23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2" h="132">
                <a:moveTo>
                  <a:pt x="122" y="23"/>
                </a:moveTo>
                <a:lnTo>
                  <a:pt x="121" y="26"/>
                </a:lnTo>
                <a:lnTo>
                  <a:pt x="116" y="42"/>
                </a:lnTo>
                <a:lnTo>
                  <a:pt x="116" y="44"/>
                </a:lnTo>
                <a:lnTo>
                  <a:pt x="116" y="46"/>
                </a:lnTo>
                <a:lnTo>
                  <a:pt x="114" y="48"/>
                </a:lnTo>
                <a:lnTo>
                  <a:pt x="114" y="53"/>
                </a:lnTo>
                <a:lnTo>
                  <a:pt x="114" y="67"/>
                </a:lnTo>
                <a:lnTo>
                  <a:pt x="114" y="70"/>
                </a:lnTo>
                <a:lnTo>
                  <a:pt x="107" y="79"/>
                </a:lnTo>
                <a:lnTo>
                  <a:pt x="112" y="95"/>
                </a:lnTo>
                <a:lnTo>
                  <a:pt x="109" y="95"/>
                </a:lnTo>
                <a:lnTo>
                  <a:pt x="106" y="97"/>
                </a:lnTo>
                <a:lnTo>
                  <a:pt x="105" y="98"/>
                </a:lnTo>
                <a:lnTo>
                  <a:pt x="91" y="123"/>
                </a:lnTo>
                <a:lnTo>
                  <a:pt x="84" y="132"/>
                </a:lnTo>
                <a:lnTo>
                  <a:pt x="76" y="123"/>
                </a:lnTo>
                <a:lnTo>
                  <a:pt x="67" y="125"/>
                </a:lnTo>
                <a:lnTo>
                  <a:pt x="35" y="116"/>
                </a:lnTo>
                <a:lnTo>
                  <a:pt x="35" y="106"/>
                </a:lnTo>
                <a:lnTo>
                  <a:pt x="19" y="97"/>
                </a:lnTo>
                <a:lnTo>
                  <a:pt x="18" y="86"/>
                </a:lnTo>
                <a:lnTo>
                  <a:pt x="16" y="80"/>
                </a:lnTo>
                <a:lnTo>
                  <a:pt x="13" y="68"/>
                </a:lnTo>
                <a:lnTo>
                  <a:pt x="11" y="63"/>
                </a:lnTo>
                <a:lnTo>
                  <a:pt x="8" y="59"/>
                </a:lnTo>
                <a:lnTo>
                  <a:pt x="5" y="50"/>
                </a:lnTo>
                <a:lnTo>
                  <a:pt x="0" y="41"/>
                </a:lnTo>
                <a:lnTo>
                  <a:pt x="1" y="34"/>
                </a:lnTo>
                <a:lnTo>
                  <a:pt x="4" y="26"/>
                </a:lnTo>
                <a:lnTo>
                  <a:pt x="13" y="23"/>
                </a:lnTo>
                <a:lnTo>
                  <a:pt x="16" y="20"/>
                </a:lnTo>
                <a:lnTo>
                  <a:pt x="20" y="18"/>
                </a:lnTo>
                <a:lnTo>
                  <a:pt x="34" y="16"/>
                </a:lnTo>
                <a:lnTo>
                  <a:pt x="35" y="16"/>
                </a:lnTo>
                <a:lnTo>
                  <a:pt x="37" y="16"/>
                </a:lnTo>
                <a:lnTo>
                  <a:pt x="41" y="16"/>
                </a:lnTo>
                <a:lnTo>
                  <a:pt x="53" y="15"/>
                </a:lnTo>
                <a:lnTo>
                  <a:pt x="69" y="14"/>
                </a:lnTo>
                <a:lnTo>
                  <a:pt x="71" y="14"/>
                </a:lnTo>
                <a:lnTo>
                  <a:pt x="72" y="14"/>
                </a:lnTo>
                <a:lnTo>
                  <a:pt x="73" y="12"/>
                </a:lnTo>
                <a:lnTo>
                  <a:pt x="82" y="5"/>
                </a:lnTo>
                <a:lnTo>
                  <a:pt x="90" y="0"/>
                </a:lnTo>
                <a:lnTo>
                  <a:pt x="109" y="18"/>
                </a:lnTo>
                <a:lnTo>
                  <a:pt x="113" y="20"/>
                </a:lnTo>
                <a:lnTo>
                  <a:pt x="118" y="22"/>
                </a:lnTo>
                <a:lnTo>
                  <a:pt x="122" y="2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0" name="Freeform 683"/>
          <p:cNvSpPr>
            <a:spLocks/>
          </p:cNvSpPr>
          <p:nvPr/>
        </p:nvSpPr>
        <p:spPr bwMode="auto">
          <a:xfrm>
            <a:off x="5394326" y="5864225"/>
            <a:ext cx="57150" cy="130175"/>
          </a:xfrm>
          <a:custGeom>
            <a:avLst/>
            <a:gdLst>
              <a:gd name="T0" fmla="*/ 36 w 36"/>
              <a:gd name="T1" fmla="*/ 12 h 82"/>
              <a:gd name="T2" fmla="*/ 36 w 36"/>
              <a:gd name="T3" fmla="*/ 22 h 82"/>
              <a:gd name="T4" fmla="*/ 36 w 36"/>
              <a:gd name="T5" fmla="*/ 27 h 82"/>
              <a:gd name="T6" fmla="*/ 36 w 36"/>
              <a:gd name="T7" fmla="*/ 29 h 82"/>
              <a:gd name="T8" fmla="*/ 35 w 36"/>
              <a:gd name="T9" fmla="*/ 30 h 82"/>
              <a:gd name="T10" fmla="*/ 33 w 36"/>
              <a:gd name="T11" fmla="*/ 30 h 82"/>
              <a:gd name="T12" fmla="*/ 33 w 36"/>
              <a:gd name="T13" fmla="*/ 32 h 82"/>
              <a:gd name="T14" fmla="*/ 30 w 36"/>
              <a:gd name="T15" fmla="*/ 36 h 82"/>
              <a:gd name="T16" fmla="*/ 30 w 36"/>
              <a:gd name="T17" fmla="*/ 38 h 82"/>
              <a:gd name="T18" fmla="*/ 30 w 36"/>
              <a:gd name="T19" fmla="*/ 40 h 82"/>
              <a:gd name="T20" fmla="*/ 29 w 36"/>
              <a:gd name="T21" fmla="*/ 41 h 82"/>
              <a:gd name="T22" fmla="*/ 29 w 36"/>
              <a:gd name="T23" fmla="*/ 44 h 82"/>
              <a:gd name="T24" fmla="*/ 29 w 36"/>
              <a:gd name="T25" fmla="*/ 47 h 82"/>
              <a:gd name="T26" fmla="*/ 29 w 36"/>
              <a:gd name="T27" fmla="*/ 48 h 82"/>
              <a:gd name="T28" fmla="*/ 29 w 36"/>
              <a:gd name="T29" fmla="*/ 49 h 82"/>
              <a:gd name="T30" fmla="*/ 29 w 36"/>
              <a:gd name="T31" fmla="*/ 51 h 82"/>
              <a:gd name="T32" fmla="*/ 28 w 36"/>
              <a:gd name="T33" fmla="*/ 53 h 82"/>
              <a:gd name="T34" fmla="*/ 29 w 36"/>
              <a:gd name="T35" fmla="*/ 55 h 82"/>
              <a:gd name="T36" fmla="*/ 29 w 36"/>
              <a:gd name="T37" fmla="*/ 55 h 82"/>
              <a:gd name="T38" fmla="*/ 28 w 36"/>
              <a:gd name="T39" fmla="*/ 57 h 82"/>
              <a:gd name="T40" fmla="*/ 26 w 36"/>
              <a:gd name="T41" fmla="*/ 59 h 82"/>
              <a:gd name="T42" fmla="*/ 26 w 36"/>
              <a:gd name="T43" fmla="*/ 60 h 82"/>
              <a:gd name="T44" fmla="*/ 28 w 36"/>
              <a:gd name="T45" fmla="*/ 62 h 82"/>
              <a:gd name="T46" fmla="*/ 28 w 36"/>
              <a:gd name="T47" fmla="*/ 64 h 82"/>
              <a:gd name="T48" fmla="*/ 28 w 36"/>
              <a:gd name="T49" fmla="*/ 67 h 82"/>
              <a:gd name="T50" fmla="*/ 28 w 36"/>
              <a:gd name="T51" fmla="*/ 68 h 82"/>
              <a:gd name="T52" fmla="*/ 24 w 36"/>
              <a:gd name="T53" fmla="*/ 72 h 82"/>
              <a:gd name="T54" fmla="*/ 24 w 36"/>
              <a:gd name="T55" fmla="*/ 74 h 82"/>
              <a:gd name="T56" fmla="*/ 22 w 36"/>
              <a:gd name="T57" fmla="*/ 78 h 82"/>
              <a:gd name="T58" fmla="*/ 20 w 36"/>
              <a:gd name="T59" fmla="*/ 81 h 82"/>
              <a:gd name="T60" fmla="*/ 18 w 36"/>
              <a:gd name="T61" fmla="*/ 82 h 82"/>
              <a:gd name="T62" fmla="*/ 11 w 36"/>
              <a:gd name="T63" fmla="*/ 77 h 82"/>
              <a:gd name="T64" fmla="*/ 13 w 36"/>
              <a:gd name="T65" fmla="*/ 64 h 82"/>
              <a:gd name="T66" fmla="*/ 7 w 36"/>
              <a:gd name="T67" fmla="*/ 55 h 82"/>
              <a:gd name="T68" fmla="*/ 7 w 36"/>
              <a:gd name="T69" fmla="*/ 53 h 82"/>
              <a:gd name="T70" fmla="*/ 6 w 36"/>
              <a:gd name="T71" fmla="*/ 52 h 82"/>
              <a:gd name="T72" fmla="*/ 2 w 36"/>
              <a:gd name="T73" fmla="*/ 40 h 82"/>
              <a:gd name="T74" fmla="*/ 2 w 36"/>
              <a:gd name="T75" fmla="*/ 36 h 82"/>
              <a:gd name="T76" fmla="*/ 0 w 36"/>
              <a:gd name="T77" fmla="*/ 22 h 82"/>
              <a:gd name="T78" fmla="*/ 5 w 36"/>
              <a:gd name="T79" fmla="*/ 12 h 82"/>
              <a:gd name="T80" fmla="*/ 3 w 36"/>
              <a:gd name="T81" fmla="*/ 4 h 82"/>
              <a:gd name="T82" fmla="*/ 5 w 36"/>
              <a:gd name="T83" fmla="*/ 6 h 82"/>
              <a:gd name="T84" fmla="*/ 7 w 36"/>
              <a:gd name="T85" fmla="*/ 7 h 82"/>
              <a:gd name="T86" fmla="*/ 9 w 36"/>
              <a:gd name="T87" fmla="*/ 7 h 82"/>
              <a:gd name="T88" fmla="*/ 13 w 36"/>
              <a:gd name="T89" fmla="*/ 0 h 82"/>
              <a:gd name="T90" fmla="*/ 17 w 36"/>
              <a:gd name="T91" fmla="*/ 2 h 82"/>
              <a:gd name="T92" fmla="*/ 20 w 36"/>
              <a:gd name="T93" fmla="*/ 2 h 82"/>
              <a:gd name="T94" fmla="*/ 22 w 36"/>
              <a:gd name="T95" fmla="*/ 3 h 82"/>
              <a:gd name="T96" fmla="*/ 28 w 36"/>
              <a:gd name="T97" fmla="*/ 3 h 82"/>
              <a:gd name="T98" fmla="*/ 36 w 36"/>
              <a:gd name="T99" fmla="*/ 1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6" h="82">
                <a:moveTo>
                  <a:pt x="36" y="12"/>
                </a:moveTo>
                <a:lnTo>
                  <a:pt x="36" y="22"/>
                </a:lnTo>
                <a:lnTo>
                  <a:pt x="36" y="27"/>
                </a:lnTo>
                <a:lnTo>
                  <a:pt x="36" y="29"/>
                </a:lnTo>
                <a:lnTo>
                  <a:pt x="35" y="30"/>
                </a:lnTo>
                <a:lnTo>
                  <a:pt x="33" y="30"/>
                </a:lnTo>
                <a:lnTo>
                  <a:pt x="33" y="32"/>
                </a:lnTo>
                <a:lnTo>
                  <a:pt x="30" y="36"/>
                </a:lnTo>
                <a:lnTo>
                  <a:pt x="30" y="38"/>
                </a:lnTo>
                <a:lnTo>
                  <a:pt x="30" y="40"/>
                </a:lnTo>
                <a:lnTo>
                  <a:pt x="29" y="41"/>
                </a:lnTo>
                <a:lnTo>
                  <a:pt x="29" y="44"/>
                </a:lnTo>
                <a:lnTo>
                  <a:pt x="29" y="47"/>
                </a:lnTo>
                <a:lnTo>
                  <a:pt x="29" y="48"/>
                </a:lnTo>
                <a:lnTo>
                  <a:pt x="29" y="49"/>
                </a:lnTo>
                <a:lnTo>
                  <a:pt x="29" y="51"/>
                </a:lnTo>
                <a:lnTo>
                  <a:pt x="28" y="53"/>
                </a:lnTo>
                <a:lnTo>
                  <a:pt x="29" y="55"/>
                </a:lnTo>
                <a:lnTo>
                  <a:pt x="29" y="55"/>
                </a:lnTo>
                <a:lnTo>
                  <a:pt x="28" y="57"/>
                </a:lnTo>
                <a:lnTo>
                  <a:pt x="26" y="59"/>
                </a:lnTo>
                <a:lnTo>
                  <a:pt x="26" y="60"/>
                </a:lnTo>
                <a:lnTo>
                  <a:pt x="28" y="62"/>
                </a:lnTo>
                <a:lnTo>
                  <a:pt x="28" y="64"/>
                </a:lnTo>
                <a:lnTo>
                  <a:pt x="28" y="67"/>
                </a:lnTo>
                <a:lnTo>
                  <a:pt x="28" y="68"/>
                </a:lnTo>
                <a:lnTo>
                  <a:pt x="24" y="72"/>
                </a:lnTo>
                <a:lnTo>
                  <a:pt x="24" y="74"/>
                </a:lnTo>
                <a:lnTo>
                  <a:pt x="22" y="78"/>
                </a:lnTo>
                <a:lnTo>
                  <a:pt x="20" y="81"/>
                </a:lnTo>
                <a:lnTo>
                  <a:pt x="18" y="82"/>
                </a:lnTo>
                <a:lnTo>
                  <a:pt x="11" y="77"/>
                </a:lnTo>
                <a:lnTo>
                  <a:pt x="13" y="64"/>
                </a:lnTo>
                <a:lnTo>
                  <a:pt x="7" y="55"/>
                </a:lnTo>
                <a:lnTo>
                  <a:pt x="7" y="53"/>
                </a:lnTo>
                <a:lnTo>
                  <a:pt x="6" y="52"/>
                </a:lnTo>
                <a:lnTo>
                  <a:pt x="2" y="40"/>
                </a:lnTo>
                <a:lnTo>
                  <a:pt x="2" y="36"/>
                </a:lnTo>
                <a:lnTo>
                  <a:pt x="0" y="22"/>
                </a:lnTo>
                <a:lnTo>
                  <a:pt x="5" y="12"/>
                </a:lnTo>
                <a:lnTo>
                  <a:pt x="3" y="4"/>
                </a:lnTo>
                <a:lnTo>
                  <a:pt x="5" y="6"/>
                </a:lnTo>
                <a:lnTo>
                  <a:pt x="7" y="7"/>
                </a:lnTo>
                <a:lnTo>
                  <a:pt x="9" y="7"/>
                </a:lnTo>
                <a:lnTo>
                  <a:pt x="13" y="0"/>
                </a:lnTo>
                <a:lnTo>
                  <a:pt x="17" y="2"/>
                </a:lnTo>
                <a:lnTo>
                  <a:pt x="20" y="2"/>
                </a:lnTo>
                <a:lnTo>
                  <a:pt x="22" y="3"/>
                </a:lnTo>
                <a:lnTo>
                  <a:pt x="28" y="3"/>
                </a:lnTo>
                <a:lnTo>
                  <a:pt x="36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1" name="Freeform 684"/>
          <p:cNvSpPr>
            <a:spLocks/>
          </p:cNvSpPr>
          <p:nvPr/>
        </p:nvSpPr>
        <p:spPr bwMode="auto">
          <a:xfrm>
            <a:off x="5375276" y="5340350"/>
            <a:ext cx="101600" cy="122238"/>
          </a:xfrm>
          <a:custGeom>
            <a:avLst/>
            <a:gdLst>
              <a:gd name="T0" fmla="*/ 42 w 64"/>
              <a:gd name="T1" fmla="*/ 6 h 77"/>
              <a:gd name="T2" fmla="*/ 47 w 64"/>
              <a:gd name="T3" fmla="*/ 11 h 77"/>
              <a:gd name="T4" fmla="*/ 47 w 64"/>
              <a:gd name="T5" fmla="*/ 11 h 77"/>
              <a:gd name="T6" fmla="*/ 48 w 64"/>
              <a:gd name="T7" fmla="*/ 17 h 77"/>
              <a:gd name="T8" fmla="*/ 51 w 64"/>
              <a:gd name="T9" fmla="*/ 19 h 77"/>
              <a:gd name="T10" fmla="*/ 53 w 64"/>
              <a:gd name="T11" fmla="*/ 25 h 77"/>
              <a:gd name="T12" fmla="*/ 55 w 64"/>
              <a:gd name="T13" fmla="*/ 29 h 77"/>
              <a:gd name="T14" fmla="*/ 60 w 64"/>
              <a:gd name="T15" fmla="*/ 27 h 77"/>
              <a:gd name="T16" fmla="*/ 60 w 64"/>
              <a:gd name="T17" fmla="*/ 36 h 77"/>
              <a:gd name="T18" fmla="*/ 64 w 64"/>
              <a:gd name="T19" fmla="*/ 44 h 77"/>
              <a:gd name="T20" fmla="*/ 63 w 64"/>
              <a:gd name="T21" fmla="*/ 51 h 77"/>
              <a:gd name="T22" fmla="*/ 62 w 64"/>
              <a:gd name="T23" fmla="*/ 53 h 77"/>
              <a:gd name="T24" fmla="*/ 62 w 64"/>
              <a:gd name="T25" fmla="*/ 59 h 77"/>
              <a:gd name="T26" fmla="*/ 60 w 64"/>
              <a:gd name="T27" fmla="*/ 62 h 77"/>
              <a:gd name="T28" fmla="*/ 59 w 64"/>
              <a:gd name="T29" fmla="*/ 60 h 77"/>
              <a:gd name="T30" fmla="*/ 59 w 64"/>
              <a:gd name="T31" fmla="*/ 59 h 77"/>
              <a:gd name="T32" fmla="*/ 56 w 64"/>
              <a:gd name="T33" fmla="*/ 59 h 77"/>
              <a:gd name="T34" fmla="*/ 53 w 64"/>
              <a:gd name="T35" fmla="*/ 57 h 77"/>
              <a:gd name="T36" fmla="*/ 51 w 64"/>
              <a:gd name="T37" fmla="*/ 59 h 77"/>
              <a:gd name="T38" fmla="*/ 48 w 64"/>
              <a:gd name="T39" fmla="*/ 62 h 77"/>
              <a:gd name="T40" fmla="*/ 47 w 64"/>
              <a:gd name="T41" fmla="*/ 60 h 77"/>
              <a:gd name="T42" fmla="*/ 34 w 64"/>
              <a:gd name="T43" fmla="*/ 57 h 77"/>
              <a:gd name="T44" fmla="*/ 36 w 64"/>
              <a:gd name="T45" fmla="*/ 66 h 77"/>
              <a:gd name="T46" fmla="*/ 36 w 64"/>
              <a:gd name="T47" fmla="*/ 72 h 77"/>
              <a:gd name="T48" fmla="*/ 33 w 64"/>
              <a:gd name="T49" fmla="*/ 74 h 77"/>
              <a:gd name="T50" fmla="*/ 33 w 64"/>
              <a:gd name="T51" fmla="*/ 75 h 77"/>
              <a:gd name="T52" fmla="*/ 32 w 64"/>
              <a:gd name="T53" fmla="*/ 72 h 77"/>
              <a:gd name="T54" fmla="*/ 30 w 64"/>
              <a:gd name="T55" fmla="*/ 72 h 77"/>
              <a:gd name="T56" fmla="*/ 29 w 64"/>
              <a:gd name="T57" fmla="*/ 72 h 77"/>
              <a:gd name="T58" fmla="*/ 26 w 64"/>
              <a:gd name="T59" fmla="*/ 74 h 77"/>
              <a:gd name="T60" fmla="*/ 23 w 64"/>
              <a:gd name="T61" fmla="*/ 75 h 77"/>
              <a:gd name="T62" fmla="*/ 22 w 64"/>
              <a:gd name="T63" fmla="*/ 77 h 77"/>
              <a:gd name="T64" fmla="*/ 21 w 64"/>
              <a:gd name="T65" fmla="*/ 77 h 77"/>
              <a:gd name="T66" fmla="*/ 10 w 64"/>
              <a:gd name="T67" fmla="*/ 60 h 77"/>
              <a:gd name="T68" fmla="*/ 0 w 64"/>
              <a:gd name="T69" fmla="*/ 32 h 77"/>
              <a:gd name="T70" fmla="*/ 3 w 64"/>
              <a:gd name="T71" fmla="*/ 17 h 77"/>
              <a:gd name="T72" fmla="*/ 14 w 64"/>
              <a:gd name="T73" fmla="*/ 21 h 77"/>
              <a:gd name="T74" fmla="*/ 22 w 64"/>
              <a:gd name="T75" fmla="*/ 19 h 77"/>
              <a:gd name="T76" fmla="*/ 27 w 64"/>
              <a:gd name="T77" fmla="*/ 18 h 77"/>
              <a:gd name="T78" fmla="*/ 27 w 64"/>
              <a:gd name="T79" fmla="*/ 4 h 77"/>
              <a:gd name="T80" fmla="*/ 38 w 64"/>
              <a:gd name="T81" fmla="*/ 0 h 77"/>
              <a:gd name="T82" fmla="*/ 42 w 64"/>
              <a:gd name="T83" fmla="*/ 6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4" h="77">
                <a:moveTo>
                  <a:pt x="42" y="6"/>
                </a:moveTo>
                <a:lnTo>
                  <a:pt x="47" y="11"/>
                </a:lnTo>
                <a:lnTo>
                  <a:pt x="47" y="11"/>
                </a:lnTo>
                <a:lnTo>
                  <a:pt x="48" y="17"/>
                </a:lnTo>
                <a:lnTo>
                  <a:pt x="51" y="19"/>
                </a:lnTo>
                <a:lnTo>
                  <a:pt x="53" y="25"/>
                </a:lnTo>
                <a:lnTo>
                  <a:pt x="55" y="29"/>
                </a:lnTo>
                <a:lnTo>
                  <a:pt x="60" y="27"/>
                </a:lnTo>
                <a:lnTo>
                  <a:pt x="60" y="36"/>
                </a:lnTo>
                <a:lnTo>
                  <a:pt x="64" y="44"/>
                </a:lnTo>
                <a:lnTo>
                  <a:pt x="63" y="51"/>
                </a:lnTo>
                <a:lnTo>
                  <a:pt x="62" y="53"/>
                </a:lnTo>
                <a:lnTo>
                  <a:pt x="62" y="59"/>
                </a:lnTo>
                <a:lnTo>
                  <a:pt x="60" y="62"/>
                </a:lnTo>
                <a:lnTo>
                  <a:pt x="59" y="60"/>
                </a:lnTo>
                <a:lnTo>
                  <a:pt x="59" y="59"/>
                </a:lnTo>
                <a:lnTo>
                  <a:pt x="56" y="59"/>
                </a:lnTo>
                <a:lnTo>
                  <a:pt x="53" y="57"/>
                </a:lnTo>
                <a:lnTo>
                  <a:pt x="51" y="59"/>
                </a:lnTo>
                <a:lnTo>
                  <a:pt x="48" y="62"/>
                </a:lnTo>
                <a:lnTo>
                  <a:pt x="47" y="60"/>
                </a:lnTo>
                <a:lnTo>
                  <a:pt x="34" y="57"/>
                </a:lnTo>
                <a:lnTo>
                  <a:pt x="36" y="66"/>
                </a:lnTo>
                <a:lnTo>
                  <a:pt x="36" y="72"/>
                </a:lnTo>
                <a:lnTo>
                  <a:pt x="33" y="74"/>
                </a:lnTo>
                <a:lnTo>
                  <a:pt x="33" y="75"/>
                </a:lnTo>
                <a:lnTo>
                  <a:pt x="32" y="72"/>
                </a:lnTo>
                <a:lnTo>
                  <a:pt x="30" y="72"/>
                </a:lnTo>
                <a:lnTo>
                  <a:pt x="29" y="72"/>
                </a:lnTo>
                <a:lnTo>
                  <a:pt x="26" y="74"/>
                </a:lnTo>
                <a:lnTo>
                  <a:pt x="23" y="75"/>
                </a:lnTo>
                <a:lnTo>
                  <a:pt x="22" y="77"/>
                </a:lnTo>
                <a:lnTo>
                  <a:pt x="21" y="77"/>
                </a:lnTo>
                <a:lnTo>
                  <a:pt x="10" y="60"/>
                </a:lnTo>
                <a:lnTo>
                  <a:pt x="0" y="32"/>
                </a:lnTo>
                <a:lnTo>
                  <a:pt x="3" y="17"/>
                </a:lnTo>
                <a:lnTo>
                  <a:pt x="14" y="21"/>
                </a:lnTo>
                <a:lnTo>
                  <a:pt x="22" y="19"/>
                </a:lnTo>
                <a:lnTo>
                  <a:pt x="27" y="18"/>
                </a:lnTo>
                <a:lnTo>
                  <a:pt x="27" y="4"/>
                </a:lnTo>
                <a:lnTo>
                  <a:pt x="38" y="0"/>
                </a:lnTo>
                <a:lnTo>
                  <a:pt x="42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2" name="Freeform 685"/>
          <p:cNvSpPr>
            <a:spLocks/>
          </p:cNvSpPr>
          <p:nvPr/>
        </p:nvSpPr>
        <p:spPr bwMode="auto">
          <a:xfrm>
            <a:off x="5772151" y="3167063"/>
            <a:ext cx="166688" cy="287338"/>
          </a:xfrm>
          <a:custGeom>
            <a:avLst/>
            <a:gdLst>
              <a:gd name="T0" fmla="*/ 81 w 105"/>
              <a:gd name="T1" fmla="*/ 18 h 181"/>
              <a:gd name="T2" fmla="*/ 81 w 105"/>
              <a:gd name="T3" fmla="*/ 34 h 181"/>
              <a:gd name="T4" fmla="*/ 92 w 105"/>
              <a:gd name="T5" fmla="*/ 60 h 181"/>
              <a:gd name="T6" fmla="*/ 90 w 105"/>
              <a:gd name="T7" fmla="*/ 68 h 181"/>
              <a:gd name="T8" fmla="*/ 92 w 105"/>
              <a:gd name="T9" fmla="*/ 71 h 181"/>
              <a:gd name="T10" fmla="*/ 105 w 105"/>
              <a:gd name="T11" fmla="*/ 78 h 181"/>
              <a:gd name="T12" fmla="*/ 98 w 105"/>
              <a:gd name="T13" fmla="*/ 90 h 181"/>
              <a:gd name="T14" fmla="*/ 95 w 105"/>
              <a:gd name="T15" fmla="*/ 105 h 181"/>
              <a:gd name="T16" fmla="*/ 94 w 105"/>
              <a:gd name="T17" fmla="*/ 111 h 181"/>
              <a:gd name="T18" fmla="*/ 95 w 105"/>
              <a:gd name="T19" fmla="*/ 120 h 181"/>
              <a:gd name="T20" fmla="*/ 96 w 105"/>
              <a:gd name="T21" fmla="*/ 131 h 181"/>
              <a:gd name="T22" fmla="*/ 103 w 105"/>
              <a:gd name="T23" fmla="*/ 142 h 181"/>
              <a:gd name="T24" fmla="*/ 79 w 105"/>
              <a:gd name="T25" fmla="*/ 181 h 181"/>
              <a:gd name="T26" fmla="*/ 64 w 105"/>
              <a:gd name="T27" fmla="*/ 179 h 181"/>
              <a:gd name="T28" fmla="*/ 50 w 105"/>
              <a:gd name="T29" fmla="*/ 181 h 181"/>
              <a:gd name="T30" fmla="*/ 43 w 105"/>
              <a:gd name="T31" fmla="*/ 181 h 181"/>
              <a:gd name="T32" fmla="*/ 15 w 105"/>
              <a:gd name="T33" fmla="*/ 179 h 181"/>
              <a:gd name="T34" fmla="*/ 13 w 105"/>
              <a:gd name="T35" fmla="*/ 143 h 181"/>
              <a:gd name="T36" fmla="*/ 19 w 105"/>
              <a:gd name="T37" fmla="*/ 131 h 181"/>
              <a:gd name="T38" fmla="*/ 19 w 105"/>
              <a:gd name="T39" fmla="*/ 121 h 181"/>
              <a:gd name="T40" fmla="*/ 16 w 105"/>
              <a:gd name="T41" fmla="*/ 109 h 181"/>
              <a:gd name="T42" fmla="*/ 0 w 105"/>
              <a:gd name="T43" fmla="*/ 102 h 181"/>
              <a:gd name="T44" fmla="*/ 32 w 105"/>
              <a:gd name="T45" fmla="*/ 74 h 181"/>
              <a:gd name="T46" fmla="*/ 40 w 105"/>
              <a:gd name="T47" fmla="*/ 71 h 181"/>
              <a:gd name="T48" fmla="*/ 34 w 105"/>
              <a:gd name="T49" fmla="*/ 56 h 181"/>
              <a:gd name="T50" fmla="*/ 31 w 105"/>
              <a:gd name="T51" fmla="*/ 26 h 181"/>
              <a:gd name="T52" fmla="*/ 34 w 105"/>
              <a:gd name="T53" fmla="*/ 25 h 181"/>
              <a:gd name="T54" fmla="*/ 38 w 105"/>
              <a:gd name="T55" fmla="*/ 25 h 181"/>
              <a:gd name="T56" fmla="*/ 45 w 105"/>
              <a:gd name="T57" fmla="*/ 30 h 181"/>
              <a:gd name="T58" fmla="*/ 50 w 105"/>
              <a:gd name="T59" fmla="*/ 16 h 181"/>
              <a:gd name="T60" fmla="*/ 57 w 105"/>
              <a:gd name="T61" fmla="*/ 7 h 181"/>
              <a:gd name="T62" fmla="*/ 66 w 105"/>
              <a:gd name="T63" fmla="*/ 4 h 181"/>
              <a:gd name="T64" fmla="*/ 73 w 105"/>
              <a:gd name="T65" fmla="*/ 6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" h="181">
                <a:moveTo>
                  <a:pt x="80" y="14"/>
                </a:moveTo>
                <a:lnTo>
                  <a:pt x="81" y="18"/>
                </a:lnTo>
                <a:lnTo>
                  <a:pt x="81" y="33"/>
                </a:lnTo>
                <a:lnTo>
                  <a:pt x="81" y="34"/>
                </a:lnTo>
                <a:lnTo>
                  <a:pt x="90" y="53"/>
                </a:lnTo>
                <a:lnTo>
                  <a:pt x="92" y="60"/>
                </a:lnTo>
                <a:lnTo>
                  <a:pt x="92" y="63"/>
                </a:lnTo>
                <a:lnTo>
                  <a:pt x="90" y="68"/>
                </a:lnTo>
                <a:lnTo>
                  <a:pt x="88" y="71"/>
                </a:lnTo>
                <a:lnTo>
                  <a:pt x="92" y="71"/>
                </a:lnTo>
                <a:lnTo>
                  <a:pt x="99" y="76"/>
                </a:lnTo>
                <a:lnTo>
                  <a:pt x="105" y="78"/>
                </a:lnTo>
                <a:lnTo>
                  <a:pt x="105" y="83"/>
                </a:lnTo>
                <a:lnTo>
                  <a:pt x="98" y="90"/>
                </a:lnTo>
                <a:lnTo>
                  <a:pt x="103" y="100"/>
                </a:lnTo>
                <a:lnTo>
                  <a:pt x="95" y="105"/>
                </a:lnTo>
                <a:lnTo>
                  <a:pt x="94" y="105"/>
                </a:lnTo>
                <a:lnTo>
                  <a:pt x="94" y="111"/>
                </a:lnTo>
                <a:lnTo>
                  <a:pt x="95" y="119"/>
                </a:lnTo>
                <a:lnTo>
                  <a:pt x="95" y="120"/>
                </a:lnTo>
                <a:lnTo>
                  <a:pt x="92" y="126"/>
                </a:lnTo>
                <a:lnTo>
                  <a:pt x="96" y="131"/>
                </a:lnTo>
                <a:lnTo>
                  <a:pt x="92" y="141"/>
                </a:lnTo>
                <a:lnTo>
                  <a:pt x="103" y="142"/>
                </a:lnTo>
                <a:lnTo>
                  <a:pt x="94" y="149"/>
                </a:lnTo>
                <a:lnTo>
                  <a:pt x="79" y="181"/>
                </a:lnTo>
                <a:lnTo>
                  <a:pt x="76" y="181"/>
                </a:lnTo>
                <a:lnTo>
                  <a:pt x="64" y="179"/>
                </a:lnTo>
                <a:lnTo>
                  <a:pt x="51" y="181"/>
                </a:lnTo>
                <a:lnTo>
                  <a:pt x="50" y="181"/>
                </a:lnTo>
                <a:lnTo>
                  <a:pt x="46" y="181"/>
                </a:lnTo>
                <a:lnTo>
                  <a:pt x="43" y="181"/>
                </a:lnTo>
                <a:lnTo>
                  <a:pt x="30" y="180"/>
                </a:lnTo>
                <a:lnTo>
                  <a:pt x="15" y="179"/>
                </a:lnTo>
                <a:lnTo>
                  <a:pt x="23" y="168"/>
                </a:lnTo>
                <a:lnTo>
                  <a:pt x="13" y="143"/>
                </a:lnTo>
                <a:lnTo>
                  <a:pt x="25" y="135"/>
                </a:lnTo>
                <a:lnTo>
                  <a:pt x="19" y="131"/>
                </a:lnTo>
                <a:lnTo>
                  <a:pt x="19" y="126"/>
                </a:lnTo>
                <a:lnTo>
                  <a:pt x="19" y="121"/>
                </a:lnTo>
                <a:lnTo>
                  <a:pt x="12" y="116"/>
                </a:lnTo>
                <a:lnTo>
                  <a:pt x="16" y="109"/>
                </a:lnTo>
                <a:lnTo>
                  <a:pt x="12" y="101"/>
                </a:lnTo>
                <a:lnTo>
                  <a:pt x="0" y="102"/>
                </a:lnTo>
                <a:lnTo>
                  <a:pt x="10" y="83"/>
                </a:lnTo>
                <a:lnTo>
                  <a:pt x="32" y="74"/>
                </a:lnTo>
                <a:lnTo>
                  <a:pt x="38" y="71"/>
                </a:lnTo>
                <a:lnTo>
                  <a:pt x="40" y="71"/>
                </a:lnTo>
                <a:lnTo>
                  <a:pt x="42" y="64"/>
                </a:lnTo>
                <a:lnTo>
                  <a:pt x="34" y="56"/>
                </a:lnTo>
                <a:lnTo>
                  <a:pt x="31" y="29"/>
                </a:lnTo>
                <a:lnTo>
                  <a:pt x="31" y="26"/>
                </a:lnTo>
                <a:lnTo>
                  <a:pt x="32" y="26"/>
                </a:lnTo>
                <a:lnTo>
                  <a:pt x="34" y="25"/>
                </a:lnTo>
                <a:lnTo>
                  <a:pt x="36" y="25"/>
                </a:lnTo>
                <a:lnTo>
                  <a:pt x="38" y="25"/>
                </a:lnTo>
                <a:lnTo>
                  <a:pt x="40" y="27"/>
                </a:lnTo>
                <a:lnTo>
                  <a:pt x="45" y="30"/>
                </a:lnTo>
                <a:lnTo>
                  <a:pt x="47" y="33"/>
                </a:lnTo>
                <a:lnTo>
                  <a:pt x="50" y="16"/>
                </a:lnTo>
                <a:lnTo>
                  <a:pt x="55" y="12"/>
                </a:lnTo>
                <a:lnTo>
                  <a:pt x="57" y="7"/>
                </a:lnTo>
                <a:lnTo>
                  <a:pt x="62" y="10"/>
                </a:lnTo>
                <a:lnTo>
                  <a:pt x="66" y="4"/>
                </a:lnTo>
                <a:lnTo>
                  <a:pt x="69" y="0"/>
                </a:lnTo>
                <a:lnTo>
                  <a:pt x="73" y="6"/>
                </a:lnTo>
                <a:lnTo>
                  <a:pt x="80" y="1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3" name="Freeform 686"/>
          <p:cNvSpPr>
            <a:spLocks/>
          </p:cNvSpPr>
          <p:nvPr/>
        </p:nvSpPr>
        <p:spPr bwMode="auto">
          <a:xfrm>
            <a:off x="7181851" y="1430338"/>
            <a:ext cx="523875" cy="461963"/>
          </a:xfrm>
          <a:custGeom>
            <a:avLst/>
            <a:gdLst>
              <a:gd name="T0" fmla="*/ 199 w 330"/>
              <a:gd name="T1" fmla="*/ 15 h 291"/>
              <a:gd name="T2" fmla="*/ 209 w 330"/>
              <a:gd name="T3" fmla="*/ 29 h 291"/>
              <a:gd name="T4" fmla="*/ 206 w 330"/>
              <a:gd name="T5" fmla="*/ 65 h 291"/>
              <a:gd name="T6" fmla="*/ 198 w 330"/>
              <a:gd name="T7" fmla="*/ 80 h 291"/>
              <a:gd name="T8" fmla="*/ 243 w 330"/>
              <a:gd name="T9" fmla="*/ 130 h 291"/>
              <a:gd name="T10" fmla="*/ 260 w 330"/>
              <a:gd name="T11" fmla="*/ 164 h 291"/>
              <a:gd name="T12" fmla="*/ 292 w 330"/>
              <a:gd name="T13" fmla="*/ 180 h 291"/>
              <a:gd name="T14" fmla="*/ 330 w 330"/>
              <a:gd name="T15" fmla="*/ 191 h 291"/>
              <a:gd name="T16" fmla="*/ 318 w 330"/>
              <a:gd name="T17" fmla="*/ 205 h 291"/>
              <a:gd name="T18" fmla="*/ 315 w 330"/>
              <a:gd name="T19" fmla="*/ 213 h 291"/>
              <a:gd name="T20" fmla="*/ 311 w 330"/>
              <a:gd name="T21" fmla="*/ 235 h 291"/>
              <a:gd name="T22" fmla="*/ 311 w 330"/>
              <a:gd name="T23" fmla="*/ 243 h 291"/>
              <a:gd name="T24" fmla="*/ 314 w 330"/>
              <a:gd name="T25" fmla="*/ 253 h 291"/>
              <a:gd name="T26" fmla="*/ 312 w 330"/>
              <a:gd name="T27" fmla="*/ 264 h 291"/>
              <a:gd name="T28" fmla="*/ 307 w 330"/>
              <a:gd name="T29" fmla="*/ 265 h 291"/>
              <a:gd name="T30" fmla="*/ 303 w 330"/>
              <a:gd name="T31" fmla="*/ 268 h 291"/>
              <a:gd name="T32" fmla="*/ 299 w 330"/>
              <a:gd name="T33" fmla="*/ 268 h 291"/>
              <a:gd name="T34" fmla="*/ 296 w 330"/>
              <a:gd name="T35" fmla="*/ 270 h 291"/>
              <a:gd name="T36" fmla="*/ 297 w 330"/>
              <a:gd name="T37" fmla="*/ 281 h 291"/>
              <a:gd name="T38" fmla="*/ 286 w 330"/>
              <a:gd name="T39" fmla="*/ 272 h 291"/>
              <a:gd name="T40" fmla="*/ 284 w 330"/>
              <a:gd name="T41" fmla="*/ 266 h 291"/>
              <a:gd name="T42" fmla="*/ 271 w 330"/>
              <a:gd name="T43" fmla="*/ 260 h 291"/>
              <a:gd name="T44" fmla="*/ 254 w 330"/>
              <a:gd name="T45" fmla="*/ 254 h 291"/>
              <a:gd name="T46" fmla="*/ 244 w 330"/>
              <a:gd name="T47" fmla="*/ 253 h 291"/>
              <a:gd name="T48" fmla="*/ 228 w 330"/>
              <a:gd name="T49" fmla="*/ 250 h 291"/>
              <a:gd name="T50" fmla="*/ 218 w 330"/>
              <a:gd name="T51" fmla="*/ 243 h 291"/>
              <a:gd name="T52" fmla="*/ 199 w 330"/>
              <a:gd name="T53" fmla="*/ 228 h 291"/>
              <a:gd name="T54" fmla="*/ 180 w 330"/>
              <a:gd name="T55" fmla="*/ 231 h 291"/>
              <a:gd name="T56" fmla="*/ 175 w 330"/>
              <a:gd name="T57" fmla="*/ 262 h 291"/>
              <a:gd name="T58" fmla="*/ 158 w 330"/>
              <a:gd name="T59" fmla="*/ 268 h 291"/>
              <a:gd name="T60" fmla="*/ 143 w 330"/>
              <a:gd name="T61" fmla="*/ 277 h 291"/>
              <a:gd name="T62" fmla="*/ 132 w 330"/>
              <a:gd name="T63" fmla="*/ 287 h 291"/>
              <a:gd name="T64" fmla="*/ 121 w 330"/>
              <a:gd name="T65" fmla="*/ 283 h 291"/>
              <a:gd name="T66" fmla="*/ 112 w 330"/>
              <a:gd name="T67" fmla="*/ 276 h 291"/>
              <a:gd name="T68" fmla="*/ 86 w 330"/>
              <a:gd name="T69" fmla="*/ 277 h 291"/>
              <a:gd name="T70" fmla="*/ 79 w 330"/>
              <a:gd name="T71" fmla="*/ 275 h 291"/>
              <a:gd name="T72" fmla="*/ 70 w 330"/>
              <a:gd name="T73" fmla="*/ 270 h 291"/>
              <a:gd name="T74" fmla="*/ 52 w 330"/>
              <a:gd name="T75" fmla="*/ 275 h 291"/>
              <a:gd name="T76" fmla="*/ 45 w 330"/>
              <a:gd name="T77" fmla="*/ 258 h 291"/>
              <a:gd name="T78" fmla="*/ 34 w 330"/>
              <a:gd name="T79" fmla="*/ 236 h 291"/>
              <a:gd name="T80" fmla="*/ 23 w 330"/>
              <a:gd name="T81" fmla="*/ 221 h 291"/>
              <a:gd name="T82" fmla="*/ 12 w 330"/>
              <a:gd name="T83" fmla="*/ 201 h 291"/>
              <a:gd name="T84" fmla="*/ 0 w 330"/>
              <a:gd name="T85" fmla="*/ 187 h 291"/>
              <a:gd name="T86" fmla="*/ 51 w 330"/>
              <a:gd name="T87" fmla="*/ 159 h 291"/>
              <a:gd name="T88" fmla="*/ 23 w 330"/>
              <a:gd name="T89" fmla="*/ 105 h 291"/>
              <a:gd name="T90" fmla="*/ 56 w 330"/>
              <a:gd name="T91" fmla="*/ 65 h 291"/>
              <a:gd name="T92" fmla="*/ 56 w 330"/>
              <a:gd name="T93" fmla="*/ 52 h 291"/>
              <a:gd name="T94" fmla="*/ 66 w 330"/>
              <a:gd name="T95" fmla="*/ 13 h 291"/>
              <a:gd name="T96" fmla="*/ 104 w 330"/>
              <a:gd name="T97" fmla="*/ 3 h 291"/>
              <a:gd name="T98" fmla="*/ 140 w 330"/>
              <a:gd name="T99" fmla="*/ 0 h 291"/>
              <a:gd name="T100" fmla="*/ 187 w 330"/>
              <a:gd name="T101" fmla="*/ 2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0" h="291">
                <a:moveTo>
                  <a:pt x="187" y="2"/>
                </a:moveTo>
                <a:lnTo>
                  <a:pt x="196" y="18"/>
                </a:lnTo>
                <a:lnTo>
                  <a:pt x="198" y="17"/>
                </a:lnTo>
                <a:lnTo>
                  <a:pt x="199" y="15"/>
                </a:lnTo>
                <a:lnTo>
                  <a:pt x="202" y="24"/>
                </a:lnTo>
                <a:lnTo>
                  <a:pt x="203" y="26"/>
                </a:lnTo>
                <a:lnTo>
                  <a:pt x="205" y="26"/>
                </a:lnTo>
                <a:lnTo>
                  <a:pt x="209" y="29"/>
                </a:lnTo>
                <a:lnTo>
                  <a:pt x="209" y="30"/>
                </a:lnTo>
                <a:lnTo>
                  <a:pt x="202" y="56"/>
                </a:lnTo>
                <a:lnTo>
                  <a:pt x="203" y="58"/>
                </a:lnTo>
                <a:lnTo>
                  <a:pt x="206" y="65"/>
                </a:lnTo>
                <a:lnTo>
                  <a:pt x="202" y="73"/>
                </a:lnTo>
                <a:lnTo>
                  <a:pt x="202" y="74"/>
                </a:lnTo>
                <a:lnTo>
                  <a:pt x="198" y="75"/>
                </a:lnTo>
                <a:lnTo>
                  <a:pt x="198" y="80"/>
                </a:lnTo>
                <a:lnTo>
                  <a:pt x="198" y="81"/>
                </a:lnTo>
                <a:lnTo>
                  <a:pt x="207" y="86"/>
                </a:lnTo>
                <a:lnTo>
                  <a:pt x="220" y="115"/>
                </a:lnTo>
                <a:lnTo>
                  <a:pt x="243" y="130"/>
                </a:lnTo>
                <a:lnTo>
                  <a:pt x="248" y="134"/>
                </a:lnTo>
                <a:lnTo>
                  <a:pt x="249" y="135"/>
                </a:lnTo>
                <a:lnTo>
                  <a:pt x="255" y="153"/>
                </a:lnTo>
                <a:lnTo>
                  <a:pt x="260" y="164"/>
                </a:lnTo>
                <a:lnTo>
                  <a:pt x="264" y="167"/>
                </a:lnTo>
                <a:lnTo>
                  <a:pt x="282" y="175"/>
                </a:lnTo>
                <a:lnTo>
                  <a:pt x="290" y="179"/>
                </a:lnTo>
                <a:lnTo>
                  <a:pt x="292" y="180"/>
                </a:lnTo>
                <a:lnTo>
                  <a:pt x="299" y="194"/>
                </a:lnTo>
                <a:lnTo>
                  <a:pt x="311" y="195"/>
                </a:lnTo>
                <a:lnTo>
                  <a:pt x="330" y="190"/>
                </a:lnTo>
                <a:lnTo>
                  <a:pt x="330" y="191"/>
                </a:lnTo>
                <a:lnTo>
                  <a:pt x="327" y="194"/>
                </a:lnTo>
                <a:lnTo>
                  <a:pt x="320" y="200"/>
                </a:lnTo>
                <a:lnTo>
                  <a:pt x="319" y="201"/>
                </a:lnTo>
                <a:lnTo>
                  <a:pt x="318" y="205"/>
                </a:lnTo>
                <a:lnTo>
                  <a:pt x="318" y="206"/>
                </a:lnTo>
                <a:lnTo>
                  <a:pt x="316" y="209"/>
                </a:lnTo>
                <a:lnTo>
                  <a:pt x="316" y="210"/>
                </a:lnTo>
                <a:lnTo>
                  <a:pt x="315" y="213"/>
                </a:lnTo>
                <a:lnTo>
                  <a:pt x="312" y="216"/>
                </a:lnTo>
                <a:lnTo>
                  <a:pt x="312" y="217"/>
                </a:lnTo>
                <a:lnTo>
                  <a:pt x="311" y="230"/>
                </a:lnTo>
                <a:lnTo>
                  <a:pt x="311" y="235"/>
                </a:lnTo>
                <a:lnTo>
                  <a:pt x="312" y="236"/>
                </a:lnTo>
                <a:lnTo>
                  <a:pt x="312" y="239"/>
                </a:lnTo>
                <a:lnTo>
                  <a:pt x="312" y="242"/>
                </a:lnTo>
                <a:lnTo>
                  <a:pt x="311" y="243"/>
                </a:lnTo>
                <a:lnTo>
                  <a:pt x="312" y="246"/>
                </a:lnTo>
                <a:lnTo>
                  <a:pt x="312" y="250"/>
                </a:lnTo>
                <a:lnTo>
                  <a:pt x="314" y="251"/>
                </a:lnTo>
                <a:lnTo>
                  <a:pt x="314" y="253"/>
                </a:lnTo>
                <a:lnTo>
                  <a:pt x="315" y="260"/>
                </a:lnTo>
                <a:lnTo>
                  <a:pt x="312" y="261"/>
                </a:lnTo>
                <a:lnTo>
                  <a:pt x="312" y="262"/>
                </a:lnTo>
                <a:lnTo>
                  <a:pt x="312" y="264"/>
                </a:lnTo>
                <a:lnTo>
                  <a:pt x="311" y="264"/>
                </a:lnTo>
                <a:lnTo>
                  <a:pt x="311" y="265"/>
                </a:lnTo>
                <a:lnTo>
                  <a:pt x="309" y="264"/>
                </a:lnTo>
                <a:lnTo>
                  <a:pt x="307" y="265"/>
                </a:lnTo>
                <a:lnTo>
                  <a:pt x="305" y="266"/>
                </a:lnTo>
                <a:lnTo>
                  <a:pt x="305" y="268"/>
                </a:lnTo>
                <a:lnTo>
                  <a:pt x="304" y="268"/>
                </a:lnTo>
                <a:lnTo>
                  <a:pt x="303" y="268"/>
                </a:lnTo>
                <a:lnTo>
                  <a:pt x="303" y="266"/>
                </a:lnTo>
                <a:lnTo>
                  <a:pt x="301" y="268"/>
                </a:lnTo>
                <a:lnTo>
                  <a:pt x="300" y="268"/>
                </a:lnTo>
                <a:lnTo>
                  <a:pt x="299" y="268"/>
                </a:lnTo>
                <a:lnTo>
                  <a:pt x="299" y="269"/>
                </a:lnTo>
                <a:lnTo>
                  <a:pt x="297" y="269"/>
                </a:lnTo>
                <a:lnTo>
                  <a:pt x="297" y="270"/>
                </a:lnTo>
                <a:lnTo>
                  <a:pt x="296" y="270"/>
                </a:lnTo>
                <a:lnTo>
                  <a:pt x="296" y="272"/>
                </a:lnTo>
                <a:lnTo>
                  <a:pt x="296" y="277"/>
                </a:lnTo>
                <a:lnTo>
                  <a:pt x="297" y="279"/>
                </a:lnTo>
                <a:lnTo>
                  <a:pt x="297" y="281"/>
                </a:lnTo>
                <a:lnTo>
                  <a:pt x="297" y="285"/>
                </a:lnTo>
                <a:lnTo>
                  <a:pt x="293" y="284"/>
                </a:lnTo>
                <a:lnTo>
                  <a:pt x="288" y="276"/>
                </a:lnTo>
                <a:lnTo>
                  <a:pt x="286" y="272"/>
                </a:lnTo>
                <a:lnTo>
                  <a:pt x="285" y="269"/>
                </a:lnTo>
                <a:lnTo>
                  <a:pt x="285" y="269"/>
                </a:lnTo>
                <a:lnTo>
                  <a:pt x="285" y="268"/>
                </a:lnTo>
                <a:lnTo>
                  <a:pt x="284" y="266"/>
                </a:lnTo>
                <a:lnTo>
                  <a:pt x="284" y="265"/>
                </a:lnTo>
                <a:lnTo>
                  <a:pt x="275" y="261"/>
                </a:lnTo>
                <a:lnTo>
                  <a:pt x="274" y="261"/>
                </a:lnTo>
                <a:lnTo>
                  <a:pt x="271" y="260"/>
                </a:lnTo>
                <a:lnTo>
                  <a:pt x="266" y="257"/>
                </a:lnTo>
                <a:lnTo>
                  <a:pt x="263" y="257"/>
                </a:lnTo>
                <a:lnTo>
                  <a:pt x="260" y="255"/>
                </a:lnTo>
                <a:lnTo>
                  <a:pt x="254" y="254"/>
                </a:lnTo>
                <a:lnTo>
                  <a:pt x="252" y="254"/>
                </a:lnTo>
                <a:lnTo>
                  <a:pt x="251" y="254"/>
                </a:lnTo>
                <a:lnTo>
                  <a:pt x="247" y="253"/>
                </a:lnTo>
                <a:lnTo>
                  <a:pt x="244" y="253"/>
                </a:lnTo>
                <a:lnTo>
                  <a:pt x="236" y="251"/>
                </a:lnTo>
                <a:lnTo>
                  <a:pt x="233" y="251"/>
                </a:lnTo>
                <a:lnTo>
                  <a:pt x="230" y="250"/>
                </a:lnTo>
                <a:lnTo>
                  <a:pt x="228" y="250"/>
                </a:lnTo>
                <a:lnTo>
                  <a:pt x="225" y="247"/>
                </a:lnTo>
                <a:lnTo>
                  <a:pt x="222" y="246"/>
                </a:lnTo>
                <a:lnTo>
                  <a:pt x="220" y="245"/>
                </a:lnTo>
                <a:lnTo>
                  <a:pt x="218" y="243"/>
                </a:lnTo>
                <a:lnTo>
                  <a:pt x="217" y="234"/>
                </a:lnTo>
                <a:lnTo>
                  <a:pt x="210" y="238"/>
                </a:lnTo>
                <a:lnTo>
                  <a:pt x="202" y="230"/>
                </a:lnTo>
                <a:lnTo>
                  <a:pt x="199" y="228"/>
                </a:lnTo>
                <a:lnTo>
                  <a:pt x="195" y="227"/>
                </a:lnTo>
                <a:lnTo>
                  <a:pt x="187" y="227"/>
                </a:lnTo>
                <a:lnTo>
                  <a:pt x="183" y="230"/>
                </a:lnTo>
                <a:lnTo>
                  <a:pt x="180" y="231"/>
                </a:lnTo>
                <a:lnTo>
                  <a:pt x="179" y="240"/>
                </a:lnTo>
                <a:lnTo>
                  <a:pt x="179" y="246"/>
                </a:lnTo>
                <a:lnTo>
                  <a:pt x="177" y="251"/>
                </a:lnTo>
                <a:lnTo>
                  <a:pt x="175" y="262"/>
                </a:lnTo>
                <a:lnTo>
                  <a:pt x="170" y="264"/>
                </a:lnTo>
                <a:lnTo>
                  <a:pt x="166" y="265"/>
                </a:lnTo>
                <a:lnTo>
                  <a:pt x="161" y="266"/>
                </a:lnTo>
                <a:lnTo>
                  <a:pt x="158" y="268"/>
                </a:lnTo>
                <a:lnTo>
                  <a:pt x="153" y="269"/>
                </a:lnTo>
                <a:lnTo>
                  <a:pt x="147" y="273"/>
                </a:lnTo>
                <a:lnTo>
                  <a:pt x="146" y="275"/>
                </a:lnTo>
                <a:lnTo>
                  <a:pt x="143" y="277"/>
                </a:lnTo>
                <a:lnTo>
                  <a:pt x="142" y="279"/>
                </a:lnTo>
                <a:lnTo>
                  <a:pt x="140" y="279"/>
                </a:lnTo>
                <a:lnTo>
                  <a:pt x="134" y="285"/>
                </a:lnTo>
                <a:lnTo>
                  <a:pt x="132" y="287"/>
                </a:lnTo>
                <a:lnTo>
                  <a:pt x="131" y="287"/>
                </a:lnTo>
                <a:lnTo>
                  <a:pt x="128" y="291"/>
                </a:lnTo>
                <a:lnTo>
                  <a:pt x="124" y="287"/>
                </a:lnTo>
                <a:lnTo>
                  <a:pt x="121" y="283"/>
                </a:lnTo>
                <a:lnTo>
                  <a:pt x="117" y="279"/>
                </a:lnTo>
                <a:lnTo>
                  <a:pt x="116" y="277"/>
                </a:lnTo>
                <a:lnTo>
                  <a:pt x="115" y="276"/>
                </a:lnTo>
                <a:lnTo>
                  <a:pt x="112" y="276"/>
                </a:lnTo>
                <a:lnTo>
                  <a:pt x="105" y="277"/>
                </a:lnTo>
                <a:lnTo>
                  <a:pt x="98" y="279"/>
                </a:lnTo>
                <a:lnTo>
                  <a:pt x="90" y="279"/>
                </a:lnTo>
                <a:lnTo>
                  <a:pt x="86" y="277"/>
                </a:lnTo>
                <a:lnTo>
                  <a:pt x="85" y="276"/>
                </a:lnTo>
                <a:lnTo>
                  <a:pt x="83" y="276"/>
                </a:lnTo>
                <a:lnTo>
                  <a:pt x="81" y="275"/>
                </a:lnTo>
                <a:lnTo>
                  <a:pt x="79" y="275"/>
                </a:lnTo>
                <a:lnTo>
                  <a:pt x="76" y="273"/>
                </a:lnTo>
                <a:lnTo>
                  <a:pt x="74" y="272"/>
                </a:lnTo>
                <a:lnTo>
                  <a:pt x="71" y="270"/>
                </a:lnTo>
                <a:lnTo>
                  <a:pt x="70" y="270"/>
                </a:lnTo>
                <a:lnTo>
                  <a:pt x="63" y="266"/>
                </a:lnTo>
                <a:lnTo>
                  <a:pt x="59" y="269"/>
                </a:lnTo>
                <a:lnTo>
                  <a:pt x="55" y="273"/>
                </a:lnTo>
                <a:lnTo>
                  <a:pt x="52" y="275"/>
                </a:lnTo>
                <a:lnTo>
                  <a:pt x="49" y="276"/>
                </a:lnTo>
                <a:lnTo>
                  <a:pt x="48" y="270"/>
                </a:lnTo>
                <a:lnTo>
                  <a:pt x="48" y="268"/>
                </a:lnTo>
                <a:lnTo>
                  <a:pt x="45" y="258"/>
                </a:lnTo>
                <a:lnTo>
                  <a:pt x="44" y="254"/>
                </a:lnTo>
                <a:lnTo>
                  <a:pt x="42" y="249"/>
                </a:lnTo>
                <a:lnTo>
                  <a:pt x="42" y="247"/>
                </a:lnTo>
                <a:lnTo>
                  <a:pt x="34" y="236"/>
                </a:lnTo>
                <a:lnTo>
                  <a:pt x="33" y="235"/>
                </a:lnTo>
                <a:lnTo>
                  <a:pt x="25" y="225"/>
                </a:lnTo>
                <a:lnTo>
                  <a:pt x="25" y="223"/>
                </a:lnTo>
                <a:lnTo>
                  <a:pt x="23" y="221"/>
                </a:lnTo>
                <a:lnTo>
                  <a:pt x="23" y="216"/>
                </a:lnTo>
                <a:lnTo>
                  <a:pt x="22" y="213"/>
                </a:lnTo>
                <a:lnTo>
                  <a:pt x="14" y="202"/>
                </a:lnTo>
                <a:lnTo>
                  <a:pt x="12" y="201"/>
                </a:lnTo>
                <a:lnTo>
                  <a:pt x="8" y="197"/>
                </a:lnTo>
                <a:lnTo>
                  <a:pt x="6" y="194"/>
                </a:lnTo>
                <a:lnTo>
                  <a:pt x="4" y="191"/>
                </a:lnTo>
                <a:lnTo>
                  <a:pt x="0" y="187"/>
                </a:lnTo>
                <a:lnTo>
                  <a:pt x="31" y="182"/>
                </a:lnTo>
                <a:lnTo>
                  <a:pt x="46" y="171"/>
                </a:lnTo>
                <a:lnTo>
                  <a:pt x="49" y="160"/>
                </a:lnTo>
                <a:lnTo>
                  <a:pt x="51" y="159"/>
                </a:lnTo>
                <a:lnTo>
                  <a:pt x="49" y="150"/>
                </a:lnTo>
                <a:lnTo>
                  <a:pt x="48" y="137"/>
                </a:lnTo>
                <a:lnTo>
                  <a:pt x="27" y="105"/>
                </a:lnTo>
                <a:lnTo>
                  <a:pt x="23" y="105"/>
                </a:lnTo>
                <a:lnTo>
                  <a:pt x="16" y="75"/>
                </a:lnTo>
                <a:lnTo>
                  <a:pt x="36" y="65"/>
                </a:lnTo>
                <a:lnTo>
                  <a:pt x="55" y="65"/>
                </a:lnTo>
                <a:lnTo>
                  <a:pt x="56" y="65"/>
                </a:lnTo>
                <a:lnTo>
                  <a:pt x="55" y="56"/>
                </a:lnTo>
                <a:lnTo>
                  <a:pt x="53" y="55"/>
                </a:lnTo>
                <a:lnTo>
                  <a:pt x="55" y="55"/>
                </a:lnTo>
                <a:lnTo>
                  <a:pt x="56" y="52"/>
                </a:lnTo>
                <a:lnTo>
                  <a:pt x="57" y="37"/>
                </a:lnTo>
                <a:lnTo>
                  <a:pt x="67" y="25"/>
                </a:lnTo>
                <a:lnTo>
                  <a:pt x="60" y="21"/>
                </a:lnTo>
                <a:lnTo>
                  <a:pt x="66" y="13"/>
                </a:lnTo>
                <a:lnTo>
                  <a:pt x="90" y="11"/>
                </a:lnTo>
                <a:lnTo>
                  <a:pt x="94" y="9"/>
                </a:lnTo>
                <a:lnTo>
                  <a:pt x="100" y="6"/>
                </a:lnTo>
                <a:lnTo>
                  <a:pt x="104" y="3"/>
                </a:lnTo>
                <a:lnTo>
                  <a:pt x="109" y="2"/>
                </a:lnTo>
                <a:lnTo>
                  <a:pt x="113" y="2"/>
                </a:lnTo>
                <a:lnTo>
                  <a:pt x="120" y="0"/>
                </a:lnTo>
                <a:lnTo>
                  <a:pt x="140" y="0"/>
                </a:lnTo>
                <a:lnTo>
                  <a:pt x="149" y="0"/>
                </a:lnTo>
                <a:lnTo>
                  <a:pt x="151" y="0"/>
                </a:lnTo>
                <a:lnTo>
                  <a:pt x="175" y="2"/>
                </a:lnTo>
                <a:lnTo>
                  <a:pt x="187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4" name="Freeform 687"/>
          <p:cNvSpPr>
            <a:spLocks noEditPoints="1"/>
          </p:cNvSpPr>
          <p:nvPr/>
        </p:nvSpPr>
        <p:spPr bwMode="auto">
          <a:xfrm>
            <a:off x="4122738" y="6054725"/>
            <a:ext cx="149225" cy="111125"/>
          </a:xfrm>
          <a:custGeom>
            <a:avLst/>
            <a:gdLst>
              <a:gd name="T0" fmla="*/ 0 w 94"/>
              <a:gd name="T1" fmla="*/ 33 h 70"/>
              <a:gd name="T2" fmla="*/ 2 w 94"/>
              <a:gd name="T3" fmla="*/ 33 h 70"/>
              <a:gd name="T4" fmla="*/ 3 w 94"/>
              <a:gd name="T5" fmla="*/ 30 h 70"/>
              <a:gd name="T6" fmla="*/ 6 w 94"/>
              <a:gd name="T7" fmla="*/ 22 h 70"/>
              <a:gd name="T8" fmla="*/ 12 w 94"/>
              <a:gd name="T9" fmla="*/ 21 h 70"/>
              <a:gd name="T10" fmla="*/ 15 w 94"/>
              <a:gd name="T11" fmla="*/ 21 h 70"/>
              <a:gd name="T12" fmla="*/ 26 w 94"/>
              <a:gd name="T13" fmla="*/ 27 h 70"/>
              <a:gd name="T14" fmla="*/ 32 w 94"/>
              <a:gd name="T15" fmla="*/ 25 h 70"/>
              <a:gd name="T16" fmla="*/ 33 w 94"/>
              <a:gd name="T17" fmla="*/ 23 h 70"/>
              <a:gd name="T18" fmla="*/ 34 w 94"/>
              <a:gd name="T19" fmla="*/ 22 h 70"/>
              <a:gd name="T20" fmla="*/ 37 w 94"/>
              <a:gd name="T21" fmla="*/ 19 h 70"/>
              <a:gd name="T22" fmla="*/ 48 w 94"/>
              <a:gd name="T23" fmla="*/ 12 h 70"/>
              <a:gd name="T24" fmla="*/ 68 w 94"/>
              <a:gd name="T25" fmla="*/ 10 h 70"/>
              <a:gd name="T26" fmla="*/ 72 w 94"/>
              <a:gd name="T27" fmla="*/ 2 h 70"/>
              <a:gd name="T28" fmla="*/ 79 w 94"/>
              <a:gd name="T29" fmla="*/ 3 h 70"/>
              <a:gd name="T30" fmla="*/ 83 w 94"/>
              <a:gd name="T31" fmla="*/ 3 h 70"/>
              <a:gd name="T32" fmla="*/ 87 w 94"/>
              <a:gd name="T33" fmla="*/ 0 h 70"/>
              <a:gd name="T34" fmla="*/ 87 w 94"/>
              <a:gd name="T35" fmla="*/ 0 h 70"/>
              <a:gd name="T36" fmla="*/ 90 w 94"/>
              <a:gd name="T37" fmla="*/ 4 h 70"/>
              <a:gd name="T38" fmla="*/ 91 w 94"/>
              <a:gd name="T39" fmla="*/ 6 h 70"/>
              <a:gd name="T40" fmla="*/ 94 w 94"/>
              <a:gd name="T41" fmla="*/ 10 h 70"/>
              <a:gd name="T42" fmla="*/ 90 w 94"/>
              <a:gd name="T43" fmla="*/ 12 h 70"/>
              <a:gd name="T44" fmla="*/ 79 w 94"/>
              <a:gd name="T45" fmla="*/ 19 h 70"/>
              <a:gd name="T46" fmla="*/ 72 w 94"/>
              <a:gd name="T47" fmla="*/ 17 h 70"/>
              <a:gd name="T48" fmla="*/ 61 w 94"/>
              <a:gd name="T49" fmla="*/ 19 h 70"/>
              <a:gd name="T50" fmla="*/ 61 w 94"/>
              <a:gd name="T51" fmla="*/ 21 h 70"/>
              <a:gd name="T52" fmla="*/ 60 w 94"/>
              <a:gd name="T53" fmla="*/ 26 h 70"/>
              <a:gd name="T54" fmla="*/ 60 w 94"/>
              <a:gd name="T55" fmla="*/ 29 h 70"/>
              <a:gd name="T56" fmla="*/ 60 w 94"/>
              <a:gd name="T57" fmla="*/ 36 h 70"/>
              <a:gd name="T58" fmla="*/ 60 w 94"/>
              <a:gd name="T59" fmla="*/ 42 h 70"/>
              <a:gd name="T60" fmla="*/ 56 w 94"/>
              <a:gd name="T61" fmla="*/ 41 h 70"/>
              <a:gd name="T62" fmla="*/ 55 w 94"/>
              <a:gd name="T63" fmla="*/ 47 h 70"/>
              <a:gd name="T64" fmla="*/ 53 w 94"/>
              <a:gd name="T65" fmla="*/ 51 h 70"/>
              <a:gd name="T66" fmla="*/ 45 w 94"/>
              <a:gd name="T67" fmla="*/ 52 h 70"/>
              <a:gd name="T68" fmla="*/ 45 w 94"/>
              <a:gd name="T69" fmla="*/ 59 h 70"/>
              <a:gd name="T70" fmla="*/ 40 w 94"/>
              <a:gd name="T71" fmla="*/ 60 h 70"/>
              <a:gd name="T72" fmla="*/ 38 w 94"/>
              <a:gd name="T73" fmla="*/ 66 h 70"/>
              <a:gd name="T74" fmla="*/ 37 w 94"/>
              <a:gd name="T75" fmla="*/ 68 h 70"/>
              <a:gd name="T76" fmla="*/ 34 w 94"/>
              <a:gd name="T77" fmla="*/ 7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4" h="70">
                <a:moveTo>
                  <a:pt x="0" y="33"/>
                </a:moveTo>
                <a:lnTo>
                  <a:pt x="2" y="33"/>
                </a:lnTo>
                <a:lnTo>
                  <a:pt x="3" y="30"/>
                </a:lnTo>
                <a:lnTo>
                  <a:pt x="6" y="22"/>
                </a:lnTo>
                <a:lnTo>
                  <a:pt x="12" y="21"/>
                </a:lnTo>
                <a:lnTo>
                  <a:pt x="15" y="21"/>
                </a:lnTo>
                <a:lnTo>
                  <a:pt x="26" y="27"/>
                </a:lnTo>
                <a:lnTo>
                  <a:pt x="32" y="25"/>
                </a:lnTo>
                <a:lnTo>
                  <a:pt x="33" y="23"/>
                </a:lnTo>
                <a:lnTo>
                  <a:pt x="34" y="22"/>
                </a:lnTo>
                <a:lnTo>
                  <a:pt x="37" y="19"/>
                </a:lnTo>
                <a:lnTo>
                  <a:pt x="48" y="12"/>
                </a:lnTo>
                <a:lnTo>
                  <a:pt x="68" y="10"/>
                </a:lnTo>
                <a:lnTo>
                  <a:pt x="72" y="2"/>
                </a:lnTo>
                <a:lnTo>
                  <a:pt x="79" y="3"/>
                </a:lnTo>
                <a:lnTo>
                  <a:pt x="83" y="3"/>
                </a:lnTo>
                <a:lnTo>
                  <a:pt x="87" y="0"/>
                </a:lnTo>
                <a:moveTo>
                  <a:pt x="87" y="0"/>
                </a:moveTo>
                <a:lnTo>
                  <a:pt x="90" y="4"/>
                </a:lnTo>
                <a:lnTo>
                  <a:pt x="91" y="6"/>
                </a:lnTo>
                <a:lnTo>
                  <a:pt x="94" y="10"/>
                </a:lnTo>
                <a:lnTo>
                  <a:pt x="90" y="12"/>
                </a:lnTo>
                <a:lnTo>
                  <a:pt x="79" y="19"/>
                </a:lnTo>
                <a:lnTo>
                  <a:pt x="72" y="17"/>
                </a:lnTo>
                <a:lnTo>
                  <a:pt x="61" y="19"/>
                </a:lnTo>
                <a:lnTo>
                  <a:pt x="61" y="21"/>
                </a:lnTo>
                <a:lnTo>
                  <a:pt x="60" y="26"/>
                </a:lnTo>
                <a:lnTo>
                  <a:pt x="60" y="29"/>
                </a:lnTo>
                <a:lnTo>
                  <a:pt x="60" y="36"/>
                </a:lnTo>
                <a:lnTo>
                  <a:pt x="60" y="42"/>
                </a:lnTo>
                <a:lnTo>
                  <a:pt x="56" y="41"/>
                </a:lnTo>
                <a:lnTo>
                  <a:pt x="55" y="47"/>
                </a:lnTo>
                <a:lnTo>
                  <a:pt x="53" y="51"/>
                </a:lnTo>
                <a:lnTo>
                  <a:pt x="45" y="52"/>
                </a:lnTo>
                <a:lnTo>
                  <a:pt x="45" y="59"/>
                </a:lnTo>
                <a:lnTo>
                  <a:pt x="40" y="60"/>
                </a:lnTo>
                <a:lnTo>
                  <a:pt x="38" y="66"/>
                </a:lnTo>
                <a:lnTo>
                  <a:pt x="37" y="68"/>
                </a:lnTo>
                <a:lnTo>
                  <a:pt x="34" y="7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5" name="Freeform 688"/>
          <p:cNvSpPr>
            <a:spLocks/>
          </p:cNvSpPr>
          <p:nvPr/>
        </p:nvSpPr>
        <p:spPr bwMode="auto">
          <a:xfrm>
            <a:off x="4097338" y="5883275"/>
            <a:ext cx="17463" cy="14288"/>
          </a:xfrm>
          <a:custGeom>
            <a:avLst/>
            <a:gdLst>
              <a:gd name="T0" fmla="*/ 0 w 11"/>
              <a:gd name="T1" fmla="*/ 7 h 9"/>
              <a:gd name="T2" fmla="*/ 9 w 11"/>
              <a:gd name="T3" fmla="*/ 9 h 9"/>
              <a:gd name="T4" fmla="*/ 8 w 11"/>
              <a:gd name="T5" fmla="*/ 3 h 9"/>
              <a:gd name="T6" fmla="*/ 9 w 11"/>
              <a:gd name="T7" fmla="*/ 2 h 9"/>
              <a:gd name="T8" fmla="*/ 11 w 11"/>
              <a:gd name="T9" fmla="*/ 0 h 9"/>
              <a:gd name="T10" fmla="*/ 11 w 11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9">
                <a:moveTo>
                  <a:pt x="0" y="7"/>
                </a:moveTo>
                <a:lnTo>
                  <a:pt x="9" y="9"/>
                </a:lnTo>
                <a:lnTo>
                  <a:pt x="8" y="3"/>
                </a:lnTo>
                <a:lnTo>
                  <a:pt x="9" y="2"/>
                </a:lnTo>
                <a:lnTo>
                  <a:pt x="11" y="0"/>
                </a:lnTo>
                <a:lnTo>
                  <a:pt x="1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6" name="Freeform 689"/>
          <p:cNvSpPr>
            <a:spLocks/>
          </p:cNvSpPr>
          <p:nvPr/>
        </p:nvSpPr>
        <p:spPr bwMode="auto">
          <a:xfrm>
            <a:off x="4108451" y="5911850"/>
            <a:ext cx="14288" cy="22225"/>
          </a:xfrm>
          <a:custGeom>
            <a:avLst/>
            <a:gdLst>
              <a:gd name="T0" fmla="*/ 9 w 9"/>
              <a:gd name="T1" fmla="*/ 14 h 14"/>
              <a:gd name="T2" fmla="*/ 6 w 9"/>
              <a:gd name="T3" fmla="*/ 12 h 14"/>
              <a:gd name="T4" fmla="*/ 4 w 9"/>
              <a:gd name="T5" fmla="*/ 11 h 14"/>
              <a:gd name="T6" fmla="*/ 2 w 9"/>
              <a:gd name="T7" fmla="*/ 6 h 14"/>
              <a:gd name="T8" fmla="*/ 6 w 9"/>
              <a:gd name="T9" fmla="*/ 0 h 14"/>
              <a:gd name="T10" fmla="*/ 0 w 9"/>
              <a:gd name="T11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14">
                <a:moveTo>
                  <a:pt x="9" y="14"/>
                </a:moveTo>
                <a:lnTo>
                  <a:pt x="6" y="12"/>
                </a:lnTo>
                <a:lnTo>
                  <a:pt x="4" y="11"/>
                </a:lnTo>
                <a:lnTo>
                  <a:pt x="2" y="6"/>
                </a:lnTo>
                <a:lnTo>
                  <a:pt x="6" y="0"/>
                </a:lnTo>
                <a:lnTo>
                  <a:pt x="0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7" name="Freeform 690"/>
          <p:cNvSpPr>
            <a:spLocks/>
          </p:cNvSpPr>
          <p:nvPr/>
        </p:nvSpPr>
        <p:spPr bwMode="auto">
          <a:xfrm>
            <a:off x="4092576" y="5929313"/>
            <a:ext cx="107950" cy="52388"/>
          </a:xfrm>
          <a:custGeom>
            <a:avLst/>
            <a:gdLst>
              <a:gd name="T0" fmla="*/ 68 w 68"/>
              <a:gd name="T1" fmla="*/ 15 h 33"/>
              <a:gd name="T2" fmla="*/ 64 w 68"/>
              <a:gd name="T3" fmla="*/ 16 h 33"/>
              <a:gd name="T4" fmla="*/ 57 w 68"/>
              <a:gd name="T5" fmla="*/ 19 h 33"/>
              <a:gd name="T6" fmla="*/ 55 w 68"/>
              <a:gd name="T7" fmla="*/ 22 h 33"/>
              <a:gd name="T8" fmla="*/ 52 w 68"/>
              <a:gd name="T9" fmla="*/ 26 h 33"/>
              <a:gd name="T10" fmla="*/ 51 w 68"/>
              <a:gd name="T11" fmla="*/ 27 h 33"/>
              <a:gd name="T12" fmla="*/ 48 w 68"/>
              <a:gd name="T13" fmla="*/ 26 h 33"/>
              <a:gd name="T14" fmla="*/ 48 w 68"/>
              <a:gd name="T15" fmla="*/ 25 h 33"/>
              <a:gd name="T16" fmla="*/ 29 w 68"/>
              <a:gd name="T17" fmla="*/ 33 h 33"/>
              <a:gd name="T18" fmla="*/ 27 w 68"/>
              <a:gd name="T19" fmla="*/ 33 h 33"/>
              <a:gd name="T20" fmla="*/ 16 w 68"/>
              <a:gd name="T21" fmla="*/ 26 h 33"/>
              <a:gd name="T22" fmla="*/ 12 w 68"/>
              <a:gd name="T23" fmla="*/ 23 h 33"/>
              <a:gd name="T24" fmla="*/ 10 w 68"/>
              <a:gd name="T25" fmla="*/ 22 h 33"/>
              <a:gd name="T26" fmla="*/ 0 w 68"/>
              <a:gd name="T27" fmla="*/ 15 h 33"/>
              <a:gd name="T28" fmla="*/ 10 w 68"/>
              <a:gd name="T29" fmla="*/ 4 h 33"/>
              <a:gd name="T30" fmla="*/ 14 w 68"/>
              <a:gd name="T31" fmla="*/ 0 h 33"/>
              <a:gd name="T32" fmla="*/ 16 w 68"/>
              <a:gd name="T33" fmla="*/ 1 h 33"/>
              <a:gd name="T34" fmla="*/ 19 w 68"/>
              <a:gd name="T35" fmla="*/ 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8" h="33">
                <a:moveTo>
                  <a:pt x="68" y="15"/>
                </a:moveTo>
                <a:lnTo>
                  <a:pt x="64" y="16"/>
                </a:lnTo>
                <a:lnTo>
                  <a:pt x="57" y="19"/>
                </a:lnTo>
                <a:lnTo>
                  <a:pt x="55" y="22"/>
                </a:lnTo>
                <a:lnTo>
                  <a:pt x="52" y="26"/>
                </a:lnTo>
                <a:lnTo>
                  <a:pt x="51" y="27"/>
                </a:lnTo>
                <a:lnTo>
                  <a:pt x="48" y="26"/>
                </a:lnTo>
                <a:lnTo>
                  <a:pt x="48" y="25"/>
                </a:lnTo>
                <a:lnTo>
                  <a:pt x="29" y="33"/>
                </a:lnTo>
                <a:lnTo>
                  <a:pt x="27" y="33"/>
                </a:lnTo>
                <a:lnTo>
                  <a:pt x="16" y="26"/>
                </a:lnTo>
                <a:lnTo>
                  <a:pt x="12" y="23"/>
                </a:lnTo>
                <a:lnTo>
                  <a:pt x="10" y="22"/>
                </a:lnTo>
                <a:lnTo>
                  <a:pt x="0" y="15"/>
                </a:lnTo>
                <a:lnTo>
                  <a:pt x="10" y="4"/>
                </a:lnTo>
                <a:lnTo>
                  <a:pt x="14" y="0"/>
                </a:lnTo>
                <a:lnTo>
                  <a:pt x="16" y="1"/>
                </a:lnTo>
                <a:lnTo>
                  <a:pt x="19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8" name="Freeform 691"/>
          <p:cNvSpPr>
            <a:spLocks/>
          </p:cNvSpPr>
          <p:nvPr/>
        </p:nvSpPr>
        <p:spPr bwMode="auto">
          <a:xfrm>
            <a:off x="4092576" y="5494338"/>
            <a:ext cx="39688" cy="41275"/>
          </a:xfrm>
          <a:custGeom>
            <a:avLst/>
            <a:gdLst>
              <a:gd name="T0" fmla="*/ 0 w 25"/>
              <a:gd name="T1" fmla="*/ 26 h 26"/>
              <a:gd name="T2" fmla="*/ 11 w 25"/>
              <a:gd name="T3" fmla="*/ 20 h 26"/>
              <a:gd name="T4" fmla="*/ 11 w 25"/>
              <a:gd name="T5" fmla="*/ 19 h 26"/>
              <a:gd name="T6" fmla="*/ 16 w 25"/>
              <a:gd name="T7" fmla="*/ 8 h 26"/>
              <a:gd name="T8" fmla="*/ 23 w 25"/>
              <a:gd name="T9" fmla="*/ 1 h 26"/>
              <a:gd name="T10" fmla="*/ 25 w 25"/>
              <a:gd name="T11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26">
                <a:moveTo>
                  <a:pt x="0" y="26"/>
                </a:moveTo>
                <a:lnTo>
                  <a:pt x="11" y="20"/>
                </a:lnTo>
                <a:lnTo>
                  <a:pt x="11" y="19"/>
                </a:lnTo>
                <a:lnTo>
                  <a:pt x="16" y="8"/>
                </a:lnTo>
                <a:lnTo>
                  <a:pt x="23" y="1"/>
                </a:lnTo>
                <a:lnTo>
                  <a:pt x="2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9" name="Freeform 692"/>
          <p:cNvSpPr>
            <a:spLocks/>
          </p:cNvSpPr>
          <p:nvPr/>
        </p:nvSpPr>
        <p:spPr bwMode="auto">
          <a:xfrm>
            <a:off x="4386263" y="4894263"/>
            <a:ext cx="52388" cy="50800"/>
          </a:xfrm>
          <a:custGeom>
            <a:avLst/>
            <a:gdLst>
              <a:gd name="T0" fmla="*/ 0 w 33"/>
              <a:gd name="T1" fmla="*/ 32 h 32"/>
              <a:gd name="T2" fmla="*/ 10 w 33"/>
              <a:gd name="T3" fmla="*/ 26 h 32"/>
              <a:gd name="T4" fmla="*/ 11 w 33"/>
              <a:gd name="T5" fmla="*/ 22 h 32"/>
              <a:gd name="T6" fmla="*/ 11 w 33"/>
              <a:gd name="T7" fmla="*/ 21 h 32"/>
              <a:gd name="T8" fmla="*/ 13 w 33"/>
              <a:gd name="T9" fmla="*/ 21 h 32"/>
              <a:gd name="T10" fmla="*/ 26 w 33"/>
              <a:gd name="T11" fmla="*/ 7 h 32"/>
              <a:gd name="T12" fmla="*/ 28 w 33"/>
              <a:gd name="T13" fmla="*/ 6 h 32"/>
              <a:gd name="T14" fmla="*/ 33 w 33"/>
              <a:gd name="T1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" h="32">
                <a:moveTo>
                  <a:pt x="0" y="32"/>
                </a:moveTo>
                <a:lnTo>
                  <a:pt x="10" y="26"/>
                </a:lnTo>
                <a:lnTo>
                  <a:pt x="11" y="22"/>
                </a:lnTo>
                <a:lnTo>
                  <a:pt x="11" y="21"/>
                </a:lnTo>
                <a:lnTo>
                  <a:pt x="13" y="21"/>
                </a:lnTo>
                <a:lnTo>
                  <a:pt x="26" y="7"/>
                </a:lnTo>
                <a:lnTo>
                  <a:pt x="28" y="6"/>
                </a:lnTo>
                <a:lnTo>
                  <a:pt x="3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0" name="Freeform 693"/>
          <p:cNvSpPr>
            <a:spLocks/>
          </p:cNvSpPr>
          <p:nvPr/>
        </p:nvSpPr>
        <p:spPr bwMode="auto">
          <a:xfrm>
            <a:off x="4516438" y="5060950"/>
            <a:ext cx="134938" cy="107950"/>
          </a:xfrm>
          <a:custGeom>
            <a:avLst/>
            <a:gdLst>
              <a:gd name="T0" fmla="*/ 0 w 85"/>
              <a:gd name="T1" fmla="*/ 0 h 68"/>
              <a:gd name="T2" fmla="*/ 3 w 85"/>
              <a:gd name="T3" fmla="*/ 0 h 68"/>
              <a:gd name="T4" fmla="*/ 4 w 85"/>
              <a:gd name="T5" fmla="*/ 2 h 68"/>
              <a:gd name="T6" fmla="*/ 4 w 85"/>
              <a:gd name="T7" fmla="*/ 3 h 68"/>
              <a:gd name="T8" fmla="*/ 4 w 85"/>
              <a:gd name="T9" fmla="*/ 4 h 68"/>
              <a:gd name="T10" fmla="*/ 17 w 85"/>
              <a:gd name="T11" fmla="*/ 0 h 68"/>
              <a:gd name="T12" fmla="*/ 21 w 85"/>
              <a:gd name="T13" fmla="*/ 7 h 68"/>
              <a:gd name="T14" fmla="*/ 30 w 85"/>
              <a:gd name="T15" fmla="*/ 11 h 68"/>
              <a:gd name="T16" fmla="*/ 36 w 85"/>
              <a:gd name="T17" fmla="*/ 8 h 68"/>
              <a:gd name="T18" fmla="*/ 37 w 85"/>
              <a:gd name="T19" fmla="*/ 8 h 68"/>
              <a:gd name="T20" fmla="*/ 37 w 85"/>
              <a:gd name="T21" fmla="*/ 26 h 68"/>
              <a:gd name="T22" fmla="*/ 44 w 85"/>
              <a:gd name="T23" fmla="*/ 26 h 68"/>
              <a:gd name="T24" fmla="*/ 45 w 85"/>
              <a:gd name="T25" fmla="*/ 26 h 68"/>
              <a:gd name="T26" fmla="*/ 56 w 85"/>
              <a:gd name="T27" fmla="*/ 34 h 68"/>
              <a:gd name="T28" fmla="*/ 77 w 85"/>
              <a:gd name="T29" fmla="*/ 63 h 68"/>
              <a:gd name="T30" fmla="*/ 85 w 85"/>
              <a:gd name="T31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5" h="68">
                <a:moveTo>
                  <a:pt x="0" y="0"/>
                </a:moveTo>
                <a:lnTo>
                  <a:pt x="3" y="0"/>
                </a:lnTo>
                <a:lnTo>
                  <a:pt x="4" y="2"/>
                </a:lnTo>
                <a:lnTo>
                  <a:pt x="4" y="3"/>
                </a:lnTo>
                <a:lnTo>
                  <a:pt x="4" y="4"/>
                </a:lnTo>
                <a:lnTo>
                  <a:pt x="17" y="0"/>
                </a:lnTo>
                <a:lnTo>
                  <a:pt x="21" y="7"/>
                </a:lnTo>
                <a:lnTo>
                  <a:pt x="30" y="11"/>
                </a:lnTo>
                <a:lnTo>
                  <a:pt x="36" y="8"/>
                </a:lnTo>
                <a:lnTo>
                  <a:pt x="37" y="8"/>
                </a:lnTo>
                <a:lnTo>
                  <a:pt x="37" y="26"/>
                </a:lnTo>
                <a:lnTo>
                  <a:pt x="44" y="26"/>
                </a:lnTo>
                <a:lnTo>
                  <a:pt x="45" y="26"/>
                </a:lnTo>
                <a:lnTo>
                  <a:pt x="56" y="34"/>
                </a:lnTo>
                <a:lnTo>
                  <a:pt x="77" y="63"/>
                </a:lnTo>
                <a:lnTo>
                  <a:pt x="85" y="6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1" name="Freeform 694"/>
          <p:cNvSpPr>
            <a:spLocks/>
          </p:cNvSpPr>
          <p:nvPr/>
        </p:nvSpPr>
        <p:spPr bwMode="auto">
          <a:xfrm>
            <a:off x="4441826" y="5076825"/>
            <a:ext cx="209550" cy="155575"/>
          </a:xfrm>
          <a:custGeom>
            <a:avLst/>
            <a:gdLst>
              <a:gd name="T0" fmla="*/ 132 w 132"/>
              <a:gd name="T1" fmla="*/ 58 h 98"/>
              <a:gd name="T2" fmla="*/ 124 w 132"/>
              <a:gd name="T3" fmla="*/ 71 h 98"/>
              <a:gd name="T4" fmla="*/ 125 w 132"/>
              <a:gd name="T5" fmla="*/ 79 h 98"/>
              <a:gd name="T6" fmla="*/ 122 w 132"/>
              <a:gd name="T7" fmla="*/ 84 h 98"/>
              <a:gd name="T8" fmla="*/ 111 w 132"/>
              <a:gd name="T9" fmla="*/ 82 h 98"/>
              <a:gd name="T10" fmla="*/ 106 w 132"/>
              <a:gd name="T11" fmla="*/ 86 h 98"/>
              <a:gd name="T12" fmla="*/ 104 w 132"/>
              <a:gd name="T13" fmla="*/ 87 h 98"/>
              <a:gd name="T14" fmla="*/ 89 w 132"/>
              <a:gd name="T15" fmla="*/ 98 h 98"/>
              <a:gd name="T16" fmla="*/ 84 w 132"/>
              <a:gd name="T17" fmla="*/ 95 h 98"/>
              <a:gd name="T18" fmla="*/ 59 w 132"/>
              <a:gd name="T19" fmla="*/ 88 h 98"/>
              <a:gd name="T20" fmla="*/ 57 w 132"/>
              <a:gd name="T21" fmla="*/ 88 h 98"/>
              <a:gd name="T22" fmla="*/ 46 w 132"/>
              <a:gd name="T23" fmla="*/ 88 h 98"/>
              <a:gd name="T24" fmla="*/ 43 w 132"/>
              <a:gd name="T25" fmla="*/ 84 h 98"/>
              <a:gd name="T26" fmla="*/ 29 w 132"/>
              <a:gd name="T27" fmla="*/ 80 h 98"/>
              <a:gd name="T28" fmla="*/ 29 w 132"/>
              <a:gd name="T29" fmla="*/ 73 h 98"/>
              <a:gd name="T30" fmla="*/ 29 w 132"/>
              <a:gd name="T31" fmla="*/ 65 h 98"/>
              <a:gd name="T32" fmla="*/ 14 w 132"/>
              <a:gd name="T33" fmla="*/ 64 h 98"/>
              <a:gd name="T34" fmla="*/ 19 w 132"/>
              <a:gd name="T35" fmla="*/ 49 h 98"/>
              <a:gd name="T36" fmla="*/ 25 w 132"/>
              <a:gd name="T37" fmla="*/ 50 h 98"/>
              <a:gd name="T38" fmla="*/ 28 w 132"/>
              <a:gd name="T39" fmla="*/ 46 h 98"/>
              <a:gd name="T40" fmla="*/ 17 w 132"/>
              <a:gd name="T41" fmla="*/ 41 h 98"/>
              <a:gd name="T42" fmla="*/ 13 w 132"/>
              <a:gd name="T43" fmla="*/ 45 h 98"/>
              <a:gd name="T44" fmla="*/ 2 w 132"/>
              <a:gd name="T45" fmla="*/ 45 h 98"/>
              <a:gd name="T46" fmla="*/ 0 w 132"/>
              <a:gd name="T47" fmla="*/ 42 h 98"/>
              <a:gd name="T48" fmla="*/ 0 w 132"/>
              <a:gd name="T49" fmla="*/ 39 h 98"/>
              <a:gd name="T50" fmla="*/ 2 w 132"/>
              <a:gd name="T51" fmla="*/ 37 h 98"/>
              <a:gd name="T52" fmla="*/ 13 w 132"/>
              <a:gd name="T53" fmla="*/ 30 h 98"/>
              <a:gd name="T54" fmla="*/ 13 w 132"/>
              <a:gd name="T55" fmla="*/ 28 h 98"/>
              <a:gd name="T56" fmla="*/ 12 w 132"/>
              <a:gd name="T57" fmla="*/ 23 h 98"/>
              <a:gd name="T58" fmla="*/ 5 w 132"/>
              <a:gd name="T59" fmla="*/ 26 h 98"/>
              <a:gd name="T60" fmla="*/ 6 w 132"/>
              <a:gd name="T61" fmla="*/ 19 h 98"/>
              <a:gd name="T62" fmla="*/ 13 w 132"/>
              <a:gd name="T63" fmla="*/ 1 h 98"/>
              <a:gd name="T64" fmla="*/ 38 w 132"/>
              <a:gd name="T65" fmla="*/ 1 h 98"/>
              <a:gd name="T66" fmla="*/ 40 w 132"/>
              <a:gd name="T67" fmla="*/ 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2" h="98">
                <a:moveTo>
                  <a:pt x="132" y="58"/>
                </a:moveTo>
                <a:lnTo>
                  <a:pt x="124" y="71"/>
                </a:lnTo>
                <a:lnTo>
                  <a:pt x="125" y="79"/>
                </a:lnTo>
                <a:lnTo>
                  <a:pt x="122" y="84"/>
                </a:lnTo>
                <a:lnTo>
                  <a:pt x="111" y="82"/>
                </a:lnTo>
                <a:lnTo>
                  <a:pt x="106" y="86"/>
                </a:lnTo>
                <a:lnTo>
                  <a:pt x="104" y="87"/>
                </a:lnTo>
                <a:lnTo>
                  <a:pt x="89" y="98"/>
                </a:lnTo>
                <a:lnTo>
                  <a:pt x="84" y="95"/>
                </a:lnTo>
                <a:lnTo>
                  <a:pt x="59" y="88"/>
                </a:lnTo>
                <a:lnTo>
                  <a:pt x="57" y="88"/>
                </a:lnTo>
                <a:lnTo>
                  <a:pt x="46" y="88"/>
                </a:lnTo>
                <a:lnTo>
                  <a:pt x="43" y="84"/>
                </a:lnTo>
                <a:lnTo>
                  <a:pt x="29" y="80"/>
                </a:lnTo>
                <a:lnTo>
                  <a:pt x="29" y="73"/>
                </a:lnTo>
                <a:lnTo>
                  <a:pt x="29" y="65"/>
                </a:lnTo>
                <a:lnTo>
                  <a:pt x="14" y="64"/>
                </a:lnTo>
                <a:lnTo>
                  <a:pt x="19" y="49"/>
                </a:lnTo>
                <a:lnTo>
                  <a:pt x="25" y="50"/>
                </a:lnTo>
                <a:lnTo>
                  <a:pt x="28" y="46"/>
                </a:lnTo>
                <a:lnTo>
                  <a:pt x="17" y="41"/>
                </a:lnTo>
                <a:lnTo>
                  <a:pt x="13" y="45"/>
                </a:lnTo>
                <a:lnTo>
                  <a:pt x="2" y="45"/>
                </a:lnTo>
                <a:lnTo>
                  <a:pt x="0" y="42"/>
                </a:lnTo>
                <a:lnTo>
                  <a:pt x="0" y="39"/>
                </a:lnTo>
                <a:lnTo>
                  <a:pt x="2" y="37"/>
                </a:lnTo>
                <a:lnTo>
                  <a:pt x="13" y="30"/>
                </a:lnTo>
                <a:lnTo>
                  <a:pt x="13" y="28"/>
                </a:lnTo>
                <a:lnTo>
                  <a:pt x="12" y="23"/>
                </a:lnTo>
                <a:lnTo>
                  <a:pt x="5" y="26"/>
                </a:lnTo>
                <a:lnTo>
                  <a:pt x="6" y="19"/>
                </a:lnTo>
                <a:lnTo>
                  <a:pt x="13" y="1"/>
                </a:lnTo>
                <a:lnTo>
                  <a:pt x="38" y="1"/>
                </a:lnTo>
                <a:lnTo>
                  <a:pt x="4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2" name="Freeform 695"/>
          <p:cNvSpPr>
            <a:spLocks/>
          </p:cNvSpPr>
          <p:nvPr/>
        </p:nvSpPr>
        <p:spPr bwMode="auto">
          <a:xfrm>
            <a:off x="4556126" y="4429125"/>
            <a:ext cx="1588" cy="6350"/>
          </a:xfrm>
          <a:custGeom>
            <a:avLst/>
            <a:gdLst>
              <a:gd name="T0" fmla="*/ 0 w 1"/>
              <a:gd name="T1" fmla="*/ 0 h 4"/>
              <a:gd name="T2" fmla="*/ 0 w 1"/>
              <a:gd name="T3" fmla="*/ 1 h 4"/>
              <a:gd name="T4" fmla="*/ 1 w 1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4">
                <a:moveTo>
                  <a:pt x="0" y="0"/>
                </a:moveTo>
                <a:lnTo>
                  <a:pt x="0" y="1"/>
                </a:lnTo>
                <a:lnTo>
                  <a:pt x="1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3" name="Freeform 696"/>
          <p:cNvSpPr>
            <a:spLocks/>
          </p:cNvSpPr>
          <p:nvPr/>
        </p:nvSpPr>
        <p:spPr bwMode="auto">
          <a:xfrm>
            <a:off x="4527551" y="4391025"/>
            <a:ext cx="114300" cy="92075"/>
          </a:xfrm>
          <a:custGeom>
            <a:avLst/>
            <a:gdLst>
              <a:gd name="T0" fmla="*/ 64 w 72"/>
              <a:gd name="T1" fmla="*/ 13 h 58"/>
              <a:gd name="T2" fmla="*/ 64 w 72"/>
              <a:gd name="T3" fmla="*/ 16 h 58"/>
              <a:gd name="T4" fmla="*/ 61 w 72"/>
              <a:gd name="T5" fmla="*/ 23 h 58"/>
              <a:gd name="T6" fmla="*/ 68 w 72"/>
              <a:gd name="T7" fmla="*/ 31 h 58"/>
              <a:gd name="T8" fmla="*/ 72 w 72"/>
              <a:gd name="T9" fmla="*/ 35 h 58"/>
              <a:gd name="T10" fmla="*/ 70 w 72"/>
              <a:gd name="T11" fmla="*/ 36 h 58"/>
              <a:gd name="T12" fmla="*/ 70 w 72"/>
              <a:gd name="T13" fmla="*/ 38 h 58"/>
              <a:gd name="T14" fmla="*/ 61 w 72"/>
              <a:gd name="T15" fmla="*/ 43 h 58"/>
              <a:gd name="T16" fmla="*/ 61 w 72"/>
              <a:gd name="T17" fmla="*/ 50 h 58"/>
              <a:gd name="T18" fmla="*/ 53 w 72"/>
              <a:gd name="T19" fmla="*/ 58 h 58"/>
              <a:gd name="T20" fmla="*/ 48 w 72"/>
              <a:gd name="T21" fmla="*/ 57 h 58"/>
              <a:gd name="T22" fmla="*/ 35 w 72"/>
              <a:gd name="T23" fmla="*/ 50 h 58"/>
              <a:gd name="T24" fmla="*/ 31 w 72"/>
              <a:gd name="T25" fmla="*/ 34 h 58"/>
              <a:gd name="T26" fmla="*/ 29 w 72"/>
              <a:gd name="T27" fmla="*/ 32 h 58"/>
              <a:gd name="T28" fmla="*/ 25 w 72"/>
              <a:gd name="T29" fmla="*/ 31 h 58"/>
              <a:gd name="T30" fmla="*/ 19 w 72"/>
              <a:gd name="T31" fmla="*/ 28 h 58"/>
              <a:gd name="T32" fmla="*/ 18 w 72"/>
              <a:gd name="T33" fmla="*/ 25 h 58"/>
              <a:gd name="T34" fmla="*/ 18 w 72"/>
              <a:gd name="T35" fmla="*/ 24 h 58"/>
              <a:gd name="T36" fmla="*/ 5 w 72"/>
              <a:gd name="T37" fmla="*/ 12 h 58"/>
              <a:gd name="T38" fmla="*/ 10 w 72"/>
              <a:gd name="T39" fmla="*/ 9 h 58"/>
              <a:gd name="T40" fmla="*/ 1 w 72"/>
              <a:gd name="T41" fmla="*/ 2 h 58"/>
              <a:gd name="T42" fmla="*/ 0 w 72"/>
              <a:gd name="T43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2" h="58">
                <a:moveTo>
                  <a:pt x="64" y="13"/>
                </a:moveTo>
                <a:lnTo>
                  <a:pt x="64" y="16"/>
                </a:lnTo>
                <a:lnTo>
                  <a:pt x="61" y="23"/>
                </a:lnTo>
                <a:lnTo>
                  <a:pt x="68" y="31"/>
                </a:lnTo>
                <a:lnTo>
                  <a:pt x="72" y="35"/>
                </a:lnTo>
                <a:lnTo>
                  <a:pt x="70" y="36"/>
                </a:lnTo>
                <a:lnTo>
                  <a:pt x="70" y="38"/>
                </a:lnTo>
                <a:lnTo>
                  <a:pt x="61" y="43"/>
                </a:lnTo>
                <a:lnTo>
                  <a:pt x="61" y="50"/>
                </a:lnTo>
                <a:lnTo>
                  <a:pt x="53" y="58"/>
                </a:lnTo>
                <a:lnTo>
                  <a:pt x="48" y="57"/>
                </a:lnTo>
                <a:lnTo>
                  <a:pt x="35" y="50"/>
                </a:lnTo>
                <a:lnTo>
                  <a:pt x="31" y="34"/>
                </a:lnTo>
                <a:lnTo>
                  <a:pt x="29" y="32"/>
                </a:lnTo>
                <a:lnTo>
                  <a:pt x="25" y="31"/>
                </a:lnTo>
                <a:lnTo>
                  <a:pt x="19" y="28"/>
                </a:lnTo>
                <a:lnTo>
                  <a:pt x="18" y="25"/>
                </a:lnTo>
                <a:lnTo>
                  <a:pt x="18" y="24"/>
                </a:lnTo>
                <a:lnTo>
                  <a:pt x="5" y="12"/>
                </a:lnTo>
                <a:lnTo>
                  <a:pt x="10" y="9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4" name="Freeform 697"/>
          <p:cNvSpPr>
            <a:spLocks/>
          </p:cNvSpPr>
          <p:nvPr/>
        </p:nvSpPr>
        <p:spPr bwMode="auto">
          <a:xfrm>
            <a:off x="4672013" y="4291013"/>
            <a:ext cx="141288" cy="52388"/>
          </a:xfrm>
          <a:custGeom>
            <a:avLst/>
            <a:gdLst>
              <a:gd name="T0" fmla="*/ 89 w 89"/>
              <a:gd name="T1" fmla="*/ 30 h 33"/>
              <a:gd name="T2" fmla="*/ 85 w 89"/>
              <a:gd name="T3" fmla="*/ 30 h 33"/>
              <a:gd name="T4" fmla="*/ 81 w 89"/>
              <a:gd name="T5" fmla="*/ 31 h 33"/>
              <a:gd name="T6" fmla="*/ 78 w 89"/>
              <a:gd name="T7" fmla="*/ 30 h 33"/>
              <a:gd name="T8" fmla="*/ 64 w 89"/>
              <a:gd name="T9" fmla="*/ 33 h 33"/>
              <a:gd name="T10" fmla="*/ 60 w 89"/>
              <a:gd name="T11" fmla="*/ 30 h 33"/>
              <a:gd name="T12" fmla="*/ 58 w 89"/>
              <a:gd name="T13" fmla="*/ 30 h 33"/>
              <a:gd name="T14" fmla="*/ 52 w 89"/>
              <a:gd name="T15" fmla="*/ 30 h 33"/>
              <a:gd name="T16" fmla="*/ 52 w 89"/>
              <a:gd name="T17" fmla="*/ 28 h 33"/>
              <a:gd name="T18" fmla="*/ 49 w 89"/>
              <a:gd name="T19" fmla="*/ 20 h 33"/>
              <a:gd name="T20" fmla="*/ 44 w 89"/>
              <a:gd name="T21" fmla="*/ 19 h 33"/>
              <a:gd name="T22" fmla="*/ 44 w 89"/>
              <a:gd name="T23" fmla="*/ 23 h 33"/>
              <a:gd name="T24" fmla="*/ 32 w 89"/>
              <a:gd name="T25" fmla="*/ 27 h 33"/>
              <a:gd name="T26" fmla="*/ 28 w 89"/>
              <a:gd name="T27" fmla="*/ 27 h 33"/>
              <a:gd name="T28" fmla="*/ 14 w 89"/>
              <a:gd name="T29" fmla="*/ 26 h 33"/>
              <a:gd name="T30" fmla="*/ 8 w 89"/>
              <a:gd name="T31" fmla="*/ 26 h 33"/>
              <a:gd name="T32" fmla="*/ 6 w 89"/>
              <a:gd name="T33" fmla="*/ 24 h 33"/>
              <a:gd name="T34" fmla="*/ 0 w 89"/>
              <a:gd name="T35" fmla="*/ 20 h 33"/>
              <a:gd name="T36" fmla="*/ 3 w 89"/>
              <a:gd name="T37" fmla="*/ 18 h 33"/>
              <a:gd name="T38" fmla="*/ 28 w 89"/>
              <a:gd name="T39" fmla="*/ 13 h 33"/>
              <a:gd name="T40" fmla="*/ 30 w 89"/>
              <a:gd name="T41" fmla="*/ 3 h 33"/>
              <a:gd name="T42" fmla="*/ 30 w 89"/>
              <a:gd name="T43" fmla="*/ 1 h 33"/>
              <a:gd name="T44" fmla="*/ 28 w 89"/>
              <a:gd name="T4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9" h="33">
                <a:moveTo>
                  <a:pt x="89" y="30"/>
                </a:moveTo>
                <a:lnTo>
                  <a:pt x="85" y="30"/>
                </a:lnTo>
                <a:lnTo>
                  <a:pt x="81" y="31"/>
                </a:lnTo>
                <a:lnTo>
                  <a:pt x="78" y="30"/>
                </a:lnTo>
                <a:lnTo>
                  <a:pt x="64" y="33"/>
                </a:lnTo>
                <a:lnTo>
                  <a:pt x="60" y="30"/>
                </a:lnTo>
                <a:lnTo>
                  <a:pt x="58" y="30"/>
                </a:lnTo>
                <a:lnTo>
                  <a:pt x="52" y="30"/>
                </a:lnTo>
                <a:lnTo>
                  <a:pt x="52" y="28"/>
                </a:lnTo>
                <a:lnTo>
                  <a:pt x="49" y="20"/>
                </a:lnTo>
                <a:lnTo>
                  <a:pt x="44" y="19"/>
                </a:lnTo>
                <a:lnTo>
                  <a:pt x="44" y="23"/>
                </a:lnTo>
                <a:lnTo>
                  <a:pt x="32" y="27"/>
                </a:lnTo>
                <a:lnTo>
                  <a:pt x="28" y="27"/>
                </a:lnTo>
                <a:lnTo>
                  <a:pt x="14" y="26"/>
                </a:lnTo>
                <a:lnTo>
                  <a:pt x="8" y="26"/>
                </a:lnTo>
                <a:lnTo>
                  <a:pt x="6" y="24"/>
                </a:lnTo>
                <a:lnTo>
                  <a:pt x="0" y="20"/>
                </a:lnTo>
                <a:lnTo>
                  <a:pt x="3" y="18"/>
                </a:lnTo>
                <a:lnTo>
                  <a:pt x="28" y="13"/>
                </a:lnTo>
                <a:lnTo>
                  <a:pt x="30" y="3"/>
                </a:lnTo>
                <a:lnTo>
                  <a:pt x="30" y="1"/>
                </a:lnTo>
                <a:lnTo>
                  <a:pt x="28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5" name="Freeform 698"/>
          <p:cNvSpPr>
            <a:spLocks/>
          </p:cNvSpPr>
          <p:nvPr/>
        </p:nvSpPr>
        <p:spPr bwMode="auto">
          <a:xfrm>
            <a:off x="4865688" y="5972175"/>
            <a:ext cx="73025" cy="98425"/>
          </a:xfrm>
          <a:custGeom>
            <a:avLst/>
            <a:gdLst>
              <a:gd name="T0" fmla="*/ 24 w 46"/>
              <a:gd name="T1" fmla="*/ 62 h 62"/>
              <a:gd name="T2" fmla="*/ 20 w 46"/>
              <a:gd name="T3" fmla="*/ 58 h 62"/>
              <a:gd name="T4" fmla="*/ 17 w 46"/>
              <a:gd name="T5" fmla="*/ 60 h 62"/>
              <a:gd name="T6" fmla="*/ 13 w 46"/>
              <a:gd name="T7" fmla="*/ 54 h 62"/>
              <a:gd name="T8" fmla="*/ 4 w 46"/>
              <a:gd name="T9" fmla="*/ 52 h 62"/>
              <a:gd name="T10" fmla="*/ 4 w 46"/>
              <a:gd name="T11" fmla="*/ 44 h 62"/>
              <a:gd name="T12" fmla="*/ 1 w 46"/>
              <a:gd name="T13" fmla="*/ 32 h 62"/>
              <a:gd name="T14" fmla="*/ 0 w 46"/>
              <a:gd name="T15" fmla="*/ 29 h 62"/>
              <a:gd name="T16" fmla="*/ 15 w 46"/>
              <a:gd name="T17" fmla="*/ 10 h 62"/>
              <a:gd name="T18" fmla="*/ 21 w 46"/>
              <a:gd name="T19" fmla="*/ 0 h 62"/>
              <a:gd name="T20" fmla="*/ 30 w 46"/>
              <a:gd name="T21" fmla="*/ 7 h 62"/>
              <a:gd name="T22" fmla="*/ 35 w 46"/>
              <a:gd name="T23" fmla="*/ 17 h 62"/>
              <a:gd name="T24" fmla="*/ 36 w 46"/>
              <a:gd name="T25" fmla="*/ 19 h 62"/>
              <a:gd name="T26" fmla="*/ 42 w 46"/>
              <a:gd name="T27" fmla="*/ 18 h 62"/>
              <a:gd name="T28" fmla="*/ 46 w 46"/>
              <a:gd name="T29" fmla="*/ 1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" h="62">
                <a:moveTo>
                  <a:pt x="24" y="62"/>
                </a:moveTo>
                <a:lnTo>
                  <a:pt x="20" y="58"/>
                </a:lnTo>
                <a:lnTo>
                  <a:pt x="17" y="60"/>
                </a:lnTo>
                <a:lnTo>
                  <a:pt x="13" y="54"/>
                </a:lnTo>
                <a:lnTo>
                  <a:pt x="4" y="52"/>
                </a:lnTo>
                <a:lnTo>
                  <a:pt x="4" y="44"/>
                </a:lnTo>
                <a:lnTo>
                  <a:pt x="1" y="32"/>
                </a:lnTo>
                <a:lnTo>
                  <a:pt x="0" y="29"/>
                </a:lnTo>
                <a:lnTo>
                  <a:pt x="15" y="10"/>
                </a:lnTo>
                <a:lnTo>
                  <a:pt x="21" y="0"/>
                </a:lnTo>
                <a:lnTo>
                  <a:pt x="30" y="7"/>
                </a:lnTo>
                <a:lnTo>
                  <a:pt x="35" y="17"/>
                </a:lnTo>
                <a:lnTo>
                  <a:pt x="36" y="19"/>
                </a:lnTo>
                <a:lnTo>
                  <a:pt x="42" y="18"/>
                </a:lnTo>
                <a:lnTo>
                  <a:pt x="46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6" name="Freeform 699"/>
          <p:cNvSpPr>
            <a:spLocks/>
          </p:cNvSpPr>
          <p:nvPr/>
        </p:nvSpPr>
        <p:spPr bwMode="auto">
          <a:xfrm>
            <a:off x="5197476" y="5672138"/>
            <a:ext cx="23813" cy="19050"/>
          </a:xfrm>
          <a:custGeom>
            <a:avLst/>
            <a:gdLst>
              <a:gd name="T0" fmla="*/ 0 w 15"/>
              <a:gd name="T1" fmla="*/ 11 h 12"/>
              <a:gd name="T2" fmla="*/ 6 w 15"/>
              <a:gd name="T3" fmla="*/ 12 h 12"/>
              <a:gd name="T4" fmla="*/ 7 w 15"/>
              <a:gd name="T5" fmla="*/ 11 h 12"/>
              <a:gd name="T6" fmla="*/ 9 w 15"/>
              <a:gd name="T7" fmla="*/ 4 h 12"/>
              <a:gd name="T8" fmla="*/ 13 w 15"/>
              <a:gd name="T9" fmla="*/ 0 h 12"/>
              <a:gd name="T10" fmla="*/ 15 w 15"/>
              <a:gd name="T1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2">
                <a:moveTo>
                  <a:pt x="0" y="11"/>
                </a:moveTo>
                <a:lnTo>
                  <a:pt x="6" y="12"/>
                </a:lnTo>
                <a:lnTo>
                  <a:pt x="7" y="11"/>
                </a:lnTo>
                <a:lnTo>
                  <a:pt x="9" y="4"/>
                </a:lnTo>
                <a:lnTo>
                  <a:pt x="13" y="0"/>
                </a:lnTo>
                <a:lnTo>
                  <a:pt x="1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7" name="Freeform 700"/>
          <p:cNvSpPr>
            <a:spLocks/>
          </p:cNvSpPr>
          <p:nvPr/>
        </p:nvSpPr>
        <p:spPr bwMode="auto">
          <a:xfrm>
            <a:off x="5208588" y="5691188"/>
            <a:ext cx="23813" cy="46038"/>
          </a:xfrm>
          <a:custGeom>
            <a:avLst/>
            <a:gdLst>
              <a:gd name="T0" fmla="*/ 13 w 15"/>
              <a:gd name="T1" fmla="*/ 0 h 29"/>
              <a:gd name="T2" fmla="*/ 13 w 15"/>
              <a:gd name="T3" fmla="*/ 1 h 29"/>
              <a:gd name="T4" fmla="*/ 15 w 15"/>
              <a:gd name="T5" fmla="*/ 4 h 29"/>
              <a:gd name="T6" fmla="*/ 14 w 15"/>
              <a:gd name="T7" fmla="*/ 7 h 29"/>
              <a:gd name="T8" fmla="*/ 14 w 15"/>
              <a:gd name="T9" fmla="*/ 8 h 29"/>
              <a:gd name="T10" fmla="*/ 10 w 15"/>
              <a:gd name="T11" fmla="*/ 14 h 29"/>
              <a:gd name="T12" fmla="*/ 4 w 15"/>
              <a:gd name="T13" fmla="*/ 15 h 29"/>
              <a:gd name="T14" fmla="*/ 6 w 15"/>
              <a:gd name="T15" fmla="*/ 19 h 29"/>
              <a:gd name="T16" fmla="*/ 6 w 15"/>
              <a:gd name="T17" fmla="*/ 21 h 29"/>
              <a:gd name="T18" fmla="*/ 4 w 15"/>
              <a:gd name="T19" fmla="*/ 23 h 29"/>
              <a:gd name="T20" fmla="*/ 4 w 15"/>
              <a:gd name="T21" fmla="*/ 25 h 29"/>
              <a:gd name="T22" fmla="*/ 2 w 15"/>
              <a:gd name="T23" fmla="*/ 29 h 29"/>
              <a:gd name="T24" fmla="*/ 0 w 15"/>
              <a:gd name="T25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29">
                <a:moveTo>
                  <a:pt x="13" y="0"/>
                </a:moveTo>
                <a:lnTo>
                  <a:pt x="13" y="1"/>
                </a:lnTo>
                <a:lnTo>
                  <a:pt x="15" y="4"/>
                </a:lnTo>
                <a:lnTo>
                  <a:pt x="14" y="7"/>
                </a:lnTo>
                <a:lnTo>
                  <a:pt x="14" y="8"/>
                </a:lnTo>
                <a:lnTo>
                  <a:pt x="10" y="14"/>
                </a:lnTo>
                <a:lnTo>
                  <a:pt x="4" y="15"/>
                </a:lnTo>
                <a:lnTo>
                  <a:pt x="6" y="19"/>
                </a:lnTo>
                <a:lnTo>
                  <a:pt x="6" y="21"/>
                </a:lnTo>
                <a:lnTo>
                  <a:pt x="4" y="23"/>
                </a:lnTo>
                <a:lnTo>
                  <a:pt x="4" y="25"/>
                </a:lnTo>
                <a:lnTo>
                  <a:pt x="2" y="29"/>
                </a:lnTo>
                <a:lnTo>
                  <a:pt x="0" y="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8" name="Freeform 701"/>
          <p:cNvSpPr>
            <a:spLocks/>
          </p:cNvSpPr>
          <p:nvPr/>
        </p:nvSpPr>
        <p:spPr bwMode="auto">
          <a:xfrm>
            <a:off x="5327651" y="3981450"/>
            <a:ext cx="33338" cy="30163"/>
          </a:xfrm>
          <a:custGeom>
            <a:avLst/>
            <a:gdLst>
              <a:gd name="T0" fmla="*/ 0 w 21"/>
              <a:gd name="T1" fmla="*/ 0 h 19"/>
              <a:gd name="T2" fmla="*/ 19 w 21"/>
              <a:gd name="T3" fmla="*/ 12 h 19"/>
              <a:gd name="T4" fmla="*/ 21 w 21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" h="19">
                <a:moveTo>
                  <a:pt x="0" y="0"/>
                </a:moveTo>
                <a:lnTo>
                  <a:pt x="19" y="12"/>
                </a:lnTo>
                <a:lnTo>
                  <a:pt x="21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9" name="Freeform 702"/>
          <p:cNvSpPr>
            <a:spLocks/>
          </p:cNvSpPr>
          <p:nvPr/>
        </p:nvSpPr>
        <p:spPr bwMode="auto">
          <a:xfrm>
            <a:off x="5364163" y="4073525"/>
            <a:ext cx="158750" cy="11113"/>
          </a:xfrm>
          <a:custGeom>
            <a:avLst/>
            <a:gdLst>
              <a:gd name="T0" fmla="*/ 0 w 100"/>
              <a:gd name="T1" fmla="*/ 5 h 7"/>
              <a:gd name="T2" fmla="*/ 4 w 100"/>
              <a:gd name="T3" fmla="*/ 5 h 7"/>
              <a:gd name="T4" fmla="*/ 13 w 100"/>
              <a:gd name="T5" fmla="*/ 5 h 7"/>
              <a:gd name="T6" fmla="*/ 56 w 100"/>
              <a:gd name="T7" fmla="*/ 3 h 7"/>
              <a:gd name="T8" fmla="*/ 63 w 100"/>
              <a:gd name="T9" fmla="*/ 7 h 7"/>
              <a:gd name="T10" fmla="*/ 75 w 100"/>
              <a:gd name="T11" fmla="*/ 2 h 7"/>
              <a:gd name="T12" fmla="*/ 77 w 100"/>
              <a:gd name="T13" fmla="*/ 2 h 7"/>
              <a:gd name="T14" fmla="*/ 79 w 100"/>
              <a:gd name="T15" fmla="*/ 0 h 7"/>
              <a:gd name="T16" fmla="*/ 82 w 100"/>
              <a:gd name="T17" fmla="*/ 3 h 7"/>
              <a:gd name="T18" fmla="*/ 85 w 100"/>
              <a:gd name="T19" fmla="*/ 3 h 7"/>
              <a:gd name="T20" fmla="*/ 88 w 100"/>
              <a:gd name="T21" fmla="*/ 2 h 7"/>
              <a:gd name="T22" fmla="*/ 89 w 100"/>
              <a:gd name="T23" fmla="*/ 2 h 7"/>
              <a:gd name="T24" fmla="*/ 96 w 100"/>
              <a:gd name="T25" fmla="*/ 3 h 7"/>
              <a:gd name="T26" fmla="*/ 99 w 100"/>
              <a:gd name="T27" fmla="*/ 3 h 7"/>
              <a:gd name="T28" fmla="*/ 100 w 100"/>
              <a:gd name="T29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0" h="7">
                <a:moveTo>
                  <a:pt x="0" y="5"/>
                </a:moveTo>
                <a:lnTo>
                  <a:pt x="4" y="5"/>
                </a:lnTo>
                <a:lnTo>
                  <a:pt x="13" y="5"/>
                </a:lnTo>
                <a:lnTo>
                  <a:pt x="56" y="3"/>
                </a:lnTo>
                <a:lnTo>
                  <a:pt x="63" y="7"/>
                </a:lnTo>
                <a:lnTo>
                  <a:pt x="75" y="2"/>
                </a:lnTo>
                <a:lnTo>
                  <a:pt x="77" y="2"/>
                </a:lnTo>
                <a:lnTo>
                  <a:pt x="79" y="0"/>
                </a:lnTo>
                <a:lnTo>
                  <a:pt x="82" y="3"/>
                </a:lnTo>
                <a:lnTo>
                  <a:pt x="85" y="3"/>
                </a:lnTo>
                <a:lnTo>
                  <a:pt x="88" y="2"/>
                </a:lnTo>
                <a:lnTo>
                  <a:pt x="89" y="2"/>
                </a:lnTo>
                <a:lnTo>
                  <a:pt x="96" y="3"/>
                </a:lnTo>
                <a:lnTo>
                  <a:pt x="99" y="3"/>
                </a:lnTo>
                <a:lnTo>
                  <a:pt x="100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0" name="Freeform 703"/>
          <p:cNvSpPr>
            <a:spLocks/>
          </p:cNvSpPr>
          <p:nvPr/>
        </p:nvSpPr>
        <p:spPr bwMode="auto">
          <a:xfrm>
            <a:off x="5351463" y="4078288"/>
            <a:ext cx="171450" cy="107950"/>
          </a:xfrm>
          <a:custGeom>
            <a:avLst/>
            <a:gdLst>
              <a:gd name="T0" fmla="*/ 108 w 108"/>
              <a:gd name="T1" fmla="*/ 0 h 68"/>
              <a:gd name="T2" fmla="*/ 85 w 108"/>
              <a:gd name="T3" fmla="*/ 30 h 68"/>
              <a:gd name="T4" fmla="*/ 83 w 108"/>
              <a:gd name="T5" fmla="*/ 32 h 68"/>
              <a:gd name="T6" fmla="*/ 82 w 108"/>
              <a:gd name="T7" fmla="*/ 33 h 68"/>
              <a:gd name="T8" fmla="*/ 82 w 108"/>
              <a:gd name="T9" fmla="*/ 33 h 68"/>
              <a:gd name="T10" fmla="*/ 82 w 108"/>
              <a:gd name="T11" fmla="*/ 34 h 68"/>
              <a:gd name="T12" fmla="*/ 81 w 108"/>
              <a:gd name="T13" fmla="*/ 38 h 68"/>
              <a:gd name="T14" fmla="*/ 77 w 108"/>
              <a:gd name="T15" fmla="*/ 49 h 68"/>
              <a:gd name="T16" fmla="*/ 71 w 108"/>
              <a:gd name="T17" fmla="*/ 68 h 68"/>
              <a:gd name="T18" fmla="*/ 57 w 108"/>
              <a:gd name="T19" fmla="*/ 66 h 68"/>
              <a:gd name="T20" fmla="*/ 40 w 108"/>
              <a:gd name="T21" fmla="*/ 62 h 68"/>
              <a:gd name="T22" fmla="*/ 12 w 108"/>
              <a:gd name="T23" fmla="*/ 66 h 68"/>
              <a:gd name="T24" fmla="*/ 0 w 108"/>
              <a:gd name="T25" fmla="*/ 60 h 68"/>
              <a:gd name="T26" fmla="*/ 0 w 108"/>
              <a:gd name="T27" fmla="*/ 44 h 68"/>
              <a:gd name="T28" fmla="*/ 0 w 108"/>
              <a:gd name="T29" fmla="*/ 37 h 68"/>
              <a:gd name="T30" fmla="*/ 0 w 108"/>
              <a:gd name="T31" fmla="*/ 36 h 68"/>
              <a:gd name="T32" fmla="*/ 2 w 108"/>
              <a:gd name="T33" fmla="*/ 3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8" h="68">
                <a:moveTo>
                  <a:pt x="108" y="0"/>
                </a:moveTo>
                <a:lnTo>
                  <a:pt x="85" y="30"/>
                </a:lnTo>
                <a:lnTo>
                  <a:pt x="83" y="32"/>
                </a:lnTo>
                <a:lnTo>
                  <a:pt x="82" y="33"/>
                </a:lnTo>
                <a:lnTo>
                  <a:pt x="82" y="33"/>
                </a:lnTo>
                <a:lnTo>
                  <a:pt x="82" y="34"/>
                </a:lnTo>
                <a:lnTo>
                  <a:pt x="81" y="38"/>
                </a:lnTo>
                <a:lnTo>
                  <a:pt x="77" y="49"/>
                </a:lnTo>
                <a:lnTo>
                  <a:pt x="71" y="68"/>
                </a:lnTo>
                <a:lnTo>
                  <a:pt x="57" y="66"/>
                </a:lnTo>
                <a:lnTo>
                  <a:pt x="40" y="62"/>
                </a:lnTo>
                <a:lnTo>
                  <a:pt x="12" y="66"/>
                </a:lnTo>
                <a:lnTo>
                  <a:pt x="0" y="60"/>
                </a:lnTo>
                <a:lnTo>
                  <a:pt x="0" y="44"/>
                </a:lnTo>
                <a:lnTo>
                  <a:pt x="0" y="37"/>
                </a:lnTo>
                <a:lnTo>
                  <a:pt x="0" y="36"/>
                </a:lnTo>
                <a:lnTo>
                  <a:pt x="2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1" name="Freeform 704"/>
          <p:cNvSpPr>
            <a:spLocks/>
          </p:cNvSpPr>
          <p:nvPr/>
        </p:nvSpPr>
        <p:spPr bwMode="auto">
          <a:xfrm>
            <a:off x="5291138" y="3716338"/>
            <a:ext cx="100013" cy="109538"/>
          </a:xfrm>
          <a:custGeom>
            <a:avLst/>
            <a:gdLst>
              <a:gd name="T0" fmla="*/ 21 w 63"/>
              <a:gd name="T1" fmla="*/ 0 h 69"/>
              <a:gd name="T2" fmla="*/ 31 w 63"/>
              <a:gd name="T3" fmla="*/ 13 h 69"/>
              <a:gd name="T4" fmla="*/ 37 w 63"/>
              <a:gd name="T5" fmla="*/ 11 h 69"/>
              <a:gd name="T6" fmla="*/ 38 w 63"/>
              <a:gd name="T7" fmla="*/ 14 h 69"/>
              <a:gd name="T8" fmla="*/ 37 w 63"/>
              <a:gd name="T9" fmla="*/ 21 h 69"/>
              <a:gd name="T10" fmla="*/ 38 w 63"/>
              <a:gd name="T11" fmla="*/ 25 h 69"/>
              <a:gd name="T12" fmla="*/ 42 w 63"/>
              <a:gd name="T13" fmla="*/ 30 h 69"/>
              <a:gd name="T14" fmla="*/ 63 w 63"/>
              <a:gd name="T15" fmla="*/ 40 h 69"/>
              <a:gd name="T16" fmla="*/ 61 w 63"/>
              <a:gd name="T17" fmla="*/ 45 h 69"/>
              <a:gd name="T18" fmla="*/ 59 w 63"/>
              <a:gd name="T19" fmla="*/ 54 h 69"/>
              <a:gd name="T20" fmla="*/ 57 w 63"/>
              <a:gd name="T21" fmla="*/ 60 h 69"/>
              <a:gd name="T22" fmla="*/ 40 w 63"/>
              <a:gd name="T23" fmla="*/ 66 h 69"/>
              <a:gd name="T24" fmla="*/ 22 w 63"/>
              <a:gd name="T25" fmla="*/ 69 h 69"/>
              <a:gd name="T26" fmla="*/ 25 w 63"/>
              <a:gd name="T27" fmla="*/ 62 h 69"/>
              <a:gd name="T28" fmla="*/ 8 w 63"/>
              <a:gd name="T29" fmla="*/ 50 h 69"/>
              <a:gd name="T30" fmla="*/ 3 w 63"/>
              <a:gd name="T31" fmla="*/ 45 h 69"/>
              <a:gd name="T32" fmla="*/ 1 w 63"/>
              <a:gd name="T33" fmla="*/ 40 h 69"/>
              <a:gd name="T34" fmla="*/ 0 w 63"/>
              <a:gd name="T35" fmla="*/ 33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3" h="69">
                <a:moveTo>
                  <a:pt x="21" y="0"/>
                </a:moveTo>
                <a:lnTo>
                  <a:pt x="31" y="13"/>
                </a:lnTo>
                <a:lnTo>
                  <a:pt x="37" y="11"/>
                </a:lnTo>
                <a:lnTo>
                  <a:pt x="38" y="14"/>
                </a:lnTo>
                <a:lnTo>
                  <a:pt x="37" y="21"/>
                </a:lnTo>
                <a:lnTo>
                  <a:pt x="38" y="25"/>
                </a:lnTo>
                <a:lnTo>
                  <a:pt x="42" y="30"/>
                </a:lnTo>
                <a:lnTo>
                  <a:pt x="63" y="40"/>
                </a:lnTo>
                <a:lnTo>
                  <a:pt x="61" y="45"/>
                </a:lnTo>
                <a:lnTo>
                  <a:pt x="59" y="54"/>
                </a:lnTo>
                <a:lnTo>
                  <a:pt x="57" y="60"/>
                </a:lnTo>
                <a:lnTo>
                  <a:pt x="40" y="66"/>
                </a:lnTo>
                <a:lnTo>
                  <a:pt x="22" y="69"/>
                </a:lnTo>
                <a:lnTo>
                  <a:pt x="25" y="62"/>
                </a:lnTo>
                <a:lnTo>
                  <a:pt x="8" y="50"/>
                </a:lnTo>
                <a:lnTo>
                  <a:pt x="3" y="45"/>
                </a:lnTo>
                <a:lnTo>
                  <a:pt x="1" y="40"/>
                </a:lnTo>
                <a:lnTo>
                  <a:pt x="0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2" name="Freeform 705"/>
          <p:cNvSpPr>
            <a:spLocks/>
          </p:cNvSpPr>
          <p:nvPr/>
        </p:nvSpPr>
        <p:spPr bwMode="auto">
          <a:xfrm>
            <a:off x="5286376" y="3838575"/>
            <a:ext cx="146050" cy="149225"/>
          </a:xfrm>
          <a:custGeom>
            <a:avLst/>
            <a:gdLst>
              <a:gd name="T0" fmla="*/ 0 w 92"/>
              <a:gd name="T1" fmla="*/ 88 h 94"/>
              <a:gd name="T2" fmla="*/ 2 w 92"/>
              <a:gd name="T3" fmla="*/ 94 h 94"/>
              <a:gd name="T4" fmla="*/ 22 w 92"/>
              <a:gd name="T5" fmla="*/ 60 h 94"/>
              <a:gd name="T6" fmla="*/ 36 w 92"/>
              <a:gd name="T7" fmla="*/ 53 h 94"/>
              <a:gd name="T8" fmla="*/ 43 w 92"/>
              <a:gd name="T9" fmla="*/ 41 h 94"/>
              <a:gd name="T10" fmla="*/ 43 w 92"/>
              <a:gd name="T11" fmla="*/ 28 h 94"/>
              <a:gd name="T12" fmla="*/ 48 w 92"/>
              <a:gd name="T13" fmla="*/ 23 h 94"/>
              <a:gd name="T14" fmla="*/ 49 w 92"/>
              <a:gd name="T15" fmla="*/ 22 h 94"/>
              <a:gd name="T16" fmla="*/ 51 w 92"/>
              <a:gd name="T17" fmla="*/ 13 h 94"/>
              <a:gd name="T18" fmla="*/ 52 w 92"/>
              <a:gd name="T19" fmla="*/ 13 h 94"/>
              <a:gd name="T20" fmla="*/ 58 w 92"/>
              <a:gd name="T21" fmla="*/ 12 h 94"/>
              <a:gd name="T22" fmla="*/ 67 w 92"/>
              <a:gd name="T23" fmla="*/ 7 h 94"/>
              <a:gd name="T24" fmla="*/ 73 w 92"/>
              <a:gd name="T25" fmla="*/ 3 h 94"/>
              <a:gd name="T26" fmla="*/ 79 w 92"/>
              <a:gd name="T27" fmla="*/ 0 h 94"/>
              <a:gd name="T28" fmla="*/ 92 w 92"/>
              <a:gd name="T29" fmla="*/ 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2" h="94">
                <a:moveTo>
                  <a:pt x="0" y="88"/>
                </a:moveTo>
                <a:lnTo>
                  <a:pt x="2" y="94"/>
                </a:lnTo>
                <a:lnTo>
                  <a:pt x="22" y="60"/>
                </a:lnTo>
                <a:lnTo>
                  <a:pt x="36" y="53"/>
                </a:lnTo>
                <a:lnTo>
                  <a:pt x="43" y="41"/>
                </a:lnTo>
                <a:lnTo>
                  <a:pt x="43" y="28"/>
                </a:lnTo>
                <a:lnTo>
                  <a:pt x="48" y="23"/>
                </a:lnTo>
                <a:lnTo>
                  <a:pt x="49" y="22"/>
                </a:lnTo>
                <a:lnTo>
                  <a:pt x="51" y="13"/>
                </a:lnTo>
                <a:lnTo>
                  <a:pt x="52" y="13"/>
                </a:lnTo>
                <a:lnTo>
                  <a:pt x="58" y="12"/>
                </a:lnTo>
                <a:lnTo>
                  <a:pt x="67" y="7"/>
                </a:lnTo>
                <a:lnTo>
                  <a:pt x="73" y="3"/>
                </a:lnTo>
                <a:lnTo>
                  <a:pt x="79" y="0"/>
                </a:lnTo>
                <a:lnTo>
                  <a:pt x="92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3" name="Freeform 706"/>
          <p:cNvSpPr>
            <a:spLocks/>
          </p:cNvSpPr>
          <p:nvPr/>
        </p:nvSpPr>
        <p:spPr bwMode="auto">
          <a:xfrm>
            <a:off x="5324476" y="3971925"/>
            <a:ext cx="3175" cy="9525"/>
          </a:xfrm>
          <a:custGeom>
            <a:avLst/>
            <a:gdLst>
              <a:gd name="T0" fmla="*/ 1 w 2"/>
              <a:gd name="T1" fmla="*/ 0 h 6"/>
              <a:gd name="T2" fmla="*/ 0 w 2"/>
              <a:gd name="T3" fmla="*/ 0 h 6"/>
              <a:gd name="T4" fmla="*/ 2 w 2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6">
                <a:moveTo>
                  <a:pt x="1" y="0"/>
                </a:moveTo>
                <a:lnTo>
                  <a:pt x="0" y="0"/>
                </a:lnTo>
                <a:lnTo>
                  <a:pt x="2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4" name="Freeform 707"/>
          <p:cNvSpPr>
            <a:spLocks noEditPoints="1"/>
          </p:cNvSpPr>
          <p:nvPr/>
        </p:nvSpPr>
        <p:spPr bwMode="auto">
          <a:xfrm>
            <a:off x="5683251" y="3162300"/>
            <a:ext cx="109538" cy="115888"/>
          </a:xfrm>
          <a:custGeom>
            <a:avLst/>
            <a:gdLst>
              <a:gd name="T0" fmla="*/ 24 w 69"/>
              <a:gd name="T1" fmla="*/ 0 h 73"/>
              <a:gd name="T2" fmla="*/ 30 w 69"/>
              <a:gd name="T3" fmla="*/ 2 h 73"/>
              <a:gd name="T4" fmla="*/ 35 w 69"/>
              <a:gd name="T5" fmla="*/ 17 h 73"/>
              <a:gd name="T6" fmla="*/ 47 w 69"/>
              <a:gd name="T7" fmla="*/ 19 h 73"/>
              <a:gd name="T8" fmla="*/ 52 w 69"/>
              <a:gd name="T9" fmla="*/ 21 h 73"/>
              <a:gd name="T10" fmla="*/ 57 w 69"/>
              <a:gd name="T11" fmla="*/ 25 h 73"/>
              <a:gd name="T12" fmla="*/ 56 w 69"/>
              <a:gd name="T13" fmla="*/ 29 h 73"/>
              <a:gd name="T14" fmla="*/ 65 w 69"/>
              <a:gd name="T15" fmla="*/ 30 h 73"/>
              <a:gd name="T16" fmla="*/ 65 w 69"/>
              <a:gd name="T17" fmla="*/ 30 h 73"/>
              <a:gd name="T18" fmla="*/ 69 w 69"/>
              <a:gd name="T19" fmla="*/ 67 h 73"/>
              <a:gd name="T20" fmla="*/ 47 w 69"/>
              <a:gd name="T21" fmla="*/ 70 h 73"/>
              <a:gd name="T22" fmla="*/ 42 w 69"/>
              <a:gd name="T23" fmla="*/ 71 h 73"/>
              <a:gd name="T24" fmla="*/ 35 w 69"/>
              <a:gd name="T25" fmla="*/ 71 h 73"/>
              <a:gd name="T26" fmla="*/ 32 w 69"/>
              <a:gd name="T27" fmla="*/ 73 h 73"/>
              <a:gd name="T28" fmla="*/ 27 w 69"/>
              <a:gd name="T29" fmla="*/ 56 h 73"/>
              <a:gd name="T30" fmla="*/ 32 w 69"/>
              <a:gd name="T31" fmla="*/ 52 h 73"/>
              <a:gd name="T32" fmla="*/ 24 w 69"/>
              <a:gd name="T33" fmla="*/ 52 h 73"/>
              <a:gd name="T34" fmla="*/ 20 w 69"/>
              <a:gd name="T35" fmla="*/ 49 h 73"/>
              <a:gd name="T36" fmla="*/ 16 w 69"/>
              <a:gd name="T37" fmla="*/ 44 h 73"/>
              <a:gd name="T38" fmla="*/ 13 w 69"/>
              <a:gd name="T39" fmla="*/ 44 h 73"/>
              <a:gd name="T40" fmla="*/ 4 w 69"/>
              <a:gd name="T41" fmla="*/ 48 h 73"/>
              <a:gd name="T42" fmla="*/ 9 w 69"/>
              <a:gd name="T43" fmla="*/ 51 h 73"/>
              <a:gd name="T44" fmla="*/ 7 w 69"/>
              <a:gd name="T45" fmla="*/ 58 h 73"/>
              <a:gd name="T46" fmla="*/ 0 w 69"/>
              <a:gd name="T47" fmla="*/ 62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9" h="73">
                <a:moveTo>
                  <a:pt x="24" y="0"/>
                </a:moveTo>
                <a:lnTo>
                  <a:pt x="30" y="2"/>
                </a:lnTo>
                <a:lnTo>
                  <a:pt x="35" y="17"/>
                </a:lnTo>
                <a:lnTo>
                  <a:pt x="47" y="19"/>
                </a:lnTo>
                <a:lnTo>
                  <a:pt x="52" y="21"/>
                </a:lnTo>
                <a:lnTo>
                  <a:pt x="57" y="25"/>
                </a:lnTo>
                <a:lnTo>
                  <a:pt x="56" y="29"/>
                </a:lnTo>
                <a:lnTo>
                  <a:pt x="65" y="30"/>
                </a:lnTo>
                <a:moveTo>
                  <a:pt x="65" y="30"/>
                </a:moveTo>
                <a:lnTo>
                  <a:pt x="69" y="67"/>
                </a:lnTo>
                <a:lnTo>
                  <a:pt x="47" y="70"/>
                </a:lnTo>
                <a:lnTo>
                  <a:pt x="42" y="71"/>
                </a:lnTo>
                <a:lnTo>
                  <a:pt x="35" y="71"/>
                </a:lnTo>
                <a:lnTo>
                  <a:pt x="32" y="73"/>
                </a:lnTo>
                <a:lnTo>
                  <a:pt x="27" y="56"/>
                </a:lnTo>
                <a:lnTo>
                  <a:pt x="32" y="52"/>
                </a:lnTo>
                <a:lnTo>
                  <a:pt x="24" y="52"/>
                </a:lnTo>
                <a:lnTo>
                  <a:pt x="20" y="49"/>
                </a:lnTo>
                <a:lnTo>
                  <a:pt x="16" y="44"/>
                </a:lnTo>
                <a:lnTo>
                  <a:pt x="13" y="44"/>
                </a:lnTo>
                <a:lnTo>
                  <a:pt x="4" y="48"/>
                </a:lnTo>
                <a:lnTo>
                  <a:pt x="9" y="51"/>
                </a:lnTo>
                <a:lnTo>
                  <a:pt x="7" y="58"/>
                </a:lnTo>
                <a:lnTo>
                  <a:pt x="0" y="6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5" name="Freeform 708"/>
          <p:cNvSpPr>
            <a:spLocks noEditPoints="1"/>
          </p:cNvSpPr>
          <p:nvPr/>
        </p:nvSpPr>
        <p:spPr bwMode="auto">
          <a:xfrm>
            <a:off x="6165851" y="2257425"/>
            <a:ext cx="114300" cy="136525"/>
          </a:xfrm>
          <a:custGeom>
            <a:avLst/>
            <a:gdLst>
              <a:gd name="T0" fmla="*/ 42 w 72"/>
              <a:gd name="T1" fmla="*/ 55 h 86"/>
              <a:gd name="T2" fmla="*/ 42 w 72"/>
              <a:gd name="T3" fmla="*/ 55 h 86"/>
              <a:gd name="T4" fmla="*/ 42 w 72"/>
              <a:gd name="T5" fmla="*/ 56 h 86"/>
              <a:gd name="T6" fmla="*/ 43 w 72"/>
              <a:gd name="T7" fmla="*/ 64 h 86"/>
              <a:gd name="T8" fmla="*/ 54 w 72"/>
              <a:gd name="T9" fmla="*/ 67 h 86"/>
              <a:gd name="T10" fmla="*/ 54 w 72"/>
              <a:gd name="T11" fmla="*/ 67 h 86"/>
              <a:gd name="T12" fmla="*/ 53 w 72"/>
              <a:gd name="T13" fmla="*/ 75 h 86"/>
              <a:gd name="T14" fmla="*/ 43 w 72"/>
              <a:gd name="T15" fmla="*/ 74 h 86"/>
              <a:gd name="T16" fmla="*/ 38 w 72"/>
              <a:gd name="T17" fmla="*/ 82 h 86"/>
              <a:gd name="T18" fmla="*/ 34 w 72"/>
              <a:gd name="T19" fmla="*/ 79 h 86"/>
              <a:gd name="T20" fmla="*/ 31 w 72"/>
              <a:gd name="T21" fmla="*/ 82 h 86"/>
              <a:gd name="T22" fmla="*/ 30 w 72"/>
              <a:gd name="T23" fmla="*/ 84 h 86"/>
              <a:gd name="T24" fmla="*/ 28 w 72"/>
              <a:gd name="T25" fmla="*/ 85 h 86"/>
              <a:gd name="T26" fmla="*/ 20 w 72"/>
              <a:gd name="T27" fmla="*/ 77 h 86"/>
              <a:gd name="T28" fmla="*/ 15 w 72"/>
              <a:gd name="T29" fmla="*/ 85 h 86"/>
              <a:gd name="T30" fmla="*/ 8 w 72"/>
              <a:gd name="T31" fmla="*/ 79 h 86"/>
              <a:gd name="T32" fmla="*/ 0 w 72"/>
              <a:gd name="T33" fmla="*/ 86 h 86"/>
              <a:gd name="T34" fmla="*/ 51 w 72"/>
              <a:gd name="T35" fmla="*/ 0 h 86"/>
              <a:gd name="T36" fmla="*/ 51 w 72"/>
              <a:gd name="T37" fmla="*/ 2 h 86"/>
              <a:gd name="T38" fmla="*/ 55 w 72"/>
              <a:gd name="T39" fmla="*/ 6 h 86"/>
              <a:gd name="T40" fmla="*/ 55 w 72"/>
              <a:gd name="T41" fmla="*/ 6 h 86"/>
              <a:gd name="T42" fmla="*/ 49 w 72"/>
              <a:gd name="T43" fmla="*/ 9 h 86"/>
              <a:gd name="T44" fmla="*/ 57 w 72"/>
              <a:gd name="T45" fmla="*/ 24 h 86"/>
              <a:gd name="T46" fmla="*/ 54 w 72"/>
              <a:gd name="T47" fmla="*/ 29 h 86"/>
              <a:gd name="T48" fmla="*/ 61 w 72"/>
              <a:gd name="T49" fmla="*/ 30 h 86"/>
              <a:gd name="T50" fmla="*/ 62 w 72"/>
              <a:gd name="T51" fmla="*/ 30 h 86"/>
              <a:gd name="T52" fmla="*/ 68 w 72"/>
              <a:gd name="T53" fmla="*/ 34 h 86"/>
              <a:gd name="T54" fmla="*/ 72 w 72"/>
              <a:gd name="T55" fmla="*/ 39 h 86"/>
              <a:gd name="T56" fmla="*/ 68 w 72"/>
              <a:gd name="T57" fmla="*/ 47 h 86"/>
              <a:gd name="T58" fmla="*/ 64 w 72"/>
              <a:gd name="T59" fmla="*/ 47 h 86"/>
              <a:gd name="T60" fmla="*/ 58 w 72"/>
              <a:gd name="T61" fmla="*/ 47 h 86"/>
              <a:gd name="T62" fmla="*/ 53 w 72"/>
              <a:gd name="T63" fmla="*/ 47 h 86"/>
              <a:gd name="T64" fmla="*/ 51 w 72"/>
              <a:gd name="T65" fmla="*/ 52 h 86"/>
              <a:gd name="T66" fmla="*/ 51 w 72"/>
              <a:gd name="T67" fmla="*/ 54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2" h="86">
                <a:moveTo>
                  <a:pt x="42" y="55"/>
                </a:moveTo>
                <a:lnTo>
                  <a:pt x="42" y="55"/>
                </a:lnTo>
                <a:lnTo>
                  <a:pt x="42" y="56"/>
                </a:lnTo>
                <a:lnTo>
                  <a:pt x="43" y="64"/>
                </a:lnTo>
                <a:lnTo>
                  <a:pt x="54" y="67"/>
                </a:lnTo>
                <a:moveTo>
                  <a:pt x="54" y="67"/>
                </a:moveTo>
                <a:lnTo>
                  <a:pt x="53" y="75"/>
                </a:lnTo>
                <a:lnTo>
                  <a:pt x="43" y="74"/>
                </a:lnTo>
                <a:lnTo>
                  <a:pt x="38" y="82"/>
                </a:lnTo>
                <a:lnTo>
                  <a:pt x="34" y="79"/>
                </a:lnTo>
                <a:lnTo>
                  <a:pt x="31" y="82"/>
                </a:lnTo>
                <a:lnTo>
                  <a:pt x="30" y="84"/>
                </a:lnTo>
                <a:lnTo>
                  <a:pt x="28" y="85"/>
                </a:lnTo>
                <a:lnTo>
                  <a:pt x="20" y="77"/>
                </a:lnTo>
                <a:lnTo>
                  <a:pt x="15" y="85"/>
                </a:lnTo>
                <a:lnTo>
                  <a:pt x="8" y="79"/>
                </a:lnTo>
                <a:lnTo>
                  <a:pt x="0" y="86"/>
                </a:lnTo>
                <a:moveTo>
                  <a:pt x="51" y="0"/>
                </a:moveTo>
                <a:lnTo>
                  <a:pt x="51" y="2"/>
                </a:lnTo>
                <a:lnTo>
                  <a:pt x="55" y="6"/>
                </a:lnTo>
                <a:moveTo>
                  <a:pt x="55" y="6"/>
                </a:moveTo>
                <a:lnTo>
                  <a:pt x="49" y="9"/>
                </a:lnTo>
                <a:lnTo>
                  <a:pt x="57" y="24"/>
                </a:lnTo>
                <a:lnTo>
                  <a:pt x="54" y="29"/>
                </a:lnTo>
                <a:lnTo>
                  <a:pt x="61" y="30"/>
                </a:lnTo>
                <a:lnTo>
                  <a:pt x="62" y="30"/>
                </a:lnTo>
                <a:lnTo>
                  <a:pt x="68" y="34"/>
                </a:lnTo>
                <a:lnTo>
                  <a:pt x="72" y="39"/>
                </a:lnTo>
                <a:lnTo>
                  <a:pt x="68" y="47"/>
                </a:lnTo>
                <a:lnTo>
                  <a:pt x="64" y="47"/>
                </a:lnTo>
                <a:lnTo>
                  <a:pt x="58" y="47"/>
                </a:lnTo>
                <a:lnTo>
                  <a:pt x="53" y="47"/>
                </a:lnTo>
                <a:lnTo>
                  <a:pt x="51" y="52"/>
                </a:lnTo>
                <a:lnTo>
                  <a:pt x="51" y="5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6" name="Freeform 709"/>
          <p:cNvSpPr>
            <a:spLocks/>
          </p:cNvSpPr>
          <p:nvPr/>
        </p:nvSpPr>
        <p:spPr bwMode="auto">
          <a:xfrm>
            <a:off x="6091238" y="1914525"/>
            <a:ext cx="22225" cy="39688"/>
          </a:xfrm>
          <a:custGeom>
            <a:avLst/>
            <a:gdLst>
              <a:gd name="T0" fmla="*/ 0 w 14"/>
              <a:gd name="T1" fmla="*/ 0 h 25"/>
              <a:gd name="T2" fmla="*/ 4 w 14"/>
              <a:gd name="T3" fmla="*/ 1 h 25"/>
              <a:gd name="T4" fmla="*/ 8 w 14"/>
              <a:gd name="T5" fmla="*/ 1 h 25"/>
              <a:gd name="T6" fmla="*/ 11 w 14"/>
              <a:gd name="T7" fmla="*/ 2 h 25"/>
              <a:gd name="T8" fmla="*/ 14 w 14"/>
              <a:gd name="T9" fmla="*/ 12 h 25"/>
              <a:gd name="T10" fmla="*/ 10 w 14"/>
              <a:gd name="T11" fmla="*/ 10 h 25"/>
              <a:gd name="T12" fmla="*/ 10 w 14"/>
              <a:gd name="T13" fmla="*/ 16 h 25"/>
              <a:gd name="T14" fmla="*/ 8 w 14"/>
              <a:gd name="T15" fmla="*/ 25 h 25"/>
              <a:gd name="T16" fmla="*/ 8 w 14"/>
              <a:gd name="T1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5">
                <a:moveTo>
                  <a:pt x="0" y="0"/>
                </a:moveTo>
                <a:lnTo>
                  <a:pt x="4" y="1"/>
                </a:lnTo>
                <a:lnTo>
                  <a:pt x="8" y="1"/>
                </a:lnTo>
                <a:lnTo>
                  <a:pt x="11" y="2"/>
                </a:lnTo>
                <a:lnTo>
                  <a:pt x="14" y="12"/>
                </a:lnTo>
                <a:lnTo>
                  <a:pt x="10" y="10"/>
                </a:lnTo>
                <a:lnTo>
                  <a:pt x="10" y="16"/>
                </a:lnTo>
                <a:lnTo>
                  <a:pt x="8" y="25"/>
                </a:lnTo>
                <a:lnTo>
                  <a:pt x="8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7" name="Freeform 710"/>
          <p:cNvSpPr>
            <a:spLocks noEditPoints="1"/>
          </p:cNvSpPr>
          <p:nvPr/>
        </p:nvSpPr>
        <p:spPr bwMode="auto">
          <a:xfrm>
            <a:off x="6103938" y="1833563"/>
            <a:ext cx="182563" cy="179388"/>
          </a:xfrm>
          <a:custGeom>
            <a:avLst/>
            <a:gdLst>
              <a:gd name="T0" fmla="*/ 2 w 115"/>
              <a:gd name="T1" fmla="*/ 67 h 113"/>
              <a:gd name="T2" fmla="*/ 6 w 115"/>
              <a:gd name="T3" fmla="*/ 63 h 113"/>
              <a:gd name="T4" fmla="*/ 13 w 115"/>
              <a:gd name="T5" fmla="*/ 63 h 113"/>
              <a:gd name="T6" fmla="*/ 25 w 115"/>
              <a:gd name="T7" fmla="*/ 46 h 113"/>
              <a:gd name="T8" fmla="*/ 29 w 115"/>
              <a:gd name="T9" fmla="*/ 46 h 113"/>
              <a:gd name="T10" fmla="*/ 40 w 115"/>
              <a:gd name="T11" fmla="*/ 46 h 113"/>
              <a:gd name="T12" fmla="*/ 47 w 115"/>
              <a:gd name="T13" fmla="*/ 40 h 113"/>
              <a:gd name="T14" fmla="*/ 44 w 115"/>
              <a:gd name="T15" fmla="*/ 36 h 113"/>
              <a:gd name="T16" fmla="*/ 39 w 115"/>
              <a:gd name="T17" fmla="*/ 87 h 113"/>
              <a:gd name="T18" fmla="*/ 33 w 115"/>
              <a:gd name="T19" fmla="*/ 82 h 113"/>
              <a:gd name="T20" fmla="*/ 24 w 115"/>
              <a:gd name="T21" fmla="*/ 79 h 113"/>
              <a:gd name="T22" fmla="*/ 22 w 115"/>
              <a:gd name="T23" fmla="*/ 75 h 113"/>
              <a:gd name="T24" fmla="*/ 78 w 115"/>
              <a:gd name="T25" fmla="*/ 36 h 113"/>
              <a:gd name="T26" fmla="*/ 85 w 115"/>
              <a:gd name="T27" fmla="*/ 40 h 113"/>
              <a:gd name="T28" fmla="*/ 88 w 115"/>
              <a:gd name="T29" fmla="*/ 46 h 113"/>
              <a:gd name="T30" fmla="*/ 88 w 115"/>
              <a:gd name="T31" fmla="*/ 51 h 113"/>
              <a:gd name="T32" fmla="*/ 92 w 115"/>
              <a:gd name="T33" fmla="*/ 52 h 113"/>
              <a:gd name="T34" fmla="*/ 94 w 115"/>
              <a:gd name="T35" fmla="*/ 44 h 113"/>
              <a:gd name="T36" fmla="*/ 96 w 115"/>
              <a:gd name="T37" fmla="*/ 37 h 113"/>
              <a:gd name="T38" fmla="*/ 101 w 115"/>
              <a:gd name="T39" fmla="*/ 19 h 113"/>
              <a:gd name="T40" fmla="*/ 103 w 115"/>
              <a:gd name="T41" fmla="*/ 1 h 113"/>
              <a:gd name="T42" fmla="*/ 115 w 115"/>
              <a:gd name="T43" fmla="*/ 56 h 113"/>
              <a:gd name="T44" fmla="*/ 104 w 115"/>
              <a:gd name="T45" fmla="*/ 67 h 113"/>
              <a:gd name="T46" fmla="*/ 94 w 115"/>
              <a:gd name="T47" fmla="*/ 67 h 113"/>
              <a:gd name="T48" fmla="*/ 96 w 115"/>
              <a:gd name="T49" fmla="*/ 78 h 113"/>
              <a:gd name="T50" fmla="*/ 94 w 115"/>
              <a:gd name="T51" fmla="*/ 82 h 113"/>
              <a:gd name="T52" fmla="*/ 92 w 115"/>
              <a:gd name="T53" fmla="*/ 83 h 113"/>
              <a:gd name="T54" fmla="*/ 82 w 115"/>
              <a:gd name="T55" fmla="*/ 89 h 113"/>
              <a:gd name="T56" fmla="*/ 84 w 115"/>
              <a:gd name="T57" fmla="*/ 97 h 113"/>
              <a:gd name="T58" fmla="*/ 79 w 115"/>
              <a:gd name="T59" fmla="*/ 111 h 113"/>
              <a:gd name="T60" fmla="*/ 60 w 115"/>
              <a:gd name="T61" fmla="*/ 113 h 113"/>
              <a:gd name="T62" fmla="*/ 54 w 115"/>
              <a:gd name="T63" fmla="*/ 10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5" h="113">
                <a:moveTo>
                  <a:pt x="0" y="76"/>
                </a:moveTo>
                <a:lnTo>
                  <a:pt x="2" y="67"/>
                </a:lnTo>
                <a:lnTo>
                  <a:pt x="2" y="61"/>
                </a:lnTo>
                <a:lnTo>
                  <a:pt x="6" y="63"/>
                </a:lnTo>
                <a:lnTo>
                  <a:pt x="7" y="63"/>
                </a:lnTo>
                <a:lnTo>
                  <a:pt x="13" y="63"/>
                </a:lnTo>
                <a:lnTo>
                  <a:pt x="24" y="48"/>
                </a:lnTo>
                <a:lnTo>
                  <a:pt x="25" y="46"/>
                </a:lnTo>
                <a:lnTo>
                  <a:pt x="28" y="48"/>
                </a:lnTo>
                <a:lnTo>
                  <a:pt x="29" y="46"/>
                </a:lnTo>
                <a:lnTo>
                  <a:pt x="30" y="46"/>
                </a:lnTo>
                <a:lnTo>
                  <a:pt x="40" y="46"/>
                </a:lnTo>
                <a:lnTo>
                  <a:pt x="40" y="42"/>
                </a:lnTo>
                <a:lnTo>
                  <a:pt x="47" y="40"/>
                </a:lnTo>
                <a:lnTo>
                  <a:pt x="44" y="37"/>
                </a:lnTo>
                <a:lnTo>
                  <a:pt x="44" y="36"/>
                </a:lnTo>
                <a:moveTo>
                  <a:pt x="39" y="89"/>
                </a:moveTo>
                <a:lnTo>
                  <a:pt x="39" y="87"/>
                </a:lnTo>
                <a:lnTo>
                  <a:pt x="37" y="87"/>
                </a:lnTo>
                <a:lnTo>
                  <a:pt x="33" y="82"/>
                </a:lnTo>
                <a:lnTo>
                  <a:pt x="22" y="89"/>
                </a:lnTo>
                <a:lnTo>
                  <a:pt x="24" y="79"/>
                </a:lnTo>
                <a:lnTo>
                  <a:pt x="24" y="76"/>
                </a:lnTo>
                <a:lnTo>
                  <a:pt x="22" y="75"/>
                </a:lnTo>
                <a:moveTo>
                  <a:pt x="77" y="36"/>
                </a:moveTo>
                <a:lnTo>
                  <a:pt x="78" y="36"/>
                </a:lnTo>
                <a:lnTo>
                  <a:pt x="84" y="40"/>
                </a:lnTo>
                <a:lnTo>
                  <a:pt x="85" y="40"/>
                </a:lnTo>
                <a:lnTo>
                  <a:pt x="88" y="42"/>
                </a:lnTo>
                <a:lnTo>
                  <a:pt x="88" y="46"/>
                </a:lnTo>
                <a:lnTo>
                  <a:pt x="88" y="48"/>
                </a:lnTo>
                <a:lnTo>
                  <a:pt x="88" y="51"/>
                </a:lnTo>
                <a:lnTo>
                  <a:pt x="90" y="52"/>
                </a:lnTo>
                <a:lnTo>
                  <a:pt x="92" y="52"/>
                </a:lnTo>
                <a:lnTo>
                  <a:pt x="96" y="44"/>
                </a:lnTo>
                <a:lnTo>
                  <a:pt x="94" y="44"/>
                </a:lnTo>
                <a:lnTo>
                  <a:pt x="92" y="40"/>
                </a:lnTo>
                <a:lnTo>
                  <a:pt x="96" y="37"/>
                </a:lnTo>
                <a:lnTo>
                  <a:pt x="99" y="38"/>
                </a:lnTo>
                <a:lnTo>
                  <a:pt x="101" y="19"/>
                </a:lnTo>
                <a:lnTo>
                  <a:pt x="101" y="14"/>
                </a:lnTo>
                <a:lnTo>
                  <a:pt x="103" y="1"/>
                </a:lnTo>
                <a:lnTo>
                  <a:pt x="101" y="0"/>
                </a:lnTo>
                <a:moveTo>
                  <a:pt x="115" y="56"/>
                </a:moveTo>
                <a:lnTo>
                  <a:pt x="105" y="61"/>
                </a:lnTo>
                <a:lnTo>
                  <a:pt x="104" y="67"/>
                </a:lnTo>
                <a:lnTo>
                  <a:pt x="99" y="67"/>
                </a:lnTo>
                <a:lnTo>
                  <a:pt x="94" y="67"/>
                </a:lnTo>
                <a:lnTo>
                  <a:pt x="97" y="75"/>
                </a:lnTo>
                <a:lnTo>
                  <a:pt x="96" y="78"/>
                </a:lnTo>
                <a:lnTo>
                  <a:pt x="94" y="79"/>
                </a:lnTo>
                <a:lnTo>
                  <a:pt x="94" y="82"/>
                </a:lnTo>
                <a:lnTo>
                  <a:pt x="93" y="83"/>
                </a:lnTo>
                <a:lnTo>
                  <a:pt x="92" y="83"/>
                </a:lnTo>
                <a:lnTo>
                  <a:pt x="81" y="87"/>
                </a:lnTo>
                <a:lnTo>
                  <a:pt x="82" y="89"/>
                </a:lnTo>
                <a:lnTo>
                  <a:pt x="82" y="90"/>
                </a:lnTo>
                <a:lnTo>
                  <a:pt x="84" y="97"/>
                </a:lnTo>
                <a:lnTo>
                  <a:pt x="78" y="104"/>
                </a:lnTo>
                <a:lnTo>
                  <a:pt x="79" y="111"/>
                </a:lnTo>
                <a:lnTo>
                  <a:pt x="73" y="112"/>
                </a:lnTo>
                <a:lnTo>
                  <a:pt x="60" y="113"/>
                </a:lnTo>
                <a:lnTo>
                  <a:pt x="55" y="106"/>
                </a:lnTo>
                <a:lnTo>
                  <a:pt x="54" y="105"/>
                </a:lnTo>
                <a:lnTo>
                  <a:pt x="48" y="10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8" name="Freeform 711"/>
          <p:cNvSpPr>
            <a:spLocks/>
          </p:cNvSpPr>
          <p:nvPr/>
        </p:nvSpPr>
        <p:spPr bwMode="auto">
          <a:xfrm>
            <a:off x="6227763" y="1874838"/>
            <a:ext cx="123825" cy="177800"/>
          </a:xfrm>
          <a:custGeom>
            <a:avLst/>
            <a:gdLst>
              <a:gd name="T0" fmla="*/ 60 w 78"/>
              <a:gd name="T1" fmla="*/ 0 h 112"/>
              <a:gd name="T2" fmla="*/ 60 w 78"/>
              <a:gd name="T3" fmla="*/ 8 h 112"/>
              <a:gd name="T4" fmla="*/ 61 w 78"/>
              <a:gd name="T5" fmla="*/ 12 h 112"/>
              <a:gd name="T6" fmla="*/ 70 w 78"/>
              <a:gd name="T7" fmla="*/ 18 h 112"/>
              <a:gd name="T8" fmla="*/ 71 w 78"/>
              <a:gd name="T9" fmla="*/ 20 h 112"/>
              <a:gd name="T10" fmla="*/ 72 w 78"/>
              <a:gd name="T11" fmla="*/ 22 h 112"/>
              <a:gd name="T12" fmla="*/ 68 w 78"/>
              <a:gd name="T13" fmla="*/ 26 h 112"/>
              <a:gd name="T14" fmla="*/ 72 w 78"/>
              <a:gd name="T15" fmla="*/ 27 h 112"/>
              <a:gd name="T16" fmla="*/ 72 w 78"/>
              <a:gd name="T17" fmla="*/ 40 h 112"/>
              <a:gd name="T18" fmla="*/ 76 w 78"/>
              <a:gd name="T19" fmla="*/ 42 h 112"/>
              <a:gd name="T20" fmla="*/ 75 w 78"/>
              <a:gd name="T21" fmla="*/ 45 h 112"/>
              <a:gd name="T22" fmla="*/ 78 w 78"/>
              <a:gd name="T23" fmla="*/ 49 h 112"/>
              <a:gd name="T24" fmla="*/ 76 w 78"/>
              <a:gd name="T25" fmla="*/ 50 h 112"/>
              <a:gd name="T26" fmla="*/ 64 w 78"/>
              <a:gd name="T27" fmla="*/ 60 h 112"/>
              <a:gd name="T28" fmla="*/ 45 w 78"/>
              <a:gd name="T29" fmla="*/ 68 h 112"/>
              <a:gd name="T30" fmla="*/ 40 w 78"/>
              <a:gd name="T31" fmla="*/ 76 h 112"/>
              <a:gd name="T32" fmla="*/ 34 w 78"/>
              <a:gd name="T33" fmla="*/ 65 h 112"/>
              <a:gd name="T34" fmla="*/ 31 w 78"/>
              <a:gd name="T35" fmla="*/ 76 h 112"/>
              <a:gd name="T36" fmla="*/ 29 w 78"/>
              <a:gd name="T37" fmla="*/ 86 h 112"/>
              <a:gd name="T38" fmla="*/ 22 w 78"/>
              <a:gd name="T39" fmla="*/ 86 h 112"/>
              <a:gd name="T40" fmla="*/ 21 w 78"/>
              <a:gd name="T41" fmla="*/ 89 h 112"/>
              <a:gd name="T42" fmla="*/ 16 w 78"/>
              <a:gd name="T43" fmla="*/ 93 h 112"/>
              <a:gd name="T44" fmla="*/ 12 w 78"/>
              <a:gd name="T45" fmla="*/ 100 h 112"/>
              <a:gd name="T46" fmla="*/ 11 w 78"/>
              <a:gd name="T47" fmla="*/ 102 h 112"/>
              <a:gd name="T48" fmla="*/ 4 w 78"/>
              <a:gd name="T49" fmla="*/ 112 h 112"/>
              <a:gd name="T50" fmla="*/ 1 w 78"/>
              <a:gd name="T51" fmla="*/ 109 h 112"/>
              <a:gd name="T52" fmla="*/ 7 w 78"/>
              <a:gd name="T53" fmla="*/ 101 h 112"/>
              <a:gd name="T54" fmla="*/ 7 w 78"/>
              <a:gd name="T55" fmla="*/ 100 h 112"/>
              <a:gd name="T56" fmla="*/ 6 w 78"/>
              <a:gd name="T57" fmla="*/ 97 h 112"/>
              <a:gd name="T58" fmla="*/ 4 w 78"/>
              <a:gd name="T59" fmla="*/ 93 h 112"/>
              <a:gd name="T60" fmla="*/ 1 w 78"/>
              <a:gd name="T61" fmla="*/ 86 h 112"/>
              <a:gd name="T62" fmla="*/ 1 w 78"/>
              <a:gd name="T63" fmla="*/ 85 h 112"/>
              <a:gd name="T64" fmla="*/ 0 w 78"/>
              <a:gd name="T65" fmla="*/ 78 h 112"/>
              <a:gd name="T66" fmla="*/ 6 w 78"/>
              <a:gd name="T67" fmla="*/ 71 h 112"/>
              <a:gd name="T68" fmla="*/ 4 w 78"/>
              <a:gd name="T69" fmla="*/ 64 h 112"/>
              <a:gd name="T70" fmla="*/ 4 w 78"/>
              <a:gd name="T71" fmla="*/ 63 h 112"/>
              <a:gd name="T72" fmla="*/ 3 w 78"/>
              <a:gd name="T73" fmla="*/ 61 h 112"/>
              <a:gd name="T74" fmla="*/ 14 w 78"/>
              <a:gd name="T75" fmla="*/ 57 h 112"/>
              <a:gd name="T76" fmla="*/ 15 w 78"/>
              <a:gd name="T77" fmla="*/ 57 h 112"/>
              <a:gd name="T78" fmla="*/ 16 w 78"/>
              <a:gd name="T79" fmla="*/ 56 h 112"/>
              <a:gd name="T80" fmla="*/ 16 w 78"/>
              <a:gd name="T81" fmla="*/ 53 h 112"/>
              <a:gd name="T82" fmla="*/ 18 w 78"/>
              <a:gd name="T83" fmla="*/ 52 h 112"/>
              <a:gd name="T84" fmla="*/ 19 w 78"/>
              <a:gd name="T85" fmla="*/ 49 h 112"/>
              <a:gd name="T86" fmla="*/ 16 w 78"/>
              <a:gd name="T87" fmla="*/ 41 h 112"/>
              <a:gd name="T88" fmla="*/ 21 w 78"/>
              <a:gd name="T89" fmla="*/ 41 h 112"/>
              <a:gd name="T90" fmla="*/ 26 w 78"/>
              <a:gd name="T91" fmla="*/ 41 h 112"/>
              <a:gd name="T92" fmla="*/ 27 w 78"/>
              <a:gd name="T93" fmla="*/ 35 h 112"/>
              <a:gd name="T94" fmla="*/ 37 w 78"/>
              <a:gd name="T95" fmla="*/ 3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8" h="112">
                <a:moveTo>
                  <a:pt x="60" y="0"/>
                </a:moveTo>
                <a:lnTo>
                  <a:pt x="60" y="8"/>
                </a:lnTo>
                <a:lnTo>
                  <a:pt x="61" y="12"/>
                </a:lnTo>
                <a:lnTo>
                  <a:pt x="70" y="18"/>
                </a:lnTo>
                <a:lnTo>
                  <a:pt x="71" y="20"/>
                </a:lnTo>
                <a:lnTo>
                  <a:pt x="72" y="22"/>
                </a:lnTo>
                <a:lnTo>
                  <a:pt x="68" y="26"/>
                </a:lnTo>
                <a:lnTo>
                  <a:pt x="72" y="27"/>
                </a:lnTo>
                <a:lnTo>
                  <a:pt x="72" y="40"/>
                </a:lnTo>
                <a:lnTo>
                  <a:pt x="76" y="42"/>
                </a:lnTo>
                <a:lnTo>
                  <a:pt x="75" y="45"/>
                </a:lnTo>
                <a:lnTo>
                  <a:pt x="78" y="49"/>
                </a:lnTo>
                <a:lnTo>
                  <a:pt x="76" y="50"/>
                </a:lnTo>
                <a:lnTo>
                  <a:pt x="64" y="60"/>
                </a:lnTo>
                <a:lnTo>
                  <a:pt x="45" y="68"/>
                </a:lnTo>
                <a:lnTo>
                  <a:pt x="40" y="76"/>
                </a:lnTo>
                <a:lnTo>
                  <a:pt x="34" y="65"/>
                </a:lnTo>
                <a:lnTo>
                  <a:pt x="31" y="76"/>
                </a:lnTo>
                <a:lnTo>
                  <a:pt x="29" y="86"/>
                </a:lnTo>
                <a:lnTo>
                  <a:pt x="22" y="86"/>
                </a:lnTo>
                <a:lnTo>
                  <a:pt x="21" y="89"/>
                </a:lnTo>
                <a:lnTo>
                  <a:pt x="16" y="93"/>
                </a:lnTo>
                <a:lnTo>
                  <a:pt x="12" y="100"/>
                </a:lnTo>
                <a:lnTo>
                  <a:pt x="11" y="102"/>
                </a:lnTo>
                <a:lnTo>
                  <a:pt x="4" y="112"/>
                </a:lnTo>
                <a:lnTo>
                  <a:pt x="1" y="109"/>
                </a:lnTo>
                <a:lnTo>
                  <a:pt x="7" y="101"/>
                </a:lnTo>
                <a:lnTo>
                  <a:pt x="7" y="100"/>
                </a:lnTo>
                <a:lnTo>
                  <a:pt x="6" y="97"/>
                </a:lnTo>
                <a:lnTo>
                  <a:pt x="4" y="93"/>
                </a:lnTo>
                <a:lnTo>
                  <a:pt x="1" y="86"/>
                </a:lnTo>
                <a:lnTo>
                  <a:pt x="1" y="85"/>
                </a:lnTo>
                <a:lnTo>
                  <a:pt x="0" y="78"/>
                </a:lnTo>
                <a:lnTo>
                  <a:pt x="6" y="71"/>
                </a:lnTo>
                <a:lnTo>
                  <a:pt x="4" y="64"/>
                </a:lnTo>
                <a:lnTo>
                  <a:pt x="4" y="63"/>
                </a:lnTo>
                <a:lnTo>
                  <a:pt x="3" y="61"/>
                </a:lnTo>
                <a:lnTo>
                  <a:pt x="14" y="57"/>
                </a:lnTo>
                <a:lnTo>
                  <a:pt x="15" y="57"/>
                </a:lnTo>
                <a:lnTo>
                  <a:pt x="16" y="56"/>
                </a:lnTo>
                <a:lnTo>
                  <a:pt x="16" y="53"/>
                </a:lnTo>
                <a:lnTo>
                  <a:pt x="18" y="52"/>
                </a:lnTo>
                <a:lnTo>
                  <a:pt x="19" y="49"/>
                </a:lnTo>
                <a:lnTo>
                  <a:pt x="16" y="41"/>
                </a:lnTo>
                <a:lnTo>
                  <a:pt x="21" y="41"/>
                </a:lnTo>
                <a:lnTo>
                  <a:pt x="26" y="41"/>
                </a:lnTo>
                <a:lnTo>
                  <a:pt x="27" y="35"/>
                </a:lnTo>
                <a:lnTo>
                  <a:pt x="37" y="3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9" name="Freeform 712"/>
          <p:cNvSpPr>
            <a:spLocks/>
          </p:cNvSpPr>
          <p:nvPr/>
        </p:nvSpPr>
        <p:spPr bwMode="auto">
          <a:xfrm>
            <a:off x="6483351" y="1970088"/>
            <a:ext cx="131763" cy="58738"/>
          </a:xfrm>
          <a:custGeom>
            <a:avLst/>
            <a:gdLst>
              <a:gd name="T0" fmla="*/ 5 w 83"/>
              <a:gd name="T1" fmla="*/ 37 h 37"/>
              <a:gd name="T2" fmla="*/ 4 w 83"/>
              <a:gd name="T3" fmla="*/ 34 h 37"/>
              <a:gd name="T4" fmla="*/ 0 w 83"/>
              <a:gd name="T5" fmla="*/ 37 h 37"/>
              <a:gd name="T6" fmla="*/ 0 w 83"/>
              <a:gd name="T7" fmla="*/ 33 h 37"/>
              <a:gd name="T8" fmla="*/ 1 w 83"/>
              <a:gd name="T9" fmla="*/ 23 h 37"/>
              <a:gd name="T10" fmla="*/ 1 w 83"/>
              <a:gd name="T11" fmla="*/ 22 h 37"/>
              <a:gd name="T12" fmla="*/ 7 w 83"/>
              <a:gd name="T13" fmla="*/ 16 h 37"/>
              <a:gd name="T14" fmla="*/ 16 w 83"/>
              <a:gd name="T15" fmla="*/ 11 h 37"/>
              <a:gd name="T16" fmla="*/ 18 w 83"/>
              <a:gd name="T17" fmla="*/ 11 h 37"/>
              <a:gd name="T18" fmla="*/ 27 w 83"/>
              <a:gd name="T19" fmla="*/ 5 h 37"/>
              <a:gd name="T20" fmla="*/ 30 w 83"/>
              <a:gd name="T21" fmla="*/ 5 h 37"/>
              <a:gd name="T22" fmla="*/ 34 w 83"/>
              <a:gd name="T23" fmla="*/ 5 h 37"/>
              <a:gd name="T24" fmla="*/ 39 w 83"/>
              <a:gd name="T25" fmla="*/ 5 h 37"/>
              <a:gd name="T26" fmla="*/ 52 w 83"/>
              <a:gd name="T27" fmla="*/ 4 h 37"/>
              <a:gd name="T28" fmla="*/ 72 w 83"/>
              <a:gd name="T29" fmla="*/ 0 h 37"/>
              <a:gd name="T30" fmla="*/ 79 w 83"/>
              <a:gd name="T31" fmla="*/ 11 h 37"/>
              <a:gd name="T32" fmla="*/ 80 w 83"/>
              <a:gd name="T33" fmla="*/ 15 h 37"/>
              <a:gd name="T34" fmla="*/ 83 w 83"/>
              <a:gd name="T35" fmla="*/ 19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3" h="37">
                <a:moveTo>
                  <a:pt x="5" y="37"/>
                </a:moveTo>
                <a:lnTo>
                  <a:pt x="4" y="34"/>
                </a:lnTo>
                <a:lnTo>
                  <a:pt x="0" y="37"/>
                </a:lnTo>
                <a:lnTo>
                  <a:pt x="0" y="33"/>
                </a:lnTo>
                <a:lnTo>
                  <a:pt x="1" y="23"/>
                </a:lnTo>
                <a:lnTo>
                  <a:pt x="1" y="22"/>
                </a:lnTo>
                <a:lnTo>
                  <a:pt x="7" y="16"/>
                </a:lnTo>
                <a:lnTo>
                  <a:pt x="16" y="11"/>
                </a:lnTo>
                <a:lnTo>
                  <a:pt x="18" y="11"/>
                </a:lnTo>
                <a:lnTo>
                  <a:pt x="27" y="5"/>
                </a:lnTo>
                <a:lnTo>
                  <a:pt x="30" y="5"/>
                </a:lnTo>
                <a:lnTo>
                  <a:pt x="34" y="5"/>
                </a:lnTo>
                <a:lnTo>
                  <a:pt x="39" y="5"/>
                </a:lnTo>
                <a:lnTo>
                  <a:pt x="52" y="4"/>
                </a:lnTo>
                <a:lnTo>
                  <a:pt x="72" y="0"/>
                </a:lnTo>
                <a:lnTo>
                  <a:pt x="79" y="11"/>
                </a:lnTo>
                <a:lnTo>
                  <a:pt x="80" y="15"/>
                </a:lnTo>
                <a:lnTo>
                  <a:pt x="83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0" name="Freeform 713"/>
          <p:cNvSpPr>
            <a:spLocks/>
          </p:cNvSpPr>
          <p:nvPr/>
        </p:nvSpPr>
        <p:spPr bwMode="auto">
          <a:xfrm>
            <a:off x="6491288" y="2000250"/>
            <a:ext cx="136525" cy="239713"/>
          </a:xfrm>
          <a:custGeom>
            <a:avLst/>
            <a:gdLst>
              <a:gd name="T0" fmla="*/ 78 w 86"/>
              <a:gd name="T1" fmla="*/ 0 h 151"/>
              <a:gd name="T2" fmla="*/ 78 w 86"/>
              <a:gd name="T3" fmla="*/ 8 h 151"/>
              <a:gd name="T4" fmla="*/ 78 w 86"/>
              <a:gd name="T5" fmla="*/ 12 h 151"/>
              <a:gd name="T6" fmla="*/ 78 w 86"/>
              <a:gd name="T7" fmla="*/ 14 h 151"/>
              <a:gd name="T8" fmla="*/ 78 w 86"/>
              <a:gd name="T9" fmla="*/ 19 h 151"/>
              <a:gd name="T10" fmla="*/ 78 w 86"/>
              <a:gd name="T11" fmla="*/ 22 h 151"/>
              <a:gd name="T12" fmla="*/ 78 w 86"/>
              <a:gd name="T13" fmla="*/ 27 h 151"/>
              <a:gd name="T14" fmla="*/ 78 w 86"/>
              <a:gd name="T15" fmla="*/ 29 h 151"/>
              <a:gd name="T16" fmla="*/ 78 w 86"/>
              <a:gd name="T17" fmla="*/ 31 h 151"/>
              <a:gd name="T18" fmla="*/ 78 w 86"/>
              <a:gd name="T19" fmla="*/ 33 h 151"/>
              <a:gd name="T20" fmla="*/ 78 w 86"/>
              <a:gd name="T21" fmla="*/ 34 h 151"/>
              <a:gd name="T22" fmla="*/ 79 w 86"/>
              <a:gd name="T23" fmla="*/ 44 h 151"/>
              <a:gd name="T24" fmla="*/ 81 w 86"/>
              <a:gd name="T25" fmla="*/ 52 h 151"/>
              <a:gd name="T26" fmla="*/ 82 w 86"/>
              <a:gd name="T27" fmla="*/ 61 h 151"/>
              <a:gd name="T28" fmla="*/ 82 w 86"/>
              <a:gd name="T29" fmla="*/ 66 h 151"/>
              <a:gd name="T30" fmla="*/ 84 w 86"/>
              <a:gd name="T31" fmla="*/ 71 h 151"/>
              <a:gd name="T32" fmla="*/ 84 w 86"/>
              <a:gd name="T33" fmla="*/ 74 h 151"/>
              <a:gd name="T34" fmla="*/ 84 w 86"/>
              <a:gd name="T35" fmla="*/ 76 h 151"/>
              <a:gd name="T36" fmla="*/ 85 w 86"/>
              <a:gd name="T37" fmla="*/ 82 h 151"/>
              <a:gd name="T38" fmla="*/ 86 w 86"/>
              <a:gd name="T39" fmla="*/ 90 h 151"/>
              <a:gd name="T40" fmla="*/ 85 w 86"/>
              <a:gd name="T41" fmla="*/ 93 h 151"/>
              <a:gd name="T42" fmla="*/ 84 w 86"/>
              <a:gd name="T43" fmla="*/ 97 h 151"/>
              <a:gd name="T44" fmla="*/ 81 w 86"/>
              <a:gd name="T45" fmla="*/ 104 h 151"/>
              <a:gd name="T46" fmla="*/ 78 w 86"/>
              <a:gd name="T47" fmla="*/ 112 h 151"/>
              <a:gd name="T48" fmla="*/ 77 w 86"/>
              <a:gd name="T49" fmla="*/ 115 h 151"/>
              <a:gd name="T50" fmla="*/ 77 w 86"/>
              <a:gd name="T51" fmla="*/ 117 h 151"/>
              <a:gd name="T52" fmla="*/ 75 w 86"/>
              <a:gd name="T53" fmla="*/ 119 h 151"/>
              <a:gd name="T54" fmla="*/ 74 w 86"/>
              <a:gd name="T55" fmla="*/ 124 h 151"/>
              <a:gd name="T56" fmla="*/ 73 w 86"/>
              <a:gd name="T57" fmla="*/ 124 h 151"/>
              <a:gd name="T58" fmla="*/ 71 w 86"/>
              <a:gd name="T59" fmla="*/ 130 h 151"/>
              <a:gd name="T60" fmla="*/ 70 w 86"/>
              <a:gd name="T61" fmla="*/ 132 h 151"/>
              <a:gd name="T62" fmla="*/ 69 w 86"/>
              <a:gd name="T63" fmla="*/ 138 h 151"/>
              <a:gd name="T64" fmla="*/ 64 w 86"/>
              <a:gd name="T65" fmla="*/ 146 h 151"/>
              <a:gd name="T66" fmla="*/ 64 w 86"/>
              <a:gd name="T67" fmla="*/ 151 h 151"/>
              <a:gd name="T68" fmla="*/ 59 w 86"/>
              <a:gd name="T69" fmla="*/ 147 h 151"/>
              <a:gd name="T70" fmla="*/ 52 w 86"/>
              <a:gd name="T71" fmla="*/ 143 h 151"/>
              <a:gd name="T72" fmla="*/ 44 w 86"/>
              <a:gd name="T73" fmla="*/ 138 h 151"/>
              <a:gd name="T74" fmla="*/ 40 w 86"/>
              <a:gd name="T75" fmla="*/ 134 h 151"/>
              <a:gd name="T76" fmla="*/ 33 w 86"/>
              <a:gd name="T77" fmla="*/ 131 h 151"/>
              <a:gd name="T78" fmla="*/ 28 w 86"/>
              <a:gd name="T79" fmla="*/ 128 h 151"/>
              <a:gd name="T80" fmla="*/ 22 w 86"/>
              <a:gd name="T81" fmla="*/ 126 h 151"/>
              <a:gd name="T82" fmla="*/ 17 w 86"/>
              <a:gd name="T83" fmla="*/ 123 h 151"/>
              <a:gd name="T84" fmla="*/ 13 w 86"/>
              <a:gd name="T85" fmla="*/ 121 h 151"/>
              <a:gd name="T86" fmla="*/ 9 w 86"/>
              <a:gd name="T87" fmla="*/ 119 h 151"/>
              <a:gd name="T88" fmla="*/ 7 w 86"/>
              <a:gd name="T89" fmla="*/ 119 h 151"/>
              <a:gd name="T90" fmla="*/ 0 w 86"/>
              <a:gd name="T91" fmla="*/ 115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6" h="151">
                <a:moveTo>
                  <a:pt x="78" y="0"/>
                </a:moveTo>
                <a:lnTo>
                  <a:pt x="78" y="8"/>
                </a:lnTo>
                <a:lnTo>
                  <a:pt x="78" y="12"/>
                </a:lnTo>
                <a:lnTo>
                  <a:pt x="78" y="14"/>
                </a:lnTo>
                <a:lnTo>
                  <a:pt x="78" y="19"/>
                </a:lnTo>
                <a:lnTo>
                  <a:pt x="78" y="22"/>
                </a:lnTo>
                <a:lnTo>
                  <a:pt x="78" y="27"/>
                </a:lnTo>
                <a:lnTo>
                  <a:pt x="78" y="29"/>
                </a:lnTo>
                <a:lnTo>
                  <a:pt x="78" y="31"/>
                </a:lnTo>
                <a:lnTo>
                  <a:pt x="78" y="33"/>
                </a:lnTo>
                <a:lnTo>
                  <a:pt x="78" y="34"/>
                </a:lnTo>
                <a:lnTo>
                  <a:pt x="79" y="44"/>
                </a:lnTo>
                <a:lnTo>
                  <a:pt x="81" y="52"/>
                </a:lnTo>
                <a:lnTo>
                  <a:pt x="82" y="61"/>
                </a:lnTo>
                <a:lnTo>
                  <a:pt x="82" y="66"/>
                </a:lnTo>
                <a:lnTo>
                  <a:pt x="84" y="71"/>
                </a:lnTo>
                <a:lnTo>
                  <a:pt x="84" y="74"/>
                </a:lnTo>
                <a:lnTo>
                  <a:pt x="84" y="76"/>
                </a:lnTo>
                <a:lnTo>
                  <a:pt x="85" y="82"/>
                </a:lnTo>
                <a:lnTo>
                  <a:pt x="86" y="90"/>
                </a:lnTo>
                <a:lnTo>
                  <a:pt x="85" y="93"/>
                </a:lnTo>
                <a:lnTo>
                  <a:pt x="84" y="97"/>
                </a:lnTo>
                <a:lnTo>
                  <a:pt x="81" y="104"/>
                </a:lnTo>
                <a:lnTo>
                  <a:pt x="78" y="112"/>
                </a:lnTo>
                <a:lnTo>
                  <a:pt x="77" y="115"/>
                </a:lnTo>
                <a:lnTo>
                  <a:pt x="77" y="117"/>
                </a:lnTo>
                <a:lnTo>
                  <a:pt x="75" y="119"/>
                </a:lnTo>
                <a:lnTo>
                  <a:pt x="74" y="124"/>
                </a:lnTo>
                <a:lnTo>
                  <a:pt x="73" y="124"/>
                </a:lnTo>
                <a:lnTo>
                  <a:pt x="71" y="130"/>
                </a:lnTo>
                <a:lnTo>
                  <a:pt x="70" y="132"/>
                </a:lnTo>
                <a:lnTo>
                  <a:pt x="69" y="138"/>
                </a:lnTo>
                <a:lnTo>
                  <a:pt x="64" y="146"/>
                </a:lnTo>
                <a:lnTo>
                  <a:pt x="64" y="151"/>
                </a:lnTo>
                <a:lnTo>
                  <a:pt x="59" y="147"/>
                </a:lnTo>
                <a:lnTo>
                  <a:pt x="52" y="143"/>
                </a:lnTo>
                <a:lnTo>
                  <a:pt x="44" y="138"/>
                </a:lnTo>
                <a:lnTo>
                  <a:pt x="40" y="134"/>
                </a:lnTo>
                <a:lnTo>
                  <a:pt x="33" y="131"/>
                </a:lnTo>
                <a:lnTo>
                  <a:pt x="28" y="128"/>
                </a:lnTo>
                <a:lnTo>
                  <a:pt x="22" y="126"/>
                </a:lnTo>
                <a:lnTo>
                  <a:pt x="17" y="123"/>
                </a:lnTo>
                <a:lnTo>
                  <a:pt x="13" y="121"/>
                </a:lnTo>
                <a:lnTo>
                  <a:pt x="9" y="119"/>
                </a:lnTo>
                <a:lnTo>
                  <a:pt x="7" y="119"/>
                </a:lnTo>
                <a:lnTo>
                  <a:pt x="0" y="1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1" name="Freeform 714"/>
          <p:cNvSpPr>
            <a:spLocks/>
          </p:cNvSpPr>
          <p:nvPr/>
        </p:nvSpPr>
        <p:spPr bwMode="auto">
          <a:xfrm>
            <a:off x="6853238" y="1543050"/>
            <a:ext cx="41275" cy="76200"/>
          </a:xfrm>
          <a:custGeom>
            <a:avLst/>
            <a:gdLst>
              <a:gd name="T0" fmla="*/ 26 w 26"/>
              <a:gd name="T1" fmla="*/ 44 h 48"/>
              <a:gd name="T2" fmla="*/ 20 w 26"/>
              <a:gd name="T3" fmla="*/ 45 h 48"/>
              <a:gd name="T4" fmla="*/ 3 w 26"/>
              <a:gd name="T5" fmla="*/ 48 h 48"/>
              <a:gd name="T6" fmla="*/ 1 w 26"/>
              <a:gd name="T7" fmla="*/ 40 h 48"/>
              <a:gd name="T8" fmla="*/ 0 w 26"/>
              <a:gd name="T9" fmla="*/ 32 h 48"/>
              <a:gd name="T10" fmla="*/ 0 w 26"/>
              <a:gd name="T11" fmla="*/ 30 h 48"/>
              <a:gd name="T12" fmla="*/ 14 w 26"/>
              <a:gd name="T13" fmla="*/ 9 h 48"/>
              <a:gd name="T14" fmla="*/ 14 w 26"/>
              <a:gd name="T15" fmla="*/ 4 h 48"/>
              <a:gd name="T16" fmla="*/ 14 w 26"/>
              <a:gd name="T17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48">
                <a:moveTo>
                  <a:pt x="26" y="44"/>
                </a:moveTo>
                <a:lnTo>
                  <a:pt x="20" y="45"/>
                </a:lnTo>
                <a:lnTo>
                  <a:pt x="3" y="48"/>
                </a:lnTo>
                <a:lnTo>
                  <a:pt x="1" y="40"/>
                </a:lnTo>
                <a:lnTo>
                  <a:pt x="0" y="32"/>
                </a:lnTo>
                <a:lnTo>
                  <a:pt x="0" y="30"/>
                </a:lnTo>
                <a:lnTo>
                  <a:pt x="14" y="9"/>
                </a:lnTo>
                <a:lnTo>
                  <a:pt x="14" y="4"/>
                </a:lnTo>
                <a:lnTo>
                  <a:pt x="1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2" name="Freeform 715"/>
          <p:cNvSpPr>
            <a:spLocks noEditPoints="1"/>
          </p:cNvSpPr>
          <p:nvPr/>
        </p:nvSpPr>
        <p:spPr bwMode="auto">
          <a:xfrm>
            <a:off x="6935788" y="1417638"/>
            <a:ext cx="23813" cy="17463"/>
          </a:xfrm>
          <a:custGeom>
            <a:avLst/>
            <a:gdLst>
              <a:gd name="T0" fmla="*/ 15 w 15"/>
              <a:gd name="T1" fmla="*/ 8 h 11"/>
              <a:gd name="T2" fmla="*/ 11 w 15"/>
              <a:gd name="T3" fmla="*/ 11 h 11"/>
              <a:gd name="T4" fmla="*/ 5 w 15"/>
              <a:gd name="T5" fmla="*/ 2 h 11"/>
              <a:gd name="T6" fmla="*/ 0 w 15"/>
              <a:gd name="T7" fmla="*/ 0 h 11"/>
              <a:gd name="T8" fmla="*/ 15 w 15"/>
              <a:gd name="T9" fmla="*/ 7 h 11"/>
              <a:gd name="T10" fmla="*/ 15 w 15"/>
              <a:gd name="T11" fmla="*/ 8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1">
                <a:moveTo>
                  <a:pt x="15" y="8"/>
                </a:moveTo>
                <a:lnTo>
                  <a:pt x="11" y="11"/>
                </a:lnTo>
                <a:lnTo>
                  <a:pt x="5" y="2"/>
                </a:lnTo>
                <a:lnTo>
                  <a:pt x="0" y="0"/>
                </a:lnTo>
                <a:moveTo>
                  <a:pt x="15" y="7"/>
                </a:moveTo>
                <a:lnTo>
                  <a:pt x="15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3" name="Freeform 716"/>
          <p:cNvSpPr>
            <a:spLocks/>
          </p:cNvSpPr>
          <p:nvPr/>
        </p:nvSpPr>
        <p:spPr bwMode="auto">
          <a:xfrm>
            <a:off x="7015163" y="1257300"/>
            <a:ext cx="153988" cy="63500"/>
          </a:xfrm>
          <a:custGeom>
            <a:avLst/>
            <a:gdLst>
              <a:gd name="T0" fmla="*/ 0 w 97"/>
              <a:gd name="T1" fmla="*/ 0 h 40"/>
              <a:gd name="T2" fmla="*/ 6 w 97"/>
              <a:gd name="T3" fmla="*/ 2 h 40"/>
              <a:gd name="T4" fmla="*/ 18 w 97"/>
              <a:gd name="T5" fmla="*/ 7 h 40"/>
              <a:gd name="T6" fmla="*/ 23 w 97"/>
              <a:gd name="T7" fmla="*/ 10 h 40"/>
              <a:gd name="T8" fmla="*/ 29 w 97"/>
              <a:gd name="T9" fmla="*/ 7 h 40"/>
              <a:gd name="T10" fmla="*/ 32 w 97"/>
              <a:gd name="T11" fmla="*/ 7 h 40"/>
              <a:gd name="T12" fmla="*/ 40 w 97"/>
              <a:gd name="T13" fmla="*/ 6 h 40"/>
              <a:gd name="T14" fmla="*/ 40 w 97"/>
              <a:gd name="T15" fmla="*/ 7 h 40"/>
              <a:gd name="T16" fmla="*/ 41 w 97"/>
              <a:gd name="T17" fmla="*/ 10 h 40"/>
              <a:gd name="T18" fmla="*/ 47 w 97"/>
              <a:gd name="T19" fmla="*/ 14 h 40"/>
              <a:gd name="T20" fmla="*/ 51 w 97"/>
              <a:gd name="T21" fmla="*/ 17 h 40"/>
              <a:gd name="T22" fmla="*/ 51 w 97"/>
              <a:gd name="T23" fmla="*/ 21 h 40"/>
              <a:gd name="T24" fmla="*/ 55 w 97"/>
              <a:gd name="T25" fmla="*/ 24 h 40"/>
              <a:gd name="T26" fmla="*/ 61 w 97"/>
              <a:gd name="T27" fmla="*/ 26 h 40"/>
              <a:gd name="T28" fmla="*/ 64 w 97"/>
              <a:gd name="T29" fmla="*/ 24 h 40"/>
              <a:gd name="T30" fmla="*/ 67 w 97"/>
              <a:gd name="T31" fmla="*/ 10 h 40"/>
              <a:gd name="T32" fmla="*/ 71 w 97"/>
              <a:gd name="T33" fmla="*/ 11 h 40"/>
              <a:gd name="T34" fmla="*/ 72 w 97"/>
              <a:gd name="T35" fmla="*/ 11 h 40"/>
              <a:gd name="T36" fmla="*/ 85 w 97"/>
              <a:gd name="T37" fmla="*/ 6 h 40"/>
              <a:gd name="T38" fmla="*/ 85 w 97"/>
              <a:gd name="T39" fmla="*/ 10 h 40"/>
              <a:gd name="T40" fmla="*/ 85 w 97"/>
              <a:gd name="T41" fmla="*/ 17 h 40"/>
              <a:gd name="T42" fmla="*/ 94 w 97"/>
              <a:gd name="T43" fmla="*/ 34 h 40"/>
              <a:gd name="T44" fmla="*/ 97 w 97"/>
              <a:gd name="T45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7" h="40">
                <a:moveTo>
                  <a:pt x="0" y="0"/>
                </a:moveTo>
                <a:lnTo>
                  <a:pt x="6" y="2"/>
                </a:lnTo>
                <a:lnTo>
                  <a:pt x="18" y="7"/>
                </a:lnTo>
                <a:lnTo>
                  <a:pt x="23" y="10"/>
                </a:lnTo>
                <a:lnTo>
                  <a:pt x="29" y="7"/>
                </a:lnTo>
                <a:lnTo>
                  <a:pt x="32" y="7"/>
                </a:lnTo>
                <a:lnTo>
                  <a:pt x="40" y="6"/>
                </a:lnTo>
                <a:lnTo>
                  <a:pt x="40" y="7"/>
                </a:lnTo>
                <a:lnTo>
                  <a:pt x="41" y="10"/>
                </a:lnTo>
                <a:lnTo>
                  <a:pt x="47" y="14"/>
                </a:lnTo>
                <a:lnTo>
                  <a:pt x="51" y="17"/>
                </a:lnTo>
                <a:lnTo>
                  <a:pt x="51" y="21"/>
                </a:lnTo>
                <a:lnTo>
                  <a:pt x="55" y="24"/>
                </a:lnTo>
                <a:lnTo>
                  <a:pt x="61" y="26"/>
                </a:lnTo>
                <a:lnTo>
                  <a:pt x="64" y="24"/>
                </a:lnTo>
                <a:lnTo>
                  <a:pt x="67" y="10"/>
                </a:lnTo>
                <a:lnTo>
                  <a:pt x="71" y="11"/>
                </a:lnTo>
                <a:lnTo>
                  <a:pt x="72" y="11"/>
                </a:lnTo>
                <a:lnTo>
                  <a:pt x="85" y="6"/>
                </a:lnTo>
                <a:lnTo>
                  <a:pt x="85" y="10"/>
                </a:lnTo>
                <a:lnTo>
                  <a:pt x="85" y="17"/>
                </a:lnTo>
                <a:lnTo>
                  <a:pt x="94" y="34"/>
                </a:lnTo>
                <a:lnTo>
                  <a:pt x="97" y="4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4" name="Freeform 717"/>
          <p:cNvSpPr>
            <a:spLocks/>
          </p:cNvSpPr>
          <p:nvPr/>
        </p:nvSpPr>
        <p:spPr bwMode="auto">
          <a:xfrm>
            <a:off x="7031038" y="1320800"/>
            <a:ext cx="257175" cy="228600"/>
          </a:xfrm>
          <a:custGeom>
            <a:avLst/>
            <a:gdLst>
              <a:gd name="T0" fmla="*/ 87 w 162"/>
              <a:gd name="T1" fmla="*/ 0 h 144"/>
              <a:gd name="T2" fmla="*/ 86 w 162"/>
              <a:gd name="T3" fmla="*/ 4 h 144"/>
              <a:gd name="T4" fmla="*/ 86 w 162"/>
              <a:gd name="T5" fmla="*/ 5 h 144"/>
              <a:gd name="T6" fmla="*/ 92 w 162"/>
              <a:gd name="T7" fmla="*/ 19 h 144"/>
              <a:gd name="T8" fmla="*/ 109 w 162"/>
              <a:gd name="T9" fmla="*/ 27 h 144"/>
              <a:gd name="T10" fmla="*/ 117 w 162"/>
              <a:gd name="T11" fmla="*/ 27 h 144"/>
              <a:gd name="T12" fmla="*/ 120 w 162"/>
              <a:gd name="T13" fmla="*/ 33 h 144"/>
              <a:gd name="T14" fmla="*/ 114 w 162"/>
              <a:gd name="T15" fmla="*/ 39 h 144"/>
              <a:gd name="T16" fmla="*/ 124 w 162"/>
              <a:gd name="T17" fmla="*/ 46 h 144"/>
              <a:gd name="T18" fmla="*/ 117 w 162"/>
              <a:gd name="T19" fmla="*/ 63 h 144"/>
              <a:gd name="T20" fmla="*/ 125 w 162"/>
              <a:gd name="T21" fmla="*/ 67 h 144"/>
              <a:gd name="T22" fmla="*/ 131 w 162"/>
              <a:gd name="T23" fmla="*/ 84 h 144"/>
              <a:gd name="T24" fmla="*/ 150 w 162"/>
              <a:gd name="T25" fmla="*/ 97 h 144"/>
              <a:gd name="T26" fmla="*/ 155 w 162"/>
              <a:gd name="T27" fmla="*/ 90 h 144"/>
              <a:gd name="T28" fmla="*/ 162 w 162"/>
              <a:gd name="T29" fmla="*/ 94 h 144"/>
              <a:gd name="T30" fmla="*/ 152 w 162"/>
              <a:gd name="T31" fmla="*/ 106 h 144"/>
              <a:gd name="T32" fmla="*/ 151 w 162"/>
              <a:gd name="T33" fmla="*/ 121 h 144"/>
              <a:gd name="T34" fmla="*/ 150 w 162"/>
              <a:gd name="T35" fmla="*/ 124 h 144"/>
              <a:gd name="T36" fmla="*/ 148 w 162"/>
              <a:gd name="T37" fmla="*/ 124 h 144"/>
              <a:gd name="T38" fmla="*/ 150 w 162"/>
              <a:gd name="T39" fmla="*/ 125 h 144"/>
              <a:gd name="T40" fmla="*/ 151 w 162"/>
              <a:gd name="T41" fmla="*/ 134 h 144"/>
              <a:gd name="T42" fmla="*/ 150 w 162"/>
              <a:gd name="T43" fmla="*/ 134 h 144"/>
              <a:gd name="T44" fmla="*/ 131 w 162"/>
              <a:gd name="T45" fmla="*/ 134 h 144"/>
              <a:gd name="T46" fmla="*/ 111 w 162"/>
              <a:gd name="T47" fmla="*/ 144 h 144"/>
              <a:gd name="T48" fmla="*/ 106 w 162"/>
              <a:gd name="T49" fmla="*/ 139 h 144"/>
              <a:gd name="T50" fmla="*/ 103 w 162"/>
              <a:gd name="T51" fmla="*/ 128 h 144"/>
              <a:gd name="T52" fmla="*/ 95 w 162"/>
              <a:gd name="T53" fmla="*/ 127 h 144"/>
              <a:gd name="T54" fmla="*/ 76 w 162"/>
              <a:gd name="T55" fmla="*/ 136 h 144"/>
              <a:gd name="T56" fmla="*/ 65 w 162"/>
              <a:gd name="T57" fmla="*/ 134 h 144"/>
              <a:gd name="T58" fmla="*/ 60 w 162"/>
              <a:gd name="T59" fmla="*/ 135 h 144"/>
              <a:gd name="T60" fmla="*/ 50 w 162"/>
              <a:gd name="T61" fmla="*/ 127 h 144"/>
              <a:gd name="T62" fmla="*/ 43 w 162"/>
              <a:gd name="T63" fmla="*/ 106 h 144"/>
              <a:gd name="T64" fmla="*/ 50 w 162"/>
              <a:gd name="T65" fmla="*/ 101 h 144"/>
              <a:gd name="T66" fmla="*/ 53 w 162"/>
              <a:gd name="T67" fmla="*/ 86 h 144"/>
              <a:gd name="T68" fmla="*/ 51 w 162"/>
              <a:gd name="T69" fmla="*/ 72 h 144"/>
              <a:gd name="T70" fmla="*/ 54 w 162"/>
              <a:gd name="T71" fmla="*/ 71 h 144"/>
              <a:gd name="T72" fmla="*/ 53 w 162"/>
              <a:gd name="T73" fmla="*/ 64 h 144"/>
              <a:gd name="T74" fmla="*/ 35 w 162"/>
              <a:gd name="T75" fmla="*/ 57 h 144"/>
              <a:gd name="T76" fmla="*/ 37 w 162"/>
              <a:gd name="T77" fmla="*/ 45 h 144"/>
              <a:gd name="T78" fmla="*/ 32 w 162"/>
              <a:gd name="T79" fmla="*/ 42 h 144"/>
              <a:gd name="T80" fmla="*/ 24 w 162"/>
              <a:gd name="T81" fmla="*/ 37 h 144"/>
              <a:gd name="T82" fmla="*/ 19 w 162"/>
              <a:gd name="T83" fmla="*/ 26 h 144"/>
              <a:gd name="T84" fmla="*/ 8 w 162"/>
              <a:gd name="T85" fmla="*/ 24 h 144"/>
              <a:gd name="T86" fmla="*/ 2 w 162"/>
              <a:gd name="T87" fmla="*/ 23 h 144"/>
              <a:gd name="T88" fmla="*/ 0 w 162"/>
              <a:gd name="T89" fmla="*/ 2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2" h="144">
                <a:moveTo>
                  <a:pt x="87" y="0"/>
                </a:moveTo>
                <a:lnTo>
                  <a:pt x="86" y="4"/>
                </a:lnTo>
                <a:lnTo>
                  <a:pt x="86" y="5"/>
                </a:lnTo>
                <a:lnTo>
                  <a:pt x="92" y="19"/>
                </a:lnTo>
                <a:lnTo>
                  <a:pt x="109" y="27"/>
                </a:lnTo>
                <a:lnTo>
                  <a:pt x="117" y="27"/>
                </a:lnTo>
                <a:lnTo>
                  <a:pt x="120" y="33"/>
                </a:lnTo>
                <a:lnTo>
                  <a:pt x="114" y="39"/>
                </a:lnTo>
                <a:lnTo>
                  <a:pt x="124" y="46"/>
                </a:lnTo>
                <a:lnTo>
                  <a:pt x="117" y="63"/>
                </a:lnTo>
                <a:lnTo>
                  <a:pt x="125" y="67"/>
                </a:lnTo>
                <a:lnTo>
                  <a:pt x="131" y="84"/>
                </a:lnTo>
                <a:lnTo>
                  <a:pt x="150" y="97"/>
                </a:lnTo>
                <a:lnTo>
                  <a:pt x="155" y="90"/>
                </a:lnTo>
                <a:lnTo>
                  <a:pt x="162" y="94"/>
                </a:lnTo>
                <a:lnTo>
                  <a:pt x="152" y="106"/>
                </a:lnTo>
                <a:lnTo>
                  <a:pt x="151" y="121"/>
                </a:lnTo>
                <a:lnTo>
                  <a:pt x="150" y="124"/>
                </a:lnTo>
                <a:lnTo>
                  <a:pt x="148" y="124"/>
                </a:lnTo>
                <a:lnTo>
                  <a:pt x="150" y="125"/>
                </a:lnTo>
                <a:lnTo>
                  <a:pt x="151" y="134"/>
                </a:lnTo>
                <a:lnTo>
                  <a:pt x="150" y="134"/>
                </a:lnTo>
                <a:lnTo>
                  <a:pt x="131" y="134"/>
                </a:lnTo>
                <a:lnTo>
                  <a:pt x="111" y="144"/>
                </a:lnTo>
                <a:lnTo>
                  <a:pt x="106" y="139"/>
                </a:lnTo>
                <a:lnTo>
                  <a:pt x="103" y="128"/>
                </a:lnTo>
                <a:lnTo>
                  <a:pt x="95" y="127"/>
                </a:lnTo>
                <a:lnTo>
                  <a:pt x="76" y="136"/>
                </a:lnTo>
                <a:lnTo>
                  <a:pt x="65" y="134"/>
                </a:lnTo>
                <a:lnTo>
                  <a:pt x="60" y="135"/>
                </a:lnTo>
                <a:lnTo>
                  <a:pt x="50" y="127"/>
                </a:lnTo>
                <a:lnTo>
                  <a:pt x="43" y="106"/>
                </a:lnTo>
                <a:lnTo>
                  <a:pt x="50" y="101"/>
                </a:lnTo>
                <a:lnTo>
                  <a:pt x="53" y="86"/>
                </a:lnTo>
                <a:lnTo>
                  <a:pt x="51" y="72"/>
                </a:lnTo>
                <a:lnTo>
                  <a:pt x="54" y="71"/>
                </a:lnTo>
                <a:lnTo>
                  <a:pt x="53" y="64"/>
                </a:lnTo>
                <a:lnTo>
                  <a:pt x="35" y="57"/>
                </a:lnTo>
                <a:lnTo>
                  <a:pt x="37" y="45"/>
                </a:lnTo>
                <a:lnTo>
                  <a:pt x="32" y="42"/>
                </a:lnTo>
                <a:lnTo>
                  <a:pt x="24" y="37"/>
                </a:lnTo>
                <a:lnTo>
                  <a:pt x="19" y="26"/>
                </a:lnTo>
                <a:lnTo>
                  <a:pt x="8" y="24"/>
                </a:lnTo>
                <a:lnTo>
                  <a:pt x="2" y="23"/>
                </a:lnTo>
                <a:lnTo>
                  <a:pt x="0" y="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5" name="Freeform 718"/>
          <p:cNvSpPr>
            <a:spLocks noEditPoints="1"/>
          </p:cNvSpPr>
          <p:nvPr/>
        </p:nvSpPr>
        <p:spPr bwMode="auto">
          <a:xfrm>
            <a:off x="4086226" y="5106988"/>
            <a:ext cx="147638" cy="55563"/>
          </a:xfrm>
          <a:custGeom>
            <a:avLst/>
            <a:gdLst>
              <a:gd name="T0" fmla="*/ 3 w 93"/>
              <a:gd name="T1" fmla="*/ 7 h 35"/>
              <a:gd name="T2" fmla="*/ 5 w 93"/>
              <a:gd name="T3" fmla="*/ 5 h 35"/>
              <a:gd name="T4" fmla="*/ 7 w 93"/>
              <a:gd name="T5" fmla="*/ 5 h 35"/>
              <a:gd name="T6" fmla="*/ 1 w 93"/>
              <a:gd name="T7" fmla="*/ 1 h 35"/>
              <a:gd name="T8" fmla="*/ 0 w 93"/>
              <a:gd name="T9" fmla="*/ 0 h 35"/>
              <a:gd name="T10" fmla="*/ 55 w 93"/>
              <a:gd name="T11" fmla="*/ 35 h 35"/>
              <a:gd name="T12" fmla="*/ 60 w 93"/>
              <a:gd name="T13" fmla="*/ 34 h 35"/>
              <a:gd name="T14" fmla="*/ 60 w 93"/>
              <a:gd name="T15" fmla="*/ 19 h 35"/>
              <a:gd name="T16" fmla="*/ 64 w 93"/>
              <a:gd name="T17" fmla="*/ 14 h 35"/>
              <a:gd name="T18" fmla="*/ 72 w 93"/>
              <a:gd name="T19" fmla="*/ 18 h 35"/>
              <a:gd name="T20" fmla="*/ 79 w 93"/>
              <a:gd name="T21" fmla="*/ 11 h 35"/>
              <a:gd name="T22" fmla="*/ 93 w 93"/>
              <a:gd name="T23" fmla="*/ 4 h 35"/>
              <a:gd name="T24" fmla="*/ 91 w 93"/>
              <a:gd name="T25" fmla="*/ 15 h 35"/>
              <a:gd name="T26" fmla="*/ 87 w 93"/>
              <a:gd name="T27" fmla="*/ 19 h 35"/>
              <a:gd name="T28" fmla="*/ 86 w 93"/>
              <a:gd name="T29" fmla="*/ 22 h 35"/>
              <a:gd name="T30" fmla="*/ 84 w 93"/>
              <a:gd name="T31" fmla="*/ 23 h 35"/>
              <a:gd name="T32" fmla="*/ 82 w 93"/>
              <a:gd name="T33" fmla="*/ 26 h 35"/>
              <a:gd name="T34" fmla="*/ 84 w 93"/>
              <a:gd name="T35" fmla="*/ 33 h 35"/>
              <a:gd name="T36" fmla="*/ 84 w 93"/>
              <a:gd name="T37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3" h="35">
                <a:moveTo>
                  <a:pt x="3" y="7"/>
                </a:moveTo>
                <a:lnTo>
                  <a:pt x="5" y="5"/>
                </a:lnTo>
                <a:lnTo>
                  <a:pt x="7" y="5"/>
                </a:lnTo>
                <a:lnTo>
                  <a:pt x="1" y="1"/>
                </a:lnTo>
                <a:lnTo>
                  <a:pt x="0" y="0"/>
                </a:lnTo>
                <a:moveTo>
                  <a:pt x="55" y="35"/>
                </a:moveTo>
                <a:lnTo>
                  <a:pt x="60" y="34"/>
                </a:lnTo>
                <a:lnTo>
                  <a:pt x="60" y="19"/>
                </a:lnTo>
                <a:lnTo>
                  <a:pt x="64" y="14"/>
                </a:lnTo>
                <a:lnTo>
                  <a:pt x="72" y="18"/>
                </a:lnTo>
                <a:lnTo>
                  <a:pt x="79" y="11"/>
                </a:lnTo>
                <a:lnTo>
                  <a:pt x="93" y="4"/>
                </a:lnTo>
                <a:lnTo>
                  <a:pt x="91" y="15"/>
                </a:lnTo>
                <a:lnTo>
                  <a:pt x="87" y="19"/>
                </a:lnTo>
                <a:lnTo>
                  <a:pt x="86" y="22"/>
                </a:lnTo>
                <a:lnTo>
                  <a:pt x="84" y="23"/>
                </a:lnTo>
                <a:lnTo>
                  <a:pt x="82" y="26"/>
                </a:lnTo>
                <a:lnTo>
                  <a:pt x="84" y="33"/>
                </a:lnTo>
                <a:lnTo>
                  <a:pt x="84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6" name="Freeform 719"/>
          <p:cNvSpPr>
            <a:spLocks/>
          </p:cNvSpPr>
          <p:nvPr/>
        </p:nvSpPr>
        <p:spPr bwMode="auto">
          <a:xfrm>
            <a:off x="4216401" y="5838825"/>
            <a:ext cx="20638" cy="47625"/>
          </a:xfrm>
          <a:custGeom>
            <a:avLst/>
            <a:gdLst>
              <a:gd name="T0" fmla="*/ 2 w 13"/>
              <a:gd name="T1" fmla="*/ 1 h 30"/>
              <a:gd name="T2" fmla="*/ 5 w 13"/>
              <a:gd name="T3" fmla="*/ 0 h 30"/>
              <a:gd name="T4" fmla="*/ 7 w 13"/>
              <a:gd name="T5" fmla="*/ 5 h 30"/>
              <a:gd name="T6" fmla="*/ 7 w 13"/>
              <a:gd name="T7" fmla="*/ 7 h 30"/>
              <a:gd name="T8" fmla="*/ 7 w 13"/>
              <a:gd name="T9" fmla="*/ 9 h 30"/>
              <a:gd name="T10" fmla="*/ 1 w 13"/>
              <a:gd name="T11" fmla="*/ 12 h 30"/>
              <a:gd name="T12" fmla="*/ 0 w 13"/>
              <a:gd name="T13" fmla="*/ 15 h 30"/>
              <a:gd name="T14" fmla="*/ 1 w 13"/>
              <a:gd name="T15" fmla="*/ 16 h 30"/>
              <a:gd name="T16" fmla="*/ 2 w 13"/>
              <a:gd name="T17" fmla="*/ 22 h 30"/>
              <a:gd name="T18" fmla="*/ 5 w 13"/>
              <a:gd name="T19" fmla="*/ 22 h 30"/>
              <a:gd name="T20" fmla="*/ 11 w 13"/>
              <a:gd name="T21" fmla="*/ 24 h 30"/>
              <a:gd name="T22" fmla="*/ 13 w 13"/>
              <a:gd name="T2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" h="30">
                <a:moveTo>
                  <a:pt x="2" y="1"/>
                </a:moveTo>
                <a:lnTo>
                  <a:pt x="5" y="0"/>
                </a:lnTo>
                <a:lnTo>
                  <a:pt x="7" y="5"/>
                </a:lnTo>
                <a:lnTo>
                  <a:pt x="7" y="7"/>
                </a:lnTo>
                <a:lnTo>
                  <a:pt x="7" y="9"/>
                </a:lnTo>
                <a:lnTo>
                  <a:pt x="1" y="12"/>
                </a:lnTo>
                <a:lnTo>
                  <a:pt x="0" y="15"/>
                </a:lnTo>
                <a:lnTo>
                  <a:pt x="1" y="16"/>
                </a:lnTo>
                <a:lnTo>
                  <a:pt x="2" y="22"/>
                </a:lnTo>
                <a:lnTo>
                  <a:pt x="5" y="22"/>
                </a:lnTo>
                <a:lnTo>
                  <a:pt x="11" y="24"/>
                </a:lnTo>
                <a:lnTo>
                  <a:pt x="13" y="3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7" name="Freeform 720"/>
          <p:cNvSpPr>
            <a:spLocks/>
          </p:cNvSpPr>
          <p:nvPr/>
        </p:nvSpPr>
        <p:spPr bwMode="auto">
          <a:xfrm>
            <a:off x="4313238" y="5405438"/>
            <a:ext cx="219075" cy="215900"/>
          </a:xfrm>
          <a:custGeom>
            <a:avLst/>
            <a:gdLst>
              <a:gd name="T0" fmla="*/ 138 w 138"/>
              <a:gd name="T1" fmla="*/ 68 h 136"/>
              <a:gd name="T2" fmla="*/ 124 w 138"/>
              <a:gd name="T3" fmla="*/ 70 h 136"/>
              <a:gd name="T4" fmla="*/ 119 w 138"/>
              <a:gd name="T5" fmla="*/ 75 h 136"/>
              <a:gd name="T6" fmla="*/ 104 w 138"/>
              <a:gd name="T7" fmla="*/ 94 h 136"/>
              <a:gd name="T8" fmla="*/ 104 w 138"/>
              <a:gd name="T9" fmla="*/ 96 h 136"/>
              <a:gd name="T10" fmla="*/ 104 w 138"/>
              <a:gd name="T11" fmla="*/ 105 h 136"/>
              <a:gd name="T12" fmla="*/ 104 w 138"/>
              <a:gd name="T13" fmla="*/ 111 h 136"/>
              <a:gd name="T14" fmla="*/ 94 w 138"/>
              <a:gd name="T15" fmla="*/ 120 h 136"/>
              <a:gd name="T16" fmla="*/ 78 w 138"/>
              <a:gd name="T17" fmla="*/ 121 h 136"/>
              <a:gd name="T18" fmla="*/ 49 w 138"/>
              <a:gd name="T19" fmla="*/ 136 h 136"/>
              <a:gd name="T20" fmla="*/ 48 w 138"/>
              <a:gd name="T21" fmla="*/ 136 h 136"/>
              <a:gd name="T22" fmla="*/ 45 w 138"/>
              <a:gd name="T23" fmla="*/ 136 h 136"/>
              <a:gd name="T24" fmla="*/ 41 w 138"/>
              <a:gd name="T25" fmla="*/ 136 h 136"/>
              <a:gd name="T26" fmla="*/ 37 w 138"/>
              <a:gd name="T27" fmla="*/ 136 h 136"/>
              <a:gd name="T28" fmla="*/ 33 w 138"/>
              <a:gd name="T29" fmla="*/ 132 h 136"/>
              <a:gd name="T30" fmla="*/ 40 w 138"/>
              <a:gd name="T31" fmla="*/ 117 h 136"/>
              <a:gd name="T32" fmla="*/ 41 w 138"/>
              <a:gd name="T33" fmla="*/ 101 h 136"/>
              <a:gd name="T34" fmla="*/ 37 w 138"/>
              <a:gd name="T35" fmla="*/ 97 h 136"/>
              <a:gd name="T36" fmla="*/ 21 w 138"/>
              <a:gd name="T37" fmla="*/ 97 h 136"/>
              <a:gd name="T38" fmla="*/ 19 w 138"/>
              <a:gd name="T39" fmla="*/ 81 h 136"/>
              <a:gd name="T40" fmla="*/ 19 w 138"/>
              <a:gd name="T41" fmla="*/ 79 h 136"/>
              <a:gd name="T42" fmla="*/ 19 w 138"/>
              <a:gd name="T43" fmla="*/ 78 h 136"/>
              <a:gd name="T44" fmla="*/ 19 w 138"/>
              <a:gd name="T45" fmla="*/ 74 h 136"/>
              <a:gd name="T46" fmla="*/ 19 w 138"/>
              <a:gd name="T47" fmla="*/ 70 h 136"/>
              <a:gd name="T48" fmla="*/ 11 w 138"/>
              <a:gd name="T49" fmla="*/ 59 h 136"/>
              <a:gd name="T50" fmla="*/ 0 w 138"/>
              <a:gd name="T51" fmla="*/ 46 h 136"/>
              <a:gd name="T52" fmla="*/ 19 w 138"/>
              <a:gd name="T53" fmla="*/ 26 h 136"/>
              <a:gd name="T54" fmla="*/ 22 w 138"/>
              <a:gd name="T55" fmla="*/ 23 h 136"/>
              <a:gd name="T56" fmla="*/ 22 w 138"/>
              <a:gd name="T57" fmla="*/ 21 h 136"/>
              <a:gd name="T58" fmla="*/ 25 w 138"/>
              <a:gd name="T5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8" h="136">
                <a:moveTo>
                  <a:pt x="138" y="68"/>
                </a:moveTo>
                <a:lnTo>
                  <a:pt x="124" y="70"/>
                </a:lnTo>
                <a:lnTo>
                  <a:pt x="119" y="75"/>
                </a:lnTo>
                <a:lnTo>
                  <a:pt x="104" y="94"/>
                </a:lnTo>
                <a:lnTo>
                  <a:pt x="104" y="96"/>
                </a:lnTo>
                <a:lnTo>
                  <a:pt x="104" y="105"/>
                </a:lnTo>
                <a:lnTo>
                  <a:pt x="104" y="111"/>
                </a:lnTo>
                <a:lnTo>
                  <a:pt x="94" y="120"/>
                </a:lnTo>
                <a:lnTo>
                  <a:pt x="78" y="121"/>
                </a:lnTo>
                <a:lnTo>
                  <a:pt x="49" y="136"/>
                </a:lnTo>
                <a:lnTo>
                  <a:pt x="48" y="136"/>
                </a:lnTo>
                <a:lnTo>
                  <a:pt x="45" y="136"/>
                </a:lnTo>
                <a:lnTo>
                  <a:pt x="41" y="136"/>
                </a:lnTo>
                <a:lnTo>
                  <a:pt x="37" y="136"/>
                </a:lnTo>
                <a:lnTo>
                  <a:pt x="33" y="132"/>
                </a:lnTo>
                <a:lnTo>
                  <a:pt x="40" y="117"/>
                </a:lnTo>
                <a:lnTo>
                  <a:pt x="41" y="101"/>
                </a:lnTo>
                <a:lnTo>
                  <a:pt x="37" y="97"/>
                </a:lnTo>
                <a:lnTo>
                  <a:pt x="21" y="97"/>
                </a:lnTo>
                <a:lnTo>
                  <a:pt x="19" y="81"/>
                </a:lnTo>
                <a:lnTo>
                  <a:pt x="19" y="79"/>
                </a:lnTo>
                <a:lnTo>
                  <a:pt x="19" y="78"/>
                </a:lnTo>
                <a:lnTo>
                  <a:pt x="19" y="74"/>
                </a:lnTo>
                <a:lnTo>
                  <a:pt x="19" y="70"/>
                </a:lnTo>
                <a:lnTo>
                  <a:pt x="11" y="59"/>
                </a:lnTo>
                <a:lnTo>
                  <a:pt x="0" y="46"/>
                </a:lnTo>
                <a:lnTo>
                  <a:pt x="19" y="26"/>
                </a:lnTo>
                <a:lnTo>
                  <a:pt x="22" y="23"/>
                </a:lnTo>
                <a:lnTo>
                  <a:pt x="22" y="21"/>
                </a:lnTo>
                <a:lnTo>
                  <a:pt x="2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8" name="Freeform 721"/>
          <p:cNvSpPr>
            <a:spLocks/>
          </p:cNvSpPr>
          <p:nvPr/>
        </p:nvSpPr>
        <p:spPr bwMode="auto">
          <a:xfrm>
            <a:off x="4300538" y="5397500"/>
            <a:ext cx="53975" cy="9525"/>
          </a:xfrm>
          <a:custGeom>
            <a:avLst/>
            <a:gdLst>
              <a:gd name="T0" fmla="*/ 34 w 34"/>
              <a:gd name="T1" fmla="*/ 2 h 6"/>
              <a:gd name="T2" fmla="*/ 31 w 34"/>
              <a:gd name="T3" fmla="*/ 2 h 6"/>
              <a:gd name="T4" fmla="*/ 30 w 34"/>
              <a:gd name="T5" fmla="*/ 2 h 6"/>
              <a:gd name="T6" fmla="*/ 27 w 34"/>
              <a:gd name="T7" fmla="*/ 2 h 6"/>
              <a:gd name="T8" fmla="*/ 24 w 34"/>
              <a:gd name="T9" fmla="*/ 1 h 6"/>
              <a:gd name="T10" fmla="*/ 8 w 34"/>
              <a:gd name="T11" fmla="*/ 0 h 6"/>
              <a:gd name="T12" fmla="*/ 0 w 34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6">
                <a:moveTo>
                  <a:pt x="34" y="2"/>
                </a:moveTo>
                <a:lnTo>
                  <a:pt x="31" y="2"/>
                </a:lnTo>
                <a:lnTo>
                  <a:pt x="30" y="2"/>
                </a:lnTo>
                <a:lnTo>
                  <a:pt x="27" y="2"/>
                </a:lnTo>
                <a:lnTo>
                  <a:pt x="24" y="1"/>
                </a:lnTo>
                <a:lnTo>
                  <a:pt x="8" y="0"/>
                </a:lnTo>
                <a:lnTo>
                  <a:pt x="0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9" name="Freeform 722"/>
          <p:cNvSpPr>
            <a:spLocks/>
          </p:cNvSpPr>
          <p:nvPr/>
        </p:nvSpPr>
        <p:spPr bwMode="auto">
          <a:xfrm>
            <a:off x="4216401" y="5043488"/>
            <a:ext cx="114300" cy="115888"/>
          </a:xfrm>
          <a:custGeom>
            <a:avLst/>
            <a:gdLst>
              <a:gd name="T0" fmla="*/ 2 w 72"/>
              <a:gd name="T1" fmla="*/ 73 h 73"/>
              <a:gd name="T2" fmla="*/ 0 w 72"/>
              <a:gd name="T3" fmla="*/ 66 h 73"/>
              <a:gd name="T4" fmla="*/ 2 w 72"/>
              <a:gd name="T5" fmla="*/ 63 h 73"/>
              <a:gd name="T6" fmla="*/ 4 w 72"/>
              <a:gd name="T7" fmla="*/ 62 h 73"/>
              <a:gd name="T8" fmla="*/ 5 w 72"/>
              <a:gd name="T9" fmla="*/ 59 h 73"/>
              <a:gd name="T10" fmla="*/ 9 w 72"/>
              <a:gd name="T11" fmla="*/ 55 h 73"/>
              <a:gd name="T12" fmla="*/ 11 w 72"/>
              <a:gd name="T13" fmla="*/ 44 h 73"/>
              <a:gd name="T14" fmla="*/ 20 w 72"/>
              <a:gd name="T15" fmla="*/ 39 h 73"/>
              <a:gd name="T16" fmla="*/ 26 w 72"/>
              <a:gd name="T17" fmla="*/ 36 h 73"/>
              <a:gd name="T18" fmla="*/ 34 w 72"/>
              <a:gd name="T19" fmla="*/ 19 h 73"/>
              <a:gd name="T20" fmla="*/ 37 w 72"/>
              <a:gd name="T21" fmla="*/ 19 h 73"/>
              <a:gd name="T22" fmla="*/ 45 w 72"/>
              <a:gd name="T23" fmla="*/ 6 h 73"/>
              <a:gd name="T24" fmla="*/ 57 w 72"/>
              <a:gd name="T25" fmla="*/ 0 h 73"/>
              <a:gd name="T26" fmla="*/ 57 w 72"/>
              <a:gd name="T27" fmla="*/ 0 h 73"/>
              <a:gd name="T28" fmla="*/ 62 w 72"/>
              <a:gd name="T29" fmla="*/ 11 h 73"/>
              <a:gd name="T30" fmla="*/ 72 w 72"/>
              <a:gd name="T31" fmla="*/ 15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2" h="73">
                <a:moveTo>
                  <a:pt x="2" y="73"/>
                </a:moveTo>
                <a:lnTo>
                  <a:pt x="0" y="66"/>
                </a:lnTo>
                <a:lnTo>
                  <a:pt x="2" y="63"/>
                </a:lnTo>
                <a:lnTo>
                  <a:pt x="4" y="62"/>
                </a:lnTo>
                <a:lnTo>
                  <a:pt x="5" y="59"/>
                </a:lnTo>
                <a:lnTo>
                  <a:pt x="9" y="55"/>
                </a:lnTo>
                <a:lnTo>
                  <a:pt x="11" y="44"/>
                </a:lnTo>
                <a:lnTo>
                  <a:pt x="20" y="39"/>
                </a:lnTo>
                <a:lnTo>
                  <a:pt x="26" y="36"/>
                </a:lnTo>
                <a:lnTo>
                  <a:pt x="34" y="19"/>
                </a:lnTo>
                <a:lnTo>
                  <a:pt x="37" y="19"/>
                </a:lnTo>
                <a:lnTo>
                  <a:pt x="45" y="6"/>
                </a:lnTo>
                <a:lnTo>
                  <a:pt x="57" y="0"/>
                </a:lnTo>
                <a:lnTo>
                  <a:pt x="57" y="0"/>
                </a:lnTo>
                <a:lnTo>
                  <a:pt x="62" y="11"/>
                </a:lnTo>
                <a:lnTo>
                  <a:pt x="72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0" name="Freeform 723"/>
          <p:cNvSpPr>
            <a:spLocks/>
          </p:cNvSpPr>
          <p:nvPr/>
        </p:nvSpPr>
        <p:spPr bwMode="auto">
          <a:xfrm>
            <a:off x="4222751" y="5067300"/>
            <a:ext cx="115888" cy="98425"/>
          </a:xfrm>
          <a:custGeom>
            <a:avLst/>
            <a:gdLst>
              <a:gd name="T0" fmla="*/ 68 w 73"/>
              <a:gd name="T1" fmla="*/ 0 h 62"/>
              <a:gd name="T2" fmla="*/ 65 w 73"/>
              <a:gd name="T3" fmla="*/ 13 h 62"/>
              <a:gd name="T4" fmla="*/ 73 w 73"/>
              <a:gd name="T5" fmla="*/ 21 h 62"/>
              <a:gd name="T6" fmla="*/ 46 w 73"/>
              <a:gd name="T7" fmla="*/ 40 h 62"/>
              <a:gd name="T8" fmla="*/ 41 w 73"/>
              <a:gd name="T9" fmla="*/ 39 h 62"/>
              <a:gd name="T10" fmla="*/ 35 w 73"/>
              <a:gd name="T11" fmla="*/ 44 h 62"/>
              <a:gd name="T12" fmla="*/ 23 w 73"/>
              <a:gd name="T13" fmla="*/ 41 h 62"/>
              <a:gd name="T14" fmla="*/ 16 w 73"/>
              <a:gd name="T15" fmla="*/ 51 h 62"/>
              <a:gd name="T16" fmla="*/ 11 w 73"/>
              <a:gd name="T17" fmla="*/ 56 h 62"/>
              <a:gd name="T18" fmla="*/ 5 w 73"/>
              <a:gd name="T19" fmla="*/ 62 h 62"/>
              <a:gd name="T20" fmla="*/ 0 w 73"/>
              <a:gd name="T21" fmla="*/ 5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3" h="62">
                <a:moveTo>
                  <a:pt x="68" y="0"/>
                </a:moveTo>
                <a:lnTo>
                  <a:pt x="65" y="13"/>
                </a:lnTo>
                <a:lnTo>
                  <a:pt x="73" y="21"/>
                </a:lnTo>
                <a:lnTo>
                  <a:pt x="46" y="40"/>
                </a:lnTo>
                <a:lnTo>
                  <a:pt x="41" y="39"/>
                </a:lnTo>
                <a:lnTo>
                  <a:pt x="35" y="44"/>
                </a:lnTo>
                <a:lnTo>
                  <a:pt x="23" y="41"/>
                </a:lnTo>
                <a:lnTo>
                  <a:pt x="16" y="51"/>
                </a:lnTo>
                <a:lnTo>
                  <a:pt x="11" y="56"/>
                </a:lnTo>
                <a:lnTo>
                  <a:pt x="5" y="62"/>
                </a:lnTo>
                <a:lnTo>
                  <a:pt x="0" y="5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1" name="Freeform 724"/>
          <p:cNvSpPr>
            <a:spLocks noEditPoints="1"/>
          </p:cNvSpPr>
          <p:nvPr/>
        </p:nvSpPr>
        <p:spPr bwMode="auto">
          <a:xfrm>
            <a:off x="4527551" y="4391025"/>
            <a:ext cx="28575" cy="38100"/>
          </a:xfrm>
          <a:custGeom>
            <a:avLst/>
            <a:gdLst>
              <a:gd name="T0" fmla="*/ 0 w 18"/>
              <a:gd name="T1" fmla="*/ 0 h 24"/>
              <a:gd name="T2" fmla="*/ 1 w 18"/>
              <a:gd name="T3" fmla="*/ 2 h 24"/>
              <a:gd name="T4" fmla="*/ 10 w 18"/>
              <a:gd name="T5" fmla="*/ 9 h 24"/>
              <a:gd name="T6" fmla="*/ 5 w 18"/>
              <a:gd name="T7" fmla="*/ 12 h 24"/>
              <a:gd name="T8" fmla="*/ 5 w 18"/>
              <a:gd name="T9" fmla="*/ 12 h 24"/>
              <a:gd name="T10" fmla="*/ 18 w 18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24">
                <a:moveTo>
                  <a:pt x="0" y="0"/>
                </a:moveTo>
                <a:lnTo>
                  <a:pt x="1" y="2"/>
                </a:lnTo>
                <a:lnTo>
                  <a:pt x="10" y="9"/>
                </a:lnTo>
                <a:lnTo>
                  <a:pt x="5" y="12"/>
                </a:lnTo>
                <a:moveTo>
                  <a:pt x="5" y="12"/>
                </a:moveTo>
                <a:lnTo>
                  <a:pt x="18" y="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2" name="Freeform 725"/>
          <p:cNvSpPr>
            <a:spLocks/>
          </p:cNvSpPr>
          <p:nvPr/>
        </p:nvSpPr>
        <p:spPr bwMode="auto">
          <a:xfrm>
            <a:off x="4614863" y="6232525"/>
            <a:ext cx="55563" cy="77788"/>
          </a:xfrm>
          <a:custGeom>
            <a:avLst/>
            <a:gdLst>
              <a:gd name="T0" fmla="*/ 2 w 35"/>
              <a:gd name="T1" fmla="*/ 49 h 49"/>
              <a:gd name="T2" fmla="*/ 2 w 35"/>
              <a:gd name="T3" fmla="*/ 48 h 49"/>
              <a:gd name="T4" fmla="*/ 0 w 35"/>
              <a:gd name="T5" fmla="*/ 41 h 49"/>
              <a:gd name="T6" fmla="*/ 4 w 35"/>
              <a:gd name="T7" fmla="*/ 34 h 49"/>
              <a:gd name="T8" fmla="*/ 10 w 35"/>
              <a:gd name="T9" fmla="*/ 22 h 49"/>
              <a:gd name="T10" fmla="*/ 10 w 35"/>
              <a:gd name="T11" fmla="*/ 19 h 49"/>
              <a:gd name="T12" fmla="*/ 16 w 35"/>
              <a:gd name="T13" fmla="*/ 20 h 49"/>
              <a:gd name="T14" fmla="*/ 27 w 35"/>
              <a:gd name="T15" fmla="*/ 8 h 49"/>
              <a:gd name="T16" fmla="*/ 23 w 35"/>
              <a:gd name="T17" fmla="*/ 3 h 49"/>
              <a:gd name="T18" fmla="*/ 27 w 35"/>
              <a:gd name="T19" fmla="*/ 0 h 49"/>
              <a:gd name="T20" fmla="*/ 35 w 35"/>
              <a:gd name="T21" fmla="*/ 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" h="49">
                <a:moveTo>
                  <a:pt x="2" y="49"/>
                </a:moveTo>
                <a:lnTo>
                  <a:pt x="2" y="48"/>
                </a:lnTo>
                <a:lnTo>
                  <a:pt x="0" y="41"/>
                </a:lnTo>
                <a:lnTo>
                  <a:pt x="4" y="34"/>
                </a:lnTo>
                <a:lnTo>
                  <a:pt x="10" y="22"/>
                </a:lnTo>
                <a:lnTo>
                  <a:pt x="10" y="19"/>
                </a:lnTo>
                <a:lnTo>
                  <a:pt x="16" y="20"/>
                </a:lnTo>
                <a:lnTo>
                  <a:pt x="27" y="8"/>
                </a:lnTo>
                <a:lnTo>
                  <a:pt x="23" y="3"/>
                </a:lnTo>
                <a:lnTo>
                  <a:pt x="27" y="0"/>
                </a:lnTo>
                <a:lnTo>
                  <a:pt x="35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3" name="Freeform 726"/>
          <p:cNvSpPr>
            <a:spLocks/>
          </p:cNvSpPr>
          <p:nvPr/>
        </p:nvSpPr>
        <p:spPr bwMode="auto">
          <a:xfrm>
            <a:off x="4670426" y="6234113"/>
            <a:ext cx="17463" cy="34925"/>
          </a:xfrm>
          <a:custGeom>
            <a:avLst/>
            <a:gdLst>
              <a:gd name="T0" fmla="*/ 0 w 11"/>
              <a:gd name="T1" fmla="*/ 0 h 22"/>
              <a:gd name="T2" fmla="*/ 11 w 11"/>
              <a:gd name="T3" fmla="*/ 10 h 22"/>
              <a:gd name="T4" fmla="*/ 9 w 11"/>
              <a:gd name="T5" fmla="*/ 14 h 22"/>
              <a:gd name="T6" fmla="*/ 8 w 11"/>
              <a:gd name="T7" fmla="*/ 17 h 22"/>
              <a:gd name="T8" fmla="*/ 7 w 11"/>
              <a:gd name="T9" fmla="*/ 19 h 22"/>
              <a:gd name="T10" fmla="*/ 8 w 11"/>
              <a:gd name="T1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22">
                <a:moveTo>
                  <a:pt x="0" y="0"/>
                </a:moveTo>
                <a:lnTo>
                  <a:pt x="11" y="10"/>
                </a:lnTo>
                <a:lnTo>
                  <a:pt x="9" y="14"/>
                </a:lnTo>
                <a:lnTo>
                  <a:pt x="8" y="17"/>
                </a:lnTo>
                <a:lnTo>
                  <a:pt x="7" y="19"/>
                </a:lnTo>
                <a:lnTo>
                  <a:pt x="8" y="2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4" name="Freeform 727"/>
          <p:cNvSpPr>
            <a:spLocks noEditPoints="1"/>
          </p:cNvSpPr>
          <p:nvPr/>
        </p:nvSpPr>
        <p:spPr bwMode="auto">
          <a:xfrm>
            <a:off x="4597401" y="4338638"/>
            <a:ext cx="7938" cy="12700"/>
          </a:xfrm>
          <a:custGeom>
            <a:avLst/>
            <a:gdLst>
              <a:gd name="T0" fmla="*/ 1 w 5"/>
              <a:gd name="T1" fmla="*/ 0 h 8"/>
              <a:gd name="T2" fmla="*/ 2 w 5"/>
              <a:gd name="T3" fmla="*/ 0 h 8"/>
              <a:gd name="T4" fmla="*/ 2 w 5"/>
              <a:gd name="T5" fmla="*/ 0 h 8"/>
              <a:gd name="T6" fmla="*/ 5 w 5"/>
              <a:gd name="T7" fmla="*/ 8 h 8"/>
              <a:gd name="T8" fmla="*/ 0 w 5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8">
                <a:moveTo>
                  <a:pt x="1" y="0"/>
                </a:moveTo>
                <a:lnTo>
                  <a:pt x="2" y="0"/>
                </a:lnTo>
                <a:moveTo>
                  <a:pt x="2" y="0"/>
                </a:moveTo>
                <a:lnTo>
                  <a:pt x="5" y="8"/>
                </a:lnTo>
                <a:lnTo>
                  <a:pt x="0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5" name="Freeform 728"/>
          <p:cNvSpPr>
            <a:spLocks/>
          </p:cNvSpPr>
          <p:nvPr/>
        </p:nvSpPr>
        <p:spPr bwMode="auto">
          <a:xfrm>
            <a:off x="4598988" y="4319588"/>
            <a:ext cx="82550" cy="31750"/>
          </a:xfrm>
          <a:custGeom>
            <a:avLst/>
            <a:gdLst>
              <a:gd name="T0" fmla="*/ 49 w 52"/>
              <a:gd name="T1" fmla="*/ 0 h 20"/>
              <a:gd name="T2" fmla="*/ 46 w 52"/>
              <a:gd name="T3" fmla="*/ 2 h 20"/>
              <a:gd name="T4" fmla="*/ 52 w 52"/>
              <a:gd name="T5" fmla="*/ 6 h 20"/>
              <a:gd name="T6" fmla="*/ 48 w 52"/>
              <a:gd name="T7" fmla="*/ 12 h 20"/>
              <a:gd name="T8" fmla="*/ 45 w 52"/>
              <a:gd name="T9" fmla="*/ 13 h 20"/>
              <a:gd name="T10" fmla="*/ 44 w 52"/>
              <a:gd name="T11" fmla="*/ 13 h 20"/>
              <a:gd name="T12" fmla="*/ 38 w 52"/>
              <a:gd name="T13" fmla="*/ 13 h 20"/>
              <a:gd name="T14" fmla="*/ 29 w 52"/>
              <a:gd name="T15" fmla="*/ 13 h 20"/>
              <a:gd name="T16" fmla="*/ 25 w 52"/>
              <a:gd name="T17" fmla="*/ 13 h 20"/>
              <a:gd name="T18" fmla="*/ 22 w 52"/>
              <a:gd name="T19" fmla="*/ 15 h 20"/>
              <a:gd name="T20" fmla="*/ 7 w 52"/>
              <a:gd name="T21" fmla="*/ 19 h 20"/>
              <a:gd name="T22" fmla="*/ 4 w 52"/>
              <a:gd name="T23" fmla="*/ 20 h 20"/>
              <a:gd name="T24" fmla="*/ 1 w 52"/>
              <a:gd name="T25" fmla="*/ 12 h 20"/>
              <a:gd name="T26" fmla="*/ 0 w 52"/>
              <a:gd name="T27" fmla="*/ 1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2" h="20">
                <a:moveTo>
                  <a:pt x="49" y="0"/>
                </a:moveTo>
                <a:lnTo>
                  <a:pt x="46" y="2"/>
                </a:lnTo>
                <a:lnTo>
                  <a:pt x="52" y="6"/>
                </a:lnTo>
                <a:lnTo>
                  <a:pt x="48" y="12"/>
                </a:lnTo>
                <a:lnTo>
                  <a:pt x="45" y="13"/>
                </a:lnTo>
                <a:lnTo>
                  <a:pt x="44" y="13"/>
                </a:lnTo>
                <a:lnTo>
                  <a:pt x="38" y="13"/>
                </a:lnTo>
                <a:lnTo>
                  <a:pt x="29" y="13"/>
                </a:lnTo>
                <a:lnTo>
                  <a:pt x="25" y="13"/>
                </a:lnTo>
                <a:lnTo>
                  <a:pt x="22" y="15"/>
                </a:lnTo>
                <a:lnTo>
                  <a:pt x="7" y="19"/>
                </a:lnTo>
                <a:lnTo>
                  <a:pt x="4" y="20"/>
                </a:lnTo>
                <a:lnTo>
                  <a:pt x="1" y="12"/>
                </a:lnTo>
                <a:lnTo>
                  <a:pt x="0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6" name="Freeform 729"/>
          <p:cNvSpPr>
            <a:spLocks noEditPoints="1"/>
          </p:cNvSpPr>
          <p:nvPr/>
        </p:nvSpPr>
        <p:spPr bwMode="auto">
          <a:xfrm>
            <a:off x="4899026" y="5924550"/>
            <a:ext cx="53975" cy="77788"/>
          </a:xfrm>
          <a:custGeom>
            <a:avLst/>
            <a:gdLst>
              <a:gd name="T0" fmla="*/ 25 w 34"/>
              <a:gd name="T1" fmla="*/ 49 h 49"/>
              <a:gd name="T2" fmla="*/ 21 w 34"/>
              <a:gd name="T3" fmla="*/ 48 h 49"/>
              <a:gd name="T4" fmla="*/ 15 w 34"/>
              <a:gd name="T5" fmla="*/ 49 h 49"/>
              <a:gd name="T6" fmla="*/ 14 w 34"/>
              <a:gd name="T7" fmla="*/ 47 h 49"/>
              <a:gd name="T8" fmla="*/ 9 w 34"/>
              <a:gd name="T9" fmla="*/ 37 h 49"/>
              <a:gd name="T10" fmla="*/ 0 w 34"/>
              <a:gd name="T11" fmla="*/ 30 h 49"/>
              <a:gd name="T12" fmla="*/ 15 w 34"/>
              <a:gd name="T13" fmla="*/ 18 h 49"/>
              <a:gd name="T14" fmla="*/ 18 w 34"/>
              <a:gd name="T15" fmla="*/ 19 h 49"/>
              <a:gd name="T16" fmla="*/ 28 w 34"/>
              <a:gd name="T17" fmla="*/ 13 h 49"/>
              <a:gd name="T18" fmla="*/ 26 w 34"/>
              <a:gd name="T19" fmla="*/ 7 h 49"/>
              <a:gd name="T20" fmla="*/ 33 w 34"/>
              <a:gd name="T21" fmla="*/ 0 h 49"/>
              <a:gd name="T22" fmla="*/ 34 w 34"/>
              <a:gd name="T23" fmla="*/ 0 h 49"/>
              <a:gd name="T24" fmla="*/ 34 w 34"/>
              <a:gd name="T25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" h="49">
                <a:moveTo>
                  <a:pt x="25" y="49"/>
                </a:moveTo>
                <a:lnTo>
                  <a:pt x="21" y="48"/>
                </a:lnTo>
                <a:lnTo>
                  <a:pt x="15" y="49"/>
                </a:lnTo>
                <a:lnTo>
                  <a:pt x="14" y="47"/>
                </a:lnTo>
                <a:lnTo>
                  <a:pt x="9" y="37"/>
                </a:lnTo>
                <a:lnTo>
                  <a:pt x="0" y="30"/>
                </a:lnTo>
                <a:lnTo>
                  <a:pt x="15" y="18"/>
                </a:lnTo>
                <a:lnTo>
                  <a:pt x="18" y="19"/>
                </a:lnTo>
                <a:lnTo>
                  <a:pt x="28" y="13"/>
                </a:lnTo>
                <a:lnTo>
                  <a:pt x="26" y="7"/>
                </a:lnTo>
                <a:lnTo>
                  <a:pt x="33" y="0"/>
                </a:lnTo>
                <a:moveTo>
                  <a:pt x="34" y="0"/>
                </a:moveTo>
                <a:lnTo>
                  <a:pt x="3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7" name="Freeform 730"/>
          <p:cNvSpPr>
            <a:spLocks/>
          </p:cNvSpPr>
          <p:nvPr/>
        </p:nvSpPr>
        <p:spPr bwMode="auto">
          <a:xfrm>
            <a:off x="4851401" y="4233863"/>
            <a:ext cx="139700" cy="33338"/>
          </a:xfrm>
          <a:custGeom>
            <a:avLst/>
            <a:gdLst>
              <a:gd name="T0" fmla="*/ 0 w 88"/>
              <a:gd name="T1" fmla="*/ 21 h 21"/>
              <a:gd name="T2" fmla="*/ 7 w 88"/>
              <a:gd name="T3" fmla="*/ 15 h 21"/>
              <a:gd name="T4" fmla="*/ 9 w 88"/>
              <a:gd name="T5" fmla="*/ 18 h 21"/>
              <a:gd name="T6" fmla="*/ 15 w 88"/>
              <a:gd name="T7" fmla="*/ 14 h 21"/>
              <a:gd name="T8" fmla="*/ 17 w 88"/>
              <a:gd name="T9" fmla="*/ 13 h 21"/>
              <a:gd name="T10" fmla="*/ 18 w 88"/>
              <a:gd name="T11" fmla="*/ 15 h 21"/>
              <a:gd name="T12" fmla="*/ 19 w 88"/>
              <a:gd name="T13" fmla="*/ 15 h 21"/>
              <a:gd name="T14" fmla="*/ 21 w 88"/>
              <a:gd name="T15" fmla="*/ 13 h 21"/>
              <a:gd name="T16" fmla="*/ 26 w 88"/>
              <a:gd name="T17" fmla="*/ 7 h 21"/>
              <a:gd name="T18" fmla="*/ 28 w 88"/>
              <a:gd name="T19" fmla="*/ 17 h 21"/>
              <a:gd name="T20" fmla="*/ 30 w 88"/>
              <a:gd name="T21" fmla="*/ 13 h 21"/>
              <a:gd name="T22" fmla="*/ 47 w 88"/>
              <a:gd name="T23" fmla="*/ 14 h 21"/>
              <a:gd name="T24" fmla="*/ 49 w 88"/>
              <a:gd name="T25" fmla="*/ 13 h 21"/>
              <a:gd name="T26" fmla="*/ 52 w 88"/>
              <a:gd name="T27" fmla="*/ 10 h 21"/>
              <a:gd name="T28" fmla="*/ 67 w 88"/>
              <a:gd name="T29" fmla="*/ 0 h 21"/>
              <a:gd name="T30" fmla="*/ 81 w 88"/>
              <a:gd name="T31" fmla="*/ 3 h 21"/>
              <a:gd name="T32" fmla="*/ 85 w 88"/>
              <a:gd name="T33" fmla="*/ 0 h 21"/>
              <a:gd name="T34" fmla="*/ 88 w 88"/>
              <a:gd name="T35" fmla="*/ 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21">
                <a:moveTo>
                  <a:pt x="0" y="21"/>
                </a:moveTo>
                <a:lnTo>
                  <a:pt x="7" y="15"/>
                </a:lnTo>
                <a:lnTo>
                  <a:pt x="9" y="18"/>
                </a:lnTo>
                <a:lnTo>
                  <a:pt x="15" y="14"/>
                </a:lnTo>
                <a:lnTo>
                  <a:pt x="17" y="13"/>
                </a:lnTo>
                <a:lnTo>
                  <a:pt x="18" y="15"/>
                </a:lnTo>
                <a:lnTo>
                  <a:pt x="19" y="15"/>
                </a:lnTo>
                <a:lnTo>
                  <a:pt x="21" y="13"/>
                </a:lnTo>
                <a:lnTo>
                  <a:pt x="26" y="7"/>
                </a:lnTo>
                <a:lnTo>
                  <a:pt x="28" y="17"/>
                </a:lnTo>
                <a:lnTo>
                  <a:pt x="30" y="13"/>
                </a:lnTo>
                <a:lnTo>
                  <a:pt x="47" y="14"/>
                </a:lnTo>
                <a:lnTo>
                  <a:pt x="49" y="13"/>
                </a:lnTo>
                <a:lnTo>
                  <a:pt x="52" y="10"/>
                </a:lnTo>
                <a:lnTo>
                  <a:pt x="67" y="0"/>
                </a:lnTo>
                <a:lnTo>
                  <a:pt x="81" y="3"/>
                </a:lnTo>
                <a:lnTo>
                  <a:pt x="85" y="0"/>
                </a:lnTo>
                <a:lnTo>
                  <a:pt x="88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8" name="Freeform 731"/>
          <p:cNvSpPr>
            <a:spLocks/>
          </p:cNvSpPr>
          <p:nvPr/>
        </p:nvSpPr>
        <p:spPr bwMode="auto">
          <a:xfrm>
            <a:off x="4902201" y="4240213"/>
            <a:ext cx="149225" cy="169863"/>
          </a:xfrm>
          <a:custGeom>
            <a:avLst/>
            <a:gdLst>
              <a:gd name="T0" fmla="*/ 56 w 94"/>
              <a:gd name="T1" fmla="*/ 0 h 107"/>
              <a:gd name="T2" fmla="*/ 56 w 94"/>
              <a:gd name="T3" fmla="*/ 3 h 107"/>
              <a:gd name="T4" fmla="*/ 52 w 94"/>
              <a:gd name="T5" fmla="*/ 6 h 107"/>
              <a:gd name="T6" fmla="*/ 53 w 94"/>
              <a:gd name="T7" fmla="*/ 11 h 107"/>
              <a:gd name="T8" fmla="*/ 62 w 94"/>
              <a:gd name="T9" fmla="*/ 9 h 107"/>
              <a:gd name="T10" fmla="*/ 67 w 94"/>
              <a:gd name="T11" fmla="*/ 9 h 107"/>
              <a:gd name="T12" fmla="*/ 68 w 94"/>
              <a:gd name="T13" fmla="*/ 15 h 107"/>
              <a:gd name="T14" fmla="*/ 68 w 94"/>
              <a:gd name="T15" fmla="*/ 25 h 107"/>
              <a:gd name="T16" fmla="*/ 73 w 94"/>
              <a:gd name="T17" fmla="*/ 29 h 107"/>
              <a:gd name="T18" fmla="*/ 73 w 94"/>
              <a:gd name="T19" fmla="*/ 30 h 107"/>
              <a:gd name="T20" fmla="*/ 72 w 94"/>
              <a:gd name="T21" fmla="*/ 32 h 107"/>
              <a:gd name="T22" fmla="*/ 76 w 94"/>
              <a:gd name="T23" fmla="*/ 35 h 107"/>
              <a:gd name="T24" fmla="*/ 68 w 94"/>
              <a:gd name="T25" fmla="*/ 39 h 107"/>
              <a:gd name="T26" fmla="*/ 68 w 94"/>
              <a:gd name="T27" fmla="*/ 51 h 107"/>
              <a:gd name="T28" fmla="*/ 73 w 94"/>
              <a:gd name="T29" fmla="*/ 55 h 107"/>
              <a:gd name="T30" fmla="*/ 77 w 94"/>
              <a:gd name="T31" fmla="*/ 55 h 107"/>
              <a:gd name="T32" fmla="*/ 84 w 94"/>
              <a:gd name="T33" fmla="*/ 54 h 107"/>
              <a:gd name="T34" fmla="*/ 88 w 94"/>
              <a:gd name="T35" fmla="*/ 60 h 107"/>
              <a:gd name="T36" fmla="*/ 86 w 94"/>
              <a:gd name="T37" fmla="*/ 66 h 107"/>
              <a:gd name="T38" fmla="*/ 91 w 94"/>
              <a:gd name="T39" fmla="*/ 71 h 107"/>
              <a:gd name="T40" fmla="*/ 90 w 94"/>
              <a:gd name="T41" fmla="*/ 75 h 107"/>
              <a:gd name="T42" fmla="*/ 90 w 94"/>
              <a:gd name="T43" fmla="*/ 81 h 107"/>
              <a:gd name="T44" fmla="*/ 88 w 94"/>
              <a:gd name="T45" fmla="*/ 85 h 107"/>
              <a:gd name="T46" fmla="*/ 94 w 94"/>
              <a:gd name="T47" fmla="*/ 90 h 107"/>
              <a:gd name="T48" fmla="*/ 67 w 94"/>
              <a:gd name="T49" fmla="*/ 96 h 107"/>
              <a:gd name="T50" fmla="*/ 62 w 94"/>
              <a:gd name="T51" fmla="*/ 96 h 107"/>
              <a:gd name="T52" fmla="*/ 57 w 94"/>
              <a:gd name="T53" fmla="*/ 95 h 107"/>
              <a:gd name="T54" fmla="*/ 38 w 94"/>
              <a:gd name="T55" fmla="*/ 107 h 107"/>
              <a:gd name="T56" fmla="*/ 28 w 94"/>
              <a:gd name="T57" fmla="*/ 97 h 107"/>
              <a:gd name="T58" fmla="*/ 15 w 94"/>
              <a:gd name="T59" fmla="*/ 95 h 107"/>
              <a:gd name="T60" fmla="*/ 2 w 94"/>
              <a:gd name="T61" fmla="*/ 85 h 107"/>
              <a:gd name="T62" fmla="*/ 0 w 94"/>
              <a:gd name="T63" fmla="*/ 71 h 107"/>
              <a:gd name="T64" fmla="*/ 2 w 94"/>
              <a:gd name="T65" fmla="*/ 70 h 107"/>
              <a:gd name="T66" fmla="*/ 4 w 94"/>
              <a:gd name="T67" fmla="*/ 7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4" h="107">
                <a:moveTo>
                  <a:pt x="56" y="0"/>
                </a:moveTo>
                <a:lnTo>
                  <a:pt x="56" y="3"/>
                </a:lnTo>
                <a:lnTo>
                  <a:pt x="52" y="6"/>
                </a:lnTo>
                <a:lnTo>
                  <a:pt x="53" y="11"/>
                </a:lnTo>
                <a:lnTo>
                  <a:pt x="62" y="9"/>
                </a:lnTo>
                <a:lnTo>
                  <a:pt x="67" y="9"/>
                </a:lnTo>
                <a:lnTo>
                  <a:pt x="68" y="15"/>
                </a:lnTo>
                <a:lnTo>
                  <a:pt x="68" y="25"/>
                </a:lnTo>
                <a:lnTo>
                  <a:pt x="73" y="29"/>
                </a:lnTo>
                <a:lnTo>
                  <a:pt x="73" y="30"/>
                </a:lnTo>
                <a:lnTo>
                  <a:pt x="72" y="32"/>
                </a:lnTo>
                <a:lnTo>
                  <a:pt x="76" y="35"/>
                </a:lnTo>
                <a:lnTo>
                  <a:pt x="68" y="39"/>
                </a:lnTo>
                <a:lnTo>
                  <a:pt x="68" y="51"/>
                </a:lnTo>
                <a:lnTo>
                  <a:pt x="73" y="55"/>
                </a:lnTo>
                <a:lnTo>
                  <a:pt x="77" y="55"/>
                </a:lnTo>
                <a:lnTo>
                  <a:pt x="84" y="54"/>
                </a:lnTo>
                <a:lnTo>
                  <a:pt x="88" y="60"/>
                </a:lnTo>
                <a:lnTo>
                  <a:pt x="86" y="66"/>
                </a:lnTo>
                <a:lnTo>
                  <a:pt x="91" y="71"/>
                </a:lnTo>
                <a:lnTo>
                  <a:pt x="90" y="75"/>
                </a:lnTo>
                <a:lnTo>
                  <a:pt x="90" y="81"/>
                </a:lnTo>
                <a:lnTo>
                  <a:pt x="88" y="85"/>
                </a:lnTo>
                <a:lnTo>
                  <a:pt x="94" y="90"/>
                </a:lnTo>
                <a:lnTo>
                  <a:pt x="67" y="96"/>
                </a:lnTo>
                <a:lnTo>
                  <a:pt x="62" y="96"/>
                </a:lnTo>
                <a:lnTo>
                  <a:pt x="57" y="95"/>
                </a:lnTo>
                <a:lnTo>
                  <a:pt x="38" y="107"/>
                </a:lnTo>
                <a:lnTo>
                  <a:pt x="28" y="97"/>
                </a:lnTo>
                <a:lnTo>
                  <a:pt x="15" y="95"/>
                </a:lnTo>
                <a:lnTo>
                  <a:pt x="2" y="85"/>
                </a:lnTo>
                <a:lnTo>
                  <a:pt x="0" y="71"/>
                </a:lnTo>
                <a:lnTo>
                  <a:pt x="2" y="70"/>
                </a:lnTo>
                <a:lnTo>
                  <a:pt x="4" y="7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9" name="Freeform 732"/>
          <p:cNvSpPr>
            <a:spLocks/>
          </p:cNvSpPr>
          <p:nvPr/>
        </p:nvSpPr>
        <p:spPr bwMode="auto">
          <a:xfrm>
            <a:off x="5106988" y="5849938"/>
            <a:ext cx="12700" cy="12700"/>
          </a:xfrm>
          <a:custGeom>
            <a:avLst/>
            <a:gdLst>
              <a:gd name="T0" fmla="*/ 0 w 8"/>
              <a:gd name="T1" fmla="*/ 0 h 8"/>
              <a:gd name="T2" fmla="*/ 2 w 8"/>
              <a:gd name="T3" fmla="*/ 4 h 8"/>
              <a:gd name="T4" fmla="*/ 6 w 8"/>
              <a:gd name="T5" fmla="*/ 2 h 8"/>
              <a:gd name="T6" fmla="*/ 8 w 8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8">
                <a:moveTo>
                  <a:pt x="0" y="0"/>
                </a:moveTo>
                <a:lnTo>
                  <a:pt x="2" y="4"/>
                </a:lnTo>
                <a:lnTo>
                  <a:pt x="6" y="2"/>
                </a:lnTo>
                <a:lnTo>
                  <a:pt x="8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0" name="Freeform 733"/>
          <p:cNvSpPr>
            <a:spLocks/>
          </p:cNvSpPr>
          <p:nvPr/>
        </p:nvSpPr>
        <p:spPr bwMode="auto">
          <a:xfrm>
            <a:off x="5119688" y="5862638"/>
            <a:ext cx="17463" cy="20638"/>
          </a:xfrm>
          <a:custGeom>
            <a:avLst/>
            <a:gdLst>
              <a:gd name="T0" fmla="*/ 0 w 11"/>
              <a:gd name="T1" fmla="*/ 0 h 13"/>
              <a:gd name="T2" fmla="*/ 2 w 11"/>
              <a:gd name="T3" fmla="*/ 1 h 13"/>
              <a:gd name="T4" fmla="*/ 2 w 11"/>
              <a:gd name="T5" fmla="*/ 3 h 13"/>
              <a:gd name="T6" fmla="*/ 0 w 11"/>
              <a:gd name="T7" fmla="*/ 3 h 13"/>
              <a:gd name="T8" fmla="*/ 3 w 11"/>
              <a:gd name="T9" fmla="*/ 7 h 13"/>
              <a:gd name="T10" fmla="*/ 4 w 11"/>
              <a:gd name="T11" fmla="*/ 8 h 13"/>
              <a:gd name="T12" fmla="*/ 6 w 11"/>
              <a:gd name="T13" fmla="*/ 12 h 13"/>
              <a:gd name="T14" fmla="*/ 7 w 11"/>
              <a:gd name="T15" fmla="*/ 13 h 13"/>
              <a:gd name="T16" fmla="*/ 11 w 11"/>
              <a:gd name="T17" fmla="*/ 11 h 13"/>
              <a:gd name="T18" fmla="*/ 11 w 11"/>
              <a:gd name="T19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3">
                <a:moveTo>
                  <a:pt x="0" y="0"/>
                </a:moveTo>
                <a:lnTo>
                  <a:pt x="2" y="1"/>
                </a:lnTo>
                <a:lnTo>
                  <a:pt x="2" y="3"/>
                </a:lnTo>
                <a:lnTo>
                  <a:pt x="0" y="3"/>
                </a:lnTo>
                <a:lnTo>
                  <a:pt x="3" y="7"/>
                </a:lnTo>
                <a:lnTo>
                  <a:pt x="4" y="8"/>
                </a:lnTo>
                <a:lnTo>
                  <a:pt x="6" y="12"/>
                </a:lnTo>
                <a:lnTo>
                  <a:pt x="7" y="13"/>
                </a:lnTo>
                <a:lnTo>
                  <a:pt x="11" y="11"/>
                </a:lnTo>
                <a:lnTo>
                  <a:pt x="11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1" name="Line 734"/>
          <p:cNvSpPr>
            <a:spLocks noChangeShapeType="1"/>
          </p:cNvSpPr>
          <p:nvPr/>
        </p:nvSpPr>
        <p:spPr bwMode="auto">
          <a:xfrm>
            <a:off x="5124451" y="5676900"/>
            <a:ext cx="0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2" name="Freeform 735"/>
          <p:cNvSpPr>
            <a:spLocks/>
          </p:cNvSpPr>
          <p:nvPr/>
        </p:nvSpPr>
        <p:spPr bwMode="auto">
          <a:xfrm>
            <a:off x="5095876" y="5643563"/>
            <a:ext cx="28575" cy="33338"/>
          </a:xfrm>
          <a:custGeom>
            <a:avLst/>
            <a:gdLst>
              <a:gd name="T0" fmla="*/ 0 w 18"/>
              <a:gd name="T1" fmla="*/ 0 h 21"/>
              <a:gd name="T2" fmla="*/ 14 w 18"/>
              <a:gd name="T3" fmla="*/ 15 h 21"/>
              <a:gd name="T4" fmla="*/ 18 w 18"/>
              <a:gd name="T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21">
                <a:moveTo>
                  <a:pt x="0" y="0"/>
                </a:moveTo>
                <a:lnTo>
                  <a:pt x="14" y="15"/>
                </a:lnTo>
                <a:lnTo>
                  <a:pt x="18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3" name="Freeform 736"/>
          <p:cNvSpPr>
            <a:spLocks/>
          </p:cNvSpPr>
          <p:nvPr/>
        </p:nvSpPr>
        <p:spPr bwMode="auto">
          <a:xfrm>
            <a:off x="5213351" y="5788025"/>
            <a:ext cx="19050" cy="9525"/>
          </a:xfrm>
          <a:custGeom>
            <a:avLst/>
            <a:gdLst>
              <a:gd name="T0" fmla="*/ 0 w 12"/>
              <a:gd name="T1" fmla="*/ 2 h 6"/>
              <a:gd name="T2" fmla="*/ 1 w 12"/>
              <a:gd name="T3" fmla="*/ 2 h 6"/>
              <a:gd name="T4" fmla="*/ 3 w 12"/>
              <a:gd name="T5" fmla="*/ 2 h 6"/>
              <a:gd name="T6" fmla="*/ 5 w 12"/>
              <a:gd name="T7" fmla="*/ 6 h 6"/>
              <a:gd name="T8" fmla="*/ 7 w 12"/>
              <a:gd name="T9" fmla="*/ 5 h 6"/>
              <a:gd name="T10" fmla="*/ 12 w 12"/>
              <a:gd name="T1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">
                <a:moveTo>
                  <a:pt x="0" y="2"/>
                </a:moveTo>
                <a:lnTo>
                  <a:pt x="1" y="2"/>
                </a:lnTo>
                <a:lnTo>
                  <a:pt x="3" y="2"/>
                </a:lnTo>
                <a:lnTo>
                  <a:pt x="5" y="6"/>
                </a:lnTo>
                <a:lnTo>
                  <a:pt x="7" y="5"/>
                </a:lnTo>
                <a:lnTo>
                  <a:pt x="1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4" name="Freeform 737"/>
          <p:cNvSpPr>
            <a:spLocks/>
          </p:cNvSpPr>
          <p:nvPr/>
        </p:nvSpPr>
        <p:spPr bwMode="auto">
          <a:xfrm>
            <a:off x="5187951" y="5519738"/>
            <a:ext cx="42863" cy="98425"/>
          </a:xfrm>
          <a:custGeom>
            <a:avLst/>
            <a:gdLst>
              <a:gd name="T0" fmla="*/ 17 w 27"/>
              <a:gd name="T1" fmla="*/ 62 h 62"/>
              <a:gd name="T2" fmla="*/ 16 w 27"/>
              <a:gd name="T3" fmla="*/ 58 h 62"/>
              <a:gd name="T4" fmla="*/ 16 w 27"/>
              <a:gd name="T5" fmla="*/ 56 h 62"/>
              <a:gd name="T6" fmla="*/ 15 w 27"/>
              <a:gd name="T7" fmla="*/ 55 h 62"/>
              <a:gd name="T8" fmla="*/ 17 w 27"/>
              <a:gd name="T9" fmla="*/ 49 h 62"/>
              <a:gd name="T10" fmla="*/ 12 w 27"/>
              <a:gd name="T11" fmla="*/ 43 h 62"/>
              <a:gd name="T12" fmla="*/ 11 w 27"/>
              <a:gd name="T13" fmla="*/ 39 h 62"/>
              <a:gd name="T14" fmla="*/ 0 w 27"/>
              <a:gd name="T15" fmla="*/ 29 h 62"/>
              <a:gd name="T16" fmla="*/ 15 w 27"/>
              <a:gd name="T17" fmla="*/ 14 h 62"/>
              <a:gd name="T18" fmla="*/ 12 w 27"/>
              <a:gd name="T19" fmla="*/ 4 h 62"/>
              <a:gd name="T20" fmla="*/ 16 w 27"/>
              <a:gd name="T21" fmla="*/ 0 h 62"/>
              <a:gd name="T22" fmla="*/ 27 w 27"/>
              <a:gd name="T23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" h="62">
                <a:moveTo>
                  <a:pt x="17" y="62"/>
                </a:moveTo>
                <a:lnTo>
                  <a:pt x="16" y="58"/>
                </a:lnTo>
                <a:lnTo>
                  <a:pt x="16" y="56"/>
                </a:lnTo>
                <a:lnTo>
                  <a:pt x="15" y="55"/>
                </a:lnTo>
                <a:lnTo>
                  <a:pt x="17" y="49"/>
                </a:lnTo>
                <a:lnTo>
                  <a:pt x="12" y="43"/>
                </a:lnTo>
                <a:lnTo>
                  <a:pt x="11" y="39"/>
                </a:lnTo>
                <a:lnTo>
                  <a:pt x="0" y="29"/>
                </a:lnTo>
                <a:lnTo>
                  <a:pt x="15" y="14"/>
                </a:lnTo>
                <a:lnTo>
                  <a:pt x="12" y="4"/>
                </a:lnTo>
                <a:lnTo>
                  <a:pt x="16" y="0"/>
                </a:lnTo>
                <a:lnTo>
                  <a:pt x="27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5" name="Freeform 738"/>
          <p:cNvSpPr>
            <a:spLocks/>
          </p:cNvSpPr>
          <p:nvPr/>
        </p:nvSpPr>
        <p:spPr bwMode="auto">
          <a:xfrm>
            <a:off x="5230813" y="5519738"/>
            <a:ext cx="52388" cy="134938"/>
          </a:xfrm>
          <a:custGeom>
            <a:avLst/>
            <a:gdLst>
              <a:gd name="T0" fmla="*/ 0 w 33"/>
              <a:gd name="T1" fmla="*/ 0 h 85"/>
              <a:gd name="T2" fmla="*/ 3 w 33"/>
              <a:gd name="T3" fmla="*/ 3 h 85"/>
              <a:gd name="T4" fmla="*/ 9 w 33"/>
              <a:gd name="T5" fmla="*/ 7 h 85"/>
              <a:gd name="T6" fmla="*/ 9 w 33"/>
              <a:gd name="T7" fmla="*/ 10 h 85"/>
              <a:gd name="T8" fmla="*/ 11 w 33"/>
              <a:gd name="T9" fmla="*/ 14 h 85"/>
              <a:gd name="T10" fmla="*/ 15 w 33"/>
              <a:gd name="T11" fmla="*/ 19 h 85"/>
              <a:gd name="T12" fmla="*/ 15 w 33"/>
              <a:gd name="T13" fmla="*/ 26 h 85"/>
              <a:gd name="T14" fmla="*/ 16 w 33"/>
              <a:gd name="T15" fmla="*/ 30 h 85"/>
              <a:gd name="T16" fmla="*/ 18 w 33"/>
              <a:gd name="T17" fmla="*/ 37 h 85"/>
              <a:gd name="T18" fmla="*/ 27 w 33"/>
              <a:gd name="T19" fmla="*/ 43 h 85"/>
              <a:gd name="T20" fmla="*/ 30 w 33"/>
              <a:gd name="T21" fmla="*/ 43 h 85"/>
              <a:gd name="T22" fmla="*/ 30 w 33"/>
              <a:gd name="T23" fmla="*/ 44 h 85"/>
              <a:gd name="T24" fmla="*/ 33 w 33"/>
              <a:gd name="T25" fmla="*/ 51 h 85"/>
              <a:gd name="T26" fmla="*/ 31 w 33"/>
              <a:gd name="T27" fmla="*/ 52 h 85"/>
              <a:gd name="T28" fmla="*/ 30 w 33"/>
              <a:gd name="T29" fmla="*/ 54 h 85"/>
              <a:gd name="T30" fmla="*/ 30 w 33"/>
              <a:gd name="T31" fmla="*/ 56 h 85"/>
              <a:gd name="T32" fmla="*/ 29 w 33"/>
              <a:gd name="T33" fmla="*/ 59 h 85"/>
              <a:gd name="T34" fmla="*/ 24 w 33"/>
              <a:gd name="T35" fmla="*/ 69 h 85"/>
              <a:gd name="T36" fmla="*/ 27 w 33"/>
              <a:gd name="T37" fmla="*/ 81 h 85"/>
              <a:gd name="T38" fmla="*/ 29 w 33"/>
              <a:gd name="T39" fmla="*/ 81 h 85"/>
              <a:gd name="T40" fmla="*/ 22 w 33"/>
              <a:gd name="T41" fmla="*/ 85 h 85"/>
              <a:gd name="T42" fmla="*/ 15 w 33"/>
              <a:gd name="T43" fmla="*/ 85 h 85"/>
              <a:gd name="T44" fmla="*/ 14 w 33"/>
              <a:gd name="T45" fmla="*/ 85 h 85"/>
              <a:gd name="T46" fmla="*/ 9 w 33"/>
              <a:gd name="T47" fmla="*/ 82 h 85"/>
              <a:gd name="T48" fmla="*/ 7 w 33"/>
              <a:gd name="T49" fmla="*/ 81 h 85"/>
              <a:gd name="T50" fmla="*/ 5 w 33"/>
              <a:gd name="T51" fmla="*/ 79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3" h="85">
                <a:moveTo>
                  <a:pt x="0" y="0"/>
                </a:moveTo>
                <a:lnTo>
                  <a:pt x="3" y="3"/>
                </a:lnTo>
                <a:lnTo>
                  <a:pt x="9" y="7"/>
                </a:lnTo>
                <a:lnTo>
                  <a:pt x="9" y="10"/>
                </a:lnTo>
                <a:lnTo>
                  <a:pt x="11" y="14"/>
                </a:lnTo>
                <a:lnTo>
                  <a:pt x="15" y="19"/>
                </a:lnTo>
                <a:lnTo>
                  <a:pt x="15" y="26"/>
                </a:lnTo>
                <a:lnTo>
                  <a:pt x="16" y="30"/>
                </a:lnTo>
                <a:lnTo>
                  <a:pt x="18" y="37"/>
                </a:lnTo>
                <a:lnTo>
                  <a:pt x="27" y="43"/>
                </a:lnTo>
                <a:lnTo>
                  <a:pt x="30" y="43"/>
                </a:lnTo>
                <a:lnTo>
                  <a:pt x="30" y="44"/>
                </a:lnTo>
                <a:lnTo>
                  <a:pt x="33" y="51"/>
                </a:lnTo>
                <a:lnTo>
                  <a:pt x="31" y="52"/>
                </a:lnTo>
                <a:lnTo>
                  <a:pt x="30" y="54"/>
                </a:lnTo>
                <a:lnTo>
                  <a:pt x="30" y="56"/>
                </a:lnTo>
                <a:lnTo>
                  <a:pt x="29" y="59"/>
                </a:lnTo>
                <a:lnTo>
                  <a:pt x="24" y="69"/>
                </a:lnTo>
                <a:lnTo>
                  <a:pt x="27" y="81"/>
                </a:lnTo>
                <a:lnTo>
                  <a:pt x="29" y="81"/>
                </a:lnTo>
                <a:lnTo>
                  <a:pt x="22" y="85"/>
                </a:lnTo>
                <a:lnTo>
                  <a:pt x="15" y="85"/>
                </a:lnTo>
                <a:lnTo>
                  <a:pt x="14" y="85"/>
                </a:lnTo>
                <a:lnTo>
                  <a:pt x="9" y="82"/>
                </a:lnTo>
                <a:lnTo>
                  <a:pt x="7" y="81"/>
                </a:lnTo>
                <a:lnTo>
                  <a:pt x="5" y="7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6" name="Freeform 739"/>
          <p:cNvSpPr>
            <a:spLocks/>
          </p:cNvSpPr>
          <p:nvPr/>
        </p:nvSpPr>
        <p:spPr bwMode="auto">
          <a:xfrm>
            <a:off x="5064126" y="4179888"/>
            <a:ext cx="22225" cy="44450"/>
          </a:xfrm>
          <a:custGeom>
            <a:avLst/>
            <a:gdLst>
              <a:gd name="T0" fmla="*/ 14 w 14"/>
              <a:gd name="T1" fmla="*/ 28 h 28"/>
              <a:gd name="T2" fmla="*/ 12 w 14"/>
              <a:gd name="T3" fmla="*/ 28 h 28"/>
              <a:gd name="T4" fmla="*/ 1 w 14"/>
              <a:gd name="T5" fmla="*/ 19 h 28"/>
              <a:gd name="T6" fmla="*/ 1 w 14"/>
              <a:gd name="T7" fmla="*/ 17 h 28"/>
              <a:gd name="T8" fmla="*/ 1 w 14"/>
              <a:gd name="T9" fmla="*/ 11 h 28"/>
              <a:gd name="T10" fmla="*/ 0 w 14"/>
              <a:gd name="T11" fmla="*/ 3 h 28"/>
              <a:gd name="T12" fmla="*/ 4 w 14"/>
              <a:gd name="T13" fmla="*/ 2 h 28"/>
              <a:gd name="T14" fmla="*/ 11 w 14"/>
              <a:gd name="T1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" h="28">
                <a:moveTo>
                  <a:pt x="14" y="28"/>
                </a:moveTo>
                <a:lnTo>
                  <a:pt x="12" y="28"/>
                </a:lnTo>
                <a:lnTo>
                  <a:pt x="1" y="19"/>
                </a:lnTo>
                <a:lnTo>
                  <a:pt x="1" y="17"/>
                </a:lnTo>
                <a:lnTo>
                  <a:pt x="1" y="11"/>
                </a:lnTo>
                <a:lnTo>
                  <a:pt x="0" y="3"/>
                </a:lnTo>
                <a:lnTo>
                  <a:pt x="4" y="2"/>
                </a:lnTo>
                <a:lnTo>
                  <a:pt x="1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7" name="Freeform 740"/>
          <p:cNvSpPr>
            <a:spLocks/>
          </p:cNvSpPr>
          <p:nvPr/>
        </p:nvSpPr>
        <p:spPr bwMode="auto">
          <a:xfrm>
            <a:off x="5160963" y="4171950"/>
            <a:ext cx="12700" cy="71438"/>
          </a:xfrm>
          <a:custGeom>
            <a:avLst/>
            <a:gdLst>
              <a:gd name="T0" fmla="*/ 6 w 8"/>
              <a:gd name="T1" fmla="*/ 0 h 45"/>
              <a:gd name="T2" fmla="*/ 6 w 8"/>
              <a:gd name="T3" fmla="*/ 1 h 45"/>
              <a:gd name="T4" fmla="*/ 6 w 8"/>
              <a:gd name="T5" fmla="*/ 7 h 45"/>
              <a:gd name="T6" fmla="*/ 8 w 8"/>
              <a:gd name="T7" fmla="*/ 7 h 45"/>
              <a:gd name="T8" fmla="*/ 6 w 8"/>
              <a:gd name="T9" fmla="*/ 12 h 45"/>
              <a:gd name="T10" fmla="*/ 4 w 8"/>
              <a:gd name="T11" fmla="*/ 15 h 45"/>
              <a:gd name="T12" fmla="*/ 7 w 8"/>
              <a:gd name="T13" fmla="*/ 28 h 45"/>
              <a:gd name="T14" fmla="*/ 6 w 8"/>
              <a:gd name="T15" fmla="*/ 38 h 45"/>
              <a:gd name="T16" fmla="*/ 0 w 8"/>
              <a:gd name="T1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45">
                <a:moveTo>
                  <a:pt x="6" y="0"/>
                </a:moveTo>
                <a:lnTo>
                  <a:pt x="6" y="1"/>
                </a:lnTo>
                <a:lnTo>
                  <a:pt x="6" y="7"/>
                </a:lnTo>
                <a:lnTo>
                  <a:pt x="8" y="7"/>
                </a:lnTo>
                <a:lnTo>
                  <a:pt x="6" y="12"/>
                </a:lnTo>
                <a:lnTo>
                  <a:pt x="4" y="15"/>
                </a:lnTo>
                <a:lnTo>
                  <a:pt x="7" y="28"/>
                </a:lnTo>
                <a:lnTo>
                  <a:pt x="6" y="38"/>
                </a:lnTo>
                <a:lnTo>
                  <a:pt x="0" y="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8" name="Freeform 741"/>
          <p:cNvSpPr>
            <a:spLocks/>
          </p:cNvSpPr>
          <p:nvPr/>
        </p:nvSpPr>
        <p:spPr bwMode="auto">
          <a:xfrm>
            <a:off x="5205413" y="3930650"/>
            <a:ext cx="39688" cy="52388"/>
          </a:xfrm>
          <a:custGeom>
            <a:avLst/>
            <a:gdLst>
              <a:gd name="T0" fmla="*/ 0 w 25"/>
              <a:gd name="T1" fmla="*/ 0 h 33"/>
              <a:gd name="T2" fmla="*/ 1 w 25"/>
              <a:gd name="T3" fmla="*/ 3 h 33"/>
              <a:gd name="T4" fmla="*/ 9 w 25"/>
              <a:gd name="T5" fmla="*/ 5 h 33"/>
              <a:gd name="T6" fmla="*/ 13 w 25"/>
              <a:gd name="T7" fmla="*/ 5 h 33"/>
              <a:gd name="T8" fmla="*/ 20 w 25"/>
              <a:gd name="T9" fmla="*/ 10 h 33"/>
              <a:gd name="T10" fmla="*/ 24 w 25"/>
              <a:gd name="T11" fmla="*/ 9 h 33"/>
              <a:gd name="T12" fmla="*/ 25 w 25"/>
              <a:gd name="T13" fmla="*/ 13 h 33"/>
              <a:gd name="T14" fmla="*/ 25 w 25"/>
              <a:gd name="T15" fmla="*/ 20 h 33"/>
              <a:gd name="T16" fmla="*/ 24 w 25"/>
              <a:gd name="T17" fmla="*/ 28 h 33"/>
              <a:gd name="T18" fmla="*/ 19 w 25"/>
              <a:gd name="T19" fmla="*/ 29 h 33"/>
              <a:gd name="T20" fmla="*/ 10 w 25"/>
              <a:gd name="T21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" h="33">
                <a:moveTo>
                  <a:pt x="0" y="0"/>
                </a:moveTo>
                <a:lnTo>
                  <a:pt x="1" y="3"/>
                </a:lnTo>
                <a:lnTo>
                  <a:pt x="9" y="5"/>
                </a:lnTo>
                <a:lnTo>
                  <a:pt x="13" y="5"/>
                </a:lnTo>
                <a:lnTo>
                  <a:pt x="20" y="10"/>
                </a:lnTo>
                <a:lnTo>
                  <a:pt x="24" y="9"/>
                </a:lnTo>
                <a:lnTo>
                  <a:pt x="25" y="13"/>
                </a:lnTo>
                <a:lnTo>
                  <a:pt x="25" y="20"/>
                </a:lnTo>
                <a:lnTo>
                  <a:pt x="24" y="28"/>
                </a:lnTo>
                <a:lnTo>
                  <a:pt x="19" y="29"/>
                </a:lnTo>
                <a:lnTo>
                  <a:pt x="10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9" name="Freeform 742"/>
          <p:cNvSpPr>
            <a:spLocks noEditPoints="1"/>
          </p:cNvSpPr>
          <p:nvPr/>
        </p:nvSpPr>
        <p:spPr bwMode="auto">
          <a:xfrm>
            <a:off x="5324476" y="3668713"/>
            <a:ext cx="101600" cy="111125"/>
          </a:xfrm>
          <a:custGeom>
            <a:avLst/>
            <a:gdLst>
              <a:gd name="T0" fmla="*/ 62 w 64"/>
              <a:gd name="T1" fmla="*/ 0 h 70"/>
              <a:gd name="T2" fmla="*/ 58 w 64"/>
              <a:gd name="T3" fmla="*/ 2 h 70"/>
              <a:gd name="T4" fmla="*/ 57 w 64"/>
              <a:gd name="T5" fmla="*/ 9 h 70"/>
              <a:gd name="T6" fmla="*/ 57 w 64"/>
              <a:gd name="T7" fmla="*/ 9 h 70"/>
              <a:gd name="T8" fmla="*/ 55 w 64"/>
              <a:gd name="T9" fmla="*/ 17 h 70"/>
              <a:gd name="T10" fmla="*/ 55 w 64"/>
              <a:gd name="T11" fmla="*/ 18 h 70"/>
              <a:gd name="T12" fmla="*/ 61 w 64"/>
              <a:gd name="T13" fmla="*/ 26 h 70"/>
              <a:gd name="T14" fmla="*/ 55 w 64"/>
              <a:gd name="T15" fmla="*/ 30 h 70"/>
              <a:gd name="T16" fmla="*/ 55 w 64"/>
              <a:gd name="T17" fmla="*/ 36 h 70"/>
              <a:gd name="T18" fmla="*/ 58 w 64"/>
              <a:gd name="T19" fmla="*/ 36 h 70"/>
              <a:gd name="T20" fmla="*/ 64 w 64"/>
              <a:gd name="T21" fmla="*/ 36 h 70"/>
              <a:gd name="T22" fmla="*/ 64 w 64"/>
              <a:gd name="T23" fmla="*/ 48 h 70"/>
              <a:gd name="T24" fmla="*/ 64 w 64"/>
              <a:gd name="T25" fmla="*/ 50 h 70"/>
              <a:gd name="T26" fmla="*/ 58 w 64"/>
              <a:gd name="T27" fmla="*/ 50 h 70"/>
              <a:gd name="T28" fmla="*/ 54 w 64"/>
              <a:gd name="T29" fmla="*/ 50 h 70"/>
              <a:gd name="T30" fmla="*/ 46 w 64"/>
              <a:gd name="T31" fmla="*/ 62 h 70"/>
              <a:gd name="T32" fmla="*/ 44 w 64"/>
              <a:gd name="T33" fmla="*/ 66 h 70"/>
              <a:gd name="T34" fmla="*/ 42 w 64"/>
              <a:gd name="T35" fmla="*/ 70 h 70"/>
              <a:gd name="T36" fmla="*/ 21 w 64"/>
              <a:gd name="T37" fmla="*/ 60 h 70"/>
              <a:gd name="T38" fmla="*/ 17 w 64"/>
              <a:gd name="T39" fmla="*/ 55 h 70"/>
              <a:gd name="T40" fmla="*/ 16 w 64"/>
              <a:gd name="T41" fmla="*/ 51 h 70"/>
              <a:gd name="T42" fmla="*/ 17 w 64"/>
              <a:gd name="T43" fmla="*/ 44 h 70"/>
              <a:gd name="T44" fmla="*/ 16 w 64"/>
              <a:gd name="T45" fmla="*/ 41 h 70"/>
              <a:gd name="T46" fmla="*/ 10 w 64"/>
              <a:gd name="T47" fmla="*/ 43 h 70"/>
              <a:gd name="T48" fmla="*/ 0 w 64"/>
              <a:gd name="T49" fmla="*/ 3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4" h="70">
                <a:moveTo>
                  <a:pt x="62" y="0"/>
                </a:moveTo>
                <a:lnTo>
                  <a:pt x="58" y="2"/>
                </a:lnTo>
                <a:lnTo>
                  <a:pt x="57" y="9"/>
                </a:lnTo>
                <a:moveTo>
                  <a:pt x="57" y="9"/>
                </a:moveTo>
                <a:lnTo>
                  <a:pt x="55" y="17"/>
                </a:lnTo>
                <a:lnTo>
                  <a:pt x="55" y="18"/>
                </a:lnTo>
                <a:lnTo>
                  <a:pt x="61" y="26"/>
                </a:lnTo>
                <a:lnTo>
                  <a:pt x="55" y="30"/>
                </a:lnTo>
                <a:lnTo>
                  <a:pt x="55" y="36"/>
                </a:lnTo>
                <a:lnTo>
                  <a:pt x="58" y="36"/>
                </a:lnTo>
                <a:lnTo>
                  <a:pt x="64" y="36"/>
                </a:lnTo>
                <a:lnTo>
                  <a:pt x="64" y="48"/>
                </a:lnTo>
                <a:lnTo>
                  <a:pt x="64" y="50"/>
                </a:lnTo>
                <a:lnTo>
                  <a:pt x="58" y="50"/>
                </a:lnTo>
                <a:lnTo>
                  <a:pt x="54" y="50"/>
                </a:lnTo>
                <a:lnTo>
                  <a:pt x="46" y="62"/>
                </a:lnTo>
                <a:lnTo>
                  <a:pt x="44" y="66"/>
                </a:lnTo>
                <a:lnTo>
                  <a:pt x="42" y="70"/>
                </a:lnTo>
                <a:lnTo>
                  <a:pt x="21" y="60"/>
                </a:lnTo>
                <a:lnTo>
                  <a:pt x="17" y="55"/>
                </a:lnTo>
                <a:lnTo>
                  <a:pt x="16" y="51"/>
                </a:lnTo>
                <a:lnTo>
                  <a:pt x="17" y="44"/>
                </a:lnTo>
                <a:lnTo>
                  <a:pt x="16" y="41"/>
                </a:lnTo>
                <a:lnTo>
                  <a:pt x="10" y="43"/>
                </a:lnTo>
                <a:lnTo>
                  <a:pt x="0" y="3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0" name="Freeform 743"/>
          <p:cNvSpPr>
            <a:spLocks noEditPoints="1"/>
          </p:cNvSpPr>
          <p:nvPr/>
        </p:nvSpPr>
        <p:spPr bwMode="auto">
          <a:xfrm>
            <a:off x="5462588" y="3910013"/>
            <a:ext cx="26988" cy="65088"/>
          </a:xfrm>
          <a:custGeom>
            <a:avLst/>
            <a:gdLst>
              <a:gd name="T0" fmla="*/ 0 w 17"/>
              <a:gd name="T1" fmla="*/ 26 h 41"/>
              <a:gd name="T2" fmla="*/ 2 w 17"/>
              <a:gd name="T3" fmla="*/ 26 h 41"/>
              <a:gd name="T4" fmla="*/ 4 w 17"/>
              <a:gd name="T5" fmla="*/ 26 h 41"/>
              <a:gd name="T6" fmla="*/ 7 w 17"/>
              <a:gd name="T7" fmla="*/ 24 h 41"/>
              <a:gd name="T8" fmla="*/ 8 w 17"/>
              <a:gd name="T9" fmla="*/ 27 h 41"/>
              <a:gd name="T10" fmla="*/ 8 w 17"/>
              <a:gd name="T11" fmla="*/ 27 h 41"/>
              <a:gd name="T12" fmla="*/ 8 w 17"/>
              <a:gd name="T13" fmla="*/ 31 h 41"/>
              <a:gd name="T14" fmla="*/ 9 w 17"/>
              <a:gd name="T15" fmla="*/ 31 h 41"/>
              <a:gd name="T16" fmla="*/ 13 w 17"/>
              <a:gd name="T17" fmla="*/ 30 h 41"/>
              <a:gd name="T18" fmla="*/ 17 w 17"/>
              <a:gd name="T19" fmla="*/ 34 h 41"/>
              <a:gd name="T20" fmla="*/ 11 w 17"/>
              <a:gd name="T21" fmla="*/ 38 h 41"/>
              <a:gd name="T22" fmla="*/ 9 w 17"/>
              <a:gd name="T23" fmla="*/ 39 h 41"/>
              <a:gd name="T24" fmla="*/ 8 w 17"/>
              <a:gd name="T25" fmla="*/ 41 h 41"/>
              <a:gd name="T26" fmla="*/ 7 w 17"/>
              <a:gd name="T27" fmla="*/ 41 h 41"/>
              <a:gd name="T28" fmla="*/ 4 w 17"/>
              <a:gd name="T29" fmla="*/ 0 h 41"/>
              <a:gd name="T30" fmla="*/ 0 w 17"/>
              <a:gd name="T31" fmla="*/ 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" h="41">
                <a:moveTo>
                  <a:pt x="0" y="26"/>
                </a:moveTo>
                <a:lnTo>
                  <a:pt x="2" y="26"/>
                </a:lnTo>
                <a:lnTo>
                  <a:pt x="4" y="26"/>
                </a:lnTo>
                <a:lnTo>
                  <a:pt x="7" y="24"/>
                </a:lnTo>
                <a:lnTo>
                  <a:pt x="8" y="27"/>
                </a:lnTo>
                <a:moveTo>
                  <a:pt x="8" y="27"/>
                </a:moveTo>
                <a:lnTo>
                  <a:pt x="8" y="31"/>
                </a:lnTo>
                <a:lnTo>
                  <a:pt x="9" y="31"/>
                </a:lnTo>
                <a:lnTo>
                  <a:pt x="13" y="30"/>
                </a:lnTo>
                <a:lnTo>
                  <a:pt x="17" y="34"/>
                </a:lnTo>
                <a:lnTo>
                  <a:pt x="11" y="38"/>
                </a:lnTo>
                <a:lnTo>
                  <a:pt x="9" y="39"/>
                </a:lnTo>
                <a:lnTo>
                  <a:pt x="8" y="41"/>
                </a:lnTo>
                <a:lnTo>
                  <a:pt x="7" y="41"/>
                </a:lnTo>
                <a:moveTo>
                  <a:pt x="4" y="0"/>
                </a:moveTo>
                <a:lnTo>
                  <a:pt x="0" y="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1" name="Freeform 744"/>
          <p:cNvSpPr>
            <a:spLocks noEditPoints="1"/>
          </p:cNvSpPr>
          <p:nvPr/>
        </p:nvSpPr>
        <p:spPr bwMode="auto">
          <a:xfrm>
            <a:off x="5829301" y="2751138"/>
            <a:ext cx="396875" cy="288925"/>
          </a:xfrm>
          <a:custGeom>
            <a:avLst/>
            <a:gdLst>
              <a:gd name="T0" fmla="*/ 0 w 250"/>
              <a:gd name="T1" fmla="*/ 119 h 182"/>
              <a:gd name="T2" fmla="*/ 7 w 250"/>
              <a:gd name="T3" fmla="*/ 115 h 182"/>
              <a:gd name="T4" fmla="*/ 7 w 250"/>
              <a:gd name="T5" fmla="*/ 103 h 182"/>
              <a:gd name="T6" fmla="*/ 30 w 250"/>
              <a:gd name="T7" fmla="*/ 83 h 182"/>
              <a:gd name="T8" fmla="*/ 40 w 250"/>
              <a:gd name="T9" fmla="*/ 85 h 182"/>
              <a:gd name="T10" fmla="*/ 60 w 250"/>
              <a:gd name="T11" fmla="*/ 79 h 182"/>
              <a:gd name="T12" fmla="*/ 69 w 250"/>
              <a:gd name="T13" fmla="*/ 67 h 182"/>
              <a:gd name="T14" fmla="*/ 63 w 250"/>
              <a:gd name="T15" fmla="*/ 62 h 182"/>
              <a:gd name="T16" fmla="*/ 74 w 250"/>
              <a:gd name="T17" fmla="*/ 41 h 182"/>
              <a:gd name="T18" fmla="*/ 99 w 250"/>
              <a:gd name="T19" fmla="*/ 30 h 182"/>
              <a:gd name="T20" fmla="*/ 100 w 250"/>
              <a:gd name="T21" fmla="*/ 30 h 182"/>
              <a:gd name="T22" fmla="*/ 109 w 250"/>
              <a:gd name="T23" fmla="*/ 33 h 182"/>
              <a:gd name="T24" fmla="*/ 123 w 250"/>
              <a:gd name="T25" fmla="*/ 30 h 182"/>
              <a:gd name="T26" fmla="*/ 126 w 250"/>
              <a:gd name="T27" fmla="*/ 23 h 182"/>
              <a:gd name="T28" fmla="*/ 128 w 250"/>
              <a:gd name="T29" fmla="*/ 26 h 182"/>
              <a:gd name="T30" fmla="*/ 135 w 250"/>
              <a:gd name="T31" fmla="*/ 28 h 182"/>
              <a:gd name="T32" fmla="*/ 153 w 250"/>
              <a:gd name="T33" fmla="*/ 21 h 182"/>
              <a:gd name="T34" fmla="*/ 153 w 250"/>
              <a:gd name="T35" fmla="*/ 14 h 182"/>
              <a:gd name="T36" fmla="*/ 163 w 250"/>
              <a:gd name="T37" fmla="*/ 18 h 182"/>
              <a:gd name="T38" fmla="*/ 168 w 250"/>
              <a:gd name="T39" fmla="*/ 36 h 182"/>
              <a:gd name="T40" fmla="*/ 175 w 250"/>
              <a:gd name="T41" fmla="*/ 30 h 182"/>
              <a:gd name="T42" fmla="*/ 183 w 250"/>
              <a:gd name="T43" fmla="*/ 29 h 182"/>
              <a:gd name="T44" fmla="*/ 191 w 250"/>
              <a:gd name="T45" fmla="*/ 18 h 182"/>
              <a:gd name="T46" fmla="*/ 194 w 250"/>
              <a:gd name="T47" fmla="*/ 2 h 182"/>
              <a:gd name="T48" fmla="*/ 214 w 250"/>
              <a:gd name="T49" fmla="*/ 13 h 182"/>
              <a:gd name="T50" fmla="*/ 212 w 250"/>
              <a:gd name="T51" fmla="*/ 18 h 182"/>
              <a:gd name="T52" fmla="*/ 209 w 250"/>
              <a:gd name="T53" fmla="*/ 30 h 182"/>
              <a:gd name="T54" fmla="*/ 11 w 250"/>
              <a:gd name="T55" fmla="*/ 133 h 182"/>
              <a:gd name="T56" fmla="*/ 209 w 250"/>
              <a:gd name="T57" fmla="*/ 30 h 182"/>
              <a:gd name="T58" fmla="*/ 214 w 250"/>
              <a:gd name="T59" fmla="*/ 51 h 182"/>
              <a:gd name="T60" fmla="*/ 225 w 250"/>
              <a:gd name="T61" fmla="*/ 55 h 182"/>
              <a:gd name="T62" fmla="*/ 229 w 250"/>
              <a:gd name="T63" fmla="*/ 55 h 182"/>
              <a:gd name="T64" fmla="*/ 247 w 250"/>
              <a:gd name="T65" fmla="*/ 62 h 182"/>
              <a:gd name="T66" fmla="*/ 237 w 250"/>
              <a:gd name="T67" fmla="*/ 71 h 182"/>
              <a:gd name="T68" fmla="*/ 233 w 250"/>
              <a:gd name="T69" fmla="*/ 83 h 182"/>
              <a:gd name="T70" fmla="*/ 239 w 250"/>
              <a:gd name="T71" fmla="*/ 104 h 182"/>
              <a:gd name="T72" fmla="*/ 240 w 250"/>
              <a:gd name="T73" fmla="*/ 116 h 182"/>
              <a:gd name="T74" fmla="*/ 244 w 250"/>
              <a:gd name="T75" fmla="*/ 133 h 182"/>
              <a:gd name="T76" fmla="*/ 237 w 250"/>
              <a:gd name="T77" fmla="*/ 137 h 182"/>
              <a:gd name="T78" fmla="*/ 225 w 250"/>
              <a:gd name="T79" fmla="*/ 146 h 182"/>
              <a:gd name="T80" fmla="*/ 214 w 250"/>
              <a:gd name="T81" fmla="*/ 154 h 182"/>
              <a:gd name="T82" fmla="*/ 195 w 250"/>
              <a:gd name="T83" fmla="*/ 167 h 182"/>
              <a:gd name="T84" fmla="*/ 178 w 250"/>
              <a:gd name="T85" fmla="*/ 169 h 182"/>
              <a:gd name="T86" fmla="*/ 165 w 250"/>
              <a:gd name="T87" fmla="*/ 171 h 182"/>
              <a:gd name="T88" fmla="*/ 152 w 250"/>
              <a:gd name="T89" fmla="*/ 172 h 182"/>
              <a:gd name="T90" fmla="*/ 141 w 250"/>
              <a:gd name="T91" fmla="*/ 172 h 182"/>
              <a:gd name="T92" fmla="*/ 115 w 250"/>
              <a:gd name="T93" fmla="*/ 176 h 182"/>
              <a:gd name="T94" fmla="*/ 104 w 250"/>
              <a:gd name="T95" fmla="*/ 153 h 182"/>
              <a:gd name="T96" fmla="*/ 77 w 250"/>
              <a:gd name="T97" fmla="*/ 150 h 182"/>
              <a:gd name="T98" fmla="*/ 74 w 250"/>
              <a:gd name="T99" fmla="*/ 148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50" h="182">
                <a:moveTo>
                  <a:pt x="0" y="123"/>
                </a:moveTo>
                <a:lnTo>
                  <a:pt x="0" y="119"/>
                </a:lnTo>
                <a:lnTo>
                  <a:pt x="2" y="115"/>
                </a:lnTo>
                <a:lnTo>
                  <a:pt x="7" y="115"/>
                </a:lnTo>
                <a:lnTo>
                  <a:pt x="3" y="105"/>
                </a:lnTo>
                <a:lnTo>
                  <a:pt x="7" y="103"/>
                </a:lnTo>
                <a:lnTo>
                  <a:pt x="6" y="100"/>
                </a:lnTo>
                <a:lnTo>
                  <a:pt x="30" y="83"/>
                </a:lnTo>
                <a:lnTo>
                  <a:pt x="37" y="85"/>
                </a:lnTo>
                <a:lnTo>
                  <a:pt x="40" y="85"/>
                </a:lnTo>
                <a:lnTo>
                  <a:pt x="51" y="82"/>
                </a:lnTo>
                <a:lnTo>
                  <a:pt x="60" y="79"/>
                </a:lnTo>
                <a:lnTo>
                  <a:pt x="66" y="83"/>
                </a:lnTo>
                <a:lnTo>
                  <a:pt x="69" y="67"/>
                </a:lnTo>
                <a:lnTo>
                  <a:pt x="66" y="64"/>
                </a:lnTo>
                <a:lnTo>
                  <a:pt x="63" y="62"/>
                </a:lnTo>
                <a:lnTo>
                  <a:pt x="64" y="58"/>
                </a:lnTo>
                <a:lnTo>
                  <a:pt x="74" y="41"/>
                </a:lnTo>
                <a:lnTo>
                  <a:pt x="88" y="40"/>
                </a:lnTo>
                <a:lnTo>
                  <a:pt x="99" y="30"/>
                </a:lnTo>
                <a:lnTo>
                  <a:pt x="100" y="29"/>
                </a:lnTo>
                <a:lnTo>
                  <a:pt x="100" y="30"/>
                </a:lnTo>
                <a:lnTo>
                  <a:pt x="107" y="32"/>
                </a:lnTo>
                <a:lnTo>
                  <a:pt x="109" y="33"/>
                </a:lnTo>
                <a:lnTo>
                  <a:pt x="109" y="43"/>
                </a:lnTo>
                <a:lnTo>
                  <a:pt x="123" y="30"/>
                </a:lnTo>
                <a:lnTo>
                  <a:pt x="124" y="28"/>
                </a:lnTo>
                <a:lnTo>
                  <a:pt x="126" y="23"/>
                </a:lnTo>
                <a:lnTo>
                  <a:pt x="127" y="25"/>
                </a:lnTo>
                <a:lnTo>
                  <a:pt x="128" y="26"/>
                </a:lnTo>
                <a:lnTo>
                  <a:pt x="133" y="29"/>
                </a:lnTo>
                <a:lnTo>
                  <a:pt x="135" y="28"/>
                </a:lnTo>
                <a:lnTo>
                  <a:pt x="137" y="28"/>
                </a:lnTo>
                <a:lnTo>
                  <a:pt x="153" y="21"/>
                </a:lnTo>
                <a:lnTo>
                  <a:pt x="153" y="18"/>
                </a:lnTo>
                <a:lnTo>
                  <a:pt x="153" y="14"/>
                </a:lnTo>
                <a:lnTo>
                  <a:pt x="161" y="7"/>
                </a:lnTo>
                <a:lnTo>
                  <a:pt x="163" y="18"/>
                </a:lnTo>
                <a:lnTo>
                  <a:pt x="165" y="34"/>
                </a:lnTo>
                <a:lnTo>
                  <a:pt x="168" y="36"/>
                </a:lnTo>
                <a:lnTo>
                  <a:pt x="169" y="36"/>
                </a:lnTo>
                <a:lnTo>
                  <a:pt x="175" y="30"/>
                </a:lnTo>
                <a:lnTo>
                  <a:pt x="180" y="34"/>
                </a:lnTo>
                <a:lnTo>
                  <a:pt x="183" y="29"/>
                </a:lnTo>
                <a:lnTo>
                  <a:pt x="191" y="26"/>
                </a:lnTo>
                <a:lnTo>
                  <a:pt x="191" y="18"/>
                </a:lnTo>
                <a:lnTo>
                  <a:pt x="190" y="3"/>
                </a:lnTo>
                <a:lnTo>
                  <a:pt x="194" y="2"/>
                </a:lnTo>
                <a:lnTo>
                  <a:pt x="209" y="0"/>
                </a:lnTo>
                <a:lnTo>
                  <a:pt x="214" y="13"/>
                </a:lnTo>
                <a:lnTo>
                  <a:pt x="212" y="17"/>
                </a:lnTo>
                <a:lnTo>
                  <a:pt x="212" y="18"/>
                </a:lnTo>
                <a:lnTo>
                  <a:pt x="209" y="22"/>
                </a:lnTo>
                <a:lnTo>
                  <a:pt x="209" y="30"/>
                </a:lnTo>
                <a:moveTo>
                  <a:pt x="13" y="138"/>
                </a:moveTo>
                <a:lnTo>
                  <a:pt x="11" y="133"/>
                </a:lnTo>
                <a:lnTo>
                  <a:pt x="11" y="130"/>
                </a:lnTo>
                <a:moveTo>
                  <a:pt x="209" y="30"/>
                </a:moveTo>
                <a:lnTo>
                  <a:pt x="216" y="44"/>
                </a:lnTo>
                <a:lnTo>
                  <a:pt x="214" y="51"/>
                </a:lnTo>
                <a:lnTo>
                  <a:pt x="218" y="56"/>
                </a:lnTo>
                <a:lnTo>
                  <a:pt x="225" y="55"/>
                </a:lnTo>
                <a:lnTo>
                  <a:pt x="227" y="55"/>
                </a:lnTo>
                <a:lnTo>
                  <a:pt x="229" y="55"/>
                </a:lnTo>
                <a:lnTo>
                  <a:pt x="250" y="59"/>
                </a:lnTo>
                <a:lnTo>
                  <a:pt x="247" y="62"/>
                </a:lnTo>
                <a:lnTo>
                  <a:pt x="240" y="68"/>
                </a:lnTo>
                <a:lnTo>
                  <a:pt x="237" y="71"/>
                </a:lnTo>
                <a:lnTo>
                  <a:pt x="232" y="79"/>
                </a:lnTo>
                <a:lnTo>
                  <a:pt x="233" y="83"/>
                </a:lnTo>
                <a:lnTo>
                  <a:pt x="236" y="93"/>
                </a:lnTo>
                <a:lnTo>
                  <a:pt x="239" y="104"/>
                </a:lnTo>
                <a:lnTo>
                  <a:pt x="239" y="109"/>
                </a:lnTo>
                <a:lnTo>
                  <a:pt x="240" y="116"/>
                </a:lnTo>
                <a:lnTo>
                  <a:pt x="243" y="127"/>
                </a:lnTo>
                <a:lnTo>
                  <a:pt x="244" y="133"/>
                </a:lnTo>
                <a:lnTo>
                  <a:pt x="240" y="135"/>
                </a:lnTo>
                <a:lnTo>
                  <a:pt x="237" y="137"/>
                </a:lnTo>
                <a:lnTo>
                  <a:pt x="229" y="143"/>
                </a:lnTo>
                <a:lnTo>
                  <a:pt x="225" y="146"/>
                </a:lnTo>
                <a:lnTo>
                  <a:pt x="217" y="152"/>
                </a:lnTo>
                <a:lnTo>
                  <a:pt x="214" y="154"/>
                </a:lnTo>
                <a:lnTo>
                  <a:pt x="206" y="160"/>
                </a:lnTo>
                <a:lnTo>
                  <a:pt x="195" y="167"/>
                </a:lnTo>
                <a:lnTo>
                  <a:pt x="184" y="168"/>
                </a:lnTo>
                <a:lnTo>
                  <a:pt x="178" y="169"/>
                </a:lnTo>
                <a:lnTo>
                  <a:pt x="172" y="169"/>
                </a:lnTo>
                <a:lnTo>
                  <a:pt x="165" y="171"/>
                </a:lnTo>
                <a:lnTo>
                  <a:pt x="158" y="171"/>
                </a:lnTo>
                <a:lnTo>
                  <a:pt x="152" y="172"/>
                </a:lnTo>
                <a:lnTo>
                  <a:pt x="149" y="172"/>
                </a:lnTo>
                <a:lnTo>
                  <a:pt x="141" y="172"/>
                </a:lnTo>
                <a:lnTo>
                  <a:pt x="142" y="182"/>
                </a:lnTo>
                <a:lnTo>
                  <a:pt x="115" y="176"/>
                </a:lnTo>
                <a:lnTo>
                  <a:pt x="115" y="164"/>
                </a:lnTo>
                <a:lnTo>
                  <a:pt x="104" y="153"/>
                </a:lnTo>
                <a:lnTo>
                  <a:pt x="78" y="156"/>
                </a:lnTo>
                <a:lnTo>
                  <a:pt x="77" y="150"/>
                </a:lnTo>
                <a:lnTo>
                  <a:pt x="75" y="149"/>
                </a:lnTo>
                <a:lnTo>
                  <a:pt x="74" y="14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2" name="Freeform 745"/>
          <p:cNvSpPr>
            <a:spLocks/>
          </p:cNvSpPr>
          <p:nvPr/>
        </p:nvSpPr>
        <p:spPr bwMode="auto">
          <a:xfrm>
            <a:off x="6026151" y="2595563"/>
            <a:ext cx="6350" cy="23813"/>
          </a:xfrm>
          <a:custGeom>
            <a:avLst/>
            <a:gdLst>
              <a:gd name="T0" fmla="*/ 3 w 4"/>
              <a:gd name="T1" fmla="*/ 0 h 15"/>
              <a:gd name="T2" fmla="*/ 4 w 4"/>
              <a:gd name="T3" fmla="*/ 3 h 15"/>
              <a:gd name="T4" fmla="*/ 4 w 4"/>
              <a:gd name="T5" fmla="*/ 4 h 15"/>
              <a:gd name="T6" fmla="*/ 0 w 4"/>
              <a:gd name="T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5">
                <a:moveTo>
                  <a:pt x="3" y="0"/>
                </a:moveTo>
                <a:lnTo>
                  <a:pt x="4" y="3"/>
                </a:lnTo>
                <a:lnTo>
                  <a:pt x="4" y="4"/>
                </a:lnTo>
                <a:lnTo>
                  <a:pt x="0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3" name="Freeform 746"/>
          <p:cNvSpPr>
            <a:spLocks noEditPoints="1"/>
          </p:cNvSpPr>
          <p:nvPr/>
        </p:nvSpPr>
        <p:spPr bwMode="auto">
          <a:xfrm>
            <a:off x="6067426" y="2076450"/>
            <a:ext cx="100013" cy="25400"/>
          </a:xfrm>
          <a:custGeom>
            <a:avLst/>
            <a:gdLst>
              <a:gd name="T0" fmla="*/ 44 w 63"/>
              <a:gd name="T1" fmla="*/ 15 h 16"/>
              <a:gd name="T2" fmla="*/ 48 w 63"/>
              <a:gd name="T3" fmla="*/ 15 h 16"/>
              <a:gd name="T4" fmla="*/ 56 w 63"/>
              <a:gd name="T5" fmla="*/ 9 h 16"/>
              <a:gd name="T6" fmla="*/ 63 w 63"/>
              <a:gd name="T7" fmla="*/ 9 h 16"/>
              <a:gd name="T8" fmla="*/ 0 w 63"/>
              <a:gd name="T9" fmla="*/ 0 h 16"/>
              <a:gd name="T10" fmla="*/ 3 w 63"/>
              <a:gd name="T11" fmla="*/ 5 h 16"/>
              <a:gd name="T12" fmla="*/ 4 w 63"/>
              <a:gd name="T13" fmla="*/ 5 h 16"/>
              <a:gd name="T14" fmla="*/ 15 w 63"/>
              <a:gd name="T15" fmla="*/ 4 h 16"/>
              <a:gd name="T16" fmla="*/ 18 w 63"/>
              <a:gd name="T17" fmla="*/ 5 h 16"/>
              <a:gd name="T18" fmla="*/ 19 w 63"/>
              <a:gd name="T19" fmla="*/ 5 h 16"/>
              <a:gd name="T20" fmla="*/ 26 w 63"/>
              <a:gd name="T21" fmla="*/ 11 h 16"/>
              <a:gd name="T22" fmla="*/ 26 w 63"/>
              <a:gd name="T23" fmla="*/ 15 h 16"/>
              <a:gd name="T24" fmla="*/ 30 w 63"/>
              <a:gd name="T2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3" h="16">
                <a:moveTo>
                  <a:pt x="44" y="15"/>
                </a:moveTo>
                <a:lnTo>
                  <a:pt x="48" y="15"/>
                </a:lnTo>
                <a:lnTo>
                  <a:pt x="56" y="9"/>
                </a:lnTo>
                <a:lnTo>
                  <a:pt x="63" y="9"/>
                </a:lnTo>
                <a:moveTo>
                  <a:pt x="0" y="0"/>
                </a:moveTo>
                <a:lnTo>
                  <a:pt x="3" y="5"/>
                </a:lnTo>
                <a:lnTo>
                  <a:pt x="4" y="5"/>
                </a:lnTo>
                <a:lnTo>
                  <a:pt x="15" y="4"/>
                </a:lnTo>
                <a:lnTo>
                  <a:pt x="18" y="5"/>
                </a:lnTo>
                <a:lnTo>
                  <a:pt x="19" y="5"/>
                </a:lnTo>
                <a:lnTo>
                  <a:pt x="26" y="11"/>
                </a:lnTo>
                <a:lnTo>
                  <a:pt x="26" y="15"/>
                </a:lnTo>
                <a:lnTo>
                  <a:pt x="30" y="1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4" name="Freeform 747"/>
          <p:cNvSpPr>
            <a:spLocks noEditPoints="1"/>
          </p:cNvSpPr>
          <p:nvPr/>
        </p:nvSpPr>
        <p:spPr bwMode="auto">
          <a:xfrm>
            <a:off x="6067426" y="1954213"/>
            <a:ext cx="131763" cy="147638"/>
          </a:xfrm>
          <a:custGeom>
            <a:avLst/>
            <a:gdLst>
              <a:gd name="T0" fmla="*/ 30 w 83"/>
              <a:gd name="T1" fmla="*/ 93 h 93"/>
              <a:gd name="T2" fmla="*/ 26 w 83"/>
              <a:gd name="T3" fmla="*/ 92 h 93"/>
              <a:gd name="T4" fmla="*/ 26 w 83"/>
              <a:gd name="T5" fmla="*/ 88 h 93"/>
              <a:gd name="T6" fmla="*/ 19 w 83"/>
              <a:gd name="T7" fmla="*/ 82 h 93"/>
              <a:gd name="T8" fmla="*/ 18 w 83"/>
              <a:gd name="T9" fmla="*/ 82 h 93"/>
              <a:gd name="T10" fmla="*/ 15 w 83"/>
              <a:gd name="T11" fmla="*/ 81 h 93"/>
              <a:gd name="T12" fmla="*/ 4 w 83"/>
              <a:gd name="T13" fmla="*/ 82 h 93"/>
              <a:gd name="T14" fmla="*/ 3 w 83"/>
              <a:gd name="T15" fmla="*/ 82 h 93"/>
              <a:gd name="T16" fmla="*/ 0 w 83"/>
              <a:gd name="T17" fmla="*/ 77 h 93"/>
              <a:gd name="T18" fmla="*/ 71 w 83"/>
              <a:gd name="T19" fmla="*/ 25 h 93"/>
              <a:gd name="T20" fmla="*/ 77 w 83"/>
              <a:gd name="T21" fmla="*/ 29 h 93"/>
              <a:gd name="T22" fmla="*/ 78 w 83"/>
              <a:gd name="T23" fmla="*/ 30 h 93"/>
              <a:gd name="T24" fmla="*/ 83 w 83"/>
              <a:gd name="T25" fmla="*/ 37 h 93"/>
              <a:gd name="T26" fmla="*/ 83 w 83"/>
              <a:gd name="T27" fmla="*/ 43 h 93"/>
              <a:gd name="T28" fmla="*/ 83 w 83"/>
              <a:gd name="T29" fmla="*/ 43 h 93"/>
              <a:gd name="T30" fmla="*/ 83 w 83"/>
              <a:gd name="T31" fmla="*/ 52 h 93"/>
              <a:gd name="T32" fmla="*/ 83 w 83"/>
              <a:gd name="T33" fmla="*/ 56 h 93"/>
              <a:gd name="T34" fmla="*/ 83 w 83"/>
              <a:gd name="T35" fmla="*/ 59 h 93"/>
              <a:gd name="T36" fmla="*/ 83 w 83"/>
              <a:gd name="T37" fmla="*/ 60 h 93"/>
              <a:gd name="T38" fmla="*/ 73 w 83"/>
              <a:gd name="T39" fmla="*/ 62 h 93"/>
              <a:gd name="T40" fmla="*/ 70 w 83"/>
              <a:gd name="T41" fmla="*/ 70 h 93"/>
              <a:gd name="T42" fmla="*/ 68 w 83"/>
              <a:gd name="T43" fmla="*/ 71 h 93"/>
              <a:gd name="T44" fmla="*/ 59 w 83"/>
              <a:gd name="T45" fmla="*/ 78 h 93"/>
              <a:gd name="T46" fmla="*/ 56 w 83"/>
              <a:gd name="T47" fmla="*/ 86 h 93"/>
              <a:gd name="T48" fmla="*/ 48 w 83"/>
              <a:gd name="T49" fmla="*/ 92 h 93"/>
              <a:gd name="T50" fmla="*/ 44 w 83"/>
              <a:gd name="T51" fmla="*/ 92 h 93"/>
              <a:gd name="T52" fmla="*/ 47 w 83"/>
              <a:gd name="T53" fmla="*/ 0 h 93"/>
              <a:gd name="T54" fmla="*/ 47 w 83"/>
              <a:gd name="T55" fmla="*/ 3 h 93"/>
              <a:gd name="T56" fmla="*/ 47 w 83"/>
              <a:gd name="T57" fmla="*/ 3 h 93"/>
              <a:gd name="T58" fmla="*/ 45 w 83"/>
              <a:gd name="T59" fmla="*/ 13 h 93"/>
              <a:gd name="T60" fmla="*/ 56 w 83"/>
              <a:gd name="T61" fmla="*/ 6 h 93"/>
              <a:gd name="T62" fmla="*/ 60 w 83"/>
              <a:gd name="T63" fmla="*/ 11 h 93"/>
              <a:gd name="T64" fmla="*/ 62 w 83"/>
              <a:gd name="T65" fmla="*/ 11 h 93"/>
              <a:gd name="T66" fmla="*/ 62 w 83"/>
              <a:gd name="T67" fmla="*/ 13 h 93"/>
              <a:gd name="T68" fmla="*/ 62 w 83"/>
              <a:gd name="T69" fmla="*/ 1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3" h="93">
                <a:moveTo>
                  <a:pt x="30" y="93"/>
                </a:moveTo>
                <a:lnTo>
                  <a:pt x="26" y="92"/>
                </a:lnTo>
                <a:lnTo>
                  <a:pt x="26" y="88"/>
                </a:lnTo>
                <a:lnTo>
                  <a:pt x="19" y="82"/>
                </a:lnTo>
                <a:lnTo>
                  <a:pt x="18" y="82"/>
                </a:lnTo>
                <a:lnTo>
                  <a:pt x="15" y="81"/>
                </a:lnTo>
                <a:lnTo>
                  <a:pt x="4" y="82"/>
                </a:lnTo>
                <a:lnTo>
                  <a:pt x="3" y="82"/>
                </a:lnTo>
                <a:lnTo>
                  <a:pt x="0" y="77"/>
                </a:lnTo>
                <a:moveTo>
                  <a:pt x="71" y="25"/>
                </a:moveTo>
                <a:lnTo>
                  <a:pt x="77" y="29"/>
                </a:lnTo>
                <a:lnTo>
                  <a:pt x="78" y="30"/>
                </a:lnTo>
                <a:lnTo>
                  <a:pt x="83" y="37"/>
                </a:lnTo>
                <a:lnTo>
                  <a:pt x="83" y="43"/>
                </a:lnTo>
                <a:moveTo>
                  <a:pt x="83" y="43"/>
                </a:moveTo>
                <a:lnTo>
                  <a:pt x="83" y="52"/>
                </a:lnTo>
                <a:lnTo>
                  <a:pt x="83" y="56"/>
                </a:lnTo>
                <a:lnTo>
                  <a:pt x="83" y="59"/>
                </a:lnTo>
                <a:lnTo>
                  <a:pt x="83" y="60"/>
                </a:lnTo>
                <a:lnTo>
                  <a:pt x="73" y="62"/>
                </a:lnTo>
                <a:lnTo>
                  <a:pt x="70" y="70"/>
                </a:lnTo>
                <a:lnTo>
                  <a:pt x="68" y="71"/>
                </a:lnTo>
                <a:lnTo>
                  <a:pt x="59" y="78"/>
                </a:lnTo>
                <a:lnTo>
                  <a:pt x="56" y="86"/>
                </a:lnTo>
                <a:lnTo>
                  <a:pt x="48" y="92"/>
                </a:lnTo>
                <a:lnTo>
                  <a:pt x="44" y="92"/>
                </a:lnTo>
                <a:moveTo>
                  <a:pt x="47" y="0"/>
                </a:moveTo>
                <a:lnTo>
                  <a:pt x="47" y="3"/>
                </a:lnTo>
                <a:moveTo>
                  <a:pt x="47" y="3"/>
                </a:moveTo>
                <a:lnTo>
                  <a:pt x="45" y="13"/>
                </a:lnTo>
                <a:lnTo>
                  <a:pt x="56" y="6"/>
                </a:lnTo>
                <a:lnTo>
                  <a:pt x="60" y="11"/>
                </a:lnTo>
                <a:lnTo>
                  <a:pt x="62" y="11"/>
                </a:lnTo>
                <a:lnTo>
                  <a:pt x="62" y="13"/>
                </a:lnTo>
                <a:lnTo>
                  <a:pt x="62" y="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5" name="Freeform 748"/>
          <p:cNvSpPr>
            <a:spLocks/>
          </p:cNvSpPr>
          <p:nvPr/>
        </p:nvSpPr>
        <p:spPr bwMode="auto">
          <a:xfrm>
            <a:off x="6323013" y="1874838"/>
            <a:ext cx="34925" cy="125413"/>
          </a:xfrm>
          <a:custGeom>
            <a:avLst/>
            <a:gdLst>
              <a:gd name="T0" fmla="*/ 22 w 22"/>
              <a:gd name="T1" fmla="*/ 79 h 79"/>
              <a:gd name="T2" fmla="*/ 22 w 22"/>
              <a:gd name="T3" fmla="*/ 79 h 79"/>
              <a:gd name="T4" fmla="*/ 21 w 22"/>
              <a:gd name="T5" fmla="*/ 78 h 79"/>
              <a:gd name="T6" fmla="*/ 19 w 22"/>
              <a:gd name="T7" fmla="*/ 74 h 79"/>
              <a:gd name="T8" fmla="*/ 7 w 22"/>
              <a:gd name="T9" fmla="*/ 68 h 79"/>
              <a:gd name="T10" fmla="*/ 7 w 22"/>
              <a:gd name="T11" fmla="*/ 67 h 79"/>
              <a:gd name="T12" fmla="*/ 4 w 22"/>
              <a:gd name="T13" fmla="*/ 60 h 79"/>
              <a:gd name="T14" fmla="*/ 16 w 22"/>
              <a:gd name="T15" fmla="*/ 50 h 79"/>
              <a:gd name="T16" fmla="*/ 18 w 22"/>
              <a:gd name="T17" fmla="*/ 49 h 79"/>
              <a:gd name="T18" fmla="*/ 15 w 22"/>
              <a:gd name="T19" fmla="*/ 45 h 79"/>
              <a:gd name="T20" fmla="*/ 16 w 22"/>
              <a:gd name="T21" fmla="*/ 42 h 79"/>
              <a:gd name="T22" fmla="*/ 12 w 22"/>
              <a:gd name="T23" fmla="*/ 40 h 79"/>
              <a:gd name="T24" fmla="*/ 12 w 22"/>
              <a:gd name="T25" fmla="*/ 27 h 79"/>
              <a:gd name="T26" fmla="*/ 8 w 22"/>
              <a:gd name="T27" fmla="*/ 26 h 79"/>
              <a:gd name="T28" fmla="*/ 12 w 22"/>
              <a:gd name="T29" fmla="*/ 22 h 79"/>
              <a:gd name="T30" fmla="*/ 11 w 22"/>
              <a:gd name="T31" fmla="*/ 20 h 79"/>
              <a:gd name="T32" fmla="*/ 10 w 22"/>
              <a:gd name="T33" fmla="*/ 18 h 79"/>
              <a:gd name="T34" fmla="*/ 1 w 22"/>
              <a:gd name="T35" fmla="*/ 12 h 79"/>
              <a:gd name="T36" fmla="*/ 0 w 22"/>
              <a:gd name="T37" fmla="*/ 8 h 79"/>
              <a:gd name="T38" fmla="*/ 0 w 22"/>
              <a:gd name="T39" fmla="*/ 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2" h="79">
                <a:moveTo>
                  <a:pt x="22" y="79"/>
                </a:moveTo>
                <a:lnTo>
                  <a:pt x="22" y="79"/>
                </a:lnTo>
                <a:lnTo>
                  <a:pt x="21" y="78"/>
                </a:lnTo>
                <a:lnTo>
                  <a:pt x="19" y="74"/>
                </a:lnTo>
                <a:lnTo>
                  <a:pt x="7" y="68"/>
                </a:lnTo>
                <a:lnTo>
                  <a:pt x="7" y="67"/>
                </a:lnTo>
                <a:lnTo>
                  <a:pt x="4" y="60"/>
                </a:lnTo>
                <a:lnTo>
                  <a:pt x="16" y="50"/>
                </a:lnTo>
                <a:lnTo>
                  <a:pt x="18" y="49"/>
                </a:lnTo>
                <a:lnTo>
                  <a:pt x="15" y="45"/>
                </a:lnTo>
                <a:lnTo>
                  <a:pt x="16" y="42"/>
                </a:lnTo>
                <a:lnTo>
                  <a:pt x="12" y="40"/>
                </a:lnTo>
                <a:lnTo>
                  <a:pt x="12" y="27"/>
                </a:lnTo>
                <a:lnTo>
                  <a:pt x="8" y="26"/>
                </a:lnTo>
                <a:lnTo>
                  <a:pt x="12" y="22"/>
                </a:lnTo>
                <a:lnTo>
                  <a:pt x="11" y="20"/>
                </a:lnTo>
                <a:lnTo>
                  <a:pt x="10" y="18"/>
                </a:lnTo>
                <a:lnTo>
                  <a:pt x="1" y="12"/>
                </a:lnTo>
                <a:lnTo>
                  <a:pt x="0" y="8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6" name="Freeform 749"/>
          <p:cNvSpPr>
            <a:spLocks/>
          </p:cNvSpPr>
          <p:nvPr/>
        </p:nvSpPr>
        <p:spPr bwMode="auto">
          <a:xfrm>
            <a:off x="6532563" y="1879600"/>
            <a:ext cx="60325" cy="36513"/>
          </a:xfrm>
          <a:custGeom>
            <a:avLst/>
            <a:gdLst>
              <a:gd name="T0" fmla="*/ 0 w 38"/>
              <a:gd name="T1" fmla="*/ 7 h 23"/>
              <a:gd name="T2" fmla="*/ 2 w 38"/>
              <a:gd name="T3" fmla="*/ 2 h 23"/>
              <a:gd name="T4" fmla="*/ 13 w 38"/>
              <a:gd name="T5" fmla="*/ 0 h 23"/>
              <a:gd name="T6" fmla="*/ 17 w 38"/>
              <a:gd name="T7" fmla="*/ 4 h 23"/>
              <a:gd name="T8" fmla="*/ 18 w 38"/>
              <a:gd name="T9" fmla="*/ 1 h 23"/>
              <a:gd name="T10" fmla="*/ 18 w 38"/>
              <a:gd name="T11" fmla="*/ 0 h 23"/>
              <a:gd name="T12" fmla="*/ 22 w 38"/>
              <a:gd name="T13" fmla="*/ 2 h 23"/>
              <a:gd name="T14" fmla="*/ 28 w 38"/>
              <a:gd name="T15" fmla="*/ 7 h 23"/>
              <a:gd name="T16" fmla="*/ 36 w 38"/>
              <a:gd name="T17" fmla="*/ 11 h 23"/>
              <a:gd name="T18" fmla="*/ 33 w 38"/>
              <a:gd name="T19" fmla="*/ 20 h 23"/>
              <a:gd name="T20" fmla="*/ 38 w 38"/>
              <a:gd name="T2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" h="23">
                <a:moveTo>
                  <a:pt x="0" y="7"/>
                </a:moveTo>
                <a:lnTo>
                  <a:pt x="2" y="2"/>
                </a:lnTo>
                <a:lnTo>
                  <a:pt x="13" y="0"/>
                </a:lnTo>
                <a:lnTo>
                  <a:pt x="17" y="4"/>
                </a:lnTo>
                <a:lnTo>
                  <a:pt x="18" y="1"/>
                </a:lnTo>
                <a:lnTo>
                  <a:pt x="18" y="0"/>
                </a:lnTo>
                <a:lnTo>
                  <a:pt x="22" y="2"/>
                </a:lnTo>
                <a:lnTo>
                  <a:pt x="28" y="7"/>
                </a:lnTo>
                <a:lnTo>
                  <a:pt x="36" y="11"/>
                </a:lnTo>
                <a:lnTo>
                  <a:pt x="33" y="20"/>
                </a:lnTo>
                <a:lnTo>
                  <a:pt x="38" y="2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7" name="Line 750"/>
          <p:cNvSpPr>
            <a:spLocks noChangeShapeType="1"/>
          </p:cNvSpPr>
          <p:nvPr/>
        </p:nvSpPr>
        <p:spPr bwMode="auto">
          <a:xfrm>
            <a:off x="6507163" y="1890713"/>
            <a:ext cx="1588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8" name="Freeform 751"/>
          <p:cNvSpPr>
            <a:spLocks/>
          </p:cNvSpPr>
          <p:nvPr/>
        </p:nvSpPr>
        <p:spPr bwMode="auto">
          <a:xfrm>
            <a:off x="6505576" y="1890713"/>
            <a:ext cx="95250" cy="85725"/>
          </a:xfrm>
          <a:custGeom>
            <a:avLst/>
            <a:gdLst>
              <a:gd name="T0" fmla="*/ 55 w 60"/>
              <a:gd name="T1" fmla="*/ 16 h 54"/>
              <a:gd name="T2" fmla="*/ 55 w 60"/>
              <a:gd name="T3" fmla="*/ 20 h 54"/>
              <a:gd name="T4" fmla="*/ 57 w 60"/>
              <a:gd name="T5" fmla="*/ 24 h 54"/>
              <a:gd name="T6" fmla="*/ 60 w 60"/>
              <a:gd name="T7" fmla="*/ 27 h 54"/>
              <a:gd name="T8" fmla="*/ 60 w 60"/>
              <a:gd name="T9" fmla="*/ 30 h 54"/>
              <a:gd name="T10" fmla="*/ 60 w 60"/>
              <a:gd name="T11" fmla="*/ 35 h 54"/>
              <a:gd name="T12" fmla="*/ 60 w 60"/>
              <a:gd name="T13" fmla="*/ 38 h 54"/>
              <a:gd name="T14" fmla="*/ 55 w 60"/>
              <a:gd name="T15" fmla="*/ 39 h 54"/>
              <a:gd name="T16" fmla="*/ 58 w 60"/>
              <a:gd name="T17" fmla="*/ 50 h 54"/>
              <a:gd name="T18" fmla="*/ 38 w 60"/>
              <a:gd name="T19" fmla="*/ 54 h 54"/>
              <a:gd name="T20" fmla="*/ 39 w 60"/>
              <a:gd name="T21" fmla="*/ 38 h 54"/>
              <a:gd name="T22" fmla="*/ 39 w 60"/>
              <a:gd name="T23" fmla="*/ 36 h 54"/>
              <a:gd name="T24" fmla="*/ 40 w 60"/>
              <a:gd name="T25" fmla="*/ 34 h 54"/>
              <a:gd name="T26" fmla="*/ 40 w 60"/>
              <a:gd name="T27" fmla="*/ 30 h 54"/>
              <a:gd name="T28" fmla="*/ 32 w 60"/>
              <a:gd name="T29" fmla="*/ 28 h 54"/>
              <a:gd name="T30" fmla="*/ 27 w 60"/>
              <a:gd name="T31" fmla="*/ 27 h 54"/>
              <a:gd name="T32" fmla="*/ 17 w 60"/>
              <a:gd name="T33" fmla="*/ 25 h 54"/>
              <a:gd name="T34" fmla="*/ 17 w 60"/>
              <a:gd name="T35" fmla="*/ 17 h 54"/>
              <a:gd name="T36" fmla="*/ 17 w 60"/>
              <a:gd name="T37" fmla="*/ 13 h 54"/>
              <a:gd name="T38" fmla="*/ 13 w 60"/>
              <a:gd name="T39" fmla="*/ 12 h 54"/>
              <a:gd name="T40" fmla="*/ 4 w 60"/>
              <a:gd name="T41" fmla="*/ 6 h 54"/>
              <a:gd name="T42" fmla="*/ 0 w 60"/>
              <a:gd name="T43" fmla="*/ 4 h 54"/>
              <a:gd name="T44" fmla="*/ 0 w 60"/>
              <a:gd name="T45" fmla="*/ 4 h 54"/>
              <a:gd name="T46" fmla="*/ 1 w 60"/>
              <a:gd name="T47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0" h="54">
                <a:moveTo>
                  <a:pt x="55" y="16"/>
                </a:moveTo>
                <a:lnTo>
                  <a:pt x="55" y="20"/>
                </a:lnTo>
                <a:lnTo>
                  <a:pt x="57" y="24"/>
                </a:lnTo>
                <a:lnTo>
                  <a:pt x="60" y="27"/>
                </a:lnTo>
                <a:lnTo>
                  <a:pt x="60" y="30"/>
                </a:lnTo>
                <a:lnTo>
                  <a:pt x="60" y="35"/>
                </a:lnTo>
                <a:lnTo>
                  <a:pt x="60" y="38"/>
                </a:lnTo>
                <a:lnTo>
                  <a:pt x="55" y="39"/>
                </a:lnTo>
                <a:lnTo>
                  <a:pt x="58" y="50"/>
                </a:lnTo>
                <a:lnTo>
                  <a:pt x="38" y="54"/>
                </a:lnTo>
                <a:lnTo>
                  <a:pt x="39" y="38"/>
                </a:lnTo>
                <a:lnTo>
                  <a:pt x="39" y="36"/>
                </a:lnTo>
                <a:lnTo>
                  <a:pt x="40" y="34"/>
                </a:lnTo>
                <a:lnTo>
                  <a:pt x="40" y="30"/>
                </a:lnTo>
                <a:lnTo>
                  <a:pt x="32" y="28"/>
                </a:lnTo>
                <a:lnTo>
                  <a:pt x="27" y="27"/>
                </a:lnTo>
                <a:lnTo>
                  <a:pt x="17" y="25"/>
                </a:lnTo>
                <a:lnTo>
                  <a:pt x="17" y="17"/>
                </a:lnTo>
                <a:lnTo>
                  <a:pt x="17" y="13"/>
                </a:lnTo>
                <a:lnTo>
                  <a:pt x="13" y="12"/>
                </a:lnTo>
                <a:lnTo>
                  <a:pt x="4" y="6"/>
                </a:lnTo>
                <a:lnTo>
                  <a:pt x="0" y="4"/>
                </a:lnTo>
                <a:lnTo>
                  <a:pt x="0" y="4"/>
                </a:lnTo>
                <a:lnTo>
                  <a:pt x="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9" name="Freeform 752"/>
          <p:cNvSpPr>
            <a:spLocks/>
          </p:cNvSpPr>
          <p:nvPr/>
        </p:nvSpPr>
        <p:spPr bwMode="auto">
          <a:xfrm>
            <a:off x="6592888" y="1712913"/>
            <a:ext cx="61913" cy="73025"/>
          </a:xfrm>
          <a:custGeom>
            <a:avLst/>
            <a:gdLst>
              <a:gd name="T0" fmla="*/ 0 w 39"/>
              <a:gd name="T1" fmla="*/ 4 h 46"/>
              <a:gd name="T2" fmla="*/ 3 w 39"/>
              <a:gd name="T3" fmla="*/ 2 h 46"/>
              <a:gd name="T4" fmla="*/ 20 w 39"/>
              <a:gd name="T5" fmla="*/ 0 h 46"/>
              <a:gd name="T6" fmla="*/ 26 w 39"/>
              <a:gd name="T7" fmla="*/ 2 h 46"/>
              <a:gd name="T8" fmla="*/ 26 w 39"/>
              <a:gd name="T9" fmla="*/ 8 h 46"/>
              <a:gd name="T10" fmla="*/ 24 w 39"/>
              <a:gd name="T11" fmla="*/ 11 h 46"/>
              <a:gd name="T12" fmla="*/ 24 w 39"/>
              <a:gd name="T13" fmla="*/ 9 h 46"/>
              <a:gd name="T14" fmla="*/ 13 w 39"/>
              <a:gd name="T15" fmla="*/ 9 h 46"/>
              <a:gd name="T16" fmla="*/ 13 w 39"/>
              <a:gd name="T17" fmla="*/ 12 h 46"/>
              <a:gd name="T18" fmla="*/ 15 w 39"/>
              <a:gd name="T19" fmla="*/ 15 h 46"/>
              <a:gd name="T20" fmla="*/ 26 w 39"/>
              <a:gd name="T21" fmla="*/ 20 h 46"/>
              <a:gd name="T22" fmla="*/ 29 w 39"/>
              <a:gd name="T23" fmla="*/ 22 h 46"/>
              <a:gd name="T24" fmla="*/ 36 w 39"/>
              <a:gd name="T25" fmla="*/ 22 h 46"/>
              <a:gd name="T26" fmla="*/ 36 w 39"/>
              <a:gd name="T27" fmla="*/ 23 h 46"/>
              <a:gd name="T28" fmla="*/ 36 w 39"/>
              <a:gd name="T29" fmla="*/ 35 h 46"/>
              <a:gd name="T30" fmla="*/ 36 w 39"/>
              <a:gd name="T31" fmla="*/ 37 h 46"/>
              <a:gd name="T32" fmla="*/ 39 w 39"/>
              <a:gd name="T33" fmla="*/ 42 h 46"/>
              <a:gd name="T34" fmla="*/ 39 w 39"/>
              <a:gd name="T35" fmla="*/ 46 h 46"/>
              <a:gd name="T36" fmla="*/ 32 w 39"/>
              <a:gd name="T37" fmla="*/ 4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9" h="46">
                <a:moveTo>
                  <a:pt x="0" y="4"/>
                </a:moveTo>
                <a:lnTo>
                  <a:pt x="3" y="2"/>
                </a:lnTo>
                <a:lnTo>
                  <a:pt x="20" y="0"/>
                </a:lnTo>
                <a:lnTo>
                  <a:pt x="26" y="2"/>
                </a:lnTo>
                <a:lnTo>
                  <a:pt x="26" y="8"/>
                </a:lnTo>
                <a:lnTo>
                  <a:pt x="24" y="11"/>
                </a:lnTo>
                <a:lnTo>
                  <a:pt x="24" y="9"/>
                </a:lnTo>
                <a:lnTo>
                  <a:pt x="13" y="9"/>
                </a:lnTo>
                <a:lnTo>
                  <a:pt x="13" y="12"/>
                </a:lnTo>
                <a:lnTo>
                  <a:pt x="15" y="15"/>
                </a:lnTo>
                <a:lnTo>
                  <a:pt x="26" y="20"/>
                </a:lnTo>
                <a:lnTo>
                  <a:pt x="29" y="22"/>
                </a:lnTo>
                <a:lnTo>
                  <a:pt x="36" y="22"/>
                </a:lnTo>
                <a:lnTo>
                  <a:pt x="36" y="23"/>
                </a:lnTo>
                <a:lnTo>
                  <a:pt x="36" y="35"/>
                </a:lnTo>
                <a:lnTo>
                  <a:pt x="36" y="37"/>
                </a:lnTo>
                <a:lnTo>
                  <a:pt x="39" y="42"/>
                </a:lnTo>
                <a:lnTo>
                  <a:pt x="39" y="46"/>
                </a:lnTo>
                <a:lnTo>
                  <a:pt x="32" y="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0" name="Freeform 753"/>
          <p:cNvSpPr>
            <a:spLocks/>
          </p:cNvSpPr>
          <p:nvPr/>
        </p:nvSpPr>
        <p:spPr bwMode="auto">
          <a:xfrm>
            <a:off x="6569076" y="1749425"/>
            <a:ext cx="74613" cy="65088"/>
          </a:xfrm>
          <a:custGeom>
            <a:avLst/>
            <a:gdLst>
              <a:gd name="T0" fmla="*/ 47 w 47"/>
              <a:gd name="T1" fmla="*/ 22 h 41"/>
              <a:gd name="T2" fmla="*/ 40 w 47"/>
              <a:gd name="T3" fmla="*/ 29 h 41"/>
              <a:gd name="T4" fmla="*/ 33 w 47"/>
              <a:gd name="T5" fmla="*/ 35 h 41"/>
              <a:gd name="T6" fmla="*/ 15 w 47"/>
              <a:gd name="T7" fmla="*/ 41 h 41"/>
              <a:gd name="T8" fmla="*/ 10 w 47"/>
              <a:gd name="T9" fmla="*/ 31 h 41"/>
              <a:gd name="T10" fmla="*/ 3 w 47"/>
              <a:gd name="T11" fmla="*/ 26 h 41"/>
              <a:gd name="T12" fmla="*/ 2 w 47"/>
              <a:gd name="T13" fmla="*/ 23 h 41"/>
              <a:gd name="T14" fmla="*/ 2 w 47"/>
              <a:gd name="T15" fmla="*/ 20 h 41"/>
              <a:gd name="T16" fmla="*/ 5 w 47"/>
              <a:gd name="T17" fmla="*/ 7 h 41"/>
              <a:gd name="T18" fmla="*/ 2 w 47"/>
              <a:gd name="T19" fmla="*/ 3 h 41"/>
              <a:gd name="T20" fmla="*/ 0 w 47"/>
              <a:gd name="T2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" h="41">
                <a:moveTo>
                  <a:pt x="47" y="22"/>
                </a:moveTo>
                <a:lnTo>
                  <a:pt x="40" y="29"/>
                </a:lnTo>
                <a:lnTo>
                  <a:pt x="33" y="35"/>
                </a:lnTo>
                <a:lnTo>
                  <a:pt x="15" y="41"/>
                </a:lnTo>
                <a:lnTo>
                  <a:pt x="10" y="31"/>
                </a:lnTo>
                <a:lnTo>
                  <a:pt x="3" y="26"/>
                </a:lnTo>
                <a:lnTo>
                  <a:pt x="2" y="23"/>
                </a:lnTo>
                <a:lnTo>
                  <a:pt x="2" y="20"/>
                </a:lnTo>
                <a:lnTo>
                  <a:pt x="5" y="7"/>
                </a:lnTo>
                <a:lnTo>
                  <a:pt x="2" y="3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1" name="Freeform 754"/>
          <p:cNvSpPr>
            <a:spLocks/>
          </p:cNvSpPr>
          <p:nvPr/>
        </p:nvSpPr>
        <p:spPr bwMode="auto">
          <a:xfrm>
            <a:off x="7848601" y="742950"/>
            <a:ext cx="120650" cy="306388"/>
          </a:xfrm>
          <a:custGeom>
            <a:avLst/>
            <a:gdLst>
              <a:gd name="T0" fmla="*/ 76 w 76"/>
              <a:gd name="T1" fmla="*/ 97 h 193"/>
              <a:gd name="T2" fmla="*/ 75 w 76"/>
              <a:gd name="T3" fmla="*/ 109 h 193"/>
              <a:gd name="T4" fmla="*/ 54 w 76"/>
              <a:gd name="T5" fmla="*/ 142 h 193"/>
              <a:gd name="T6" fmla="*/ 34 w 76"/>
              <a:gd name="T7" fmla="*/ 157 h 193"/>
              <a:gd name="T8" fmla="*/ 27 w 76"/>
              <a:gd name="T9" fmla="*/ 184 h 193"/>
              <a:gd name="T10" fmla="*/ 26 w 76"/>
              <a:gd name="T11" fmla="*/ 188 h 193"/>
              <a:gd name="T12" fmla="*/ 20 w 76"/>
              <a:gd name="T13" fmla="*/ 193 h 193"/>
              <a:gd name="T14" fmla="*/ 15 w 76"/>
              <a:gd name="T15" fmla="*/ 180 h 193"/>
              <a:gd name="T16" fmla="*/ 13 w 76"/>
              <a:gd name="T17" fmla="*/ 177 h 193"/>
              <a:gd name="T18" fmla="*/ 4 w 76"/>
              <a:gd name="T19" fmla="*/ 154 h 193"/>
              <a:gd name="T20" fmla="*/ 4 w 76"/>
              <a:gd name="T21" fmla="*/ 144 h 193"/>
              <a:gd name="T22" fmla="*/ 4 w 76"/>
              <a:gd name="T23" fmla="*/ 135 h 193"/>
              <a:gd name="T24" fmla="*/ 24 w 76"/>
              <a:gd name="T25" fmla="*/ 86 h 193"/>
              <a:gd name="T26" fmla="*/ 24 w 76"/>
              <a:gd name="T27" fmla="*/ 82 h 193"/>
              <a:gd name="T28" fmla="*/ 9 w 76"/>
              <a:gd name="T29" fmla="*/ 35 h 193"/>
              <a:gd name="T30" fmla="*/ 1 w 76"/>
              <a:gd name="T31" fmla="*/ 22 h 193"/>
              <a:gd name="T32" fmla="*/ 4 w 76"/>
              <a:gd name="T33" fmla="*/ 9 h 193"/>
              <a:gd name="T34" fmla="*/ 0 w 76"/>
              <a:gd name="T35" fmla="*/ 0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6" h="193">
                <a:moveTo>
                  <a:pt x="76" y="97"/>
                </a:moveTo>
                <a:lnTo>
                  <a:pt x="75" y="109"/>
                </a:lnTo>
                <a:lnTo>
                  <a:pt x="54" y="142"/>
                </a:lnTo>
                <a:lnTo>
                  <a:pt x="34" y="157"/>
                </a:lnTo>
                <a:lnTo>
                  <a:pt x="27" y="184"/>
                </a:lnTo>
                <a:lnTo>
                  <a:pt x="26" y="188"/>
                </a:lnTo>
                <a:lnTo>
                  <a:pt x="20" y="193"/>
                </a:lnTo>
                <a:lnTo>
                  <a:pt x="15" y="180"/>
                </a:lnTo>
                <a:lnTo>
                  <a:pt x="13" y="177"/>
                </a:lnTo>
                <a:lnTo>
                  <a:pt x="4" y="154"/>
                </a:lnTo>
                <a:lnTo>
                  <a:pt x="4" y="144"/>
                </a:lnTo>
                <a:lnTo>
                  <a:pt x="4" y="135"/>
                </a:lnTo>
                <a:lnTo>
                  <a:pt x="24" y="86"/>
                </a:lnTo>
                <a:lnTo>
                  <a:pt x="24" y="82"/>
                </a:lnTo>
                <a:lnTo>
                  <a:pt x="9" y="35"/>
                </a:lnTo>
                <a:lnTo>
                  <a:pt x="1" y="22"/>
                </a:lnTo>
                <a:lnTo>
                  <a:pt x="4" y="9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2" name="Freeform 755"/>
          <p:cNvSpPr>
            <a:spLocks/>
          </p:cNvSpPr>
          <p:nvPr/>
        </p:nvSpPr>
        <p:spPr bwMode="auto">
          <a:xfrm>
            <a:off x="4079876" y="5911850"/>
            <a:ext cx="38100" cy="47625"/>
          </a:xfrm>
          <a:custGeom>
            <a:avLst/>
            <a:gdLst>
              <a:gd name="T0" fmla="*/ 18 w 24"/>
              <a:gd name="T1" fmla="*/ 2 h 30"/>
              <a:gd name="T2" fmla="*/ 24 w 24"/>
              <a:gd name="T3" fmla="*/ 0 h 30"/>
              <a:gd name="T4" fmla="*/ 20 w 24"/>
              <a:gd name="T5" fmla="*/ 6 h 30"/>
              <a:gd name="T6" fmla="*/ 22 w 24"/>
              <a:gd name="T7" fmla="*/ 11 h 30"/>
              <a:gd name="T8" fmla="*/ 18 w 24"/>
              <a:gd name="T9" fmla="*/ 15 h 30"/>
              <a:gd name="T10" fmla="*/ 8 w 24"/>
              <a:gd name="T11" fmla="*/ 26 h 30"/>
              <a:gd name="T12" fmla="*/ 7 w 24"/>
              <a:gd name="T13" fmla="*/ 30 h 30"/>
              <a:gd name="T14" fmla="*/ 0 w 24"/>
              <a:gd name="T15" fmla="*/ 2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30">
                <a:moveTo>
                  <a:pt x="18" y="2"/>
                </a:moveTo>
                <a:lnTo>
                  <a:pt x="24" y="0"/>
                </a:lnTo>
                <a:lnTo>
                  <a:pt x="20" y="6"/>
                </a:lnTo>
                <a:lnTo>
                  <a:pt x="22" y="11"/>
                </a:lnTo>
                <a:lnTo>
                  <a:pt x="18" y="15"/>
                </a:lnTo>
                <a:lnTo>
                  <a:pt x="8" y="26"/>
                </a:lnTo>
                <a:lnTo>
                  <a:pt x="7" y="30"/>
                </a:lnTo>
                <a:lnTo>
                  <a:pt x="0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3" name="Freeform 756"/>
          <p:cNvSpPr>
            <a:spLocks/>
          </p:cNvSpPr>
          <p:nvPr/>
        </p:nvSpPr>
        <p:spPr bwMode="auto">
          <a:xfrm>
            <a:off x="4122738" y="5281613"/>
            <a:ext cx="80963" cy="82550"/>
          </a:xfrm>
          <a:custGeom>
            <a:avLst/>
            <a:gdLst>
              <a:gd name="T0" fmla="*/ 45 w 51"/>
              <a:gd name="T1" fmla="*/ 0 h 52"/>
              <a:gd name="T2" fmla="*/ 47 w 51"/>
              <a:gd name="T3" fmla="*/ 0 h 52"/>
              <a:gd name="T4" fmla="*/ 51 w 51"/>
              <a:gd name="T5" fmla="*/ 2 h 52"/>
              <a:gd name="T6" fmla="*/ 45 w 51"/>
              <a:gd name="T7" fmla="*/ 9 h 52"/>
              <a:gd name="T8" fmla="*/ 36 w 51"/>
              <a:gd name="T9" fmla="*/ 15 h 52"/>
              <a:gd name="T10" fmla="*/ 34 w 51"/>
              <a:gd name="T11" fmla="*/ 24 h 52"/>
              <a:gd name="T12" fmla="*/ 33 w 51"/>
              <a:gd name="T13" fmla="*/ 28 h 52"/>
              <a:gd name="T14" fmla="*/ 23 w 51"/>
              <a:gd name="T15" fmla="*/ 40 h 52"/>
              <a:gd name="T16" fmla="*/ 19 w 51"/>
              <a:gd name="T17" fmla="*/ 37 h 52"/>
              <a:gd name="T18" fmla="*/ 12 w 51"/>
              <a:gd name="T19" fmla="*/ 43 h 52"/>
              <a:gd name="T20" fmla="*/ 0 w 51"/>
              <a:gd name="T21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1" h="52">
                <a:moveTo>
                  <a:pt x="45" y="0"/>
                </a:moveTo>
                <a:lnTo>
                  <a:pt x="47" y="0"/>
                </a:lnTo>
                <a:lnTo>
                  <a:pt x="51" y="2"/>
                </a:lnTo>
                <a:lnTo>
                  <a:pt x="45" y="9"/>
                </a:lnTo>
                <a:lnTo>
                  <a:pt x="36" y="15"/>
                </a:lnTo>
                <a:lnTo>
                  <a:pt x="34" y="24"/>
                </a:lnTo>
                <a:lnTo>
                  <a:pt x="33" y="28"/>
                </a:lnTo>
                <a:lnTo>
                  <a:pt x="23" y="40"/>
                </a:lnTo>
                <a:lnTo>
                  <a:pt x="19" y="37"/>
                </a:lnTo>
                <a:lnTo>
                  <a:pt x="12" y="43"/>
                </a:lnTo>
                <a:lnTo>
                  <a:pt x="0" y="5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4" name="Freeform 757"/>
          <p:cNvSpPr>
            <a:spLocks/>
          </p:cNvSpPr>
          <p:nvPr/>
        </p:nvSpPr>
        <p:spPr bwMode="auto">
          <a:xfrm>
            <a:off x="4114801" y="5013325"/>
            <a:ext cx="109538" cy="88900"/>
          </a:xfrm>
          <a:custGeom>
            <a:avLst/>
            <a:gdLst>
              <a:gd name="T0" fmla="*/ 69 w 69"/>
              <a:gd name="T1" fmla="*/ 0 h 56"/>
              <a:gd name="T2" fmla="*/ 66 w 69"/>
              <a:gd name="T3" fmla="*/ 4 h 56"/>
              <a:gd name="T4" fmla="*/ 69 w 69"/>
              <a:gd name="T5" fmla="*/ 7 h 56"/>
              <a:gd name="T6" fmla="*/ 65 w 69"/>
              <a:gd name="T7" fmla="*/ 13 h 56"/>
              <a:gd name="T8" fmla="*/ 66 w 69"/>
              <a:gd name="T9" fmla="*/ 17 h 56"/>
              <a:gd name="T10" fmla="*/ 66 w 69"/>
              <a:gd name="T11" fmla="*/ 19 h 56"/>
              <a:gd name="T12" fmla="*/ 68 w 69"/>
              <a:gd name="T13" fmla="*/ 28 h 56"/>
              <a:gd name="T14" fmla="*/ 53 w 69"/>
              <a:gd name="T15" fmla="*/ 38 h 56"/>
              <a:gd name="T16" fmla="*/ 52 w 69"/>
              <a:gd name="T17" fmla="*/ 38 h 56"/>
              <a:gd name="T18" fmla="*/ 42 w 69"/>
              <a:gd name="T19" fmla="*/ 36 h 56"/>
              <a:gd name="T20" fmla="*/ 30 w 69"/>
              <a:gd name="T21" fmla="*/ 38 h 56"/>
              <a:gd name="T22" fmla="*/ 28 w 69"/>
              <a:gd name="T23" fmla="*/ 38 h 56"/>
              <a:gd name="T24" fmla="*/ 26 w 69"/>
              <a:gd name="T25" fmla="*/ 33 h 56"/>
              <a:gd name="T26" fmla="*/ 24 w 69"/>
              <a:gd name="T27" fmla="*/ 30 h 56"/>
              <a:gd name="T28" fmla="*/ 23 w 69"/>
              <a:gd name="T29" fmla="*/ 33 h 56"/>
              <a:gd name="T30" fmla="*/ 16 w 69"/>
              <a:gd name="T31" fmla="*/ 33 h 56"/>
              <a:gd name="T32" fmla="*/ 8 w 69"/>
              <a:gd name="T33" fmla="*/ 38 h 56"/>
              <a:gd name="T34" fmla="*/ 7 w 69"/>
              <a:gd name="T35" fmla="*/ 38 h 56"/>
              <a:gd name="T36" fmla="*/ 2 w 69"/>
              <a:gd name="T37" fmla="*/ 48 h 56"/>
              <a:gd name="T38" fmla="*/ 0 w 69"/>
              <a:gd name="T3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9" h="56">
                <a:moveTo>
                  <a:pt x="69" y="0"/>
                </a:moveTo>
                <a:lnTo>
                  <a:pt x="66" y="4"/>
                </a:lnTo>
                <a:lnTo>
                  <a:pt x="69" y="7"/>
                </a:lnTo>
                <a:lnTo>
                  <a:pt x="65" y="13"/>
                </a:lnTo>
                <a:lnTo>
                  <a:pt x="66" y="17"/>
                </a:lnTo>
                <a:lnTo>
                  <a:pt x="66" y="19"/>
                </a:lnTo>
                <a:lnTo>
                  <a:pt x="68" y="28"/>
                </a:lnTo>
                <a:lnTo>
                  <a:pt x="53" y="38"/>
                </a:lnTo>
                <a:lnTo>
                  <a:pt x="52" y="38"/>
                </a:lnTo>
                <a:lnTo>
                  <a:pt x="42" y="36"/>
                </a:lnTo>
                <a:lnTo>
                  <a:pt x="30" y="38"/>
                </a:lnTo>
                <a:lnTo>
                  <a:pt x="28" y="38"/>
                </a:lnTo>
                <a:lnTo>
                  <a:pt x="26" y="33"/>
                </a:lnTo>
                <a:lnTo>
                  <a:pt x="24" y="30"/>
                </a:lnTo>
                <a:lnTo>
                  <a:pt x="23" y="33"/>
                </a:lnTo>
                <a:lnTo>
                  <a:pt x="16" y="33"/>
                </a:lnTo>
                <a:lnTo>
                  <a:pt x="8" y="38"/>
                </a:lnTo>
                <a:lnTo>
                  <a:pt x="7" y="38"/>
                </a:lnTo>
                <a:lnTo>
                  <a:pt x="2" y="48"/>
                </a:lnTo>
                <a:lnTo>
                  <a:pt x="0" y="5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5" name="Freeform 758"/>
          <p:cNvSpPr>
            <a:spLocks/>
          </p:cNvSpPr>
          <p:nvPr/>
        </p:nvSpPr>
        <p:spPr bwMode="auto">
          <a:xfrm>
            <a:off x="4206876" y="4859338"/>
            <a:ext cx="30163" cy="17463"/>
          </a:xfrm>
          <a:custGeom>
            <a:avLst/>
            <a:gdLst>
              <a:gd name="T0" fmla="*/ 15 w 19"/>
              <a:gd name="T1" fmla="*/ 0 h 11"/>
              <a:gd name="T2" fmla="*/ 19 w 19"/>
              <a:gd name="T3" fmla="*/ 5 h 11"/>
              <a:gd name="T4" fmla="*/ 2 w 19"/>
              <a:gd name="T5" fmla="*/ 5 h 11"/>
              <a:gd name="T6" fmla="*/ 2 w 19"/>
              <a:gd name="T7" fmla="*/ 7 h 11"/>
              <a:gd name="T8" fmla="*/ 0 w 19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1">
                <a:moveTo>
                  <a:pt x="15" y="0"/>
                </a:moveTo>
                <a:lnTo>
                  <a:pt x="19" y="5"/>
                </a:lnTo>
                <a:lnTo>
                  <a:pt x="2" y="5"/>
                </a:lnTo>
                <a:lnTo>
                  <a:pt x="2" y="7"/>
                </a:lnTo>
                <a:lnTo>
                  <a:pt x="0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6" name="Freeform 759"/>
          <p:cNvSpPr>
            <a:spLocks noEditPoints="1"/>
          </p:cNvSpPr>
          <p:nvPr/>
        </p:nvSpPr>
        <p:spPr bwMode="auto">
          <a:xfrm>
            <a:off x="4144963" y="4727575"/>
            <a:ext cx="138113" cy="104775"/>
          </a:xfrm>
          <a:custGeom>
            <a:avLst/>
            <a:gdLst>
              <a:gd name="T0" fmla="*/ 0 w 87"/>
              <a:gd name="T1" fmla="*/ 8 h 66"/>
              <a:gd name="T2" fmla="*/ 3 w 87"/>
              <a:gd name="T3" fmla="*/ 10 h 66"/>
              <a:gd name="T4" fmla="*/ 9 w 87"/>
              <a:gd name="T5" fmla="*/ 15 h 66"/>
              <a:gd name="T6" fmla="*/ 18 w 87"/>
              <a:gd name="T7" fmla="*/ 17 h 66"/>
              <a:gd name="T8" fmla="*/ 18 w 87"/>
              <a:gd name="T9" fmla="*/ 14 h 66"/>
              <a:gd name="T10" fmla="*/ 26 w 87"/>
              <a:gd name="T11" fmla="*/ 19 h 66"/>
              <a:gd name="T12" fmla="*/ 39 w 87"/>
              <a:gd name="T13" fmla="*/ 17 h 66"/>
              <a:gd name="T14" fmla="*/ 37 w 87"/>
              <a:gd name="T15" fmla="*/ 7 h 66"/>
              <a:gd name="T16" fmla="*/ 47 w 87"/>
              <a:gd name="T17" fmla="*/ 10 h 66"/>
              <a:gd name="T18" fmla="*/ 53 w 87"/>
              <a:gd name="T19" fmla="*/ 3 h 66"/>
              <a:gd name="T20" fmla="*/ 65 w 87"/>
              <a:gd name="T21" fmla="*/ 2 h 66"/>
              <a:gd name="T22" fmla="*/ 72 w 87"/>
              <a:gd name="T23" fmla="*/ 0 h 66"/>
              <a:gd name="T24" fmla="*/ 73 w 87"/>
              <a:gd name="T25" fmla="*/ 2 h 66"/>
              <a:gd name="T26" fmla="*/ 80 w 87"/>
              <a:gd name="T27" fmla="*/ 7 h 66"/>
              <a:gd name="T28" fmla="*/ 80 w 87"/>
              <a:gd name="T29" fmla="*/ 7 h 66"/>
              <a:gd name="T30" fmla="*/ 83 w 87"/>
              <a:gd name="T31" fmla="*/ 13 h 66"/>
              <a:gd name="T32" fmla="*/ 87 w 87"/>
              <a:gd name="T33" fmla="*/ 21 h 66"/>
              <a:gd name="T34" fmla="*/ 80 w 87"/>
              <a:gd name="T35" fmla="*/ 33 h 66"/>
              <a:gd name="T36" fmla="*/ 76 w 87"/>
              <a:gd name="T37" fmla="*/ 41 h 66"/>
              <a:gd name="T38" fmla="*/ 77 w 87"/>
              <a:gd name="T39" fmla="*/ 48 h 66"/>
              <a:gd name="T40" fmla="*/ 84 w 87"/>
              <a:gd name="T41" fmla="*/ 49 h 66"/>
              <a:gd name="T42" fmla="*/ 86 w 87"/>
              <a:gd name="T43" fmla="*/ 53 h 66"/>
              <a:gd name="T44" fmla="*/ 86 w 87"/>
              <a:gd name="T45" fmla="*/ 55 h 66"/>
              <a:gd name="T46" fmla="*/ 79 w 87"/>
              <a:gd name="T47" fmla="*/ 56 h 66"/>
              <a:gd name="T48" fmla="*/ 77 w 87"/>
              <a:gd name="T49" fmla="*/ 56 h 66"/>
              <a:gd name="T50" fmla="*/ 69 w 87"/>
              <a:gd name="T51" fmla="*/ 58 h 66"/>
              <a:gd name="T52" fmla="*/ 68 w 87"/>
              <a:gd name="T53" fmla="*/ 58 h 66"/>
              <a:gd name="T54" fmla="*/ 68 w 87"/>
              <a:gd name="T55" fmla="*/ 64 h 66"/>
              <a:gd name="T56" fmla="*/ 65 w 87"/>
              <a:gd name="T57" fmla="*/ 66 h 66"/>
              <a:gd name="T58" fmla="*/ 64 w 87"/>
              <a:gd name="T59" fmla="*/ 66 h 66"/>
              <a:gd name="T60" fmla="*/ 58 w 87"/>
              <a:gd name="T61" fmla="*/ 66 h 66"/>
              <a:gd name="T62" fmla="*/ 26 w 87"/>
              <a:gd name="T63" fmla="*/ 62 h 66"/>
              <a:gd name="T64" fmla="*/ 24 w 87"/>
              <a:gd name="T65" fmla="*/ 6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7" h="66">
                <a:moveTo>
                  <a:pt x="0" y="8"/>
                </a:moveTo>
                <a:lnTo>
                  <a:pt x="3" y="10"/>
                </a:lnTo>
                <a:lnTo>
                  <a:pt x="9" y="15"/>
                </a:lnTo>
                <a:lnTo>
                  <a:pt x="18" y="17"/>
                </a:lnTo>
                <a:lnTo>
                  <a:pt x="18" y="14"/>
                </a:lnTo>
                <a:lnTo>
                  <a:pt x="26" y="19"/>
                </a:lnTo>
                <a:lnTo>
                  <a:pt x="39" y="17"/>
                </a:lnTo>
                <a:lnTo>
                  <a:pt x="37" y="7"/>
                </a:lnTo>
                <a:lnTo>
                  <a:pt x="47" y="10"/>
                </a:lnTo>
                <a:lnTo>
                  <a:pt x="53" y="3"/>
                </a:lnTo>
                <a:lnTo>
                  <a:pt x="65" y="2"/>
                </a:lnTo>
                <a:lnTo>
                  <a:pt x="72" y="0"/>
                </a:lnTo>
                <a:lnTo>
                  <a:pt x="73" y="2"/>
                </a:lnTo>
                <a:lnTo>
                  <a:pt x="80" y="7"/>
                </a:lnTo>
                <a:moveTo>
                  <a:pt x="80" y="7"/>
                </a:moveTo>
                <a:lnTo>
                  <a:pt x="83" y="13"/>
                </a:lnTo>
                <a:lnTo>
                  <a:pt x="87" y="21"/>
                </a:lnTo>
                <a:lnTo>
                  <a:pt x="80" y="33"/>
                </a:lnTo>
                <a:lnTo>
                  <a:pt x="76" y="41"/>
                </a:lnTo>
                <a:lnTo>
                  <a:pt x="77" y="48"/>
                </a:lnTo>
                <a:lnTo>
                  <a:pt x="84" y="49"/>
                </a:lnTo>
                <a:lnTo>
                  <a:pt x="86" y="53"/>
                </a:lnTo>
                <a:lnTo>
                  <a:pt x="86" y="55"/>
                </a:lnTo>
                <a:lnTo>
                  <a:pt x="79" y="56"/>
                </a:lnTo>
                <a:lnTo>
                  <a:pt x="77" y="56"/>
                </a:lnTo>
                <a:lnTo>
                  <a:pt x="69" y="58"/>
                </a:lnTo>
                <a:lnTo>
                  <a:pt x="68" y="58"/>
                </a:lnTo>
                <a:lnTo>
                  <a:pt x="68" y="64"/>
                </a:lnTo>
                <a:lnTo>
                  <a:pt x="65" y="66"/>
                </a:lnTo>
                <a:lnTo>
                  <a:pt x="64" y="66"/>
                </a:lnTo>
                <a:lnTo>
                  <a:pt x="58" y="66"/>
                </a:lnTo>
                <a:lnTo>
                  <a:pt x="26" y="62"/>
                </a:lnTo>
                <a:lnTo>
                  <a:pt x="24" y="6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7" name="Freeform 760"/>
          <p:cNvSpPr>
            <a:spLocks noEditPoints="1"/>
          </p:cNvSpPr>
          <p:nvPr/>
        </p:nvSpPr>
        <p:spPr bwMode="auto">
          <a:xfrm>
            <a:off x="4230688" y="6096000"/>
            <a:ext cx="123825" cy="142875"/>
          </a:xfrm>
          <a:custGeom>
            <a:avLst/>
            <a:gdLst>
              <a:gd name="T0" fmla="*/ 0 w 78"/>
              <a:gd name="T1" fmla="*/ 71 h 90"/>
              <a:gd name="T2" fmla="*/ 8 w 78"/>
              <a:gd name="T3" fmla="*/ 68 h 90"/>
              <a:gd name="T4" fmla="*/ 11 w 78"/>
              <a:gd name="T5" fmla="*/ 67 h 90"/>
              <a:gd name="T6" fmla="*/ 14 w 78"/>
              <a:gd name="T7" fmla="*/ 67 h 90"/>
              <a:gd name="T8" fmla="*/ 17 w 78"/>
              <a:gd name="T9" fmla="*/ 64 h 90"/>
              <a:gd name="T10" fmla="*/ 25 w 78"/>
              <a:gd name="T11" fmla="*/ 61 h 90"/>
              <a:gd name="T12" fmla="*/ 34 w 78"/>
              <a:gd name="T13" fmla="*/ 49 h 90"/>
              <a:gd name="T14" fmla="*/ 34 w 78"/>
              <a:gd name="T15" fmla="*/ 38 h 90"/>
              <a:gd name="T16" fmla="*/ 34 w 78"/>
              <a:gd name="T17" fmla="*/ 37 h 90"/>
              <a:gd name="T18" fmla="*/ 37 w 78"/>
              <a:gd name="T19" fmla="*/ 34 h 90"/>
              <a:gd name="T20" fmla="*/ 38 w 78"/>
              <a:gd name="T21" fmla="*/ 33 h 90"/>
              <a:gd name="T22" fmla="*/ 41 w 78"/>
              <a:gd name="T23" fmla="*/ 29 h 90"/>
              <a:gd name="T24" fmla="*/ 38 w 78"/>
              <a:gd name="T25" fmla="*/ 25 h 90"/>
              <a:gd name="T26" fmla="*/ 36 w 78"/>
              <a:gd name="T27" fmla="*/ 16 h 90"/>
              <a:gd name="T28" fmla="*/ 41 w 78"/>
              <a:gd name="T29" fmla="*/ 0 h 90"/>
              <a:gd name="T30" fmla="*/ 45 w 78"/>
              <a:gd name="T31" fmla="*/ 0 h 90"/>
              <a:gd name="T32" fmla="*/ 49 w 78"/>
              <a:gd name="T33" fmla="*/ 1 h 90"/>
              <a:gd name="T34" fmla="*/ 53 w 78"/>
              <a:gd name="T35" fmla="*/ 1 h 90"/>
              <a:gd name="T36" fmla="*/ 53 w 78"/>
              <a:gd name="T37" fmla="*/ 1 h 90"/>
              <a:gd name="T38" fmla="*/ 48 w 78"/>
              <a:gd name="T39" fmla="*/ 16 h 90"/>
              <a:gd name="T40" fmla="*/ 49 w 78"/>
              <a:gd name="T41" fmla="*/ 16 h 90"/>
              <a:gd name="T42" fmla="*/ 60 w 78"/>
              <a:gd name="T43" fmla="*/ 15 h 90"/>
              <a:gd name="T44" fmla="*/ 70 w 78"/>
              <a:gd name="T45" fmla="*/ 15 h 90"/>
              <a:gd name="T46" fmla="*/ 74 w 78"/>
              <a:gd name="T47" fmla="*/ 19 h 90"/>
              <a:gd name="T48" fmla="*/ 75 w 78"/>
              <a:gd name="T49" fmla="*/ 21 h 90"/>
              <a:gd name="T50" fmla="*/ 73 w 78"/>
              <a:gd name="T51" fmla="*/ 44 h 90"/>
              <a:gd name="T52" fmla="*/ 75 w 78"/>
              <a:gd name="T53" fmla="*/ 51 h 90"/>
              <a:gd name="T54" fmla="*/ 78 w 78"/>
              <a:gd name="T55" fmla="*/ 63 h 90"/>
              <a:gd name="T56" fmla="*/ 63 w 78"/>
              <a:gd name="T57" fmla="*/ 66 h 90"/>
              <a:gd name="T58" fmla="*/ 58 w 78"/>
              <a:gd name="T59" fmla="*/ 60 h 90"/>
              <a:gd name="T60" fmla="*/ 55 w 78"/>
              <a:gd name="T61" fmla="*/ 72 h 90"/>
              <a:gd name="T62" fmla="*/ 52 w 78"/>
              <a:gd name="T63" fmla="*/ 79 h 90"/>
              <a:gd name="T64" fmla="*/ 52 w 78"/>
              <a:gd name="T65" fmla="*/ 81 h 90"/>
              <a:gd name="T66" fmla="*/ 45 w 78"/>
              <a:gd name="T67" fmla="*/ 86 h 90"/>
              <a:gd name="T68" fmla="*/ 47 w 78"/>
              <a:gd name="T69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8" h="90">
                <a:moveTo>
                  <a:pt x="0" y="71"/>
                </a:moveTo>
                <a:lnTo>
                  <a:pt x="8" y="68"/>
                </a:lnTo>
                <a:lnTo>
                  <a:pt x="11" y="67"/>
                </a:lnTo>
                <a:lnTo>
                  <a:pt x="14" y="67"/>
                </a:lnTo>
                <a:lnTo>
                  <a:pt x="17" y="64"/>
                </a:lnTo>
                <a:lnTo>
                  <a:pt x="25" y="61"/>
                </a:lnTo>
                <a:lnTo>
                  <a:pt x="34" y="49"/>
                </a:lnTo>
                <a:lnTo>
                  <a:pt x="34" y="38"/>
                </a:lnTo>
                <a:lnTo>
                  <a:pt x="34" y="37"/>
                </a:lnTo>
                <a:lnTo>
                  <a:pt x="37" y="34"/>
                </a:lnTo>
                <a:lnTo>
                  <a:pt x="38" y="33"/>
                </a:lnTo>
                <a:lnTo>
                  <a:pt x="41" y="29"/>
                </a:lnTo>
                <a:lnTo>
                  <a:pt x="38" y="25"/>
                </a:lnTo>
                <a:lnTo>
                  <a:pt x="36" y="16"/>
                </a:lnTo>
                <a:lnTo>
                  <a:pt x="41" y="0"/>
                </a:lnTo>
                <a:lnTo>
                  <a:pt x="45" y="0"/>
                </a:lnTo>
                <a:lnTo>
                  <a:pt x="49" y="1"/>
                </a:lnTo>
                <a:lnTo>
                  <a:pt x="53" y="1"/>
                </a:lnTo>
                <a:moveTo>
                  <a:pt x="53" y="1"/>
                </a:moveTo>
                <a:lnTo>
                  <a:pt x="48" y="16"/>
                </a:lnTo>
                <a:lnTo>
                  <a:pt x="49" y="16"/>
                </a:lnTo>
                <a:lnTo>
                  <a:pt x="60" y="15"/>
                </a:lnTo>
                <a:lnTo>
                  <a:pt x="70" y="15"/>
                </a:lnTo>
                <a:lnTo>
                  <a:pt x="74" y="19"/>
                </a:lnTo>
                <a:lnTo>
                  <a:pt x="75" y="21"/>
                </a:lnTo>
                <a:lnTo>
                  <a:pt x="73" y="44"/>
                </a:lnTo>
                <a:lnTo>
                  <a:pt x="75" y="51"/>
                </a:lnTo>
                <a:lnTo>
                  <a:pt x="78" y="63"/>
                </a:lnTo>
                <a:lnTo>
                  <a:pt x="63" y="66"/>
                </a:lnTo>
                <a:lnTo>
                  <a:pt x="58" y="60"/>
                </a:lnTo>
                <a:lnTo>
                  <a:pt x="55" y="72"/>
                </a:lnTo>
                <a:lnTo>
                  <a:pt x="52" y="79"/>
                </a:lnTo>
                <a:lnTo>
                  <a:pt x="52" y="81"/>
                </a:lnTo>
                <a:lnTo>
                  <a:pt x="45" y="86"/>
                </a:lnTo>
                <a:lnTo>
                  <a:pt x="47" y="9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8" name="Freeform 761"/>
          <p:cNvSpPr>
            <a:spLocks/>
          </p:cNvSpPr>
          <p:nvPr/>
        </p:nvSpPr>
        <p:spPr bwMode="auto">
          <a:xfrm>
            <a:off x="4486276" y="6299200"/>
            <a:ext cx="17463" cy="44450"/>
          </a:xfrm>
          <a:custGeom>
            <a:avLst/>
            <a:gdLst>
              <a:gd name="T0" fmla="*/ 0 w 11"/>
              <a:gd name="T1" fmla="*/ 0 h 28"/>
              <a:gd name="T2" fmla="*/ 0 w 11"/>
              <a:gd name="T3" fmla="*/ 6 h 28"/>
              <a:gd name="T4" fmla="*/ 8 w 11"/>
              <a:gd name="T5" fmla="*/ 10 h 28"/>
              <a:gd name="T6" fmla="*/ 10 w 11"/>
              <a:gd name="T7" fmla="*/ 11 h 28"/>
              <a:gd name="T8" fmla="*/ 4 w 11"/>
              <a:gd name="T9" fmla="*/ 19 h 28"/>
              <a:gd name="T10" fmla="*/ 8 w 11"/>
              <a:gd name="T11" fmla="*/ 21 h 28"/>
              <a:gd name="T12" fmla="*/ 8 w 11"/>
              <a:gd name="T13" fmla="*/ 28 h 28"/>
              <a:gd name="T14" fmla="*/ 11 w 11"/>
              <a:gd name="T1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28">
                <a:moveTo>
                  <a:pt x="0" y="0"/>
                </a:moveTo>
                <a:lnTo>
                  <a:pt x="0" y="6"/>
                </a:lnTo>
                <a:lnTo>
                  <a:pt x="8" y="10"/>
                </a:lnTo>
                <a:lnTo>
                  <a:pt x="10" y="11"/>
                </a:lnTo>
                <a:lnTo>
                  <a:pt x="4" y="19"/>
                </a:lnTo>
                <a:lnTo>
                  <a:pt x="8" y="21"/>
                </a:lnTo>
                <a:lnTo>
                  <a:pt x="8" y="28"/>
                </a:lnTo>
                <a:lnTo>
                  <a:pt x="11" y="2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9" name="Freeform 762"/>
          <p:cNvSpPr>
            <a:spLocks/>
          </p:cNvSpPr>
          <p:nvPr/>
        </p:nvSpPr>
        <p:spPr bwMode="auto">
          <a:xfrm>
            <a:off x="4222751" y="5918200"/>
            <a:ext cx="107950" cy="87313"/>
          </a:xfrm>
          <a:custGeom>
            <a:avLst/>
            <a:gdLst>
              <a:gd name="T0" fmla="*/ 0 w 68"/>
              <a:gd name="T1" fmla="*/ 26 h 55"/>
              <a:gd name="T2" fmla="*/ 15 w 68"/>
              <a:gd name="T3" fmla="*/ 21 h 55"/>
              <a:gd name="T4" fmla="*/ 16 w 68"/>
              <a:gd name="T5" fmla="*/ 21 h 55"/>
              <a:gd name="T6" fmla="*/ 31 w 68"/>
              <a:gd name="T7" fmla="*/ 21 h 55"/>
              <a:gd name="T8" fmla="*/ 43 w 68"/>
              <a:gd name="T9" fmla="*/ 14 h 55"/>
              <a:gd name="T10" fmla="*/ 52 w 68"/>
              <a:gd name="T11" fmla="*/ 0 h 55"/>
              <a:gd name="T12" fmla="*/ 68 w 68"/>
              <a:gd name="T13" fmla="*/ 0 h 55"/>
              <a:gd name="T14" fmla="*/ 61 w 68"/>
              <a:gd name="T15" fmla="*/ 13 h 55"/>
              <a:gd name="T16" fmla="*/ 52 w 68"/>
              <a:gd name="T17" fmla="*/ 19 h 55"/>
              <a:gd name="T18" fmla="*/ 52 w 68"/>
              <a:gd name="T19" fmla="*/ 25 h 55"/>
              <a:gd name="T20" fmla="*/ 56 w 68"/>
              <a:gd name="T21" fmla="*/ 28 h 55"/>
              <a:gd name="T22" fmla="*/ 41 w 68"/>
              <a:gd name="T23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8" h="55">
                <a:moveTo>
                  <a:pt x="0" y="26"/>
                </a:moveTo>
                <a:lnTo>
                  <a:pt x="15" y="21"/>
                </a:lnTo>
                <a:lnTo>
                  <a:pt x="16" y="21"/>
                </a:lnTo>
                <a:lnTo>
                  <a:pt x="31" y="21"/>
                </a:lnTo>
                <a:lnTo>
                  <a:pt x="43" y="14"/>
                </a:lnTo>
                <a:lnTo>
                  <a:pt x="52" y="0"/>
                </a:lnTo>
                <a:lnTo>
                  <a:pt x="68" y="0"/>
                </a:lnTo>
                <a:lnTo>
                  <a:pt x="61" y="13"/>
                </a:lnTo>
                <a:lnTo>
                  <a:pt x="52" y="19"/>
                </a:lnTo>
                <a:lnTo>
                  <a:pt x="52" y="25"/>
                </a:lnTo>
                <a:lnTo>
                  <a:pt x="56" y="28"/>
                </a:lnTo>
                <a:lnTo>
                  <a:pt x="41" y="5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0" name="Freeform 763"/>
          <p:cNvSpPr>
            <a:spLocks/>
          </p:cNvSpPr>
          <p:nvPr/>
        </p:nvSpPr>
        <p:spPr bwMode="auto">
          <a:xfrm>
            <a:off x="4129088" y="5953125"/>
            <a:ext cx="158750" cy="76200"/>
          </a:xfrm>
          <a:custGeom>
            <a:avLst/>
            <a:gdLst>
              <a:gd name="T0" fmla="*/ 100 w 100"/>
              <a:gd name="T1" fmla="*/ 33 h 48"/>
              <a:gd name="T2" fmla="*/ 79 w 100"/>
              <a:gd name="T3" fmla="*/ 40 h 48"/>
              <a:gd name="T4" fmla="*/ 75 w 100"/>
              <a:gd name="T5" fmla="*/ 40 h 48"/>
              <a:gd name="T6" fmla="*/ 70 w 100"/>
              <a:gd name="T7" fmla="*/ 38 h 48"/>
              <a:gd name="T8" fmla="*/ 64 w 100"/>
              <a:gd name="T9" fmla="*/ 36 h 48"/>
              <a:gd name="T10" fmla="*/ 64 w 100"/>
              <a:gd name="T11" fmla="*/ 27 h 48"/>
              <a:gd name="T12" fmla="*/ 52 w 100"/>
              <a:gd name="T13" fmla="*/ 21 h 48"/>
              <a:gd name="T14" fmla="*/ 47 w 100"/>
              <a:gd name="T15" fmla="*/ 34 h 48"/>
              <a:gd name="T16" fmla="*/ 37 w 100"/>
              <a:gd name="T17" fmla="*/ 31 h 48"/>
              <a:gd name="T18" fmla="*/ 32 w 100"/>
              <a:gd name="T19" fmla="*/ 37 h 48"/>
              <a:gd name="T20" fmla="*/ 26 w 100"/>
              <a:gd name="T21" fmla="*/ 44 h 48"/>
              <a:gd name="T22" fmla="*/ 28 w 100"/>
              <a:gd name="T23" fmla="*/ 46 h 48"/>
              <a:gd name="T24" fmla="*/ 22 w 100"/>
              <a:gd name="T25" fmla="*/ 48 h 48"/>
              <a:gd name="T26" fmla="*/ 18 w 100"/>
              <a:gd name="T27" fmla="*/ 48 h 48"/>
              <a:gd name="T28" fmla="*/ 15 w 100"/>
              <a:gd name="T29" fmla="*/ 45 h 48"/>
              <a:gd name="T30" fmla="*/ 7 w 100"/>
              <a:gd name="T31" fmla="*/ 41 h 48"/>
              <a:gd name="T32" fmla="*/ 10 w 100"/>
              <a:gd name="T33" fmla="*/ 37 h 48"/>
              <a:gd name="T34" fmla="*/ 7 w 100"/>
              <a:gd name="T35" fmla="*/ 30 h 48"/>
              <a:gd name="T36" fmla="*/ 6 w 100"/>
              <a:gd name="T37" fmla="*/ 25 h 48"/>
              <a:gd name="T38" fmla="*/ 0 w 100"/>
              <a:gd name="T39" fmla="*/ 25 h 48"/>
              <a:gd name="T40" fmla="*/ 4 w 100"/>
              <a:gd name="T41" fmla="*/ 18 h 48"/>
              <a:gd name="T42" fmla="*/ 6 w 100"/>
              <a:gd name="T43" fmla="*/ 18 h 48"/>
              <a:gd name="T44" fmla="*/ 25 w 100"/>
              <a:gd name="T45" fmla="*/ 10 h 48"/>
              <a:gd name="T46" fmla="*/ 25 w 100"/>
              <a:gd name="T47" fmla="*/ 11 h 48"/>
              <a:gd name="T48" fmla="*/ 28 w 100"/>
              <a:gd name="T49" fmla="*/ 12 h 48"/>
              <a:gd name="T50" fmla="*/ 29 w 100"/>
              <a:gd name="T51" fmla="*/ 11 h 48"/>
              <a:gd name="T52" fmla="*/ 32 w 100"/>
              <a:gd name="T53" fmla="*/ 7 h 48"/>
              <a:gd name="T54" fmla="*/ 34 w 100"/>
              <a:gd name="T55" fmla="*/ 4 h 48"/>
              <a:gd name="T56" fmla="*/ 41 w 100"/>
              <a:gd name="T57" fmla="*/ 1 h 48"/>
              <a:gd name="T58" fmla="*/ 45 w 100"/>
              <a:gd name="T59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0" h="48">
                <a:moveTo>
                  <a:pt x="100" y="33"/>
                </a:moveTo>
                <a:lnTo>
                  <a:pt x="79" y="40"/>
                </a:lnTo>
                <a:lnTo>
                  <a:pt x="75" y="40"/>
                </a:lnTo>
                <a:lnTo>
                  <a:pt x="70" y="38"/>
                </a:lnTo>
                <a:lnTo>
                  <a:pt x="64" y="36"/>
                </a:lnTo>
                <a:lnTo>
                  <a:pt x="64" y="27"/>
                </a:lnTo>
                <a:lnTo>
                  <a:pt x="52" y="21"/>
                </a:lnTo>
                <a:lnTo>
                  <a:pt x="47" y="34"/>
                </a:lnTo>
                <a:lnTo>
                  <a:pt x="37" y="31"/>
                </a:lnTo>
                <a:lnTo>
                  <a:pt x="32" y="37"/>
                </a:lnTo>
                <a:lnTo>
                  <a:pt x="26" y="44"/>
                </a:lnTo>
                <a:lnTo>
                  <a:pt x="28" y="46"/>
                </a:lnTo>
                <a:lnTo>
                  <a:pt x="22" y="48"/>
                </a:lnTo>
                <a:lnTo>
                  <a:pt x="18" y="48"/>
                </a:lnTo>
                <a:lnTo>
                  <a:pt x="15" y="45"/>
                </a:lnTo>
                <a:lnTo>
                  <a:pt x="7" y="41"/>
                </a:lnTo>
                <a:lnTo>
                  <a:pt x="10" y="37"/>
                </a:lnTo>
                <a:lnTo>
                  <a:pt x="7" y="30"/>
                </a:lnTo>
                <a:lnTo>
                  <a:pt x="6" y="25"/>
                </a:lnTo>
                <a:lnTo>
                  <a:pt x="0" y="25"/>
                </a:lnTo>
                <a:lnTo>
                  <a:pt x="4" y="18"/>
                </a:lnTo>
                <a:lnTo>
                  <a:pt x="6" y="18"/>
                </a:lnTo>
                <a:lnTo>
                  <a:pt x="25" y="10"/>
                </a:lnTo>
                <a:lnTo>
                  <a:pt x="25" y="11"/>
                </a:lnTo>
                <a:lnTo>
                  <a:pt x="28" y="12"/>
                </a:lnTo>
                <a:lnTo>
                  <a:pt x="29" y="11"/>
                </a:lnTo>
                <a:lnTo>
                  <a:pt x="32" y="7"/>
                </a:lnTo>
                <a:lnTo>
                  <a:pt x="34" y="4"/>
                </a:lnTo>
                <a:lnTo>
                  <a:pt x="41" y="1"/>
                </a:lnTo>
                <a:lnTo>
                  <a:pt x="4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1" name="Freeform 764"/>
          <p:cNvSpPr>
            <a:spLocks noEditPoints="1"/>
          </p:cNvSpPr>
          <p:nvPr/>
        </p:nvSpPr>
        <p:spPr bwMode="auto">
          <a:xfrm>
            <a:off x="4216401" y="5749925"/>
            <a:ext cx="177800" cy="136525"/>
          </a:xfrm>
          <a:custGeom>
            <a:avLst/>
            <a:gdLst>
              <a:gd name="T0" fmla="*/ 26 w 112"/>
              <a:gd name="T1" fmla="*/ 15 h 86"/>
              <a:gd name="T2" fmla="*/ 26 w 112"/>
              <a:gd name="T3" fmla="*/ 16 h 86"/>
              <a:gd name="T4" fmla="*/ 32 w 112"/>
              <a:gd name="T5" fmla="*/ 18 h 86"/>
              <a:gd name="T6" fmla="*/ 34 w 112"/>
              <a:gd name="T7" fmla="*/ 15 h 86"/>
              <a:gd name="T8" fmla="*/ 38 w 112"/>
              <a:gd name="T9" fmla="*/ 9 h 86"/>
              <a:gd name="T10" fmla="*/ 38 w 112"/>
              <a:gd name="T11" fmla="*/ 8 h 86"/>
              <a:gd name="T12" fmla="*/ 41 w 112"/>
              <a:gd name="T13" fmla="*/ 7 h 86"/>
              <a:gd name="T14" fmla="*/ 43 w 112"/>
              <a:gd name="T15" fmla="*/ 3 h 86"/>
              <a:gd name="T16" fmla="*/ 46 w 112"/>
              <a:gd name="T17" fmla="*/ 0 h 86"/>
              <a:gd name="T18" fmla="*/ 46 w 112"/>
              <a:gd name="T19" fmla="*/ 0 h 86"/>
              <a:gd name="T20" fmla="*/ 52 w 112"/>
              <a:gd name="T21" fmla="*/ 3 h 86"/>
              <a:gd name="T22" fmla="*/ 56 w 112"/>
              <a:gd name="T23" fmla="*/ 3 h 86"/>
              <a:gd name="T24" fmla="*/ 57 w 112"/>
              <a:gd name="T25" fmla="*/ 0 h 86"/>
              <a:gd name="T26" fmla="*/ 71 w 112"/>
              <a:gd name="T27" fmla="*/ 7 h 86"/>
              <a:gd name="T28" fmla="*/ 75 w 112"/>
              <a:gd name="T29" fmla="*/ 3 h 86"/>
              <a:gd name="T30" fmla="*/ 75 w 112"/>
              <a:gd name="T31" fmla="*/ 4 h 86"/>
              <a:gd name="T32" fmla="*/ 77 w 112"/>
              <a:gd name="T33" fmla="*/ 12 h 86"/>
              <a:gd name="T34" fmla="*/ 97 w 112"/>
              <a:gd name="T35" fmla="*/ 5 h 86"/>
              <a:gd name="T36" fmla="*/ 112 w 112"/>
              <a:gd name="T37" fmla="*/ 9 h 86"/>
              <a:gd name="T38" fmla="*/ 103 w 112"/>
              <a:gd name="T39" fmla="*/ 31 h 86"/>
              <a:gd name="T40" fmla="*/ 102 w 112"/>
              <a:gd name="T41" fmla="*/ 31 h 86"/>
              <a:gd name="T42" fmla="*/ 102 w 112"/>
              <a:gd name="T43" fmla="*/ 56 h 86"/>
              <a:gd name="T44" fmla="*/ 90 w 112"/>
              <a:gd name="T45" fmla="*/ 60 h 86"/>
              <a:gd name="T46" fmla="*/ 77 w 112"/>
              <a:gd name="T47" fmla="*/ 54 h 86"/>
              <a:gd name="T48" fmla="*/ 64 w 112"/>
              <a:gd name="T49" fmla="*/ 64 h 86"/>
              <a:gd name="T50" fmla="*/ 58 w 112"/>
              <a:gd name="T51" fmla="*/ 75 h 86"/>
              <a:gd name="T52" fmla="*/ 30 w 112"/>
              <a:gd name="T53" fmla="*/ 75 h 86"/>
              <a:gd name="T54" fmla="*/ 20 w 112"/>
              <a:gd name="T55" fmla="*/ 82 h 86"/>
              <a:gd name="T56" fmla="*/ 16 w 112"/>
              <a:gd name="T57" fmla="*/ 84 h 86"/>
              <a:gd name="T58" fmla="*/ 13 w 112"/>
              <a:gd name="T59" fmla="*/ 86 h 86"/>
              <a:gd name="T60" fmla="*/ 11 w 112"/>
              <a:gd name="T61" fmla="*/ 80 h 86"/>
              <a:gd name="T62" fmla="*/ 5 w 112"/>
              <a:gd name="T63" fmla="*/ 78 h 86"/>
              <a:gd name="T64" fmla="*/ 2 w 112"/>
              <a:gd name="T65" fmla="*/ 78 h 86"/>
              <a:gd name="T66" fmla="*/ 1 w 112"/>
              <a:gd name="T67" fmla="*/ 72 h 86"/>
              <a:gd name="T68" fmla="*/ 0 w 112"/>
              <a:gd name="T69" fmla="*/ 71 h 86"/>
              <a:gd name="T70" fmla="*/ 1 w 112"/>
              <a:gd name="T71" fmla="*/ 68 h 86"/>
              <a:gd name="T72" fmla="*/ 7 w 112"/>
              <a:gd name="T73" fmla="*/ 65 h 86"/>
              <a:gd name="T74" fmla="*/ 7 w 112"/>
              <a:gd name="T75" fmla="*/ 63 h 86"/>
              <a:gd name="T76" fmla="*/ 7 w 112"/>
              <a:gd name="T77" fmla="*/ 61 h 86"/>
              <a:gd name="T78" fmla="*/ 5 w 112"/>
              <a:gd name="T79" fmla="*/ 56 h 86"/>
              <a:gd name="T80" fmla="*/ 2 w 112"/>
              <a:gd name="T81" fmla="*/ 57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2" h="86">
                <a:moveTo>
                  <a:pt x="26" y="15"/>
                </a:moveTo>
                <a:lnTo>
                  <a:pt x="26" y="16"/>
                </a:lnTo>
                <a:lnTo>
                  <a:pt x="32" y="18"/>
                </a:lnTo>
                <a:lnTo>
                  <a:pt x="34" y="15"/>
                </a:lnTo>
                <a:lnTo>
                  <a:pt x="38" y="9"/>
                </a:lnTo>
                <a:lnTo>
                  <a:pt x="38" y="8"/>
                </a:lnTo>
                <a:lnTo>
                  <a:pt x="41" y="7"/>
                </a:lnTo>
                <a:lnTo>
                  <a:pt x="43" y="3"/>
                </a:lnTo>
                <a:lnTo>
                  <a:pt x="46" y="0"/>
                </a:lnTo>
                <a:moveTo>
                  <a:pt x="46" y="0"/>
                </a:moveTo>
                <a:lnTo>
                  <a:pt x="52" y="3"/>
                </a:lnTo>
                <a:lnTo>
                  <a:pt x="56" y="3"/>
                </a:lnTo>
                <a:lnTo>
                  <a:pt x="57" y="0"/>
                </a:lnTo>
                <a:lnTo>
                  <a:pt x="71" y="7"/>
                </a:lnTo>
                <a:lnTo>
                  <a:pt x="75" y="3"/>
                </a:lnTo>
                <a:lnTo>
                  <a:pt x="75" y="4"/>
                </a:lnTo>
                <a:lnTo>
                  <a:pt x="77" y="12"/>
                </a:lnTo>
                <a:lnTo>
                  <a:pt x="97" y="5"/>
                </a:lnTo>
                <a:lnTo>
                  <a:pt x="112" y="9"/>
                </a:lnTo>
                <a:lnTo>
                  <a:pt x="103" y="31"/>
                </a:lnTo>
                <a:lnTo>
                  <a:pt x="102" y="31"/>
                </a:lnTo>
                <a:lnTo>
                  <a:pt x="102" y="56"/>
                </a:lnTo>
                <a:lnTo>
                  <a:pt x="90" y="60"/>
                </a:lnTo>
                <a:lnTo>
                  <a:pt x="77" y="54"/>
                </a:lnTo>
                <a:lnTo>
                  <a:pt x="64" y="64"/>
                </a:lnTo>
                <a:lnTo>
                  <a:pt x="58" y="75"/>
                </a:lnTo>
                <a:lnTo>
                  <a:pt x="30" y="75"/>
                </a:lnTo>
                <a:lnTo>
                  <a:pt x="20" y="82"/>
                </a:lnTo>
                <a:lnTo>
                  <a:pt x="16" y="84"/>
                </a:lnTo>
                <a:lnTo>
                  <a:pt x="13" y="86"/>
                </a:lnTo>
                <a:lnTo>
                  <a:pt x="11" y="80"/>
                </a:lnTo>
                <a:lnTo>
                  <a:pt x="5" y="78"/>
                </a:lnTo>
                <a:lnTo>
                  <a:pt x="2" y="78"/>
                </a:lnTo>
                <a:lnTo>
                  <a:pt x="1" y="72"/>
                </a:lnTo>
                <a:lnTo>
                  <a:pt x="0" y="71"/>
                </a:lnTo>
                <a:lnTo>
                  <a:pt x="1" y="68"/>
                </a:lnTo>
                <a:lnTo>
                  <a:pt x="7" y="65"/>
                </a:lnTo>
                <a:lnTo>
                  <a:pt x="7" y="63"/>
                </a:lnTo>
                <a:lnTo>
                  <a:pt x="7" y="61"/>
                </a:lnTo>
                <a:lnTo>
                  <a:pt x="5" y="56"/>
                </a:lnTo>
                <a:lnTo>
                  <a:pt x="2" y="5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2" name="Freeform 765"/>
          <p:cNvSpPr>
            <a:spLocks/>
          </p:cNvSpPr>
          <p:nvPr/>
        </p:nvSpPr>
        <p:spPr bwMode="auto">
          <a:xfrm>
            <a:off x="4192588" y="5176838"/>
            <a:ext cx="23813" cy="66675"/>
          </a:xfrm>
          <a:custGeom>
            <a:avLst/>
            <a:gdLst>
              <a:gd name="T0" fmla="*/ 15 w 15"/>
              <a:gd name="T1" fmla="*/ 0 h 42"/>
              <a:gd name="T2" fmla="*/ 7 w 15"/>
              <a:gd name="T3" fmla="*/ 15 h 42"/>
              <a:gd name="T4" fmla="*/ 8 w 15"/>
              <a:gd name="T5" fmla="*/ 16 h 42"/>
              <a:gd name="T6" fmla="*/ 12 w 15"/>
              <a:gd name="T7" fmla="*/ 20 h 42"/>
              <a:gd name="T8" fmla="*/ 12 w 15"/>
              <a:gd name="T9" fmla="*/ 25 h 42"/>
              <a:gd name="T10" fmla="*/ 7 w 15"/>
              <a:gd name="T11" fmla="*/ 28 h 42"/>
              <a:gd name="T12" fmla="*/ 4 w 15"/>
              <a:gd name="T13" fmla="*/ 28 h 42"/>
              <a:gd name="T14" fmla="*/ 3 w 15"/>
              <a:gd name="T15" fmla="*/ 28 h 42"/>
              <a:gd name="T16" fmla="*/ 0 w 15"/>
              <a:gd name="T17" fmla="*/ 28 h 42"/>
              <a:gd name="T18" fmla="*/ 1 w 15"/>
              <a:gd name="T19" fmla="*/ 32 h 42"/>
              <a:gd name="T20" fmla="*/ 5 w 15"/>
              <a:gd name="T21" fmla="*/ 40 h 42"/>
              <a:gd name="T22" fmla="*/ 7 w 15"/>
              <a:gd name="T23" fmla="*/ 42 h 42"/>
              <a:gd name="T24" fmla="*/ 9 w 15"/>
              <a:gd name="T25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42">
                <a:moveTo>
                  <a:pt x="15" y="0"/>
                </a:moveTo>
                <a:lnTo>
                  <a:pt x="7" y="15"/>
                </a:lnTo>
                <a:lnTo>
                  <a:pt x="8" y="16"/>
                </a:lnTo>
                <a:lnTo>
                  <a:pt x="12" y="20"/>
                </a:lnTo>
                <a:lnTo>
                  <a:pt x="12" y="25"/>
                </a:lnTo>
                <a:lnTo>
                  <a:pt x="7" y="28"/>
                </a:lnTo>
                <a:lnTo>
                  <a:pt x="4" y="28"/>
                </a:lnTo>
                <a:lnTo>
                  <a:pt x="3" y="28"/>
                </a:lnTo>
                <a:lnTo>
                  <a:pt x="0" y="28"/>
                </a:lnTo>
                <a:lnTo>
                  <a:pt x="1" y="32"/>
                </a:lnTo>
                <a:lnTo>
                  <a:pt x="5" y="40"/>
                </a:lnTo>
                <a:lnTo>
                  <a:pt x="7" y="42"/>
                </a:lnTo>
                <a:lnTo>
                  <a:pt x="9" y="4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3" name="Freeform 766"/>
          <p:cNvSpPr>
            <a:spLocks noEditPoints="1"/>
          </p:cNvSpPr>
          <p:nvPr/>
        </p:nvSpPr>
        <p:spPr bwMode="auto">
          <a:xfrm>
            <a:off x="4425951" y="5292725"/>
            <a:ext cx="136525" cy="220663"/>
          </a:xfrm>
          <a:custGeom>
            <a:avLst/>
            <a:gdLst>
              <a:gd name="T0" fmla="*/ 14 w 86"/>
              <a:gd name="T1" fmla="*/ 6 h 139"/>
              <a:gd name="T2" fmla="*/ 12 w 86"/>
              <a:gd name="T3" fmla="*/ 10 h 139"/>
              <a:gd name="T4" fmla="*/ 12 w 86"/>
              <a:gd name="T5" fmla="*/ 11 h 139"/>
              <a:gd name="T6" fmla="*/ 18 w 86"/>
              <a:gd name="T7" fmla="*/ 14 h 139"/>
              <a:gd name="T8" fmla="*/ 20 w 86"/>
              <a:gd name="T9" fmla="*/ 21 h 139"/>
              <a:gd name="T10" fmla="*/ 35 w 86"/>
              <a:gd name="T11" fmla="*/ 25 h 139"/>
              <a:gd name="T12" fmla="*/ 35 w 86"/>
              <a:gd name="T13" fmla="*/ 25 h 139"/>
              <a:gd name="T14" fmla="*/ 29 w 86"/>
              <a:gd name="T15" fmla="*/ 37 h 139"/>
              <a:gd name="T16" fmla="*/ 26 w 86"/>
              <a:gd name="T17" fmla="*/ 41 h 139"/>
              <a:gd name="T18" fmla="*/ 37 w 86"/>
              <a:gd name="T19" fmla="*/ 41 h 139"/>
              <a:gd name="T20" fmla="*/ 44 w 86"/>
              <a:gd name="T21" fmla="*/ 41 h 139"/>
              <a:gd name="T22" fmla="*/ 44 w 86"/>
              <a:gd name="T23" fmla="*/ 44 h 139"/>
              <a:gd name="T24" fmla="*/ 42 w 86"/>
              <a:gd name="T25" fmla="*/ 49 h 139"/>
              <a:gd name="T26" fmla="*/ 45 w 86"/>
              <a:gd name="T27" fmla="*/ 57 h 139"/>
              <a:gd name="T28" fmla="*/ 57 w 86"/>
              <a:gd name="T29" fmla="*/ 66 h 139"/>
              <a:gd name="T30" fmla="*/ 57 w 86"/>
              <a:gd name="T31" fmla="*/ 70 h 139"/>
              <a:gd name="T32" fmla="*/ 48 w 86"/>
              <a:gd name="T33" fmla="*/ 67 h 139"/>
              <a:gd name="T34" fmla="*/ 46 w 86"/>
              <a:gd name="T35" fmla="*/ 78 h 139"/>
              <a:gd name="T36" fmla="*/ 53 w 86"/>
              <a:gd name="T37" fmla="*/ 86 h 139"/>
              <a:gd name="T38" fmla="*/ 52 w 86"/>
              <a:gd name="T39" fmla="*/ 101 h 139"/>
              <a:gd name="T40" fmla="*/ 69 w 86"/>
              <a:gd name="T41" fmla="*/ 105 h 139"/>
              <a:gd name="T42" fmla="*/ 86 w 86"/>
              <a:gd name="T43" fmla="*/ 115 h 139"/>
              <a:gd name="T44" fmla="*/ 75 w 86"/>
              <a:gd name="T45" fmla="*/ 134 h 139"/>
              <a:gd name="T46" fmla="*/ 67 w 86"/>
              <a:gd name="T47" fmla="*/ 139 h 139"/>
              <a:gd name="T48" fmla="*/ 0 w 86"/>
              <a:gd name="T49" fmla="*/ 4 h 139"/>
              <a:gd name="T50" fmla="*/ 0 w 86"/>
              <a:gd name="T51" fmla="*/ 4 h 139"/>
              <a:gd name="T52" fmla="*/ 0 w 86"/>
              <a:gd name="T53" fmla="*/ 0 h 139"/>
              <a:gd name="T54" fmla="*/ 5 w 86"/>
              <a:gd name="T55" fmla="*/ 0 h 139"/>
              <a:gd name="T56" fmla="*/ 5 w 86"/>
              <a:gd name="T57" fmla="*/ 3 h 139"/>
              <a:gd name="T58" fmla="*/ 5 w 86"/>
              <a:gd name="T59" fmla="*/ 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6" h="139">
                <a:moveTo>
                  <a:pt x="14" y="6"/>
                </a:moveTo>
                <a:lnTo>
                  <a:pt x="12" y="10"/>
                </a:lnTo>
                <a:lnTo>
                  <a:pt x="12" y="11"/>
                </a:lnTo>
                <a:lnTo>
                  <a:pt x="18" y="14"/>
                </a:lnTo>
                <a:lnTo>
                  <a:pt x="20" y="21"/>
                </a:lnTo>
                <a:lnTo>
                  <a:pt x="35" y="25"/>
                </a:lnTo>
                <a:moveTo>
                  <a:pt x="35" y="25"/>
                </a:moveTo>
                <a:lnTo>
                  <a:pt x="29" y="37"/>
                </a:lnTo>
                <a:lnTo>
                  <a:pt x="26" y="41"/>
                </a:lnTo>
                <a:lnTo>
                  <a:pt x="37" y="41"/>
                </a:lnTo>
                <a:lnTo>
                  <a:pt x="44" y="41"/>
                </a:lnTo>
                <a:lnTo>
                  <a:pt x="44" y="44"/>
                </a:lnTo>
                <a:lnTo>
                  <a:pt x="42" y="49"/>
                </a:lnTo>
                <a:lnTo>
                  <a:pt x="45" y="57"/>
                </a:lnTo>
                <a:lnTo>
                  <a:pt x="57" y="66"/>
                </a:lnTo>
                <a:lnTo>
                  <a:pt x="57" y="70"/>
                </a:lnTo>
                <a:lnTo>
                  <a:pt x="48" y="67"/>
                </a:lnTo>
                <a:lnTo>
                  <a:pt x="46" y="78"/>
                </a:lnTo>
                <a:lnTo>
                  <a:pt x="53" y="86"/>
                </a:lnTo>
                <a:lnTo>
                  <a:pt x="52" y="101"/>
                </a:lnTo>
                <a:lnTo>
                  <a:pt x="69" y="105"/>
                </a:lnTo>
                <a:lnTo>
                  <a:pt x="86" y="115"/>
                </a:lnTo>
                <a:lnTo>
                  <a:pt x="75" y="134"/>
                </a:lnTo>
                <a:lnTo>
                  <a:pt x="67" y="139"/>
                </a:lnTo>
                <a:moveTo>
                  <a:pt x="0" y="4"/>
                </a:moveTo>
                <a:lnTo>
                  <a:pt x="0" y="4"/>
                </a:lnTo>
                <a:moveTo>
                  <a:pt x="0" y="0"/>
                </a:moveTo>
                <a:lnTo>
                  <a:pt x="5" y="0"/>
                </a:lnTo>
                <a:lnTo>
                  <a:pt x="5" y="3"/>
                </a:lnTo>
                <a:lnTo>
                  <a:pt x="5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4" name="Freeform 767"/>
          <p:cNvSpPr>
            <a:spLocks noEditPoints="1"/>
          </p:cNvSpPr>
          <p:nvPr/>
        </p:nvSpPr>
        <p:spPr bwMode="auto">
          <a:xfrm>
            <a:off x="4187826" y="4935538"/>
            <a:ext cx="215900" cy="138113"/>
          </a:xfrm>
          <a:custGeom>
            <a:avLst/>
            <a:gdLst>
              <a:gd name="T0" fmla="*/ 100 w 136"/>
              <a:gd name="T1" fmla="*/ 52 h 87"/>
              <a:gd name="T2" fmla="*/ 94 w 136"/>
              <a:gd name="T3" fmla="*/ 68 h 87"/>
              <a:gd name="T4" fmla="*/ 90 w 136"/>
              <a:gd name="T5" fmla="*/ 83 h 87"/>
              <a:gd name="T6" fmla="*/ 80 w 136"/>
              <a:gd name="T7" fmla="*/ 79 h 87"/>
              <a:gd name="T8" fmla="*/ 75 w 136"/>
              <a:gd name="T9" fmla="*/ 68 h 87"/>
              <a:gd name="T10" fmla="*/ 75 w 136"/>
              <a:gd name="T11" fmla="*/ 68 h 87"/>
              <a:gd name="T12" fmla="*/ 63 w 136"/>
              <a:gd name="T13" fmla="*/ 74 h 87"/>
              <a:gd name="T14" fmla="*/ 55 w 136"/>
              <a:gd name="T15" fmla="*/ 87 h 87"/>
              <a:gd name="T16" fmla="*/ 52 w 136"/>
              <a:gd name="T17" fmla="*/ 87 h 87"/>
              <a:gd name="T18" fmla="*/ 45 w 136"/>
              <a:gd name="T19" fmla="*/ 78 h 87"/>
              <a:gd name="T20" fmla="*/ 38 w 136"/>
              <a:gd name="T21" fmla="*/ 82 h 87"/>
              <a:gd name="T22" fmla="*/ 33 w 136"/>
              <a:gd name="T23" fmla="*/ 83 h 87"/>
              <a:gd name="T24" fmla="*/ 22 w 136"/>
              <a:gd name="T25" fmla="*/ 77 h 87"/>
              <a:gd name="T26" fmla="*/ 20 w 136"/>
              <a:gd name="T27" fmla="*/ 68 h 87"/>
              <a:gd name="T28" fmla="*/ 20 w 136"/>
              <a:gd name="T29" fmla="*/ 66 h 87"/>
              <a:gd name="T30" fmla="*/ 19 w 136"/>
              <a:gd name="T31" fmla="*/ 62 h 87"/>
              <a:gd name="T32" fmla="*/ 23 w 136"/>
              <a:gd name="T33" fmla="*/ 56 h 87"/>
              <a:gd name="T34" fmla="*/ 20 w 136"/>
              <a:gd name="T35" fmla="*/ 53 h 87"/>
              <a:gd name="T36" fmla="*/ 23 w 136"/>
              <a:gd name="T37" fmla="*/ 51 h 87"/>
              <a:gd name="T38" fmla="*/ 0 w 136"/>
              <a:gd name="T39" fmla="*/ 45 h 87"/>
              <a:gd name="T40" fmla="*/ 6 w 136"/>
              <a:gd name="T41" fmla="*/ 38 h 87"/>
              <a:gd name="T42" fmla="*/ 7 w 136"/>
              <a:gd name="T43" fmla="*/ 32 h 87"/>
              <a:gd name="T44" fmla="*/ 8 w 136"/>
              <a:gd name="T45" fmla="*/ 23 h 87"/>
              <a:gd name="T46" fmla="*/ 10 w 136"/>
              <a:gd name="T47" fmla="*/ 14 h 87"/>
              <a:gd name="T48" fmla="*/ 30 w 136"/>
              <a:gd name="T49" fmla="*/ 22 h 87"/>
              <a:gd name="T50" fmla="*/ 30 w 136"/>
              <a:gd name="T51" fmla="*/ 21 h 87"/>
              <a:gd name="T52" fmla="*/ 33 w 136"/>
              <a:gd name="T53" fmla="*/ 18 h 87"/>
              <a:gd name="T54" fmla="*/ 37 w 136"/>
              <a:gd name="T55" fmla="*/ 12 h 87"/>
              <a:gd name="T56" fmla="*/ 38 w 136"/>
              <a:gd name="T57" fmla="*/ 12 h 87"/>
              <a:gd name="T58" fmla="*/ 42 w 136"/>
              <a:gd name="T59" fmla="*/ 10 h 87"/>
              <a:gd name="T60" fmla="*/ 46 w 136"/>
              <a:gd name="T61" fmla="*/ 8 h 87"/>
              <a:gd name="T62" fmla="*/ 56 w 136"/>
              <a:gd name="T63" fmla="*/ 11 h 87"/>
              <a:gd name="T64" fmla="*/ 59 w 136"/>
              <a:gd name="T65" fmla="*/ 11 h 87"/>
              <a:gd name="T66" fmla="*/ 67 w 136"/>
              <a:gd name="T67" fmla="*/ 6 h 87"/>
              <a:gd name="T68" fmla="*/ 72 w 136"/>
              <a:gd name="T69" fmla="*/ 0 h 87"/>
              <a:gd name="T70" fmla="*/ 101 w 136"/>
              <a:gd name="T71" fmla="*/ 3 h 87"/>
              <a:gd name="T72" fmla="*/ 101 w 136"/>
              <a:gd name="T73" fmla="*/ 3 h 87"/>
              <a:gd name="T74" fmla="*/ 104 w 136"/>
              <a:gd name="T75" fmla="*/ 11 h 87"/>
              <a:gd name="T76" fmla="*/ 112 w 136"/>
              <a:gd name="T77" fmla="*/ 6 h 87"/>
              <a:gd name="T78" fmla="*/ 125 w 136"/>
              <a:gd name="T79" fmla="*/ 6 h 87"/>
              <a:gd name="T80" fmla="*/ 125 w 136"/>
              <a:gd name="T81" fmla="*/ 11 h 87"/>
              <a:gd name="T82" fmla="*/ 134 w 136"/>
              <a:gd name="T83" fmla="*/ 17 h 87"/>
              <a:gd name="T84" fmla="*/ 130 w 136"/>
              <a:gd name="T85" fmla="*/ 21 h 87"/>
              <a:gd name="T86" fmla="*/ 120 w 136"/>
              <a:gd name="T87" fmla="*/ 19 h 87"/>
              <a:gd name="T88" fmla="*/ 113 w 136"/>
              <a:gd name="T89" fmla="*/ 21 h 87"/>
              <a:gd name="T90" fmla="*/ 113 w 136"/>
              <a:gd name="T91" fmla="*/ 23 h 87"/>
              <a:gd name="T92" fmla="*/ 136 w 136"/>
              <a:gd name="T93" fmla="*/ 36 h 87"/>
              <a:gd name="T94" fmla="*/ 127 w 136"/>
              <a:gd name="T95" fmla="*/ 44 h 87"/>
              <a:gd name="T96" fmla="*/ 124 w 136"/>
              <a:gd name="T97" fmla="*/ 49 h 87"/>
              <a:gd name="T98" fmla="*/ 123 w 136"/>
              <a:gd name="T99" fmla="*/ 52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36" h="87">
                <a:moveTo>
                  <a:pt x="100" y="52"/>
                </a:moveTo>
                <a:lnTo>
                  <a:pt x="94" y="68"/>
                </a:lnTo>
                <a:lnTo>
                  <a:pt x="90" y="83"/>
                </a:lnTo>
                <a:lnTo>
                  <a:pt x="80" y="79"/>
                </a:lnTo>
                <a:lnTo>
                  <a:pt x="75" y="68"/>
                </a:lnTo>
                <a:lnTo>
                  <a:pt x="75" y="68"/>
                </a:lnTo>
                <a:lnTo>
                  <a:pt x="63" y="74"/>
                </a:lnTo>
                <a:lnTo>
                  <a:pt x="55" y="87"/>
                </a:lnTo>
                <a:lnTo>
                  <a:pt x="52" y="87"/>
                </a:lnTo>
                <a:lnTo>
                  <a:pt x="45" y="78"/>
                </a:lnTo>
                <a:lnTo>
                  <a:pt x="38" y="82"/>
                </a:lnTo>
                <a:lnTo>
                  <a:pt x="33" y="83"/>
                </a:lnTo>
                <a:lnTo>
                  <a:pt x="22" y="77"/>
                </a:lnTo>
                <a:lnTo>
                  <a:pt x="20" y="68"/>
                </a:lnTo>
                <a:lnTo>
                  <a:pt x="20" y="66"/>
                </a:lnTo>
                <a:lnTo>
                  <a:pt x="19" y="62"/>
                </a:lnTo>
                <a:lnTo>
                  <a:pt x="23" y="56"/>
                </a:lnTo>
                <a:lnTo>
                  <a:pt x="20" y="53"/>
                </a:lnTo>
                <a:lnTo>
                  <a:pt x="23" y="51"/>
                </a:lnTo>
                <a:moveTo>
                  <a:pt x="0" y="45"/>
                </a:moveTo>
                <a:lnTo>
                  <a:pt x="6" y="38"/>
                </a:lnTo>
                <a:lnTo>
                  <a:pt x="7" y="32"/>
                </a:lnTo>
                <a:lnTo>
                  <a:pt x="8" y="23"/>
                </a:lnTo>
                <a:lnTo>
                  <a:pt x="10" y="14"/>
                </a:lnTo>
                <a:lnTo>
                  <a:pt x="30" y="22"/>
                </a:lnTo>
                <a:lnTo>
                  <a:pt x="30" y="21"/>
                </a:lnTo>
                <a:lnTo>
                  <a:pt x="33" y="18"/>
                </a:lnTo>
                <a:lnTo>
                  <a:pt x="37" y="12"/>
                </a:lnTo>
                <a:lnTo>
                  <a:pt x="38" y="12"/>
                </a:lnTo>
                <a:lnTo>
                  <a:pt x="42" y="10"/>
                </a:lnTo>
                <a:lnTo>
                  <a:pt x="46" y="8"/>
                </a:lnTo>
                <a:lnTo>
                  <a:pt x="56" y="11"/>
                </a:lnTo>
                <a:lnTo>
                  <a:pt x="59" y="11"/>
                </a:lnTo>
                <a:lnTo>
                  <a:pt x="67" y="6"/>
                </a:lnTo>
                <a:lnTo>
                  <a:pt x="72" y="0"/>
                </a:lnTo>
                <a:lnTo>
                  <a:pt x="101" y="3"/>
                </a:lnTo>
                <a:moveTo>
                  <a:pt x="101" y="3"/>
                </a:moveTo>
                <a:lnTo>
                  <a:pt x="104" y="11"/>
                </a:lnTo>
                <a:lnTo>
                  <a:pt x="112" y="6"/>
                </a:lnTo>
                <a:lnTo>
                  <a:pt x="125" y="6"/>
                </a:lnTo>
                <a:lnTo>
                  <a:pt x="125" y="11"/>
                </a:lnTo>
                <a:lnTo>
                  <a:pt x="134" y="17"/>
                </a:lnTo>
                <a:lnTo>
                  <a:pt x="130" y="21"/>
                </a:lnTo>
                <a:lnTo>
                  <a:pt x="120" y="19"/>
                </a:lnTo>
                <a:lnTo>
                  <a:pt x="113" y="21"/>
                </a:lnTo>
                <a:lnTo>
                  <a:pt x="113" y="23"/>
                </a:lnTo>
                <a:lnTo>
                  <a:pt x="136" y="36"/>
                </a:lnTo>
                <a:lnTo>
                  <a:pt x="127" y="44"/>
                </a:lnTo>
                <a:lnTo>
                  <a:pt x="124" y="49"/>
                </a:lnTo>
                <a:lnTo>
                  <a:pt x="123" y="5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5" name="Freeform 768"/>
          <p:cNvSpPr>
            <a:spLocks/>
          </p:cNvSpPr>
          <p:nvPr/>
        </p:nvSpPr>
        <p:spPr bwMode="auto">
          <a:xfrm>
            <a:off x="4403726" y="4883150"/>
            <a:ext cx="53975" cy="44450"/>
          </a:xfrm>
          <a:custGeom>
            <a:avLst/>
            <a:gdLst>
              <a:gd name="T0" fmla="*/ 34 w 34"/>
              <a:gd name="T1" fmla="*/ 0 h 28"/>
              <a:gd name="T2" fmla="*/ 22 w 34"/>
              <a:gd name="T3" fmla="*/ 7 h 28"/>
              <a:gd name="T4" fmla="*/ 17 w 34"/>
              <a:gd name="T5" fmla="*/ 13 h 28"/>
              <a:gd name="T6" fmla="*/ 15 w 34"/>
              <a:gd name="T7" fmla="*/ 14 h 28"/>
              <a:gd name="T8" fmla="*/ 2 w 34"/>
              <a:gd name="T9" fmla="*/ 28 h 28"/>
              <a:gd name="T10" fmla="*/ 0 w 34"/>
              <a:gd name="T1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" h="28">
                <a:moveTo>
                  <a:pt x="34" y="0"/>
                </a:moveTo>
                <a:lnTo>
                  <a:pt x="22" y="7"/>
                </a:lnTo>
                <a:lnTo>
                  <a:pt x="17" y="13"/>
                </a:lnTo>
                <a:lnTo>
                  <a:pt x="15" y="14"/>
                </a:lnTo>
                <a:lnTo>
                  <a:pt x="2" y="28"/>
                </a:lnTo>
                <a:lnTo>
                  <a:pt x="0" y="2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6" name="Freeform 769"/>
          <p:cNvSpPr>
            <a:spLocks/>
          </p:cNvSpPr>
          <p:nvPr/>
        </p:nvSpPr>
        <p:spPr bwMode="auto">
          <a:xfrm>
            <a:off x="4295776" y="4506913"/>
            <a:ext cx="28575" cy="39688"/>
          </a:xfrm>
          <a:custGeom>
            <a:avLst/>
            <a:gdLst>
              <a:gd name="T0" fmla="*/ 18 w 18"/>
              <a:gd name="T1" fmla="*/ 25 h 25"/>
              <a:gd name="T2" fmla="*/ 14 w 18"/>
              <a:gd name="T3" fmla="*/ 25 h 25"/>
              <a:gd name="T4" fmla="*/ 18 w 18"/>
              <a:gd name="T5" fmla="*/ 18 h 25"/>
              <a:gd name="T6" fmla="*/ 17 w 18"/>
              <a:gd name="T7" fmla="*/ 18 h 25"/>
              <a:gd name="T8" fmla="*/ 4 w 18"/>
              <a:gd name="T9" fmla="*/ 10 h 25"/>
              <a:gd name="T10" fmla="*/ 0 w 18"/>
              <a:gd name="T11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25">
                <a:moveTo>
                  <a:pt x="18" y="25"/>
                </a:moveTo>
                <a:lnTo>
                  <a:pt x="14" y="25"/>
                </a:lnTo>
                <a:lnTo>
                  <a:pt x="18" y="18"/>
                </a:lnTo>
                <a:lnTo>
                  <a:pt x="17" y="18"/>
                </a:lnTo>
                <a:lnTo>
                  <a:pt x="4" y="1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7" name="Freeform 770"/>
          <p:cNvSpPr>
            <a:spLocks/>
          </p:cNvSpPr>
          <p:nvPr/>
        </p:nvSpPr>
        <p:spPr bwMode="auto">
          <a:xfrm>
            <a:off x="4614863" y="6267450"/>
            <a:ext cx="15875" cy="42863"/>
          </a:xfrm>
          <a:custGeom>
            <a:avLst/>
            <a:gdLst>
              <a:gd name="T0" fmla="*/ 10 w 10"/>
              <a:gd name="T1" fmla="*/ 0 h 27"/>
              <a:gd name="T2" fmla="*/ 4 w 10"/>
              <a:gd name="T3" fmla="*/ 12 h 27"/>
              <a:gd name="T4" fmla="*/ 0 w 10"/>
              <a:gd name="T5" fmla="*/ 19 h 27"/>
              <a:gd name="T6" fmla="*/ 2 w 10"/>
              <a:gd name="T7" fmla="*/ 26 h 27"/>
              <a:gd name="T8" fmla="*/ 2 w 10"/>
              <a:gd name="T9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27">
                <a:moveTo>
                  <a:pt x="10" y="0"/>
                </a:moveTo>
                <a:lnTo>
                  <a:pt x="4" y="12"/>
                </a:lnTo>
                <a:lnTo>
                  <a:pt x="0" y="19"/>
                </a:lnTo>
                <a:lnTo>
                  <a:pt x="2" y="26"/>
                </a:lnTo>
                <a:lnTo>
                  <a:pt x="2" y="2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8" name="Freeform 771"/>
          <p:cNvSpPr>
            <a:spLocks/>
          </p:cNvSpPr>
          <p:nvPr/>
        </p:nvSpPr>
        <p:spPr bwMode="auto">
          <a:xfrm>
            <a:off x="4467226" y="4489450"/>
            <a:ext cx="84138" cy="76200"/>
          </a:xfrm>
          <a:custGeom>
            <a:avLst/>
            <a:gdLst>
              <a:gd name="T0" fmla="*/ 53 w 53"/>
              <a:gd name="T1" fmla="*/ 0 h 48"/>
              <a:gd name="T2" fmla="*/ 48 w 53"/>
              <a:gd name="T3" fmla="*/ 3 h 48"/>
              <a:gd name="T4" fmla="*/ 49 w 53"/>
              <a:gd name="T5" fmla="*/ 7 h 48"/>
              <a:gd name="T6" fmla="*/ 50 w 53"/>
              <a:gd name="T7" fmla="*/ 11 h 48"/>
              <a:gd name="T8" fmla="*/ 45 w 53"/>
              <a:gd name="T9" fmla="*/ 17 h 48"/>
              <a:gd name="T10" fmla="*/ 45 w 53"/>
              <a:gd name="T11" fmla="*/ 18 h 48"/>
              <a:gd name="T12" fmla="*/ 46 w 53"/>
              <a:gd name="T13" fmla="*/ 28 h 48"/>
              <a:gd name="T14" fmla="*/ 42 w 53"/>
              <a:gd name="T15" fmla="*/ 29 h 48"/>
              <a:gd name="T16" fmla="*/ 38 w 53"/>
              <a:gd name="T17" fmla="*/ 29 h 48"/>
              <a:gd name="T18" fmla="*/ 37 w 53"/>
              <a:gd name="T19" fmla="*/ 32 h 48"/>
              <a:gd name="T20" fmla="*/ 31 w 53"/>
              <a:gd name="T21" fmla="*/ 38 h 48"/>
              <a:gd name="T22" fmla="*/ 33 w 53"/>
              <a:gd name="T23" fmla="*/ 45 h 48"/>
              <a:gd name="T24" fmla="*/ 27 w 53"/>
              <a:gd name="T25" fmla="*/ 48 h 48"/>
              <a:gd name="T26" fmla="*/ 19 w 53"/>
              <a:gd name="T27" fmla="*/ 36 h 48"/>
              <a:gd name="T28" fmla="*/ 15 w 53"/>
              <a:gd name="T29" fmla="*/ 36 h 48"/>
              <a:gd name="T30" fmla="*/ 11 w 53"/>
              <a:gd name="T31" fmla="*/ 25 h 48"/>
              <a:gd name="T32" fmla="*/ 3 w 53"/>
              <a:gd name="T33" fmla="*/ 23 h 48"/>
              <a:gd name="T34" fmla="*/ 3 w 53"/>
              <a:gd name="T35" fmla="*/ 14 h 48"/>
              <a:gd name="T36" fmla="*/ 0 w 53"/>
              <a:gd name="T37" fmla="*/ 15 h 48"/>
              <a:gd name="T38" fmla="*/ 0 w 53"/>
              <a:gd name="T39" fmla="*/ 15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3" h="48">
                <a:moveTo>
                  <a:pt x="53" y="0"/>
                </a:moveTo>
                <a:lnTo>
                  <a:pt x="48" y="3"/>
                </a:lnTo>
                <a:lnTo>
                  <a:pt x="49" y="7"/>
                </a:lnTo>
                <a:lnTo>
                  <a:pt x="50" y="11"/>
                </a:lnTo>
                <a:lnTo>
                  <a:pt x="45" y="17"/>
                </a:lnTo>
                <a:lnTo>
                  <a:pt x="45" y="18"/>
                </a:lnTo>
                <a:lnTo>
                  <a:pt x="46" y="28"/>
                </a:lnTo>
                <a:lnTo>
                  <a:pt x="42" y="29"/>
                </a:lnTo>
                <a:lnTo>
                  <a:pt x="38" y="29"/>
                </a:lnTo>
                <a:lnTo>
                  <a:pt x="37" y="32"/>
                </a:lnTo>
                <a:lnTo>
                  <a:pt x="31" y="38"/>
                </a:lnTo>
                <a:lnTo>
                  <a:pt x="33" y="45"/>
                </a:lnTo>
                <a:lnTo>
                  <a:pt x="27" y="48"/>
                </a:lnTo>
                <a:lnTo>
                  <a:pt x="19" y="36"/>
                </a:lnTo>
                <a:lnTo>
                  <a:pt x="15" y="36"/>
                </a:lnTo>
                <a:lnTo>
                  <a:pt x="11" y="25"/>
                </a:lnTo>
                <a:lnTo>
                  <a:pt x="3" y="23"/>
                </a:lnTo>
                <a:lnTo>
                  <a:pt x="3" y="14"/>
                </a:lnTo>
                <a:lnTo>
                  <a:pt x="0" y="15"/>
                </a:lnTo>
                <a:lnTo>
                  <a:pt x="0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9" name="Freeform 772"/>
          <p:cNvSpPr>
            <a:spLocks/>
          </p:cNvSpPr>
          <p:nvPr/>
        </p:nvSpPr>
        <p:spPr bwMode="auto">
          <a:xfrm>
            <a:off x="4676776" y="4291013"/>
            <a:ext cx="42863" cy="28575"/>
          </a:xfrm>
          <a:custGeom>
            <a:avLst/>
            <a:gdLst>
              <a:gd name="T0" fmla="*/ 25 w 27"/>
              <a:gd name="T1" fmla="*/ 0 h 18"/>
              <a:gd name="T2" fmla="*/ 27 w 27"/>
              <a:gd name="T3" fmla="*/ 1 h 18"/>
              <a:gd name="T4" fmla="*/ 27 w 27"/>
              <a:gd name="T5" fmla="*/ 3 h 18"/>
              <a:gd name="T6" fmla="*/ 25 w 27"/>
              <a:gd name="T7" fmla="*/ 13 h 18"/>
              <a:gd name="T8" fmla="*/ 0 w 27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8">
                <a:moveTo>
                  <a:pt x="25" y="0"/>
                </a:moveTo>
                <a:lnTo>
                  <a:pt x="27" y="1"/>
                </a:lnTo>
                <a:lnTo>
                  <a:pt x="27" y="3"/>
                </a:lnTo>
                <a:lnTo>
                  <a:pt x="25" y="13"/>
                </a:lnTo>
                <a:lnTo>
                  <a:pt x="0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0" name="Freeform 773"/>
          <p:cNvSpPr>
            <a:spLocks/>
          </p:cNvSpPr>
          <p:nvPr/>
        </p:nvSpPr>
        <p:spPr bwMode="auto">
          <a:xfrm>
            <a:off x="5057776" y="5846763"/>
            <a:ext cx="38100" cy="104775"/>
          </a:xfrm>
          <a:custGeom>
            <a:avLst/>
            <a:gdLst>
              <a:gd name="T0" fmla="*/ 4 w 24"/>
              <a:gd name="T1" fmla="*/ 0 h 66"/>
              <a:gd name="T2" fmla="*/ 4 w 24"/>
              <a:gd name="T3" fmla="*/ 8 h 66"/>
              <a:gd name="T4" fmla="*/ 0 w 24"/>
              <a:gd name="T5" fmla="*/ 17 h 66"/>
              <a:gd name="T6" fmla="*/ 11 w 24"/>
              <a:gd name="T7" fmla="*/ 33 h 66"/>
              <a:gd name="T8" fmla="*/ 18 w 24"/>
              <a:gd name="T9" fmla="*/ 40 h 66"/>
              <a:gd name="T10" fmla="*/ 18 w 24"/>
              <a:gd name="T11" fmla="*/ 53 h 66"/>
              <a:gd name="T12" fmla="*/ 18 w 24"/>
              <a:gd name="T13" fmla="*/ 58 h 66"/>
              <a:gd name="T14" fmla="*/ 18 w 24"/>
              <a:gd name="T15" fmla="*/ 59 h 66"/>
              <a:gd name="T16" fmla="*/ 20 w 24"/>
              <a:gd name="T17" fmla="*/ 62 h 66"/>
              <a:gd name="T18" fmla="*/ 23 w 24"/>
              <a:gd name="T19" fmla="*/ 64 h 66"/>
              <a:gd name="T20" fmla="*/ 24 w 24"/>
              <a:gd name="T21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" h="66">
                <a:moveTo>
                  <a:pt x="4" y="0"/>
                </a:moveTo>
                <a:lnTo>
                  <a:pt x="4" y="8"/>
                </a:lnTo>
                <a:lnTo>
                  <a:pt x="0" y="17"/>
                </a:lnTo>
                <a:lnTo>
                  <a:pt x="11" y="33"/>
                </a:lnTo>
                <a:lnTo>
                  <a:pt x="18" y="40"/>
                </a:lnTo>
                <a:lnTo>
                  <a:pt x="18" y="53"/>
                </a:lnTo>
                <a:lnTo>
                  <a:pt x="18" y="58"/>
                </a:lnTo>
                <a:lnTo>
                  <a:pt x="18" y="59"/>
                </a:lnTo>
                <a:lnTo>
                  <a:pt x="20" y="62"/>
                </a:lnTo>
                <a:lnTo>
                  <a:pt x="23" y="64"/>
                </a:lnTo>
                <a:lnTo>
                  <a:pt x="24" y="6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1" name="Freeform 774"/>
          <p:cNvSpPr>
            <a:spLocks/>
          </p:cNvSpPr>
          <p:nvPr/>
        </p:nvSpPr>
        <p:spPr bwMode="auto">
          <a:xfrm>
            <a:off x="4856163" y="4335463"/>
            <a:ext cx="17463" cy="34925"/>
          </a:xfrm>
          <a:custGeom>
            <a:avLst/>
            <a:gdLst>
              <a:gd name="T0" fmla="*/ 0 w 11"/>
              <a:gd name="T1" fmla="*/ 18 h 22"/>
              <a:gd name="T2" fmla="*/ 4 w 11"/>
              <a:gd name="T3" fmla="*/ 17 h 22"/>
              <a:gd name="T4" fmla="*/ 11 w 11"/>
              <a:gd name="T5" fmla="*/ 22 h 22"/>
              <a:gd name="T6" fmla="*/ 7 w 11"/>
              <a:gd name="T7" fmla="*/ 10 h 22"/>
              <a:gd name="T8" fmla="*/ 4 w 11"/>
              <a:gd name="T9" fmla="*/ 2 h 22"/>
              <a:gd name="T10" fmla="*/ 7 w 11"/>
              <a:gd name="T11" fmla="*/ 2 h 22"/>
              <a:gd name="T12" fmla="*/ 7 w 11"/>
              <a:gd name="T13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22">
                <a:moveTo>
                  <a:pt x="0" y="18"/>
                </a:moveTo>
                <a:lnTo>
                  <a:pt x="4" y="17"/>
                </a:lnTo>
                <a:lnTo>
                  <a:pt x="11" y="22"/>
                </a:lnTo>
                <a:lnTo>
                  <a:pt x="7" y="10"/>
                </a:lnTo>
                <a:lnTo>
                  <a:pt x="4" y="2"/>
                </a:lnTo>
                <a:lnTo>
                  <a:pt x="7" y="2"/>
                </a:lnTo>
                <a:lnTo>
                  <a:pt x="7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2" name="Freeform 775"/>
          <p:cNvSpPr>
            <a:spLocks/>
          </p:cNvSpPr>
          <p:nvPr/>
        </p:nvSpPr>
        <p:spPr bwMode="auto">
          <a:xfrm>
            <a:off x="4821238" y="4351338"/>
            <a:ext cx="196850" cy="207963"/>
          </a:xfrm>
          <a:custGeom>
            <a:avLst/>
            <a:gdLst>
              <a:gd name="T0" fmla="*/ 55 w 124"/>
              <a:gd name="T1" fmla="*/ 0 h 131"/>
              <a:gd name="T2" fmla="*/ 53 w 124"/>
              <a:gd name="T3" fmla="*/ 0 h 131"/>
              <a:gd name="T4" fmla="*/ 51 w 124"/>
              <a:gd name="T5" fmla="*/ 1 h 131"/>
              <a:gd name="T6" fmla="*/ 53 w 124"/>
              <a:gd name="T7" fmla="*/ 15 h 131"/>
              <a:gd name="T8" fmla="*/ 66 w 124"/>
              <a:gd name="T9" fmla="*/ 25 h 131"/>
              <a:gd name="T10" fmla="*/ 79 w 124"/>
              <a:gd name="T11" fmla="*/ 27 h 131"/>
              <a:gd name="T12" fmla="*/ 89 w 124"/>
              <a:gd name="T13" fmla="*/ 37 h 131"/>
              <a:gd name="T14" fmla="*/ 112 w 124"/>
              <a:gd name="T15" fmla="*/ 74 h 131"/>
              <a:gd name="T16" fmla="*/ 113 w 124"/>
              <a:gd name="T17" fmla="*/ 76 h 131"/>
              <a:gd name="T18" fmla="*/ 120 w 124"/>
              <a:gd name="T19" fmla="*/ 76 h 131"/>
              <a:gd name="T20" fmla="*/ 122 w 124"/>
              <a:gd name="T21" fmla="*/ 76 h 131"/>
              <a:gd name="T22" fmla="*/ 124 w 124"/>
              <a:gd name="T23" fmla="*/ 82 h 131"/>
              <a:gd name="T24" fmla="*/ 119 w 124"/>
              <a:gd name="T25" fmla="*/ 90 h 131"/>
              <a:gd name="T26" fmla="*/ 118 w 124"/>
              <a:gd name="T27" fmla="*/ 97 h 131"/>
              <a:gd name="T28" fmla="*/ 118 w 124"/>
              <a:gd name="T29" fmla="*/ 100 h 131"/>
              <a:gd name="T30" fmla="*/ 113 w 124"/>
              <a:gd name="T31" fmla="*/ 115 h 131"/>
              <a:gd name="T32" fmla="*/ 98 w 124"/>
              <a:gd name="T33" fmla="*/ 127 h 131"/>
              <a:gd name="T34" fmla="*/ 81 w 124"/>
              <a:gd name="T35" fmla="*/ 131 h 131"/>
              <a:gd name="T36" fmla="*/ 77 w 124"/>
              <a:gd name="T37" fmla="*/ 124 h 131"/>
              <a:gd name="T38" fmla="*/ 58 w 124"/>
              <a:gd name="T39" fmla="*/ 123 h 131"/>
              <a:gd name="T40" fmla="*/ 49 w 124"/>
              <a:gd name="T41" fmla="*/ 115 h 131"/>
              <a:gd name="T42" fmla="*/ 45 w 124"/>
              <a:gd name="T43" fmla="*/ 115 h 131"/>
              <a:gd name="T44" fmla="*/ 40 w 124"/>
              <a:gd name="T45" fmla="*/ 113 h 131"/>
              <a:gd name="T46" fmla="*/ 33 w 124"/>
              <a:gd name="T47" fmla="*/ 105 h 131"/>
              <a:gd name="T48" fmla="*/ 33 w 124"/>
              <a:gd name="T49" fmla="*/ 98 h 131"/>
              <a:gd name="T50" fmla="*/ 14 w 124"/>
              <a:gd name="T51" fmla="*/ 83 h 131"/>
              <a:gd name="T52" fmla="*/ 17 w 124"/>
              <a:gd name="T53" fmla="*/ 78 h 131"/>
              <a:gd name="T54" fmla="*/ 11 w 124"/>
              <a:gd name="T55" fmla="*/ 65 h 131"/>
              <a:gd name="T56" fmla="*/ 4 w 124"/>
              <a:gd name="T57" fmla="*/ 64 h 131"/>
              <a:gd name="T58" fmla="*/ 3 w 124"/>
              <a:gd name="T59" fmla="*/ 67 h 131"/>
              <a:gd name="T60" fmla="*/ 0 w 124"/>
              <a:gd name="T61" fmla="*/ 63 h 131"/>
              <a:gd name="T62" fmla="*/ 11 w 124"/>
              <a:gd name="T63" fmla="*/ 38 h 131"/>
              <a:gd name="T64" fmla="*/ 3 w 124"/>
              <a:gd name="T65" fmla="*/ 22 h 131"/>
              <a:gd name="T66" fmla="*/ 10 w 124"/>
              <a:gd name="T67" fmla="*/ 16 h 131"/>
              <a:gd name="T68" fmla="*/ 13 w 124"/>
              <a:gd name="T69" fmla="*/ 14 h 131"/>
              <a:gd name="T70" fmla="*/ 14 w 124"/>
              <a:gd name="T71" fmla="*/ 12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4" h="131">
                <a:moveTo>
                  <a:pt x="55" y="0"/>
                </a:moveTo>
                <a:lnTo>
                  <a:pt x="53" y="0"/>
                </a:lnTo>
                <a:lnTo>
                  <a:pt x="51" y="1"/>
                </a:lnTo>
                <a:lnTo>
                  <a:pt x="53" y="15"/>
                </a:lnTo>
                <a:lnTo>
                  <a:pt x="66" y="25"/>
                </a:lnTo>
                <a:lnTo>
                  <a:pt x="79" y="27"/>
                </a:lnTo>
                <a:lnTo>
                  <a:pt x="89" y="37"/>
                </a:lnTo>
                <a:lnTo>
                  <a:pt x="112" y="74"/>
                </a:lnTo>
                <a:lnTo>
                  <a:pt x="113" y="76"/>
                </a:lnTo>
                <a:lnTo>
                  <a:pt x="120" y="76"/>
                </a:lnTo>
                <a:lnTo>
                  <a:pt x="122" y="76"/>
                </a:lnTo>
                <a:lnTo>
                  <a:pt x="124" y="82"/>
                </a:lnTo>
                <a:lnTo>
                  <a:pt x="119" y="90"/>
                </a:lnTo>
                <a:lnTo>
                  <a:pt x="118" y="97"/>
                </a:lnTo>
                <a:lnTo>
                  <a:pt x="118" y="100"/>
                </a:lnTo>
                <a:lnTo>
                  <a:pt x="113" y="115"/>
                </a:lnTo>
                <a:lnTo>
                  <a:pt x="98" y="127"/>
                </a:lnTo>
                <a:lnTo>
                  <a:pt x="81" y="131"/>
                </a:lnTo>
                <a:lnTo>
                  <a:pt x="77" y="124"/>
                </a:lnTo>
                <a:lnTo>
                  <a:pt x="58" y="123"/>
                </a:lnTo>
                <a:lnTo>
                  <a:pt x="49" y="115"/>
                </a:lnTo>
                <a:lnTo>
                  <a:pt x="45" y="115"/>
                </a:lnTo>
                <a:lnTo>
                  <a:pt x="40" y="113"/>
                </a:lnTo>
                <a:lnTo>
                  <a:pt x="33" y="105"/>
                </a:lnTo>
                <a:lnTo>
                  <a:pt x="33" y="98"/>
                </a:lnTo>
                <a:lnTo>
                  <a:pt x="14" y="83"/>
                </a:lnTo>
                <a:lnTo>
                  <a:pt x="17" y="78"/>
                </a:lnTo>
                <a:lnTo>
                  <a:pt x="11" y="65"/>
                </a:lnTo>
                <a:lnTo>
                  <a:pt x="4" y="64"/>
                </a:lnTo>
                <a:lnTo>
                  <a:pt x="3" y="67"/>
                </a:lnTo>
                <a:lnTo>
                  <a:pt x="0" y="63"/>
                </a:lnTo>
                <a:lnTo>
                  <a:pt x="11" y="38"/>
                </a:lnTo>
                <a:lnTo>
                  <a:pt x="3" y="22"/>
                </a:lnTo>
                <a:lnTo>
                  <a:pt x="10" y="16"/>
                </a:lnTo>
                <a:lnTo>
                  <a:pt x="13" y="14"/>
                </a:lnTo>
                <a:lnTo>
                  <a:pt x="14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3" name="Freeform 776"/>
          <p:cNvSpPr>
            <a:spLocks/>
          </p:cNvSpPr>
          <p:nvPr/>
        </p:nvSpPr>
        <p:spPr bwMode="auto">
          <a:xfrm>
            <a:off x="5221288" y="5864225"/>
            <a:ext cx="79375" cy="76200"/>
          </a:xfrm>
          <a:custGeom>
            <a:avLst/>
            <a:gdLst>
              <a:gd name="T0" fmla="*/ 0 w 50"/>
              <a:gd name="T1" fmla="*/ 7 h 48"/>
              <a:gd name="T2" fmla="*/ 6 w 50"/>
              <a:gd name="T3" fmla="*/ 7 h 48"/>
              <a:gd name="T4" fmla="*/ 7 w 50"/>
              <a:gd name="T5" fmla="*/ 3 h 48"/>
              <a:gd name="T6" fmla="*/ 13 w 50"/>
              <a:gd name="T7" fmla="*/ 7 h 48"/>
              <a:gd name="T8" fmla="*/ 15 w 50"/>
              <a:gd name="T9" fmla="*/ 4 h 48"/>
              <a:gd name="T10" fmla="*/ 18 w 50"/>
              <a:gd name="T11" fmla="*/ 2 h 48"/>
              <a:gd name="T12" fmla="*/ 21 w 50"/>
              <a:gd name="T13" fmla="*/ 7 h 48"/>
              <a:gd name="T14" fmla="*/ 21 w 50"/>
              <a:gd name="T15" fmla="*/ 8 h 48"/>
              <a:gd name="T16" fmla="*/ 22 w 50"/>
              <a:gd name="T17" fmla="*/ 10 h 48"/>
              <a:gd name="T18" fmla="*/ 22 w 50"/>
              <a:gd name="T19" fmla="*/ 6 h 48"/>
              <a:gd name="T20" fmla="*/ 21 w 50"/>
              <a:gd name="T21" fmla="*/ 3 h 48"/>
              <a:gd name="T22" fmla="*/ 28 w 50"/>
              <a:gd name="T23" fmla="*/ 0 h 48"/>
              <a:gd name="T24" fmla="*/ 33 w 50"/>
              <a:gd name="T25" fmla="*/ 6 h 48"/>
              <a:gd name="T26" fmla="*/ 35 w 50"/>
              <a:gd name="T27" fmla="*/ 6 h 48"/>
              <a:gd name="T28" fmla="*/ 37 w 50"/>
              <a:gd name="T29" fmla="*/ 15 h 48"/>
              <a:gd name="T30" fmla="*/ 39 w 50"/>
              <a:gd name="T31" fmla="*/ 17 h 48"/>
              <a:gd name="T32" fmla="*/ 45 w 50"/>
              <a:gd name="T33" fmla="*/ 15 h 48"/>
              <a:gd name="T34" fmla="*/ 48 w 50"/>
              <a:gd name="T35" fmla="*/ 18 h 48"/>
              <a:gd name="T36" fmla="*/ 50 w 50"/>
              <a:gd name="T37" fmla="*/ 22 h 48"/>
              <a:gd name="T38" fmla="*/ 47 w 50"/>
              <a:gd name="T39" fmla="*/ 23 h 48"/>
              <a:gd name="T40" fmla="*/ 47 w 50"/>
              <a:gd name="T41" fmla="*/ 25 h 48"/>
              <a:gd name="T42" fmla="*/ 43 w 50"/>
              <a:gd name="T43" fmla="*/ 32 h 48"/>
              <a:gd name="T44" fmla="*/ 45 w 50"/>
              <a:gd name="T45" fmla="*/ 42 h 48"/>
              <a:gd name="T46" fmla="*/ 47 w 50"/>
              <a:gd name="T47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0" h="48">
                <a:moveTo>
                  <a:pt x="0" y="7"/>
                </a:moveTo>
                <a:lnTo>
                  <a:pt x="6" y="7"/>
                </a:lnTo>
                <a:lnTo>
                  <a:pt x="7" y="3"/>
                </a:lnTo>
                <a:lnTo>
                  <a:pt x="13" y="7"/>
                </a:lnTo>
                <a:lnTo>
                  <a:pt x="15" y="4"/>
                </a:lnTo>
                <a:lnTo>
                  <a:pt x="18" y="2"/>
                </a:lnTo>
                <a:lnTo>
                  <a:pt x="21" y="7"/>
                </a:lnTo>
                <a:lnTo>
                  <a:pt x="21" y="8"/>
                </a:lnTo>
                <a:lnTo>
                  <a:pt x="22" y="10"/>
                </a:lnTo>
                <a:lnTo>
                  <a:pt x="22" y="6"/>
                </a:lnTo>
                <a:lnTo>
                  <a:pt x="21" y="3"/>
                </a:lnTo>
                <a:lnTo>
                  <a:pt x="28" y="0"/>
                </a:lnTo>
                <a:lnTo>
                  <a:pt x="33" y="6"/>
                </a:lnTo>
                <a:lnTo>
                  <a:pt x="35" y="6"/>
                </a:lnTo>
                <a:lnTo>
                  <a:pt x="37" y="15"/>
                </a:lnTo>
                <a:lnTo>
                  <a:pt x="39" y="17"/>
                </a:lnTo>
                <a:lnTo>
                  <a:pt x="45" y="15"/>
                </a:lnTo>
                <a:lnTo>
                  <a:pt x="48" y="18"/>
                </a:lnTo>
                <a:lnTo>
                  <a:pt x="50" y="22"/>
                </a:lnTo>
                <a:lnTo>
                  <a:pt x="47" y="23"/>
                </a:lnTo>
                <a:lnTo>
                  <a:pt x="47" y="25"/>
                </a:lnTo>
                <a:lnTo>
                  <a:pt x="43" y="32"/>
                </a:lnTo>
                <a:lnTo>
                  <a:pt x="45" y="42"/>
                </a:lnTo>
                <a:lnTo>
                  <a:pt x="47" y="4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4" name="Freeform 777"/>
          <p:cNvSpPr>
            <a:spLocks/>
          </p:cNvSpPr>
          <p:nvPr/>
        </p:nvSpPr>
        <p:spPr bwMode="auto">
          <a:xfrm>
            <a:off x="5137151" y="5708650"/>
            <a:ext cx="12700" cy="55563"/>
          </a:xfrm>
          <a:custGeom>
            <a:avLst/>
            <a:gdLst>
              <a:gd name="T0" fmla="*/ 8 w 8"/>
              <a:gd name="T1" fmla="*/ 35 h 35"/>
              <a:gd name="T2" fmla="*/ 6 w 8"/>
              <a:gd name="T3" fmla="*/ 33 h 35"/>
              <a:gd name="T4" fmla="*/ 4 w 8"/>
              <a:gd name="T5" fmla="*/ 31 h 35"/>
              <a:gd name="T6" fmla="*/ 2 w 8"/>
              <a:gd name="T7" fmla="*/ 18 h 35"/>
              <a:gd name="T8" fmla="*/ 3 w 8"/>
              <a:gd name="T9" fmla="*/ 11 h 35"/>
              <a:gd name="T10" fmla="*/ 0 w 8"/>
              <a:gd name="T11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35">
                <a:moveTo>
                  <a:pt x="8" y="35"/>
                </a:moveTo>
                <a:lnTo>
                  <a:pt x="6" y="33"/>
                </a:lnTo>
                <a:lnTo>
                  <a:pt x="4" y="31"/>
                </a:lnTo>
                <a:lnTo>
                  <a:pt x="2" y="18"/>
                </a:lnTo>
                <a:lnTo>
                  <a:pt x="3" y="1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5" name="Freeform 778"/>
          <p:cNvSpPr>
            <a:spLocks/>
          </p:cNvSpPr>
          <p:nvPr/>
        </p:nvSpPr>
        <p:spPr bwMode="auto">
          <a:xfrm>
            <a:off x="5197476" y="5672138"/>
            <a:ext cx="23813" cy="19050"/>
          </a:xfrm>
          <a:custGeom>
            <a:avLst/>
            <a:gdLst>
              <a:gd name="T0" fmla="*/ 15 w 15"/>
              <a:gd name="T1" fmla="*/ 0 h 12"/>
              <a:gd name="T2" fmla="*/ 13 w 15"/>
              <a:gd name="T3" fmla="*/ 0 h 12"/>
              <a:gd name="T4" fmla="*/ 9 w 15"/>
              <a:gd name="T5" fmla="*/ 4 h 12"/>
              <a:gd name="T6" fmla="*/ 7 w 15"/>
              <a:gd name="T7" fmla="*/ 11 h 12"/>
              <a:gd name="T8" fmla="*/ 6 w 15"/>
              <a:gd name="T9" fmla="*/ 12 h 12"/>
              <a:gd name="T10" fmla="*/ 0 w 15"/>
              <a:gd name="T11" fmla="*/ 1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2">
                <a:moveTo>
                  <a:pt x="15" y="0"/>
                </a:moveTo>
                <a:lnTo>
                  <a:pt x="13" y="0"/>
                </a:lnTo>
                <a:lnTo>
                  <a:pt x="9" y="4"/>
                </a:lnTo>
                <a:lnTo>
                  <a:pt x="7" y="11"/>
                </a:lnTo>
                <a:lnTo>
                  <a:pt x="6" y="12"/>
                </a:lnTo>
                <a:lnTo>
                  <a:pt x="0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6" name="Freeform 779"/>
          <p:cNvSpPr>
            <a:spLocks/>
          </p:cNvSpPr>
          <p:nvPr/>
        </p:nvSpPr>
        <p:spPr bwMode="auto">
          <a:xfrm>
            <a:off x="5208588" y="5724525"/>
            <a:ext cx="44450" cy="23813"/>
          </a:xfrm>
          <a:custGeom>
            <a:avLst/>
            <a:gdLst>
              <a:gd name="T0" fmla="*/ 0 w 28"/>
              <a:gd name="T1" fmla="*/ 8 h 15"/>
              <a:gd name="T2" fmla="*/ 2 w 28"/>
              <a:gd name="T3" fmla="*/ 8 h 15"/>
              <a:gd name="T4" fmla="*/ 4 w 28"/>
              <a:gd name="T5" fmla="*/ 4 h 15"/>
              <a:gd name="T6" fmla="*/ 4 w 28"/>
              <a:gd name="T7" fmla="*/ 2 h 15"/>
              <a:gd name="T8" fmla="*/ 6 w 28"/>
              <a:gd name="T9" fmla="*/ 0 h 15"/>
              <a:gd name="T10" fmla="*/ 11 w 28"/>
              <a:gd name="T11" fmla="*/ 4 h 15"/>
              <a:gd name="T12" fmla="*/ 13 w 28"/>
              <a:gd name="T13" fmla="*/ 5 h 15"/>
              <a:gd name="T14" fmla="*/ 14 w 28"/>
              <a:gd name="T15" fmla="*/ 6 h 15"/>
              <a:gd name="T16" fmla="*/ 18 w 28"/>
              <a:gd name="T17" fmla="*/ 5 h 15"/>
              <a:gd name="T18" fmla="*/ 19 w 28"/>
              <a:gd name="T19" fmla="*/ 5 h 15"/>
              <a:gd name="T20" fmla="*/ 21 w 28"/>
              <a:gd name="T21" fmla="*/ 6 h 15"/>
              <a:gd name="T22" fmla="*/ 22 w 28"/>
              <a:gd name="T23" fmla="*/ 10 h 15"/>
              <a:gd name="T24" fmla="*/ 25 w 28"/>
              <a:gd name="T25" fmla="*/ 13 h 15"/>
              <a:gd name="T26" fmla="*/ 28 w 28"/>
              <a:gd name="T2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" h="15">
                <a:moveTo>
                  <a:pt x="0" y="8"/>
                </a:moveTo>
                <a:lnTo>
                  <a:pt x="2" y="8"/>
                </a:lnTo>
                <a:lnTo>
                  <a:pt x="4" y="4"/>
                </a:lnTo>
                <a:lnTo>
                  <a:pt x="4" y="2"/>
                </a:lnTo>
                <a:lnTo>
                  <a:pt x="6" y="0"/>
                </a:lnTo>
                <a:lnTo>
                  <a:pt x="11" y="4"/>
                </a:lnTo>
                <a:lnTo>
                  <a:pt x="13" y="5"/>
                </a:lnTo>
                <a:lnTo>
                  <a:pt x="14" y="6"/>
                </a:lnTo>
                <a:lnTo>
                  <a:pt x="18" y="5"/>
                </a:lnTo>
                <a:lnTo>
                  <a:pt x="19" y="5"/>
                </a:lnTo>
                <a:lnTo>
                  <a:pt x="21" y="6"/>
                </a:lnTo>
                <a:lnTo>
                  <a:pt x="22" y="10"/>
                </a:lnTo>
                <a:lnTo>
                  <a:pt x="25" y="13"/>
                </a:lnTo>
                <a:lnTo>
                  <a:pt x="28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7" name="Freeform 780"/>
          <p:cNvSpPr>
            <a:spLocks/>
          </p:cNvSpPr>
          <p:nvPr/>
        </p:nvSpPr>
        <p:spPr bwMode="auto">
          <a:xfrm>
            <a:off x="5213351" y="5748338"/>
            <a:ext cx="39688" cy="49213"/>
          </a:xfrm>
          <a:custGeom>
            <a:avLst/>
            <a:gdLst>
              <a:gd name="T0" fmla="*/ 25 w 25"/>
              <a:gd name="T1" fmla="*/ 0 h 31"/>
              <a:gd name="T2" fmla="*/ 22 w 25"/>
              <a:gd name="T3" fmla="*/ 2 h 31"/>
              <a:gd name="T4" fmla="*/ 23 w 25"/>
              <a:gd name="T5" fmla="*/ 4 h 31"/>
              <a:gd name="T6" fmla="*/ 20 w 25"/>
              <a:gd name="T7" fmla="*/ 6 h 31"/>
              <a:gd name="T8" fmla="*/ 20 w 25"/>
              <a:gd name="T9" fmla="*/ 8 h 31"/>
              <a:gd name="T10" fmla="*/ 15 w 25"/>
              <a:gd name="T11" fmla="*/ 9 h 31"/>
              <a:gd name="T12" fmla="*/ 14 w 25"/>
              <a:gd name="T13" fmla="*/ 13 h 31"/>
              <a:gd name="T14" fmla="*/ 14 w 25"/>
              <a:gd name="T15" fmla="*/ 17 h 31"/>
              <a:gd name="T16" fmla="*/ 14 w 25"/>
              <a:gd name="T17" fmla="*/ 19 h 31"/>
              <a:gd name="T18" fmla="*/ 12 w 25"/>
              <a:gd name="T19" fmla="*/ 25 h 31"/>
              <a:gd name="T20" fmla="*/ 7 w 25"/>
              <a:gd name="T21" fmla="*/ 30 h 31"/>
              <a:gd name="T22" fmla="*/ 5 w 25"/>
              <a:gd name="T23" fmla="*/ 31 h 31"/>
              <a:gd name="T24" fmla="*/ 3 w 25"/>
              <a:gd name="T25" fmla="*/ 27 h 31"/>
              <a:gd name="T26" fmla="*/ 1 w 25"/>
              <a:gd name="T27" fmla="*/ 27 h 31"/>
              <a:gd name="T28" fmla="*/ 0 w 25"/>
              <a:gd name="T29" fmla="*/ 2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" h="31">
                <a:moveTo>
                  <a:pt x="25" y="0"/>
                </a:moveTo>
                <a:lnTo>
                  <a:pt x="22" y="2"/>
                </a:lnTo>
                <a:lnTo>
                  <a:pt x="23" y="4"/>
                </a:lnTo>
                <a:lnTo>
                  <a:pt x="20" y="6"/>
                </a:lnTo>
                <a:lnTo>
                  <a:pt x="20" y="8"/>
                </a:lnTo>
                <a:lnTo>
                  <a:pt x="15" y="9"/>
                </a:lnTo>
                <a:lnTo>
                  <a:pt x="14" y="13"/>
                </a:lnTo>
                <a:lnTo>
                  <a:pt x="14" y="17"/>
                </a:lnTo>
                <a:lnTo>
                  <a:pt x="14" y="19"/>
                </a:lnTo>
                <a:lnTo>
                  <a:pt x="12" y="25"/>
                </a:lnTo>
                <a:lnTo>
                  <a:pt x="7" y="30"/>
                </a:lnTo>
                <a:lnTo>
                  <a:pt x="5" y="31"/>
                </a:lnTo>
                <a:lnTo>
                  <a:pt x="3" y="27"/>
                </a:lnTo>
                <a:lnTo>
                  <a:pt x="1" y="27"/>
                </a:lnTo>
                <a:lnTo>
                  <a:pt x="0" y="2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8" name="Freeform 781"/>
          <p:cNvSpPr>
            <a:spLocks/>
          </p:cNvSpPr>
          <p:nvPr/>
        </p:nvSpPr>
        <p:spPr bwMode="auto">
          <a:xfrm>
            <a:off x="5167313" y="4171950"/>
            <a:ext cx="68263" cy="61913"/>
          </a:xfrm>
          <a:custGeom>
            <a:avLst/>
            <a:gdLst>
              <a:gd name="T0" fmla="*/ 39 w 43"/>
              <a:gd name="T1" fmla="*/ 0 h 39"/>
              <a:gd name="T2" fmla="*/ 40 w 43"/>
              <a:gd name="T3" fmla="*/ 3 h 39"/>
              <a:gd name="T4" fmla="*/ 43 w 43"/>
              <a:gd name="T5" fmla="*/ 4 h 39"/>
              <a:gd name="T6" fmla="*/ 37 w 43"/>
              <a:gd name="T7" fmla="*/ 12 h 39"/>
              <a:gd name="T8" fmla="*/ 36 w 43"/>
              <a:gd name="T9" fmla="*/ 15 h 39"/>
              <a:gd name="T10" fmla="*/ 29 w 43"/>
              <a:gd name="T11" fmla="*/ 31 h 39"/>
              <a:gd name="T12" fmla="*/ 24 w 43"/>
              <a:gd name="T13" fmla="*/ 34 h 39"/>
              <a:gd name="T14" fmla="*/ 22 w 43"/>
              <a:gd name="T15" fmla="*/ 31 h 39"/>
              <a:gd name="T16" fmla="*/ 10 w 43"/>
              <a:gd name="T17" fmla="*/ 39 h 39"/>
              <a:gd name="T18" fmla="*/ 2 w 43"/>
              <a:gd name="T19" fmla="*/ 38 h 39"/>
              <a:gd name="T20" fmla="*/ 3 w 43"/>
              <a:gd name="T21" fmla="*/ 28 h 39"/>
              <a:gd name="T22" fmla="*/ 0 w 43"/>
              <a:gd name="T23" fmla="*/ 15 h 39"/>
              <a:gd name="T24" fmla="*/ 2 w 43"/>
              <a:gd name="T25" fmla="*/ 12 h 39"/>
              <a:gd name="T26" fmla="*/ 4 w 43"/>
              <a:gd name="T27" fmla="*/ 7 h 39"/>
              <a:gd name="T28" fmla="*/ 2 w 43"/>
              <a:gd name="T29" fmla="*/ 7 h 39"/>
              <a:gd name="T30" fmla="*/ 2 w 43"/>
              <a:gd name="T31" fmla="*/ 1 h 39"/>
              <a:gd name="T32" fmla="*/ 2 w 43"/>
              <a:gd name="T33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3" h="39">
                <a:moveTo>
                  <a:pt x="39" y="0"/>
                </a:moveTo>
                <a:lnTo>
                  <a:pt x="40" y="3"/>
                </a:lnTo>
                <a:lnTo>
                  <a:pt x="43" y="4"/>
                </a:lnTo>
                <a:lnTo>
                  <a:pt x="37" y="12"/>
                </a:lnTo>
                <a:lnTo>
                  <a:pt x="36" y="15"/>
                </a:lnTo>
                <a:lnTo>
                  <a:pt x="29" y="31"/>
                </a:lnTo>
                <a:lnTo>
                  <a:pt x="24" y="34"/>
                </a:lnTo>
                <a:lnTo>
                  <a:pt x="22" y="31"/>
                </a:lnTo>
                <a:lnTo>
                  <a:pt x="10" y="39"/>
                </a:lnTo>
                <a:lnTo>
                  <a:pt x="2" y="38"/>
                </a:lnTo>
                <a:lnTo>
                  <a:pt x="3" y="28"/>
                </a:lnTo>
                <a:lnTo>
                  <a:pt x="0" y="15"/>
                </a:lnTo>
                <a:lnTo>
                  <a:pt x="2" y="12"/>
                </a:lnTo>
                <a:lnTo>
                  <a:pt x="4" y="7"/>
                </a:lnTo>
                <a:lnTo>
                  <a:pt x="2" y="7"/>
                </a:lnTo>
                <a:lnTo>
                  <a:pt x="2" y="1"/>
                </a:lnTo>
                <a:lnTo>
                  <a:pt x="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9" name="Freeform 782"/>
          <p:cNvSpPr>
            <a:spLocks/>
          </p:cNvSpPr>
          <p:nvPr/>
        </p:nvSpPr>
        <p:spPr bwMode="auto">
          <a:xfrm>
            <a:off x="5367338" y="4035425"/>
            <a:ext cx="11113" cy="25400"/>
          </a:xfrm>
          <a:custGeom>
            <a:avLst/>
            <a:gdLst>
              <a:gd name="T0" fmla="*/ 0 w 7"/>
              <a:gd name="T1" fmla="*/ 0 h 16"/>
              <a:gd name="T2" fmla="*/ 0 w 7"/>
              <a:gd name="T3" fmla="*/ 0 h 16"/>
              <a:gd name="T4" fmla="*/ 7 w 7"/>
              <a:gd name="T5" fmla="*/ 9 h 16"/>
              <a:gd name="T6" fmla="*/ 1 w 7"/>
              <a:gd name="T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16">
                <a:moveTo>
                  <a:pt x="0" y="0"/>
                </a:moveTo>
                <a:lnTo>
                  <a:pt x="0" y="0"/>
                </a:lnTo>
                <a:lnTo>
                  <a:pt x="7" y="9"/>
                </a:lnTo>
                <a:lnTo>
                  <a:pt x="1" y="1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0" name="Freeform 783"/>
          <p:cNvSpPr>
            <a:spLocks/>
          </p:cNvSpPr>
          <p:nvPr/>
        </p:nvSpPr>
        <p:spPr bwMode="auto">
          <a:xfrm>
            <a:off x="5354638" y="3668713"/>
            <a:ext cx="146050" cy="188913"/>
          </a:xfrm>
          <a:custGeom>
            <a:avLst/>
            <a:gdLst>
              <a:gd name="T0" fmla="*/ 92 w 92"/>
              <a:gd name="T1" fmla="*/ 88 h 119"/>
              <a:gd name="T2" fmla="*/ 72 w 92"/>
              <a:gd name="T3" fmla="*/ 97 h 119"/>
              <a:gd name="T4" fmla="*/ 70 w 92"/>
              <a:gd name="T5" fmla="*/ 104 h 119"/>
              <a:gd name="T6" fmla="*/ 64 w 92"/>
              <a:gd name="T7" fmla="*/ 104 h 119"/>
              <a:gd name="T8" fmla="*/ 60 w 92"/>
              <a:gd name="T9" fmla="*/ 105 h 119"/>
              <a:gd name="T10" fmla="*/ 58 w 92"/>
              <a:gd name="T11" fmla="*/ 107 h 119"/>
              <a:gd name="T12" fmla="*/ 58 w 92"/>
              <a:gd name="T13" fmla="*/ 105 h 119"/>
              <a:gd name="T14" fmla="*/ 58 w 92"/>
              <a:gd name="T15" fmla="*/ 104 h 119"/>
              <a:gd name="T16" fmla="*/ 55 w 92"/>
              <a:gd name="T17" fmla="*/ 110 h 119"/>
              <a:gd name="T18" fmla="*/ 49 w 92"/>
              <a:gd name="T19" fmla="*/ 111 h 119"/>
              <a:gd name="T20" fmla="*/ 36 w 92"/>
              <a:gd name="T21" fmla="*/ 107 h 119"/>
              <a:gd name="T22" fmla="*/ 30 w 92"/>
              <a:gd name="T23" fmla="*/ 110 h 119"/>
              <a:gd name="T24" fmla="*/ 24 w 92"/>
              <a:gd name="T25" fmla="*/ 114 h 119"/>
              <a:gd name="T26" fmla="*/ 15 w 92"/>
              <a:gd name="T27" fmla="*/ 119 h 119"/>
              <a:gd name="T28" fmla="*/ 13 w 92"/>
              <a:gd name="T29" fmla="*/ 115 h 119"/>
              <a:gd name="T30" fmla="*/ 4 w 92"/>
              <a:gd name="T31" fmla="*/ 114 h 119"/>
              <a:gd name="T32" fmla="*/ 0 w 92"/>
              <a:gd name="T33" fmla="*/ 96 h 119"/>
              <a:gd name="T34" fmla="*/ 17 w 92"/>
              <a:gd name="T35" fmla="*/ 90 h 119"/>
              <a:gd name="T36" fmla="*/ 19 w 92"/>
              <a:gd name="T37" fmla="*/ 84 h 119"/>
              <a:gd name="T38" fmla="*/ 21 w 92"/>
              <a:gd name="T39" fmla="*/ 75 h 119"/>
              <a:gd name="T40" fmla="*/ 23 w 92"/>
              <a:gd name="T41" fmla="*/ 70 h 119"/>
              <a:gd name="T42" fmla="*/ 25 w 92"/>
              <a:gd name="T43" fmla="*/ 66 h 119"/>
              <a:gd name="T44" fmla="*/ 27 w 92"/>
              <a:gd name="T45" fmla="*/ 62 h 119"/>
              <a:gd name="T46" fmla="*/ 35 w 92"/>
              <a:gd name="T47" fmla="*/ 50 h 119"/>
              <a:gd name="T48" fmla="*/ 39 w 92"/>
              <a:gd name="T49" fmla="*/ 50 h 119"/>
              <a:gd name="T50" fmla="*/ 45 w 92"/>
              <a:gd name="T51" fmla="*/ 50 h 119"/>
              <a:gd name="T52" fmla="*/ 45 w 92"/>
              <a:gd name="T53" fmla="*/ 48 h 119"/>
              <a:gd name="T54" fmla="*/ 45 w 92"/>
              <a:gd name="T55" fmla="*/ 36 h 119"/>
              <a:gd name="T56" fmla="*/ 39 w 92"/>
              <a:gd name="T57" fmla="*/ 36 h 119"/>
              <a:gd name="T58" fmla="*/ 36 w 92"/>
              <a:gd name="T59" fmla="*/ 36 h 119"/>
              <a:gd name="T60" fmla="*/ 36 w 92"/>
              <a:gd name="T61" fmla="*/ 30 h 119"/>
              <a:gd name="T62" fmla="*/ 42 w 92"/>
              <a:gd name="T63" fmla="*/ 26 h 119"/>
              <a:gd name="T64" fmla="*/ 36 w 92"/>
              <a:gd name="T65" fmla="*/ 18 h 119"/>
              <a:gd name="T66" fmla="*/ 36 w 92"/>
              <a:gd name="T67" fmla="*/ 17 h 119"/>
              <a:gd name="T68" fmla="*/ 38 w 92"/>
              <a:gd name="T69" fmla="*/ 9 h 119"/>
              <a:gd name="T70" fmla="*/ 39 w 92"/>
              <a:gd name="T71" fmla="*/ 2 h 119"/>
              <a:gd name="T72" fmla="*/ 43 w 92"/>
              <a:gd name="T73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2" h="119">
                <a:moveTo>
                  <a:pt x="92" y="88"/>
                </a:moveTo>
                <a:lnTo>
                  <a:pt x="72" y="97"/>
                </a:lnTo>
                <a:lnTo>
                  <a:pt x="70" y="104"/>
                </a:lnTo>
                <a:lnTo>
                  <a:pt x="64" y="104"/>
                </a:lnTo>
                <a:lnTo>
                  <a:pt x="60" y="105"/>
                </a:lnTo>
                <a:lnTo>
                  <a:pt x="58" y="107"/>
                </a:lnTo>
                <a:lnTo>
                  <a:pt x="58" y="105"/>
                </a:lnTo>
                <a:lnTo>
                  <a:pt x="58" y="104"/>
                </a:lnTo>
                <a:lnTo>
                  <a:pt x="55" y="110"/>
                </a:lnTo>
                <a:lnTo>
                  <a:pt x="49" y="111"/>
                </a:lnTo>
                <a:lnTo>
                  <a:pt x="36" y="107"/>
                </a:lnTo>
                <a:lnTo>
                  <a:pt x="30" y="110"/>
                </a:lnTo>
                <a:lnTo>
                  <a:pt x="24" y="114"/>
                </a:lnTo>
                <a:lnTo>
                  <a:pt x="15" y="119"/>
                </a:lnTo>
                <a:lnTo>
                  <a:pt x="13" y="115"/>
                </a:lnTo>
                <a:lnTo>
                  <a:pt x="4" y="114"/>
                </a:lnTo>
                <a:lnTo>
                  <a:pt x="0" y="96"/>
                </a:lnTo>
                <a:lnTo>
                  <a:pt x="17" y="90"/>
                </a:lnTo>
                <a:lnTo>
                  <a:pt x="19" y="84"/>
                </a:lnTo>
                <a:lnTo>
                  <a:pt x="21" y="75"/>
                </a:lnTo>
                <a:lnTo>
                  <a:pt x="23" y="70"/>
                </a:lnTo>
                <a:lnTo>
                  <a:pt x="25" y="66"/>
                </a:lnTo>
                <a:lnTo>
                  <a:pt x="27" y="62"/>
                </a:lnTo>
                <a:lnTo>
                  <a:pt x="35" y="50"/>
                </a:lnTo>
                <a:lnTo>
                  <a:pt x="39" y="50"/>
                </a:lnTo>
                <a:lnTo>
                  <a:pt x="45" y="50"/>
                </a:lnTo>
                <a:lnTo>
                  <a:pt x="45" y="48"/>
                </a:lnTo>
                <a:lnTo>
                  <a:pt x="45" y="36"/>
                </a:lnTo>
                <a:lnTo>
                  <a:pt x="39" y="36"/>
                </a:lnTo>
                <a:lnTo>
                  <a:pt x="36" y="36"/>
                </a:lnTo>
                <a:lnTo>
                  <a:pt x="36" y="30"/>
                </a:lnTo>
                <a:lnTo>
                  <a:pt x="42" y="26"/>
                </a:lnTo>
                <a:lnTo>
                  <a:pt x="36" y="18"/>
                </a:lnTo>
                <a:lnTo>
                  <a:pt x="36" y="17"/>
                </a:lnTo>
                <a:lnTo>
                  <a:pt x="38" y="9"/>
                </a:lnTo>
                <a:lnTo>
                  <a:pt x="39" y="2"/>
                </a:lnTo>
                <a:lnTo>
                  <a:pt x="4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1" name="Freeform 784"/>
          <p:cNvSpPr>
            <a:spLocks/>
          </p:cNvSpPr>
          <p:nvPr/>
        </p:nvSpPr>
        <p:spPr bwMode="auto">
          <a:xfrm>
            <a:off x="5500688" y="3641725"/>
            <a:ext cx="76200" cy="166688"/>
          </a:xfrm>
          <a:custGeom>
            <a:avLst/>
            <a:gdLst>
              <a:gd name="T0" fmla="*/ 45 w 48"/>
              <a:gd name="T1" fmla="*/ 0 h 105"/>
              <a:gd name="T2" fmla="*/ 48 w 48"/>
              <a:gd name="T3" fmla="*/ 13 h 105"/>
              <a:gd name="T4" fmla="*/ 45 w 48"/>
              <a:gd name="T5" fmla="*/ 17 h 105"/>
              <a:gd name="T6" fmla="*/ 29 w 48"/>
              <a:gd name="T7" fmla="*/ 23 h 105"/>
              <a:gd name="T8" fmla="*/ 25 w 48"/>
              <a:gd name="T9" fmla="*/ 20 h 105"/>
              <a:gd name="T10" fmla="*/ 18 w 48"/>
              <a:gd name="T11" fmla="*/ 26 h 105"/>
              <a:gd name="T12" fmla="*/ 11 w 48"/>
              <a:gd name="T13" fmla="*/ 32 h 105"/>
              <a:gd name="T14" fmla="*/ 15 w 48"/>
              <a:gd name="T15" fmla="*/ 35 h 105"/>
              <a:gd name="T16" fmla="*/ 15 w 48"/>
              <a:gd name="T17" fmla="*/ 37 h 105"/>
              <a:gd name="T18" fmla="*/ 14 w 48"/>
              <a:gd name="T19" fmla="*/ 41 h 105"/>
              <a:gd name="T20" fmla="*/ 14 w 48"/>
              <a:gd name="T21" fmla="*/ 45 h 105"/>
              <a:gd name="T22" fmla="*/ 14 w 48"/>
              <a:gd name="T23" fmla="*/ 56 h 105"/>
              <a:gd name="T24" fmla="*/ 18 w 48"/>
              <a:gd name="T25" fmla="*/ 61 h 105"/>
              <a:gd name="T26" fmla="*/ 15 w 48"/>
              <a:gd name="T27" fmla="*/ 75 h 105"/>
              <a:gd name="T28" fmla="*/ 15 w 48"/>
              <a:gd name="T29" fmla="*/ 80 h 105"/>
              <a:gd name="T30" fmla="*/ 15 w 48"/>
              <a:gd name="T31" fmla="*/ 82 h 105"/>
              <a:gd name="T32" fmla="*/ 23 w 48"/>
              <a:gd name="T33" fmla="*/ 88 h 105"/>
              <a:gd name="T34" fmla="*/ 28 w 48"/>
              <a:gd name="T35" fmla="*/ 92 h 105"/>
              <a:gd name="T36" fmla="*/ 15 w 48"/>
              <a:gd name="T37" fmla="*/ 101 h 105"/>
              <a:gd name="T38" fmla="*/ 0 w 48"/>
              <a:gd name="T39" fmla="*/ 10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105">
                <a:moveTo>
                  <a:pt x="45" y="0"/>
                </a:moveTo>
                <a:lnTo>
                  <a:pt x="48" y="13"/>
                </a:lnTo>
                <a:lnTo>
                  <a:pt x="45" y="17"/>
                </a:lnTo>
                <a:lnTo>
                  <a:pt x="29" y="23"/>
                </a:lnTo>
                <a:lnTo>
                  <a:pt x="25" y="20"/>
                </a:lnTo>
                <a:lnTo>
                  <a:pt x="18" y="26"/>
                </a:lnTo>
                <a:lnTo>
                  <a:pt x="11" y="32"/>
                </a:lnTo>
                <a:lnTo>
                  <a:pt x="15" y="35"/>
                </a:lnTo>
                <a:lnTo>
                  <a:pt x="15" y="37"/>
                </a:lnTo>
                <a:lnTo>
                  <a:pt x="14" y="41"/>
                </a:lnTo>
                <a:lnTo>
                  <a:pt x="14" y="45"/>
                </a:lnTo>
                <a:lnTo>
                  <a:pt x="14" y="56"/>
                </a:lnTo>
                <a:lnTo>
                  <a:pt x="18" y="61"/>
                </a:lnTo>
                <a:lnTo>
                  <a:pt x="15" y="75"/>
                </a:lnTo>
                <a:lnTo>
                  <a:pt x="15" y="80"/>
                </a:lnTo>
                <a:lnTo>
                  <a:pt x="15" y="82"/>
                </a:lnTo>
                <a:lnTo>
                  <a:pt x="23" y="88"/>
                </a:lnTo>
                <a:lnTo>
                  <a:pt x="28" y="92"/>
                </a:lnTo>
                <a:lnTo>
                  <a:pt x="15" y="101"/>
                </a:lnTo>
                <a:lnTo>
                  <a:pt x="0" y="10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2" name="Freeform 785"/>
          <p:cNvSpPr>
            <a:spLocks noEditPoints="1"/>
          </p:cNvSpPr>
          <p:nvPr/>
        </p:nvSpPr>
        <p:spPr bwMode="auto">
          <a:xfrm>
            <a:off x="5554663" y="3454400"/>
            <a:ext cx="149225" cy="79375"/>
          </a:xfrm>
          <a:custGeom>
            <a:avLst/>
            <a:gdLst>
              <a:gd name="T0" fmla="*/ 64 w 94"/>
              <a:gd name="T1" fmla="*/ 45 h 50"/>
              <a:gd name="T2" fmla="*/ 63 w 94"/>
              <a:gd name="T3" fmla="*/ 48 h 50"/>
              <a:gd name="T4" fmla="*/ 63 w 94"/>
              <a:gd name="T5" fmla="*/ 50 h 50"/>
              <a:gd name="T6" fmla="*/ 0 w 94"/>
              <a:gd name="T7" fmla="*/ 10 h 50"/>
              <a:gd name="T8" fmla="*/ 2 w 94"/>
              <a:gd name="T9" fmla="*/ 10 h 50"/>
              <a:gd name="T10" fmla="*/ 6 w 94"/>
              <a:gd name="T11" fmla="*/ 9 h 50"/>
              <a:gd name="T12" fmla="*/ 17 w 94"/>
              <a:gd name="T13" fmla="*/ 2 h 50"/>
              <a:gd name="T14" fmla="*/ 21 w 94"/>
              <a:gd name="T15" fmla="*/ 2 h 50"/>
              <a:gd name="T16" fmla="*/ 26 w 94"/>
              <a:gd name="T17" fmla="*/ 0 h 50"/>
              <a:gd name="T18" fmla="*/ 29 w 94"/>
              <a:gd name="T19" fmla="*/ 2 h 50"/>
              <a:gd name="T20" fmla="*/ 34 w 94"/>
              <a:gd name="T21" fmla="*/ 3 h 50"/>
              <a:gd name="T22" fmla="*/ 34 w 94"/>
              <a:gd name="T23" fmla="*/ 6 h 50"/>
              <a:gd name="T24" fmla="*/ 34 w 94"/>
              <a:gd name="T25" fmla="*/ 6 h 50"/>
              <a:gd name="T26" fmla="*/ 34 w 94"/>
              <a:gd name="T27" fmla="*/ 18 h 50"/>
              <a:gd name="T28" fmla="*/ 38 w 94"/>
              <a:gd name="T29" fmla="*/ 22 h 50"/>
              <a:gd name="T30" fmla="*/ 44 w 94"/>
              <a:gd name="T31" fmla="*/ 22 h 50"/>
              <a:gd name="T32" fmla="*/ 43 w 94"/>
              <a:gd name="T33" fmla="*/ 20 h 50"/>
              <a:gd name="T34" fmla="*/ 47 w 94"/>
              <a:gd name="T35" fmla="*/ 18 h 50"/>
              <a:gd name="T36" fmla="*/ 48 w 94"/>
              <a:gd name="T37" fmla="*/ 21 h 50"/>
              <a:gd name="T38" fmla="*/ 49 w 94"/>
              <a:gd name="T39" fmla="*/ 21 h 50"/>
              <a:gd name="T40" fmla="*/ 48 w 94"/>
              <a:gd name="T41" fmla="*/ 24 h 50"/>
              <a:gd name="T42" fmla="*/ 51 w 94"/>
              <a:gd name="T43" fmla="*/ 24 h 50"/>
              <a:gd name="T44" fmla="*/ 49 w 94"/>
              <a:gd name="T45" fmla="*/ 29 h 50"/>
              <a:gd name="T46" fmla="*/ 60 w 94"/>
              <a:gd name="T47" fmla="*/ 33 h 50"/>
              <a:gd name="T48" fmla="*/ 62 w 94"/>
              <a:gd name="T49" fmla="*/ 33 h 50"/>
              <a:gd name="T50" fmla="*/ 73 w 94"/>
              <a:gd name="T51" fmla="*/ 26 h 50"/>
              <a:gd name="T52" fmla="*/ 86 w 94"/>
              <a:gd name="T53" fmla="*/ 30 h 50"/>
              <a:gd name="T54" fmla="*/ 94 w 94"/>
              <a:gd name="T55" fmla="*/ 29 h 50"/>
              <a:gd name="T56" fmla="*/ 86 w 94"/>
              <a:gd name="T57" fmla="*/ 40 h 50"/>
              <a:gd name="T58" fmla="*/ 78 w 94"/>
              <a:gd name="T59" fmla="*/ 47 h 50"/>
              <a:gd name="T60" fmla="*/ 74 w 94"/>
              <a:gd name="T61" fmla="*/ 48 h 50"/>
              <a:gd name="T62" fmla="*/ 71 w 94"/>
              <a:gd name="T63" fmla="*/ 47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4" h="50">
                <a:moveTo>
                  <a:pt x="64" y="45"/>
                </a:moveTo>
                <a:lnTo>
                  <a:pt x="63" y="48"/>
                </a:lnTo>
                <a:lnTo>
                  <a:pt x="63" y="50"/>
                </a:lnTo>
                <a:moveTo>
                  <a:pt x="0" y="10"/>
                </a:moveTo>
                <a:lnTo>
                  <a:pt x="2" y="10"/>
                </a:lnTo>
                <a:lnTo>
                  <a:pt x="6" y="9"/>
                </a:lnTo>
                <a:lnTo>
                  <a:pt x="17" y="2"/>
                </a:lnTo>
                <a:lnTo>
                  <a:pt x="21" y="2"/>
                </a:lnTo>
                <a:lnTo>
                  <a:pt x="26" y="0"/>
                </a:lnTo>
                <a:lnTo>
                  <a:pt x="29" y="2"/>
                </a:lnTo>
                <a:lnTo>
                  <a:pt x="34" y="3"/>
                </a:lnTo>
                <a:lnTo>
                  <a:pt x="34" y="6"/>
                </a:lnTo>
                <a:moveTo>
                  <a:pt x="34" y="6"/>
                </a:moveTo>
                <a:lnTo>
                  <a:pt x="34" y="18"/>
                </a:lnTo>
                <a:lnTo>
                  <a:pt x="38" y="22"/>
                </a:lnTo>
                <a:lnTo>
                  <a:pt x="44" y="22"/>
                </a:lnTo>
                <a:lnTo>
                  <a:pt x="43" y="20"/>
                </a:lnTo>
                <a:lnTo>
                  <a:pt x="47" y="18"/>
                </a:lnTo>
                <a:lnTo>
                  <a:pt x="48" y="21"/>
                </a:lnTo>
                <a:lnTo>
                  <a:pt x="49" y="21"/>
                </a:lnTo>
                <a:lnTo>
                  <a:pt x="48" y="24"/>
                </a:lnTo>
                <a:lnTo>
                  <a:pt x="51" y="24"/>
                </a:lnTo>
                <a:lnTo>
                  <a:pt x="49" y="29"/>
                </a:lnTo>
                <a:lnTo>
                  <a:pt x="60" y="33"/>
                </a:lnTo>
                <a:lnTo>
                  <a:pt x="62" y="33"/>
                </a:lnTo>
                <a:lnTo>
                  <a:pt x="73" y="26"/>
                </a:lnTo>
                <a:lnTo>
                  <a:pt x="86" y="30"/>
                </a:lnTo>
                <a:lnTo>
                  <a:pt x="94" y="29"/>
                </a:lnTo>
                <a:lnTo>
                  <a:pt x="86" y="40"/>
                </a:lnTo>
                <a:lnTo>
                  <a:pt x="78" y="47"/>
                </a:lnTo>
                <a:lnTo>
                  <a:pt x="74" y="48"/>
                </a:lnTo>
                <a:lnTo>
                  <a:pt x="71" y="4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3" name="Freeform 786"/>
          <p:cNvSpPr>
            <a:spLocks/>
          </p:cNvSpPr>
          <p:nvPr/>
        </p:nvSpPr>
        <p:spPr bwMode="auto">
          <a:xfrm>
            <a:off x="6142038" y="2468563"/>
            <a:ext cx="209550" cy="84138"/>
          </a:xfrm>
          <a:custGeom>
            <a:avLst/>
            <a:gdLst>
              <a:gd name="T0" fmla="*/ 2 w 132"/>
              <a:gd name="T1" fmla="*/ 36 h 53"/>
              <a:gd name="T2" fmla="*/ 1 w 132"/>
              <a:gd name="T3" fmla="*/ 35 h 53"/>
              <a:gd name="T4" fmla="*/ 1 w 132"/>
              <a:gd name="T5" fmla="*/ 34 h 53"/>
              <a:gd name="T6" fmla="*/ 0 w 132"/>
              <a:gd name="T7" fmla="*/ 32 h 53"/>
              <a:gd name="T8" fmla="*/ 0 w 132"/>
              <a:gd name="T9" fmla="*/ 30 h 53"/>
              <a:gd name="T10" fmla="*/ 13 w 132"/>
              <a:gd name="T11" fmla="*/ 21 h 53"/>
              <a:gd name="T12" fmla="*/ 13 w 132"/>
              <a:gd name="T13" fmla="*/ 12 h 53"/>
              <a:gd name="T14" fmla="*/ 17 w 132"/>
              <a:gd name="T15" fmla="*/ 9 h 53"/>
              <a:gd name="T16" fmla="*/ 17 w 132"/>
              <a:gd name="T17" fmla="*/ 5 h 53"/>
              <a:gd name="T18" fmla="*/ 16 w 132"/>
              <a:gd name="T19" fmla="*/ 4 h 53"/>
              <a:gd name="T20" fmla="*/ 19 w 132"/>
              <a:gd name="T21" fmla="*/ 2 h 53"/>
              <a:gd name="T22" fmla="*/ 24 w 132"/>
              <a:gd name="T23" fmla="*/ 0 h 53"/>
              <a:gd name="T24" fmla="*/ 27 w 132"/>
              <a:gd name="T25" fmla="*/ 2 h 53"/>
              <a:gd name="T26" fmla="*/ 31 w 132"/>
              <a:gd name="T27" fmla="*/ 2 h 53"/>
              <a:gd name="T28" fmla="*/ 39 w 132"/>
              <a:gd name="T29" fmla="*/ 2 h 53"/>
              <a:gd name="T30" fmla="*/ 40 w 132"/>
              <a:gd name="T31" fmla="*/ 5 h 53"/>
              <a:gd name="T32" fmla="*/ 46 w 132"/>
              <a:gd name="T33" fmla="*/ 16 h 53"/>
              <a:gd name="T34" fmla="*/ 43 w 132"/>
              <a:gd name="T35" fmla="*/ 24 h 53"/>
              <a:gd name="T36" fmla="*/ 46 w 132"/>
              <a:gd name="T37" fmla="*/ 26 h 53"/>
              <a:gd name="T38" fmla="*/ 54 w 132"/>
              <a:gd name="T39" fmla="*/ 30 h 53"/>
              <a:gd name="T40" fmla="*/ 55 w 132"/>
              <a:gd name="T41" fmla="*/ 30 h 53"/>
              <a:gd name="T42" fmla="*/ 55 w 132"/>
              <a:gd name="T43" fmla="*/ 35 h 53"/>
              <a:gd name="T44" fmla="*/ 55 w 132"/>
              <a:gd name="T45" fmla="*/ 42 h 53"/>
              <a:gd name="T46" fmla="*/ 54 w 132"/>
              <a:gd name="T47" fmla="*/ 50 h 53"/>
              <a:gd name="T48" fmla="*/ 55 w 132"/>
              <a:gd name="T49" fmla="*/ 53 h 53"/>
              <a:gd name="T50" fmla="*/ 64 w 132"/>
              <a:gd name="T51" fmla="*/ 46 h 53"/>
              <a:gd name="T52" fmla="*/ 68 w 132"/>
              <a:gd name="T53" fmla="*/ 43 h 53"/>
              <a:gd name="T54" fmla="*/ 76 w 132"/>
              <a:gd name="T55" fmla="*/ 36 h 53"/>
              <a:gd name="T56" fmla="*/ 80 w 132"/>
              <a:gd name="T57" fmla="*/ 38 h 53"/>
              <a:gd name="T58" fmla="*/ 81 w 132"/>
              <a:gd name="T59" fmla="*/ 45 h 53"/>
              <a:gd name="T60" fmla="*/ 88 w 132"/>
              <a:gd name="T61" fmla="*/ 45 h 53"/>
              <a:gd name="T62" fmla="*/ 121 w 132"/>
              <a:gd name="T63" fmla="*/ 49 h 53"/>
              <a:gd name="T64" fmla="*/ 132 w 132"/>
              <a:gd name="T65" fmla="*/ 5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2" h="53">
                <a:moveTo>
                  <a:pt x="2" y="36"/>
                </a:moveTo>
                <a:lnTo>
                  <a:pt x="1" y="35"/>
                </a:lnTo>
                <a:lnTo>
                  <a:pt x="1" y="34"/>
                </a:lnTo>
                <a:lnTo>
                  <a:pt x="0" y="32"/>
                </a:lnTo>
                <a:lnTo>
                  <a:pt x="0" y="30"/>
                </a:lnTo>
                <a:lnTo>
                  <a:pt x="13" y="21"/>
                </a:lnTo>
                <a:lnTo>
                  <a:pt x="13" y="12"/>
                </a:lnTo>
                <a:lnTo>
                  <a:pt x="17" y="9"/>
                </a:lnTo>
                <a:lnTo>
                  <a:pt x="17" y="5"/>
                </a:lnTo>
                <a:lnTo>
                  <a:pt x="16" y="4"/>
                </a:lnTo>
                <a:lnTo>
                  <a:pt x="19" y="2"/>
                </a:lnTo>
                <a:lnTo>
                  <a:pt x="24" y="0"/>
                </a:lnTo>
                <a:lnTo>
                  <a:pt x="27" y="2"/>
                </a:lnTo>
                <a:lnTo>
                  <a:pt x="31" y="2"/>
                </a:lnTo>
                <a:lnTo>
                  <a:pt x="39" y="2"/>
                </a:lnTo>
                <a:lnTo>
                  <a:pt x="40" y="5"/>
                </a:lnTo>
                <a:lnTo>
                  <a:pt x="46" y="16"/>
                </a:lnTo>
                <a:lnTo>
                  <a:pt x="43" y="24"/>
                </a:lnTo>
                <a:lnTo>
                  <a:pt x="46" y="26"/>
                </a:lnTo>
                <a:lnTo>
                  <a:pt x="54" y="30"/>
                </a:lnTo>
                <a:lnTo>
                  <a:pt x="55" y="30"/>
                </a:lnTo>
                <a:lnTo>
                  <a:pt x="55" y="35"/>
                </a:lnTo>
                <a:lnTo>
                  <a:pt x="55" y="42"/>
                </a:lnTo>
                <a:lnTo>
                  <a:pt x="54" y="50"/>
                </a:lnTo>
                <a:lnTo>
                  <a:pt x="55" y="53"/>
                </a:lnTo>
                <a:lnTo>
                  <a:pt x="64" y="46"/>
                </a:lnTo>
                <a:lnTo>
                  <a:pt x="68" y="43"/>
                </a:lnTo>
                <a:lnTo>
                  <a:pt x="76" y="36"/>
                </a:lnTo>
                <a:lnTo>
                  <a:pt x="80" y="38"/>
                </a:lnTo>
                <a:lnTo>
                  <a:pt x="81" y="45"/>
                </a:lnTo>
                <a:lnTo>
                  <a:pt x="88" y="45"/>
                </a:lnTo>
                <a:lnTo>
                  <a:pt x="121" y="49"/>
                </a:lnTo>
                <a:lnTo>
                  <a:pt x="132" y="5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4" name="Freeform 787"/>
          <p:cNvSpPr>
            <a:spLocks/>
          </p:cNvSpPr>
          <p:nvPr/>
        </p:nvSpPr>
        <p:spPr bwMode="auto">
          <a:xfrm>
            <a:off x="6208713" y="2547938"/>
            <a:ext cx="155575" cy="104775"/>
          </a:xfrm>
          <a:custGeom>
            <a:avLst/>
            <a:gdLst>
              <a:gd name="T0" fmla="*/ 90 w 98"/>
              <a:gd name="T1" fmla="*/ 0 h 66"/>
              <a:gd name="T2" fmla="*/ 94 w 98"/>
              <a:gd name="T3" fmla="*/ 7 h 66"/>
              <a:gd name="T4" fmla="*/ 98 w 98"/>
              <a:gd name="T5" fmla="*/ 15 h 66"/>
              <a:gd name="T6" fmla="*/ 98 w 98"/>
              <a:gd name="T7" fmla="*/ 21 h 66"/>
              <a:gd name="T8" fmla="*/ 98 w 98"/>
              <a:gd name="T9" fmla="*/ 22 h 66"/>
              <a:gd name="T10" fmla="*/ 98 w 98"/>
              <a:gd name="T11" fmla="*/ 27 h 66"/>
              <a:gd name="T12" fmla="*/ 97 w 98"/>
              <a:gd name="T13" fmla="*/ 40 h 66"/>
              <a:gd name="T14" fmla="*/ 97 w 98"/>
              <a:gd name="T15" fmla="*/ 42 h 66"/>
              <a:gd name="T16" fmla="*/ 97 w 98"/>
              <a:gd name="T17" fmla="*/ 48 h 66"/>
              <a:gd name="T18" fmla="*/ 97 w 98"/>
              <a:gd name="T19" fmla="*/ 51 h 66"/>
              <a:gd name="T20" fmla="*/ 97 w 98"/>
              <a:gd name="T21" fmla="*/ 56 h 66"/>
              <a:gd name="T22" fmla="*/ 95 w 98"/>
              <a:gd name="T23" fmla="*/ 59 h 66"/>
              <a:gd name="T24" fmla="*/ 94 w 98"/>
              <a:gd name="T25" fmla="*/ 59 h 66"/>
              <a:gd name="T26" fmla="*/ 88 w 98"/>
              <a:gd name="T27" fmla="*/ 64 h 66"/>
              <a:gd name="T28" fmla="*/ 75 w 98"/>
              <a:gd name="T29" fmla="*/ 66 h 66"/>
              <a:gd name="T30" fmla="*/ 65 w 98"/>
              <a:gd name="T31" fmla="*/ 60 h 66"/>
              <a:gd name="T32" fmla="*/ 63 w 98"/>
              <a:gd name="T33" fmla="*/ 59 h 66"/>
              <a:gd name="T34" fmla="*/ 56 w 98"/>
              <a:gd name="T35" fmla="*/ 56 h 66"/>
              <a:gd name="T36" fmla="*/ 54 w 98"/>
              <a:gd name="T37" fmla="*/ 55 h 66"/>
              <a:gd name="T38" fmla="*/ 53 w 98"/>
              <a:gd name="T39" fmla="*/ 53 h 66"/>
              <a:gd name="T40" fmla="*/ 42 w 98"/>
              <a:gd name="T41" fmla="*/ 45 h 66"/>
              <a:gd name="T42" fmla="*/ 41 w 98"/>
              <a:gd name="T43" fmla="*/ 44 h 66"/>
              <a:gd name="T44" fmla="*/ 23 w 98"/>
              <a:gd name="T45" fmla="*/ 34 h 66"/>
              <a:gd name="T46" fmla="*/ 22 w 98"/>
              <a:gd name="T47" fmla="*/ 29 h 66"/>
              <a:gd name="T48" fmla="*/ 15 w 98"/>
              <a:gd name="T49" fmla="*/ 19 h 66"/>
              <a:gd name="T50" fmla="*/ 13 w 98"/>
              <a:gd name="T51" fmla="*/ 16 h 66"/>
              <a:gd name="T52" fmla="*/ 5 w 98"/>
              <a:gd name="T53" fmla="*/ 15 h 66"/>
              <a:gd name="T54" fmla="*/ 5 w 98"/>
              <a:gd name="T55" fmla="*/ 16 h 66"/>
              <a:gd name="T56" fmla="*/ 1 w 98"/>
              <a:gd name="T57" fmla="*/ 18 h 66"/>
              <a:gd name="T58" fmla="*/ 0 w 98"/>
              <a:gd name="T59" fmla="*/ 19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8" h="66">
                <a:moveTo>
                  <a:pt x="90" y="0"/>
                </a:moveTo>
                <a:lnTo>
                  <a:pt x="94" y="7"/>
                </a:lnTo>
                <a:lnTo>
                  <a:pt x="98" y="15"/>
                </a:lnTo>
                <a:lnTo>
                  <a:pt x="98" y="21"/>
                </a:lnTo>
                <a:lnTo>
                  <a:pt x="98" y="22"/>
                </a:lnTo>
                <a:lnTo>
                  <a:pt x="98" y="27"/>
                </a:lnTo>
                <a:lnTo>
                  <a:pt x="97" y="40"/>
                </a:lnTo>
                <a:lnTo>
                  <a:pt x="97" y="42"/>
                </a:lnTo>
                <a:lnTo>
                  <a:pt x="97" y="48"/>
                </a:lnTo>
                <a:lnTo>
                  <a:pt x="97" y="51"/>
                </a:lnTo>
                <a:lnTo>
                  <a:pt x="97" y="56"/>
                </a:lnTo>
                <a:lnTo>
                  <a:pt x="95" y="59"/>
                </a:lnTo>
                <a:lnTo>
                  <a:pt x="94" y="59"/>
                </a:lnTo>
                <a:lnTo>
                  <a:pt x="88" y="64"/>
                </a:lnTo>
                <a:lnTo>
                  <a:pt x="75" y="66"/>
                </a:lnTo>
                <a:lnTo>
                  <a:pt x="65" y="60"/>
                </a:lnTo>
                <a:lnTo>
                  <a:pt x="63" y="59"/>
                </a:lnTo>
                <a:lnTo>
                  <a:pt x="56" y="56"/>
                </a:lnTo>
                <a:lnTo>
                  <a:pt x="54" y="55"/>
                </a:lnTo>
                <a:lnTo>
                  <a:pt x="53" y="53"/>
                </a:lnTo>
                <a:lnTo>
                  <a:pt x="42" y="45"/>
                </a:lnTo>
                <a:lnTo>
                  <a:pt x="41" y="44"/>
                </a:lnTo>
                <a:lnTo>
                  <a:pt x="23" y="34"/>
                </a:lnTo>
                <a:lnTo>
                  <a:pt x="22" y="29"/>
                </a:lnTo>
                <a:lnTo>
                  <a:pt x="15" y="19"/>
                </a:lnTo>
                <a:lnTo>
                  <a:pt x="13" y="16"/>
                </a:lnTo>
                <a:lnTo>
                  <a:pt x="5" y="15"/>
                </a:lnTo>
                <a:lnTo>
                  <a:pt x="5" y="16"/>
                </a:lnTo>
                <a:lnTo>
                  <a:pt x="1" y="18"/>
                </a:lnTo>
                <a:lnTo>
                  <a:pt x="0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5" name="Freeform 788"/>
          <p:cNvSpPr>
            <a:spLocks noEditPoints="1"/>
          </p:cNvSpPr>
          <p:nvPr/>
        </p:nvSpPr>
        <p:spPr bwMode="auto">
          <a:xfrm>
            <a:off x="6156326" y="1978025"/>
            <a:ext cx="153988" cy="112713"/>
          </a:xfrm>
          <a:custGeom>
            <a:avLst/>
            <a:gdLst>
              <a:gd name="T0" fmla="*/ 7 w 97"/>
              <a:gd name="T1" fmla="*/ 71 h 71"/>
              <a:gd name="T2" fmla="*/ 0 w 97"/>
              <a:gd name="T3" fmla="*/ 71 h 71"/>
              <a:gd name="T4" fmla="*/ 3 w 97"/>
              <a:gd name="T5" fmla="*/ 63 h 71"/>
              <a:gd name="T6" fmla="*/ 12 w 97"/>
              <a:gd name="T7" fmla="*/ 56 h 71"/>
              <a:gd name="T8" fmla="*/ 14 w 97"/>
              <a:gd name="T9" fmla="*/ 55 h 71"/>
              <a:gd name="T10" fmla="*/ 17 w 97"/>
              <a:gd name="T11" fmla="*/ 47 h 71"/>
              <a:gd name="T12" fmla="*/ 27 w 97"/>
              <a:gd name="T13" fmla="*/ 45 h 71"/>
              <a:gd name="T14" fmla="*/ 27 w 97"/>
              <a:gd name="T15" fmla="*/ 44 h 71"/>
              <a:gd name="T16" fmla="*/ 27 w 97"/>
              <a:gd name="T17" fmla="*/ 41 h 71"/>
              <a:gd name="T18" fmla="*/ 27 w 97"/>
              <a:gd name="T19" fmla="*/ 37 h 71"/>
              <a:gd name="T20" fmla="*/ 27 w 97"/>
              <a:gd name="T21" fmla="*/ 28 h 71"/>
              <a:gd name="T22" fmla="*/ 27 w 97"/>
              <a:gd name="T23" fmla="*/ 22 h 71"/>
              <a:gd name="T24" fmla="*/ 40 w 97"/>
              <a:gd name="T25" fmla="*/ 21 h 71"/>
              <a:gd name="T26" fmla="*/ 46 w 97"/>
              <a:gd name="T27" fmla="*/ 20 h 71"/>
              <a:gd name="T28" fmla="*/ 46 w 97"/>
              <a:gd name="T29" fmla="*/ 21 h 71"/>
              <a:gd name="T30" fmla="*/ 49 w 97"/>
              <a:gd name="T31" fmla="*/ 28 h 71"/>
              <a:gd name="T32" fmla="*/ 51 w 97"/>
              <a:gd name="T33" fmla="*/ 32 h 71"/>
              <a:gd name="T34" fmla="*/ 52 w 97"/>
              <a:gd name="T35" fmla="*/ 35 h 71"/>
              <a:gd name="T36" fmla="*/ 52 w 97"/>
              <a:gd name="T37" fmla="*/ 36 h 71"/>
              <a:gd name="T38" fmla="*/ 46 w 97"/>
              <a:gd name="T39" fmla="*/ 44 h 71"/>
              <a:gd name="T40" fmla="*/ 49 w 97"/>
              <a:gd name="T41" fmla="*/ 47 h 71"/>
              <a:gd name="T42" fmla="*/ 56 w 97"/>
              <a:gd name="T43" fmla="*/ 37 h 71"/>
              <a:gd name="T44" fmla="*/ 57 w 97"/>
              <a:gd name="T45" fmla="*/ 35 h 71"/>
              <a:gd name="T46" fmla="*/ 61 w 97"/>
              <a:gd name="T47" fmla="*/ 28 h 71"/>
              <a:gd name="T48" fmla="*/ 66 w 97"/>
              <a:gd name="T49" fmla="*/ 24 h 71"/>
              <a:gd name="T50" fmla="*/ 67 w 97"/>
              <a:gd name="T51" fmla="*/ 21 h 71"/>
              <a:gd name="T52" fmla="*/ 74 w 97"/>
              <a:gd name="T53" fmla="*/ 21 h 71"/>
              <a:gd name="T54" fmla="*/ 76 w 97"/>
              <a:gd name="T55" fmla="*/ 11 h 71"/>
              <a:gd name="T56" fmla="*/ 79 w 97"/>
              <a:gd name="T57" fmla="*/ 0 h 71"/>
              <a:gd name="T58" fmla="*/ 85 w 97"/>
              <a:gd name="T59" fmla="*/ 11 h 71"/>
              <a:gd name="T60" fmla="*/ 83 w 97"/>
              <a:gd name="T61" fmla="*/ 20 h 71"/>
              <a:gd name="T62" fmla="*/ 86 w 97"/>
              <a:gd name="T63" fmla="*/ 21 h 71"/>
              <a:gd name="T64" fmla="*/ 86 w 97"/>
              <a:gd name="T65" fmla="*/ 21 h 71"/>
              <a:gd name="T66" fmla="*/ 89 w 97"/>
              <a:gd name="T67" fmla="*/ 22 h 71"/>
              <a:gd name="T68" fmla="*/ 96 w 97"/>
              <a:gd name="T69" fmla="*/ 20 h 71"/>
              <a:gd name="T70" fmla="*/ 97 w 97"/>
              <a:gd name="T71" fmla="*/ 2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71">
                <a:moveTo>
                  <a:pt x="7" y="71"/>
                </a:moveTo>
                <a:lnTo>
                  <a:pt x="0" y="71"/>
                </a:lnTo>
                <a:lnTo>
                  <a:pt x="3" y="63"/>
                </a:lnTo>
                <a:lnTo>
                  <a:pt x="12" y="56"/>
                </a:lnTo>
                <a:lnTo>
                  <a:pt x="14" y="55"/>
                </a:lnTo>
                <a:lnTo>
                  <a:pt x="17" y="47"/>
                </a:lnTo>
                <a:lnTo>
                  <a:pt x="27" y="45"/>
                </a:lnTo>
                <a:moveTo>
                  <a:pt x="27" y="44"/>
                </a:moveTo>
                <a:lnTo>
                  <a:pt x="27" y="41"/>
                </a:lnTo>
                <a:lnTo>
                  <a:pt x="27" y="37"/>
                </a:lnTo>
                <a:lnTo>
                  <a:pt x="27" y="28"/>
                </a:lnTo>
                <a:lnTo>
                  <a:pt x="27" y="22"/>
                </a:lnTo>
                <a:lnTo>
                  <a:pt x="40" y="21"/>
                </a:lnTo>
                <a:lnTo>
                  <a:pt x="46" y="20"/>
                </a:lnTo>
                <a:lnTo>
                  <a:pt x="46" y="21"/>
                </a:lnTo>
                <a:lnTo>
                  <a:pt x="49" y="28"/>
                </a:lnTo>
                <a:lnTo>
                  <a:pt x="51" y="32"/>
                </a:lnTo>
                <a:lnTo>
                  <a:pt x="52" y="35"/>
                </a:lnTo>
                <a:lnTo>
                  <a:pt x="52" y="36"/>
                </a:lnTo>
                <a:lnTo>
                  <a:pt x="46" y="44"/>
                </a:lnTo>
                <a:lnTo>
                  <a:pt x="49" y="47"/>
                </a:lnTo>
                <a:lnTo>
                  <a:pt x="56" y="37"/>
                </a:lnTo>
                <a:lnTo>
                  <a:pt x="57" y="35"/>
                </a:lnTo>
                <a:lnTo>
                  <a:pt x="61" y="28"/>
                </a:lnTo>
                <a:lnTo>
                  <a:pt x="66" y="24"/>
                </a:lnTo>
                <a:lnTo>
                  <a:pt x="67" y="21"/>
                </a:lnTo>
                <a:lnTo>
                  <a:pt x="74" y="21"/>
                </a:lnTo>
                <a:lnTo>
                  <a:pt x="76" y="11"/>
                </a:lnTo>
                <a:lnTo>
                  <a:pt x="79" y="0"/>
                </a:lnTo>
                <a:lnTo>
                  <a:pt x="85" y="11"/>
                </a:lnTo>
                <a:lnTo>
                  <a:pt x="83" y="20"/>
                </a:lnTo>
                <a:lnTo>
                  <a:pt x="86" y="21"/>
                </a:lnTo>
                <a:moveTo>
                  <a:pt x="86" y="21"/>
                </a:moveTo>
                <a:lnTo>
                  <a:pt x="89" y="22"/>
                </a:lnTo>
                <a:lnTo>
                  <a:pt x="96" y="20"/>
                </a:lnTo>
                <a:lnTo>
                  <a:pt x="97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6" name="Freeform 789"/>
          <p:cNvSpPr>
            <a:spLocks noEditPoints="1"/>
          </p:cNvSpPr>
          <p:nvPr/>
        </p:nvSpPr>
        <p:spPr bwMode="auto">
          <a:xfrm>
            <a:off x="7299326" y="1012825"/>
            <a:ext cx="223838" cy="249238"/>
          </a:xfrm>
          <a:custGeom>
            <a:avLst/>
            <a:gdLst>
              <a:gd name="T0" fmla="*/ 8 w 141"/>
              <a:gd name="T1" fmla="*/ 82 h 157"/>
              <a:gd name="T2" fmla="*/ 0 w 141"/>
              <a:gd name="T3" fmla="*/ 79 h 157"/>
              <a:gd name="T4" fmla="*/ 113 w 141"/>
              <a:gd name="T5" fmla="*/ 0 h 157"/>
              <a:gd name="T6" fmla="*/ 116 w 141"/>
              <a:gd name="T7" fmla="*/ 0 h 157"/>
              <a:gd name="T8" fmla="*/ 121 w 141"/>
              <a:gd name="T9" fmla="*/ 0 h 157"/>
              <a:gd name="T10" fmla="*/ 141 w 141"/>
              <a:gd name="T11" fmla="*/ 6 h 157"/>
              <a:gd name="T12" fmla="*/ 135 w 141"/>
              <a:gd name="T13" fmla="*/ 22 h 157"/>
              <a:gd name="T14" fmla="*/ 135 w 141"/>
              <a:gd name="T15" fmla="*/ 23 h 157"/>
              <a:gd name="T16" fmla="*/ 132 w 141"/>
              <a:gd name="T17" fmla="*/ 29 h 157"/>
              <a:gd name="T18" fmla="*/ 122 w 141"/>
              <a:gd name="T19" fmla="*/ 51 h 157"/>
              <a:gd name="T20" fmla="*/ 122 w 141"/>
              <a:gd name="T21" fmla="*/ 52 h 157"/>
              <a:gd name="T22" fmla="*/ 122 w 141"/>
              <a:gd name="T23" fmla="*/ 53 h 157"/>
              <a:gd name="T24" fmla="*/ 122 w 141"/>
              <a:gd name="T25" fmla="*/ 56 h 157"/>
              <a:gd name="T26" fmla="*/ 125 w 141"/>
              <a:gd name="T27" fmla="*/ 59 h 157"/>
              <a:gd name="T28" fmla="*/ 129 w 141"/>
              <a:gd name="T29" fmla="*/ 63 h 157"/>
              <a:gd name="T30" fmla="*/ 126 w 141"/>
              <a:gd name="T31" fmla="*/ 66 h 157"/>
              <a:gd name="T32" fmla="*/ 125 w 141"/>
              <a:gd name="T33" fmla="*/ 70 h 157"/>
              <a:gd name="T34" fmla="*/ 122 w 141"/>
              <a:gd name="T35" fmla="*/ 77 h 157"/>
              <a:gd name="T36" fmla="*/ 111 w 141"/>
              <a:gd name="T37" fmla="*/ 86 h 157"/>
              <a:gd name="T38" fmla="*/ 95 w 141"/>
              <a:gd name="T39" fmla="*/ 141 h 157"/>
              <a:gd name="T40" fmla="*/ 94 w 141"/>
              <a:gd name="T41" fmla="*/ 142 h 157"/>
              <a:gd name="T42" fmla="*/ 92 w 141"/>
              <a:gd name="T43" fmla="*/ 149 h 157"/>
              <a:gd name="T44" fmla="*/ 88 w 141"/>
              <a:gd name="T45" fmla="*/ 150 h 157"/>
              <a:gd name="T46" fmla="*/ 87 w 141"/>
              <a:gd name="T47" fmla="*/ 152 h 157"/>
              <a:gd name="T48" fmla="*/ 73 w 141"/>
              <a:gd name="T49" fmla="*/ 157 h 157"/>
              <a:gd name="T50" fmla="*/ 58 w 141"/>
              <a:gd name="T51" fmla="*/ 135 h 157"/>
              <a:gd name="T52" fmla="*/ 50 w 141"/>
              <a:gd name="T53" fmla="*/ 127 h 157"/>
              <a:gd name="T54" fmla="*/ 45 w 141"/>
              <a:gd name="T55" fmla="*/ 98 h 157"/>
              <a:gd name="T56" fmla="*/ 26 w 141"/>
              <a:gd name="T57" fmla="*/ 90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1" h="157">
                <a:moveTo>
                  <a:pt x="8" y="82"/>
                </a:moveTo>
                <a:lnTo>
                  <a:pt x="0" y="79"/>
                </a:lnTo>
                <a:moveTo>
                  <a:pt x="113" y="0"/>
                </a:moveTo>
                <a:lnTo>
                  <a:pt x="116" y="0"/>
                </a:lnTo>
                <a:lnTo>
                  <a:pt x="121" y="0"/>
                </a:lnTo>
                <a:lnTo>
                  <a:pt x="141" y="6"/>
                </a:lnTo>
                <a:lnTo>
                  <a:pt x="135" y="22"/>
                </a:lnTo>
                <a:lnTo>
                  <a:pt x="135" y="23"/>
                </a:lnTo>
                <a:lnTo>
                  <a:pt x="132" y="29"/>
                </a:lnTo>
                <a:lnTo>
                  <a:pt x="122" y="51"/>
                </a:lnTo>
                <a:lnTo>
                  <a:pt x="122" y="52"/>
                </a:lnTo>
                <a:lnTo>
                  <a:pt x="122" y="53"/>
                </a:lnTo>
                <a:lnTo>
                  <a:pt x="122" y="56"/>
                </a:lnTo>
                <a:lnTo>
                  <a:pt x="125" y="59"/>
                </a:lnTo>
                <a:lnTo>
                  <a:pt x="129" y="63"/>
                </a:lnTo>
                <a:lnTo>
                  <a:pt x="126" y="66"/>
                </a:lnTo>
                <a:lnTo>
                  <a:pt x="125" y="70"/>
                </a:lnTo>
                <a:lnTo>
                  <a:pt x="122" y="77"/>
                </a:lnTo>
                <a:lnTo>
                  <a:pt x="111" y="86"/>
                </a:lnTo>
                <a:lnTo>
                  <a:pt x="95" y="141"/>
                </a:lnTo>
                <a:lnTo>
                  <a:pt x="94" y="142"/>
                </a:lnTo>
                <a:lnTo>
                  <a:pt x="92" y="149"/>
                </a:lnTo>
                <a:lnTo>
                  <a:pt x="88" y="150"/>
                </a:lnTo>
                <a:lnTo>
                  <a:pt x="87" y="152"/>
                </a:lnTo>
                <a:lnTo>
                  <a:pt x="73" y="157"/>
                </a:lnTo>
                <a:lnTo>
                  <a:pt x="58" y="135"/>
                </a:lnTo>
                <a:lnTo>
                  <a:pt x="50" y="127"/>
                </a:lnTo>
                <a:lnTo>
                  <a:pt x="45" y="98"/>
                </a:lnTo>
                <a:lnTo>
                  <a:pt x="26" y="9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7" name="Freeform 790"/>
          <p:cNvSpPr>
            <a:spLocks/>
          </p:cNvSpPr>
          <p:nvPr/>
        </p:nvSpPr>
        <p:spPr bwMode="auto">
          <a:xfrm>
            <a:off x="8053388" y="1149350"/>
            <a:ext cx="403225" cy="422275"/>
          </a:xfrm>
          <a:custGeom>
            <a:avLst/>
            <a:gdLst>
              <a:gd name="T0" fmla="*/ 231 w 254"/>
              <a:gd name="T1" fmla="*/ 29 h 266"/>
              <a:gd name="T2" fmla="*/ 233 w 254"/>
              <a:gd name="T3" fmla="*/ 33 h 266"/>
              <a:gd name="T4" fmla="*/ 237 w 254"/>
              <a:gd name="T5" fmla="*/ 36 h 266"/>
              <a:gd name="T6" fmla="*/ 240 w 254"/>
              <a:gd name="T7" fmla="*/ 45 h 266"/>
              <a:gd name="T8" fmla="*/ 244 w 254"/>
              <a:gd name="T9" fmla="*/ 47 h 266"/>
              <a:gd name="T10" fmla="*/ 246 w 254"/>
              <a:gd name="T11" fmla="*/ 49 h 266"/>
              <a:gd name="T12" fmla="*/ 251 w 254"/>
              <a:gd name="T13" fmla="*/ 62 h 266"/>
              <a:gd name="T14" fmla="*/ 254 w 254"/>
              <a:gd name="T15" fmla="*/ 75 h 266"/>
              <a:gd name="T16" fmla="*/ 246 w 254"/>
              <a:gd name="T17" fmla="*/ 92 h 266"/>
              <a:gd name="T18" fmla="*/ 233 w 254"/>
              <a:gd name="T19" fmla="*/ 92 h 266"/>
              <a:gd name="T20" fmla="*/ 205 w 254"/>
              <a:gd name="T21" fmla="*/ 85 h 266"/>
              <a:gd name="T22" fmla="*/ 184 w 254"/>
              <a:gd name="T23" fmla="*/ 74 h 266"/>
              <a:gd name="T24" fmla="*/ 171 w 254"/>
              <a:gd name="T25" fmla="*/ 75 h 266"/>
              <a:gd name="T26" fmla="*/ 180 w 254"/>
              <a:gd name="T27" fmla="*/ 86 h 266"/>
              <a:gd name="T28" fmla="*/ 186 w 254"/>
              <a:gd name="T29" fmla="*/ 96 h 266"/>
              <a:gd name="T30" fmla="*/ 187 w 254"/>
              <a:gd name="T31" fmla="*/ 104 h 266"/>
              <a:gd name="T32" fmla="*/ 183 w 254"/>
              <a:gd name="T33" fmla="*/ 111 h 266"/>
              <a:gd name="T34" fmla="*/ 186 w 254"/>
              <a:gd name="T35" fmla="*/ 123 h 266"/>
              <a:gd name="T36" fmla="*/ 179 w 254"/>
              <a:gd name="T37" fmla="*/ 139 h 266"/>
              <a:gd name="T38" fmla="*/ 172 w 254"/>
              <a:gd name="T39" fmla="*/ 143 h 266"/>
              <a:gd name="T40" fmla="*/ 164 w 254"/>
              <a:gd name="T41" fmla="*/ 142 h 266"/>
              <a:gd name="T42" fmla="*/ 156 w 254"/>
              <a:gd name="T43" fmla="*/ 152 h 266"/>
              <a:gd name="T44" fmla="*/ 154 w 254"/>
              <a:gd name="T45" fmla="*/ 160 h 266"/>
              <a:gd name="T46" fmla="*/ 141 w 254"/>
              <a:gd name="T47" fmla="*/ 173 h 266"/>
              <a:gd name="T48" fmla="*/ 128 w 254"/>
              <a:gd name="T49" fmla="*/ 176 h 266"/>
              <a:gd name="T50" fmla="*/ 123 w 254"/>
              <a:gd name="T51" fmla="*/ 197 h 266"/>
              <a:gd name="T52" fmla="*/ 128 w 254"/>
              <a:gd name="T53" fmla="*/ 201 h 266"/>
              <a:gd name="T54" fmla="*/ 128 w 254"/>
              <a:gd name="T55" fmla="*/ 209 h 266"/>
              <a:gd name="T56" fmla="*/ 128 w 254"/>
              <a:gd name="T57" fmla="*/ 217 h 266"/>
              <a:gd name="T58" fmla="*/ 127 w 254"/>
              <a:gd name="T59" fmla="*/ 222 h 266"/>
              <a:gd name="T60" fmla="*/ 128 w 254"/>
              <a:gd name="T61" fmla="*/ 233 h 266"/>
              <a:gd name="T62" fmla="*/ 123 w 254"/>
              <a:gd name="T63" fmla="*/ 250 h 266"/>
              <a:gd name="T64" fmla="*/ 117 w 254"/>
              <a:gd name="T65" fmla="*/ 265 h 266"/>
              <a:gd name="T66" fmla="*/ 113 w 254"/>
              <a:gd name="T67" fmla="*/ 263 h 266"/>
              <a:gd name="T68" fmla="*/ 111 w 254"/>
              <a:gd name="T69" fmla="*/ 261 h 266"/>
              <a:gd name="T70" fmla="*/ 107 w 254"/>
              <a:gd name="T71" fmla="*/ 259 h 266"/>
              <a:gd name="T72" fmla="*/ 97 w 254"/>
              <a:gd name="T73" fmla="*/ 254 h 266"/>
              <a:gd name="T74" fmla="*/ 89 w 254"/>
              <a:gd name="T75" fmla="*/ 244 h 266"/>
              <a:gd name="T76" fmla="*/ 88 w 254"/>
              <a:gd name="T77" fmla="*/ 228 h 266"/>
              <a:gd name="T78" fmla="*/ 83 w 254"/>
              <a:gd name="T79" fmla="*/ 214 h 266"/>
              <a:gd name="T80" fmla="*/ 94 w 254"/>
              <a:gd name="T81" fmla="*/ 192 h 266"/>
              <a:gd name="T82" fmla="*/ 101 w 254"/>
              <a:gd name="T83" fmla="*/ 176 h 266"/>
              <a:gd name="T84" fmla="*/ 111 w 254"/>
              <a:gd name="T85" fmla="*/ 152 h 266"/>
              <a:gd name="T86" fmla="*/ 115 w 254"/>
              <a:gd name="T87" fmla="*/ 138 h 266"/>
              <a:gd name="T88" fmla="*/ 104 w 254"/>
              <a:gd name="T89" fmla="*/ 123 h 266"/>
              <a:gd name="T90" fmla="*/ 98 w 254"/>
              <a:gd name="T91" fmla="*/ 113 h 266"/>
              <a:gd name="T92" fmla="*/ 93 w 254"/>
              <a:gd name="T93" fmla="*/ 105 h 266"/>
              <a:gd name="T94" fmla="*/ 88 w 254"/>
              <a:gd name="T95" fmla="*/ 96 h 266"/>
              <a:gd name="T96" fmla="*/ 83 w 254"/>
              <a:gd name="T97" fmla="*/ 86 h 266"/>
              <a:gd name="T98" fmla="*/ 73 w 254"/>
              <a:gd name="T99" fmla="*/ 83 h 266"/>
              <a:gd name="T100" fmla="*/ 59 w 254"/>
              <a:gd name="T101" fmla="*/ 81 h 266"/>
              <a:gd name="T102" fmla="*/ 37 w 254"/>
              <a:gd name="T103" fmla="*/ 77 h 266"/>
              <a:gd name="T104" fmla="*/ 30 w 254"/>
              <a:gd name="T105" fmla="*/ 74 h 266"/>
              <a:gd name="T106" fmla="*/ 14 w 254"/>
              <a:gd name="T107" fmla="*/ 71 h 266"/>
              <a:gd name="T108" fmla="*/ 0 w 254"/>
              <a:gd name="T109" fmla="*/ 63 h 266"/>
              <a:gd name="T110" fmla="*/ 77 w 254"/>
              <a:gd name="T111" fmla="*/ 14 h 266"/>
              <a:gd name="T112" fmla="*/ 81 w 254"/>
              <a:gd name="T113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54" h="266">
                <a:moveTo>
                  <a:pt x="228" y="25"/>
                </a:moveTo>
                <a:lnTo>
                  <a:pt x="228" y="26"/>
                </a:lnTo>
                <a:lnTo>
                  <a:pt x="231" y="29"/>
                </a:lnTo>
                <a:lnTo>
                  <a:pt x="232" y="30"/>
                </a:lnTo>
                <a:lnTo>
                  <a:pt x="233" y="30"/>
                </a:lnTo>
                <a:lnTo>
                  <a:pt x="233" y="33"/>
                </a:lnTo>
                <a:lnTo>
                  <a:pt x="235" y="32"/>
                </a:lnTo>
                <a:lnTo>
                  <a:pt x="235" y="36"/>
                </a:lnTo>
                <a:lnTo>
                  <a:pt x="237" y="36"/>
                </a:lnTo>
                <a:lnTo>
                  <a:pt x="239" y="41"/>
                </a:lnTo>
                <a:lnTo>
                  <a:pt x="237" y="42"/>
                </a:lnTo>
                <a:lnTo>
                  <a:pt x="240" y="45"/>
                </a:lnTo>
                <a:lnTo>
                  <a:pt x="241" y="45"/>
                </a:lnTo>
                <a:lnTo>
                  <a:pt x="244" y="48"/>
                </a:lnTo>
                <a:lnTo>
                  <a:pt x="244" y="47"/>
                </a:lnTo>
                <a:lnTo>
                  <a:pt x="246" y="48"/>
                </a:lnTo>
                <a:lnTo>
                  <a:pt x="247" y="51"/>
                </a:lnTo>
                <a:lnTo>
                  <a:pt x="246" y="49"/>
                </a:lnTo>
                <a:lnTo>
                  <a:pt x="246" y="52"/>
                </a:lnTo>
                <a:lnTo>
                  <a:pt x="248" y="57"/>
                </a:lnTo>
                <a:lnTo>
                  <a:pt x="251" y="62"/>
                </a:lnTo>
                <a:lnTo>
                  <a:pt x="252" y="70"/>
                </a:lnTo>
                <a:lnTo>
                  <a:pt x="251" y="71"/>
                </a:lnTo>
                <a:lnTo>
                  <a:pt x="254" y="75"/>
                </a:lnTo>
                <a:lnTo>
                  <a:pt x="254" y="77"/>
                </a:lnTo>
                <a:lnTo>
                  <a:pt x="254" y="79"/>
                </a:lnTo>
                <a:lnTo>
                  <a:pt x="246" y="92"/>
                </a:lnTo>
                <a:lnTo>
                  <a:pt x="237" y="92"/>
                </a:lnTo>
                <a:lnTo>
                  <a:pt x="236" y="92"/>
                </a:lnTo>
                <a:lnTo>
                  <a:pt x="233" y="92"/>
                </a:lnTo>
                <a:lnTo>
                  <a:pt x="227" y="93"/>
                </a:lnTo>
                <a:lnTo>
                  <a:pt x="217" y="96"/>
                </a:lnTo>
                <a:lnTo>
                  <a:pt x="205" y="85"/>
                </a:lnTo>
                <a:lnTo>
                  <a:pt x="198" y="81"/>
                </a:lnTo>
                <a:lnTo>
                  <a:pt x="187" y="75"/>
                </a:lnTo>
                <a:lnTo>
                  <a:pt x="184" y="74"/>
                </a:lnTo>
                <a:lnTo>
                  <a:pt x="176" y="71"/>
                </a:lnTo>
                <a:lnTo>
                  <a:pt x="173" y="74"/>
                </a:lnTo>
                <a:lnTo>
                  <a:pt x="171" y="75"/>
                </a:lnTo>
                <a:lnTo>
                  <a:pt x="172" y="78"/>
                </a:lnTo>
                <a:lnTo>
                  <a:pt x="176" y="78"/>
                </a:lnTo>
                <a:lnTo>
                  <a:pt x="180" y="86"/>
                </a:lnTo>
                <a:lnTo>
                  <a:pt x="182" y="87"/>
                </a:lnTo>
                <a:lnTo>
                  <a:pt x="184" y="93"/>
                </a:lnTo>
                <a:lnTo>
                  <a:pt x="186" y="96"/>
                </a:lnTo>
                <a:lnTo>
                  <a:pt x="187" y="100"/>
                </a:lnTo>
                <a:lnTo>
                  <a:pt x="187" y="101"/>
                </a:lnTo>
                <a:lnTo>
                  <a:pt x="187" y="104"/>
                </a:lnTo>
                <a:lnTo>
                  <a:pt x="184" y="109"/>
                </a:lnTo>
                <a:lnTo>
                  <a:pt x="183" y="111"/>
                </a:lnTo>
                <a:lnTo>
                  <a:pt x="183" y="111"/>
                </a:lnTo>
                <a:lnTo>
                  <a:pt x="184" y="113"/>
                </a:lnTo>
                <a:lnTo>
                  <a:pt x="184" y="119"/>
                </a:lnTo>
                <a:lnTo>
                  <a:pt x="186" y="123"/>
                </a:lnTo>
                <a:lnTo>
                  <a:pt x="182" y="134"/>
                </a:lnTo>
                <a:lnTo>
                  <a:pt x="180" y="139"/>
                </a:lnTo>
                <a:lnTo>
                  <a:pt x="179" y="139"/>
                </a:lnTo>
                <a:lnTo>
                  <a:pt x="175" y="143"/>
                </a:lnTo>
                <a:lnTo>
                  <a:pt x="173" y="143"/>
                </a:lnTo>
                <a:lnTo>
                  <a:pt x="172" y="143"/>
                </a:lnTo>
                <a:lnTo>
                  <a:pt x="171" y="141"/>
                </a:lnTo>
                <a:lnTo>
                  <a:pt x="165" y="141"/>
                </a:lnTo>
                <a:lnTo>
                  <a:pt x="164" y="142"/>
                </a:lnTo>
                <a:lnTo>
                  <a:pt x="161" y="146"/>
                </a:lnTo>
                <a:lnTo>
                  <a:pt x="161" y="149"/>
                </a:lnTo>
                <a:lnTo>
                  <a:pt x="156" y="152"/>
                </a:lnTo>
                <a:lnTo>
                  <a:pt x="156" y="154"/>
                </a:lnTo>
                <a:lnTo>
                  <a:pt x="154" y="157"/>
                </a:lnTo>
                <a:lnTo>
                  <a:pt x="154" y="160"/>
                </a:lnTo>
                <a:lnTo>
                  <a:pt x="146" y="175"/>
                </a:lnTo>
                <a:lnTo>
                  <a:pt x="142" y="176"/>
                </a:lnTo>
                <a:lnTo>
                  <a:pt x="141" y="173"/>
                </a:lnTo>
                <a:lnTo>
                  <a:pt x="138" y="176"/>
                </a:lnTo>
                <a:lnTo>
                  <a:pt x="131" y="177"/>
                </a:lnTo>
                <a:lnTo>
                  <a:pt x="128" y="176"/>
                </a:lnTo>
                <a:lnTo>
                  <a:pt x="126" y="182"/>
                </a:lnTo>
                <a:lnTo>
                  <a:pt x="122" y="186"/>
                </a:lnTo>
                <a:lnTo>
                  <a:pt x="123" y="197"/>
                </a:lnTo>
                <a:lnTo>
                  <a:pt x="124" y="199"/>
                </a:lnTo>
                <a:lnTo>
                  <a:pt x="126" y="199"/>
                </a:lnTo>
                <a:lnTo>
                  <a:pt x="128" y="201"/>
                </a:lnTo>
                <a:lnTo>
                  <a:pt x="128" y="203"/>
                </a:lnTo>
                <a:lnTo>
                  <a:pt x="128" y="209"/>
                </a:lnTo>
                <a:lnTo>
                  <a:pt x="128" y="209"/>
                </a:lnTo>
                <a:lnTo>
                  <a:pt x="128" y="212"/>
                </a:lnTo>
                <a:lnTo>
                  <a:pt x="128" y="213"/>
                </a:lnTo>
                <a:lnTo>
                  <a:pt x="128" y="217"/>
                </a:lnTo>
                <a:lnTo>
                  <a:pt x="128" y="217"/>
                </a:lnTo>
                <a:lnTo>
                  <a:pt x="128" y="220"/>
                </a:lnTo>
                <a:lnTo>
                  <a:pt x="127" y="222"/>
                </a:lnTo>
                <a:lnTo>
                  <a:pt x="128" y="224"/>
                </a:lnTo>
                <a:lnTo>
                  <a:pt x="127" y="228"/>
                </a:lnTo>
                <a:lnTo>
                  <a:pt x="128" y="233"/>
                </a:lnTo>
                <a:lnTo>
                  <a:pt x="128" y="235"/>
                </a:lnTo>
                <a:lnTo>
                  <a:pt x="124" y="248"/>
                </a:lnTo>
                <a:lnTo>
                  <a:pt x="123" y="250"/>
                </a:lnTo>
                <a:lnTo>
                  <a:pt x="119" y="257"/>
                </a:lnTo>
                <a:lnTo>
                  <a:pt x="119" y="259"/>
                </a:lnTo>
                <a:lnTo>
                  <a:pt x="117" y="265"/>
                </a:lnTo>
                <a:lnTo>
                  <a:pt x="116" y="266"/>
                </a:lnTo>
                <a:lnTo>
                  <a:pt x="115" y="263"/>
                </a:lnTo>
                <a:lnTo>
                  <a:pt x="113" y="263"/>
                </a:lnTo>
                <a:lnTo>
                  <a:pt x="113" y="262"/>
                </a:lnTo>
                <a:lnTo>
                  <a:pt x="111" y="262"/>
                </a:lnTo>
                <a:lnTo>
                  <a:pt x="111" y="261"/>
                </a:lnTo>
                <a:lnTo>
                  <a:pt x="109" y="261"/>
                </a:lnTo>
                <a:lnTo>
                  <a:pt x="108" y="259"/>
                </a:lnTo>
                <a:lnTo>
                  <a:pt x="107" y="259"/>
                </a:lnTo>
                <a:lnTo>
                  <a:pt x="104" y="258"/>
                </a:lnTo>
                <a:lnTo>
                  <a:pt x="102" y="258"/>
                </a:lnTo>
                <a:lnTo>
                  <a:pt x="97" y="254"/>
                </a:lnTo>
                <a:lnTo>
                  <a:pt x="96" y="252"/>
                </a:lnTo>
                <a:lnTo>
                  <a:pt x="93" y="250"/>
                </a:lnTo>
                <a:lnTo>
                  <a:pt x="89" y="244"/>
                </a:lnTo>
                <a:lnTo>
                  <a:pt x="88" y="242"/>
                </a:lnTo>
                <a:lnTo>
                  <a:pt x="88" y="232"/>
                </a:lnTo>
                <a:lnTo>
                  <a:pt x="88" y="228"/>
                </a:lnTo>
                <a:lnTo>
                  <a:pt x="86" y="224"/>
                </a:lnTo>
                <a:lnTo>
                  <a:pt x="85" y="218"/>
                </a:lnTo>
                <a:lnTo>
                  <a:pt x="83" y="214"/>
                </a:lnTo>
                <a:lnTo>
                  <a:pt x="88" y="207"/>
                </a:lnTo>
                <a:lnTo>
                  <a:pt x="90" y="202"/>
                </a:lnTo>
                <a:lnTo>
                  <a:pt x="94" y="192"/>
                </a:lnTo>
                <a:lnTo>
                  <a:pt x="97" y="183"/>
                </a:lnTo>
                <a:lnTo>
                  <a:pt x="101" y="176"/>
                </a:lnTo>
                <a:lnTo>
                  <a:pt x="101" y="176"/>
                </a:lnTo>
                <a:lnTo>
                  <a:pt x="104" y="171"/>
                </a:lnTo>
                <a:lnTo>
                  <a:pt x="108" y="161"/>
                </a:lnTo>
                <a:lnTo>
                  <a:pt x="111" y="152"/>
                </a:lnTo>
                <a:lnTo>
                  <a:pt x="112" y="147"/>
                </a:lnTo>
                <a:lnTo>
                  <a:pt x="112" y="146"/>
                </a:lnTo>
                <a:lnTo>
                  <a:pt x="115" y="138"/>
                </a:lnTo>
                <a:lnTo>
                  <a:pt x="111" y="134"/>
                </a:lnTo>
                <a:lnTo>
                  <a:pt x="107" y="127"/>
                </a:lnTo>
                <a:lnTo>
                  <a:pt x="104" y="123"/>
                </a:lnTo>
                <a:lnTo>
                  <a:pt x="104" y="122"/>
                </a:lnTo>
                <a:lnTo>
                  <a:pt x="101" y="119"/>
                </a:lnTo>
                <a:lnTo>
                  <a:pt x="98" y="113"/>
                </a:lnTo>
                <a:lnTo>
                  <a:pt x="96" y="111"/>
                </a:lnTo>
                <a:lnTo>
                  <a:pt x="94" y="108"/>
                </a:lnTo>
                <a:lnTo>
                  <a:pt x="93" y="105"/>
                </a:lnTo>
                <a:lnTo>
                  <a:pt x="92" y="102"/>
                </a:lnTo>
                <a:lnTo>
                  <a:pt x="90" y="100"/>
                </a:lnTo>
                <a:lnTo>
                  <a:pt x="88" y="96"/>
                </a:lnTo>
                <a:lnTo>
                  <a:pt x="86" y="93"/>
                </a:lnTo>
                <a:lnTo>
                  <a:pt x="85" y="90"/>
                </a:lnTo>
                <a:lnTo>
                  <a:pt x="83" y="86"/>
                </a:lnTo>
                <a:lnTo>
                  <a:pt x="82" y="86"/>
                </a:lnTo>
                <a:lnTo>
                  <a:pt x="81" y="85"/>
                </a:lnTo>
                <a:lnTo>
                  <a:pt x="73" y="83"/>
                </a:lnTo>
                <a:lnTo>
                  <a:pt x="68" y="83"/>
                </a:lnTo>
                <a:lnTo>
                  <a:pt x="62" y="81"/>
                </a:lnTo>
                <a:lnTo>
                  <a:pt x="59" y="81"/>
                </a:lnTo>
                <a:lnTo>
                  <a:pt x="49" y="78"/>
                </a:lnTo>
                <a:lnTo>
                  <a:pt x="45" y="78"/>
                </a:lnTo>
                <a:lnTo>
                  <a:pt x="37" y="77"/>
                </a:lnTo>
                <a:lnTo>
                  <a:pt x="33" y="75"/>
                </a:lnTo>
                <a:lnTo>
                  <a:pt x="32" y="75"/>
                </a:lnTo>
                <a:lnTo>
                  <a:pt x="30" y="74"/>
                </a:lnTo>
                <a:lnTo>
                  <a:pt x="21" y="72"/>
                </a:lnTo>
                <a:lnTo>
                  <a:pt x="18" y="71"/>
                </a:lnTo>
                <a:lnTo>
                  <a:pt x="14" y="71"/>
                </a:lnTo>
                <a:lnTo>
                  <a:pt x="10" y="70"/>
                </a:lnTo>
                <a:lnTo>
                  <a:pt x="7" y="68"/>
                </a:lnTo>
                <a:lnTo>
                  <a:pt x="0" y="63"/>
                </a:lnTo>
                <a:lnTo>
                  <a:pt x="32" y="33"/>
                </a:lnTo>
                <a:lnTo>
                  <a:pt x="74" y="15"/>
                </a:lnTo>
                <a:lnTo>
                  <a:pt x="77" y="14"/>
                </a:lnTo>
                <a:lnTo>
                  <a:pt x="79" y="12"/>
                </a:lnTo>
                <a:lnTo>
                  <a:pt x="83" y="12"/>
                </a:lnTo>
                <a:lnTo>
                  <a:pt x="8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8" name="Freeform 791"/>
          <p:cNvSpPr>
            <a:spLocks/>
          </p:cNvSpPr>
          <p:nvPr/>
        </p:nvSpPr>
        <p:spPr bwMode="auto">
          <a:xfrm>
            <a:off x="4068763" y="6007100"/>
            <a:ext cx="76200" cy="42863"/>
          </a:xfrm>
          <a:custGeom>
            <a:avLst/>
            <a:gdLst>
              <a:gd name="T0" fmla="*/ 0 w 48"/>
              <a:gd name="T1" fmla="*/ 2 h 27"/>
              <a:gd name="T2" fmla="*/ 10 w 48"/>
              <a:gd name="T3" fmla="*/ 0 h 27"/>
              <a:gd name="T4" fmla="*/ 12 w 48"/>
              <a:gd name="T5" fmla="*/ 0 h 27"/>
              <a:gd name="T6" fmla="*/ 16 w 48"/>
              <a:gd name="T7" fmla="*/ 3 h 27"/>
              <a:gd name="T8" fmla="*/ 23 w 48"/>
              <a:gd name="T9" fmla="*/ 10 h 27"/>
              <a:gd name="T10" fmla="*/ 25 w 48"/>
              <a:gd name="T11" fmla="*/ 7 h 27"/>
              <a:gd name="T12" fmla="*/ 29 w 48"/>
              <a:gd name="T13" fmla="*/ 19 h 27"/>
              <a:gd name="T14" fmla="*/ 36 w 48"/>
              <a:gd name="T15" fmla="*/ 23 h 27"/>
              <a:gd name="T16" fmla="*/ 34 w 48"/>
              <a:gd name="T17" fmla="*/ 27 h 27"/>
              <a:gd name="T18" fmla="*/ 48 w 48"/>
              <a:gd name="T19" fmla="*/ 26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27">
                <a:moveTo>
                  <a:pt x="0" y="2"/>
                </a:moveTo>
                <a:lnTo>
                  <a:pt x="10" y="0"/>
                </a:lnTo>
                <a:lnTo>
                  <a:pt x="12" y="0"/>
                </a:lnTo>
                <a:lnTo>
                  <a:pt x="16" y="3"/>
                </a:lnTo>
                <a:lnTo>
                  <a:pt x="23" y="10"/>
                </a:lnTo>
                <a:lnTo>
                  <a:pt x="25" y="7"/>
                </a:lnTo>
                <a:lnTo>
                  <a:pt x="29" y="19"/>
                </a:lnTo>
                <a:lnTo>
                  <a:pt x="36" y="23"/>
                </a:lnTo>
                <a:lnTo>
                  <a:pt x="34" y="27"/>
                </a:lnTo>
                <a:lnTo>
                  <a:pt x="48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9" name="Freeform 792"/>
          <p:cNvSpPr>
            <a:spLocks/>
          </p:cNvSpPr>
          <p:nvPr/>
        </p:nvSpPr>
        <p:spPr bwMode="auto">
          <a:xfrm>
            <a:off x="4122738" y="6048375"/>
            <a:ext cx="23813" cy="58738"/>
          </a:xfrm>
          <a:custGeom>
            <a:avLst/>
            <a:gdLst>
              <a:gd name="T0" fmla="*/ 14 w 15"/>
              <a:gd name="T1" fmla="*/ 0 h 37"/>
              <a:gd name="T2" fmla="*/ 14 w 15"/>
              <a:gd name="T3" fmla="*/ 8 h 37"/>
              <a:gd name="T4" fmla="*/ 7 w 15"/>
              <a:gd name="T5" fmla="*/ 15 h 37"/>
              <a:gd name="T6" fmla="*/ 11 w 15"/>
              <a:gd name="T7" fmla="*/ 19 h 37"/>
              <a:gd name="T8" fmla="*/ 15 w 15"/>
              <a:gd name="T9" fmla="*/ 25 h 37"/>
              <a:gd name="T10" fmla="*/ 12 w 15"/>
              <a:gd name="T11" fmla="*/ 25 h 37"/>
              <a:gd name="T12" fmla="*/ 6 w 15"/>
              <a:gd name="T13" fmla="*/ 26 h 37"/>
              <a:gd name="T14" fmla="*/ 3 w 15"/>
              <a:gd name="T15" fmla="*/ 34 h 37"/>
              <a:gd name="T16" fmla="*/ 2 w 15"/>
              <a:gd name="T17" fmla="*/ 37 h 37"/>
              <a:gd name="T18" fmla="*/ 0 w 15"/>
              <a:gd name="T1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37">
                <a:moveTo>
                  <a:pt x="14" y="0"/>
                </a:moveTo>
                <a:lnTo>
                  <a:pt x="14" y="8"/>
                </a:lnTo>
                <a:lnTo>
                  <a:pt x="7" y="15"/>
                </a:lnTo>
                <a:lnTo>
                  <a:pt x="11" y="19"/>
                </a:lnTo>
                <a:lnTo>
                  <a:pt x="15" y="25"/>
                </a:lnTo>
                <a:lnTo>
                  <a:pt x="12" y="25"/>
                </a:lnTo>
                <a:lnTo>
                  <a:pt x="6" y="26"/>
                </a:lnTo>
                <a:lnTo>
                  <a:pt x="3" y="34"/>
                </a:lnTo>
                <a:lnTo>
                  <a:pt x="2" y="37"/>
                </a:lnTo>
                <a:lnTo>
                  <a:pt x="0" y="3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0" name="Freeform 793"/>
          <p:cNvSpPr>
            <a:spLocks/>
          </p:cNvSpPr>
          <p:nvPr/>
        </p:nvSpPr>
        <p:spPr bwMode="auto">
          <a:xfrm>
            <a:off x="4237038" y="5835650"/>
            <a:ext cx="141288" cy="63500"/>
          </a:xfrm>
          <a:custGeom>
            <a:avLst/>
            <a:gdLst>
              <a:gd name="T0" fmla="*/ 65 w 65"/>
              <a:gd name="T1" fmla="*/ 1 h 29"/>
              <a:gd name="T2" fmla="*/ 56 w 65"/>
              <a:gd name="T3" fmla="*/ 4 h 29"/>
              <a:gd name="T4" fmla="*/ 47 w 65"/>
              <a:gd name="T5" fmla="*/ 0 h 29"/>
              <a:gd name="T6" fmla="*/ 37 w 65"/>
              <a:gd name="T7" fmla="*/ 7 h 29"/>
              <a:gd name="T8" fmla="*/ 33 w 65"/>
              <a:gd name="T9" fmla="*/ 15 h 29"/>
              <a:gd name="T10" fmla="*/ 12 w 65"/>
              <a:gd name="T11" fmla="*/ 15 h 29"/>
              <a:gd name="T12" fmla="*/ 5 w 65"/>
              <a:gd name="T13" fmla="*/ 20 h 29"/>
              <a:gd name="T14" fmla="*/ 2 w 65"/>
              <a:gd name="T15" fmla="*/ 22 h 29"/>
              <a:gd name="T16" fmla="*/ 0 w 65"/>
              <a:gd name="T17" fmla="*/ 23 h 29"/>
              <a:gd name="T18" fmla="*/ 0 w 65"/>
              <a:gd name="T19" fmla="*/ 24 h 29"/>
              <a:gd name="T20" fmla="*/ 0 w 65"/>
              <a:gd name="T21" fmla="*/ 29 h 29"/>
              <a:gd name="T22" fmla="*/ 1 w 65"/>
              <a:gd name="T2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5" h="29">
                <a:moveTo>
                  <a:pt x="65" y="1"/>
                </a:moveTo>
                <a:cubicBezTo>
                  <a:pt x="56" y="4"/>
                  <a:pt x="56" y="4"/>
                  <a:pt x="56" y="4"/>
                </a:cubicBezTo>
                <a:cubicBezTo>
                  <a:pt x="47" y="0"/>
                  <a:pt x="47" y="0"/>
                  <a:pt x="47" y="0"/>
                </a:cubicBezTo>
                <a:cubicBezTo>
                  <a:pt x="37" y="7"/>
                  <a:pt x="37" y="7"/>
                  <a:pt x="37" y="7"/>
                </a:cubicBezTo>
                <a:cubicBezTo>
                  <a:pt x="33" y="15"/>
                  <a:pt x="33" y="15"/>
                  <a:pt x="33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5" y="20"/>
                  <a:pt x="5" y="20"/>
                  <a:pt x="5" y="20"/>
                </a:cubicBezTo>
                <a:cubicBezTo>
                  <a:pt x="2" y="22"/>
                  <a:pt x="2" y="22"/>
                  <a:pt x="2" y="2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8"/>
                  <a:pt x="0" y="29"/>
                </a:cubicBezTo>
                <a:cubicBezTo>
                  <a:pt x="0" y="29"/>
                  <a:pt x="1" y="29"/>
                  <a:pt x="1" y="29"/>
                </a:cubicBez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1" name="Freeform 794"/>
          <p:cNvSpPr>
            <a:spLocks/>
          </p:cNvSpPr>
          <p:nvPr/>
        </p:nvSpPr>
        <p:spPr bwMode="auto">
          <a:xfrm>
            <a:off x="4222751" y="5838825"/>
            <a:ext cx="177800" cy="120650"/>
          </a:xfrm>
          <a:custGeom>
            <a:avLst/>
            <a:gdLst>
              <a:gd name="T0" fmla="*/ 98 w 112"/>
              <a:gd name="T1" fmla="*/ 0 h 76"/>
              <a:gd name="T2" fmla="*/ 112 w 112"/>
              <a:gd name="T3" fmla="*/ 4 h 76"/>
              <a:gd name="T4" fmla="*/ 102 w 112"/>
              <a:gd name="T5" fmla="*/ 12 h 76"/>
              <a:gd name="T6" fmla="*/ 103 w 112"/>
              <a:gd name="T7" fmla="*/ 20 h 76"/>
              <a:gd name="T8" fmla="*/ 68 w 112"/>
              <a:gd name="T9" fmla="*/ 50 h 76"/>
              <a:gd name="T10" fmla="*/ 52 w 112"/>
              <a:gd name="T11" fmla="*/ 50 h 76"/>
              <a:gd name="T12" fmla="*/ 43 w 112"/>
              <a:gd name="T13" fmla="*/ 64 h 76"/>
              <a:gd name="T14" fmla="*/ 31 w 112"/>
              <a:gd name="T15" fmla="*/ 71 h 76"/>
              <a:gd name="T16" fmla="*/ 16 w 112"/>
              <a:gd name="T17" fmla="*/ 71 h 76"/>
              <a:gd name="T18" fmla="*/ 15 w 112"/>
              <a:gd name="T19" fmla="*/ 71 h 76"/>
              <a:gd name="T20" fmla="*/ 0 w 112"/>
              <a:gd name="T21" fmla="*/ 7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2" h="76">
                <a:moveTo>
                  <a:pt x="98" y="0"/>
                </a:moveTo>
                <a:lnTo>
                  <a:pt x="112" y="4"/>
                </a:lnTo>
                <a:lnTo>
                  <a:pt x="102" y="12"/>
                </a:lnTo>
                <a:lnTo>
                  <a:pt x="103" y="20"/>
                </a:lnTo>
                <a:lnTo>
                  <a:pt x="68" y="50"/>
                </a:lnTo>
                <a:lnTo>
                  <a:pt x="52" y="50"/>
                </a:lnTo>
                <a:lnTo>
                  <a:pt x="43" y="64"/>
                </a:lnTo>
                <a:lnTo>
                  <a:pt x="31" y="71"/>
                </a:lnTo>
                <a:lnTo>
                  <a:pt x="16" y="71"/>
                </a:lnTo>
                <a:lnTo>
                  <a:pt x="15" y="71"/>
                </a:lnTo>
                <a:lnTo>
                  <a:pt x="0" y="7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2" name="Freeform 795"/>
          <p:cNvSpPr>
            <a:spLocks noEditPoints="1"/>
          </p:cNvSpPr>
          <p:nvPr/>
        </p:nvSpPr>
        <p:spPr bwMode="auto">
          <a:xfrm>
            <a:off x="4246563" y="5595938"/>
            <a:ext cx="234950" cy="182563"/>
          </a:xfrm>
          <a:custGeom>
            <a:avLst/>
            <a:gdLst>
              <a:gd name="T0" fmla="*/ 3 w 148"/>
              <a:gd name="T1" fmla="*/ 64 h 115"/>
              <a:gd name="T2" fmla="*/ 4 w 148"/>
              <a:gd name="T3" fmla="*/ 61 h 115"/>
              <a:gd name="T4" fmla="*/ 5 w 148"/>
              <a:gd name="T5" fmla="*/ 60 h 115"/>
              <a:gd name="T6" fmla="*/ 1 w 148"/>
              <a:gd name="T7" fmla="*/ 57 h 115"/>
              <a:gd name="T8" fmla="*/ 1 w 148"/>
              <a:gd name="T9" fmla="*/ 56 h 115"/>
              <a:gd name="T10" fmla="*/ 0 w 148"/>
              <a:gd name="T11" fmla="*/ 45 h 115"/>
              <a:gd name="T12" fmla="*/ 1 w 148"/>
              <a:gd name="T13" fmla="*/ 44 h 115"/>
              <a:gd name="T14" fmla="*/ 5 w 148"/>
              <a:gd name="T15" fmla="*/ 44 h 115"/>
              <a:gd name="T16" fmla="*/ 5 w 148"/>
              <a:gd name="T17" fmla="*/ 37 h 115"/>
              <a:gd name="T18" fmla="*/ 8 w 148"/>
              <a:gd name="T19" fmla="*/ 37 h 115"/>
              <a:gd name="T20" fmla="*/ 13 w 148"/>
              <a:gd name="T21" fmla="*/ 41 h 115"/>
              <a:gd name="T22" fmla="*/ 20 w 148"/>
              <a:gd name="T23" fmla="*/ 44 h 115"/>
              <a:gd name="T24" fmla="*/ 26 w 148"/>
              <a:gd name="T25" fmla="*/ 45 h 115"/>
              <a:gd name="T26" fmla="*/ 31 w 148"/>
              <a:gd name="T27" fmla="*/ 45 h 115"/>
              <a:gd name="T28" fmla="*/ 38 w 148"/>
              <a:gd name="T29" fmla="*/ 40 h 115"/>
              <a:gd name="T30" fmla="*/ 58 w 148"/>
              <a:gd name="T31" fmla="*/ 34 h 115"/>
              <a:gd name="T32" fmla="*/ 79 w 148"/>
              <a:gd name="T33" fmla="*/ 16 h 115"/>
              <a:gd name="T34" fmla="*/ 83 w 148"/>
              <a:gd name="T35" fmla="*/ 16 h 115"/>
              <a:gd name="T36" fmla="*/ 87 w 148"/>
              <a:gd name="T37" fmla="*/ 16 h 115"/>
              <a:gd name="T38" fmla="*/ 90 w 148"/>
              <a:gd name="T39" fmla="*/ 16 h 115"/>
              <a:gd name="T40" fmla="*/ 91 w 148"/>
              <a:gd name="T41" fmla="*/ 16 h 115"/>
              <a:gd name="T42" fmla="*/ 120 w 148"/>
              <a:gd name="T43" fmla="*/ 1 h 115"/>
              <a:gd name="T44" fmla="*/ 136 w 148"/>
              <a:gd name="T45" fmla="*/ 0 h 115"/>
              <a:gd name="T46" fmla="*/ 136 w 148"/>
              <a:gd name="T47" fmla="*/ 0 h 115"/>
              <a:gd name="T48" fmla="*/ 136 w 148"/>
              <a:gd name="T49" fmla="*/ 23 h 115"/>
              <a:gd name="T50" fmla="*/ 148 w 148"/>
              <a:gd name="T51" fmla="*/ 30 h 115"/>
              <a:gd name="T52" fmla="*/ 133 w 148"/>
              <a:gd name="T53" fmla="*/ 34 h 115"/>
              <a:gd name="T54" fmla="*/ 124 w 148"/>
              <a:gd name="T55" fmla="*/ 52 h 115"/>
              <a:gd name="T56" fmla="*/ 116 w 148"/>
              <a:gd name="T57" fmla="*/ 48 h 115"/>
              <a:gd name="T58" fmla="*/ 109 w 148"/>
              <a:gd name="T59" fmla="*/ 68 h 115"/>
              <a:gd name="T60" fmla="*/ 117 w 148"/>
              <a:gd name="T61" fmla="*/ 79 h 115"/>
              <a:gd name="T62" fmla="*/ 106 w 148"/>
              <a:gd name="T63" fmla="*/ 87 h 115"/>
              <a:gd name="T64" fmla="*/ 97 w 148"/>
              <a:gd name="T65" fmla="*/ 90 h 115"/>
              <a:gd name="T66" fmla="*/ 98 w 148"/>
              <a:gd name="T67" fmla="*/ 93 h 115"/>
              <a:gd name="T68" fmla="*/ 102 w 148"/>
              <a:gd name="T69" fmla="*/ 98 h 115"/>
              <a:gd name="T70" fmla="*/ 97 w 148"/>
              <a:gd name="T71" fmla="*/ 98 h 115"/>
              <a:gd name="T72" fmla="*/ 93 w 148"/>
              <a:gd name="T73" fmla="*/ 106 h 115"/>
              <a:gd name="T74" fmla="*/ 78 w 148"/>
              <a:gd name="T75" fmla="*/ 102 h 115"/>
              <a:gd name="T76" fmla="*/ 58 w 148"/>
              <a:gd name="T77" fmla="*/ 109 h 115"/>
              <a:gd name="T78" fmla="*/ 56 w 148"/>
              <a:gd name="T79" fmla="*/ 101 h 115"/>
              <a:gd name="T80" fmla="*/ 56 w 148"/>
              <a:gd name="T81" fmla="*/ 100 h 115"/>
              <a:gd name="T82" fmla="*/ 52 w 148"/>
              <a:gd name="T83" fmla="*/ 104 h 115"/>
              <a:gd name="T84" fmla="*/ 38 w 148"/>
              <a:gd name="T85" fmla="*/ 97 h 115"/>
              <a:gd name="T86" fmla="*/ 37 w 148"/>
              <a:gd name="T87" fmla="*/ 100 h 115"/>
              <a:gd name="T88" fmla="*/ 33 w 148"/>
              <a:gd name="T89" fmla="*/ 100 h 115"/>
              <a:gd name="T90" fmla="*/ 27 w 148"/>
              <a:gd name="T91" fmla="*/ 97 h 115"/>
              <a:gd name="T92" fmla="*/ 24 w 148"/>
              <a:gd name="T93" fmla="*/ 100 h 115"/>
              <a:gd name="T94" fmla="*/ 22 w 148"/>
              <a:gd name="T95" fmla="*/ 104 h 115"/>
              <a:gd name="T96" fmla="*/ 19 w 148"/>
              <a:gd name="T97" fmla="*/ 105 h 115"/>
              <a:gd name="T98" fmla="*/ 19 w 148"/>
              <a:gd name="T99" fmla="*/ 106 h 115"/>
              <a:gd name="T100" fmla="*/ 15 w 148"/>
              <a:gd name="T101" fmla="*/ 112 h 115"/>
              <a:gd name="T102" fmla="*/ 13 w 148"/>
              <a:gd name="T103" fmla="*/ 115 h 115"/>
              <a:gd name="T104" fmla="*/ 7 w 148"/>
              <a:gd name="T105" fmla="*/ 113 h 115"/>
              <a:gd name="T106" fmla="*/ 7 w 148"/>
              <a:gd name="T107" fmla="*/ 112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8" h="115">
                <a:moveTo>
                  <a:pt x="3" y="64"/>
                </a:moveTo>
                <a:lnTo>
                  <a:pt x="4" y="61"/>
                </a:lnTo>
                <a:lnTo>
                  <a:pt x="5" y="60"/>
                </a:lnTo>
                <a:lnTo>
                  <a:pt x="1" y="57"/>
                </a:lnTo>
                <a:lnTo>
                  <a:pt x="1" y="56"/>
                </a:lnTo>
                <a:lnTo>
                  <a:pt x="0" y="45"/>
                </a:lnTo>
                <a:lnTo>
                  <a:pt x="1" y="44"/>
                </a:lnTo>
                <a:lnTo>
                  <a:pt x="5" y="44"/>
                </a:lnTo>
                <a:lnTo>
                  <a:pt x="5" y="37"/>
                </a:lnTo>
                <a:lnTo>
                  <a:pt x="8" y="37"/>
                </a:lnTo>
                <a:lnTo>
                  <a:pt x="13" y="41"/>
                </a:lnTo>
                <a:lnTo>
                  <a:pt x="20" y="44"/>
                </a:lnTo>
                <a:moveTo>
                  <a:pt x="26" y="45"/>
                </a:moveTo>
                <a:lnTo>
                  <a:pt x="31" y="45"/>
                </a:lnTo>
                <a:lnTo>
                  <a:pt x="38" y="40"/>
                </a:lnTo>
                <a:lnTo>
                  <a:pt x="58" y="34"/>
                </a:lnTo>
                <a:lnTo>
                  <a:pt x="79" y="16"/>
                </a:lnTo>
                <a:lnTo>
                  <a:pt x="83" y="16"/>
                </a:lnTo>
                <a:lnTo>
                  <a:pt x="87" y="16"/>
                </a:lnTo>
                <a:lnTo>
                  <a:pt x="90" y="16"/>
                </a:lnTo>
                <a:lnTo>
                  <a:pt x="91" y="16"/>
                </a:lnTo>
                <a:lnTo>
                  <a:pt x="120" y="1"/>
                </a:lnTo>
                <a:lnTo>
                  <a:pt x="136" y="0"/>
                </a:lnTo>
                <a:moveTo>
                  <a:pt x="136" y="0"/>
                </a:moveTo>
                <a:lnTo>
                  <a:pt x="136" y="23"/>
                </a:lnTo>
                <a:lnTo>
                  <a:pt x="148" y="30"/>
                </a:lnTo>
                <a:lnTo>
                  <a:pt x="133" y="34"/>
                </a:lnTo>
                <a:lnTo>
                  <a:pt x="124" y="52"/>
                </a:lnTo>
                <a:lnTo>
                  <a:pt x="116" y="48"/>
                </a:lnTo>
                <a:lnTo>
                  <a:pt x="109" y="68"/>
                </a:lnTo>
                <a:lnTo>
                  <a:pt x="117" y="79"/>
                </a:lnTo>
                <a:lnTo>
                  <a:pt x="106" y="87"/>
                </a:lnTo>
                <a:lnTo>
                  <a:pt x="97" y="90"/>
                </a:lnTo>
                <a:lnTo>
                  <a:pt x="98" y="93"/>
                </a:lnTo>
                <a:lnTo>
                  <a:pt x="102" y="98"/>
                </a:lnTo>
                <a:lnTo>
                  <a:pt x="97" y="98"/>
                </a:lnTo>
                <a:lnTo>
                  <a:pt x="93" y="106"/>
                </a:lnTo>
                <a:lnTo>
                  <a:pt x="78" y="102"/>
                </a:lnTo>
                <a:lnTo>
                  <a:pt x="58" y="109"/>
                </a:lnTo>
                <a:lnTo>
                  <a:pt x="56" y="101"/>
                </a:lnTo>
                <a:lnTo>
                  <a:pt x="56" y="100"/>
                </a:lnTo>
                <a:lnTo>
                  <a:pt x="52" y="104"/>
                </a:lnTo>
                <a:lnTo>
                  <a:pt x="38" y="97"/>
                </a:lnTo>
                <a:lnTo>
                  <a:pt x="37" y="100"/>
                </a:lnTo>
                <a:lnTo>
                  <a:pt x="33" y="100"/>
                </a:lnTo>
                <a:lnTo>
                  <a:pt x="27" y="97"/>
                </a:lnTo>
                <a:lnTo>
                  <a:pt x="24" y="100"/>
                </a:lnTo>
                <a:lnTo>
                  <a:pt x="22" y="104"/>
                </a:lnTo>
                <a:lnTo>
                  <a:pt x="19" y="105"/>
                </a:lnTo>
                <a:lnTo>
                  <a:pt x="19" y="106"/>
                </a:lnTo>
                <a:lnTo>
                  <a:pt x="15" y="112"/>
                </a:lnTo>
                <a:lnTo>
                  <a:pt x="13" y="115"/>
                </a:lnTo>
                <a:lnTo>
                  <a:pt x="7" y="113"/>
                </a:lnTo>
                <a:lnTo>
                  <a:pt x="7" y="1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3" name="Freeform 796"/>
          <p:cNvSpPr>
            <a:spLocks/>
          </p:cNvSpPr>
          <p:nvPr/>
        </p:nvSpPr>
        <p:spPr bwMode="auto">
          <a:xfrm>
            <a:off x="4425951" y="5192713"/>
            <a:ext cx="157163" cy="104775"/>
          </a:xfrm>
          <a:custGeom>
            <a:avLst/>
            <a:gdLst>
              <a:gd name="T0" fmla="*/ 5 w 99"/>
              <a:gd name="T1" fmla="*/ 66 h 66"/>
              <a:gd name="T2" fmla="*/ 5 w 99"/>
              <a:gd name="T3" fmla="*/ 63 h 66"/>
              <a:gd name="T4" fmla="*/ 0 w 99"/>
              <a:gd name="T5" fmla="*/ 63 h 66"/>
              <a:gd name="T6" fmla="*/ 7 w 99"/>
              <a:gd name="T7" fmla="*/ 59 h 66"/>
              <a:gd name="T8" fmla="*/ 10 w 99"/>
              <a:gd name="T9" fmla="*/ 56 h 66"/>
              <a:gd name="T10" fmla="*/ 16 w 99"/>
              <a:gd name="T11" fmla="*/ 30 h 66"/>
              <a:gd name="T12" fmla="*/ 16 w 99"/>
              <a:gd name="T13" fmla="*/ 28 h 66"/>
              <a:gd name="T14" fmla="*/ 20 w 99"/>
              <a:gd name="T15" fmla="*/ 20 h 66"/>
              <a:gd name="T16" fmla="*/ 22 w 99"/>
              <a:gd name="T17" fmla="*/ 18 h 66"/>
              <a:gd name="T18" fmla="*/ 19 w 99"/>
              <a:gd name="T19" fmla="*/ 15 h 66"/>
              <a:gd name="T20" fmla="*/ 29 w 99"/>
              <a:gd name="T21" fmla="*/ 17 h 66"/>
              <a:gd name="T22" fmla="*/ 33 w 99"/>
              <a:gd name="T23" fmla="*/ 10 h 66"/>
              <a:gd name="T24" fmla="*/ 34 w 99"/>
              <a:gd name="T25" fmla="*/ 7 h 66"/>
              <a:gd name="T26" fmla="*/ 39 w 99"/>
              <a:gd name="T27" fmla="*/ 0 h 66"/>
              <a:gd name="T28" fmla="*/ 39 w 99"/>
              <a:gd name="T29" fmla="*/ 7 h 66"/>
              <a:gd name="T30" fmla="*/ 53 w 99"/>
              <a:gd name="T31" fmla="*/ 11 h 66"/>
              <a:gd name="T32" fmla="*/ 56 w 99"/>
              <a:gd name="T33" fmla="*/ 15 h 66"/>
              <a:gd name="T34" fmla="*/ 67 w 99"/>
              <a:gd name="T35" fmla="*/ 15 h 66"/>
              <a:gd name="T36" fmla="*/ 69 w 99"/>
              <a:gd name="T37" fmla="*/ 15 h 66"/>
              <a:gd name="T38" fmla="*/ 94 w 99"/>
              <a:gd name="T39" fmla="*/ 22 h 66"/>
              <a:gd name="T40" fmla="*/ 99 w 99"/>
              <a:gd name="T41" fmla="*/ 25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9" h="66">
                <a:moveTo>
                  <a:pt x="5" y="66"/>
                </a:moveTo>
                <a:lnTo>
                  <a:pt x="5" y="63"/>
                </a:lnTo>
                <a:lnTo>
                  <a:pt x="0" y="63"/>
                </a:lnTo>
                <a:lnTo>
                  <a:pt x="7" y="59"/>
                </a:lnTo>
                <a:lnTo>
                  <a:pt x="10" y="56"/>
                </a:lnTo>
                <a:lnTo>
                  <a:pt x="16" y="30"/>
                </a:lnTo>
                <a:lnTo>
                  <a:pt x="16" y="28"/>
                </a:lnTo>
                <a:lnTo>
                  <a:pt x="20" y="20"/>
                </a:lnTo>
                <a:lnTo>
                  <a:pt x="22" y="18"/>
                </a:lnTo>
                <a:lnTo>
                  <a:pt x="19" y="15"/>
                </a:lnTo>
                <a:lnTo>
                  <a:pt x="29" y="17"/>
                </a:lnTo>
                <a:lnTo>
                  <a:pt x="33" y="10"/>
                </a:lnTo>
                <a:lnTo>
                  <a:pt x="34" y="7"/>
                </a:lnTo>
                <a:lnTo>
                  <a:pt x="39" y="0"/>
                </a:lnTo>
                <a:lnTo>
                  <a:pt x="39" y="7"/>
                </a:lnTo>
                <a:lnTo>
                  <a:pt x="53" y="11"/>
                </a:lnTo>
                <a:lnTo>
                  <a:pt x="56" y="15"/>
                </a:lnTo>
                <a:lnTo>
                  <a:pt x="67" y="15"/>
                </a:lnTo>
                <a:lnTo>
                  <a:pt x="69" y="15"/>
                </a:lnTo>
                <a:lnTo>
                  <a:pt x="94" y="22"/>
                </a:lnTo>
                <a:lnTo>
                  <a:pt x="99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4" name="Freeform 797"/>
          <p:cNvSpPr>
            <a:spLocks/>
          </p:cNvSpPr>
          <p:nvPr/>
        </p:nvSpPr>
        <p:spPr bwMode="auto">
          <a:xfrm>
            <a:off x="4471988" y="5232400"/>
            <a:ext cx="158750" cy="71438"/>
          </a:xfrm>
          <a:custGeom>
            <a:avLst/>
            <a:gdLst>
              <a:gd name="T0" fmla="*/ 70 w 100"/>
              <a:gd name="T1" fmla="*/ 0 h 45"/>
              <a:gd name="T2" fmla="*/ 66 w 100"/>
              <a:gd name="T3" fmla="*/ 3 h 45"/>
              <a:gd name="T4" fmla="*/ 72 w 100"/>
              <a:gd name="T5" fmla="*/ 4 h 45"/>
              <a:gd name="T6" fmla="*/ 80 w 100"/>
              <a:gd name="T7" fmla="*/ 5 h 45"/>
              <a:gd name="T8" fmla="*/ 81 w 100"/>
              <a:gd name="T9" fmla="*/ 5 h 45"/>
              <a:gd name="T10" fmla="*/ 91 w 100"/>
              <a:gd name="T11" fmla="*/ 14 h 45"/>
              <a:gd name="T12" fmla="*/ 90 w 100"/>
              <a:gd name="T13" fmla="*/ 33 h 45"/>
              <a:gd name="T14" fmla="*/ 92 w 100"/>
              <a:gd name="T15" fmla="*/ 35 h 45"/>
              <a:gd name="T16" fmla="*/ 100 w 100"/>
              <a:gd name="T17" fmla="*/ 45 h 45"/>
              <a:gd name="T18" fmla="*/ 73 w 100"/>
              <a:gd name="T19" fmla="*/ 35 h 45"/>
              <a:gd name="T20" fmla="*/ 64 w 100"/>
              <a:gd name="T21" fmla="*/ 33 h 45"/>
              <a:gd name="T22" fmla="*/ 47 w 100"/>
              <a:gd name="T23" fmla="*/ 22 h 45"/>
              <a:gd name="T24" fmla="*/ 43 w 100"/>
              <a:gd name="T25" fmla="*/ 19 h 45"/>
              <a:gd name="T26" fmla="*/ 36 w 100"/>
              <a:gd name="T27" fmla="*/ 20 h 45"/>
              <a:gd name="T28" fmla="*/ 32 w 100"/>
              <a:gd name="T29" fmla="*/ 33 h 45"/>
              <a:gd name="T30" fmla="*/ 10 w 100"/>
              <a:gd name="T31" fmla="*/ 31 h 45"/>
              <a:gd name="T32" fmla="*/ 8 w 100"/>
              <a:gd name="T33" fmla="*/ 31 h 45"/>
              <a:gd name="T34" fmla="*/ 0 w 100"/>
              <a:gd name="T35" fmla="*/ 38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0" h="45">
                <a:moveTo>
                  <a:pt x="70" y="0"/>
                </a:moveTo>
                <a:lnTo>
                  <a:pt x="66" y="3"/>
                </a:lnTo>
                <a:lnTo>
                  <a:pt x="72" y="4"/>
                </a:lnTo>
                <a:lnTo>
                  <a:pt x="80" y="5"/>
                </a:lnTo>
                <a:lnTo>
                  <a:pt x="81" y="5"/>
                </a:lnTo>
                <a:lnTo>
                  <a:pt x="91" y="14"/>
                </a:lnTo>
                <a:lnTo>
                  <a:pt x="90" y="33"/>
                </a:lnTo>
                <a:lnTo>
                  <a:pt x="92" y="35"/>
                </a:lnTo>
                <a:lnTo>
                  <a:pt x="100" y="45"/>
                </a:lnTo>
                <a:lnTo>
                  <a:pt x="73" y="35"/>
                </a:lnTo>
                <a:lnTo>
                  <a:pt x="64" y="33"/>
                </a:lnTo>
                <a:lnTo>
                  <a:pt x="47" y="22"/>
                </a:lnTo>
                <a:lnTo>
                  <a:pt x="43" y="19"/>
                </a:lnTo>
                <a:lnTo>
                  <a:pt x="36" y="20"/>
                </a:lnTo>
                <a:lnTo>
                  <a:pt x="32" y="33"/>
                </a:lnTo>
                <a:lnTo>
                  <a:pt x="10" y="31"/>
                </a:lnTo>
                <a:lnTo>
                  <a:pt x="8" y="31"/>
                </a:lnTo>
                <a:lnTo>
                  <a:pt x="0" y="3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5" name="Freeform 798"/>
          <p:cNvSpPr>
            <a:spLocks/>
          </p:cNvSpPr>
          <p:nvPr/>
        </p:nvSpPr>
        <p:spPr bwMode="auto">
          <a:xfrm>
            <a:off x="4325938" y="5018088"/>
            <a:ext cx="182563" cy="100013"/>
          </a:xfrm>
          <a:custGeom>
            <a:avLst/>
            <a:gdLst>
              <a:gd name="T0" fmla="*/ 115 w 115"/>
              <a:gd name="T1" fmla="*/ 35 h 63"/>
              <a:gd name="T2" fmla="*/ 111 w 115"/>
              <a:gd name="T3" fmla="*/ 38 h 63"/>
              <a:gd name="T4" fmla="*/ 86 w 115"/>
              <a:gd name="T5" fmla="*/ 38 h 63"/>
              <a:gd name="T6" fmla="*/ 79 w 115"/>
              <a:gd name="T7" fmla="*/ 56 h 63"/>
              <a:gd name="T8" fmla="*/ 74 w 115"/>
              <a:gd name="T9" fmla="*/ 56 h 63"/>
              <a:gd name="T10" fmla="*/ 73 w 115"/>
              <a:gd name="T11" fmla="*/ 49 h 63"/>
              <a:gd name="T12" fmla="*/ 67 w 115"/>
              <a:gd name="T13" fmla="*/ 48 h 63"/>
              <a:gd name="T14" fmla="*/ 66 w 115"/>
              <a:gd name="T15" fmla="*/ 56 h 63"/>
              <a:gd name="T16" fmla="*/ 51 w 115"/>
              <a:gd name="T17" fmla="*/ 63 h 63"/>
              <a:gd name="T18" fmla="*/ 45 w 115"/>
              <a:gd name="T19" fmla="*/ 59 h 63"/>
              <a:gd name="T20" fmla="*/ 48 w 115"/>
              <a:gd name="T21" fmla="*/ 55 h 63"/>
              <a:gd name="T22" fmla="*/ 44 w 115"/>
              <a:gd name="T23" fmla="*/ 48 h 63"/>
              <a:gd name="T24" fmla="*/ 38 w 115"/>
              <a:gd name="T25" fmla="*/ 53 h 63"/>
              <a:gd name="T26" fmla="*/ 32 w 115"/>
              <a:gd name="T27" fmla="*/ 50 h 63"/>
              <a:gd name="T28" fmla="*/ 19 w 115"/>
              <a:gd name="T29" fmla="*/ 63 h 63"/>
              <a:gd name="T30" fmla="*/ 8 w 115"/>
              <a:gd name="T31" fmla="*/ 52 h 63"/>
              <a:gd name="T32" fmla="*/ 0 w 115"/>
              <a:gd name="T33" fmla="*/ 44 h 63"/>
              <a:gd name="T34" fmla="*/ 3 w 115"/>
              <a:gd name="T35" fmla="*/ 31 h 63"/>
              <a:gd name="T36" fmla="*/ 7 w 115"/>
              <a:gd name="T37" fmla="*/ 16 h 63"/>
              <a:gd name="T38" fmla="*/ 13 w 115"/>
              <a:gd name="T39" fmla="*/ 0 h 63"/>
              <a:gd name="T40" fmla="*/ 13 w 115"/>
              <a:gd name="T41" fmla="*/ 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5" h="63">
                <a:moveTo>
                  <a:pt x="115" y="35"/>
                </a:moveTo>
                <a:lnTo>
                  <a:pt x="111" y="38"/>
                </a:lnTo>
                <a:lnTo>
                  <a:pt x="86" y="38"/>
                </a:lnTo>
                <a:lnTo>
                  <a:pt x="79" y="56"/>
                </a:lnTo>
                <a:lnTo>
                  <a:pt x="74" y="56"/>
                </a:lnTo>
                <a:lnTo>
                  <a:pt x="73" y="49"/>
                </a:lnTo>
                <a:lnTo>
                  <a:pt x="67" y="48"/>
                </a:lnTo>
                <a:lnTo>
                  <a:pt x="66" y="56"/>
                </a:lnTo>
                <a:lnTo>
                  <a:pt x="51" y="63"/>
                </a:lnTo>
                <a:lnTo>
                  <a:pt x="45" y="59"/>
                </a:lnTo>
                <a:lnTo>
                  <a:pt x="48" y="55"/>
                </a:lnTo>
                <a:lnTo>
                  <a:pt x="44" y="48"/>
                </a:lnTo>
                <a:lnTo>
                  <a:pt x="38" y="53"/>
                </a:lnTo>
                <a:lnTo>
                  <a:pt x="32" y="50"/>
                </a:lnTo>
                <a:lnTo>
                  <a:pt x="19" y="63"/>
                </a:lnTo>
                <a:lnTo>
                  <a:pt x="8" y="52"/>
                </a:lnTo>
                <a:lnTo>
                  <a:pt x="0" y="44"/>
                </a:lnTo>
                <a:lnTo>
                  <a:pt x="3" y="31"/>
                </a:lnTo>
                <a:lnTo>
                  <a:pt x="7" y="16"/>
                </a:lnTo>
                <a:lnTo>
                  <a:pt x="13" y="0"/>
                </a:lnTo>
                <a:lnTo>
                  <a:pt x="13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6" name="Freeform 799"/>
          <p:cNvSpPr>
            <a:spLocks/>
          </p:cNvSpPr>
          <p:nvPr/>
        </p:nvSpPr>
        <p:spPr bwMode="auto">
          <a:xfrm>
            <a:off x="4306888" y="4557713"/>
            <a:ext cx="131763" cy="107950"/>
          </a:xfrm>
          <a:custGeom>
            <a:avLst/>
            <a:gdLst>
              <a:gd name="T0" fmla="*/ 83 w 83"/>
              <a:gd name="T1" fmla="*/ 62 h 68"/>
              <a:gd name="T2" fmla="*/ 80 w 83"/>
              <a:gd name="T3" fmla="*/ 64 h 68"/>
              <a:gd name="T4" fmla="*/ 70 w 83"/>
              <a:gd name="T5" fmla="*/ 68 h 68"/>
              <a:gd name="T6" fmla="*/ 68 w 83"/>
              <a:gd name="T7" fmla="*/ 65 h 68"/>
              <a:gd name="T8" fmla="*/ 63 w 83"/>
              <a:gd name="T9" fmla="*/ 58 h 68"/>
              <a:gd name="T10" fmla="*/ 64 w 83"/>
              <a:gd name="T11" fmla="*/ 58 h 68"/>
              <a:gd name="T12" fmla="*/ 65 w 83"/>
              <a:gd name="T13" fmla="*/ 55 h 68"/>
              <a:gd name="T14" fmla="*/ 56 w 83"/>
              <a:gd name="T15" fmla="*/ 53 h 68"/>
              <a:gd name="T16" fmla="*/ 50 w 83"/>
              <a:gd name="T17" fmla="*/ 58 h 68"/>
              <a:gd name="T18" fmla="*/ 49 w 83"/>
              <a:gd name="T19" fmla="*/ 58 h 68"/>
              <a:gd name="T20" fmla="*/ 49 w 83"/>
              <a:gd name="T21" fmla="*/ 58 h 68"/>
              <a:gd name="T22" fmla="*/ 50 w 83"/>
              <a:gd name="T23" fmla="*/ 61 h 68"/>
              <a:gd name="T24" fmla="*/ 49 w 83"/>
              <a:gd name="T25" fmla="*/ 61 h 68"/>
              <a:gd name="T26" fmla="*/ 48 w 83"/>
              <a:gd name="T27" fmla="*/ 61 h 68"/>
              <a:gd name="T28" fmla="*/ 35 w 83"/>
              <a:gd name="T29" fmla="*/ 64 h 68"/>
              <a:gd name="T30" fmla="*/ 34 w 83"/>
              <a:gd name="T31" fmla="*/ 61 h 68"/>
              <a:gd name="T32" fmla="*/ 31 w 83"/>
              <a:gd name="T33" fmla="*/ 57 h 68"/>
              <a:gd name="T34" fmla="*/ 29 w 83"/>
              <a:gd name="T35" fmla="*/ 54 h 68"/>
              <a:gd name="T36" fmla="*/ 7 w 83"/>
              <a:gd name="T37" fmla="*/ 58 h 68"/>
              <a:gd name="T38" fmla="*/ 0 w 83"/>
              <a:gd name="T39" fmla="*/ 53 h 68"/>
              <a:gd name="T40" fmla="*/ 3 w 83"/>
              <a:gd name="T41" fmla="*/ 42 h 68"/>
              <a:gd name="T42" fmla="*/ 14 w 83"/>
              <a:gd name="T43" fmla="*/ 40 h 68"/>
              <a:gd name="T44" fmla="*/ 18 w 83"/>
              <a:gd name="T45" fmla="*/ 35 h 68"/>
              <a:gd name="T46" fmla="*/ 20 w 83"/>
              <a:gd name="T47" fmla="*/ 25 h 68"/>
              <a:gd name="T48" fmla="*/ 15 w 83"/>
              <a:gd name="T49" fmla="*/ 15 h 68"/>
              <a:gd name="T50" fmla="*/ 22 w 83"/>
              <a:gd name="T51" fmla="*/ 9 h 68"/>
              <a:gd name="T52" fmla="*/ 22 w 83"/>
              <a:gd name="T53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3" h="68">
                <a:moveTo>
                  <a:pt x="83" y="62"/>
                </a:moveTo>
                <a:lnTo>
                  <a:pt x="80" y="64"/>
                </a:lnTo>
                <a:lnTo>
                  <a:pt x="70" y="68"/>
                </a:lnTo>
                <a:lnTo>
                  <a:pt x="68" y="65"/>
                </a:lnTo>
                <a:lnTo>
                  <a:pt x="63" y="58"/>
                </a:lnTo>
                <a:lnTo>
                  <a:pt x="64" y="58"/>
                </a:lnTo>
                <a:lnTo>
                  <a:pt x="65" y="55"/>
                </a:lnTo>
                <a:lnTo>
                  <a:pt x="56" y="53"/>
                </a:lnTo>
                <a:lnTo>
                  <a:pt x="50" y="58"/>
                </a:lnTo>
                <a:lnTo>
                  <a:pt x="49" y="58"/>
                </a:lnTo>
                <a:lnTo>
                  <a:pt x="49" y="58"/>
                </a:lnTo>
                <a:lnTo>
                  <a:pt x="50" y="61"/>
                </a:lnTo>
                <a:lnTo>
                  <a:pt x="49" y="61"/>
                </a:lnTo>
                <a:lnTo>
                  <a:pt x="48" y="61"/>
                </a:lnTo>
                <a:lnTo>
                  <a:pt x="35" y="64"/>
                </a:lnTo>
                <a:lnTo>
                  <a:pt x="34" y="61"/>
                </a:lnTo>
                <a:lnTo>
                  <a:pt x="31" y="57"/>
                </a:lnTo>
                <a:lnTo>
                  <a:pt x="29" y="54"/>
                </a:lnTo>
                <a:lnTo>
                  <a:pt x="7" y="58"/>
                </a:lnTo>
                <a:lnTo>
                  <a:pt x="0" y="53"/>
                </a:lnTo>
                <a:lnTo>
                  <a:pt x="3" y="42"/>
                </a:lnTo>
                <a:lnTo>
                  <a:pt x="14" y="40"/>
                </a:lnTo>
                <a:lnTo>
                  <a:pt x="18" y="35"/>
                </a:lnTo>
                <a:lnTo>
                  <a:pt x="20" y="25"/>
                </a:lnTo>
                <a:lnTo>
                  <a:pt x="15" y="15"/>
                </a:lnTo>
                <a:lnTo>
                  <a:pt x="22" y="9"/>
                </a:lnTo>
                <a:lnTo>
                  <a:pt x="2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7" name="Freeform 800"/>
          <p:cNvSpPr>
            <a:spLocks/>
          </p:cNvSpPr>
          <p:nvPr/>
        </p:nvSpPr>
        <p:spPr bwMode="auto">
          <a:xfrm>
            <a:off x="4367213" y="4549775"/>
            <a:ext cx="82550" cy="57150"/>
          </a:xfrm>
          <a:custGeom>
            <a:avLst/>
            <a:gdLst>
              <a:gd name="T0" fmla="*/ 0 w 52"/>
              <a:gd name="T1" fmla="*/ 0 h 36"/>
              <a:gd name="T2" fmla="*/ 8 w 52"/>
              <a:gd name="T3" fmla="*/ 11 h 36"/>
              <a:gd name="T4" fmla="*/ 11 w 52"/>
              <a:gd name="T5" fmla="*/ 14 h 36"/>
              <a:gd name="T6" fmla="*/ 23 w 52"/>
              <a:gd name="T7" fmla="*/ 17 h 36"/>
              <a:gd name="T8" fmla="*/ 27 w 52"/>
              <a:gd name="T9" fmla="*/ 30 h 36"/>
              <a:gd name="T10" fmla="*/ 30 w 52"/>
              <a:gd name="T11" fmla="*/ 30 h 36"/>
              <a:gd name="T12" fmla="*/ 36 w 52"/>
              <a:gd name="T13" fmla="*/ 35 h 36"/>
              <a:gd name="T14" fmla="*/ 40 w 52"/>
              <a:gd name="T15" fmla="*/ 32 h 36"/>
              <a:gd name="T16" fmla="*/ 41 w 52"/>
              <a:gd name="T17" fmla="*/ 36 h 36"/>
              <a:gd name="T18" fmla="*/ 47 w 52"/>
              <a:gd name="T19" fmla="*/ 33 h 36"/>
              <a:gd name="T20" fmla="*/ 52 w 52"/>
              <a:gd name="T21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2" h="36">
                <a:moveTo>
                  <a:pt x="0" y="0"/>
                </a:moveTo>
                <a:lnTo>
                  <a:pt x="8" y="11"/>
                </a:lnTo>
                <a:lnTo>
                  <a:pt x="11" y="14"/>
                </a:lnTo>
                <a:lnTo>
                  <a:pt x="23" y="17"/>
                </a:lnTo>
                <a:lnTo>
                  <a:pt x="27" y="30"/>
                </a:lnTo>
                <a:lnTo>
                  <a:pt x="30" y="30"/>
                </a:lnTo>
                <a:lnTo>
                  <a:pt x="36" y="35"/>
                </a:lnTo>
                <a:lnTo>
                  <a:pt x="40" y="32"/>
                </a:lnTo>
                <a:lnTo>
                  <a:pt x="41" y="36"/>
                </a:lnTo>
                <a:lnTo>
                  <a:pt x="47" y="33"/>
                </a:lnTo>
                <a:lnTo>
                  <a:pt x="52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8" name="Freeform 801"/>
          <p:cNvSpPr>
            <a:spLocks noEditPoints="1"/>
          </p:cNvSpPr>
          <p:nvPr/>
        </p:nvSpPr>
        <p:spPr bwMode="auto">
          <a:xfrm>
            <a:off x="4706938" y="6130925"/>
            <a:ext cx="101600" cy="84138"/>
          </a:xfrm>
          <a:custGeom>
            <a:avLst/>
            <a:gdLst>
              <a:gd name="T0" fmla="*/ 27 w 64"/>
              <a:gd name="T1" fmla="*/ 53 h 53"/>
              <a:gd name="T2" fmla="*/ 25 w 64"/>
              <a:gd name="T3" fmla="*/ 52 h 53"/>
              <a:gd name="T4" fmla="*/ 22 w 64"/>
              <a:gd name="T5" fmla="*/ 52 h 53"/>
              <a:gd name="T6" fmla="*/ 21 w 64"/>
              <a:gd name="T7" fmla="*/ 50 h 53"/>
              <a:gd name="T8" fmla="*/ 11 w 64"/>
              <a:gd name="T9" fmla="*/ 49 h 53"/>
              <a:gd name="T10" fmla="*/ 11 w 64"/>
              <a:gd name="T11" fmla="*/ 44 h 53"/>
              <a:gd name="T12" fmla="*/ 6 w 64"/>
              <a:gd name="T13" fmla="*/ 49 h 53"/>
              <a:gd name="T14" fmla="*/ 0 w 64"/>
              <a:gd name="T15" fmla="*/ 24 h 53"/>
              <a:gd name="T16" fmla="*/ 0 w 64"/>
              <a:gd name="T17" fmla="*/ 22 h 53"/>
              <a:gd name="T18" fmla="*/ 4 w 64"/>
              <a:gd name="T19" fmla="*/ 26 h 53"/>
              <a:gd name="T20" fmla="*/ 4 w 64"/>
              <a:gd name="T21" fmla="*/ 34 h 53"/>
              <a:gd name="T22" fmla="*/ 8 w 64"/>
              <a:gd name="T23" fmla="*/ 34 h 53"/>
              <a:gd name="T24" fmla="*/ 12 w 64"/>
              <a:gd name="T25" fmla="*/ 37 h 53"/>
              <a:gd name="T26" fmla="*/ 14 w 64"/>
              <a:gd name="T27" fmla="*/ 37 h 53"/>
              <a:gd name="T28" fmla="*/ 15 w 64"/>
              <a:gd name="T29" fmla="*/ 31 h 53"/>
              <a:gd name="T30" fmla="*/ 16 w 64"/>
              <a:gd name="T31" fmla="*/ 31 h 53"/>
              <a:gd name="T32" fmla="*/ 23 w 64"/>
              <a:gd name="T33" fmla="*/ 30 h 53"/>
              <a:gd name="T34" fmla="*/ 23 w 64"/>
              <a:gd name="T35" fmla="*/ 27 h 53"/>
              <a:gd name="T36" fmla="*/ 22 w 64"/>
              <a:gd name="T37" fmla="*/ 24 h 53"/>
              <a:gd name="T38" fmla="*/ 34 w 64"/>
              <a:gd name="T39" fmla="*/ 18 h 53"/>
              <a:gd name="T40" fmla="*/ 38 w 64"/>
              <a:gd name="T41" fmla="*/ 1 h 53"/>
              <a:gd name="T42" fmla="*/ 42 w 64"/>
              <a:gd name="T43" fmla="*/ 4 h 53"/>
              <a:gd name="T44" fmla="*/ 45 w 64"/>
              <a:gd name="T45" fmla="*/ 0 h 53"/>
              <a:gd name="T46" fmla="*/ 45 w 64"/>
              <a:gd name="T47" fmla="*/ 0 h 53"/>
              <a:gd name="T48" fmla="*/ 51 w 64"/>
              <a:gd name="T49" fmla="*/ 5 h 53"/>
              <a:gd name="T50" fmla="*/ 52 w 64"/>
              <a:gd name="T51" fmla="*/ 7 h 53"/>
              <a:gd name="T52" fmla="*/ 53 w 64"/>
              <a:gd name="T53" fmla="*/ 16 h 53"/>
              <a:gd name="T54" fmla="*/ 60 w 64"/>
              <a:gd name="T55" fmla="*/ 14 h 53"/>
              <a:gd name="T56" fmla="*/ 61 w 64"/>
              <a:gd name="T57" fmla="*/ 8 h 53"/>
              <a:gd name="T58" fmla="*/ 64 w 64"/>
              <a:gd name="T59" fmla="*/ 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4" h="53">
                <a:moveTo>
                  <a:pt x="27" y="53"/>
                </a:moveTo>
                <a:lnTo>
                  <a:pt x="25" y="52"/>
                </a:lnTo>
                <a:lnTo>
                  <a:pt x="22" y="52"/>
                </a:lnTo>
                <a:lnTo>
                  <a:pt x="21" y="50"/>
                </a:lnTo>
                <a:lnTo>
                  <a:pt x="11" y="49"/>
                </a:lnTo>
                <a:lnTo>
                  <a:pt x="11" y="44"/>
                </a:lnTo>
                <a:lnTo>
                  <a:pt x="6" y="49"/>
                </a:lnTo>
                <a:lnTo>
                  <a:pt x="0" y="24"/>
                </a:lnTo>
                <a:lnTo>
                  <a:pt x="0" y="22"/>
                </a:lnTo>
                <a:lnTo>
                  <a:pt x="4" y="26"/>
                </a:lnTo>
                <a:lnTo>
                  <a:pt x="4" y="34"/>
                </a:lnTo>
                <a:lnTo>
                  <a:pt x="8" y="34"/>
                </a:lnTo>
                <a:lnTo>
                  <a:pt x="12" y="37"/>
                </a:lnTo>
                <a:lnTo>
                  <a:pt x="14" y="37"/>
                </a:lnTo>
                <a:lnTo>
                  <a:pt x="15" y="31"/>
                </a:lnTo>
                <a:lnTo>
                  <a:pt x="16" y="31"/>
                </a:lnTo>
                <a:lnTo>
                  <a:pt x="23" y="30"/>
                </a:lnTo>
                <a:lnTo>
                  <a:pt x="23" y="27"/>
                </a:lnTo>
                <a:lnTo>
                  <a:pt x="22" y="24"/>
                </a:lnTo>
                <a:lnTo>
                  <a:pt x="34" y="18"/>
                </a:lnTo>
                <a:lnTo>
                  <a:pt x="38" y="1"/>
                </a:lnTo>
                <a:lnTo>
                  <a:pt x="42" y="4"/>
                </a:lnTo>
                <a:lnTo>
                  <a:pt x="45" y="0"/>
                </a:lnTo>
                <a:moveTo>
                  <a:pt x="45" y="0"/>
                </a:moveTo>
                <a:lnTo>
                  <a:pt x="51" y="5"/>
                </a:lnTo>
                <a:lnTo>
                  <a:pt x="52" y="7"/>
                </a:lnTo>
                <a:lnTo>
                  <a:pt x="53" y="16"/>
                </a:lnTo>
                <a:lnTo>
                  <a:pt x="60" y="14"/>
                </a:lnTo>
                <a:lnTo>
                  <a:pt x="61" y="8"/>
                </a:lnTo>
                <a:lnTo>
                  <a:pt x="64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9" name="Freeform 802"/>
          <p:cNvSpPr>
            <a:spLocks/>
          </p:cNvSpPr>
          <p:nvPr/>
        </p:nvSpPr>
        <p:spPr bwMode="auto">
          <a:xfrm>
            <a:off x="4557713" y="4435475"/>
            <a:ext cx="46038" cy="46038"/>
          </a:xfrm>
          <a:custGeom>
            <a:avLst/>
            <a:gdLst>
              <a:gd name="T0" fmla="*/ 0 w 29"/>
              <a:gd name="T1" fmla="*/ 0 h 29"/>
              <a:gd name="T2" fmla="*/ 6 w 29"/>
              <a:gd name="T3" fmla="*/ 3 h 29"/>
              <a:gd name="T4" fmla="*/ 10 w 29"/>
              <a:gd name="T5" fmla="*/ 4 h 29"/>
              <a:gd name="T6" fmla="*/ 12 w 29"/>
              <a:gd name="T7" fmla="*/ 6 h 29"/>
              <a:gd name="T8" fmla="*/ 16 w 29"/>
              <a:gd name="T9" fmla="*/ 22 h 29"/>
              <a:gd name="T10" fmla="*/ 29 w 29"/>
              <a:gd name="T11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0" y="0"/>
                </a:moveTo>
                <a:lnTo>
                  <a:pt x="6" y="3"/>
                </a:lnTo>
                <a:lnTo>
                  <a:pt x="10" y="4"/>
                </a:lnTo>
                <a:lnTo>
                  <a:pt x="12" y="6"/>
                </a:lnTo>
                <a:lnTo>
                  <a:pt x="16" y="22"/>
                </a:lnTo>
                <a:lnTo>
                  <a:pt x="29" y="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0" name="Freeform 803"/>
          <p:cNvSpPr>
            <a:spLocks/>
          </p:cNvSpPr>
          <p:nvPr/>
        </p:nvSpPr>
        <p:spPr bwMode="auto">
          <a:xfrm>
            <a:off x="4564063" y="4481513"/>
            <a:ext cx="39688" cy="12700"/>
          </a:xfrm>
          <a:custGeom>
            <a:avLst/>
            <a:gdLst>
              <a:gd name="T0" fmla="*/ 25 w 25"/>
              <a:gd name="T1" fmla="*/ 0 h 8"/>
              <a:gd name="T2" fmla="*/ 23 w 25"/>
              <a:gd name="T3" fmla="*/ 5 h 8"/>
              <a:gd name="T4" fmla="*/ 17 w 25"/>
              <a:gd name="T5" fmla="*/ 8 h 8"/>
              <a:gd name="T6" fmla="*/ 11 w 25"/>
              <a:gd name="T7" fmla="*/ 3 h 8"/>
              <a:gd name="T8" fmla="*/ 6 w 25"/>
              <a:gd name="T9" fmla="*/ 1 h 8"/>
              <a:gd name="T10" fmla="*/ 2 w 25"/>
              <a:gd name="T11" fmla="*/ 1 h 8"/>
              <a:gd name="T12" fmla="*/ 0 w 25"/>
              <a:gd name="T13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8">
                <a:moveTo>
                  <a:pt x="25" y="0"/>
                </a:moveTo>
                <a:lnTo>
                  <a:pt x="23" y="5"/>
                </a:lnTo>
                <a:lnTo>
                  <a:pt x="17" y="8"/>
                </a:lnTo>
                <a:lnTo>
                  <a:pt x="11" y="3"/>
                </a:lnTo>
                <a:lnTo>
                  <a:pt x="6" y="1"/>
                </a:lnTo>
                <a:lnTo>
                  <a:pt x="2" y="1"/>
                </a:lnTo>
                <a:lnTo>
                  <a:pt x="0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1" name="Freeform 804"/>
          <p:cNvSpPr>
            <a:spLocks/>
          </p:cNvSpPr>
          <p:nvPr/>
        </p:nvSpPr>
        <p:spPr bwMode="auto">
          <a:xfrm>
            <a:off x="4818063" y="6042025"/>
            <a:ext cx="85725" cy="73025"/>
          </a:xfrm>
          <a:custGeom>
            <a:avLst/>
            <a:gdLst>
              <a:gd name="T0" fmla="*/ 19 w 54"/>
              <a:gd name="T1" fmla="*/ 46 h 46"/>
              <a:gd name="T2" fmla="*/ 13 w 54"/>
              <a:gd name="T3" fmla="*/ 33 h 46"/>
              <a:gd name="T4" fmla="*/ 5 w 54"/>
              <a:gd name="T5" fmla="*/ 35 h 46"/>
              <a:gd name="T6" fmla="*/ 5 w 54"/>
              <a:gd name="T7" fmla="*/ 34 h 46"/>
              <a:gd name="T8" fmla="*/ 0 w 54"/>
              <a:gd name="T9" fmla="*/ 30 h 46"/>
              <a:gd name="T10" fmla="*/ 6 w 54"/>
              <a:gd name="T11" fmla="*/ 19 h 46"/>
              <a:gd name="T12" fmla="*/ 6 w 54"/>
              <a:gd name="T13" fmla="*/ 10 h 46"/>
              <a:gd name="T14" fmla="*/ 9 w 54"/>
              <a:gd name="T15" fmla="*/ 15 h 46"/>
              <a:gd name="T16" fmla="*/ 11 w 54"/>
              <a:gd name="T17" fmla="*/ 14 h 46"/>
              <a:gd name="T18" fmla="*/ 17 w 54"/>
              <a:gd name="T19" fmla="*/ 8 h 46"/>
              <a:gd name="T20" fmla="*/ 23 w 54"/>
              <a:gd name="T21" fmla="*/ 8 h 46"/>
              <a:gd name="T22" fmla="*/ 34 w 54"/>
              <a:gd name="T23" fmla="*/ 0 h 46"/>
              <a:gd name="T24" fmla="*/ 34 w 54"/>
              <a:gd name="T25" fmla="*/ 8 h 46"/>
              <a:gd name="T26" fmla="*/ 43 w 54"/>
              <a:gd name="T27" fmla="*/ 10 h 46"/>
              <a:gd name="T28" fmla="*/ 47 w 54"/>
              <a:gd name="T29" fmla="*/ 16 h 46"/>
              <a:gd name="T30" fmla="*/ 50 w 54"/>
              <a:gd name="T31" fmla="*/ 14 h 46"/>
              <a:gd name="T32" fmla="*/ 54 w 54"/>
              <a:gd name="T33" fmla="*/ 18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4" h="46">
                <a:moveTo>
                  <a:pt x="19" y="46"/>
                </a:moveTo>
                <a:lnTo>
                  <a:pt x="13" y="33"/>
                </a:lnTo>
                <a:lnTo>
                  <a:pt x="5" y="35"/>
                </a:lnTo>
                <a:lnTo>
                  <a:pt x="5" y="34"/>
                </a:lnTo>
                <a:lnTo>
                  <a:pt x="0" y="30"/>
                </a:lnTo>
                <a:lnTo>
                  <a:pt x="6" y="19"/>
                </a:lnTo>
                <a:lnTo>
                  <a:pt x="6" y="10"/>
                </a:lnTo>
                <a:lnTo>
                  <a:pt x="9" y="15"/>
                </a:lnTo>
                <a:lnTo>
                  <a:pt x="11" y="14"/>
                </a:lnTo>
                <a:lnTo>
                  <a:pt x="17" y="8"/>
                </a:lnTo>
                <a:lnTo>
                  <a:pt x="23" y="8"/>
                </a:lnTo>
                <a:lnTo>
                  <a:pt x="34" y="0"/>
                </a:lnTo>
                <a:lnTo>
                  <a:pt x="34" y="8"/>
                </a:lnTo>
                <a:lnTo>
                  <a:pt x="43" y="10"/>
                </a:lnTo>
                <a:lnTo>
                  <a:pt x="47" y="16"/>
                </a:lnTo>
                <a:lnTo>
                  <a:pt x="50" y="14"/>
                </a:lnTo>
                <a:lnTo>
                  <a:pt x="54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2" name="Line 805"/>
          <p:cNvSpPr>
            <a:spLocks noChangeShapeType="1"/>
          </p:cNvSpPr>
          <p:nvPr/>
        </p:nvSpPr>
        <p:spPr bwMode="auto">
          <a:xfrm>
            <a:off x="4903788" y="6070600"/>
            <a:ext cx="0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3" name="Freeform 806"/>
          <p:cNvSpPr>
            <a:spLocks/>
          </p:cNvSpPr>
          <p:nvPr/>
        </p:nvSpPr>
        <p:spPr bwMode="auto">
          <a:xfrm>
            <a:off x="4486276" y="6288088"/>
            <a:ext cx="30163" cy="55563"/>
          </a:xfrm>
          <a:custGeom>
            <a:avLst/>
            <a:gdLst>
              <a:gd name="T0" fmla="*/ 11 w 19"/>
              <a:gd name="T1" fmla="*/ 35 h 35"/>
              <a:gd name="T2" fmla="*/ 8 w 19"/>
              <a:gd name="T3" fmla="*/ 35 h 35"/>
              <a:gd name="T4" fmla="*/ 8 w 19"/>
              <a:gd name="T5" fmla="*/ 28 h 35"/>
              <a:gd name="T6" fmla="*/ 4 w 19"/>
              <a:gd name="T7" fmla="*/ 26 h 35"/>
              <a:gd name="T8" fmla="*/ 10 w 19"/>
              <a:gd name="T9" fmla="*/ 18 h 35"/>
              <a:gd name="T10" fmla="*/ 8 w 19"/>
              <a:gd name="T11" fmla="*/ 17 h 35"/>
              <a:gd name="T12" fmla="*/ 0 w 19"/>
              <a:gd name="T13" fmla="*/ 13 h 35"/>
              <a:gd name="T14" fmla="*/ 0 w 19"/>
              <a:gd name="T15" fmla="*/ 7 h 35"/>
              <a:gd name="T16" fmla="*/ 10 w 19"/>
              <a:gd name="T17" fmla="*/ 3 h 35"/>
              <a:gd name="T18" fmla="*/ 18 w 19"/>
              <a:gd name="T19" fmla="*/ 7 h 35"/>
              <a:gd name="T20" fmla="*/ 19 w 19"/>
              <a:gd name="T21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" h="35">
                <a:moveTo>
                  <a:pt x="11" y="35"/>
                </a:moveTo>
                <a:lnTo>
                  <a:pt x="8" y="35"/>
                </a:lnTo>
                <a:lnTo>
                  <a:pt x="8" y="28"/>
                </a:lnTo>
                <a:lnTo>
                  <a:pt x="4" y="26"/>
                </a:lnTo>
                <a:lnTo>
                  <a:pt x="10" y="18"/>
                </a:lnTo>
                <a:lnTo>
                  <a:pt x="8" y="17"/>
                </a:lnTo>
                <a:lnTo>
                  <a:pt x="0" y="13"/>
                </a:lnTo>
                <a:lnTo>
                  <a:pt x="0" y="7"/>
                </a:lnTo>
                <a:lnTo>
                  <a:pt x="10" y="3"/>
                </a:lnTo>
                <a:lnTo>
                  <a:pt x="18" y="7"/>
                </a:lnTo>
                <a:lnTo>
                  <a:pt x="19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4" name="Line 807"/>
          <p:cNvSpPr>
            <a:spLocks noChangeShapeType="1"/>
          </p:cNvSpPr>
          <p:nvPr/>
        </p:nvSpPr>
        <p:spPr bwMode="auto">
          <a:xfrm flipH="1" flipV="1">
            <a:off x="5070476" y="4168775"/>
            <a:ext cx="11113" cy="11113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" name="Freeform 809"/>
          <p:cNvSpPr>
            <a:spLocks/>
          </p:cNvSpPr>
          <p:nvPr/>
        </p:nvSpPr>
        <p:spPr bwMode="auto">
          <a:xfrm>
            <a:off x="5300663" y="4130675"/>
            <a:ext cx="69850" cy="60325"/>
          </a:xfrm>
          <a:custGeom>
            <a:avLst/>
            <a:gdLst>
              <a:gd name="T0" fmla="*/ 32 w 44"/>
              <a:gd name="T1" fmla="*/ 3 h 38"/>
              <a:gd name="T2" fmla="*/ 32 w 44"/>
              <a:gd name="T3" fmla="*/ 4 h 38"/>
              <a:gd name="T4" fmla="*/ 32 w 44"/>
              <a:gd name="T5" fmla="*/ 11 h 38"/>
              <a:gd name="T6" fmla="*/ 32 w 44"/>
              <a:gd name="T7" fmla="*/ 27 h 38"/>
              <a:gd name="T8" fmla="*/ 44 w 44"/>
              <a:gd name="T9" fmla="*/ 33 h 38"/>
              <a:gd name="T10" fmla="*/ 23 w 44"/>
              <a:gd name="T11" fmla="*/ 38 h 38"/>
              <a:gd name="T12" fmla="*/ 16 w 44"/>
              <a:gd name="T13" fmla="*/ 35 h 38"/>
              <a:gd name="T14" fmla="*/ 12 w 44"/>
              <a:gd name="T15" fmla="*/ 31 h 38"/>
              <a:gd name="T16" fmla="*/ 15 w 44"/>
              <a:gd name="T17" fmla="*/ 24 h 38"/>
              <a:gd name="T18" fmla="*/ 10 w 44"/>
              <a:gd name="T19" fmla="*/ 20 h 38"/>
              <a:gd name="T20" fmla="*/ 6 w 44"/>
              <a:gd name="T21" fmla="*/ 23 h 38"/>
              <a:gd name="T22" fmla="*/ 9 w 44"/>
              <a:gd name="T23" fmla="*/ 20 h 38"/>
              <a:gd name="T24" fmla="*/ 5 w 44"/>
              <a:gd name="T25" fmla="*/ 15 h 38"/>
              <a:gd name="T26" fmla="*/ 2 w 44"/>
              <a:gd name="T27" fmla="*/ 8 h 38"/>
              <a:gd name="T28" fmla="*/ 1 w 44"/>
              <a:gd name="T29" fmla="*/ 5 h 38"/>
              <a:gd name="T30" fmla="*/ 1 w 44"/>
              <a:gd name="T31" fmla="*/ 1 h 38"/>
              <a:gd name="T32" fmla="*/ 0 w 44"/>
              <a:gd name="T33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" h="38">
                <a:moveTo>
                  <a:pt x="32" y="3"/>
                </a:moveTo>
                <a:lnTo>
                  <a:pt x="32" y="4"/>
                </a:lnTo>
                <a:lnTo>
                  <a:pt x="32" y="11"/>
                </a:lnTo>
                <a:lnTo>
                  <a:pt x="32" y="27"/>
                </a:lnTo>
                <a:lnTo>
                  <a:pt x="44" y="33"/>
                </a:lnTo>
                <a:lnTo>
                  <a:pt x="23" y="38"/>
                </a:lnTo>
                <a:lnTo>
                  <a:pt x="16" y="35"/>
                </a:lnTo>
                <a:lnTo>
                  <a:pt x="12" y="31"/>
                </a:lnTo>
                <a:lnTo>
                  <a:pt x="15" y="24"/>
                </a:lnTo>
                <a:lnTo>
                  <a:pt x="10" y="20"/>
                </a:lnTo>
                <a:lnTo>
                  <a:pt x="6" y="23"/>
                </a:lnTo>
                <a:lnTo>
                  <a:pt x="9" y="20"/>
                </a:lnTo>
                <a:lnTo>
                  <a:pt x="5" y="15"/>
                </a:lnTo>
                <a:lnTo>
                  <a:pt x="2" y="8"/>
                </a:lnTo>
                <a:lnTo>
                  <a:pt x="1" y="5"/>
                </a:lnTo>
                <a:lnTo>
                  <a:pt x="1" y="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" name="Freeform 810"/>
          <p:cNvSpPr>
            <a:spLocks/>
          </p:cNvSpPr>
          <p:nvPr/>
        </p:nvSpPr>
        <p:spPr bwMode="auto">
          <a:xfrm>
            <a:off x="5291138" y="3768725"/>
            <a:ext cx="63500" cy="57150"/>
          </a:xfrm>
          <a:custGeom>
            <a:avLst/>
            <a:gdLst>
              <a:gd name="T0" fmla="*/ 0 w 40"/>
              <a:gd name="T1" fmla="*/ 0 h 36"/>
              <a:gd name="T2" fmla="*/ 1 w 40"/>
              <a:gd name="T3" fmla="*/ 7 h 36"/>
              <a:gd name="T4" fmla="*/ 3 w 40"/>
              <a:gd name="T5" fmla="*/ 12 h 36"/>
              <a:gd name="T6" fmla="*/ 8 w 40"/>
              <a:gd name="T7" fmla="*/ 17 h 36"/>
              <a:gd name="T8" fmla="*/ 25 w 40"/>
              <a:gd name="T9" fmla="*/ 29 h 36"/>
              <a:gd name="T10" fmla="*/ 22 w 40"/>
              <a:gd name="T11" fmla="*/ 36 h 36"/>
              <a:gd name="T12" fmla="*/ 40 w 40"/>
              <a:gd name="T13" fmla="*/ 3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" h="36">
                <a:moveTo>
                  <a:pt x="0" y="0"/>
                </a:moveTo>
                <a:lnTo>
                  <a:pt x="1" y="7"/>
                </a:lnTo>
                <a:lnTo>
                  <a:pt x="3" y="12"/>
                </a:lnTo>
                <a:lnTo>
                  <a:pt x="8" y="17"/>
                </a:lnTo>
                <a:lnTo>
                  <a:pt x="25" y="29"/>
                </a:lnTo>
                <a:lnTo>
                  <a:pt x="22" y="36"/>
                </a:lnTo>
                <a:lnTo>
                  <a:pt x="40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" name="Line 811"/>
          <p:cNvSpPr>
            <a:spLocks noChangeShapeType="1"/>
          </p:cNvSpPr>
          <p:nvPr/>
        </p:nvSpPr>
        <p:spPr bwMode="auto">
          <a:xfrm>
            <a:off x="5354638" y="3821113"/>
            <a:ext cx="6350" cy="28575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" name="Freeform 812"/>
          <p:cNvSpPr>
            <a:spLocks noEditPoints="1"/>
          </p:cNvSpPr>
          <p:nvPr/>
        </p:nvSpPr>
        <p:spPr bwMode="auto">
          <a:xfrm>
            <a:off x="5867400" y="2678113"/>
            <a:ext cx="169863" cy="141288"/>
          </a:xfrm>
          <a:custGeom>
            <a:avLst/>
            <a:gdLst>
              <a:gd name="T0" fmla="*/ 25 w 107"/>
              <a:gd name="T1" fmla="*/ 0 h 89"/>
              <a:gd name="T2" fmla="*/ 25 w 107"/>
              <a:gd name="T3" fmla="*/ 1 h 89"/>
              <a:gd name="T4" fmla="*/ 27 w 107"/>
              <a:gd name="T5" fmla="*/ 1 h 89"/>
              <a:gd name="T6" fmla="*/ 34 w 107"/>
              <a:gd name="T7" fmla="*/ 7 h 89"/>
              <a:gd name="T8" fmla="*/ 39 w 107"/>
              <a:gd name="T9" fmla="*/ 7 h 89"/>
              <a:gd name="T10" fmla="*/ 57 w 107"/>
              <a:gd name="T11" fmla="*/ 7 h 89"/>
              <a:gd name="T12" fmla="*/ 60 w 107"/>
              <a:gd name="T13" fmla="*/ 24 h 89"/>
              <a:gd name="T14" fmla="*/ 66 w 107"/>
              <a:gd name="T15" fmla="*/ 29 h 89"/>
              <a:gd name="T16" fmla="*/ 66 w 107"/>
              <a:gd name="T17" fmla="*/ 31 h 89"/>
              <a:gd name="T18" fmla="*/ 77 w 107"/>
              <a:gd name="T19" fmla="*/ 31 h 89"/>
              <a:gd name="T20" fmla="*/ 76 w 107"/>
              <a:gd name="T21" fmla="*/ 39 h 89"/>
              <a:gd name="T22" fmla="*/ 81 w 107"/>
              <a:gd name="T23" fmla="*/ 44 h 89"/>
              <a:gd name="T24" fmla="*/ 81 w 107"/>
              <a:gd name="T25" fmla="*/ 44 h 89"/>
              <a:gd name="T26" fmla="*/ 81 w 107"/>
              <a:gd name="T27" fmla="*/ 48 h 89"/>
              <a:gd name="T28" fmla="*/ 87 w 107"/>
              <a:gd name="T29" fmla="*/ 49 h 89"/>
              <a:gd name="T30" fmla="*/ 92 w 107"/>
              <a:gd name="T31" fmla="*/ 42 h 89"/>
              <a:gd name="T32" fmla="*/ 100 w 107"/>
              <a:gd name="T33" fmla="*/ 42 h 89"/>
              <a:gd name="T34" fmla="*/ 104 w 107"/>
              <a:gd name="T35" fmla="*/ 48 h 89"/>
              <a:gd name="T36" fmla="*/ 98 w 107"/>
              <a:gd name="T37" fmla="*/ 53 h 89"/>
              <a:gd name="T38" fmla="*/ 98 w 107"/>
              <a:gd name="T39" fmla="*/ 54 h 89"/>
              <a:gd name="T40" fmla="*/ 99 w 107"/>
              <a:gd name="T41" fmla="*/ 57 h 89"/>
              <a:gd name="T42" fmla="*/ 107 w 107"/>
              <a:gd name="T43" fmla="*/ 60 h 89"/>
              <a:gd name="T44" fmla="*/ 106 w 107"/>
              <a:gd name="T45" fmla="*/ 63 h 89"/>
              <a:gd name="T46" fmla="*/ 102 w 107"/>
              <a:gd name="T47" fmla="*/ 68 h 89"/>
              <a:gd name="T48" fmla="*/ 102 w 107"/>
              <a:gd name="T49" fmla="*/ 69 h 89"/>
              <a:gd name="T50" fmla="*/ 100 w 107"/>
              <a:gd name="T51" fmla="*/ 74 h 89"/>
              <a:gd name="T52" fmla="*/ 99 w 107"/>
              <a:gd name="T53" fmla="*/ 76 h 89"/>
              <a:gd name="T54" fmla="*/ 85 w 107"/>
              <a:gd name="T55" fmla="*/ 89 h 89"/>
              <a:gd name="T56" fmla="*/ 85 w 107"/>
              <a:gd name="T57" fmla="*/ 79 h 89"/>
              <a:gd name="T58" fmla="*/ 83 w 107"/>
              <a:gd name="T59" fmla="*/ 78 h 89"/>
              <a:gd name="T60" fmla="*/ 76 w 107"/>
              <a:gd name="T61" fmla="*/ 76 h 89"/>
              <a:gd name="T62" fmla="*/ 76 w 107"/>
              <a:gd name="T63" fmla="*/ 75 h 89"/>
              <a:gd name="T64" fmla="*/ 75 w 107"/>
              <a:gd name="T65" fmla="*/ 76 h 89"/>
              <a:gd name="T66" fmla="*/ 64 w 107"/>
              <a:gd name="T67" fmla="*/ 86 h 89"/>
              <a:gd name="T68" fmla="*/ 50 w 107"/>
              <a:gd name="T69" fmla="*/ 87 h 89"/>
              <a:gd name="T70" fmla="*/ 34 w 107"/>
              <a:gd name="T71" fmla="*/ 76 h 89"/>
              <a:gd name="T72" fmla="*/ 32 w 107"/>
              <a:gd name="T73" fmla="*/ 76 h 89"/>
              <a:gd name="T74" fmla="*/ 27 w 107"/>
              <a:gd name="T75" fmla="*/ 76 h 89"/>
              <a:gd name="T76" fmla="*/ 9 w 107"/>
              <a:gd name="T77" fmla="*/ 67 h 89"/>
              <a:gd name="T78" fmla="*/ 8 w 107"/>
              <a:gd name="T79" fmla="*/ 65 h 89"/>
              <a:gd name="T80" fmla="*/ 1 w 107"/>
              <a:gd name="T81" fmla="*/ 64 h 89"/>
              <a:gd name="T82" fmla="*/ 0 w 107"/>
              <a:gd name="T83" fmla="*/ 63 h 89"/>
              <a:gd name="T84" fmla="*/ 0 w 107"/>
              <a:gd name="T85" fmla="*/ 61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7" h="89">
                <a:moveTo>
                  <a:pt x="25" y="0"/>
                </a:moveTo>
                <a:lnTo>
                  <a:pt x="25" y="1"/>
                </a:lnTo>
                <a:lnTo>
                  <a:pt x="27" y="1"/>
                </a:lnTo>
                <a:lnTo>
                  <a:pt x="34" y="7"/>
                </a:lnTo>
                <a:lnTo>
                  <a:pt x="39" y="7"/>
                </a:lnTo>
                <a:lnTo>
                  <a:pt x="57" y="7"/>
                </a:lnTo>
                <a:lnTo>
                  <a:pt x="60" y="24"/>
                </a:lnTo>
                <a:lnTo>
                  <a:pt x="66" y="29"/>
                </a:lnTo>
                <a:lnTo>
                  <a:pt x="66" y="31"/>
                </a:lnTo>
                <a:lnTo>
                  <a:pt x="77" y="31"/>
                </a:lnTo>
                <a:lnTo>
                  <a:pt x="76" y="39"/>
                </a:lnTo>
                <a:lnTo>
                  <a:pt x="81" y="44"/>
                </a:lnTo>
                <a:moveTo>
                  <a:pt x="81" y="44"/>
                </a:moveTo>
                <a:lnTo>
                  <a:pt x="81" y="48"/>
                </a:lnTo>
                <a:lnTo>
                  <a:pt x="87" y="49"/>
                </a:lnTo>
                <a:lnTo>
                  <a:pt x="92" y="42"/>
                </a:lnTo>
                <a:lnTo>
                  <a:pt x="100" y="42"/>
                </a:lnTo>
                <a:lnTo>
                  <a:pt x="104" y="48"/>
                </a:lnTo>
                <a:lnTo>
                  <a:pt x="98" y="53"/>
                </a:lnTo>
                <a:lnTo>
                  <a:pt x="98" y="54"/>
                </a:lnTo>
                <a:lnTo>
                  <a:pt x="99" y="57"/>
                </a:lnTo>
                <a:lnTo>
                  <a:pt x="107" y="60"/>
                </a:lnTo>
                <a:lnTo>
                  <a:pt x="106" y="63"/>
                </a:lnTo>
                <a:lnTo>
                  <a:pt x="102" y="68"/>
                </a:lnTo>
                <a:lnTo>
                  <a:pt x="102" y="69"/>
                </a:lnTo>
                <a:lnTo>
                  <a:pt x="100" y="74"/>
                </a:lnTo>
                <a:lnTo>
                  <a:pt x="99" y="76"/>
                </a:lnTo>
                <a:lnTo>
                  <a:pt x="85" y="89"/>
                </a:lnTo>
                <a:lnTo>
                  <a:pt x="85" y="79"/>
                </a:lnTo>
                <a:lnTo>
                  <a:pt x="83" y="78"/>
                </a:lnTo>
                <a:lnTo>
                  <a:pt x="76" y="76"/>
                </a:lnTo>
                <a:lnTo>
                  <a:pt x="76" y="75"/>
                </a:lnTo>
                <a:lnTo>
                  <a:pt x="75" y="76"/>
                </a:lnTo>
                <a:lnTo>
                  <a:pt x="64" y="86"/>
                </a:lnTo>
                <a:lnTo>
                  <a:pt x="50" y="87"/>
                </a:lnTo>
                <a:lnTo>
                  <a:pt x="34" y="76"/>
                </a:lnTo>
                <a:lnTo>
                  <a:pt x="32" y="76"/>
                </a:lnTo>
                <a:lnTo>
                  <a:pt x="27" y="76"/>
                </a:lnTo>
                <a:lnTo>
                  <a:pt x="9" y="67"/>
                </a:lnTo>
                <a:lnTo>
                  <a:pt x="8" y="65"/>
                </a:lnTo>
                <a:lnTo>
                  <a:pt x="1" y="64"/>
                </a:lnTo>
                <a:lnTo>
                  <a:pt x="0" y="63"/>
                </a:lnTo>
                <a:lnTo>
                  <a:pt x="0" y="6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" name="Freeform 813"/>
          <p:cNvSpPr>
            <a:spLocks/>
          </p:cNvSpPr>
          <p:nvPr/>
        </p:nvSpPr>
        <p:spPr bwMode="auto">
          <a:xfrm>
            <a:off x="6208713" y="2571750"/>
            <a:ext cx="139700" cy="80963"/>
          </a:xfrm>
          <a:custGeom>
            <a:avLst/>
            <a:gdLst>
              <a:gd name="T0" fmla="*/ 0 w 88"/>
              <a:gd name="T1" fmla="*/ 4 h 51"/>
              <a:gd name="T2" fmla="*/ 1 w 88"/>
              <a:gd name="T3" fmla="*/ 3 h 51"/>
              <a:gd name="T4" fmla="*/ 5 w 88"/>
              <a:gd name="T5" fmla="*/ 1 h 51"/>
              <a:gd name="T6" fmla="*/ 5 w 88"/>
              <a:gd name="T7" fmla="*/ 0 h 51"/>
              <a:gd name="T8" fmla="*/ 13 w 88"/>
              <a:gd name="T9" fmla="*/ 1 h 51"/>
              <a:gd name="T10" fmla="*/ 15 w 88"/>
              <a:gd name="T11" fmla="*/ 4 h 51"/>
              <a:gd name="T12" fmla="*/ 22 w 88"/>
              <a:gd name="T13" fmla="*/ 14 h 51"/>
              <a:gd name="T14" fmla="*/ 23 w 88"/>
              <a:gd name="T15" fmla="*/ 19 h 51"/>
              <a:gd name="T16" fmla="*/ 41 w 88"/>
              <a:gd name="T17" fmla="*/ 29 h 51"/>
              <a:gd name="T18" fmla="*/ 42 w 88"/>
              <a:gd name="T19" fmla="*/ 30 h 51"/>
              <a:gd name="T20" fmla="*/ 53 w 88"/>
              <a:gd name="T21" fmla="*/ 38 h 51"/>
              <a:gd name="T22" fmla="*/ 54 w 88"/>
              <a:gd name="T23" fmla="*/ 40 h 51"/>
              <a:gd name="T24" fmla="*/ 56 w 88"/>
              <a:gd name="T25" fmla="*/ 41 h 51"/>
              <a:gd name="T26" fmla="*/ 63 w 88"/>
              <a:gd name="T27" fmla="*/ 44 h 51"/>
              <a:gd name="T28" fmla="*/ 65 w 88"/>
              <a:gd name="T29" fmla="*/ 45 h 51"/>
              <a:gd name="T30" fmla="*/ 75 w 88"/>
              <a:gd name="T31" fmla="*/ 51 h 51"/>
              <a:gd name="T32" fmla="*/ 88 w 88"/>
              <a:gd name="T33" fmla="*/ 49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8" h="51">
                <a:moveTo>
                  <a:pt x="0" y="4"/>
                </a:moveTo>
                <a:lnTo>
                  <a:pt x="1" y="3"/>
                </a:lnTo>
                <a:lnTo>
                  <a:pt x="5" y="1"/>
                </a:lnTo>
                <a:lnTo>
                  <a:pt x="5" y="0"/>
                </a:lnTo>
                <a:lnTo>
                  <a:pt x="13" y="1"/>
                </a:lnTo>
                <a:lnTo>
                  <a:pt x="15" y="4"/>
                </a:lnTo>
                <a:lnTo>
                  <a:pt x="22" y="14"/>
                </a:lnTo>
                <a:lnTo>
                  <a:pt x="23" y="19"/>
                </a:lnTo>
                <a:lnTo>
                  <a:pt x="41" y="29"/>
                </a:lnTo>
                <a:lnTo>
                  <a:pt x="42" y="30"/>
                </a:lnTo>
                <a:lnTo>
                  <a:pt x="53" y="38"/>
                </a:lnTo>
                <a:lnTo>
                  <a:pt x="54" y="40"/>
                </a:lnTo>
                <a:lnTo>
                  <a:pt x="56" y="41"/>
                </a:lnTo>
                <a:lnTo>
                  <a:pt x="63" y="44"/>
                </a:lnTo>
                <a:lnTo>
                  <a:pt x="65" y="45"/>
                </a:lnTo>
                <a:lnTo>
                  <a:pt x="75" y="51"/>
                </a:lnTo>
                <a:lnTo>
                  <a:pt x="88" y="4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" name="Line 814"/>
          <p:cNvSpPr>
            <a:spLocks noChangeShapeType="1"/>
          </p:cNvSpPr>
          <p:nvPr/>
        </p:nvSpPr>
        <p:spPr bwMode="auto">
          <a:xfrm>
            <a:off x="6192838" y="2581275"/>
            <a:ext cx="3175" cy="1588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" name="Freeform 815"/>
          <p:cNvSpPr>
            <a:spLocks/>
          </p:cNvSpPr>
          <p:nvPr/>
        </p:nvSpPr>
        <p:spPr bwMode="auto">
          <a:xfrm>
            <a:off x="6127750" y="2581275"/>
            <a:ext cx="220663" cy="263525"/>
          </a:xfrm>
          <a:custGeom>
            <a:avLst/>
            <a:gdLst>
              <a:gd name="T0" fmla="*/ 139 w 139"/>
              <a:gd name="T1" fmla="*/ 43 h 166"/>
              <a:gd name="T2" fmla="*/ 137 w 139"/>
              <a:gd name="T3" fmla="*/ 46 h 166"/>
              <a:gd name="T4" fmla="*/ 129 w 139"/>
              <a:gd name="T5" fmla="*/ 53 h 166"/>
              <a:gd name="T6" fmla="*/ 124 w 139"/>
              <a:gd name="T7" fmla="*/ 60 h 166"/>
              <a:gd name="T8" fmla="*/ 122 w 139"/>
              <a:gd name="T9" fmla="*/ 60 h 166"/>
              <a:gd name="T10" fmla="*/ 116 w 139"/>
              <a:gd name="T11" fmla="*/ 66 h 166"/>
              <a:gd name="T12" fmla="*/ 112 w 139"/>
              <a:gd name="T13" fmla="*/ 72 h 166"/>
              <a:gd name="T14" fmla="*/ 108 w 139"/>
              <a:gd name="T15" fmla="*/ 83 h 166"/>
              <a:gd name="T16" fmla="*/ 104 w 139"/>
              <a:gd name="T17" fmla="*/ 91 h 166"/>
              <a:gd name="T18" fmla="*/ 100 w 139"/>
              <a:gd name="T19" fmla="*/ 95 h 166"/>
              <a:gd name="T20" fmla="*/ 99 w 139"/>
              <a:gd name="T21" fmla="*/ 99 h 166"/>
              <a:gd name="T22" fmla="*/ 94 w 139"/>
              <a:gd name="T23" fmla="*/ 109 h 166"/>
              <a:gd name="T24" fmla="*/ 93 w 139"/>
              <a:gd name="T25" fmla="*/ 111 h 166"/>
              <a:gd name="T26" fmla="*/ 89 w 139"/>
              <a:gd name="T27" fmla="*/ 120 h 166"/>
              <a:gd name="T28" fmla="*/ 86 w 139"/>
              <a:gd name="T29" fmla="*/ 125 h 166"/>
              <a:gd name="T30" fmla="*/ 85 w 139"/>
              <a:gd name="T31" fmla="*/ 126 h 166"/>
              <a:gd name="T32" fmla="*/ 82 w 139"/>
              <a:gd name="T33" fmla="*/ 133 h 166"/>
              <a:gd name="T34" fmla="*/ 79 w 139"/>
              <a:gd name="T35" fmla="*/ 137 h 166"/>
              <a:gd name="T36" fmla="*/ 78 w 139"/>
              <a:gd name="T37" fmla="*/ 141 h 166"/>
              <a:gd name="T38" fmla="*/ 73 w 139"/>
              <a:gd name="T39" fmla="*/ 151 h 166"/>
              <a:gd name="T40" fmla="*/ 70 w 139"/>
              <a:gd name="T41" fmla="*/ 158 h 166"/>
              <a:gd name="T42" fmla="*/ 63 w 139"/>
              <a:gd name="T43" fmla="*/ 163 h 166"/>
              <a:gd name="T44" fmla="*/ 62 w 139"/>
              <a:gd name="T45" fmla="*/ 166 h 166"/>
              <a:gd name="T46" fmla="*/ 41 w 139"/>
              <a:gd name="T47" fmla="*/ 162 h 166"/>
              <a:gd name="T48" fmla="*/ 39 w 139"/>
              <a:gd name="T49" fmla="*/ 162 h 166"/>
              <a:gd name="T50" fmla="*/ 37 w 139"/>
              <a:gd name="T51" fmla="*/ 162 h 166"/>
              <a:gd name="T52" fmla="*/ 30 w 139"/>
              <a:gd name="T53" fmla="*/ 163 h 166"/>
              <a:gd name="T54" fmla="*/ 26 w 139"/>
              <a:gd name="T55" fmla="*/ 158 h 166"/>
              <a:gd name="T56" fmla="*/ 28 w 139"/>
              <a:gd name="T57" fmla="*/ 151 h 166"/>
              <a:gd name="T58" fmla="*/ 21 w 139"/>
              <a:gd name="T59" fmla="*/ 137 h 166"/>
              <a:gd name="T60" fmla="*/ 21 w 139"/>
              <a:gd name="T61" fmla="*/ 129 h 166"/>
              <a:gd name="T62" fmla="*/ 24 w 139"/>
              <a:gd name="T63" fmla="*/ 125 h 166"/>
              <a:gd name="T64" fmla="*/ 24 w 139"/>
              <a:gd name="T65" fmla="*/ 124 h 166"/>
              <a:gd name="T66" fmla="*/ 26 w 139"/>
              <a:gd name="T67" fmla="*/ 120 h 166"/>
              <a:gd name="T68" fmla="*/ 21 w 139"/>
              <a:gd name="T69" fmla="*/ 107 h 166"/>
              <a:gd name="T70" fmla="*/ 6 w 139"/>
              <a:gd name="T71" fmla="*/ 109 h 166"/>
              <a:gd name="T72" fmla="*/ 2 w 139"/>
              <a:gd name="T73" fmla="*/ 110 h 166"/>
              <a:gd name="T74" fmla="*/ 0 w 139"/>
              <a:gd name="T75" fmla="*/ 91 h 166"/>
              <a:gd name="T76" fmla="*/ 6 w 139"/>
              <a:gd name="T77" fmla="*/ 69 h 166"/>
              <a:gd name="T78" fmla="*/ 10 w 139"/>
              <a:gd name="T79" fmla="*/ 65 h 166"/>
              <a:gd name="T80" fmla="*/ 15 w 139"/>
              <a:gd name="T81" fmla="*/ 60 h 166"/>
              <a:gd name="T82" fmla="*/ 17 w 139"/>
              <a:gd name="T83" fmla="*/ 60 h 166"/>
              <a:gd name="T84" fmla="*/ 22 w 139"/>
              <a:gd name="T85" fmla="*/ 47 h 166"/>
              <a:gd name="T86" fmla="*/ 22 w 139"/>
              <a:gd name="T87" fmla="*/ 46 h 166"/>
              <a:gd name="T88" fmla="*/ 24 w 139"/>
              <a:gd name="T89" fmla="*/ 32 h 166"/>
              <a:gd name="T90" fmla="*/ 24 w 139"/>
              <a:gd name="T91" fmla="*/ 28 h 166"/>
              <a:gd name="T92" fmla="*/ 25 w 139"/>
              <a:gd name="T93" fmla="*/ 27 h 166"/>
              <a:gd name="T94" fmla="*/ 26 w 139"/>
              <a:gd name="T95" fmla="*/ 25 h 166"/>
              <a:gd name="T96" fmla="*/ 30 w 139"/>
              <a:gd name="T97" fmla="*/ 10 h 166"/>
              <a:gd name="T98" fmla="*/ 41 w 139"/>
              <a:gd name="T99" fmla="*/ 1 h 166"/>
              <a:gd name="T100" fmla="*/ 41 w 139"/>
              <a:gd name="T101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9" h="166">
                <a:moveTo>
                  <a:pt x="139" y="43"/>
                </a:moveTo>
                <a:lnTo>
                  <a:pt x="137" y="46"/>
                </a:lnTo>
                <a:lnTo>
                  <a:pt x="129" y="53"/>
                </a:lnTo>
                <a:lnTo>
                  <a:pt x="124" y="60"/>
                </a:lnTo>
                <a:lnTo>
                  <a:pt x="122" y="60"/>
                </a:lnTo>
                <a:lnTo>
                  <a:pt x="116" y="66"/>
                </a:lnTo>
                <a:lnTo>
                  <a:pt x="112" y="72"/>
                </a:lnTo>
                <a:lnTo>
                  <a:pt x="108" y="83"/>
                </a:lnTo>
                <a:lnTo>
                  <a:pt x="104" y="91"/>
                </a:lnTo>
                <a:lnTo>
                  <a:pt x="100" y="95"/>
                </a:lnTo>
                <a:lnTo>
                  <a:pt x="99" y="99"/>
                </a:lnTo>
                <a:lnTo>
                  <a:pt x="94" y="109"/>
                </a:lnTo>
                <a:lnTo>
                  <a:pt x="93" y="111"/>
                </a:lnTo>
                <a:lnTo>
                  <a:pt x="89" y="120"/>
                </a:lnTo>
                <a:lnTo>
                  <a:pt x="86" y="125"/>
                </a:lnTo>
                <a:lnTo>
                  <a:pt x="85" y="126"/>
                </a:lnTo>
                <a:lnTo>
                  <a:pt x="82" y="133"/>
                </a:lnTo>
                <a:lnTo>
                  <a:pt x="79" y="137"/>
                </a:lnTo>
                <a:lnTo>
                  <a:pt x="78" y="141"/>
                </a:lnTo>
                <a:lnTo>
                  <a:pt x="73" y="151"/>
                </a:lnTo>
                <a:lnTo>
                  <a:pt x="70" y="158"/>
                </a:lnTo>
                <a:lnTo>
                  <a:pt x="63" y="163"/>
                </a:lnTo>
                <a:lnTo>
                  <a:pt x="62" y="166"/>
                </a:lnTo>
                <a:lnTo>
                  <a:pt x="41" y="162"/>
                </a:lnTo>
                <a:lnTo>
                  <a:pt x="39" y="162"/>
                </a:lnTo>
                <a:lnTo>
                  <a:pt x="37" y="162"/>
                </a:lnTo>
                <a:lnTo>
                  <a:pt x="30" y="163"/>
                </a:lnTo>
                <a:lnTo>
                  <a:pt x="26" y="158"/>
                </a:lnTo>
                <a:lnTo>
                  <a:pt x="28" y="151"/>
                </a:lnTo>
                <a:lnTo>
                  <a:pt x="21" y="137"/>
                </a:lnTo>
                <a:lnTo>
                  <a:pt x="21" y="129"/>
                </a:lnTo>
                <a:lnTo>
                  <a:pt x="24" y="125"/>
                </a:lnTo>
                <a:lnTo>
                  <a:pt x="24" y="124"/>
                </a:lnTo>
                <a:lnTo>
                  <a:pt x="26" y="120"/>
                </a:lnTo>
                <a:lnTo>
                  <a:pt x="21" y="107"/>
                </a:lnTo>
                <a:lnTo>
                  <a:pt x="6" y="109"/>
                </a:lnTo>
                <a:lnTo>
                  <a:pt x="2" y="110"/>
                </a:lnTo>
                <a:lnTo>
                  <a:pt x="0" y="91"/>
                </a:lnTo>
                <a:lnTo>
                  <a:pt x="6" y="69"/>
                </a:lnTo>
                <a:lnTo>
                  <a:pt x="10" y="65"/>
                </a:lnTo>
                <a:lnTo>
                  <a:pt x="15" y="60"/>
                </a:lnTo>
                <a:lnTo>
                  <a:pt x="17" y="60"/>
                </a:lnTo>
                <a:lnTo>
                  <a:pt x="22" y="47"/>
                </a:lnTo>
                <a:lnTo>
                  <a:pt x="22" y="46"/>
                </a:lnTo>
                <a:lnTo>
                  <a:pt x="24" y="32"/>
                </a:lnTo>
                <a:lnTo>
                  <a:pt x="24" y="28"/>
                </a:lnTo>
                <a:lnTo>
                  <a:pt x="25" y="27"/>
                </a:lnTo>
                <a:lnTo>
                  <a:pt x="26" y="25"/>
                </a:lnTo>
                <a:lnTo>
                  <a:pt x="30" y="10"/>
                </a:lnTo>
                <a:lnTo>
                  <a:pt x="41" y="1"/>
                </a:lnTo>
                <a:lnTo>
                  <a:pt x="4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" name="Freeform 816"/>
          <p:cNvSpPr>
            <a:spLocks/>
          </p:cNvSpPr>
          <p:nvPr/>
        </p:nvSpPr>
        <p:spPr bwMode="auto">
          <a:xfrm>
            <a:off x="6227763" y="1833563"/>
            <a:ext cx="39688" cy="82550"/>
          </a:xfrm>
          <a:custGeom>
            <a:avLst/>
            <a:gdLst>
              <a:gd name="T0" fmla="*/ 23 w 25"/>
              <a:gd name="T1" fmla="*/ 0 h 52"/>
              <a:gd name="T2" fmla="*/ 25 w 25"/>
              <a:gd name="T3" fmla="*/ 1 h 52"/>
              <a:gd name="T4" fmla="*/ 23 w 25"/>
              <a:gd name="T5" fmla="*/ 14 h 52"/>
              <a:gd name="T6" fmla="*/ 23 w 25"/>
              <a:gd name="T7" fmla="*/ 19 h 52"/>
              <a:gd name="T8" fmla="*/ 21 w 25"/>
              <a:gd name="T9" fmla="*/ 38 h 52"/>
              <a:gd name="T10" fmla="*/ 18 w 25"/>
              <a:gd name="T11" fmla="*/ 37 h 52"/>
              <a:gd name="T12" fmla="*/ 14 w 25"/>
              <a:gd name="T13" fmla="*/ 40 h 52"/>
              <a:gd name="T14" fmla="*/ 16 w 25"/>
              <a:gd name="T15" fmla="*/ 44 h 52"/>
              <a:gd name="T16" fmla="*/ 18 w 25"/>
              <a:gd name="T17" fmla="*/ 44 h 52"/>
              <a:gd name="T18" fmla="*/ 14 w 25"/>
              <a:gd name="T19" fmla="*/ 52 h 52"/>
              <a:gd name="T20" fmla="*/ 12 w 25"/>
              <a:gd name="T21" fmla="*/ 52 h 52"/>
              <a:gd name="T22" fmla="*/ 10 w 25"/>
              <a:gd name="T23" fmla="*/ 51 h 52"/>
              <a:gd name="T24" fmla="*/ 10 w 25"/>
              <a:gd name="T25" fmla="*/ 48 h 52"/>
              <a:gd name="T26" fmla="*/ 10 w 25"/>
              <a:gd name="T27" fmla="*/ 46 h 52"/>
              <a:gd name="T28" fmla="*/ 10 w 25"/>
              <a:gd name="T29" fmla="*/ 42 h 52"/>
              <a:gd name="T30" fmla="*/ 7 w 25"/>
              <a:gd name="T31" fmla="*/ 40 h 52"/>
              <a:gd name="T32" fmla="*/ 6 w 25"/>
              <a:gd name="T33" fmla="*/ 40 h 52"/>
              <a:gd name="T34" fmla="*/ 0 w 25"/>
              <a:gd name="T35" fmla="*/ 36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5" h="52">
                <a:moveTo>
                  <a:pt x="23" y="0"/>
                </a:moveTo>
                <a:lnTo>
                  <a:pt x="25" y="1"/>
                </a:lnTo>
                <a:lnTo>
                  <a:pt x="23" y="14"/>
                </a:lnTo>
                <a:lnTo>
                  <a:pt x="23" y="19"/>
                </a:lnTo>
                <a:lnTo>
                  <a:pt x="21" y="38"/>
                </a:lnTo>
                <a:lnTo>
                  <a:pt x="18" y="37"/>
                </a:lnTo>
                <a:lnTo>
                  <a:pt x="14" y="40"/>
                </a:lnTo>
                <a:lnTo>
                  <a:pt x="16" y="44"/>
                </a:lnTo>
                <a:lnTo>
                  <a:pt x="18" y="44"/>
                </a:lnTo>
                <a:lnTo>
                  <a:pt x="14" y="52"/>
                </a:lnTo>
                <a:lnTo>
                  <a:pt x="12" y="52"/>
                </a:lnTo>
                <a:lnTo>
                  <a:pt x="10" y="51"/>
                </a:lnTo>
                <a:lnTo>
                  <a:pt x="10" y="48"/>
                </a:lnTo>
                <a:lnTo>
                  <a:pt x="10" y="46"/>
                </a:lnTo>
                <a:lnTo>
                  <a:pt x="10" y="42"/>
                </a:lnTo>
                <a:lnTo>
                  <a:pt x="7" y="40"/>
                </a:lnTo>
                <a:lnTo>
                  <a:pt x="6" y="40"/>
                </a:lnTo>
                <a:lnTo>
                  <a:pt x="0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" name="Freeform 817"/>
          <p:cNvSpPr>
            <a:spLocks noEditPoints="1"/>
          </p:cNvSpPr>
          <p:nvPr/>
        </p:nvSpPr>
        <p:spPr bwMode="auto">
          <a:xfrm>
            <a:off x="6291263" y="1970088"/>
            <a:ext cx="88900" cy="76200"/>
          </a:xfrm>
          <a:custGeom>
            <a:avLst/>
            <a:gdLst>
              <a:gd name="T0" fmla="*/ 54 w 56"/>
              <a:gd name="T1" fmla="*/ 48 h 48"/>
              <a:gd name="T2" fmla="*/ 53 w 56"/>
              <a:gd name="T3" fmla="*/ 48 h 48"/>
              <a:gd name="T4" fmla="*/ 56 w 56"/>
              <a:gd name="T5" fmla="*/ 34 h 48"/>
              <a:gd name="T6" fmla="*/ 54 w 56"/>
              <a:gd name="T7" fmla="*/ 48 h 48"/>
              <a:gd name="T8" fmla="*/ 0 w 56"/>
              <a:gd name="T9" fmla="*/ 16 h 48"/>
              <a:gd name="T10" fmla="*/ 5 w 56"/>
              <a:gd name="T11" fmla="*/ 8 h 48"/>
              <a:gd name="T12" fmla="*/ 24 w 56"/>
              <a:gd name="T13" fmla="*/ 0 h 48"/>
              <a:gd name="T14" fmla="*/ 27 w 56"/>
              <a:gd name="T15" fmla="*/ 7 h 48"/>
              <a:gd name="T16" fmla="*/ 27 w 56"/>
              <a:gd name="T17" fmla="*/ 8 h 48"/>
              <a:gd name="T18" fmla="*/ 39 w 56"/>
              <a:gd name="T19" fmla="*/ 14 h 48"/>
              <a:gd name="T20" fmla="*/ 39 w 56"/>
              <a:gd name="T21" fmla="*/ 14 h 48"/>
              <a:gd name="T22" fmla="*/ 41 w 56"/>
              <a:gd name="T23" fmla="*/ 18 h 48"/>
              <a:gd name="T24" fmla="*/ 42 w 56"/>
              <a:gd name="T25" fmla="*/ 19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" h="48">
                <a:moveTo>
                  <a:pt x="54" y="48"/>
                </a:moveTo>
                <a:lnTo>
                  <a:pt x="53" y="48"/>
                </a:lnTo>
                <a:moveTo>
                  <a:pt x="56" y="34"/>
                </a:moveTo>
                <a:lnTo>
                  <a:pt x="54" y="48"/>
                </a:lnTo>
                <a:moveTo>
                  <a:pt x="0" y="16"/>
                </a:moveTo>
                <a:lnTo>
                  <a:pt x="5" y="8"/>
                </a:lnTo>
                <a:lnTo>
                  <a:pt x="24" y="0"/>
                </a:lnTo>
                <a:lnTo>
                  <a:pt x="27" y="7"/>
                </a:lnTo>
                <a:lnTo>
                  <a:pt x="27" y="8"/>
                </a:lnTo>
                <a:lnTo>
                  <a:pt x="39" y="14"/>
                </a:lnTo>
                <a:moveTo>
                  <a:pt x="39" y="14"/>
                </a:moveTo>
                <a:lnTo>
                  <a:pt x="41" y="18"/>
                </a:lnTo>
                <a:lnTo>
                  <a:pt x="42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" name="Freeform 818"/>
          <p:cNvSpPr>
            <a:spLocks/>
          </p:cNvSpPr>
          <p:nvPr/>
        </p:nvSpPr>
        <p:spPr bwMode="auto">
          <a:xfrm>
            <a:off x="6380163" y="1993900"/>
            <a:ext cx="114300" cy="30163"/>
          </a:xfrm>
          <a:custGeom>
            <a:avLst/>
            <a:gdLst>
              <a:gd name="T0" fmla="*/ 0 w 72"/>
              <a:gd name="T1" fmla="*/ 19 h 19"/>
              <a:gd name="T2" fmla="*/ 2 w 72"/>
              <a:gd name="T3" fmla="*/ 18 h 19"/>
              <a:gd name="T4" fmla="*/ 10 w 72"/>
              <a:gd name="T5" fmla="*/ 16 h 19"/>
              <a:gd name="T6" fmla="*/ 12 w 72"/>
              <a:gd name="T7" fmla="*/ 16 h 19"/>
              <a:gd name="T8" fmla="*/ 20 w 72"/>
              <a:gd name="T9" fmla="*/ 7 h 19"/>
              <a:gd name="T10" fmla="*/ 27 w 72"/>
              <a:gd name="T11" fmla="*/ 0 h 19"/>
              <a:gd name="T12" fmla="*/ 58 w 72"/>
              <a:gd name="T13" fmla="*/ 3 h 19"/>
              <a:gd name="T14" fmla="*/ 61 w 72"/>
              <a:gd name="T15" fmla="*/ 3 h 19"/>
              <a:gd name="T16" fmla="*/ 72 w 72"/>
              <a:gd name="T17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2" h="19">
                <a:moveTo>
                  <a:pt x="0" y="19"/>
                </a:moveTo>
                <a:lnTo>
                  <a:pt x="2" y="18"/>
                </a:lnTo>
                <a:lnTo>
                  <a:pt x="10" y="16"/>
                </a:lnTo>
                <a:lnTo>
                  <a:pt x="12" y="16"/>
                </a:lnTo>
                <a:lnTo>
                  <a:pt x="20" y="7"/>
                </a:lnTo>
                <a:lnTo>
                  <a:pt x="27" y="0"/>
                </a:lnTo>
                <a:lnTo>
                  <a:pt x="58" y="3"/>
                </a:lnTo>
                <a:lnTo>
                  <a:pt x="61" y="3"/>
                </a:lnTo>
                <a:lnTo>
                  <a:pt x="72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" name="Freeform 819"/>
          <p:cNvSpPr>
            <a:spLocks/>
          </p:cNvSpPr>
          <p:nvPr/>
        </p:nvSpPr>
        <p:spPr bwMode="auto">
          <a:xfrm>
            <a:off x="6483350" y="1995488"/>
            <a:ext cx="11113" cy="33338"/>
          </a:xfrm>
          <a:custGeom>
            <a:avLst/>
            <a:gdLst>
              <a:gd name="T0" fmla="*/ 7 w 7"/>
              <a:gd name="T1" fmla="*/ 0 h 21"/>
              <a:gd name="T2" fmla="*/ 1 w 7"/>
              <a:gd name="T3" fmla="*/ 6 h 21"/>
              <a:gd name="T4" fmla="*/ 1 w 7"/>
              <a:gd name="T5" fmla="*/ 7 h 21"/>
              <a:gd name="T6" fmla="*/ 0 w 7"/>
              <a:gd name="T7" fmla="*/ 17 h 21"/>
              <a:gd name="T8" fmla="*/ 0 w 7"/>
              <a:gd name="T9" fmla="*/ 21 h 21"/>
              <a:gd name="T10" fmla="*/ 4 w 7"/>
              <a:gd name="T11" fmla="*/ 18 h 21"/>
              <a:gd name="T12" fmla="*/ 5 w 7"/>
              <a:gd name="T13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21">
                <a:moveTo>
                  <a:pt x="7" y="0"/>
                </a:moveTo>
                <a:lnTo>
                  <a:pt x="1" y="6"/>
                </a:lnTo>
                <a:lnTo>
                  <a:pt x="1" y="7"/>
                </a:lnTo>
                <a:lnTo>
                  <a:pt x="0" y="17"/>
                </a:lnTo>
                <a:lnTo>
                  <a:pt x="0" y="21"/>
                </a:lnTo>
                <a:lnTo>
                  <a:pt x="4" y="18"/>
                </a:lnTo>
                <a:lnTo>
                  <a:pt x="5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" name="Freeform 820"/>
          <p:cNvSpPr>
            <a:spLocks noEditPoints="1"/>
          </p:cNvSpPr>
          <p:nvPr/>
        </p:nvSpPr>
        <p:spPr bwMode="auto">
          <a:xfrm>
            <a:off x="6650038" y="1349375"/>
            <a:ext cx="225425" cy="323850"/>
          </a:xfrm>
          <a:custGeom>
            <a:avLst/>
            <a:gdLst>
              <a:gd name="T0" fmla="*/ 38 w 142"/>
              <a:gd name="T1" fmla="*/ 161 h 204"/>
              <a:gd name="T2" fmla="*/ 37 w 142"/>
              <a:gd name="T3" fmla="*/ 161 h 204"/>
              <a:gd name="T4" fmla="*/ 35 w 142"/>
              <a:gd name="T5" fmla="*/ 161 h 204"/>
              <a:gd name="T6" fmla="*/ 26 w 142"/>
              <a:gd name="T7" fmla="*/ 165 h 204"/>
              <a:gd name="T8" fmla="*/ 26 w 142"/>
              <a:gd name="T9" fmla="*/ 165 h 204"/>
              <a:gd name="T10" fmla="*/ 19 w 142"/>
              <a:gd name="T11" fmla="*/ 166 h 204"/>
              <a:gd name="T12" fmla="*/ 18 w 142"/>
              <a:gd name="T13" fmla="*/ 159 h 204"/>
              <a:gd name="T14" fmla="*/ 3 w 142"/>
              <a:gd name="T15" fmla="*/ 152 h 204"/>
              <a:gd name="T16" fmla="*/ 1 w 142"/>
              <a:gd name="T17" fmla="*/ 152 h 204"/>
              <a:gd name="T18" fmla="*/ 0 w 142"/>
              <a:gd name="T19" fmla="*/ 148 h 204"/>
              <a:gd name="T20" fmla="*/ 142 w 142"/>
              <a:gd name="T21" fmla="*/ 122 h 204"/>
              <a:gd name="T22" fmla="*/ 142 w 142"/>
              <a:gd name="T23" fmla="*/ 126 h 204"/>
              <a:gd name="T24" fmla="*/ 142 w 142"/>
              <a:gd name="T25" fmla="*/ 131 h 204"/>
              <a:gd name="T26" fmla="*/ 128 w 142"/>
              <a:gd name="T27" fmla="*/ 152 h 204"/>
              <a:gd name="T28" fmla="*/ 128 w 142"/>
              <a:gd name="T29" fmla="*/ 154 h 204"/>
              <a:gd name="T30" fmla="*/ 129 w 142"/>
              <a:gd name="T31" fmla="*/ 162 h 204"/>
              <a:gd name="T32" fmla="*/ 131 w 142"/>
              <a:gd name="T33" fmla="*/ 170 h 204"/>
              <a:gd name="T34" fmla="*/ 118 w 142"/>
              <a:gd name="T35" fmla="*/ 188 h 204"/>
              <a:gd name="T36" fmla="*/ 120 w 142"/>
              <a:gd name="T37" fmla="*/ 197 h 204"/>
              <a:gd name="T38" fmla="*/ 110 w 142"/>
              <a:gd name="T39" fmla="*/ 204 h 204"/>
              <a:gd name="T40" fmla="*/ 112 w 142"/>
              <a:gd name="T41" fmla="*/ 193 h 204"/>
              <a:gd name="T42" fmla="*/ 106 w 142"/>
              <a:gd name="T43" fmla="*/ 189 h 204"/>
              <a:gd name="T44" fmla="*/ 103 w 142"/>
              <a:gd name="T45" fmla="*/ 189 h 204"/>
              <a:gd name="T46" fmla="*/ 102 w 142"/>
              <a:gd name="T47" fmla="*/ 184 h 204"/>
              <a:gd name="T48" fmla="*/ 101 w 142"/>
              <a:gd name="T49" fmla="*/ 184 h 204"/>
              <a:gd name="T50" fmla="*/ 95 w 142"/>
              <a:gd name="T51" fmla="*/ 186 h 204"/>
              <a:gd name="T52" fmla="*/ 88 w 142"/>
              <a:gd name="T53" fmla="*/ 181 h 204"/>
              <a:gd name="T54" fmla="*/ 82 w 142"/>
              <a:gd name="T55" fmla="*/ 176 h 204"/>
              <a:gd name="T56" fmla="*/ 79 w 142"/>
              <a:gd name="T57" fmla="*/ 173 h 204"/>
              <a:gd name="T58" fmla="*/ 83 w 142"/>
              <a:gd name="T59" fmla="*/ 165 h 204"/>
              <a:gd name="T60" fmla="*/ 82 w 142"/>
              <a:gd name="T61" fmla="*/ 159 h 204"/>
              <a:gd name="T62" fmla="*/ 73 w 142"/>
              <a:gd name="T63" fmla="*/ 163 h 204"/>
              <a:gd name="T64" fmla="*/ 69 w 142"/>
              <a:gd name="T65" fmla="*/ 165 h 204"/>
              <a:gd name="T66" fmla="*/ 68 w 142"/>
              <a:gd name="T67" fmla="*/ 166 h 204"/>
              <a:gd name="T68" fmla="*/ 63 w 142"/>
              <a:gd name="T69" fmla="*/ 167 h 204"/>
              <a:gd name="T70" fmla="*/ 67 w 142"/>
              <a:gd name="T71" fmla="*/ 171 h 204"/>
              <a:gd name="T72" fmla="*/ 63 w 142"/>
              <a:gd name="T73" fmla="*/ 173 h 204"/>
              <a:gd name="T74" fmla="*/ 52 w 142"/>
              <a:gd name="T75" fmla="*/ 158 h 204"/>
              <a:gd name="T76" fmla="*/ 48 w 142"/>
              <a:gd name="T77" fmla="*/ 151 h 204"/>
              <a:gd name="T78" fmla="*/ 46 w 142"/>
              <a:gd name="T79" fmla="*/ 151 h 204"/>
              <a:gd name="T80" fmla="*/ 22 w 142"/>
              <a:gd name="T81" fmla="*/ 20 h 204"/>
              <a:gd name="T82" fmla="*/ 28 w 142"/>
              <a:gd name="T83" fmla="*/ 19 h 204"/>
              <a:gd name="T84" fmla="*/ 28 w 142"/>
              <a:gd name="T85" fmla="*/ 19 h 204"/>
              <a:gd name="T86" fmla="*/ 30 w 142"/>
              <a:gd name="T87" fmla="*/ 24 h 204"/>
              <a:gd name="T88" fmla="*/ 35 w 142"/>
              <a:gd name="T89" fmla="*/ 21 h 204"/>
              <a:gd name="T90" fmla="*/ 43 w 142"/>
              <a:gd name="T91" fmla="*/ 27 h 204"/>
              <a:gd name="T92" fmla="*/ 41 w 142"/>
              <a:gd name="T93" fmla="*/ 42 h 204"/>
              <a:gd name="T94" fmla="*/ 49 w 142"/>
              <a:gd name="T95" fmla="*/ 41 h 204"/>
              <a:gd name="T96" fmla="*/ 52 w 142"/>
              <a:gd name="T97" fmla="*/ 53 h 204"/>
              <a:gd name="T98" fmla="*/ 58 w 142"/>
              <a:gd name="T99" fmla="*/ 56 h 204"/>
              <a:gd name="T100" fmla="*/ 67 w 142"/>
              <a:gd name="T101" fmla="*/ 50 h 204"/>
              <a:gd name="T102" fmla="*/ 69 w 142"/>
              <a:gd name="T103" fmla="*/ 57 h 204"/>
              <a:gd name="T104" fmla="*/ 7 w 142"/>
              <a:gd name="T105" fmla="*/ 0 h 204"/>
              <a:gd name="T106" fmla="*/ 18 w 142"/>
              <a:gd name="T107" fmla="*/ 5 h 204"/>
              <a:gd name="T108" fmla="*/ 20 w 142"/>
              <a:gd name="T109" fmla="*/ 12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2" h="204">
                <a:moveTo>
                  <a:pt x="38" y="161"/>
                </a:moveTo>
                <a:lnTo>
                  <a:pt x="37" y="161"/>
                </a:lnTo>
                <a:lnTo>
                  <a:pt x="35" y="161"/>
                </a:lnTo>
                <a:lnTo>
                  <a:pt x="26" y="165"/>
                </a:lnTo>
                <a:moveTo>
                  <a:pt x="26" y="165"/>
                </a:moveTo>
                <a:lnTo>
                  <a:pt x="19" y="166"/>
                </a:lnTo>
                <a:lnTo>
                  <a:pt x="18" y="159"/>
                </a:lnTo>
                <a:lnTo>
                  <a:pt x="3" y="152"/>
                </a:lnTo>
                <a:lnTo>
                  <a:pt x="1" y="152"/>
                </a:lnTo>
                <a:lnTo>
                  <a:pt x="0" y="148"/>
                </a:lnTo>
                <a:moveTo>
                  <a:pt x="142" y="122"/>
                </a:moveTo>
                <a:lnTo>
                  <a:pt x="142" y="126"/>
                </a:lnTo>
                <a:lnTo>
                  <a:pt x="142" y="131"/>
                </a:lnTo>
                <a:lnTo>
                  <a:pt x="128" y="152"/>
                </a:lnTo>
                <a:lnTo>
                  <a:pt x="128" y="154"/>
                </a:lnTo>
                <a:lnTo>
                  <a:pt x="129" y="162"/>
                </a:lnTo>
                <a:lnTo>
                  <a:pt x="131" y="170"/>
                </a:lnTo>
                <a:lnTo>
                  <a:pt x="118" y="188"/>
                </a:lnTo>
                <a:lnTo>
                  <a:pt x="120" y="197"/>
                </a:lnTo>
                <a:lnTo>
                  <a:pt x="110" y="204"/>
                </a:lnTo>
                <a:lnTo>
                  <a:pt x="112" y="193"/>
                </a:lnTo>
                <a:lnTo>
                  <a:pt x="106" y="189"/>
                </a:lnTo>
                <a:lnTo>
                  <a:pt x="103" y="189"/>
                </a:lnTo>
                <a:lnTo>
                  <a:pt x="102" y="184"/>
                </a:lnTo>
                <a:lnTo>
                  <a:pt x="101" y="184"/>
                </a:lnTo>
                <a:lnTo>
                  <a:pt x="95" y="186"/>
                </a:lnTo>
                <a:lnTo>
                  <a:pt x="88" y="181"/>
                </a:lnTo>
                <a:lnTo>
                  <a:pt x="82" y="176"/>
                </a:lnTo>
                <a:lnTo>
                  <a:pt x="79" y="173"/>
                </a:lnTo>
                <a:lnTo>
                  <a:pt x="83" y="165"/>
                </a:lnTo>
                <a:lnTo>
                  <a:pt x="82" y="159"/>
                </a:lnTo>
                <a:lnTo>
                  <a:pt x="73" y="163"/>
                </a:lnTo>
                <a:lnTo>
                  <a:pt x="69" y="165"/>
                </a:lnTo>
                <a:lnTo>
                  <a:pt x="68" y="166"/>
                </a:lnTo>
                <a:lnTo>
                  <a:pt x="63" y="167"/>
                </a:lnTo>
                <a:lnTo>
                  <a:pt x="67" y="171"/>
                </a:lnTo>
                <a:lnTo>
                  <a:pt x="63" y="173"/>
                </a:lnTo>
                <a:lnTo>
                  <a:pt x="52" y="158"/>
                </a:lnTo>
                <a:lnTo>
                  <a:pt x="48" y="151"/>
                </a:lnTo>
                <a:lnTo>
                  <a:pt x="46" y="151"/>
                </a:lnTo>
                <a:moveTo>
                  <a:pt x="22" y="20"/>
                </a:moveTo>
                <a:lnTo>
                  <a:pt x="28" y="19"/>
                </a:lnTo>
                <a:moveTo>
                  <a:pt x="28" y="19"/>
                </a:moveTo>
                <a:lnTo>
                  <a:pt x="30" y="24"/>
                </a:lnTo>
                <a:lnTo>
                  <a:pt x="35" y="21"/>
                </a:lnTo>
                <a:lnTo>
                  <a:pt x="43" y="27"/>
                </a:lnTo>
                <a:lnTo>
                  <a:pt x="41" y="42"/>
                </a:lnTo>
                <a:lnTo>
                  <a:pt x="49" y="41"/>
                </a:lnTo>
                <a:lnTo>
                  <a:pt x="52" y="53"/>
                </a:lnTo>
                <a:lnTo>
                  <a:pt x="58" y="56"/>
                </a:lnTo>
                <a:lnTo>
                  <a:pt x="67" y="50"/>
                </a:lnTo>
                <a:lnTo>
                  <a:pt x="69" y="57"/>
                </a:lnTo>
                <a:moveTo>
                  <a:pt x="7" y="0"/>
                </a:moveTo>
                <a:lnTo>
                  <a:pt x="18" y="5"/>
                </a:lnTo>
                <a:lnTo>
                  <a:pt x="20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7" name="Line 821"/>
          <p:cNvSpPr>
            <a:spLocks noChangeShapeType="1"/>
          </p:cNvSpPr>
          <p:nvPr/>
        </p:nvSpPr>
        <p:spPr bwMode="auto">
          <a:xfrm>
            <a:off x="6650038" y="1677988"/>
            <a:ext cx="0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8" name="Freeform 822"/>
          <p:cNvSpPr>
            <a:spLocks/>
          </p:cNvSpPr>
          <p:nvPr/>
        </p:nvSpPr>
        <p:spPr bwMode="auto">
          <a:xfrm>
            <a:off x="6613525" y="1677988"/>
            <a:ext cx="333375" cy="296863"/>
          </a:xfrm>
          <a:custGeom>
            <a:avLst/>
            <a:gdLst>
              <a:gd name="T0" fmla="*/ 50 w 210"/>
              <a:gd name="T1" fmla="*/ 9 h 187"/>
              <a:gd name="T2" fmla="*/ 69 w 210"/>
              <a:gd name="T3" fmla="*/ 30 h 187"/>
              <a:gd name="T4" fmla="*/ 80 w 210"/>
              <a:gd name="T5" fmla="*/ 42 h 187"/>
              <a:gd name="T6" fmla="*/ 111 w 210"/>
              <a:gd name="T7" fmla="*/ 64 h 187"/>
              <a:gd name="T8" fmla="*/ 114 w 210"/>
              <a:gd name="T9" fmla="*/ 59 h 187"/>
              <a:gd name="T10" fmla="*/ 120 w 210"/>
              <a:gd name="T11" fmla="*/ 63 h 187"/>
              <a:gd name="T12" fmla="*/ 146 w 210"/>
              <a:gd name="T13" fmla="*/ 57 h 187"/>
              <a:gd name="T14" fmla="*/ 155 w 210"/>
              <a:gd name="T15" fmla="*/ 56 h 187"/>
              <a:gd name="T16" fmla="*/ 178 w 210"/>
              <a:gd name="T17" fmla="*/ 56 h 187"/>
              <a:gd name="T18" fmla="*/ 185 w 210"/>
              <a:gd name="T19" fmla="*/ 65 h 187"/>
              <a:gd name="T20" fmla="*/ 197 w 210"/>
              <a:gd name="T21" fmla="*/ 78 h 187"/>
              <a:gd name="T22" fmla="*/ 204 w 210"/>
              <a:gd name="T23" fmla="*/ 86 h 187"/>
              <a:gd name="T24" fmla="*/ 205 w 210"/>
              <a:gd name="T25" fmla="*/ 94 h 187"/>
              <a:gd name="T26" fmla="*/ 208 w 210"/>
              <a:gd name="T27" fmla="*/ 105 h 187"/>
              <a:gd name="T28" fmla="*/ 210 w 210"/>
              <a:gd name="T29" fmla="*/ 119 h 187"/>
              <a:gd name="T30" fmla="*/ 207 w 210"/>
              <a:gd name="T31" fmla="*/ 128 h 187"/>
              <a:gd name="T32" fmla="*/ 203 w 210"/>
              <a:gd name="T33" fmla="*/ 142 h 187"/>
              <a:gd name="T34" fmla="*/ 200 w 210"/>
              <a:gd name="T35" fmla="*/ 155 h 187"/>
              <a:gd name="T36" fmla="*/ 189 w 210"/>
              <a:gd name="T37" fmla="*/ 172 h 187"/>
              <a:gd name="T38" fmla="*/ 182 w 210"/>
              <a:gd name="T39" fmla="*/ 181 h 187"/>
              <a:gd name="T40" fmla="*/ 163 w 210"/>
              <a:gd name="T41" fmla="*/ 187 h 187"/>
              <a:gd name="T42" fmla="*/ 154 w 210"/>
              <a:gd name="T43" fmla="*/ 185 h 187"/>
              <a:gd name="T44" fmla="*/ 107 w 210"/>
              <a:gd name="T45" fmla="*/ 146 h 187"/>
              <a:gd name="T46" fmla="*/ 88 w 210"/>
              <a:gd name="T47" fmla="*/ 140 h 187"/>
              <a:gd name="T48" fmla="*/ 68 w 210"/>
              <a:gd name="T49" fmla="*/ 128 h 187"/>
              <a:gd name="T50" fmla="*/ 56 w 210"/>
              <a:gd name="T51" fmla="*/ 116 h 187"/>
              <a:gd name="T52" fmla="*/ 42 w 210"/>
              <a:gd name="T53" fmla="*/ 105 h 187"/>
              <a:gd name="T54" fmla="*/ 38 w 210"/>
              <a:gd name="T55" fmla="*/ 84 h 187"/>
              <a:gd name="T56" fmla="*/ 38 w 210"/>
              <a:gd name="T57" fmla="*/ 68 h 187"/>
              <a:gd name="T58" fmla="*/ 32 w 210"/>
              <a:gd name="T59" fmla="*/ 65 h 187"/>
              <a:gd name="T60" fmla="*/ 30 w 210"/>
              <a:gd name="T61" fmla="*/ 72 h 187"/>
              <a:gd name="T62" fmla="*/ 26 w 210"/>
              <a:gd name="T63" fmla="*/ 68 h 187"/>
              <a:gd name="T64" fmla="*/ 23 w 210"/>
              <a:gd name="T65" fmla="*/ 59 h 187"/>
              <a:gd name="T66" fmla="*/ 23 w 210"/>
              <a:gd name="T67" fmla="*/ 45 h 187"/>
              <a:gd name="T68" fmla="*/ 16 w 210"/>
              <a:gd name="T69" fmla="*/ 44 h 187"/>
              <a:gd name="T70" fmla="*/ 2 w 210"/>
              <a:gd name="T71" fmla="*/ 37 h 187"/>
              <a:gd name="T72" fmla="*/ 0 w 210"/>
              <a:gd name="T73" fmla="*/ 31 h 187"/>
              <a:gd name="T74" fmla="*/ 11 w 210"/>
              <a:gd name="T75" fmla="*/ 33 h 187"/>
              <a:gd name="T76" fmla="*/ 13 w 210"/>
              <a:gd name="T77" fmla="*/ 24 h 187"/>
              <a:gd name="T78" fmla="*/ 5 w 210"/>
              <a:gd name="T79" fmla="*/ 18 h 187"/>
              <a:gd name="T80" fmla="*/ 11 w 210"/>
              <a:gd name="T81" fmla="*/ 9 h 187"/>
              <a:gd name="T82" fmla="*/ 21 w 210"/>
              <a:gd name="T83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10" h="187">
                <a:moveTo>
                  <a:pt x="49" y="8"/>
                </a:moveTo>
                <a:lnTo>
                  <a:pt x="50" y="9"/>
                </a:lnTo>
                <a:lnTo>
                  <a:pt x="53" y="18"/>
                </a:lnTo>
                <a:lnTo>
                  <a:pt x="69" y="30"/>
                </a:lnTo>
                <a:lnTo>
                  <a:pt x="80" y="39"/>
                </a:lnTo>
                <a:lnTo>
                  <a:pt x="80" y="42"/>
                </a:lnTo>
                <a:lnTo>
                  <a:pt x="107" y="64"/>
                </a:lnTo>
                <a:lnTo>
                  <a:pt x="111" y="64"/>
                </a:lnTo>
                <a:lnTo>
                  <a:pt x="110" y="59"/>
                </a:lnTo>
                <a:lnTo>
                  <a:pt x="114" y="59"/>
                </a:lnTo>
                <a:lnTo>
                  <a:pt x="116" y="64"/>
                </a:lnTo>
                <a:lnTo>
                  <a:pt x="120" y="63"/>
                </a:lnTo>
                <a:lnTo>
                  <a:pt x="126" y="61"/>
                </a:lnTo>
                <a:lnTo>
                  <a:pt x="146" y="57"/>
                </a:lnTo>
                <a:lnTo>
                  <a:pt x="152" y="61"/>
                </a:lnTo>
                <a:lnTo>
                  <a:pt x="155" y="56"/>
                </a:lnTo>
                <a:lnTo>
                  <a:pt x="169" y="49"/>
                </a:lnTo>
                <a:lnTo>
                  <a:pt x="178" y="56"/>
                </a:lnTo>
                <a:lnTo>
                  <a:pt x="184" y="63"/>
                </a:lnTo>
                <a:lnTo>
                  <a:pt x="185" y="65"/>
                </a:lnTo>
                <a:lnTo>
                  <a:pt x="192" y="72"/>
                </a:lnTo>
                <a:lnTo>
                  <a:pt x="197" y="78"/>
                </a:lnTo>
                <a:lnTo>
                  <a:pt x="200" y="80"/>
                </a:lnTo>
                <a:lnTo>
                  <a:pt x="204" y="86"/>
                </a:lnTo>
                <a:lnTo>
                  <a:pt x="205" y="89"/>
                </a:lnTo>
                <a:lnTo>
                  <a:pt x="205" y="94"/>
                </a:lnTo>
                <a:lnTo>
                  <a:pt x="207" y="105"/>
                </a:lnTo>
                <a:lnTo>
                  <a:pt x="208" y="105"/>
                </a:lnTo>
                <a:lnTo>
                  <a:pt x="208" y="112"/>
                </a:lnTo>
                <a:lnTo>
                  <a:pt x="210" y="119"/>
                </a:lnTo>
                <a:lnTo>
                  <a:pt x="208" y="124"/>
                </a:lnTo>
                <a:lnTo>
                  <a:pt x="207" y="128"/>
                </a:lnTo>
                <a:lnTo>
                  <a:pt x="205" y="136"/>
                </a:lnTo>
                <a:lnTo>
                  <a:pt x="203" y="142"/>
                </a:lnTo>
                <a:lnTo>
                  <a:pt x="201" y="151"/>
                </a:lnTo>
                <a:lnTo>
                  <a:pt x="200" y="155"/>
                </a:lnTo>
                <a:lnTo>
                  <a:pt x="196" y="161"/>
                </a:lnTo>
                <a:lnTo>
                  <a:pt x="189" y="172"/>
                </a:lnTo>
                <a:lnTo>
                  <a:pt x="186" y="176"/>
                </a:lnTo>
                <a:lnTo>
                  <a:pt x="182" y="181"/>
                </a:lnTo>
                <a:lnTo>
                  <a:pt x="177" y="185"/>
                </a:lnTo>
                <a:lnTo>
                  <a:pt x="163" y="187"/>
                </a:lnTo>
                <a:lnTo>
                  <a:pt x="156" y="187"/>
                </a:lnTo>
                <a:lnTo>
                  <a:pt x="154" y="185"/>
                </a:lnTo>
                <a:lnTo>
                  <a:pt x="143" y="179"/>
                </a:lnTo>
                <a:lnTo>
                  <a:pt x="107" y="146"/>
                </a:lnTo>
                <a:lnTo>
                  <a:pt x="102" y="135"/>
                </a:lnTo>
                <a:lnTo>
                  <a:pt x="88" y="140"/>
                </a:lnTo>
                <a:lnTo>
                  <a:pt x="83" y="128"/>
                </a:lnTo>
                <a:lnTo>
                  <a:pt x="68" y="128"/>
                </a:lnTo>
                <a:lnTo>
                  <a:pt x="68" y="120"/>
                </a:lnTo>
                <a:lnTo>
                  <a:pt x="56" y="116"/>
                </a:lnTo>
                <a:lnTo>
                  <a:pt x="49" y="105"/>
                </a:lnTo>
                <a:lnTo>
                  <a:pt x="42" y="105"/>
                </a:lnTo>
                <a:lnTo>
                  <a:pt x="39" y="97"/>
                </a:lnTo>
                <a:lnTo>
                  <a:pt x="38" y="84"/>
                </a:lnTo>
                <a:lnTo>
                  <a:pt x="38" y="72"/>
                </a:lnTo>
                <a:lnTo>
                  <a:pt x="38" y="68"/>
                </a:lnTo>
                <a:lnTo>
                  <a:pt x="38" y="67"/>
                </a:lnTo>
                <a:lnTo>
                  <a:pt x="32" y="65"/>
                </a:lnTo>
                <a:lnTo>
                  <a:pt x="31" y="72"/>
                </a:lnTo>
                <a:lnTo>
                  <a:pt x="30" y="72"/>
                </a:lnTo>
                <a:lnTo>
                  <a:pt x="19" y="67"/>
                </a:lnTo>
                <a:lnTo>
                  <a:pt x="26" y="68"/>
                </a:lnTo>
                <a:lnTo>
                  <a:pt x="26" y="64"/>
                </a:lnTo>
                <a:lnTo>
                  <a:pt x="23" y="59"/>
                </a:lnTo>
                <a:lnTo>
                  <a:pt x="23" y="57"/>
                </a:lnTo>
                <a:lnTo>
                  <a:pt x="23" y="45"/>
                </a:lnTo>
                <a:lnTo>
                  <a:pt x="23" y="44"/>
                </a:lnTo>
                <a:lnTo>
                  <a:pt x="16" y="44"/>
                </a:lnTo>
                <a:lnTo>
                  <a:pt x="13" y="42"/>
                </a:lnTo>
                <a:lnTo>
                  <a:pt x="2" y="37"/>
                </a:lnTo>
                <a:lnTo>
                  <a:pt x="0" y="34"/>
                </a:lnTo>
                <a:lnTo>
                  <a:pt x="0" y="31"/>
                </a:lnTo>
                <a:lnTo>
                  <a:pt x="11" y="31"/>
                </a:lnTo>
                <a:lnTo>
                  <a:pt x="11" y="33"/>
                </a:lnTo>
                <a:lnTo>
                  <a:pt x="13" y="30"/>
                </a:lnTo>
                <a:lnTo>
                  <a:pt x="13" y="24"/>
                </a:lnTo>
                <a:lnTo>
                  <a:pt x="7" y="22"/>
                </a:lnTo>
                <a:lnTo>
                  <a:pt x="5" y="18"/>
                </a:lnTo>
                <a:lnTo>
                  <a:pt x="5" y="14"/>
                </a:lnTo>
                <a:lnTo>
                  <a:pt x="11" y="9"/>
                </a:lnTo>
                <a:lnTo>
                  <a:pt x="19" y="4"/>
                </a:lnTo>
                <a:lnTo>
                  <a:pt x="21" y="0"/>
                </a:lnTo>
                <a:lnTo>
                  <a:pt x="2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9" name="Line 823"/>
          <p:cNvSpPr>
            <a:spLocks noChangeShapeType="1"/>
          </p:cNvSpPr>
          <p:nvPr/>
        </p:nvSpPr>
        <p:spPr bwMode="auto">
          <a:xfrm>
            <a:off x="6691313" y="1689100"/>
            <a:ext cx="0" cy="1588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0" name="Freeform 824"/>
          <p:cNvSpPr>
            <a:spLocks/>
          </p:cNvSpPr>
          <p:nvPr/>
        </p:nvSpPr>
        <p:spPr bwMode="auto">
          <a:xfrm>
            <a:off x="6931025" y="1462088"/>
            <a:ext cx="136525" cy="174625"/>
          </a:xfrm>
          <a:custGeom>
            <a:avLst/>
            <a:gdLst>
              <a:gd name="T0" fmla="*/ 0 w 86"/>
              <a:gd name="T1" fmla="*/ 1 h 110"/>
              <a:gd name="T2" fmla="*/ 3 w 86"/>
              <a:gd name="T3" fmla="*/ 0 h 110"/>
              <a:gd name="T4" fmla="*/ 5 w 86"/>
              <a:gd name="T5" fmla="*/ 1 h 110"/>
              <a:gd name="T6" fmla="*/ 7 w 86"/>
              <a:gd name="T7" fmla="*/ 2 h 110"/>
              <a:gd name="T8" fmla="*/ 14 w 86"/>
              <a:gd name="T9" fmla="*/ 5 h 110"/>
              <a:gd name="T10" fmla="*/ 18 w 86"/>
              <a:gd name="T11" fmla="*/ 17 h 110"/>
              <a:gd name="T12" fmla="*/ 37 w 86"/>
              <a:gd name="T13" fmla="*/ 31 h 110"/>
              <a:gd name="T14" fmla="*/ 42 w 86"/>
              <a:gd name="T15" fmla="*/ 40 h 110"/>
              <a:gd name="T16" fmla="*/ 40 w 86"/>
              <a:gd name="T17" fmla="*/ 46 h 110"/>
              <a:gd name="T18" fmla="*/ 52 w 86"/>
              <a:gd name="T19" fmla="*/ 57 h 110"/>
              <a:gd name="T20" fmla="*/ 49 w 86"/>
              <a:gd name="T21" fmla="*/ 64 h 110"/>
              <a:gd name="T22" fmla="*/ 68 w 86"/>
              <a:gd name="T23" fmla="*/ 58 h 110"/>
              <a:gd name="T24" fmla="*/ 72 w 86"/>
              <a:gd name="T25" fmla="*/ 69 h 110"/>
              <a:gd name="T26" fmla="*/ 59 w 86"/>
              <a:gd name="T27" fmla="*/ 83 h 110"/>
              <a:gd name="T28" fmla="*/ 70 w 86"/>
              <a:gd name="T29" fmla="*/ 87 h 110"/>
              <a:gd name="T30" fmla="*/ 86 w 86"/>
              <a:gd name="T31" fmla="*/ 11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6" h="110">
                <a:moveTo>
                  <a:pt x="0" y="1"/>
                </a:moveTo>
                <a:lnTo>
                  <a:pt x="3" y="0"/>
                </a:lnTo>
                <a:lnTo>
                  <a:pt x="5" y="1"/>
                </a:lnTo>
                <a:lnTo>
                  <a:pt x="7" y="2"/>
                </a:lnTo>
                <a:lnTo>
                  <a:pt x="14" y="5"/>
                </a:lnTo>
                <a:lnTo>
                  <a:pt x="18" y="17"/>
                </a:lnTo>
                <a:lnTo>
                  <a:pt x="37" y="31"/>
                </a:lnTo>
                <a:lnTo>
                  <a:pt x="42" y="40"/>
                </a:lnTo>
                <a:lnTo>
                  <a:pt x="40" y="46"/>
                </a:lnTo>
                <a:lnTo>
                  <a:pt x="52" y="57"/>
                </a:lnTo>
                <a:lnTo>
                  <a:pt x="49" y="64"/>
                </a:lnTo>
                <a:lnTo>
                  <a:pt x="68" y="58"/>
                </a:lnTo>
                <a:lnTo>
                  <a:pt x="72" y="69"/>
                </a:lnTo>
                <a:lnTo>
                  <a:pt x="59" y="83"/>
                </a:lnTo>
                <a:lnTo>
                  <a:pt x="70" y="87"/>
                </a:lnTo>
                <a:lnTo>
                  <a:pt x="86" y="1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1" name="Freeform 825"/>
          <p:cNvSpPr>
            <a:spLocks/>
          </p:cNvSpPr>
          <p:nvPr/>
        </p:nvSpPr>
        <p:spPr bwMode="auto">
          <a:xfrm>
            <a:off x="6918325" y="1589088"/>
            <a:ext cx="149225" cy="87313"/>
          </a:xfrm>
          <a:custGeom>
            <a:avLst/>
            <a:gdLst>
              <a:gd name="T0" fmla="*/ 94 w 94"/>
              <a:gd name="T1" fmla="*/ 30 h 55"/>
              <a:gd name="T2" fmla="*/ 93 w 94"/>
              <a:gd name="T3" fmla="*/ 31 h 55"/>
              <a:gd name="T4" fmla="*/ 88 w 94"/>
              <a:gd name="T5" fmla="*/ 37 h 55"/>
              <a:gd name="T6" fmla="*/ 79 w 94"/>
              <a:gd name="T7" fmla="*/ 46 h 55"/>
              <a:gd name="T8" fmla="*/ 73 w 94"/>
              <a:gd name="T9" fmla="*/ 55 h 55"/>
              <a:gd name="T10" fmla="*/ 67 w 94"/>
              <a:gd name="T11" fmla="*/ 48 h 55"/>
              <a:gd name="T12" fmla="*/ 64 w 94"/>
              <a:gd name="T13" fmla="*/ 52 h 55"/>
              <a:gd name="T14" fmla="*/ 54 w 94"/>
              <a:gd name="T15" fmla="*/ 45 h 55"/>
              <a:gd name="T16" fmla="*/ 54 w 94"/>
              <a:gd name="T17" fmla="*/ 35 h 55"/>
              <a:gd name="T18" fmla="*/ 39 w 94"/>
              <a:gd name="T19" fmla="*/ 35 h 55"/>
              <a:gd name="T20" fmla="*/ 24 w 94"/>
              <a:gd name="T21" fmla="*/ 30 h 55"/>
              <a:gd name="T22" fmla="*/ 19 w 94"/>
              <a:gd name="T23" fmla="*/ 22 h 55"/>
              <a:gd name="T24" fmla="*/ 16 w 94"/>
              <a:gd name="T25" fmla="*/ 3 h 55"/>
              <a:gd name="T26" fmla="*/ 4 w 94"/>
              <a:gd name="T27" fmla="*/ 0 h 55"/>
              <a:gd name="T28" fmla="*/ 3 w 94"/>
              <a:gd name="T29" fmla="*/ 0 h 55"/>
              <a:gd name="T30" fmla="*/ 0 w 94"/>
              <a:gd name="T31" fmla="*/ 0 h 55"/>
              <a:gd name="T32" fmla="*/ 0 w 94"/>
              <a:gd name="T33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4" h="55">
                <a:moveTo>
                  <a:pt x="94" y="30"/>
                </a:moveTo>
                <a:lnTo>
                  <a:pt x="93" y="31"/>
                </a:lnTo>
                <a:lnTo>
                  <a:pt x="88" y="37"/>
                </a:lnTo>
                <a:lnTo>
                  <a:pt x="79" y="46"/>
                </a:lnTo>
                <a:lnTo>
                  <a:pt x="73" y="55"/>
                </a:lnTo>
                <a:lnTo>
                  <a:pt x="67" y="48"/>
                </a:lnTo>
                <a:lnTo>
                  <a:pt x="64" y="52"/>
                </a:lnTo>
                <a:lnTo>
                  <a:pt x="54" y="45"/>
                </a:lnTo>
                <a:lnTo>
                  <a:pt x="54" y="35"/>
                </a:lnTo>
                <a:lnTo>
                  <a:pt x="39" y="35"/>
                </a:lnTo>
                <a:lnTo>
                  <a:pt x="24" y="30"/>
                </a:lnTo>
                <a:lnTo>
                  <a:pt x="19" y="22"/>
                </a:lnTo>
                <a:lnTo>
                  <a:pt x="16" y="3"/>
                </a:lnTo>
                <a:lnTo>
                  <a:pt x="4" y="0"/>
                </a:ln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2" name="Freeform 826"/>
          <p:cNvSpPr>
            <a:spLocks noEditPoints="1"/>
          </p:cNvSpPr>
          <p:nvPr/>
        </p:nvSpPr>
        <p:spPr bwMode="auto">
          <a:xfrm>
            <a:off x="7015163" y="1189038"/>
            <a:ext cx="206375" cy="131763"/>
          </a:xfrm>
          <a:custGeom>
            <a:avLst/>
            <a:gdLst>
              <a:gd name="T0" fmla="*/ 111 w 130"/>
              <a:gd name="T1" fmla="*/ 22 h 83"/>
              <a:gd name="T2" fmla="*/ 108 w 130"/>
              <a:gd name="T3" fmla="*/ 27 h 83"/>
              <a:gd name="T4" fmla="*/ 112 w 130"/>
              <a:gd name="T5" fmla="*/ 30 h 83"/>
              <a:gd name="T6" fmla="*/ 112 w 130"/>
              <a:gd name="T7" fmla="*/ 35 h 83"/>
              <a:gd name="T8" fmla="*/ 124 w 130"/>
              <a:gd name="T9" fmla="*/ 46 h 83"/>
              <a:gd name="T10" fmla="*/ 126 w 130"/>
              <a:gd name="T11" fmla="*/ 50 h 83"/>
              <a:gd name="T12" fmla="*/ 127 w 130"/>
              <a:gd name="T13" fmla="*/ 56 h 83"/>
              <a:gd name="T14" fmla="*/ 127 w 130"/>
              <a:gd name="T15" fmla="*/ 57 h 83"/>
              <a:gd name="T16" fmla="*/ 130 w 130"/>
              <a:gd name="T17" fmla="*/ 61 h 83"/>
              <a:gd name="T18" fmla="*/ 127 w 130"/>
              <a:gd name="T19" fmla="*/ 64 h 83"/>
              <a:gd name="T20" fmla="*/ 126 w 130"/>
              <a:gd name="T21" fmla="*/ 64 h 83"/>
              <a:gd name="T22" fmla="*/ 124 w 130"/>
              <a:gd name="T23" fmla="*/ 62 h 83"/>
              <a:gd name="T24" fmla="*/ 120 w 130"/>
              <a:gd name="T25" fmla="*/ 60 h 83"/>
              <a:gd name="T26" fmla="*/ 116 w 130"/>
              <a:gd name="T27" fmla="*/ 61 h 83"/>
              <a:gd name="T28" fmla="*/ 101 w 130"/>
              <a:gd name="T29" fmla="*/ 67 h 83"/>
              <a:gd name="T30" fmla="*/ 98 w 130"/>
              <a:gd name="T31" fmla="*/ 76 h 83"/>
              <a:gd name="T32" fmla="*/ 97 w 130"/>
              <a:gd name="T33" fmla="*/ 83 h 83"/>
              <a:gd name="T34" fmla="*/ 94 w 130"/>
              <a:gd name="T35" fmla="*/ 77 h 83"/>
              <a:gd name="T36" fmla="*/ 85 w 130"/>
              <a:gd name="T37" fmla="*/ 60 h 83"/>
              <a:gd name="T38" fmla="*/ 85 w 130"/>
              <a:gd name="T39" fmla="*/ 53 h 83"/>
              <a:gd name="T40" fmla="*/ 85 w 130"/>
              <a:gd name="T41" fmla="*/ 49 h 83"/>
              <a:gd name="T42" fmla="*/ 72 w 130"/>
              <a:gd name="T43" fmla="*/ 54 h 83"/>
              <a:gd name="T44" fmla="*/ 71 w 130"/>
              <a:gd name="T45" fmla="*/ 54 h 83"/>
              <a:gd name="T46" fmla="*/ 67 w 130"/>
              <a:gd name="T47" fmla="*/ 53 h 83"/>
              <a:gd name="T48" fmla="*/ 64 w 130"/>
              <a:gd name="T49" fmla="*/ 67 h 83"/>
              <a:gd name="T50" fmla="*/ 61 w 130"/>
              <a:gd name="T51" fmla="*/ 69 h 83"/>
              <a:gd name="T52" fmla="*/ 55 w 130"/>
              <a:gd name="T53" fmla="*/ 67 h 83"/>
              <a:gd name="T54" fmla="*/ 51 w 130"/>
              <a:gd name="T55" fmla="*/ 64 h 83"/>
              <a:gd name="T56" fmla="*/ 51 w 130"/>
              <a:gd name="T57" fmla="*/ 60 h 83"/>
              <a:gd name="T58" fmla="*/ 47 w 130"/>
              <a:gd name="T59" fmla="*/ 57 h 83"/>
              <a:gd name="T60" fmla="*/ 41 w 130"/>
              <a:gd name="T61" fmla="*/ 53 h 83"/>
              <a:gd name="T62" fmla="*/ 40 w 130"/>
              <a:gd name="T63" fmla="*/ 50 h 83"/>
              <a:gd name="T64" fmla="*/ 40 w 130"/>
              <a:gd name="T65" fmla="*/ 49 h 83"/>
              <a:gd name="T66" fmla="*/ 32 w 130"/>
              <a:gd name="T67" fmla="*/ 50 h 83"/>
              <a:gd name="T68" fmla="*/ 29 w 130"/>
              <a:gd name="T69" fmla="*/ 50 h 83"/>
              <a:gd name="T70" fmla="*/ 23 w 130"/>
              <a:gd name="T71" fmla="*/ 53 h 83"/>
              <a:gd name="T72" fmla="*/ 18 w 130"/>
              <a:gd name="T73" fmla="*/ 50 h 83"/>
              <a:gd name="T74" fmla="*/ 6 w 130"/>
              <a:gd name="T75" fmla="*/ 45 h 83"/>
              <a:gd name="T76" fmla="*/ 0 w 130"/>
              <a:gd name="T77" fmla="*/ 43 h 83"/>
              <a:gd name="T78" fmla="*/ 100 w 130"/>
              <a:gd name="T79" fmla="*/ 0 h 83"/>
              <a:gd name="T80" fmla="*/ 104 w 130"/>
              <a:gd name="T81" fmla="*/ 1 h 83"/>
              <a:gd name="T82" fmla="*/ 108 w 130"/>
              <a:gd name="T83" fmla="*/ 9 h 83"/>
              <a:gd name="T84" fmla="*/ 115 w 130"/>
              <a:gd name="T85" fmla="*/ 1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0" h="83">
                <a:moveTo>
                  <a:pt x="111" y="22"/>
                </a:moveTo>
                <a:lnTo>
                  <a:pt x="108" y="27"/>
                </a:lnTo>
                <a:lnTo>
                  <a:pt x="112" y="30"/>
                </a:lnTo>
                <a:lnTo>
                  <a:pt x="112" y="35"/>
                </a:lnTo>
                <a:lnTo>
                  <a:pt x="124" y="46"/>
                </a:lnTo>
                <a:lnTo>
                  <a:pt x="126" y="50"/>
                </a:lnTo>
                <a:lnTo>
                  <a:pt x="127" y="56"/>
                </a:lnTo>
                <a:lnTo>
                  <a:pt x="127" y="57"/>
                </a:lnTo>
                <a:lnTo>
                  <a:pt x="130" y="61"/>
                </a:lnTo>
                <a:lnTo>
                  <a:pt x="127" y="64"/>
                </a:lnTo>
                <a:lnTo>
                  <a:pt x="126" y="64"/>
                </a:lnTo>
                <a:lnTo>
                  <a:pt x="124" y="62"/>
                </a:lnTo>
                <a:lnTo>
                  <a:pt x="120" y="60"/>
                </a:lnTo>
                <a:lnTo>
                  <a:pt x="116" y="61"/>
                </a:lnTo>
                <a:lnTo>
                  <a:pt x="101" y="67"/>
                </a:lnTo>
                <a:lnTo>
                  <a:pt x="98" y="76"/>
                </a:lnTo>
                <a:lnTo>
                  <a:pt x="97" y="83"/>
                </a:lnTo>
                <a:lnTo>
                  <a:pt x="94" y="77"/>
                </a:lnTo>
                <a:lnTo>
                  <a:pt x="85" y="60"/>
                </a:lnTo>
                <a:lnTo>
                  <a:pt x="85" y="53"/>
                </a:lnTo>
                <a:lnTo>
                  <a:pt x="85" y="49"/>
                </a:lnTo>
                <a:lnTo>
                  <a:pt x="72" y="54"/>
                </a:lnTo>
                <a:lnTo>
                  <a:pt x="71" y="54"/>
                </a:lnTo>
                <a:lnTo>
                  <a:pt x="67" y="53"/>
                </a:lnTo>
                <a:lnTo>
                  <a:pt x="64" y="67"/>
                </a:lnTo>
                <a:lnTo>
                  <a:pt x="61" y="69"/>
                </a:lnTo>
                <a:lnTo>
                  <a:pt x="55" y="67"/>
                </a:lnTo>
                <a:lnTo>
                  <a:pt x="51" y="64"/>
                </a:lnTo>
                <a:lnTo>
                  <a:pt x="51" y="60"/>
                </a:lnTo>
                <a:lnTo>
                  <a:pt x="47" y="57"/>
                </a:lnTo>
                <a:lnTo>
                  <a:pt x="41" y="53"/>
                </a:lnTo>
                <a:lnTo>
                  <a:pt x="40" y="50"/>
                </a:lnTo>
                <a:lnTo>
                  <a:pt x="40" y="49"/>
                </a:lnTo>
                <a:lnTo>
                  <a:pt x="32" y="50"/>
                </a:lnTo>
                <a:lnTo>
                  <a:pt x="29" y="50"/>
                </a:lnTo>
                <a:lnTo>
                  <a:pt x="23" y="53"/>
                </a:lnTo>
                <a:lnTo>
                  <a:pt x="18" y="50"/>
                </a:lnTo>
                <a:lnTo>
                  <a:pt x="6" y="45"/>
                </a:lnTo>
                <a:lnTo>
                  <a:pt x="0" y="43"/>
                </a:lnTo>
                <a:moveTo>
                  <a:pt x="100" y="0"/>
                </a:moveTo>
                <a:lnTo>
                  <a:pt x="104" y="1"/>
                </a:lnTo>
                <a:lnTo>
                  <a:pt x="108" y="9"/>
                </a:lnTo>
                <a:lnTo>
                  <a:pt x="115" y="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3" name="Freeform 827"/>
          <p:cNvSpPr>
            <a:spLocks noEditPoints="1"/>
          </p:cNvSpPr>
          <p:nvPr/>
        </p:nvSpPr>
        <p:spPr bwMode="auto">
          <a:xfrm>
            <a:off x="7167563" y="1131888"/>
            <a:ext cx="311150" cy="342900"/>
          </a:xfrm>
          <a:custGeom>
            <a:avLst/>
            <a:gdLst>
              <a:gd name="T0" fmla="*/ 19 w 196"/>
              <a:gd name="T1" fmla="*/ 49 h 216"/>
              <a:gd name="T2" fmla="*/ 32 w 196"/>
              <a:gd name="T3" fmla="*/ 45 h 216"/>
              <a:gd name="T4" fmla="*/ 109 w 196"/>
              <a:gd name="T5" fmla="*/ 15 h 216"/>
              <a:gd name="T6" fmla="*/ 128 w 196"/>
              <a:gd name="T7" fmla="*/ 23 h 216"/>
              <a:gd name="T8" fmla="*/ 141 w 196"/>
              <a:gd name="T9" fmla="*/ 60 h 216"/>
              <a:gd name="T10" fmla="*/ 156 w 196"/>
              <a:gd name="T11" fmla="*/ 86 h 216"/>
              <a:gd name="T12" fmla="*/ 170 w 196"/>
              <a:gd name="T13" fmla="*/ 111 h 216"/>
              <a:gd name="T14" fmla="*/ 192 w 196"/>
              <a:gd name="T15" fmla="*/ 154 h 216"/>
              <a:gd name="T16" fmla="*/ 196 w 196"/>
              <a:gd name="T17" fmla="*/ 190 h 216"/>
              <a:gd name="T18" fmla="*/ 160 w 196"/>
              <a:gd name="T19" fmla="*/ 188 h 216"/>
              <a:gd name="T20" fmla="*/ 149 w 196"/>
              <a:gd name="T21" fmla="*/ 188 h 216"/>
              <a:gd name="T22" fmla="*/ 122 w 196"/>
              <a:gd name="T23" fmla="*/ 190 h 216"/>
              <a:gd name="T24" fmla="*/ 113 w 196"/>
              <a:gd name="T25" fmla="*/ 191 h 216"/>
              <a:gd name="T26" fmla="*/ 103 w 196"/>
              <a:gd name="T27" fmla="*/ 197 h 216"/>
              <a:gd name="T28" fmla="*/ 75 w 196"/>
              <a:gd name="T29" fmla="*/ 201 h 216"/>
              <a:gd name="T30" fmla="*/ 64 w 196"/>
              <a:gd name="T31" fmla="*/ 216 h 216"/>
              <a:gd name="T32" fmla="*/ 39 w 196"/>
              <a:gd name="T33" fmla="*/ 186 h 216"/>
              <a:gd name="T34" fmla="*/ 38 w 196"/>
              <a:gd name="T35" fmla="*/ 165 h 216"/>
              <a:gd name="T36" fmla="*/ 34 w 196"/>
              <a:gd name="T37" fmla="*/ 152 h 216"/>
              <a:gd name="T38" fmla="*/ 23 w 196"/>
              <a:gd name="T39" fmla="*/ 146 h 216"/>
              <a:gd name="T40" fmla="*/ 0 w 196"/>
              <a:gd name="T41" fmla="*/ 124 h 216"/>
              <a:gd name="T42" fmla="*/ 1 w 196"/>
              <a:gd name="T43" fmla="*/ 119 h 216"/>
              <a:gd name="T44" fmla="*/ 5 w 196"/>
              <a:gd name="T45" fmla="*/ 103 h 216"/>
              <a:gd name="T46" fmla="*/ 24 w 196"/>
              <a:gd name="T47" fmla="*/ 96 h 216"/>
              <a:gd name="T48" fmla="*/ 30 w 196"/>
              <a:gd name="T49" fmla="*/ 100 h 216"/>
              <a:gd name="T50" fmla="*/ 34 w 196"/>
              <a:gd name="T51" fmla="*/ 97 h 216"/>
              <a:gd name="T52" fmla="*/ 31 w 196"/>
              <a:gd name="T53" fmla="*/ 92 h 216"/>
              <a:gd name="T54" fmla="*/ 28 w 196"/>
              <a:gd name="T55" fmla="*/ 82 h 216"/>
              <a:gd name="T56" fmla="*/ 16 w 196"/>
              <a:gd name="T57" fmla="*/ 66 h 216"/>
              <a:gd name="T58" fmla="*/ 15 w 196"/>
              <a:gd name="T59" fmla="*/ 58 h 216"/>
              <a:gd name="T60" fmla="*/ 62 w 196"/>
              <a:gd name="T61" fmla="*/ 15 h 216"/>
              <a:gd name="T62" fmla="*/ 65 w 196"/>
              <a:gd name="T63" fmla="*/ 8 h 216"/>
              <a:gd name="T64" fmla="*/ 68 w 196"/>
              <a:gd name="T65" fmla="*/ 0 h 216"/>
              <a:gd name="T66" fmla="*/ 83 w 196"/>
              <a:gd name="T67" fmla="*/ 4 h 216"/>
              <a:gd name="T68" fmla="*/ 98 w 196"/>
              <a:gd name="T69" fmla="*/ 1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6" h="216">
                <a:moveTo>
                  <a:pt x="17" y="51"/>
                </a:moveTo>
                <a:lnTo>
                  <a:pt x="19" y="49"/>
                </a:lnTo>
                <a:lnTo>
                  <a:pt x="25" y="51"/>
                </a:lnTo>
                <a:lnTo>
                  <a:pt x="32" y="45"/>
                </a:lnTo>
                <a:lnTo>
                  <a:pt x="32" y="23"/>
                </a:lnTo>
                <a:moveTo>
                  <a:pt x="109" y="15"/>
                </a:moveTo>
                <a:lnTo>
                  <a:pt x="128" y="23"/>
                </a:lnTo>
                <a:moveTo>
                  <a:pt x="128" y="23"/>
                </a:moveTo>
                <a:lnTo>
                  <a:pt x="133" y="52"/>
                </a:lnTo>
                <a:lnTo>
                  <a:pt x="141" y="60"/>
                </a:lnTo>
                <a:lnTo>
                  <a:pt x="156" y="82"/>
                </a:lnTo>
                <a:lnTo>
                  <a:pt x="156" y="86"/>
                </a:lnTo>
                <a:lnTo>
                  <a:pt x="156" y="107"/>
                </a:lnTo>
                <a:lnTo>
                  <a:pt x="170" y="111"/>
                </a:lnTo>
                <a:lnTo>
                  <a:pt x="174" y="108"/>
                </a:lnTo>
                <a:lnTo>
                  <a:pt x="192" y="154"/>
                </a:lnTo>
                <a:lnTo>
                  <a:pt x="196" y="182"/>
                </a:lnTo>
                <a:lnTo>
                  <a:pt x="196" y="190"/>
                </a:lnTo>
                <a:lnTo>
                  <a:pt x="184" y="190"/>
                </a:lnTo>
                <a:lnTo>
                  <a:pt x="160" y="188"/>
                </a:lnTo>
                <a:lnTo>
                  <a:pt x="158" y="188"/>
                </a:lnTo>
                <a:lnTo>
                  <a:pt x="149" y="188"/>
                </a:lnTo>
                <a:lnTo>
                  <a:pt x="129" y="188"/>
                </a:lnTo>
                <a:lnTo>
                  <a:pt x="122" y="190"/>
                </a:lnTo>
                <a:lnTo>
                  <a:pt x="118" y="190"/>
                </a:lnTo>
                <a:lnTo>
                  <a:pt x="113" y="191"/>
                </a:lnTo>
                <a:lnTo>
                  <a:pt x="109" y="194"/>
                </a:lnTo>
                <a:lnTo>
                  <a:pt x="103" y="197"/>
                </a:lnTo>
                <a:lnTo>
                  <a:pt x="99" y="199"/>
                </a:lnTo>
                <a:lnTo>
                  <a:pt x="75" y="201"/>
                </a:lnTo>
                <a:lnTo>
                  <a:pt x="69" y="209"/>
                </a:lnTo>
                <a:lnTo>
                  <a:pt x="64" y="216"/>
                </a:lnTo>
                <a:lnTo>
                  <a:pt x="45" y="203"/>
                </a:lnTo>
                <a:lnTo>
                  <a:pt x="39" y="186"/>
                </a:lnTo>
                <a:lnTo>
                  <a:pt x="31" y="182"/>
                </a:lnTo>
                <a:lnTo>
                  <a:pt x="38" y="165"/>
                </a:lnTo>
                <a:lnTo>
                  <a:pt x="28" y="158"/>
                </a:lnTo>
                <a:lnTo>
                  <a:pt x="34" y="152"/>
                </a:lnTo>
                <a:lnTo>
                  <a:pt x="31" y="146"/>
                </a:lnTo>
                <a:lnTo>
                  <a:pt x="23" y="146"/>
                </a:lnTo>
                <a:lnTo>
                  <a:pt x="6" y="138"/>
                </a:lnTo>
                <a:lnTo>
                  <a:pt x="0" y="124"/>
                </a:lnTo>
                <a:lnTo>
                  <a:pt x="0" y="123"/>
                </a:lnTo>
                <a:lnTo>
                  <a:pt x="1" y="119"/>
                </a:lnTo>
                <a:lnTo>
                  <a:pt x="2" y="112"/>
                </a:lnTo>
                <a:lnTo>
                  <a:pt x="5" y="103"/>
                </a:lnTo>
                <a:lnTo>
                  <a:pt x="20" y="97"/>
                </a:lnTo>
                <a:lnTo>
                  <a:pt x="24" y="96"/>
                </a:lnTo>
                <a:lnTo>
                  <a:pt x="28" y="98"/>
                </a:lnTo>
                <a:lnTo>
                  <a:pt x="30" y="100"/>
                </a:lnTo>
                <a:lnTo>
                  <a:pt x="31" y="100"/>
                </a:lnTo>
                <a:lnTo>
                  <a:pt x="34" y="97"/>
                </a:lnTo>
                <a:lnTo>
                  <a:pt x="31" y="93"/>
                </a:lnTo>
                <a:lnTo>
                  <a:pt x="31" y="92"/>
                </a:lnTo>
                <a:lnTo>
                  <a:pt x="30" y="86"/>
                </a:lnTo>
                <a:lnTo>
                  <a:pt x="28" y="82"/>
                </a:lnTo>
                <a:lnTo>
                  <a:pt x="16" y="71"/>
                </a:lnTo>
                <a:lnTo>
                  <a:pt x="16" y="66"/>
                </a:lnTo>
                <a:lnTo>
                  <a:pt x="12" y="63"/>
                </a:lnTo>
                <a:lnTo>
                  <a:pt x="15" y="58"/>
                </a:lnTo>
                <a:moveTo>
                  <a:pt x="49" y="17"/>
                </a:moveTo>
                <a:lnTo>
                  <a:pt x="62" y="15"/>
                </a:lnTo>
                <a:lnTo>
                  <a:pt x="64" y="13"/>
                </a:lnTo>
                <a:lnTo>
                  <a:pt x="65" y="8"/>
                </a:lnTo>
                <a:lnTo>
                  <a:pt x="66" y="0"/>
                </a:lnTo>
                <a:lnTo>
                  <a:pt x="68" y="0"/>
                </a:lnTo>
                <a:lnTo>
                  <a:pt x="75" y="2"/>
                </a:lnTo>
                <a:lnTo>
                  <a:pt x="83" y="4"/>
                </a:lnTo>
                <a:lnTo>
                  <a:pt x="91" y="7"/>
                </a:lnTo>
                <a:lnTo>
                  <a:pt x="98" y="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4" name="Freeform 828"/>
          <p:cNvSpPr>
            <a:spLocks noEditPoints="1"/>
          </p:cNvSpPr>
          <p:nvPr/>
        </p:nvSpPr>
        <p:spPr bwMode="auto">
          <a:xfrm>
            <a:off x="7173913" y="1009650"/>
            <a:ext cx="61913" cy="203200"/>
          </a:xfrm>
          <a:custGeom>
            <a:avLst/>
            <a:gdLst>
              <a:gd name="T0" fmla="*/ 28 w 39"/>
              <a:gd name="T1" fmla="*/ 100 h 128"/>
              <a:gd name="T2" fmla="*/ 28 w 39"/>
              <a:gd name="T3" fmla="*/ 122 h 128"/>
              <a:gd name="T4" fmla="*/ 21 w 39"/>
              <a:gd name="T5" fmla="*/ 128 h 128"/>
              <a:gd name="T6" fmla="*/ 15 w 39"/>
              <a:gd name="T7" fmla="*/ 126 h 128"/>
              <a:gd name="T8" fmla="*/ 8 w 39"/>
              <a:gd name="T9" fmla="*/ 122 h 128"/>
              <a:gd name="T10" fmla="*/ 4 w 39"/>
              <a:gd name="T11" fmla="*/ 114 h 128"/>
              <a:gd name="T12" fmla="*/ 0 w 39"/>
              <a:gd name="T13" fmla="*/ 113 h 128"/>
              <a:gd name="T14" fmla="*/ 23 w 39"/>
              <a:gd name="T15" fmla="*/ 0 h 128"/>
              <a:gd name="T16" fmla="*/ 23 w 39"/>
              <a:gd name="T17" fmla="*/ 1 h 128"/>
              <a:gd name="T18" fmla="*/ 23 w 39"/>
              <a:gd name="T19" fmla="*/ 2 h 128"/>
              <a:gd name="T20" fmla="*/ 32 w 39"/>
              <a:gd name="T21" fmla="*/ 10 h 128"/>
              <a:gd name="T22" fmla="*/ 30 w 39"/>
              <a:gd name="T23" fmla="*/ 17 h 128"/>
              <a:gd name="T24" fmla="*/ 35 w 39"/>
              <a:gd name="T25" fmla="*/ 24 h 128"/>
              <a:gd name="T26" fmla="*/ 32 w 39"/>
              <a:gd name="T27" fmla="*/ 31 h 128"/>
              <a:gd name="T28" fmla="*/ 35 w 39"/>
              <a:gd name="T29" fmla="*/ 31 h 128"/>
              <a:gd name="T30" fmla="*/ 35 w 39"/>
              <a:gd name="T31" fmla="*/ 31 h 128"/>
              <a:gd name="T32" fmla="*/ 39 w 39"/>
              <a:gd name="T33" fmla="*/ 36 h 128"/>
              <a:gd name="T34" fmla="*/ 34 w 39"/>
              <a:gd name="T35" fmla="*/ 43 h 128"/>
              <a:gd name="T36" fmla="*/ 31 w 39"/>
              <a:gd name="T37" fmla="*/ 43 h 128"/>
              <a:gd name="T38" fmla="*/ 26 w 39"/>
              <a:gd name="T39" fmla="*/ 55 h 128"/>
              <a:gd name="T40" fmla="*/ 26 w 39"/>
              <a:gd name="T41" fmla="*/ 64 h 128"/>
              <a:gd name="T42" fmla="*/ 24 w 39"/>
              <a:gd name="T43" fmla="*/ 6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9" h="128">
                <a:moveTo>
                  <a:pt x="28" y="100"/>
                </a:moveTo>
                <a:lnTo>
                  <a:pt x="28" y="122"/>
                </a:lnTo>
                <a:lnTo>
                  <a:pt x="21" y="128"/>
                </a:lnTo>
                <a:lnTo>
                  <a:pt x="15" y="126"/>
                </a:lnTo>
                <a:lnTo>
                  <a:pt x="8" y="122"/>
                </a:lnTo>
                <a:lnTo>
                  <a:pt x="4" y="114"/>
                </a:lnTo>
                <a:lnTo>
                  <a:pt x="0" y="113"/>
                </a:lnTo>
                <a:moveTo>
                  <a:pt x="23" y="0"/>
                </a:moveTo>
                <a:lnTo>
                  <a:pt x="23" y="1"/>
                </a:lnTo>
                <a:lnTo>
                  <a:pt x="23" y="2"/>
                </a:lnTo>
                <a:lnTo>
                  <a:pt x="32" y="10"/>
                </a:lnTo>
                <a:lnTo>
                  <a:pt x="30" y="17"/>
                </a:lnTo>
                <a:lnTo>
                  <a:pt x="35" y="24"/>
                </a:lnTo>
                <a:lnTo>
                  <a:pt x="32" y="31"/>
                </a:lnTo>
                <a:lnTo>
                  <a:pt x="35" y="31"/>
                </a:lnTo>
                <a:moveTo>
                  <a:pt x="35" y="31"/>
                </a:moveTo>
                <a:lnTo>
                  <a:pt x="39" y="36"/>
                </a:lnTo>
                <a:lnTo>
                  <a:pt x="34" y="43"/>
                </a:lnTo>
                <a:lnTo>
                  <a:pt x="31" y="43"/>
                </a:lnTo>
                <a:lnTo>
                  <a:pt x="26" y="55"/>
                </a:lnTo>
                <a:lnTo>
                  <a:pt x="26" y="64"/>
                </a:lnTo>
                <a:lnTo>
                  <a:pt x="24" y="6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5" name="Freeform 829"/>
          <p:cNvSpPr>
            <a:spLocks/>
          </p:cNvSpPr>
          <p:nvPr/>
        </p:nvSpPr>
        <p:spPr bwMode="auto">
          <a:xfrm>
            <a:off x="8004175" y="842963"/>
            <a:ext cx="161925" cy="120650"/>
          </a:xfrm>
          <a:custGeom>
            <a:avLst/>
            <a:gdLst>
              <a:gd name="T0" fmla="*/ 102 w 102"/>
              <a:gd name="T1" fmla="*/ 0 h 76"/>
              <a:gd name="T2" fmla="*/ 90 w 102"/>
              <a:gd name="T3" fmla="*/ 28 h 76"/>
              <a:gd name="T4" fmla="*/ 91 w 102"/>
              <a:gd name="T5" fmla="*/ 36 h 76"/>
              <a:gd name="T6" fmla="*/ 79 w 102"/>
              <a:gd name="T7" fmla="*/ 57 h 76"/>
              <a:gd name="T8" fmla="*/ 71 w 102"/>
              <a:gd name="T9" fmla="*/ 70 h 76"/>
              <a:gd name="T10" fmla="*/ 74 w 102"/>
              <a:gd name="T11" fmla="*/ 75 h 76"/>
              <a:gd name="T12" fmla="*/ 64 w 102"/>
              <a:gd name="T13" fmla="*/ 76 h 76"/>
              <a:gd name="T14" fmla="*/ 59 w 102"/>
              <a:gd name="T15" fmla="*/ 73 h 76"/>
              <a:gd name="T16" fmla="*/ 53 w 102"/>
              <a:gd name="T17" fmla="*/ 70 h 76"/>
              <a:gd name="T18" fmla="*/ 34 w 102"/>
              <a:gd name="T19" fmla="*/ 76 h 76"/>
              <a:gd name="T20" fmla="*/ 24 w 102"/>
              <a:gd name="T21" fmla="*/ 57 h 76"/>
              <a:gd name="T22" fmla="*/ 11 w 102"/>
              <a:gd name="T23" fmla="*/ 47 h 76"/>
              <a:gd name="T24" fmla="*/ 8 w 102"/>
              <a:gd name="T25" fmla="*/ 42 h 76"/>
              <a:gd name="T26" fmla="*/ 0 w 102"/>
              <a:gd name="T27" fmla="*/ 39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2" h="76">
                <a:moveTo>
                  <a:pt x="102" y="0"/>
                </a:moveTo>
                <a:lnTo>
                  <a:pt x="90" y="28"/>
                </a:lnTo>
                <a:lnTo>
                  <a:pt x="91" y="36"/>
                </a:lnTo>
                <a:lnTo>
                  <a:pt x="79" y="57"/>
                </a:lnTo>
                <a:lnTo>
                  <a:pt x="71" y="70"/>
                </a:lnTo>
                <a:lnTo>
                  <a:pt x="74" y="75"/>
                </a:lnTo>
                <a:lnTo>
                  <a:pt x="64" y="76"/>
                </a:lnTo>
                <a:lnTo>
                  <a:pt x="59" y="73"/>
                </a:lnTo>
                <a:lnTo>
                  <a:pt x="53" y="70"/>
                </a:lnTo>
                <a:lnTo>
                  <a:pt x="34" y="76"/>
                </a:lnTo>
                <a:lnTo>
                  <a:pt x="24" y="57"/>
                </a:lnTo>
                <a:lnTo>
                  <a:pt x="11" y="47"/>
                </a:lnTo>
                <a:lnTo>
                  <a:pt x="8" y="42"/>
                </a:lnTo>
                <a:lnTo>
                  <a:pt x="0" y="3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6" name="Freeform 830"/>
          <p:cNvSpPr>
            <a:spLocks/>
          </p:cNvSpPr>
          <p:nvPr/>
        </p:nvSpPr>
        <p:spPr bwMode="auto">
          <a:xfrm>
            <a:off x="4176713" y="6119813"/>
            <a:ext cx="41275" cy="46038"/>
          </a:xfrm>
          <a:custGeom>
            <a:avLst/>
            <a:gdLst>
              <a:gd name="T0" fmla="*/ 0 w 26"/>
              <a:gd name="T1" fmla="*/ 29 h 29"/>
              <a:gd name="T2" fmla="*/ 3 w 26"/>
              <a:gd name="T3" fmla="*/ 27 h 29"/>
              <a:gd name="T4" fmla="*/ 4 w 26"/>
              <a:gd name="T5" fmla="*/ 25 h 29"/>
              <a:gd name="T6" fmla="*/ 6 w 26"/>
              <a:gd name="T7" fmla="*/ 19 h 29"/>
              <a:gd name="T8" fmla="*/ 11 w 26"/>
              <a:gd name="T9" fmla="*/ 18 h 29"/>
              <a:gd name="T10" fmla="*/ 11 w 26"/>
              <a:gd name="T11" fmla="*/ 11 h 29"/>
              <a:gd name="T12" fmla="*/ 19 w 26"/>
              <a:gd name="T13" fmla="*/ 10 h 29"/>
              <a:gd name="T14" fmla="*/ 21 w 26"/>
              <a:gd name="T15" fmla="*/ 6 h 29"/>
              <a:gd name="T16" fmla="*/ 22 w 26"/>
              <a:gd name="T17" fmla="*/ 0 h 29"/>
              <a:gd name="T18" fmla="*/ 26 w 26"/>
              <a:gd name="T19" fmla="*/ 1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29">
                <a:moveTo>
                  <a:pt x="0" y="29"/>
                </a:moveTo>
                <a:lnTo>
                  <a:pt x="3" y="27"/>
                </a:lnTo>
                <a:lnTo>
                  <a:pt x="4" y="25"/>
                </a:lnTo>
                <a:lnTo>
                  <a:pt x="6" y="19"/>
                </a:lnTo>
                <a:lnTo>
                  <a:pt x="11" y="18"/>
                </a:lnTo>
                <a:lnTo>
                  <a:pt x="11" y="11"/>
                </a:lnTo>
                <a:lnTo>
                  <a:pt x="19" y="10"/>
                </a:lnTo>
                <a:lnTo>
                  <a:pt x="21" y="6"/>
                </a:lnTo>
                <a:lnTo>
                  <a:pt x="22" y="0"/>
                </a:lnTo>
                <a:lnTo>
                  <a:pt x="26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7" name="Freeform 831"/>
          <p:cNvSpPr>
            <a:spLocks/>
          </p:cNvSpPr>
          <p:nvPr/>
        </p:nvSpPr>
        <p:spPr bwMode="auto">
          <a:xfrm>
            <a:off x="4217988" y="6121400"/>
            <a:ext cx="47625" cy="87313"/>
          </a:xfrm>
          <a:custGeom>
            <a:avLst/>
            <a:gdLst>
              <a:gd name="T0" fmla="*/ 0 w 30"/>
              <a:gd name="T1" fmla="*/ 0 h 55"/>
              <a:gd name="T2" fmla="*/ 6 w 30"/>
              <a:gd name="T3" fmla="*/ 6 h 55"/>
              <a:gd name="T4" fmla="*/ 4 w 30"/>
              <a:gd name="T5" fmla="*/ 10 h 55"/>
              <a:gd name="T6" fmla="*/ 1 w 30"/>
              <a:gd name="T7" fmla="*/ 17 h 55"/>
              <a:gd name="T8" fmla="*/ 4 w 30"/>
              <a:gd name="T9" fmla="*/ 17 h 55"/>
              <a:gd name="T10" fmla="*/ 12 w 30"/>
              <a:gd name="T11" fmla="*/ 14 h 55"/>
              <a:gd name="T12" fmla="*/ 15 w 30"/>
              <a:gd name="T13" fmla="*/ 13 h 55"/>
              <a:gd name="T14" fmla="*/ 19 w 30"/>
              <a:gd name="T15" fmla="*/ 7 h 55"/>
              <a:gd name="T16" fmla="*/ 21 w 30"/>
              <a:gd name="T17" fmla="*/ 7 h 55"/>
              <a:gd name="T18" fmla="*/ 25 w 30"/>
              <a:gd name="T19" fmla="*/ 7 h 55"/>
              <a:gd name="T20" fmla="*/ 29 w 30"/>
              <a:gd name="T21" fmla="*/ 22 h 55"/>
              <a:gd name="T22" fmla="*/ 30 w 30"/>
              <a:gd name="T23" fmla="*/ 28 h 55"/>
              <a:gd name="T24" fmla="*/ 26 w 30"/>
              <a:gd name="T25" fmla="*/ 30 h 55"/>
              <a:gd name="T26" fmla="*/ 25 w 30"/>
              <a:gd name="T27" fmla="*/ 35 h 55"/>
              <a:gd name="T28" fmla="*/ 22 w 30"/>
              <a:gd name="T29" fmla="*/ 50 h 55"/>
              <a:gd name="T30" fmla="*/ 22 w 30"/>
              <a:gd name="T31" fmla="*/ 51 h 55"/>
              <a:gd name="T32" fmla="*/ 19 w 30"/>
              <a:gd name="T33" fmla="*/ 51 h 55"/>
              <a:gd name="T34" fmla="*/ 16 w 30"/>
              <a:gd name="T35" fmla="*/ 52 h 55"/>
              <a:gd name="T36" fmla="*/ 8 w 30"/>
              <a:gd name="T37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0" h="55">
                <a:moveTo>
                  <a:pt x="0" y="0"/>
                </a:moveTo>
                <a:lnTo>
                  <a:pt x="6" y="6"/>
                </a:lnTo>
                <a:lnTo>
                  <a:pt x="4" y="10"/>
                </a:lnTo>
                <a:lnTo>
                  <a:pt x="1" y="17"/>
                </a:lnTo>
                <a:lnTo>
                  <a:pt x="4" y="17"/>
                </a:lnTo>
                <a:lnTo>
                  <a:pt x="12" y="14"/>
                </a:lnTo>
                <a:lnTo>
                  <a:pt x="15" y="13"/>
                </a:lnTo>
                <a:lnTo>
                  <a:pt x="19" y="7"/>
                </a:lnTo>
                <a:lnTo>
                  <a:pt x="21" y="7"/>
                </a:lnTo>
                <a:lnTo>
                  <a:pt x="25" y="7"/>
                </a:lnTo>
                <a:lnTo>
                  <a:pt x="29" y="22"/>
                </a:lnTo>
                <a:lnTo>
                  <a:pt x="30" y="28"/>
                </a:lnTo>
                <a:lnTo>
                  <a:pt x="26" y="30"/>
                </a:lnTo>
                <a:lnTo>
                  <a:pt x="25" y="35"/>
                </a:lnTo>
                <a:lnTo>
                  <a:pt x="22" y="50"/>
                </a:lnTo>
                <a:lnTo>
                  <a:pt x="22" y="51"/>
                </a:lnTo>
                <a:lnTo>
                  <a:pt x="19" y="51"/>
                </a:lnTo>
                <a:lnTo>
                  <a:pt x="16" y="52"/>
                </a:lnTo>
                <a:lnTo>
                  <a:pt x="8" y="5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8" name="Freeform 832"/>
          <p:cNvSpPr>
            <a:spLocks/>
          </p:cNvSpPr>
          <p:nvPr/>
        </p:nvSpPr>
        <p:spPr bwMode="auto">
          <a:xfrm>
            <a:off x="4057650" y="5702300"/>
            <a:ext cx="17463" cy="11113"/>
          </a:xfrm>
          <a:custGeom>
            <a:avLst/>
            <a:gdLst>
              <a:gd name="T0" fmla="*/ 0 w 11"/>
              <a:gd name="T1" fmla="*/ 7 h 7"/>
              <a:gd name="T2" fmla="*/ 2 w 11"/>
              <a:gd name="T3" fmla="*/ 7 h 7"/>
              <a:gd name="T4" fmla="*/ 7 w 11"/>
              <a:gd name="T5" fmla="*/ 4 h 7"/>
              <a:gd name="T6" fmla="*/ 10 w 11"/>
              <a:gd name="T7" fmla="*/ 0 h 7"/>
              <a:gd name="T8" fmla="*/ 11 w 11"/>
              <a:gd name="T9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7">
                <a:moveTo>
                  <a:pt x="0" y="7"/>
                </a:moveTo>
                <a:lnTo>
                  <a:pt x="2" y="7"/>
                </a:lnTo>
                <a:lnTo>
                  <a:pt x="7" y="4"/>
                </a:lnTo>
                <a:lnTo>
                  <a:pt x="10" y="0"/>
                </a:lnTo>
                <a:lnTo>
                  <a:pt x="11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9" name="Freeform 833"/>
          <p:cNvSpPr>
            <a:spLocks/>
          </p:cNvSpPr>
          <p:nvPr/>
        </p:nvSpPr>
        <p:spPr bwMode="auto">
          <a:xfrm>
            <a:off x="4097338" y="5883275"/>
            <a:ext cx="17463" cy="14288"/>
          </a:xfrm>
          <a:custGeom>
            <a:avLst/>
            <a:gdLst>
              <a:gd name="T0" fmla="*/ 11 w 11"/>
              <a:gd name="T1" fmla="*/ 0 h 9"/>
              <a:gd name="T2" fmla="*/ 9 w 11"/>
              <a:gd name="T3" fmla="*/ 2 h 9"/>
              <a:gd name="T4" fmla="*/ 8 w 11"/>
              <a:gd name="T5" fmla="*/ 3 h 9"/>
              <a:gd name="T6" fmla="*/ 9 w 11"/>
              <a:gd name="T7" fmla="*/ 9 h 9"/>
              <a:gd name="T8" fmla="*/ 0 w 11"/>
              <a:gd name="T9" fmla="*/ 7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9">
                <a:moveTo>
                  <a:pt x="11" y="0"/>
                </a:moveTo>
                <a:lnTo>
                  <a:pt x="9" y="2"/>
                </a:lnTo>
                <a:lnTo>
                  <a:pt x="8" y="3"/>
                </a:lnTo>
                <a:lnTo>
                  <a:pt x="9" y="9"/>
                </a:lnTo>
                <a:lnTo>
                  <a:pt x="0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0" name="Freeform 834"/>
          <p:cNvSpPr>
            <a:spLocks/>
          </p:cNvSpPr>
          <p:nvPr/>
        </p:nvSpPr>
        <p:spPr bwMode="auto">
          <a:xfrm>
            <a:off x="4092575" y="5494338"/>
            <a:ext cx="39688" cy="41275"/>
          </a:xfrm>
          <a:custGeom>
            <a:avLst/>
            <a:gdLst>
              <a:gd name="T0" fmla="*/ 25 w 25"/>
              <a:gd name="T1" fmla="*/ 0 h 26"/>
              <a:gd name="T2" fmla="*/ 23 w 25"/>
              <a:gd name="T3" fmla="*/ 1 h 26"/>
              <a:gd name="T4" fmla="*/ 16 w 25"/>
              <a:gd name="T5" fmla="*/ 8 h 26"/>
              <a:gd name="T6" fmla="*/ 11 w 25"/>
              <a:gd name="T7" fmla="*/ 19 h 26"/>
              <a:gd name="T8" fmla="*/ 11 w 25"/>
              <a:gd name="T9" fmla="*/ 20 h 26"/>
              <a:gd name="T10" fmla="*/ 0 w 25"/>
              <a:gd name="T11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26">
                <a:moveTo>
                  <a:pt x="25" y="0"/>
                </a:moveTo>
                <a:lnTo>
                  <a:pt x="23" y="1"/>
                </a:lnTo>
                <a:lnTo>
                  <a:pt x="16" y="8"/>
                </a:lnTo>
                <a:lnTo>
                  <a:pt x="11" y="19"/>
                </a:lnTo>
                <a:lnTo>
                  <a:pt x="11" y="20"/>
                </a:lnTo>
                <a:lnTo>
                  <a:pt x="0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1" name="Freeform 835"/>
          <p:cNvSpPr>
            <a:spLocks/>
          </p:cNvSpPr>
          <p:nvPr/>
        </p:nvSpPr>
        <p:spPr bwMode="auto">
          <a:xfrm>
            <a:off x="4122738" y="5326063"/>
            <a:ext cx="53975" cy="38100"/>
          </a:xfrm>
          <a:custGeom>
            <a:avLst/>
            <a:gdLst>
              <a:gd name="T0" fmla="*/ 0 w 34"/>
              <a:gd name="T1" fmla="*/ 24 h 24"/>
              <a:gd name="T2" fmla="*/ 12 w 34"/>
              <a:gd name="T3" fmla="*/ 15 h 24"/>
              <a:gd name="T4" fmla="*/ 19 w 34"/>
              <a:gd name="T5" fmla="*/ 9 h 24"/>
              <a:gd name="T6" fmla="*/ 23 w 34"/>
              <a:gd name="T7" fmla="*/ 12 h 24"/>
              <a:gd name="T8" fmla="*/ 33 w 34"/>
              <a:gd name="T9" fmla="*/ 0 h 24"/>
              <a:gd name="T10" fmla="*/ 30 w 34"/>
              <a:gd name="T11" fmla="*/ 11 h 24"/>
              <a:gd name="T12" fmla="*/ 34 w 34"/>
              <a:gd name="T13" fmla="*/ 1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24">
                <a:moveTo>
                  <a:pt x="0" y="24"/>
                </a:moveTo>
                <a:lnTo>
                  <a:pt x="12" y="15"/>
                </a:lnTo>
                <a:lnTo>
                  <a:pt x="19" y="9"/>
                </a:lnTo>
                <a:lnTo>
                  <a:pt x="23" y="12"/>
                </a:lnTo>
                <a:lnTo>
                  <a:pt x="33" y="0"/>
                </a:lnTo>
                <a:lnTo>
                  <a:pt x="30" y="11"/>
                </a:lnTo>
                <a:lnTo>
                  <a:pt x="34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2" name="Freeform 836"/>
          <p:cNvSpPr>
            <a:spLocks/>
          </p:cNvSpPr>
          <p:nvPr/>
        </p:nvSpPr>
        <p:spPr bwMode="auto">
          <a:xfrm>
            <a:off x="4222750" y="5260975"/>
            <a:ext cx="150813" cy="169863"/>
          </a:xfrm>
          <a:custGeom>
            <a:avLst/>
            <a:gdLst>
              <a:gd name="T0" fmla="*/ 5 w 95"/>
              <a:gd name="T1" fmla="*/ 105 h 107"/>
              <a:gd name="T2" fmla="*/ 4 w 95"/>
              <a:gd name="T3" fmla="*/ 106 h 107"/>
              <a:gd name="T4" fmla="*/ 0 w 95"/>
              <a:gd name="T5" fmla="*/ 107 h 107"/>
              <a:gd name="T6" fmla="*/ 0 w 95"/>
              <a:gd name="T7" fmla="*/ 97 h 107"/>
              <a:gd name="T8" fmla="*/ 1 w 95"/>
              <a:gd name="T9" fmla="*/ 87 h 107"/>
              <a:gd name="T10" fmla="*/ 3 w 95"/>
              <a:gd name="T11" fmla="*/ 87 h 107"/>
              <a:gd name="T12" fmla="*/ 7 w 95"/>
              <a:gd name="T13" fmla="*/ 84 h 107"/>
              <a:gd name="T14" fmla="*/ 11 w 95"/>
              <a:gd name="T15" fmla="*/ 82 h 107"/>
              <a:gd name="T16" fmla="*/ 16 w 95"/>
              <a:gd name="T17" fmla="*/ 71 h 107"/>
              <a:gd name="T18" fmla="*/ 19 w 95"/>
              <a:gd name="T19" fmla="*/ 65 h 107"/>
              <a:gd name="T20" fmla="*/ 18 w 95"/>
              <a:gd name="T21" fmla="*/ 64 h 107"/>
              <a:gd name="T22" fmla="*/ 16 w 95"/>
              <a:gd name="T23" fmla="*/ 53 h 107"/>
              <a:gd name="T24" fmla="*/ 15 w 95"/>
              <a:gd name="T25" fmla="*/ 47 h 107"/>
              <a:gd name="T26" fmla="*/ 16 w 95"/>
              <a:gd name="T27" fmla="*/ 39 h 107"/>
              <a:gd name="T28" fmla="*/ 18 w 95"/>
              <a:gd name="T29" fmla="*/ 31 h 107"/>
              <a:gd name="T30" fmla="*/ 18 w 95"/>
              <a:gd name="T31" fmla="*/ 27 h 107"/>
              <a:gd name="T32" fmla="*/ 30 w 95"/>
              <a:gd name="T33" fmla="*/ 4 h 107"/>
              <a:gd name="T34" fmla="*/ 43 w 95"/>
              <a:gd name="T35" fmla="*/ 0 h 107"/>
              <a:gd name="T36" fmla="*/ 65 w 95"/>
              <a:gd name="T37" fmla="*/ 0 h 107"/>
              <a:gd name="T38" fmla="*/ 67 w 95"/>
              <a:gd name="T39" fmla="*/ 8 h 107"/>
              <a:gd name="T40" fmla="*/ 80 w 95"/>
              <a:gd name="T41" fmla="*/ 8 h 107"/>
              <a:gd name="T42" fmla="*/ 84 w 95"/>
              <a:gd name="T43" fmla="*/ 19 h 107"/>
              <a:gd name="T44" fmla="*/ 95 w 95"/>
              <a:gd name="T45" fmla="*/ 1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5" h="107">
                <a:moveTo>
                  <a:pt x="5" y="105"/>
                </a:moveTo>
                <a:lnTo>
                  <a:pt x="4" y="106"/>
                </a:lnTo>
                <a:lnTo>
                  <a:pt x="0" y="107"/>
                </a:lnTo>
                <a:lnTo>
                  <a:pt x="0" y="97"/>
                </a:lnTo>
                <a:lnTo>
                  <a:pt x="1" y="87"/>
                </a:lnTo>
                <a:lnTo>
                  <a:pt x="3" y="87"/>
                </a:lnTo>
                <a:lnTo>
                  <a:pt x="7" y="84"/>
                </a:lnTo>
                <a:lnTo>
                  <a:pt x="11" y="82"/>
                </a:lnTo>
                <a:lnTo>
                  <a:pt x="16" y="71"/>
                </a:lnTo>
                <a:lnTo>
                  <a:pt x="19" y="65"/>
                </a:lnTo>
                <a:lnTo>
                  <a:pt x="18" y="64"/>
                </a:lnTo>
                <a:lnTo>
                  <a:pt x="16" y="53"/>
                </a:lnTo>
                <a:lnTo>
                  <a:pt x="15" y="47"/>
                </a:lnTo>
                <a:lnTo>
                  <a:pt x="16" y="39"/>
                </a:lnTo>
                <a:lnTo>
                  <a:pt x="18" y="31"/>
                </a:lnTo>
                <a:lnTo>
                  <a:pt x="18" y="27"/>
                </a:lnTo>
                <a:lnTo>
                  <a:pt x="30" y="4"/>
                </a:lnTo>
                <a:lnTo>
                  <a:pt x="43" y="0"/>
                </a:lnTo>
                <a:lnTo>
                  <a:pt x="65" y="0"/>
                </a:lnTo>
                <a:lnTo>
                  <a:pt x="67" y="8"/>
                </a:lnTo>
                <a:lnTo>
                  <a:pt x="80" y="8"/>
                </a:lnTo>
                <a:lnTo>
                  <a:pt x="84" y="19"/>
                </a:lnTo>
                <a:lnTo>
                  <a:pt x="95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3" name="Freeform 837"/>
          <p:cNvSpPr>
            <a:spLocks/>
          </p:cNvSpPr>
          <p:nvPr/>
        </p:nvSpPr>
        <p:spPr bwMode="auto">
          <a:xfrm>
            <a:off x="4371975" y="5291138"/>
            <a:ext cx="6350" cy="12700"/>
          </a:xfrm>
          <a:custGeom>
            <a:avLst/>
            <a:gdLst>
              <a:gd name="T0" fmla="*/ 1 w 4"/>
              <a:gd name="T1" fmla="*/ 0 h 8"/>
              <a:gd name="T2" fmla="*/ 4 w 4"/>
              <a:gd name="T3" fmla="*/ 3 h 8"/>
              <a:gd name="T4" fmla="*/ 0 w 4"/>
              <a:gd name="T5" fmla="*/ 5 h 8"/>
              <a:gd name="T6" fmla="*/ 0 w 4"/>
              <a:gd name="T7" fmla="*/ 7 h 8"/>
              <a:gd name="T8" fmla="*/ 0 w 4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8">
                <a:moveTo>
                  <a:pt x="1" y="0"/>
                </a:moveTo>
                <a:lnTo>
                  <a:pt x="4" y="3"/>
                </a:lnTo>
                <a:lnTo>
                  <a:pt x="0" y="5"/>
                </a:lnTo>
                <a:lnTo>
                  <a:pt x="0" y="7"/>
                </a:lnTo>
                <a:lnTo>
                  <a:pt x="0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4" name="Freeform 838"/>
          <p:cNvSpPr>
            <a:spLocks/>
          </p:cNvSpPr>
          <p:nvPr/>
        </p:nvSpPr>
        <p:spPr bwMode="auto">
          <a:xfrm>
            <a:off x="4359275" y="4465638"/>
            <a:ext cx="14288" cy="57150"/>
          </a:xfrm>
          <a:custGeom>
            <a:avLst/>
            <a:gdLst>
              <a:gd name="T0" fmla="*/ 9 w 9"/>
              <a:gd name="T1" fmla="*/ 0 h 36"/>
              <a:gd name="T2" fmla="*/ 9 w 9"/>
              <a:gd name="T3" fmla="*/ 7 h 36"/>
              <a:gd name="T4" fmla="*/ 2 w 9"/>
              <a:gd name="T5" fmla="*/ 8 h 36"/>
              <a:gd name="T6" fmla="*/ 1 w 9"/>
              <a:gd name="T7" fmla="*/ 15 h 36"/>
              <a:gd name="T8" fmla="*/ 1 w 9"/>
              <a:gd name="T9" fmla="*/ 18 h 36"/>
              <a:gd name="T10" fmla="*/ 0 w 9"/>
              <a:gd name="T11" fmla="*/ 22 h 36"/>
              <a:gd name="T12" fmla="*/ 5 w 9"/>
              <a:gd name="T13" fmla="*/ 32 h 36"/>
              <a:gd name="T14" fmla="*/ 4 w 9"/>
              <a:gd name="T15" fmla="*/ 34 h 36"/>
              <a:gd name="T16" fmla="*/ 2 w 9"/>
              <a:gd name="T17" fmla="*/ 36 h 36"/>
              <a:gd name="T18" fmla="*/ 4 w 9"/>
              <a:gd name="T19" fmla="*/ 36 h 36"/>
              <a:gd name="T20" fmla="*/ 4 w 9"/>
              <a:gd name="T21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" h="36">
                <a:moveTo>
                  <a:pt x="9" y="0"/>
                </a:moveTo>
                <a:lnTo>
                  <a:pt x="9" y="7"/>
                </a:lnTo>
                <a:lnTo>
                  <a:pt x="2" y="8"/>
                </a:lnTo>
                <a:lnTo>
                  <a:pt x="1" y="15"/>
                </a:lnTo>
                <a:lnTo>
                  <a:pt x="1" y="18"/>
                </a:lnTo>
                <a:lnTo>
                  <a:pt x="0" y="22"/>
                </a:lnTo>
                <a:lnTo>
                  <a:pt x="5" y="32"/>
                </a:lnTo>
                <a:lnTo>
                  <a:pt x="4" y="34"/>
                </a:lnTo>
                <a:lnTo>
                  <a:pt x="2" y="36"/>
                </a:lnTo>
                <a:lnTo>
                  <a:pt x="4" y="36"/>
                </a:lnTo>
                <a:lnTo>
                  <a:pt x="4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5" name="Line 839"/>
          <p:cNvSpPr>
            <a:spLocks noChangeShapeType="1"/>
          </p:cNvSpPr>
          <p:nvPr/>
        </p:nvSpPr>
        <p:spPr bwMode="auto">
          <a:xfrm flipH="1">
            <a:off x="4365625" y="4522788"/>
            <a:ext cx="1588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6" name="Freeform 840"/>
          <p:cNvSpPr>
            <a:spLocks/>
          </p:cNvSpPr>
          <p:nvPr/>
        </p:nvSpPr>
        <p:spPr bwMode="auto">
          <a:xfrm>
            <a:off x="4359275" y="4465638"/>
            <a:ext cx="14288" cy="57150"/>
          </a:xfrm>
          <a:custGeom>
            <a:avLst/>
            <a:gdLst>
              <a:gd name="T0" fmla="*/ 4 w 9"/>
              <a:gd name="T1" fmla="*/ 36 h 36"/>
              <a:gd name="T2" fmla="*/ 2 w 9"/>
              <a:gd name="T3" fmla="*/ 36 h 36"/>
              <a:gd name="T4" fmla="*/ 4 w 9"/>
              <a:gd name="T5" fmla="*/ 34 h 36"/>
              <a:gd name="T6" fmla="*/ 5 w 9"/>
              <a:gd name="T7" fmla="*/ 32 h 36"/>
              <a:gd name="T8" fmla="*/ 0 w 9"/>
              <a:gd name="T9" fmla="*/ 22 h 36"/>
              <a:gd name="T10" fmla="*/ 1 w 9"/>
              <a:gd name="T11" fmla="*/ 18 h 36"/>
              <a:gd name="T12" fmla="*/ 1 w 9"/>
              <a:gd name="T13" fmla="*/ 15 h 36"/>
              <a:gd name="T14" fmla="*/ 2 w 9"/>
              <a:gd name="T15" fmla="*/ 8 h 36"/>
              <a:gd name="T16" fmla="*/ 9 w 9"/>
              <a:gd name="T17" fmla="*/ 7 h 36"/>
              <a:gd name="T18" fmla="*/ 9 w 9"/>
              <a:gd name="T1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36">
                <a:moveTo>
                  <a:pt x="4" y="36"/>
                </a:moveTo>
                <a:lnTo>
                  <a:pt x="2" y="36"/>
                </a:lnTo>
                <a:lnTo>
                  <a:pt x="4" y="34"/>
                </a:lnTo>
                <a:lnTo>
                  <a:pt x="5" y="32"/>
                </a:lnTo>
                <a:lnTo>
                  <a:pt x="0" y="22"/>
                </a:lnTo>
                <a:lnTo>
                  <a:pt x="1" y="18"/>
                </a:lnTo>
                <a:lnTo>
                  <a:pt x="1" y="15"/>
                </a:lnTo>
                <a:lnTo>
                  <a:pt x="2" y="8"/>
                </a:lnTo>
                <a:lnTo>
                  <a:pt x="9" y="7"/>
                </a:lnTo>
                <a:lnTo>
                  <a:pt x="9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7" name="Freeform 841"/>
          <p:cNvSpPr>
            <a:spLocks/>
          </p:cNvSpPr>
          <p:nvPr/>
        </p:nvSpPr>
        <p:spPr bwMode="auto">
          <a:xfrm>
            <a:off x="4659313" y="6169025"/>
            <a:ext cx="90488" cy="100013"/>
          </a:xfrm>
          <a:custGeom>
            <a:avLst/>
            <a:gdLst>
              <a:gd name="T0" fmla="*/ 15 w 57"/>
              <a:gd name="T1" fmla="*/ 63 h 63"/>
              <a:gd name="T2" fmla="*/ 14 w 57"/>
              <a:gd name="T3" fmla="*/ 60 h 63"/>
              <a:gd name="T4" fmla="*/ 15 w 57"/>
              <a:gd name="T5" fmla="*/ 58 h 63"/>
              <a:gd name="T6" fmla="*/ 16 w 57"/>
              <a:gd name="T7" fmla="*/ 55 h 63"/>
              <a:gd name="T8" fmla="*/ 18 w 57"/>
              <a:gd name="T9" fmla="*/ 51 h 63"/>
              <a:gd name="T10" fmla="*/ 7 w 57"/>
              <a:gd name="T11" fmla="*/ 41 h 63"/>
              <a:gd name="T12" fmla="*/ 2 w 57"/>
              <a:gd name="T13" fmla="*/ 30 h 63"/>
              <a:gd name="T14" fmla="*/ 4 w 57"/>
              <a:gd name="T15" fmla="*/ 26 h 63"/>
              <a:gd name="T16" fmla="*/ 0 w 57"/>
              <a:gd name="T17" fmla="*/ 25 h 63"/>
              <a:gd name="T18" fmla="*/ 16 w 57"/>
              <a:gd name="T19" fmla="*/ 3 h 63"/>
              <a:gd name="T20" fmla="*/ 30 w 57"/>
              <a:gd name="T21" fmla="*/ 0 h 63"/>
              <a:gd name="T22" fmla="*/ 36 w 57"/>
              <a:gd name="T23" fmla="*/ 25 h 63"/>
              <a:gd name="T24" fmla="*/ 41 w 57"/>
              <a:gd name="T25" fmla="*/ 20 h 63"/>
              <a:gd name="T26" fmla="*/ 41 w 57"/>
              <a:gd name="T27" fmla="*/ 25 h 63"/>
              <a:gd name="T28" fmla="*/ 51 w 57"/>
              <a:gd name="T29" fmla="*/ 26 h 63"/>
              <a:gd name="T30" fmla="*/ 52 w 57"/>
              <a:gd name="T31" fmla="*/ 28 h 63"/>
              <a:gd name="T32" fmla="*/ 55 w 57"/>
              <a:gd name="T33" fmla="*/ 28 h 63"/>
              <a:gd name="T34" fmla="*/ 57 w 57"/>
              <a:gd name="T35" fmla="*/ 2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7" h="63">
                <a:moveTo>
                  <a:pt x="15" y="63"/>
                </a:moveTo>
                <a:lnTo>
                  <a:pt x="14" y="60"/>
                </a:lnTo>
                <a:lnTo>
                  <a:pt x="15" y="58"/>
                </a:lnTo>
                <a:lnTo>
                  <a:pt x="16" y="55"/>
                </a:lnTo>
                <a:lnTo>
                  <a:pt x="18" y="51"/>
                </a:lnTo>
                <a:lnTo>
                  <a:pt x="7" y="41"/>
                </a:lnTo>
                <a:lnTo>
                  <a:pt x="2" y="30"/>
                </a:lnTo>
                <a:lnTo>
                  <a:pt x="4" y="26"/>
                </a:lnTo>
                <a:lnTo>
                  <a:pt x="0" y="25"/>
                </a:lnTo>
                <a:lnTo>
                  <a:pt x="16" y="3"/>
                </a:lnTo>
                <a:lnTo>
                  <a:pt x="30" y="0"/>
                </a:lnTo>
                <a:lnTo>
                  <a:pt x="36" y="25"/>
                </a:lnTo>
                <a:lnTo>
                  <a:pt x="41" y="20"/>
                </a:lnTo>
                <a:lnTo>
                  <a:pt x="41" y="25"/>
                </a:lnTo>
                <a:lnTo>
                  <a:pt x="51" y="26"/>
                </a:lnTo>
                <a:lnTo>
                  <a:pt x="52" y="28"/>
                </a:lnTo>
                <a:lnTo>
                  <a:pt x="55" y="28"/>
                </a:lnTo>
                <a:lnTo>
                  <a:pt x="57" y="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8" name="Freeform 842"/>
          <p:cNvSpPr>
            <a:spLocks/>
          </p:cNvSpPr>
          <p:nvPr/>
        </p:nvSpPr>
        <p:spPr bwMode="auto">
          <a:xfrm>
            <a:off x="4598988" y="4911725"/>
            <a:ext cx="157163" cy="95250"/>
          </a:xfrm>
          <a:custGeom>
            <a:avLst/>
            <a:gdLst>
              <a:gd name="T0" fmla="*/ 0 w 99"/>
              <a:gd name="T1" fmla="*/ 60 h 60"/>
              <a:gd name="T2" fmla="*/ 4 w 99"/>
              <a:gd name="T3" fmla="*/ 59 h 60"/>
              <a:gd name="T4" fmla="*/ 4 w 99"/>
              <a:gd name="T5" fmla="*/ 55 h 60"/>
              <a:gd name="T6" fmla="*/ 3 w 99"/>
              <a:gd name="T7" fmla="*/ 51 h 60"/>
              <a:gd name="T8" fmla="*/ 8 w 99"/>
              <a:gd name="T9" fmla="*/ 40 h 60"/>
              <a:gd name="T10" fmla="*/ 15 w 99"/>
              <a:gd name="T11" fmla="*/ 34 h 60"/>
              <a:gd name="T12" fmla="*/ 15 w 99"/>
              <a:gd name="T13" fmla="*/ 30 h 60"/>
              <a:gd name="T14" fmla="*/ 26 w 99"/>
              <a:gd name="T15" fmla="*/ 34 h 60"/>
              <a:gd name="T16" fmla="*/ 30 w 99"/>
              <a:gd name="T17" fmla="*/ 33 h 60"/>
              <a:gd name="T18" fmla="*/ 27 w 99"/>
              <a:gd name="T19" fmla="*/ 30 h 60"/>
              <a:gd name="T20" fmla="*/ 37 w 99"/>
              <a:gd name="T21" fmla="*/ 18 h 60"/>
              <a:gd name="T22" fmla="*/ 33 w 99"/>
              <a:gd name="T23" fmla="*/ 6 h 60"/>
              <a:gd name="T24" fmla="*/ 37 w 99"/>
              <a:gd name="T25" fmla="*/ 2 h 60"/>
              <a:gd name="T26" fmla="*/ 49 w 99"/>
              <a:gd name="T27" fmla="*/ 6 h 60"/>
              <a:gd name="T28" fmla="*/ 52 w 99"/>
              <a:gd name="T29" fmla="*/ 6 h 60"/>
              <a:gd name="T30" fmla="*/ 54 w 99"/>
              <a:gd name="T31" fmla="*/ 7 h 60"/>
              <a:gd name="T32" fmla="*/ 65 w 99"/>
              <a:gd name="T33" fmla="*/ 0 h 60"/>
              <a:gd name="T34" fmla="*/ 72 w 99"/>
              <a:gd name="T35" fmla="*/ 4 h 60"/>
              <a:gd name="T36" fmla="*/ 76 w 99"/>
              <a:gd name="T37" fmla="*/ 7 h 60"/>
              <a:gd name="T38" fmla="*/ 76 w 99"/>
              <a:gd name="T39" fmla="*/ 8 h 60"/>
              <a:gd name="T40" fmla="*/ 78 w 99"/>
              <a:gd name="T41" fmla="*/ 10 h 60"/>
              <a:gd name="T42" fmla="*/ 80 w 99"/>
              <a:gd name="T43" fmla="*/ 11 h 60"/>
              <a:gd name="T44" fmla="*/ 95 w 99"/>
              <a:gd name="T45" fmla="*/ 12 h 60"/>
              <a:gd name="T46" fmla="*/ 99 w 99"/>
              <a:gd name="T47" fmla="*/ 1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9" h="60">
                <a:moveTo>
                  <a:pt x="0" y="60"/>
                </a:moveTo>
                <a:lnTo>
                  <a:pt x="4" y="59"/>
                </a:lnTo>
                <a:lnTo>
                  <a:pt x="4" y="55"/>
                </a:lnTo>
                <a:lnTo>
                  <a:pt x="3" y="51"/>
                </a:lnTo>
                <a:lnTo>
                  <a:pt x="8" y="40"/>
                </a:lnTo>
                <a:lnTo>
                  <a:pt x="15" y="34"/>
                </a:lnTo>
                <a:lnTo>
                  <a:pt x="15" y="30"/>
                </a:lnTo>
                <a:lnTo>
                  <a:pt x="26" y="34"/>
                </a:lnTo>
                <a:lnTo>
                  <a:pt x="30" y="33"/>
                </a:lnTo>
                <a:lnTo>
                  <a:pt x="27" y="30"/>
                </a:lnTo>
                <a:lnTo>
                  <a:pt x="37" y="18"/>
                </a:lnTo>
                <a:lnTo>
                  <a:pt x="33" y="6"/>
                </a:lnTo>
                <a:lnTo>
                  <a:pt x="37" y="2"/>
                </a:lnTo>
                <a:lnTo>
                  <a:pt x="49" y="6"/>
                </a:lnTo>
                <a:lnTo>
                  <a:pt x="52" y="6"/>
                </a:lnTo>
                <a:lnTo>
                  <a:pt x="54" y="7"/>
                </a:lnTo>
                <a:lnTo>
                  <a:pt x="65" y="0"/>
                </a:lnTo>
                <a:lnTo>
                  <a:pt x="72" y="4"/>
                </a:lnTo>
                <a:lnTo>
                  <a:pt x="76" y="7"/>
                </a:lnTo>
                <a:lnTo>
                  <a:pt x="76" y="8"/>
                </a:lnTo>
                <a:lnTo>
                  <a:pt x="78" y="10"/>
                </a:lnTo>
                <a:lnTo>
                  <a:pt x="80" y="11"/>
                </a:lnTo>
                <a:lnTo>
                  <a:pt x="95" y="12"/>
                </a:lnTo>
                <a:lnTo>
                  <a:pt x="99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9" name="Freeform 843"/>
          <p:cNvSpPr>
            <a:spLocks/>
          </p:cNvSpPr>
          <p:nvPr/>
        </p:nvSpPr>
        <p:spPr bwMode="auto">
          <a:xfrm>
            <a:off x="4606925" y="4930775"/>
            <a:ext cx="166688" cy="123825"/>
          </a:xfrm>
          <a:custGeom>
            <a:avLst/>
            <a:gdLst>
              <a:gd name="T0" fmla="*/ 94 w 105"/>
              <a:gd name="T1" fmla="*/ 0 h 78"/>
              <a:gd name="T2" fmla="*/ 94 w 105"/>
              <a:gd name="T3" fmla="*/ 9 h 78"/>
              <a:gd name="T4" fmla="*/ 94 w 105"/>
              <a:gd name="T5" fmla="*/ 17 h 78"/>
              <a:gd name="T6" fmla="*/ 99 w 105"/>
              <a:gd name="T7" fmla="*/ 21 h 78"/>
              <a:gd name="T8" fmla="*/ 105 w 105"/>
              <a:gd name="T9" fmla="*/ 25 h 78"/>
              <a:gd name="T10" fmla="*/ 103 w 105"/>
              <a:gd name="T11" fmla="*/ 30 h 78"/>
              <a:gd name="T12" fmla="*/ 99 w 105"/>
              <a:gd name="T13" fmla="*/ 35 h 78"/>
              <a:gd name="T14" fmla="*/ 90 w 105"/>
              <a:gd name="T15" fmla="*/ 40 h 78"/>
              <a:gd name="T16" fmla="*/ 88 w 105"/>
              <a:gd name="T17" fmla="*/ 41 h 78"/>
              <a:gd name="T18" fmla="*/ 77 w 105"/>
              <a:gd name="T19" fmla="*/ 52 h 78"/>
              <a:gd name="T20" fmla="*/ 71 w 105"/>
              <a:gd name="T21" fmla="*/ 51 h 78"/>
              <a:gd name="T22" fmla="*/ 63 w 105"/>
              <a:gd name="T23" fmla="*/ 51 h 78"/>
              <a:gd name="T24" fmla="*/ 64 w 105"/>
              <a:gd name="T25" fmla="*/ 55 h 78"/>
              <a:gd name="T26" fmla="*/ 59 w 105"/>
              <a:gd name="T27" fmla="*/ 56 h 78"/>
              <a:gd name="T28" fmla="*/ 55 w 105"/>
              <a:gd name="T29" fmla="*/ 65 h 78"/>
              <a:gd name="T30" fmla="*/ 40 w 105"/>
              <a:gd name="T31" fmla="*/ 69 h 78"/>
              <a:gd name="T32" fmla="*/ 41 w 105"/>
              <a:gd name="T33" fmla="*/ 71 h 78"/>
              <a:gd name="T34" fmla="*/ 45 w 105"/>
              <a:gd name="T35" fmla="*/ 77 h 78"/>
              <a:gd name="T36" fmla="*/ 43 w 105"/>
              <a:gd name="T37" fmla="*/ 78 h 78"/>
              <a:gd name="T38" fmla="*/ 22 w 105"/>
              <a:gd name="T39" fmla="*/ 78 h 78"/>
              <a:gd name="T40" fmla="*/ 17 w 105"/>
              <a:gd name="T41" fmla="*/ 71 h 78"/>
              <a:gd name="T42" fmla="*/ 14 w 105"/>
              <a:gd name="T43" fmla="*/ 69 h 78"/>
              <a:gd name="T44" fmla="*/ 0 w 105"/>
              <a:gd name="T45" fmla="*/ 66 h 78"/>
              <a:gd name="T46" fmla="*/ 3 w 105"/>
              <a:gd name="T47" fmla="*/ 60 h 78"/>
              <a:gd name="T48" fmla="*/ 5 w 105"/>
              <a:gd name="T49" fmla="*/ 59 h 78"/>
              <a:gd name="T50" fmla="*/ 5 w 105"/>
              <a:gd name="T51" fmla="*/ 5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" h="78">
                <a:moveTo>
                  <a:pt x="94" y="0"/>
                </a:moveTo>
                <a:lnTo>
                  <a:pt x="94" y="9"/>
                </a:lnTo>
                <a:lnTo>
                  <a:pt x="94" y="17"/>
                </a:lnTo>
                <a:lnTo>
                  <a:pt x="99" y="21"/>
                </a:lnTo>
                <a:lnTo>
                  <a:pt x="105" y="25"/>
                </a:lnTo>
                <a:lnTo>
                  <a:pt x="103" y="30"/>
                </a:lnTo>
                <a:lnTo>
                  <a:pt x="99" y="35"/>
                </a:lnTo>
                <a:lnTo>
                  <a:pt x="90" y="40"/>
                </a:lnTo>
                <a:lnTo>
                  <a:pt x="88" y="41"/>
                </a:lnTo>
                <a:lnTo>
                  <a:pt x="77" y="52"/>
                </a:lnTo>
                <a:lnTo>
                  <a:pt x="71" y="51"/>
                </a:lnTo>
                <a:lnTo>
                  <a:pt x="63" y="51"/>
                </a:lnTo>
                <a:lnTo>
                  <a:pt x="64" y="55"/>
                </a:lnTo>
                <a:lnTo>
                  <a:pt x="59" y="56"/>
                </a:lnTo>
                <a:lnTo>
                  <a:pt x="55" y="65"/>
                </a:lnTo>
                <a:lnTo>
                  <a:pt x="40" y="69"/>
                </a:lnTo>
                <a:lnTo>
                  <a:pt x="41" y="71"/>
                </a:lnTo>
                <a:lnTo>
                  <a:pt x="45" y="77"/>
                </a:lnTo>
                <a:lnTo>
                  <a:pt x="43" y="78"/>
                </a:lnTo>
                <a:lnTo>
                  <a:pt x="22" y="78"/>
                </a:lnTo>
                <a:lnTo>
                  <a:pt x="17" y="71"/>
                </a:lnTo>
                <a:lnTo>
                  <a:pt x="14" y="69"/>
                </a:lnTo>
                <a:lnTo>
                  <a:pt x="0" y="66"/>
                </a:lnTo>
                <a:lnTo>
                  <a:pt x="3" y="60"/>
                </a:lnTo>
                <a:lnTo>
                  <a:pt x="5" y="59"/>
                </a:lnTo>
                <a:lnTo>
                  <a:pt x="5" y="5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0" name="Freeform 844"/>
          <p:cNvSpPr>
            <a:spLocks noEditPoints="1"/>
          </p:cNvSpPr>
          <p:nvPr/>
        </p:nvSpPr>
        <p:spPr bwMode="auto">
          <a:xfrm>
            <a:off x="4543425" y="4470400"/>
            <a:ext cx="98425" cy="66675"/>
          </a:xfrm>
          <a:custGeom>
            <a:avLst/>
            <a:gdLst>
              <a:gd name="T0" fmla="*/ 6 w 62"/>
              <a:gd name="T1" fmla="*/ 25 h 42"/>
              <a:gd name="T2" fmla="*/ 2 w 62"/>
              <a:gd name="T3" fmla="*/ 23 h 42"/>
              <a:gd name="T4" fmla="*/ 1 w 62"/>
              <a:gd name="T5" fmla="*/ 19 h 42"/>
              <a:gd name="T6" fmla="*/ 0 w 62"/>
              <a:gd name="T7" fmla="*/ 15 h 42"/>
              <a:gd name="T8" fmla="*/ 5 w 62"/>
              <a:gd name="T9" fmla="*/ 12 h 42"/>
              <a:gd name="T10" fmla="*/ 15 w 62"/>
              <a:gd name="T11" fmla="*/ 8 h 42"/>
              <a:gd name="T12" fmla="*/ 19 w 62"/>
              <a:gd name="T13" fmla="*/ 8 h 42"/>
              <a:gd name="T14" fmla="*/ 24 w 62"/>
              <a:gd name="T15" fmla="*/ 10 h 42"/>
              <a:gd name="T16" fmla="*/ 30 w 62"/>
              <a:gd name="T17" fmla="*/ 15 h 42"/>
              <a:gd name="T18" fmla="*/ 36 w 62"/>
              <a:gd name="T19" fmla="*/ 12 h 42"/>
              <a:gd name="T20" fmla="*/ 38 w 62"/>
              <a:gd name="T21" fmla="*/ 7 h 42"/>
              <a:gd name="T22" fmla="*/ 43 w 62"/>
              <a:gd name="T23" fmla="*/ 8 h 42"/>
              <a:gd name="T24" fmla="*/ 51 w 62"/>
              <a:gd name="T25" fmla="*/ 0 h 42"/>
              <a:gd name="T26" fmla="*/ 62 w 62"/>
              <a:gd name="T27" fmla="*/ 7 h 42"/>
              <a:gd name="T28" fmla="*/ 39 w 62"/>
              <a:gd name="T29" fmla="*/ 42 h 42"/>
              <a:gd name="T30" fmla="*/ 34 w 62"/>
              <a:gd name="T31" fmla="*/ 41 h 42"/>
              <a:gd name="T32" fmla="*/ 30 w 62"/>
              <a:gd name="T33" fmla="*/ 38 h 42"/>
              <a:gd name="T34" fmla="*/ 27 w 62"/>
              <a:gd name="T35" fmla="*/ 33 h 42"/>
              <a:gd name="T36" fmla="*/ 24 w 62"/>
              <a:gd name="T37" fmla="*/ 29 h 42"/>
              <a:gd name="T38" fmla="*/ 16 w 62"/>
              <a:gd name="T39" fmla="*/ 31 h 42"/>
              <a:gd name="T40" fmla="*/ 62 w 62"/>
              <a:gd name="T41" fmla="*/ 7 h 42"/>
              <a:gd name="T42" fmla="*/ 62 w 62"/>
              <a:gd name="T43" fmla="*/ 15 h 42"/>
              <a:gd name="T44" fmla="*/ 62 w 62"/>
              <a:gd name="T45" fmla="*/ 18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2" h="42">
                <a:moveTo>
                  <a:pt x="6" y="25"/>
                </a:moveTo>
                <a:lnTo>
                  <a:pt x="2" y="23"/>
                </a:lnTo>
                <a:lnTo>
                  <a:pt x="1" y="19"/>
                </a:lnTo>
                <a:lnTo>
                  <a:pt x="0" y="15"/>
                </a:lnTo>
                <a:lnTo>
                  <a:pt x="5" y="12"/>
                </a:lnTo>
                <a:moveTo>
                  <a:pt x="15" y="8"/>
                </a:moveTo>
                <a:lnTo>
                  <a:pt x="19" y="8"/>
                </a:lnTo>
                <a:lnTo>
                  <a:pt x="24" y="10"/>
                </a:lnTo>
                <a:lnTo>
                  <a:pt x="30" y="15"/>
                </a:lnTo>
                <a:lnTo>
                  <a:pt x="36" y="12"/>
                </a:lnTo>
                <a:lnTo>
                  <a:pt x="38" y="7"/>
                </a:lnTo>
                <a:lnTo>
                  <a:pt x="43" y="8"/>
                </a:lnTo>
                <a:lnTo>
                  <a:pt x="51" y="0"/>
                </a:lnTo>
                <a:lnTo>
                  <a:pt x="62" y="7"/>
                </a:lnTo>
                <a:moveTo>
                  <a:pt x="39" y="42"/>
                </a:moveTo>
                <a:lnTo>
                  <a:pt x="34" y="41"/>
                </a:lnTo>
                <a:lnTo>
                  <a:pt x="30" y="38"/>
                </a:lnTo>
                <a:lnTo>
                  <a:pt x="27" y="33"/>
                </a:lnTo>
                <a:lnTo>
                  <a:pt x="24" y="29"/>
                </a:lnTo>
                <a:lnTo>
                  <a:pt x="16" y="31"/>
                </a:lnTo>
                <a:moveTo>
                  <a:pt x="62" y="7"/>
                </a:moveTo>
                <a:lnTo>
                  <a:pt x="62" y="15"/>
                </a:lnTo>
                <a:lnTo>
                  <a:pt x="62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1" name="Freeform 845"/>
          <p:cNvSpPr>
            <a:spLocks/>
          </p:cNvSpPr>
          <p:nvPr/>
        </p:nvSpPr>
        <p:spPr bwMode="auto">
          <a:xfrm>
            <a:off x="4760913" y="6089650"/>
            <a:ext cx="98425" cy="66675"/>
          </a:xfrm>
          <a:custGeom>
            <a:avLst/>
            <a:gdLst>
              <a:gd name="T0" fmla="*/ 30 w 62"/>
              <a:gd name="T1" fmla="*/ 33 h 42"/>
              <a:gd name="T2" fmla="*/ 27 w 62"/>
              <a:gd name="T3" fmla="*/ 34 h 42"/>
              <a:gd name="T4" fmla="*/ 26 w 62"/>
              <a:gd name="T5" fmla="*/ 40 h 42"/>
              <a:gd name="T6" fmla="*/ 19 w 62"/>
              <a:gd name="T7" fmla="*/ 42 h 42"/>
              <a:gd name="T8" fmla="*/ 18 w 62"/>
              <a:gd name="T9" fmla="*/ 33 h 42"/>
              <a:gd name="T10" fmla="*/ 17 w 62"/>
              <a:gd name="T11" fmla="*/ 31 h 42"/>
              <a:gd name="T12" fmla="*/ 11 w 62"/>
              <a:gd name="T13" fmla="*/ 26 h 42"/>
              <a:gd name="T14" fmla="*/ 8 w 62"/>
              <a:gd name="T15" fmla="*/ 30 h 42"/>
              <a:gd name="T16" fmla="*/ 4 w 62"/>
              <a:gd name="T17" fmla="*/ 27 h 42"/>
              <a:gd name="T18" fmla="*/ 0 w 62"/>
              <a:gd name="T19" fmla="*/ 26 h 42"/>
              <a:gd name="T20" fmla="*/ 4 w 62"/>
              <a:gd name="T21" fmla="*/ 15 h 42"/>
              <a:gd name="T22" fmla="*/ 6 w 62"/>
              <a:gd name="T23" fmla="*/ 11 h 42"/>
              <a:gd name="T24" fmla="*/ 14 w 62"/>
              <a:gd name="T25" fmla="*/ 15 h 42"/>
              <a:gd name="T26" fmla="*/ 19 w 62"/>
              <a:gd name="T27" fmla="*/ 3 h 42"/>
              <a:gd name="T28" fmla="*/ 32 w 62"/>
              <a:gd name="T29" fmla="*/ 5 h 42"/>
              <a:gd name="T30" fmla="*/ 36 w 62"/>
              <a:gd name="T31" fmla="*/ 0 h 42"/>
              <a:gd name="T32" fmla="*/ 41 w 62"/>
              <a:gd name="T33" fmla="*/ 4 h 42"/>
              <a:gd name="T34" fmla="*/ 41 w 62"/>
              <a:gd name="T35" fmla="*/ 5 h 42"/>
              <a:gd name="T36" fmla="*/ 49 w 62"/>
              <a:gd name="T37" fmla="*/ 3 h 42"/>
              <a:gd name="T38" fmla="*/ 55 w 62"/>
              <a:gd name="T39" fmla="*/ 16 h 42"/>
              <a:gd name="T40" fmla="*/ 60 w 62"/>
              <a:gd name="T41" fmla="*/ 14 h 42"/>
              <a:gd name="T42" fmla="*/ 62 w 62"/>
              <a:gd name="T43" fmla="*/ 15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2" h="42">
                <a:moveTo>
                  <a:pt x="30" y="33"/>
                </a:moveTo>
                <a:lnTo>
                  <a:pt x="27" y="34"/>
                </a:lnTo>
                <a:lnTo>
                  <a:pt x="26" y="40"/>
                </a:lnTo>
                <a:lnTo>
                  <a:pt x="19" y="42"/>
                </a:lnTo>
                <a:lnTo>
                  <a:pt x="18" y="33"/>
                </a:lnTo>
                <a:lnTo>
                  <a:pt x="17" y="31"/>
                </a:lnTo>
                <a:lnTo>
                  <a:pt x="11" y="26"/>
                </a:lnTo>
                <a:lnTo>
                  <a:pt x="8" y="30"/>
                </a:lnTo>
                <a:lnTo>
                  <a:pt x="4" y="27"/>
                </a:lnTo>
                <a:lnTo>
                  <a:pt x="0" y="26"/>
                </a:lnTo>
                <a:lnTo>
                  <a:pt x="4" y="15"/>
                </a:lnTo>
                <a:lnTo>
                  <a:pt x="6" y="11"/>
                </a:lnTo>
                <a:lnTo>
                  <a:pt x="14" y="15"/>
                </a:lnTo>
                <a:lnTo>
                  <a:pt x="19" y="3"/>
                </a:lnTo>
                <a:lnTo>
                  <a:pt x="32" y="5"/>
                </a:lnTo>
                <a:lnTo>
                  <a:pt x="36" y="0"/>
                </a:lnTo>
                <a:lnTo>
                  <a:pt x="41" y="4"/>
                </a:lnTo>
                <a:lnTo>
                  <a:pt x="41" y="5"/>
                </a:lnTo>
                <a:lnTo>
                  <a:pt x="49" y="3"/>
                </a:lnTo>
                <a:lnTo>
                  <a:pt x="55" y="16"/>
                </a:lnTo>
                <a:lnTo>
                  <a:pt x="60" y="14"/>
                </a:lnTo>
                <a:lnTo>
                  <a:pt x="62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2" name="Freeform 846"/>
          <p:cNvSpPr>
            <a:spLocks/>
          </p:cNvSpPr>
          <p:nvPr/>
        </p:nvSpPr>
        <p:spPr bwMode="auto">
          <a:xfrm>
            <a:off x="5265738" y="5827713"/>
            <a:ext cx="50800" cy="112713"/>
          </a:xfrm>
          <a:custGeom>
            <a:avLst/>
            <a:gdLst>
              <a:gd name="T0" fmla="*/ 19 w 32"/>
              <a:gd name="T1" fmla="*/ 71 h 71"/>
              <a:gd name="T2" fmla="*/ 17 w 32"/>
              <a:gd name="T3" fmla="*/ 65 h 71"/>
              <a:gd name="T4" fmla="*/ 15 w 32"/>
              <a:gd name="T5" fmla="*/ 55 h 71"/>
              <a:gd name="T6" fmla="*/ 19 w 32"/>
              <a:gd name="T7" fmla="*/ 48 h 71"/>
              <a:gd name="T8" fmla="*/ 19 w 32"/>
              <a:gd name="T9" fmla="*/ 46 h 71"/>
              <a:gd name="T10" fmla="*/ 22 w 32"/>
              <a:gd name="T11" fmla="*/ 45 h 71"/>
              <a:gd name="T12" fmla="*/ 20 w 32"/>
              <a:gd name="T13" fmla="*/ 41 h 71"/>
              <a:gd name="T14" fmla="*/ 17 w 32"/>
              <a:gd name="T15" fmla="*/ 38 h 71"/>
              <a:gd name="T16" fmla="*/ 11 w 32"/>
              <a:gd name="T17" fmla="*/ 40 h 71"/>
              <a:gd name="T18" fmla="*/ 9 w 32"/>
              <a:gd name="T19" fmla="*/ 38 h 71"/>
              <a:gd name="T20" fmla="*/ 7 w 32"/>
              <a:gd name="T21" fmla="*/ 29 h 71"/>
              <a:gd name="T22" fmla="*/ 5 w 32"/>
              <a:gd name="T23" fmla="*/ 29 h 71"/>
              <a:gd name="T24" fmla="*/ 0 w 32"/>
              <a:gd name="T25" fmla="*/ 23 h 71"/>
              <a:gd name="T26" fmla="*/ 0 w 32"/>
              <a:gd name="T27" fmla="*/ 22 h 71"/>
              <a:gd name="T28" fmla="*/ 0 w 32"/>
              <a:gd name="T29" fmla="*/ 20 h 71"/>
              <a:gd name="T30" fmla="*/ 0 w 32"/>
              <a:gd name="T31" fmla="*/ 19 h 71"/>
              <a:gd name="T32" fmla="*/ 0 w 32"/>
              <a:gd name="T33" fmla="*/ 18 h 71"/>
              <a:gd name="T34" fmla="*/ 2 w 32"/>
              <a:gd name="T35" fmla="*/ 14 h 71"/>
              <a:gd name="T36" fmla="*/ 4 w 32"/>
              <a:gd name="T37" fmla="*/ 11 h 71"/>
              <a:gd name="T38" fmla="*/ 4 w 32"/>
              <a:gd name="T39" fmla="*/ 4 h 71"/>
              <a:gd name="T40" fmla="*/ 17 w 32"/>
              <a:gd name="T41" fmla="*/ 5 h 71"/>
              <a:gd name="T42" fmla="*/ 26 w 32"/>
              <a:gd name="T43" fmla="*/ 0 h 71"/>
              <a:gd name="T44" fmla="*/ 28 w 32"/>
              <a:gd name="T45" fmla="*/ 7 h 71"/>
              <a:gd name="T46" fmla="*/ 31 w 32"/>
              <a:gd name="T47" fmla="*/ 4 h 71"/>
              <a:gd name="T48" fmla="*/ 32 w 32"/>
              <a:gd name="T49" fmla="*/ 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" h="71">
                <a:moveTo>
                  <a:pt x="19" y="71"/>
                </a:moveTo>
                <a:lnTo>
                  <a:pt x="17" y="65"/>
                </a:lnTo>
                <a:lnTo>
                  <a:pt x="15" y="55"/>
                </a:lnTo>
                <a:lnTo>
                  <a:pt x="19" y="48"/>
                </a:lnTo>
                <a:lnTo>
                  <a:pt x="19" y="46"/>
                </a:lnTo>
                <a:lnTo>
                  <a:pt x="22" y="45"/>
                </a:lnTo>
                <a:lnTo>
                  <a:pt x="20" y="41"/>
                </a:lnTo>
                <a:lnTo>
                  <a:pt x="17" y="38"/>
                </a:lnTo>
                <a:lnTo>
                  <a:pt x="11" y="40"/>
                </a:lnTo>
                <a:lnTo>
                  <a:pt x="9" y="38"/>
                </a:lnTo>
                <a:lnTo>
                  <a:pt x="7" y="29"/>
                </a:lnTo>
                <a:lnTo>
                  <a:pt x="5" y="29"/>
                </a:lnTo>
                <a:lnTo>
                  <a:pt x="0" y="23"/>
                </a:lnTo>
                <a:lnTo>
                  <a:pt x="0" y="22"/>
                </a:lnTo>
                <a:lnTo>
                  <a:pt x="0" y="20"/>
                </a:lnTo>
                <a:lnTo>
                  <a:pt x="0" y="19"/>
                </a:lnTo>
                <a:lnTo>
                  <a:pt x="0" y="18"/>
                </a:lnTo>
                <a:lnTo>
                  <a:pt x="2" y="14"/>
                </a:lnTo>
                <a:lnTo>
                  <a:pt x="4" y="11"/>
                </a:lnTo>
                <a:lnTo>
                  <a:pt x="4" y="4"/>
                </a:lnTo>
                <a:lnTo>
                  <a:pt x="17" y="5"/>
                </a:lnTo>
                <a:lnTo>
                  <a:pt x="26" y="0"/>
                </a:lnTo>
                <a:lnTo>
                  <a:pt x="28" y="7"/>
                </a:lnTo>
                <a:lnTo>
                  <a:pt x="31" y="4"/>
                </a:lnTo>
                <a:lnTo>
                  <a:pt x="32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3" name="Freeform 847"/>
          <p:cNvSpPr>
            <a:spLocks/>
          </p:cNvSpPr>
          <p:nvPr/>
        </p:nvSpPr>
        <p:spPr bwMode="auto">
          <a:xfrm>
            <a:off x="5314950" y="5832475"/>
            <a:ext cx="31750" cy="119063"/>
          </a:xfrm>
          <a:custGeom>
            <a:avLst/>
            <a:gdLst>
              <a:gd name="T0" fmla="*/ 1 w 20"/>
              <a:gd name="T1" fmla="*/ 0 h 75"/>
              <a:gd name="T2" fmla="*/ 4 w 20"/>
              <a:gd name="T3" fmla="*/ 1 h 75"/>
              <a:gd name="T4" fmla="*/ 6 w 20"/>
              <a:gd name="T5" fmla="*/ 1 h 75"/>
              <a:gd name="T6" fmla="*/ 11 w 20"/>
              <a:gd name="T7" fmla="*/ 5 h 75"/>
              <a:gd name="T8" fmla="*/ 12 w 20"/>
              <a:gd name="T9" fmla="*/ 15 h 75"/>
              <a:gd name="T10" fmla="*/ 14 w 20"/>
              <a:gd name="T11" fmla="*/ 16 h 75"/>
              <a:gd name="T12" fmla="*/ 16 w 20"/>
              <a:gd name="T13" fmla="*/ 19 h 75"/>
              <a:gd name="T14" fmla="*/ 16 w 20"/>
              <a:gd name="T15" fmla="*/ 22 h 75"/>
              <a:gd name="T16" fmla="*/ 20 w 20"/>
              <a:gd name="T17" fmla="*/ 41 h 75"/>
              <a:gd name="T18" fmla="*/ 7 w 20"/>
              <a:gd name="T19" fmla="*/ 61 h 75"/>
              <a:gd name="T20" fmla="*/ 7 w 20"/>
              <a:gd name="T21" fmla="*/ 62 h 75"/>
              <a:gd name="T22" fmla="*/ 6 w 20"/>
              <a:gd name="T23" fmla="*/ 64 h 75"/>
              <a:gd name="T24" fmla="*/ 6 w 20"/>
              <a:gd name="T25" fmla="*/ 69 h 75"/>
              <a:gd name="T26" fmla="*/ 4 w 20"/>
              <a:gd name="T27" fmla="*/ 71 h 75"/>
              <a:gd name="T28" fmla="*/ 0 w 20"/>
              <a:gd name="T29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" h="75">
                <a:moveTo>
                  <a:pt x="1" y="0"/>
                </a:moveTo>
                <a:lnTo>
                  <a:pt x="4" y="1"/>
                </a:lnTo>
                <a:lnTo>
                  <a:pt x="6" y="1"/>
                </a:lnTo>
                <a:lnTo>
                  <a:pt x="11" y="5"/>
                </a:lnTo>
                <a:lnTo>
                  <a:pt x="12" y="15"/>
                </a:lnTo>
                <a:lnTo>
                  <a:pt x="14" y="16"/>
                </a:lnTo>
                <a:lnTo>
                  <a:pt x="16" y="19"/>
                </a:lnTo>
                <a:lnTo>
                  <a:pt x="16" y="22"/>
                </a:lnTo>
                <a:lnTo>
                  <a:pt x="20" y="41"/>
                </a:lnTo>
                <a:lnTo>
                  <a:pt x="7" y="61"/>
                </a:lnTo>
                <a:lnTo>
                  <a:pt x="7" y="62"/>
                </a:lnTo>
                <a:lnTo>
                  <a:pt x="6" y="64"/>
                </a:lnTo>
                <a:lnTo>
                  <a:pt x="6" y="69"/>
                </a:lnTo>
                <a:lnTo>
                  <a:pt x="4" y="71"/>
                </a:lnTo>
                <a:lnTo>
                  <a:pt x="0" y="7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4" name="Freeform 848"/>
          <p:cNvSpPr>
            <a:spLocks/>
          </p:cNvSpPr>
          <p:nvPr/>
        </p:nvSpPr>
        <p:spPr bwMode="auto">
          <a:xfrm>
            <a:off x="5324475" y="3971925"/>
            <a:ext cx="36513" cy="39688"/>
          </a:xfrm>
          <a:custGeom>
            <a:avLst/>
            <a:gdLst>
              <a:gd name="T0" fmla="*/ 23 w 23"/>
              <a:gd name="T1" fmla="*/ 25 h 25"/>
              <a:gd name="T2" fmla="*/ 21 w 23"/>
              <a:gd name="T3" fmla="*/ 18 h 25"/>
              <a:gd name="T4" fmla="*/ 2 w 23"/>
              <a:gd name="T5" fmla="*/ 6 h 25"/>
              <a:gd name="T6" fmla="*/ 0 w 23"/>
              <a:gd name="T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" h="25">
                <a:moveTo>
                  <a:pt x="23" y="25"/>
                </a:moveTo>
                <a:lnTo>
                  <a:pt x="21" y="18"/>
                </a:lnTo>
                <a:lnTo>
                  <a:pt x="2" y="6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5" name="Line 849"/>
          <p:cNvSpPr>
            <a:spLocks noChangeShapeType="1"/>
          </p:cNvSpPr>
          <p:nvPr/>
        </p:nvSpPr>
        <p:spPr bwMode="auto">
          <a:xfrm flipV="1">
            <a:off x="5462588" y="3910013"/>
            <a:ext cx="6350" cy="14288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6" name="Freeform 850"/>
          <p:cNvSpPr>
            <a:spLocks/>
          </p:cNvSpPr>
          <p:nvPr/>
        </p:nvSpPr>
        <p:spPr bwMode="auto">
          <a:xfrm>
            <a:off x="5462588" y="3781425"/>
            <a:ext cx="187325" cy="182563"/>
          </a:xfrm>
          <a:custGeom>
            <a:avLst/>
            <a:gdLst>
              <a:gd name="T0" fmla="*/ 73 w 118"/>
              <a:gd name="T1" fmla="*/ 0 h 115"/>
              <a:gd name="T2" fmla="*/ 73 w 118"/>
              <a:gd name="T3" fmla="*/ 11 h 115"/>
              <a:gd name="T4" fmla="*/ 73 w 118"/>
              <a:gd name="T5" fmla="*/ 17 h 115"/>
              <a:gd name="T6" fmla="*/ 73 w 118"/>
              <a:gd name="T7" fmla="*/ 21 h 115"/>
              <a:gd name="T8" fmla="*/ 79 w 118"/>
              <a:gd name="T9" fmla="*/ 24 h 115"/>
              <a:gd name="T10" fmla="*/ 80 w 118"/>
              <a:gd name="T11" fmla="*/ 26 h 115"/>
              <a:gd name="T12" fmla="*/ 79 w 118"/>
              <a:gd name="T13" fmla="*/ 36 h 115"/>
              <a:gd name="T14" fmla="*/ 79 w 118"/>
              <a:gd name="T15" fmla="*/ 40 h 115"/>
              <a:gd name="T16" fmla="*/ 80 w 118"/>
              <a:gd name="T17" fmla="*/ 40 h 115"/>
              <a:gd name="T18" fmla="*/ 81 w 118"/>
              <a:gd name="T19" fmla="*/ 40 h 115"/>
              <a:gd name="T20" fmla="*/ 81 w 118"/>
              <a:gd name="T21" fmla="*/ 41 h 115"/>
              <a:gd name="T22" fmla="*/ 83 w 118"/>
              <a:gd name="T23" fmla="*/ 54 h 115"/>
              <a:gd name="T24" fmla="*/ 95 w 118"/>
              <a:gd name="T25" fmla="*/ 56 h 115"/>
              <a:gd name="T26" fmla="*/ 94 w 118"/>
              <a:gd name="T27" fmla="*/ 60 h 115"/>
              <a:gd name="T28" fmla="*/ 91 w 118"/>
              <a:gd name="T29" fmla="*/ 66 h 115"/>
              <a:gd name="T30" fmla="*/ 105 w 118"/>
              <a:gd name="T31" fmla="*/ 75 h 115"/>
              <a:gd name="T32" fmla="*/ 106 w 118"/>
              <a:gd name="T33" fmla="*/ 77 h 115"/>
              <a:gd name="T34" fmla="*/ 107 w 118"/>
              <a:gd name="T35" fmla="*/ 78 h 115"/>
              <a:gd name="T36" fmla="*/ 116 w 118"/>
              <a:gd name="T37" fmla="*/ 89 h 115"/>
              <a:gd name="T38" fmla="*/ 118 w 118"/>
              <a:gd name="T39" fmla="*/ 93 h 115"/>
              <a:gd name="T40" fmla="*/ 107 w 118"/>
              <a:gd name="T41" fmla="*/ 94 h 115"/>
              <a:gd name="T42" fmla="*/ 106 w 118"/>
              <a:gd name="T43" fmla="*/ 94 h 115"/>
              <a:gd name="T44" fmla="*/ 101 w 118"/>
              <a:gd name="T45" fmla="*/ 96 h 115"/>
              <a:gd name="T46" fmla="*/ 84 w 118"/>
              <a:gd name="T47" fmla="*/ 101 h 115"/>
              <a:gd name="T48" fmla="*/ 75 w 118"/>
              <a:gd name="T49" fmla="*/ 104 h 115"/>
              <a:gd name="T50" fmla="*/ 43 w 118"/>
              <a:gd name="T51" fmla="*/ 104 h 115"/>
              <a:gd name="T52" fmla="*/ 35 w 118"/>
              <a:gd name="T53" fmla="*/ 108 h 115"/>
              <a:gd name="T54" fmla="*/ 24 w 118"/>
              <a:gd name="T55" fmla="*/ 112 h 115"/>
              <a:gd name="T56" fmla="*/ 17 w 118"/>
              <a:gd name="T57" fmla="*/ 115 h 115"/>
              <a:gd name="T58" fmla="*/ 13 w 118"/>
              <a:gd name="T59" fmla="*/ 111 h 115"/>
              <a:gd name="T60" fmla="*/ 9 w 118"/>
              <a:gd name="T61" fmla="*/ 112 h 115"/>
              <a:gd name="T62" fmla="*/ 8 w 118"/>
              <a:gd name="T63" fmla="*/ 112 h 115"/>
              <a:gd name="T64" fmla="*/ 8 w 118"/>
              <a:gd name="T65" fmla="*/ 108 h 115"/>
              <a:gd name="T66" fmla="*/ 7 w 118"/>
              <a:gd name="T67" fmla="*/ 105 h 115"/>
              <a:gd name="T68" fmla="*/ 4 w 118"/>
              <a:gd name="T69" fmla="*/ 107 h 115"/>
              <a:gd name="T70" fmla="*/ 2 w 118"/>
              <a:gd name="T71" fmla="*/ 107 h 115"/>
              <a:gd name="T72" fmla="*/ 0 w 118"/>
              <a:gd name="T73" fmla="*/ 10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8" h="115">
                <a:moveTo>
                  <a:pt x="73" y="0"/>
                </a:moveTo>
                <a:lnTo>
                  <a:pt x="73" y="11"/>
                </a:lnTo>
                <a:lnTo>
                  <a:pt x="73" y="17"/>
                </a:lnTo>
                <a:lnTo>
                  <a:pt x="73" y="21"/>
                </a:lnTo>
                <a:lnTo>
                  <a:pt x="79" y="24"/>
                </a:lnTo>
                <a:lnTo>
                  <a:pt x="80" y="26"/>
                </a:lnTo>
                <a:lnTo>
                  <a:pt x="79" y="36"/>
                </a:lnTo>
                <a:lnTo>
                  <a:pt x="79" y="40"/>
                </a:lnTo>
                <a:lnTo>
                  <a:pt x="80" y="40"/>
                </a:lnTo>
                <a:lnTo>
                  <a:pt x="81" y="40"/>
                </a:lnTo>
                <a:lnTo>
                  <a:pt x="81" y="41"/>
                </a:lnTo>
                <a:lnTo>
                  <a:pt x="83" y="54"/>
                </a:lnTo>
                <a:lnTo>
                  <a:pt x="95" y="56"/>
                </a:lnTo>
                <a:lnTo>
                  <a:pt x="94" y="60"/>
                </a:lnTo>
                <a:lnTo>
                  <a:pt x="91" y="66"/>
                </a:lnTo>
                <a:lnTo>
                  <a:pt x="105" y="75"/>
                </a:lnTo>
                <a:lnTo>
                  <a:pt x="106" y="77"/>
                </a:lnTo>
                <a:lnTo>
                  <a:pt x="107" y="78"/>
                </a:lnTo>
                <a:lnTo>
                  <a:pt x="116" y="89"/>
                </a:lnTo>
                <a:lnTo>
                  <a:pt x="118" y="93"/>
                </a:lnTo>
                <a:lnTo>
                  <a:pt x="107" y="94"/>
                </a:lnTo>
                <a:lnTo>
                  <a:pt x="106" y="94"/>
                </a:lnTo>
                <a:lnTo>
                  <a:pt x="101" y="96"/>
                </a:lnTo>
                <a:lnTo>
                  <a:pt x="84" y="101"/>
                </a:lnTo>
                <a:lnTo>
                  <a:pt x="75" y="104"/>
                </a:lnTo>
                <a:lnTo>
                  <a:pt x="43" y="104"/>
                </a:lnTo>
                <a:lnTo>
                  <a:pt x="35" y="108"/>
                </a:lnTo>
                <a:lnTo>
                  <a:pt x="24" y="112"/>
                </a:lnTo>
                <a:lnTo>
                  <a:pt x="17" y="115"/>
                </a:lnTo>
                <a:lnTo>
                  <a:pt x="13" y="111"/>
                </a:lnTo>
                <a:lnTo>
                  <a:pt x="9" y="112"/>
                </a:lnTo>
                <a:lnTo>
                  <a:pt x="8" y="112"/>
                </a:lnTo>
                <a:lnTo>
                  <a:pt x="8" y="108"/>
                </a:lnTo>
                <a:lnTo>
                  <a:pt x="7" y="105"/>
                </a:lnTo>
                <a:lnTo>
                  <a:pt x="4" y="107"/>
                </a:lnTo>
                <a:lnTo>
                  <a:pt x="2" y="107"/>
                </a:lnTo>
                <a:lnTo>
                  <a:pt x="0" y="10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7" name="Freeform 851"/>
          <p:cNvSpPr>
            <a:spLocks noEditPoints="1"/>
          </p:cNvSpPr>
          <p:nvPr/>
        </p:nvSpPr>
        <p:spPr bwMode="auto">
          <a:xfrm>
            <a:off x="5653088" y="3305175"/>
            <a:ext cx="33338" cy="65088"/>
          </a:xfrm>
          <a:custGeom>
            <a:avLst/>
            <a:gdLst>
              <a:gd name="T0" fmla="*/ 20 w 21"/>
              <a:gd name="T1" fmla="*/ 34 h 41"/>
              <a:gd name="T2" fmla="*/ 20 w 21"/>
              <a:gd name="T3" fmla="*/ 37 h 41"/>
              <a:gd name="T4" fmla="*/ 20 w 21"/>
              <a:gd name="T5" fmla="*/ 37 h 41"/>
              <a:gd name="T6" fmla="*/ 8 w 21"/>
              <a:gd name="T7" fmla="*/ 41 h 41"/>
              <a:gd name="T8" fmla="*/ 21 w 21"/>
              <a:gd name="T9" fmla="*/ 25 h 41"/>
              <a:gd name="T10" fmla="*/ 20 w 21"/>
              <a:gd name="T11" fmla="*/ 32 h 41"/>
              <a:gd name="T12" fmla="*/ 0 w 21"/>
              <a:gd name="T13" fmla="*/ 17 h 41"/>
              <a:gd name="T14" fmla="*/ 11 w 21"/>
              <a:gd name="T15" fmla="*/ 0 h 41"/>
              <a:gd name="T16" fmla="*/ 13 w 21"/>
              <a:gd name="T17" fmla="*/ 10 h 41"/>
              <a:gd name="T18" fmla="*/ 15 w 21"/>
              <a:gd name="T19" fmla="*/ 14 h 41"/>
              <a:gd name="T20" fmla="*/ 20 w 21"/>
              <a:gd name="T21" fmla="*/ 19 h 41"/>
              <a:gd name="T22" fmla="*/ 21 w 21"/>
              <a:gd name="T23" fmla="*/ 21 h 41"/>
              <a:gd name="T24" fmla="*/ 20 w 21"/>
              <a:gd name="T25" fmla="*/ 2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" h="41">
                <a:moveTo>
                  <a:pt x="20" y="34"/>
                </a:moveTo>
                <a:lnTo>
                  <a:pt x="20" y="37"/>
                </a:lnTo>
                <a:moveTo>
                  <a:pt x="20" y="37"/>
                </a:moveTo>
                <a:lnTo>
                  <a:pt x="8" y="41"/>
                </a:lnTo>
                <a:moveTo>
                  <a:pt x="21" y="25"/>
                </a:moveTo>
                <a:lnTo>
                  <a:pt x="20" y="32"/>
                </a:lnTo>
                <a:moveTo>
                  <a:pt x="0" y="17"/>
                </a:moveTo>
                <a:lnTo>
                  <a:pt x="11" y="0"/>
                </a:lnTo>
                <a:lnTo>
                  <a:pt x="13" y="10"/>
                </a:lnTo>
                <a:lnTo>
                  <a:pt x="15" y="14"/>
                </a:lnTo>
                <a:lnTo>
                  <a:pt x="20" y="19"/>
                </a:lnTo>
                <a:lnTo>
                  <a:pt x="21" y="21"/>
                </a:lnTo>
                <a:lnTo>
                  <a:pt x="20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8" name="Freeform 852"/>
          <p:cNvSpPr>
            <a:spLocks/>
          </p:cNvSpPr>
          <p:nvPr/>
        </p:nvSpPr>
        <p:spPr bwMode="auto">
          <a:xfrm>
            <a:off x="5737225" y="3070225"/>
            <a:ext cx="17463" cy="20638"/>
          </a:xfrm>
          <a:custGeom>
            <a:avLst/>
            <a:gdLst>
              <a:gd name="T0" fmla="*/ 11 w 11"/>
              <a:gd name="T1" fmla="*/ 0 h 13"/>
              <a:gd name="T2" fmla="*/ 11 w 11"/>
              <a:gd name="T3" fmla="*/ 1 h 13"/>
              <a:gd name="T4" fmla="*/ 0 w 11"/>
              <a:gd name="T5" fmla="*/ 8 h 13"/>
              <a:gd name="T6" fmla="*/ 1 w 11"/>
              <a:gd name="T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13">
                <a:moveTo>
                  <a:pt x="11" y="0"/>
                </a:moveTo>
                <a:lnTo>
                  <a:pt x="11" y="1"/>
                </a:lnTo>
                <a:lnTo>
                  <a:pt x="0" y="8"/>
                </a:lnTo>
                <a:lnTo>
                  <a:pt x="1" y="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9" name="Freeform 853"/>
          <p:cNvSpPr>
            <a:spLocks noEditPoints="1"/>
          </p:cNvSpPr>
          <p:nvPr/>
        </p:nvSpPr>
        <p:spPr bwMode="auto">
          <a:xfrm>
            <a:off x="5737225" y="2982913"/>
            <a:ext cx="139700" cy="107950"/>
          </a:xfrm>
          <a:custGeom>
            <a:avLst/>
            <a:gdLst>
              <a:gd name="T0" fmla="*/ 1 w 88"/>
              <a:gd name="T1" fmla="*/ 68 h 68"/>
              <a:gd name="T2" fmla="*/ 0 w 88"/>
              <a:gd name="T3" fmla="*/ 63 h 68"/>
              <a:gd name="T4" fmla="*/ 11 w 88"/>
              <a:gd name="T5" fmla="*/ 56 h 68"/>
              <a:gd name="T6" fmla="*/ 11 w 88"/>
              <a:gd name="T7" fmla="*/ 55 h 68"/>
              <a:gd name="T8" fmla="*/ 88 w 88"/>
              <a:gd name="T9" fmla="*/ 0 h 68"/>
              <a:gd name="T10" fmla="*/ 88 w 88"/>
              <a:gd name="T11" fmla="*/ 4 h 68"/>
              <a:gd name="T12" fmla="*/ 82 w 88"/>
              <a:gd name="T13" fmla="*/ 8 h 68"/>
              <a:gd name="T14" fmla="*/ 79 w 88"/>
              <a:gd name="T15" fmla="*/ 15 h 68"/>
              <a:gd name="T16" fmla="*/ 72 w 88"/>
              <a:gd name="T17" fmla="*/ 30 h 68"/>
              <a:gd name="T18" fmla="*/ 62 w 88"/>
              <a:gd name="T19" fmla="*/ 36 h 68"/>
              <a:gd name="T20" fmla="*/ 62 w 88"/>
              <a:gd name="T21" fmla="*/ 36 h 68"/>
              <a:gd name="T22" fmla="*/ 62 w 88"/>
              <a:gd name="T23" fmla="*/ 47 h 68"/>
              <a:gd name="T24" fmla="*/ 57 w 88"/>
              <a:gd name="T25" fmla="*/ 47 h 68"/>
              <a:gd name="T26" fmla="*/ 54 w 88"/>
              <a:gd name="T27" fmla="*/ 59 h 68"/>
              <a:gd name="T28" fmla="*/ 39 w 88"/>
              <a:gd name="T29" fmla="*/ 63 h 68"/>
              <a:gd name="T30" fmla="*/ 32 w 88"/>
              <a:gd name="T31" fmla="*/ 59 h 68"/>
              <a:gd name="T32" fmla="*/ 31 w 88"/>
              <a:gd name="T33" fmla="*/ 62 h 68"/>
              <a:gd name="T34" fmla="*/ 26 w 88"/>
              <a:gd name="T35" fmla="*/ 6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68">
                <a:moveTo>
                  <a:pt x="1" y="68"/>
                </a:moveTo>
                <a:lnTo>
                  <a:pt x="0" y="63"/>
                </a:lnTo>
                <a:lnTo>
                  <a:pt x="11" y="56"/>
                </a:lnTo>
                <a:lnTo>
                  <a:pt x="11" y="55"/>
                </a:lnTo>
                <a:moveTo>
                  <a:pt x="88" y="0"/>
                </a:moveTo>
                <a:lnTo>
                  <a:pt x="88" y="4"/>
                </a:lnTo>
                <a:lnTo>
                  <a:pt x="82" y="8"/>
                </a:lnTo>
                <a:lnTo>
                  <a:pt x="79" y="15"/>
                </a:lnTo>
                <a:lnTo>
                  <a:pt x="72" y="30"/>
                </a:lnTo>
                <a:lnTo>
                  <a:pt x="62" y="36"/>
                </a:lnTo>
                <a:moveTo>
                  <a:pt x="62" y="36"/>
                </a:moveTo>
                <a:lnTo>
                  <a:pt x="62" y="47"/>
                </a:lnTo>
                <a:lnTo>
                  <a:pt x="57" y="47"/>
                </a:lnTo>
                <a:lnTo>
                  <a:pt x="54" y="59"/>
                </a:lnTo>
                <a:lnTo>
                  <a:pt x="39" y="63"/>
                </a:lnTo>
                <a:lnTo>
                  <a:pt x="32" y="59"/>
                </a:lnTo>
                <a:lnTo>
                  <a:pt x="31" y="62"/>
                </a:lnTo>
                <a:lnTo>
                  <a:pt x="26" y="6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0" name="Freeform 854"/>
          <p:cNvSpPr>
            <a:spLocks/>
          </p:cNvSpPr>
          <p:nvPr/>
        </p:nvSpPr>
        <p:spPr bwMode="auto">
          <a:xfrm>
            <a:off x="5788025" y="3001963"/>
            <a:ext cx="104775" cy="80963"/>
          </a:xfrm>
          <a:custGeom>
            <a:avLst/>
            <a:gdLst>
              <a:gd name="T0" fmla="*/ 0 w 66"/>
              <a:gd name="T1" fmla="*/ 47 h 51"/>
              <a:gd name="T2" fmla="*/ 7 w 66"/>
              <a:gd name="T3" fmla="*/ 51 h 51"/>
              <a:gd name="T4" fmla="*/ 22 w 66"/>
              <a:gd name="T5" fmla="*/ 47 h 51"/>
              <a:gd name="T6" fmla="*/ 25 w 66"/>
              <a:gd name="T7" fmla="*/ 35 h 51"/>
              <a:gd name="T8" fmla="*/ 30 w 66"/>
              <a:gd name="T9" fmla="*/ 35 h 51"/>
              <a:gd name="T10" fmla="*/ 30 w 66"/>
              <a:gd name="T11" fmla="*/ 24 h 51"/>
              <a:gd name="T12" fmla="*/ 40 w 66"/>
              <a:gd name="T13" fmla="*/ 18 h 51"/>
              <a:gd name="T14" fmla="*/ 63 w 66"/>
              <a:gd name="T15" fmla="*/ 0 h 51"/>
              <a:gd name="T16" fmla="*/ 65 w 66"/>
              <a:gd name="T17" fmla="*/ 0 h 51"/>
              <a:gd name="T18" fmla="*/ 66 w 66"/>
              <a:gd name="T19" fmla="*/ 2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6" h="51">
                <a:moveTo>
                  <a:pt x="0" y="47"/>
                </a:moveTo>
                <a:lnTo>
                  <a:pt x="7" y="51"/>
                </a:lnTo>
                <a:lnTo>
                  <a:pt x="22" y="47"/>
                </a:lnTo>
                <a:lnTo>
                  <a:pt x="25" y="35"/>
                </a:lnTo>
                <a:lnTo>
                  <a:pt x="30" y="35"/>
                </a:lnTo>
                <a:lnTo>
                  <a:pt x="30" y="24"/>
                </a:lnTo>
                <a:lnTo>
                  <a:pt x="40" y="18"/>
                </a:lnTo>
                <a:lnTo>
                  <a:pt x="63" y="0"/>
                </a:lnTo>
                <a:lnTo>
                  <a:pt x="65" y="0"/>
                </a:lnTo>
                <a:lnTo>
                  <a:pt x="66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1" name="Freeform 855"/>
          <p:cNvSpPr>
            <a:spLocks/>
          </p:cNvSpPr>
          <p:nvPr/>
        </p:nvSpPr>
        <p:spPr bwMode="auto">
          <a:xfrm>
            <a:off x="5721350" y="3011488"/>
            <a:ext cx="200025" cy="287338"/>
          </a:xfrm>
          <a:custGeom>
            <a:avLst/>
            <a:gdLst>
              <a:gd name="T0" fmla="*/ 120 w 126"/>
              <a:gd name="T1" fmla="*/ 0 h 181"/>
              <a:gd name="T2" fmla="*/ 120 w 126"/>
              <a:gd name="T3" fmla="*/ 3 h 181"/>
              <a:gd name="T4" fmla="*/ 122 w 126"/>
              <a:gd name="T5" fmla="*/ 5 h 181"/>
              <a:gd name="T6" fmla="*/ 119 w 126"/>
              <a:gd name="T7" fmla="*/ 22 h 181"/>
              <a:gd name="T8" fmla="*/ 120 w 126"/>
              <a:gd name="T9" fmla="*/ 26 h 181"/>
              <a:gd name="T10" fmla="*/ 120 w 126"/>
              <a:gd name="T11" fmla="*/ 27 h 181"/>
              <a:gd name="T12" fmla="*/ 124 w 126"/>
              <a:gd name="T13" fmla="*/ 35 h 181"/>
              <a:gd name="T14" fmla="*/ 124 w 126"/>
              <a:gd name="T15" fmla="*/ 38 h 181"/>
              <a:gd name="T16" fmla="*/ 123 w 126"/>
              <a:gd name="T17" fmla="*/ 46 h 181"/>
              <a:gd name="T18" fmla="*/ 119 w 126"/>
              <a:gd name="T19" fmla="*/ 63 h 181"/>
              <a:gd name="T20" fmla="*/ 112 w 126"/>
              <a:gd name="T21" fmla="*/ 60 h 181"/>
              <a:gd name="T22" fmla="*/ 109 w 126"/>
              <a:gd name="T23" fmla="*/ 59 h 181"/>
              <a:gd name="T24" fmla="*/ 109 w 126"/>
              <a:gd name="T25" fmla="*/ 60 h 181"/>
              <a:gd name="T26" fmla="*/ 112 w 126"/>
              <a:gd name="T27" fmla="*/ 71 h 181"/>
              <a:gd name="T28" fmla="*/ 117 w 126"/>
              <a:gd name="T29" fmla="*/ 72 h 181"/>
              <a:gd name="T30" fmla="*/ 117 w 126"/>
              <a:gd name="T31" fmla="*/ 79 h 181"/>
              <a:gd name="T32" fmla="*/ 126 w 126"/>
              <a:gd name="T33" fmla="*/ 89 h 181"/>
              <a:gd name="T34" fmla="*/ 123 w 126"/>
              <a:gd name="T35" fmla="*/ 94 h 181"/>
              <a:gd name="T36" fmla="*/ 124 w 126"/>
              <a:gd name="T37" fmla="*/ 102 h 181"/>
              <a:gd name="T38" fmla="*/ 116 w 126"/>
              <a:gd name="T39" fmla="*/ 105 h 181"/>
              <a:gd name="T40" fmla="*/ 112 w 126"/>
              <a:gd name="T41" fmla="*/ 112 h 181"/>
              <a:gd name="T42" fmla="*/ 105 w 126"/>
              <a:gd name="T43" fmla="*/ 104 h 181"/>
              <a:gd name="T44" fmla="*/ 101 w 126"/>
              <a:gd name="T45" fmla="*/ 98 h 181"/>
              <a:gd name="T46" fmla="*/ 98 w 126"/>
              <a:gd name="T47" fmla="*/ 102 h 181"/>
              <a:gd name="T48" fmla="*/ 94 w 126"/>
              <a:gd name="T49" fmla="*/ 108 h 181"/>
              <a:gd name="T50" fmla="*/ 89 w 126"/>
              <a:gd name="T51" fmla="*/ 105 h 181"/>
              <a:gd name="T52" fmla="*/ 87 w 126"/>
              <a:gd name="T53" fmla="*/ 110 h 181"/>
              <a:gd name="T54" fmla="*/ 82 w 126"/>
              <a:gd name="T55" fmla="*/ 114 h 181"/>
              <a:gd name="T56" fmla="*/ 79 w 126"/>
              <a:gd name="T57" fmla="*/ 131 h 181"/>
              <a:gd name="T58" fmla="*/ 77 w 126"/>
              <a:gd name="T59" fmla="*/ 128 h 181"/>
              <a:gd name="T60" fmla="*/ 72 w 126"/>
              <a:gd name="T61" fmla="*/ 125 h 181"/>
              <a:gd name="T62" fmla="*/ 70 w 126"/>
              <a:gd name="T63" fmla="*/ 123 h 181"/>
              <a:gd name="T64" fmla="*/ 68 w 126"/>
              <a:gd name="T65" fmla="*/ 123 h 181"/>
              <a:gd name="T66" fmla="*/ 66 w 126"/>
              <a:gd name="T67" fmla="*/ 123 h 181"/>
              <a:gd name="T68" fmla="*/ 64 w 126"/>
              <a:gd name="T69" fmla="*/ 124 h 181"/>
              <a:gd name="T70" fmla="*/ 63 w 126"/>
              <a:gd name="T71" fmla="*/ 124 h 181"/>
              <a:gd name="T72" fmla="*/ 63 w 126"/>
              <a:gd name="T73" fmla="*/ 127 h 181"/>
              <a:gd name="T74" fmla="*/ 66 w 126"/>
              <a:gd name="T75" fmla="*/ 154 h 181"/>
              <a:gd name="T76" fmla="*/ 74 w 126"/>
              <a:gd name="T77" fmla="*/ 162 h 181"/>
              <a:gd name="T78" fmla="*/ 72 w 126"/>
              <a:gd name="T79" fmla="*/ 169 h 181"/>
              <a:gd name="T80" fmla="*/ 70 w 126"/>
              <a:gd name="T81" fmla="*/ 169 h 181"/>
              <a:gd name="T82" fmla="*/ 64 w 126"/>
              <a:gd name="T83" fmla="*/ 172 h 181"/>
              <a:gd name="T84" fmla="*/ 42 w 126"/>
              <a:gd name="T85" fmla="*/ 181 h 181"/>
              <a:gd name="T86" fmla="*/ 45 w 126"/>
              <a:gd name="T87" fmla="*/ 162 h 181"/>
              <a:gd name="T88" fmla="*/ 41 w 126"/>
              <a:gd name="T89" fmla="*/ 125 h 181"/>
              <a:gd name="T90" fmla="*/ 32 w 126"/>
              <a:gd name="T91" fmla="*/ 124 h 181"/>
              <a:gd name="T92" fmla="*/ 33 w 126"/>
              <a:gd name="T93" fmla="*/ 120 h 181"/>
              <a:gd name="T94" fmla="*/ 28 w 126"/>
              <a:gd name="T95" fmla="*/ 116 h 181"/>
              <a:gd name="T96" fmla="*/ 23 w 126"/>
              <a:gd name="T97" fmla="*/ 114 h 181"/>
              <a:gd name="T98" fmla="*/ 11 w 126"/>
              <a:gd name="T99" fmla="*/ 112 h 181"/>
              <a:gd name="T100" fmla="*/ 6 w 126"/>
              <a:gd name="T101" fmla="*/ 97 h 181"/>
              <a:gd name="T102" fmla="*/ 0 w 126"/>
              <a:gd name="T103" fmla="*/ 95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6" h="181">
                <a:moveTo>
                  <a:pt x="120" y="0"/>
                </a:moveTo>
                <a:lnTo>
                  <a:pt x="120" y="3"/>
                </a:lnTo>
                <a:lnTo>
                  <a:pt x="122" y="5"/>
                </a:lnTo>
                <a:lnTo>
                  <a:pt x="119" y="22"/>
                </a:lnTo>
                <a:lnTo>
                  <a:pt x="120" y="26"/>
                </a:lnTo>
                <a:lnTo>
                  <a:pt x="120" y="27"/>
                </a:lnTo>
                <a:lnTo>
                  <a:pt x="124" y="35"/>
                </a:lnTo>
                <a:lnTo>
                  <a:pt x="124" y="38"/>
                </a:lnTo>
                <a:lnTo>
                  <a:pt x="123" y="46"/>
                </a:lnTo>
                <a:lnTo>
                  <a:pt x="119" y="63"/>
                </a:lnTo>
                <a:lnTo>
                  <a:pt x="112" y="60"/>
                </a:lnTo>
                <a:lnTo>
                  <a:pt x="109" y="59"/>
                </a:lnTo>
                <a:lnTo>
                  <a:pt x="109" y="60"/>
                </a:lnTo>
                <a:lnTo>
                  <a:pt x="112" y="71"/>
                </a:lnTo>
                <a:lnTo>
                  <a:pt x="117" y="72"/>
                </a:lnTo>
                <a:lnTo>
                  <a:pt x="117" y="79"/>
                </a:lnTo>
                <a:lnTo>
                  <a:pt x="126" y="89"/>
                </a:lnTo>
                <a:lnTo>
                  <a:pt x="123" y="94"/>
                </a:lnTo>
                <a:lnTo>
                  <a:pt x="124" y="102"/>
                </a:lnTo>
                <a:lnTo>
                  <a:pt x="116" y="105"/>
                </a:lnTo>
                <a:lnTo>
                  <a:pt x="112" y="112"/>
                </a:lnTo>
                <a:lnTo>
                  <a:pt x="105" y="104"/>
                </a:lnTo>
                <a:lnTo>
                  <a:pt x="101" y="98"/>
                </a:lnTo>
                <a:lnTo>
                  <a:pt x="98" y="102"/>
                </a:lnTo>
                <a:lnTo>
                  <a:pt x="94" y="108"/>
                </a:lnTo>
                <a:lnTo>
                  <a:pt x="89" y="105"/>
                </a:lnTo>
                <a:lnTo>
                  <a:pt x="87" y="110"/>
                </a:lnTo>
                <a:lnTo>
                  <a:pt x="82" y="114"/>
                </a:lnTo>
                <a:lnTo>
                  <a:pt x="79" y="131"/>
                </a:lnTo>
                <a:lnTo>
                  <a:pt x="77" y="128"/>
                </a:lnTo>
                <a:lnTo>
                  <a:pt x="72" y="125"/>
                </a:lnTo>
                <a:lnTo>
                  <a:pt x="70" y="123"/>
                </a:lnTo>
                <a:lnTo>
                  <a:pt x="68" y="123"/>
                </a:lnTo>
                <a:lnTo>
                  <a:pt x="66" y="123"/>
                </a:lnTo>
                <a:lnTo>
                  <a:pt x="64" y="124"/>
                </a:lnTo>
                <a:lnTo>
                  <a:pt x="63" y="124"/>
                </a:lnTo>
                <a:lnTo>
                  <a:pt x="63" y="127"/>
                </a:lnTo>
                <a:lnTo>
                  <a:pt x="66" y="154"/>
                </a:lnTo>
                <a:lnTo>
                  <a:pt x="74" y="162"/>
                </a:lnTo>
                <a:lnTo>
                  <a:pt x="72" y="169"/>
                </a:lnTo>
                <a:lnTo>
                  <a:pt x="70" y="169"/>
                </a:lnTo>
                <a:lnTo>
                  <a:pt x="64" y="172"/>
                </a:lnTo>
                <a:lnTo>
                  <a:pt x="42" y="181"/>
                </a:lnTo>
                <a:lnTo>
                  <a:pt x="45" y="162"/>
                </a:lnTo>
                <a:lnTo>
                  <a:pt x="41" y="125"/>
                </a:lnTo>
                <a:lnTo>
                  <a:pt x="32" y="124"/>
                </a:lnTo>
                <a:lnTo>
                  <a:pt x="33" y="120"/>
                </a:lnTo>
                <a:lnTo>
                  <a:pt x="28" y="116"/>
                </a:lnTo>
                <a:lnTo>
                  <a:pt x="23" y="114"/>
                </a:lnTo>
                <a:lnTo>
                  <a:pt x="11" y="112"/>
                </a:lnTo>
                <a:lnTo>
                  <a:pt x="6" y="97"/>
                </a:lnTo>
                <a:lnTo>
                  <a:pt x="0" y="9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2" name="Freeform 856"/>
          <p:cNvSpPr>
            <a:spLocks/>
          </p:cNvSpPr>
          <p:nvPr/>
        </p:nvSpPr>
        <p:spPr bwMode="auto">
          <a:xfrm>
            <a:off x="5816600" y="2214563"/>
            <a:ext cx="28575" cy="30163"/>
          </a:xfrm>
          <a:custGeom>
            <a:avLst/>
            <a:gdLst>
              <a:gd name="T0" fmla="*/ 0 w 18"/>
              <a:gd name="T1" fmla="*/ 1 h 19"/>
              <a:gd name="T2" fmla="*/ 0 w 18"/>
              <a:gd name="T3" fmla="*/ 0 h 19"/>
              <a:gd name="T4" fmla="*/ 3 w 18"/>
              <a:gd name="T5" fmla="*/ 1 h 19"/>
              <a:gd name="T6" fmla="*/ 7 w 18"/>
              <a:gd name="T7" fmla="*/ 18 h 19"/>
              <a:gd name="T8" fmla="*/ 15 w 18"/>
              <a:gd name="T9" fmla="*/ 18 h 19"/>
              <a:gd name="T10" fmla="*/ 17 w 18"/>
              <a:gd name="T11" fmla="*/ 18 h 19"/>
              <a:gd name="T12" fmla="*/ 18 w 18"/>
              <a:gd name="T1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9">
                <a:moveTo>
                  <a:pt x="0" y="1"/>
                </a:moveTo>
                <a:lnTo>
                  <a:pt x="0" y="0"/>
                </a:lnTo>
                <a:lnTo>
                  <a:pt x="3" y="1"/>
                </a:lnTo>
                <a:lnTo>
                  <a:pt x="7" y="18"/>
                </a:lnTo>
                <a:lnTo>
                  <a:pt x="15" y="18"/>
                </a:lnTo>
                <a:lnTo>
                  <a:pt x="17" y="18"/>
                </a:lnTo>
                <a:lnTo>
                  <a:pt x="18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3" name="Freeform 857"/>
          <p:cNvSpPr>
            <a:spLocks/>
          </p:cNvSpPr>
          <p:nvPr/>
        </p:nvSpPr>
        <p:spPr bwMode="auto">
          <a:xfrm>
            <a:off x="6507163" y="1803400"/>
            <a:ext cx="85725" cy="42863"/>
          </a:xfrm>
          <a:custGeom>
            <a:avLst/>
            <a:gdLst>
              <a:gd name="T0" fmla="*/ 0 w 54"/>
              <a:gd name="T1" fmla="*/ 27 h 27"/>
              <a:gd name="T2" fmla="*/ 3 w 54"/>
              <a:gd name="T3" fmla="*/ 26 h 27"/>
              <a:gd name="T4" fmla="*/ 5 w 54"/>
              <a:gd name="T5" fmla="*/ 25 h 27"/>
              <a:gd name="T6" fmla="*/ 11 w 54"/>
              <a:gd name="T7" fmla="*/ 22 h 27"/>
              <a:gd name="T8" fmla="*/ 19 w 54"/>
              <a:gd name="T9" fmla="*/ 16 h 27"/>
              <a:gd name="T10" fmla="*/ 18 w 54"/>
              <a:gd name="T11" fmla="*/ 12 h 27"/>
              <a:gd name="T12" fmla="*/ 16 w 54"/>
              <a:gd name="T13" fmla="*/ 10 h 27"/>
              <a:gd name="T14" fmla="*/ 16 w 54"/>
              <a:gd name="T15" fmla="*/ 7 h 27"/>
              <a:gd name="T16" fmla="*/ 19 w 54"/>
              <a:gd name="T17" fmla="*/ 3 h 27"/>
              <a:gd name="T18" fmla="*/ 22 w 54"/>
              <a:gd name="T19" fmla="*/ 0 h 27"/>
              <a:gd name="T20" fmla="*/ 24 w 54"/>
              <a:gd name="T21" fmla="*/ 0 h 27"/>
              <a:gd name="T22" fmla="*/ 33 w 54"/>
              <a:gd name="T23" fmla="*/ 0 h 27"/>
              <a:gd name="T24" fmla="*/ 37 w 54"/>
              <a:gd name="T25" fmla="*/ 4 h 27"/>
              <a:gd name="T26" fmla="*/ 48 w 54"/>
              <a:gd name="T27" fmla="*/ 12 h 27"/>
              <a:gd name="T28" fmla="*/ 54 w 54"/>
              <a:gd name="T29" fmla="*/ 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4" h="27">
                <a:moveTo>
                  <a:pt x="0" y="27"/>
                </a:moveTo>
                <a:lnTo>
                  <a:pt x="3" y="26"/>
                </a:lnTo>
                <a:lnTo>
                  <a:pt x="5" y="25"/>
                </a:lnTo>
                <a:lnTo>
                  <a:pt x="11" y="22"/>
                </a:lnTo>
                <a:lnTo>
                  <a:pt x="19" y="16"/>
                </a:lnTo>
                <a:lnTo>
                  <a:pt x="18" y="12"/>
                </a:lnTo>
                <a:lnTo>
                  <a:pt x="16" y="10"/>
                </a:lnTo>
                <a:lnTo>
                  <a:pt x="16" y="7"/>
                </a:lnTo>
                <a:lnTo>
                  <a:pt x="19" y="3"/>
                </a:lnTo>
                <a:lnTo>
                  <a:pt x="22" y="0"/>
                </a:lnTo>
                <a:lnTo>
                  <a:pt x="24" y="0"/>
                </a:lnTo>
                <a:lnTo>
                  <a:pt x="33" y="0"/>
                </a:lnTo>
                <a:lnTo>
                  <a:pt x="37" y="4"/>
                </a:lnTo>
                <a:lnTo>
                  <a:pt x="48" y="12"/>
                </a:lnTo>
                <a:lnTo>
                  <a:pt x="54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4" name="Freeform 858"/>
          <p:cNvSpPr>
            <a:spLocks/>
          </p:cNvSpPr>
          <p:nvPr/>
        </p:nvSpPr>
        <p:spPr bwMode="auto">
          <a:xfrm>
            <a:off x="6532563" y="1804988"/>
            <a:ext cx="88900" cy="111125"/>
          </a:xfrm>
          <a:custGeom>
            <a:avLst/>
            <a:gdLst>
              <a:gd name="T0" fmla="*/ 38 w 56"/>
              <a:gd name="T1" fmla="*/ 6 h 70"/>
              <a:gd name="T2" fmla="*/ 56 w 56"/>
              <a:gd name="T3" fmla="*/ 0 h 70"/>
              <a:gd name="T4" fmla="*/ 49 w 56"/>
              <a:gd name="T5" fmla="*/ 25 h 70"/>
              <a:gd name="T6" fmla="*/ 51 w 56"/>
              <a:gd name="T7" fmla="*/ 26 h 70"/>
              <a:gd name="T8" fmla="*/ 53 w 56"/>
              <a:gd name="T9" fmla="*/ 29 h 70"/>
              <a:gd name="T10" fmla="*/ 47 w 56"/>
              <a:gd name="T11" fmla="*/ 36 h 70"/>
              <a:gd name="T12" fmla="*/ 45 w 56"/>
              <a:gd name="T13" fmla="*/ 36 h 70"/>
              <a:gd name="T14" fmla="*/ 44 w 56"/>
              <a:gd name="T15" fmla="*/ 36 h 70"/>
              <a:gd name="T16" fmla="*/ 49 w 56"/>
              <a:gd name="T17" fmla="*/ 48 h 70"/>
              <a:gd name="T18" fmla="*/ 48 w 56"/>
              <a:gd name="T19" fmla="*/ 54 h 70"/>
              <a:gd name="T20" fmla="*/ 47 w 56"/>
              <a:gd name="T21" fmla="*/ 62 h 70"/>
              <a:gd name="T22" fmla="*/ 37 w 56"/>
              <a:gd name="T23" fmla="*/ 64 h 70"/>
              <a:gd name="T24" fmla="*/ 38 w 56"/>
              <a:gd name="T25" fmla="*/ 70 h 70"/>
              <a:gd name="T26" fmla="*/ 33 w 56"/>
              <a:gd name="T27" fmla="*/ 67 h 70"/>
              <a:gd name="T28" fmla="*/ 36 w 56"/>
              <a:gd name="T29" fmla="*/ 58 h 70"/>
              <a:gd name="T30" fmla="*/ 28 w 56"/>
              <a:gd name="T31" fmla="*/ 54 h 70"/>
              <a:gd name="T32" fmla="*/ 22 w 56"/>
              <a:gd name="T33" fmla="*/ 49 h 70"/>
              <a:gd name="T34" fmla="*/ 18 w 56"/>
              <a:gd name="T35" fmla="*/ 47 h 70"/>
              <a:gd name="T36" fmla="*/ 18 w 56"/>
              <a:gd name="T37" fmla="*/ 48 h 70"/>
              <a:gd name="T38" fmla="*/ 17 w 56"/>
              <a:gd name="T39" fmla="*/ 51 h 70"/>
              <a:gd name="T40" fmla="*/ 13 w 56"/>
              <a:gd name="T41" fmla="*/ 47 h 70"/>
              <a:gd name="T42" fmla="*/ 2 w 56"/>
              <a:gd name="T43" fmla="*/ 49 h 70"/>
              <a:gd name="T44" fmla="*/ 0 w 56"/>
              <a:gd name="T45" fmla="*/ 54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6" h="70">
                <a:moveTo>
                  <a:pt x="38" y="6"/>
                </a:moveTo>
                <a:lnTo>
                  <a:pt x="56" y="0"/>
                </a:lnTo>
                <a:lnTo>
                  <a:pt x="49" y="25"/>
                </a:lnTo>
                <a:lnTo>
                  <a:pt x="51" y="26"/>
                </a:lnTo>
                <a:lnTo>
                  <a:pt x="53" y="29"/>
                </a:lnTo>
                <a:lnTo>
                  <a:pt x="47" y="36"/>
                </a:lnTo>
                <a:lnTo>
                  <a:pt x="45" y="36"/>
                </a:lnTo>
                <a:lnTo>
                  <a:pt x="44" y="36"/>
                </a:lnTo>
                <a:lnTo>
                  <a:pt x="49" y="48"/>
                </a:lnTo>
                <a:lnTo>
                  <a:pt x="48" y="54"/>
                </a:lnTo>
                <a:lnTo>
                  <a:pt x="47" y="62"/>
                </a:lnTo>
                <a:lnTo>
                  <a:pt x="37" y="64"/>
                </a:lnTo>
                <a:lnTo>
                  <a:pt x="38" y="70"/>
                </a:lnTo>
                <a:lnTo>
                  <a:pt x="33" y="67"/>
                </a:lnTo>
                <a:lnTo>
                  <a:pt x="36" y="58"/>
                </a:lnTo>
                <a:lnTo>
                  <a:pt x="28" y="54"/>
                </a:lnTo>
                <a:lnTo>
                  <a:pt x="22" y="49"/>
                </a:lnTo>
                <a:lnTo>
                  <a:pt x="18" y="47"/>
                </a:lnTo>
                <a:lnTo>
                  <a:pt x="18" y="48"/>
                </a:lnTo>
                <a:lnTo>
                  <a:pt x="17" y="51"/>
                </a:lnTo>
                <a:lnTo>
                  <a:pt x="13" y="47"/>
                </a:lnTo>
                <a:lnTo>
                  <a:pt x="2" y="49"/>
                </a:lnTo>
                <a:lnTo>
                  <a:pt x="0" y="5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5" name="Freeform 859"/>
          <p:cNvSpPr>
            <a:spLocks noEditPoints="1"/>
          </p:cNvSpPr>
          <p:nvPr/>
        </p:nvSpPr>
        <p:spPr bwMode="auto">
          <a:xfrm>
            <a:off x="7210425" y="1011238"/>
            <a:ext cx="88900" cy="147638"/>
          </a:xfrm>
          <a:custGeom>
            <a:avLst/>
            <a:gdLst>
              <a:gd name="T0" fmla="*/ 56 w 56"/>
              <a:gd name="T1" fmla="*/ 80 h 93"/>
              <a:gd name="T2" fmla="*/ 48 w 56"/>
              <a:gd name="T3" fmla="*/ 78 h 93"/>
              <a:gd name="T4" fmla="*/ 41 w 56"/>
              <a:gd name="T5" fmla="*/ 76 h 93"/>
              <a:gd name="T6" fmla="*/ 39 w 56"/>
              <a:gd name="T7" fmla="*/ 76 h 93"/>
              <a:gd name="T8" fmla="*/ 38 w 56"/>
              <a:gd name="T9" fmla="*/ 84 h 93"/>
              <a:gd name="T10" fmla="*/ 37 w 56"/>
              <a:gd name="T11" fmla="*/ 89 h 93"/>
              <a:gd name="T12" fmla="*/ 35 w 56"/>
              <a:gd name="T13" fmla="*/ 91 h 93"/>
              <a:gd name="T14" fmla="*/ 22 w 56"/>
              <a:gd name="T15" fmla="*/ 93 h 93"/>
              <a:gd name="T16" fmla="*/ 3 w 56"/>
              <a:gd name="T17" fmla="*/ 63 h 93"/>
              <a:gd name="T18" fmla="*/ 3 w 56"/>
              <a:gd name="T19" fmla="*/ 54 h 93"/>
              <a:gd name="T20" fmla="*/ 8 w 56"/>
              <a:gd name="T21" fmla="*/ 42 h 93"/>
              <a:gd name="T22" fmla="*/ 11 w 56"/>
              <a:gd name="T23" fmla="*/ 42 h 93"/>
              <a:gd name="T24" fmla="*/ 16 w 56"/>
              <a:gd name="T25" fmla="*/ 35 h 93"/>
              <a:gd name="T26" fmla="*/ 12 w 56"/>
              <a:gd name="T27" fmla="*/ 30 h 93"/>
              <a:gd name="T28" fmla="*/ 9 w 56"/>
              <a:gd name="T29" fmla="*/ 30 h 93"/>
              <a:gd name="T30" fmla="*/ 12 w 56"/>
              <a:gd name="T31" fmla="*/ 23 h 93"/>
              <a:gd name="T32" fmla="*/ 7 w 56"/>
              <a:gd name="T33" fmla="*/ 16 h 93"/>
              <a:gd name="T34" fmla="*/ 9 w 56"/>
              <a:gd name="T35" fmla="*/ 9 h 93"/>
              <a:gd name="T36" fmla="*/ 0 w 56"/>
              <a:gd name="T37" fmla="*/ 1 h 93"/>
              <a:gd name="T38" fmla="*/ 0 w 56"/>
              <a:gd name="T39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6" h="93">
                <a:moveTo>
                  <a:pt x="56" y="80"/>
                </a:moveTo>
                <a:lnTo>
                  <a:pt x="48" y="78"/>
                </a:lnTo>
                <a:lnTo>
                  <a:pt x="41" y="76"/>
                </a:lnTo>
                <a:lnTo>
                  <a:pt x="39" y="76"/>
                </a:lnTo>
                <a:lnTo>
                  <a:pt x="38" y="84"/>
                </a:lnTo>
                <a:lnTo>
                  <a:pt x="37" y="89"/>
                </a:lnTo>
                <a:lnTo>
                  <a:pt x="35" y="91"/>
                </a:lnTo>
                <a:lnTo>
                  <a:pt x="22" y="93"/>
                </a:lnTo>
                <a:moveTo>
                  <a:pt x="3" y="63"/>
                </a:moveTo>
                <a:lnTo>
                  <a:pt x="3" y="54"/>
                </a:lnTo>
                <a:lnTo>
                  <a:pt x="8" y="42"/>
                </a:lnTo>
                <a:lnTo>
                  <a:pt x="11" y="42"/>
                </a:lnTo>
                <a:lnTo>
                  <a:pt x="16" y="35"/>
                </a:lnTo>
                <a:lnTo>
                  <a:pt x="12" y="30"/>
                </a:lnTo>
                <a:lnTo>
                  <a:pt x="9" y="30"/>
                </a:lnTo>
                <a:lnTo>
                  <a:pt x="12" y="23"/>
                </a:lnTo>
                <a:lnTo>
                  <a:pt x="7" y="16"/>
                </a:lnTo>
                <a:lnTo>
                  <a:pt x="9" y="9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6" name="Freeform 860"/>
          <p:cNvSpPr>
            <a:spLocks noEditPoints="1"/>
          </p:cNvSpPr>
          <p:nvPr/>
        </p:nvSpPr>
        <p:spPr bwMode="auto">
          <a:xfrm>
            <a:off x="7561263" y="838200"/>
            <a:ext cx="169863" cy="139700"/>
          </a:xfrm>
          <a:custGeom>
            <a:avLst/>
            <a:gdLst>
              <a:gd name="T0" fmla="*/ 23 w 107"/>
              <a:gd name="T1" fmla="*/ 83 h 88"/>
              <a:gd name="T2" fmla="*/ 20 w 107"/>
              <a:gd name="T3" fmla="*/ 80 h 88"/>
              <a:gd name="T4" fmla="*/ 17 w 107"/>
              <a:gd name="T5" fmla="*/ 79 h 88"/>
              <a:gd name="T6" fmla="*/ 0 w 107"/>
              <a:gd name="T7" fmla="*/ 75 h 88"/>
              <a:gd name="T8" fmla="*/ 5 w 107"/>
              <a:gd name="T9" fmla="*/ 56 h 88"/>
              <a:gd name="T10" fmla="*/ 0 w 107"/>
              <a:gd name="T11" fmla="*/ 46 h 88"/>
              <a:gd name="T12" fmla="*/ 6 w 107"/>
              <a:gd name="T13" fmla="*/ 41 h 88"/>
              <a:gd name="T14" fmla="*/ 6 w 107"/>
              <a:gd name="T15" fmla="*/ 30 h 88"/>
              <a:gd name="T16" fmla="*/ 107 w 107"/>
              <a:gd name="T17" fmla="*/ 0 h 88"/>
              <a:gd name="T18" fmla="*/ 103 w 107"/>
              <a:gd name="T19" fmla="*/ 26 h 88"/>
              <a:gd name="T20" fmla="*/ 94 w 107"/>
              <a:gd name="T21" fmla="*/ 41 h 88"/>
              <a:gd name="T22" fmla="*/ 80 w 107"/>
              <a:gd name="T23" fmla="*/ 73 h 88"/>
              <a:gd name="T24" fmla="*/ 81 w 107"/>
              <a:gd name="T25" fmla="*/ 80 h 88"/>
              <a:gd name="T26" fmla="*/ 81 w 107"/>
              <a:gd name="T27" fmla="*/ 80 h 88"/>
              <a:gd name="T28" fmla="*/ 73 w 107"/>
              <a:gd name="T29" fmla="*/ 88 h 88"/>
              <a:gd name="T30" fmla="*/ 65 w 107"/>
              <a:gd name="T31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7" h="88">
                <a:moveTo>
                  <a:pt x="23" y="83"/>
                </a:moveTo>
                <a:lnTo>
                  <a:pt x="20" y="80"/>
                </a:lnTo>
                <a:lnTo>
                  <a:pt x="17" y="79"/>
                </a:lnTo>
                <a:lnTo>
                  <a:pt x="0" y="75"/>
                </a:lnTo>
                <a:lnTo>
                  <a:pt x="5" y="56"/>
                </a:lnTo>
                <a:lnTo>
                  <a:pt x="0" y="46"/>
                </a:lnTo>
                <a:lnTo>
                  <a:pt x="6" y="41"/>
                </a:lnTo>
                <a:lnTo>
                  <a:pt x="6" y="30"/>
                </a:lnTo>
                <a:moveTo>
                  <a:pt x="107" y="0"/>
                </a:moveTo>
                <a:lnTo>
                  <a:pt x="103" y="26"/>
                </a:lnTo>
                <a:lnTo>
                  <a:pt x="94" y="41"/>
                </a:lnTo>
                <a:lnTo>
                  <a:pt x="80" y="73"/>
                </a:lnTo>
                <a:lnTo>
                  <a:pt x="81" y="80"/>
                </a:lnTo>
                <a:moveTo>
                  <a:pt x="81" y="80"/>
                </a:moveTo>
                <a:lnTo>
                  <a:pt x="73" y="88"/>
                </a:lnTo>
                <a:lnTo>
                  <a:pt x="65" y="8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7" name="Freeform 861"/>
          <p:cNvSpPr>
            <a:spLocks/>
          </p:cNvSpPr>
          <p:nvPr/>
        </p:nvSpPr>
        <p:spPr bwMode="auto">
          <a:xfrm>
            <a:off x="8023225" y="998538"/>
            <a:ext cx="161925" cy="250825"/>
          </a:xfrm>
          <a:custGeom>
            <a:avLst/>
            <a:gdLst>
              <a:gd name="T0" fmla="*/ 100 w 102"/>
              <a:gd name="T1" fmla="*/ 95 h 158"/>
              <a:gd name="T2" fmla="*/ 102 w 102"/>
              <a:gd name="T3" fmla="*/ 107 h 158"/>
              <a:gd name="T4" fmla="*/ 98 w 102"/>
              <a:gd name="T5" fmla="*/ 107 h 158"/>
              <a:gd name="T6" fmla="*/ 96 w 102"/>
              <a:gd name="T7" fmla="*/ 109 h 158"/>
              <a:gd name="T8" fmla="*/ 93 w 102"/>
              <a:gd name="T9" fmla="*/ 110 h 158"/>
              <a:gd name="T10" fmla="*/ 51 w 102"/>
              <a:gd name="T11" fmla="*/ 128 h 158"/>
              <a:gd name="T12" fmla="*/ 19 w 102"/>
              <a:gd name="T13" fmla="*/ 158 h 158"/>
              <a:gd name="T14" fmla="*/ 19 w 102"/>
              <a:gd name="T15" fmla="*/ 152 h 158"/>
              <a:gd name="T16" fmla="*/ 19 w 102"/>
              <a:gd name="T17" fmla="*/ 148 h 158"/>
              <a:gd name="T18" fmla="*/ 19 w 102"/>
              <a:gd name="T19" fmla="*/ 140 h 158"/>
              <a:gd name="T20" fmla="*/ 19 w 102"/>
              <a:gd name="T21" fmla="*/ 135 h 158"/>
              <a:gd name="T22" fmla="*/ 17 w 102"/>
              <a:gd name="T23" fmla="*/ 127 h 158"/>
              <a:gd name="T24" fmla="*/ 4 w 102"/>
              <a:gd name="T25" fmla="*/ 97 h 158"/>
              <a:gd name="T26" fmla="*/ 2 w 102"/>
              <a:gd name="T27" fmla="*/ 73 h 158"/>
              <a:gd name="T28" fmla="*/ 2 w 102"/>
              <a:gd name="T29" fmla="*/ 72 h 158"/>
              <a:gd name="T30" fmla="*/ 0 w 102"/>
              <a:gd name="T31" fmla="*/ 68 h 158"/>
              <a:gd name="T32" fmla="*/ 4 w 102"/>
              <a:gd name="T33" fmla="*/ 57 h 158"/>
              <a:gd name="T34" fmla="*/ 7 w 102"/>
              <a:gd name="T35" fmla="*/ 42 h 158"/>
              <a:gd name="T36" fmla="*/ 11 w 102"/>
              <a:gd name="T37" fmla="*/ 26 h 158"/>
              <a:gd name="T38" fmla="*/ 34 w 102"/>
              <a:gd name="T39" fmla="*/ 22 h 158"/>
              <a:gd name="T40" fmla="*/ 45 w 102"/>
              <a:gd name="T41" fmla="*/ 0 h 158"/>
              <a:gd name="T42" fmla="*/ 56 w 102"/>
              <a:gd name="T43" fmla="*/ 5 h 158"/>
              <a:gd name="T44" fmla="*/ 62 w 102"/>
              <a:gd name="T45" fmla="*/ 5 h 158"/>
              <a:gd name="T46" fmla="*/ 72 w 102"/>
              <a:gd name="T47" fmla="*/ 2 h 158"/>
              <a:gd name="T48" fmla="*/ 77 w 102"/>
              <a:gd name="T49" fmla="*/ 20 h 158"/>
              <a:gd name="T50" fmla="*/ 74 w 102"/>
              <a:gd name="T51" fmla="*/ 42 h 158"/>
              <a:gd name="T52" fmla="*/ 74 w 102"/>
              <a:gd name="T53" fmla="*/ 43 h 158"/>
              <a:gd name="T54" fmla="*/ 75 w 102"/>
              <a:gd name="T55" fmla="*/ 46 h 158"/>
              <a:gd name="T56" fmla="*/ 82 w 102"/>
              <a:gd name="T57" fmla="*/ 62 h 158"/>
              <a:gd name="T58" fmla="*/ 81 w 102"/>
              <a:gd name="T59" fmla="*/ 68 h 158"/>
              <a:gd name="T60" fmla="*/ 81 w 102"/>
              <a:gd name="T61" fmla="*/ 71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2" h="158">
                <a:moveTo>
                  <a:pt x="100" y="95"/>
                </a:moveTo>
                <a:lnTo>
                  <a:pt x="102" y="107"/>
                </a:lnTo>
                <a:lnTo>
                  <a:pt x="98" y="107"/>
                </a:lnTo>
                <a:lnTo>
                  <a:pt x="96" y="109"/>
                </a:lnTo>
                <a:lnTo>
                  <a:pt x="93" y="110"/>
                </a:lnTo>
                <a:lnTo>
                  <a:pt x="51" y="128"/>
                </a:lnTo>
                <a:lnTo>
                  <a:pt x="19" y="158"/>
                </a:lnTo>
                <a:lnTo>
                  <a:pt x="19" y="152"/>
                </a:lnTo>
                <a:lnTo>
                  <a:pt x="19" y="148"/>
                </a:lnTo>
                <a:lnTo>
                  <a:pt x="19" y="140"/>
                </a:lnTo>
                <a:lnTo>
                  <a:pt x="19" y="135"/>
                </a:lnTo>
                <a:lnTo>
                  <a:pt x="17" y="127"/>
                </a:lnTo>
                <a:lnTo>
                  <a:pt x="4" y="97"/>
                </a:lnTo>
                <a:lnTo>
                  <a:pt x="2" y="73"/>
                </a:lnTo>
                <a:lnTo>
                  <a:pt x="2" y="72"/>
                </a:lnTo>
                <a:lnTo>
                  <a:pt x="0" y="68"/>
                </a:lnTo>
                <a:lnTo>
                  <a:pt x="4" y="57"/>
                </a:lnTo>
                <a:lnTo>
                  <a:pt x="7" y="42"/>
                </a:lnTo>
                <a:lnTo>
                  <a:pt x="11" y="26"/>
                </a:lnTo>
                <a:lnTo>
                  <a:pt x="34" y="22"/>
                </a:lnTo>
                <a:lnTo>
                  <a:pt x="45" y="0"/>
                </a:lnTo>
                <a:lnTo>
                  <a:pt x="56" y="5"/>
                </a:lnTo>
                <a:lnTo>
                  <a:pt x="62" y="5"/>
                </a:lnTo>
                <a:lnTo>
                  <a:pt x="72" y="2"/>
                </a:lnTo>
                <a:lnTo>
                  <a:pt x="77" y="20"/>
                </a:lnTo>
                <a:lnTo>
                  <a:pt x="74" y="42"/>
                </a:lnTo>
                <a:lnTo>
                  <a:pt x="74" y="43"/>
                </a:lnTo>
                <a:lnTo>
                  <a:pt x="75" y="46"/>
                </a:lnTo>
                <a:lnTo>
                  <a:pt x="82" y="62"/>
                </a:lnTo>
                <a:lnTo>
                  <a:pt x="81" y="68"/>
                </a:lnTo>
                <a:lnTo>
                  <a:pt x="81" y="7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8" name="Freeform 862"/>
          <p:cNvSpPr>
            <a:spLocks/>
          </p:cNvSpPr>
          <p:nvPr/>
        </p:nvSpPr>
        <p:spPr bwMode="auto">
          <a:xfrm>
            <a:off x="8256588" y="911225"/>
            <a:ext cx="69850" cy="123825"/>
          </a:xfrm>
          <a:custGeom>
            <a:avLst/>
            <a:gdLst>
              <a:gd name="T0" fmla="*/ 40 w 44"/>
              <a:gd name="T1" fmla="*/ 78 h 78"/>
              <a:gd name="T2" fmla="*/ 39 w 44"/>
              <a:gd name="T3" fmla="*/ 74 h 78"/>
              <a:gd name="T4" fmla="*/ 37 w 44"/>
              <a:gd name="T5" fmla="*/ 74 h 78"/>
              <a:gd name="T6" fmla="*/ 22 w 44"/>
              <a:gd name="T7" fmla="*/ 67 h 78"/>
              <a:gd name="T8" fmla="*/ 0 w 44"/>
              <a:gd name="T9" fmla="*/ 60 h 78"/>
              <a:gd name="T10" fmla="*/ 33 w 44"/>
              <a:gd name="T11" fmla="*/ 15 h 78"/>
              <a:gd name="T12" fmla="*/ 44 w 44"/>
              <a:gd name="T13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78">
                <a:moveTo>
                  <a:pt x="40" y="78"/>
                </a:moveTo>
                <a:lnTo>
                  <a:pt x="39" y="74"/>
                </a:lnTo>
                <a:lnTo>
                  <a:pt x="37" y="74"/>
                </a:lnTo>
                <a:lnTo>
                  <a:pt x="22" y="67"/>
                </a:lnTo>
                <a:lnTo>
                  <a:pt x="0" y="60"/>
                </a:lnTo>
                <a:lnTo>
                  <a:pt x="33" y="15"/>
                </a:lnTo>
                <a:lnTo>
                  <a:pt x="4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9" name="Freeform 863"/>
          <p:cNvSpPr>
            <a:spLocks/>
          </p:cNvSpPr>
          <p:nvPr/>
        </p:nvSpPr>
        <p:spPr bwMode="auto">
          <a:xfrm>
            <a:off x="4057650" y="5665788"/>
            <a:ext cx="28575" cy="47625"/>
          </a:xfrm>
          <a:custGeom>
            <a:avLst/>
            <a:gdLst>
              <a:gd name="T0" fmla="*/ 0 w 18"/>
              <a:gd name="T1" fmla="*/ 0 h 30"/>
              <a:gd name="T2" fmla="*/ 6 w 18"/>
              <a:gd name="T3" fmla="*/ 5 h 30"/>
              <a:gd name="T4" fmla="*/ 7 w 18"/>
              <a:gd name="T5" fmla="*/ 7 h 30"/>
              <a:gd name="T6" fmla="*/ 15 w 18"/>
              <a:gd name="T7" fmla="*/ 1 h 30"/>
              <a:gd name="T8" fmla="*/ 18 w 18"/>
              <a:gd name="T9" fmla="*/ 5 h 30"/>
              <a:gd name="T10" fmla="*/ 10 w 18"/>
              <a:gd name="T11" fmla="*/ 15 h 30"/>
              <a:gd name="T12" fmla="*/ 10 w 18"/>
              <a:gd name="T13" fmla="*/ 22 h 30"/>
              <a:gd name="T14" fmla="*/ 10 w 18"/>
              <a:gd name="T15" fmla="*/ 23 h 30"/>
              <a:gd name="T16" fmla="*/ 7 w 18"/>
              <a:gd name="T17" fmla="*/ 27 h 30"/>
              <a:gd name="T18" fmla="*/ 2 w 18"/>
              <a:gd name="T19" fmla="*/ 30 h 30"/>
              <a:gd name="T20" fmla="*/ 0 w 18"/>
              <a:gd name="T21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" h="30">
                <a:moveTo>
                  <a:pt x="0" y="0"/>
                </a:moveTo>
                <a:lnTo>
                  <a:pt x="6" y="5"/>
                </a:lnTo>
                <a:lnTo>
                  <a:pt x="7" y="7"/>
                </a:lnTo>
                <a:lnTo>
                  <a:pt x="15" y="1"/>
                </a:lnTo>
                <a:lnTo>
                  <a:pt x="18" y="5"/>
                </a:lnTo>
                <a:lnTo>
                  <a:pt x="10" y="15"/>
                </a:lnTo>
                <a:lnTo>
                  <a:pt x="10" y="22"/>
                </a:lnTo>
                <a:lnTo>
                  <a:pt x="10" y="23"/>
                </a:lnTo>
                <a:lnTo>
                  <a:pt x="7" y="27"/>
                </a:lnTo>
                <a:lnTo>
                  <a:pt x="2" y="30"/>
                </a:lnTo>
                <a:lnTo>
                  <a:pt x="0" y="3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0" name="Freeform 864"/>
          <p:cNvSpPr>
            <a:spLocks noEditPoints="1"/>
          </p:cNvSpPr>
          <p:nvPr/>
        </p:nvSpPr>
        <p:spPr bwMode="auto">
          <a:xfrm>
            <a:off x="4073525" y="5667375"/>
            <a:ext cx="76200" cy="46038"/>
          </a:xfrm>
          <a:custGeom>
            <a:avLst/>
            <a:gdLst>
              <a:gd name="T0" fmla="*/ 46 w 48"/>
              <a:gd name="T1" fmla="*/ 29 h 29"/>
              <a:gd name="T2" fmla="*/ 46 w 48"/>
              <a:gd name="T3" fmla="*/ 29 h 29"/>
              <a:gd name="T4" fmla="*/ 38 w 48"/>
              <a:gd name="T5" fmla="*/ 15 h 29"/>
              <a:gd name="T6" fmla="*/ 46 w 48"/>
              <a:gd name="T7" fmla="*/ 18 h 29"/>
              <a:gd name="T8" fmla="*/ 48 w 48"/>
              <a:gd name="T9" fmla="*/ 29 h 29"/>
              <a:gd name="T10" fmla="*/ 46 w 48"/>
              <a:gd name="T11" fmla="*/ 29 h 29"/>
              <a:gd name="T12" fmla="*/ 1 w 48"/>
              <a:gd name="T13" fmla="*/ 25 h 29"/>
              <a:gd name="T14" fmla="*/ 0 w 48"/>
              <a:gd name="T15" fmla="*/ 22 h 29"/>
              <a:gd name="T16" fmla="*/ 0 w 48"/>
              <a:gd name="T17" fmla="*/ 21 h 29"/>
              <a:gd name="T18" fmla="*/ 0 w 48"/>
              <a:gd name="T19" fmla="*/ 14 h 29"/>
              <a:gd name="T20" fmla="*/ 8 w 48"/>
              <a:gd name="T21" fmla="*/ 4 h 29"/>
              <a:gd name="T22" fmla="*/ 12 w 48"/>
              <a:gd name="T23" fmla="*/ 0 h 29"/>
              <a:gd name="T24" fmla="*/ 15 w 48"/>
              <a:gd name="T25" fmla="*/ 1 h 29"/>
              <a:gd name="T26" fmla="*/ 15 w 48"/>
              <a:gd name="T27" fmla="*/ 1 h 29"/>
              <a:gd name="T28" fmla="*/ 15 w 48"/>
              <a:gd name="T29" fmla="*/ 1 h 29"/>
              <a:gd name="T30" fmla="*/ 16 w 48"/>
              <a:gd name="T31" fmla="*/ 1 h 29"/>
              <a:gd name="T32" fmla="*/ 20 w 48"/>
              <a:gd name="T33" fmla="*/ 12 h 29"/>
              <a:gd name="T34" fmla="*/ 20 w 48"/>
              <a:gd name="T35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8" h="29">
                <a:moveTo>
                  <a:pt x="46" y="29"/>
                </a:moveTo>
                <a:lnTo>
                  <a:pt x="46" y="29"/>
                </a:lnTo>
                <a:moveTo>
                  <a:pt x="38" y="15"/>
                </a:moveTo>
                <a:lnTo>
                  <a:pt x="46" y="18"/>
                </a:lnTo>
                <a:lnTo>
                  <a:pt x="48" y="29"/>
                </a:lnTo>
                <a:lnTo>
                  <a:pt x="46" y="29"/>
                </a:lnTo>
                <a:moveTo>
                  <a:pt x="1" y="25"/>
                </a:moveTo>
                <a:lnTo>
                  <a:pt x="0" y="22"/>
                </a:lnTo>
                <a:lnTo>
                  <a:pt x="0" y="21"/>
                </a:lnTo>
                <a:lnTo>
                  <a:pt x="0" y="14"/>
                </a:lnTo>
                <a:lnTo>
                  <a:pt x="8" y="4"/>
                </a:lnTo>
                <a:lnTo>
                  <a:pt x="12" y="0"/>
                </a:lnTo>
                <a:lnTo>
                  <a:pt x="15" y="1"/>
                </a:lnTo>
                <a:lnTo>
                  <a:pt x="15" y="1"/>
                </a:lnTo>
                <a:moveTo>
                  <a:pt x="15" y="1"/>
                </a:moveTo>
                <a:lnTo>
                  <a:pt x="16" y="1"/>
                </a:lnTo>
                <a:lnTo>
                  <a:pt x="20" y="12"/>
                </a:lnTo>
                <a:lnTo>
                  <a:pt x="20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1" name="Freeform 865"/>
          <p:cNvSpPr>
            <a:spLocks/>
          </p:cNvSpPr>
          <p:nvPr/>
        </p:nvSpPr>
        <p:spPr bwMode="auto">
          <a:xfrm>
            <a:off x="4114800" y="5057775"/>
            <a:ext cx="155575" cy="44450"/>
          </a:xfrm>
          <a:custGeom>
            <a:avLst/>
            <a:gdLst>
              <a:gd name="T0" fmla="*/ 0 w 98"/>
              <a:gd name="T1" fmla="*/ 28 h 28"/>
              <a:gd name="T2" fmla="*/ 2 w 98"/>
              <a:gd name="T3" fmla="*/ 20 h 28"/>
              <a:gd name="T4" fmla="*/ 7 w 98"/>
              <a:gd name="T5" fmla="*/ 10 h 28"/>
              <a:gd name="T6" fmla="*/ 8 w 98"/>
              <a:gd name="T7" fmla="*/ 10 h 28"/>
              <a:gd name="T8" fmla="*/ 16 w 98"/>
              <a:gd name="T9" fmla="*/ 5 h 28"/>
              <a:gd name="T10" fmla="*/ 23 w 98"/>
              <a:gd name="T11" fmla="*/ 5 h 28"/>
              <a:gd name="T12" fmla="*/ 24 w 98"/>
              <a:gd name="T13" fmla="*/ 2 h 28"/>
              <a:gd name="T14" fmla="*/ 26 w 98"/>
              <a:gd name="T15" fmla="*/ 5 h 28"/>
              <a:gd name="T16" fmla="*/ 28 w 98"/>
              <a:gd name="T17" fmla="*/ 10 h 28"/>
              <a:gd name="T18" fmla="*/ 30 w 98"/>
              <a:gd name="T19" fmla="*/ 10 h 28"/>
              <a:gd name="T20" fmla="*/ 42 w 98"/>
              <a:gd name="T21" fmla="*/ 8 h 28"/>
              <a:gd name="T22" fmla="*/ 52 w 98"/>
              <a:gd name="T23" fmla="*/ 10 h 28"/>
              <a:gd name="T24" fmla="*/ 53 w 98"/>
              <a:gd name="T25" fmla="*/ 10 h 28"/>
              <a:gd name="T26" fmla="*/ 68 w 98"/>
              <a:gd name="T27" fmla="*/ 0 h 28"/>
              <a:gd name="T28" fmla="*/ 79 w 98"/>
              <a:gd name="T29" fmla="*/ 6 h 28"/>
              <a:gd name="T30" fmla="*/ 84 w 98"/>
              <a:gd name="T31" fmla="*/ 5 h 28"/>
              <a:gd name="T32" fmla="*/ 91 w 98"/>
              <a:gd name="T33" fmla="*/ 1 h 28"/>
              <a:gd name="T34" fmla="*/ 98 w 98"/>
              <a:gd name="T35" fmla="*/ 1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8" h="28">
                <a:moveTo>
                  <a:pt x="0" y="28"/>
                </a:moveTo>
                <a:lnTo>
                  <a:pt x="2" y="20"/>
                </a:lnTo>
                <a:lnTo>
                  <a:pt x="7" y="10"/>
                </a:lnTo>
                <a:lnTo>
                  <a:pt x="8" y="10"/>
                </a:lnTo>
                <a:lnTo>
                  <a:pt x="16" y="5"/>
                </a:lnTo>
                <a:lnTo>
                  <a:pt x="23" y="5"/>
                </a:lnTo>
                <a:lnTo>
                  <a:pt x="24" y="2"/>
                </a:lnTo>
                <a:lnTo>
                  <a:pt x="26" y="5"/>
                </a:lnTo>
                <a:lnTo>
                  <a:pt x="28" y="10"/>
                </a:lnTo>
                <a:lnTo>
                  <a:pt x="30" y="10"/>
                </a:lnTo>
                <a:lnTo>
                  <a:pt x="42" y="8"/>
                </a:lnTo>
                <a:lnTo>
                  <a:pt x="52" y="10"/>
                </a:lnTo>
                <a:lnTo>
                  <a:pt x="53" y="10"/>
                </a:lnTo>
                <a:lnTo>
                  <a:pt x="68" y="0"/>
                </a:lnTo>
                <a:lnTo>
                  <a:pt x="79" y="6"/>
                </a:lnTo>
                <a:lnTo>
                  <a:pt x="84" y="5"/>
                </a:lnTo>
                <a:lnTo>
                  <a:pt x="91" y="1"/>
                </a:lnTo>
                <a:lnTo>
                  <a:pt x="98" y="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2" name="Freeform 866"/>
          <p:cNvSpPr>
            <a:spLocks/>
          </p:cNvSpPr>
          <p:nvPr/>
        </p:nvSpPr>
        <p:spPr bwMode="auto">
          <a:xfrm>
            <a:off x="4173538" y="5073650"/>
            <a:ext cx="96838" cy="88900"/>
          </a:xfrm>
          <a:custGeom>
            <a:avLst/>
            <a:gdLst>
              <a:gd name="T0" fmla="*/ 61 w 61"/>
              <a:gd name="T1" fmla="*/ 0 h 56"/>
              <a:gd name="T2" fmla="*/ 53 w 61"/>
              <a:gd name="T3" fmla="*/ 17 h 56"/>
              <a:gd name="T4" fmla="*/ 47 w 61"/>
              <a:gd name="T5" fmla="*/ 20 h 56"/>
              <a:gd name="T6" fmla="*/ 38 w 61"/>
              <a:gd name="T7" fmla="*/ 25 h 56"/>
              <a:gd name="T8" fmla="*/ 24 w 61"/>
              <a:gd name="T9" fmla="*/ 32 h 56"/>
              <a:gd name="T10" fmla="*/ 17 w 61"/>
              <a:gd name="T11" fmla="*/ 39 h 56"/>
              <a:gd name="T12" fmla="*/ 9 w 61"/>
              <a:gd name="T13" fmla="*/ 35 h 56"/>
              <a:gd name="T14" fmla="*/ 5 w 61"/>
              <a:gd name="T15" fmla="*/ 40 h 56"/>
              <a:gd name="T16" fmla="*/ 5 w 61"/>
              <a:gd name="T17" fmla="*/ 55 h 56"/>
              <a:gd name="T18" fmla="*/ 0 w 61"/>
              <a:gd name="T1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1" h="56">
                <a:moveTo>
                  <a:pt x="61" y="0"/>
                </a:moveTo>
                <a:lnTo>
                  <a:pt x="53" y="17"/>
                </a:lnTo>
                <a:lnTo>
                  <a:pt x="47" y="20"/>
                </a:lnTo>
                <a:lnTo>
                  <a:pt x="38" y="25"/>
                </a:lnTo>
                <a:lnTo>
                  <a:pt x="24" y="32"/>
                </a:lnTo>
                <a:lnTo>
                  <a:pt x="17" y="39"/>
                </a:lnTo>
                <a:lnTo>
                  <a:pt x="9" y="35"/>
                </a:lnTo>
                <a:lnTo>
                  <a:pt x="5" y="40"/>
                </a:lnTo>
                <a:lnTo>
                  <a:pt x="5" y="55"/>
                </a:lnTo>
                <a:lnTo>
                  <a:pt x="0" y="5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3" name="Freeform 867"/>
          <p:cNvSpPr>
            <a:spLocks/>
          </p:cNvSpPr>
          <p:nvPr/>
        </p:nvSpPr>
        <p:spPr bwMode="auto">
          <a:xfrm>
            <a:off x="4200525" y="4625975"/>
            <a:ext cx="12700" cy="23813"/>
          </a:xfrm>
          <a:custGeom>
            <a:avLst/>
            <a:gdLst>
              <a:gd name="T0" fmla="*/ 8 w 8"/>
              <a:gd name="T1" fmla="*/ 15 h 15"/>
              <a:gd name="T2" fmla="*/ 0 w 8"/>
              <a:gd name="T3" fmla="*/ 6 h 15"/>
              <a:gd name="T4" fmla="*/ 2 w 8"/>
              <a:gd name="T5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15">
                <a:moveTo>
                  <a:pt x="8" y="15"/>
                </a:moveTo>
                <a:lnTo>
                  <a:pt x="0" y="6"/>
                </a:lnTo>
                <a:lnTo>
                  <a:pt x="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4" name="Freeform 868"/>
          <p:cNvSpPr>
            <a:spLocks/>
          </p:cNvSpPr>
          <p:nvPr/>
        </p:nvSpPr>
        <p:spPr bwMode="auto">
          <a:xfrm>
            <a:off x="4248150" y="4613275"/>
            <a:ext cx="15875" cy="23813"/>
          </a:xfrm>
          <a:custGeom>
            <a:avLst/>
            <a:gdLst>
              <a:gd name="T0" fmla="*/ 10 w 10"/>
              <a:gd name="T1" fmla="*/ 0 h 15"/>
              <a:gd name="T2" fmla="*/ 8 w 10"/>
              <a:gd name="T3" fmla="*/ 7 h 15"/>
              <a:gd name="T4" fmla="*/ 7 w 10"/>
              <a:gd name="T5" fmla="*/ 8 h 15"/>
              <a:gd name="T6" fmla="*/ 0 w 10"/>
              <a:gd name="T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15">
                <a:moveTo>
                  <a:pt x="10" y="0"/>
                </a:moveTo>
                <a:lnTo>
                  <a:pt x="8" y="7"/>
                </a:lnTo>
                <a:lnTo>
                  <a:pt x="7" y="8"/>
                </a:lnTo>
                <a:lnTo>
                  <a:pt x="0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5" name="Freeform 869"/>
          <p:cNvSpPr>
            <a:spLocks noEditPoints="1"/>
          </p:cNvSpPr>
          <p:nvPr/>
        </p:nvSpPr>
        <p:spPr bwMode="auto">
          <a:xfrm>
            <a:off x="4311650" y="6240463"/>
            <a:ext cx="47625" cy="71438"/>
          </a:xfrm>
          <a:custGeom>
            <a:avLst/>
            <a:gdLst>
              <a:gd name="T0" fmla="*/ 22 w 30"/>
              <a:gd name="T1" fmla="*/ 30 h 45"/>
              <a:gd name="T2" fmla="*/ 22 w 30"/>
              <a:gd name="T3" fmla="*/ 33 h 45"/>
              <a:gd name="T4" fmla="*/ 23 w 30"/>
              <a:gd name="T5" fmla="*/ 35 h 45"/>
              <a:gd name="T6" fmla="*/ 28 w 30"/>
              <a:gd name="T7" fmla="*/ 36 h 45"/>
              <a:gd name="T8" fmla="*/ 28 w 30"/>
              <a:gd name="T9" fmla="*/ 36 h 45"/>
              <a:gd name="T10" fmla="*/ 30 w 30"/>
              <a:gd name="T11" fmla="*/ 40 h 45"/>
              <a:gd name="T12" fmla="*/ 26 w 30"/>
              <a:gd name="T13" fmla="*/ 45 h 45"/>
              <a:gd name="T14" fmla="*/ 26 w 30"/>
              <a:gd name="T15" fmla="*/ 45 h 45"/>
              <a:gd name="T16" fmla="*/ 0 w 30"/>
              <a:gd name="T17" fmla="*/ 0 h 45"/>
              <a:gd name="T18" fmla="*/ 1 w 30"/>
              <a:gd name="T19" fmla="*/ 3 h 45"/>
              <a:gd name="T20" fmla="*/ 8 w 30"/>
              <a:gd name="T21" fmla="*/ 0 h 45"/>
              <a:gd name="T22" fmla="*/ 8 w 30"/>
              <a:gd name="T23" fmla="*/ 0 h 45"/>
              <a:gd name="T24" fmla="*/ 19 w 30"/>
              <a:gd name="T25" fmla="*/ 3 h 45"/>
              <a:gd name="T26" fmla="*/ 22 w 30"/>
              <a:gd name="T27" fmla="*/ 7 h 45"/>
              <a:gd name="T28" fmla="*/ 22 w 30"/>
              <a:gd name="T29" fmla="*/ 14 h 45"/>
              <a:gd name="T30" fmla="*/ 16 w 30"/>
              <a:gd name="T31" fmla="*/ 14 h 45"/>
              <a:gd name="T32" fmla="*/ 12 w 30"/>
              <a:gd name="T33" fmla="*/ 21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" h="45">
                <a:moveTo>
                  <a:pt x="22" y="30"/>
                </a:moveTo>
                <a:lnTo>
                  <a:pt x="22" y="33"/>
                </a:lnTo>
                <a:lnTo>
                  <a:pt x="23" y="35"/>
                </a:lnTo>
                <a:lnTo>
                  <a:pt x="28" y="36"/>
                </a:lnTo>
                <a:moveTo>
                  <a:pt x="28" y="36"/>
                </a:moveTo>
                <a:lnTo>
                  <a:pt x="30" y="40"/>
                </a:lnTo>
                <a:lnTo>
                  <a:pt x="26" y="45"/>
                </a:lnTo>
                <a:lnTo>
                  <a:pt x="26" y="45"/>
                </a:lnTo>
                <a:moveTo>
                  <a:pt x="0" y="0"/>
                </a:moveTo>
                <a:lnTo>
                  <a:pt x="1" y="3"/>
                </a:lnTo>
                <a:lnTo>
                  <a:pt x="8" y="0"/>
                </a:lnTo>
                <a:moveTo>
                  <a:pt x="8" y="0"/>
                </a:moveTo>
                <a:lnTo>
                  <a:pt x="19" y="3"/>
                </a:lnTo>
                <a:lnTo>
                  <a:pt x="22" y="7"/>
                </a:lnTo>
                <a:lnTo>
                  <a:pt x="22" y="14"/>
                </a:lnTo>
                <a:lnTo>
                  <a:pt x="16" y="14"/>
                </a:lnTo>
                <a:lnTo>
                  <a:pt x="12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6" name="Freeform 870"/>
          <p:cNvSpPr>
            <a:spLocks/>
          </p:cNvSpPr>
          <p:nvPr/>
        </p:nvSpPr>
        <p:spPr bwMode="auto">
          <a:xfrm>
            <a:off x="4330700" y="6213475"/>
            <a:ext cx="90488" cy="60325"/>
          </a:xfrm>
          <a:custGeom>
            <a:avLst/>
            <a:gdLst>
              <a:gd name="T0" fmla="*/ 0 w 57"/>
              <a:gd name="T1" fmla="*/ 38 h 38"/>
              <a:gd name="T2" fmla="*/ 4 w 57"/>
              <a:gd name="T3" fmla="*/ 31 h 38"/>
              <a:gd name="T4" fmla="*/ 10 w 57"/>
              <a:gd name="T5" fmla="*/ 31 h 38"/>
              <a:gd name="T6" fmla="*/ 10 w 57"/>
              <a:gd name="T7" fmla="*/ 24 h 38"/>
              <a:gd name="T8" fmla="*/ 7 w 57"/>
              <a:gd name="T9" fmla="*/ 20 h 38"/>
              <a:gd name="T10" fmla="*/ 10 w 57"/>
              <a:gd name="T11" fmla="*/ 19 h 38"/>
              <a:gd name="T12" fmla="*/ 15 w 57"/>
              <a:gd name="T13" fmla="*/ 16 h 38"/>
              <a:gd name="T14" fmla="*/ 27 w 57"/>
              <a:gd name="T15" fmla="*/ 17 h 38"/>
              <a:gd name="T16" fmla="*/ 27 w 57"/>
              <a:gd name="T17" fmla="*/ 11 h 38"/>
              <a:gd name="T18" fmla="*/ 31 w 57"/>
              <a:gd name="T19" fmla="*/ 7 h 38"/>
              <a:gd name="T20" fmla="*/ 42 w 57"/>
              <a:gd name="T21" fmla="*/ 8 h 38"/>
              <a:gd name="T22" fmla="*/ 52 w 57"/>
              <a:gd name="T23" fmla="*/ 0 h 38"/>
              <a:gd name="T24" fmla="*/ 52 w 57"/>
              <a:gd name="T25" fmla="*/ 2 h 38"/>
              <a:gd name="T26" fmla="*/ 50 w 57"/>
              <a:gd name="T27" fmla="*/ 5 h 38"/>
              <a:gd name="T28" fmla="*/ 57 w 57"/>
              <a:gd name="T29" fmla="*/ 4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7" h="38">
                <a:moveTo>
                  <a:pt x="0" y="38"/>
                </a:moveTo>
                <a:lnTo>
                  <a:pt x="4" y="31"/>
                </a:lnTo>
                <a:lnTo>
                  <a:pt x="10" y="31"/>
                </a:lnTo>
                <a:lnTo>
                  <a:pt x="10" y="24"/>
                </a:lnTo>
                <a:lnTo>
                  <a:pt x="7" y="20"/>
                </a:lnTo>
                <a:lnTo>
                  <a:pt x="10" y="19"/>
                </a:lnTo>
                <a:lnTo>
                  <a:pt x="15" y="16"/>
                </a:lnTo>
                <a:lnTo>
                  <a:pt x="27" y="17"/>
                </a:lnTo>
                <a:lnTo>
                  <a:pt x="27" y="11"/>
                </a:lnTo>
                <a:lnTo>
                  <a:pt x="31" y="7"/>
                </a:lnTo>
                <a:lnTo>
                  <a:pt x="42" y="8"/>
                </a:lnTo>
                <a:lnTo>
                  <a:pt x="52" y="0"/>
                </a:lnTo>
                <a:lnTo>
                  <a:pt x="52" y="2"/>
                </a:lnTo>
                <a:lnTo>
                  <a:pt x="50" y="5"/>
                </a:lnTo>
                <a:lnTo>
                  <a:pt x="57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7" name="Freeform 871"/>
          <p:cNvSpPr>
            <a:spLocks/>
          </p:cNvSpPr>
          <p:nvPr/>
        </p:nvSpPr>
        <p:spPr bwMode="auto">
          <a:xfrm>
            <a:off x="4346575" y="6288088"/>
            <a:ext cx="12700" cy="23813"/>
          </a:xfrm>
          <a:custGeom>
            <a:avLst/>
            <a:gdLst>
              <a:gd name="T0" fmla="*/ 4 w 8"/>
              <a:gd name="T1" fmla="*/ 15 h 15"/>
              <a:gd name="T2" fmla="*/ 8 w 8"/>
              <a:gd name="T3" fmla="*/ 10 h 15"/>
              <a:gd name="T4" fmla="*/ 6 w 8"/>
              <a:gd name="T5" fmla="*/ 6 h 15"/>
              <a:gd name="T6" fmla="*/ 1 w 8"/>
              <a:gd name="T7" fmla="*/ 5 h 15"/>
              <a:gd name="T8" fmla="*/ 0 w 8"/>
              <a:gd name="T9" fmla="*/ 3 h 15"/>
              <a:gd name="T10" fmla="*/ 0 w 8"/>
              <a:gd name="T1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15">
                <a:moveTo>
                  <a:pt x="4" y="15"/>
                </a:moveTo>
                <a:lnTo>
                  <a:pt x="8" y="10"/>
                </a:lnTo>
                <a:lnTo>
                  <a:pt x="6" y="6"/>
                </a:lnTo>
                <a:lnTo>
                  <a:pt x="1" y="5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8" name="Freeform 872"/>
          <p:cNvSpPr>
            <a:spLocks noEditPoints="1"/>
          </p:cNvSpPr>
          <p:nvPr/>
        </p:nvSpPr>
        <p:spPr bwMode="auto">
          <a:xfrm>
            <a:off x="4192588" y="5397500"/>
            <a:ext cx="161925" cy="166688"/>
          </a:xfrm>
          <a:custGeom>
            <a:avLst/>
            <a:gdLst>
              <a:gd name="T0" fmla="*/ 0 w 102"/>
              <a:gd name="T1" fmla="*/ 31 h 105"/>
              <a:gd name="T2" fmla="*/ 3 w 102"/>
              <a:gd name="T3" fmla="*/ 36 h 105"/>
              <a:gd name="T4" fmla="*/ 7 w 102"/>
              <a:gd name="T5" fmla="*/ 35 h 105"/>
              <a:gd name="T6" fmla="*/ 19 w 102"/>
              <a:gd name="T7" fmla="*/ 21 h 105"/>
              <a:gd name="T8" fmla="*/ 23 w 102"/>
              <a:gd name="T9" fmla="*/ 20 h 105"/>
              <a:gd name="T10" fmla="*/ 24 w 102"/>
              <a:gd name="T11" fmla="*/ 19 h 105"/>
              <a:gd name="T12" fmla="*/ 58 w 102"/>
              <a:gd name="T13" fmla="*/ 20 h 105"/>
              <a:gd name="T14" fmla="*/ 62 w 102"/>
              <a:gd name="T15" fmla="*/ 16 h 105"/>
              <a:gd name="T16" fmla="*/ 64 w 102"/>
              <a:gd name="T17" fmla="*/ 11 h 105"/>
              <a:gd name="T18" fmla="*/ 67 w 102"/>
              <a:gd name="T19" fmla="*/ 6 h 105"/>
              <a:gd name="T20" fmla="*/ 76 w 102"/>
              <a:gd name="T21" fmla="*/ 0 h 105"/>
              <a:gd name="T22" fmla="*/ 92 w 102"/>
              <a:gd name="T23" fmla="*/ 1 h 105"/>
              <a:gd name="T24" fmla="*/ 95 w 102"/>
              <a:gd name="T25" fmla="*/ 2 h 105"/>
              <a:gd name="T26" fmla="*/ 98 w 102"/>
              <a:gd name="T27" fmla="*/ 2 h 105"/>
              <a:gd name="T28" fmla="*/ 99 w 102"/>
              <a:gd name="T29" fmla="*/ 2 h 105"/>
              <a:gd name="T30" fmla="*/ 102 w 102"/>
              <a:gd name="T31" fmla="*/ 2 h 105"/>
              <a:gd name="T32" fmla="*/ 101 w 102"/>
              <a:gd name="T33" fmla="*/ 5 h 105"/>
              <a:gd name="T34" fmla="*/ 101 w 102"/>
              <a:gd name="T35" fmla="*/ 5 h 105"/>
              <a:gd name="T36" fmla="*/ 98 w 102"/>
              <a:gd name="T37" fmla="*/ 26 h 105"/>
              <a:gd name="T38" fmla="*/ 98 w 102"/>
              <a:gd name="T39" fmla="*/ 28 h 105"/>
              <a:gd name="T40" fmla="*/ 95 w 102"/>
              <a:gd name="T41" fmla="*/ 31 h 105"/>
              <a:gd name="T42" fmla="*/ 76 w 102"/>
              <a:gd name="T43" fmla="*/ 51 h 105"/>
              <a:gd name="T44" fmla="*/ 69 w 102"/>
              <a:gd name="T45" fmla="*/ 68 h 105"/>
              <a:gd name="T46" fmla="*/ 67 w 102"/>
              <a:gd name="T47" fmla="*/ 73 h 105"/>
              <a:gd name="T48" fmla="*/ 64 w 102"/>
              <a:gd name="T49" fmla="*/ 77 h 105"/>
              <a:gd name="T50" fmla="*/ 58 w 102"/>
              <a:gd name="T51" fmla="*/ 75 h 105"/>
              <a:gd name="T52" fmla="*/ 60 w 102"/>
              <a:gd name="T53" fmla="*/ 79 h 105"/>
              <a:gd name="T54" fmla="*/ 54 w 102"/>
              <a:gd name="T55" fmla="*/ 86 h 105"/>
              <a:gd name="T56" fmla="*/ 43 w 102"/>
              <a:gd name="T57" fmla="*/ 90 h 105"/>
              <a:gd name="T58" fmla="*/ 42 w 102"/>
              <a:gd name="T59" fmla="*/ 99 h 105"/>
              <a:gd name="T60" fmla="*/ 43 w 102"/>
              <a:gd name="T61" fmla="*/ 103 h 105"/>
              <a:gd name="T62" fmla="*/ 45 w 102"/>
              <a:gd name="T63" fmla="*/ 105 h 105"/>
              <a:gd name="T64" fmla="*/ 45 w 102"/>
              <a:gd name="T65" fmla="*/ 10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2" h="105">
                <a:moveTo>
                  <a:pt x="0" y="31"/>
                </a:moveTo>
                <a:lnTo>
                  <a:pt x="3" y="36"/>
                </a:lnTo>
                <a:lnTo>
                  <a:pt x="7" y="35"/>
                </a:lnTo>
                <a:lnTo>
                  <a:pt x="19" y="21"/>
                </a:lnTo>
                <a:lnTo>
                  <a:pt x="23" y="20"/>
                </a:lnTo>
                <a:lnTo>
                  <a:pt x="24" y="19"/>
                </a:lnTo>
                <a:moveTo>
                  <a:pt x="58" y="20"/>
                </a:moveTo>
                <a:lnTo>
                  <a:pt x="62" y="16"/>
                </a:lnTo>
                <a:lnTo>
                  <a:pt x="64" y="11"/>
                </a:lnTo>
                <a:lnTo>
                  <a:pt x="67" y="6"/>
                </a:lnTo>
                <a:lnTo>
                  <a:pt x="76" y="0"/>
                </a:lnTo>
                <a:lnTo>
                  <a:pt x="92" y="1"/>
                </a:lnTo>
                <a:lnTo>
                  <a:pt x="95" y="2"/>
                </a:lnTo>
                <a:lnTo>
                  <a:pt x="98" y="2"/>
                </a:lnTo>
                <a:lnTo>
                  <a:pt x="99" y="2"/>
                </a:lnTo>
                <a:lnTo>
                  <a:pt x="102" y="2"/>
                </a:lnTo>
                <a:lnTo>
                  <a:pt x="101" y="5"/>
                </a:lnTo>
                <a:moveTo>
                  <a:pt x="101" y="5"/>
                </a:moveTo>
                <a:lnTo>
                  <a:pt x="98" y="26"/>
                </a:lnTo>
                <a:lnTo>
                  <a:pt x="98" y="28"/>
                </a:lnTo>
                <a:lnTo>
                  <a:pt x="95" y="31"/>
                </a:lnTo>
                <a:lnTo>
                  <a:pt x="76" y="51"/>
                </a:lnTo>
                <a:lnTo>
                  <a:pt x="69" y="68"/>
                </a:lnTo>
                <a:lnTo>
                  <a:pt x="67" y="73"/>
                </a:lnTo>
                <a:lnTo>
                  <a:pt x="64" y="77"/>
                </a:lnTo>
                <a:lnTo>
                  <a:pt x="58" y="75"/>
                </a:lnTo>
                <a:lnTo>
                  <a:pt x="60" y="79"/>
                </a:lnTo>
                <a:lnTo>
                  <a:pt x="54" y="86"/>
                </a:lnTo>
                <a:lnTo>
                  <a:pt x="43" y="90"/>
                </a:lnTo>
                <a:lnTo>
                  <a:pt x="42" y="99"/>
                </a:lnTo>
                <a:lnTo>
                  <a:pt x="43" y="103"/>
                </a:lnTo>
                <a:lnTo>
                  <a:pt x="45" y="105"/>
                </a:lnTo>
                <a:lnTo>
                  <a:pt x="45" y="10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9" name="Freeform 873"/>
          <p:cNvSpPr>
            <a:spLocks/>
          </p:cNvSpPr>
          <p:nvPr/>
        </p:nvSpPr>
        <p:spPr bwMode="auto">
          <a:xfrm>
            <a:off x="4192588" y="5321300"/>
            <a:ext cx="53975" cy="14288"/>
          </a:xfrm>
          <a:custGeom>
            <a:avLst/>
            <a:gdLst>
              <a:gd name="T0" fmla="*/ 0 w 34"/>
              <a:gd name="T1" fmla="*/ 7 h 9"/>
              <a:gd name="T2" fmla="*/ 4 w 34"/>
              <a:gd name="T3" fmla="*/ 7 h 9"/>
              <a:gd name="T4" fmla="*/ 8 w 34"/>
              <a:gd name="T5" fmla="*/ 7 h 9"/>
              <a:gd name="T6" fmla="*/ 11 w 34"/>
              <a:gd name="T7" fmla="*/ 0 h 9"/>
              <a:gd name="T8" fmla="*/ 12 w 34"/>
              <a:gd name="T9" fmla="*/ 3 h 9"/>
              <a:gd name="T10" fmla="*/ 13 w 34"/>
              <a:gd name="T11" fmla="*/ 8 h 9"/>
              <a:gd name="T12" fmla="*/ 34 w 34"/>
              <a:gd name="T13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9">
                <a:moveTo>
                  <a:pt x="0" y="7"/>
                </a:moveTo>
                <a:lnTo>
                  <a:pt x="4" y="7"/>
                </a:lnTo>
                <a:lnTo>
                  <a:pt x="8" y="7"/>
                </a:lnTo>
                <a:lnTo>
                  <a:pt x="11" y="0"/>
                </a:lnTo>
                <a:lnTo>
                  <a:pt x="12" y="3"/>
                </a:lnTo>
                <a:lnTo>
                  <a:pt x="13" y="8"/>
                </a:lnTo>
                <a:lnTo>
                  <a:pt x="34" y="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0" name="Freeform 874"/>
          <p:cNvSpPr>
            <a:spLocks/>
          </p:cNvSpPr>
          <p:nvPr/>
        </p:nvSpPr>
        <p:spPr bwMode="auto">
          <a:xfrm>
            <a:off x="4192588" y="5335588"/>
            <a:ext cx="60325" cy="119063"/>
          </a:xfrm>
          <a:custGeom>
            <a:avLst/>
            <a:gdLst>
              <a:gd name="T0" fmla="*/ 34 w 38"/>
              <a:gd name="T1" fmla="*/ 0 h 75"/>
              <a:gd name="T2" fmla="*/ 35 w 38"/>
              <a:gd name="T3" fmla="*/ 6 h 75"/>
              <a:gd name="T4" fmla="*/ 37 w 38"/>
              <a:gd name="T5" fmla="*/ 17 h 75"/>
              <a:gd name="T6" fmla="*/ 38 w 38"/>
              <a:gd name="T7" fmla="*/ 18 h 75"/>
              <a:gd name="T8" fmla="*/ 35 w 38"/>
              <a:gd name="T9" fmla="*/ 24 h 75"/>
              <a:gd name="T10" fmla="*/ 30 w 38"/>
              <a:gd name="T11" fmla="*/ 35 h 75"/>
              <a:gd name="T12" fmla="*/ 26 w 38"/>
              <a:gd name="T13" fmla="*/ 37 h 75"/>
              <a:gd name="T14" fmla="*/ 22 w 38"/>
              <a:gd name="T15" fmla="*/ 40 h 75"/>
              <a:gd name="T16" fmla="*/ 20 w 38"/>
              <a:gd name="T17" fmla="*/ 40 h 75"/>
              <a:gd name="T18" fmla="*/ 19 w 38"/>
              <a:gd name="T19" fmla="*/ 50 h 75"/>
              <a:gd name="T20" fmla="*/ 19 w 38"/>
              <a:gd name="T21" fmla="*/ 60 h 75"/>
              <a:gd name="T22" fmla="*/ 7 w 38"/>
              <a:gd name="T23" fmla="*/ 74 h 75"/>
              <a:gd name="T24" fmla="*/ 3 w 38"/>
              <a:gd name="T25" fmla="*/ 75 h 75"/>
              <a:gd name="T26" fmla="*/ 0 w 38"/>
              <a:gd name="T27" fmla="*/ 71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8" h="75">
                <a:moveTo>
                  <a:pt x="34" y="0"/>
                </a:moveTo>
                <a:lnTo>
                  <a:pt x="35" y="6"/>
                </a:lnTo>
                <a:lnTo>
                  <a:pt x="37" y="17"/>
                </a:lnTo>
                <a:lnTo>
                  <a:pt x="38" y="18"/>
                </a:lnTo>
                <a:lnTo>
                  <a:pt x="35" y="24"/>
                </a:lnTo>
                <a:lnTo>
                  <a:pt x="30" y="35"/>
                </a:lnTo>
                <a:lnTo>
                  <a:pt x="26" y="37"/>
                </a:lnTo>
                <a:lnTo>
                  <a:pt x="22" y="40"/>
                </a:lnTo>
                <a:lnTo>
                  <a:pt x="20" y="40"/>
                </a:lnTo>
                <a:lnTo>
                  <a:pt x="19" y="50"/>
                </a:lnTo>
                <a:lnTo>
                  <a:pt x="19" y="60"/>
                </a:lnTo>
                <a:lnTo>
                  <a:pt x="7" y="74"/>
                </a:lnTo>
                <a:lnTo>
                  <a:pt x="3" y="75"/>
                </a:lnTo>
                <a:lnTo>
                  <a:pt x="0" y="7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1" name="Freeform 875"/>
          <p:cNvSpPr>
            <a:spLocks/>
          </p:cNvSpPr>
          <p:nvPr/>
        </p:nvSpPr>
        <p:spPr bwMode="auto">
          <a:xfrm>
            <a:off x="4371975" y="5291138"/>
            <a:ext cx="6350" cy="12700"/>
          </a:xfrm>
          <a:custGeom>
            <a:avLst/>
            <a:gdLst>
              <a:gd name="T0" fmla="*/ 0 w 4"/>
              <a:gd name="T1" fmla="*/ 8 h 8"/>
              <a:gd name="T2" fmla="*/ 0 w 4"/>
              <a:gd name="T3" fmla="*/ 7 h 8"/>
              <a:gd name="T4" fmla="*/ 0 w 4"/>
              <a:gd name="T5" fmla="*/ 5 h 8"/>
              <a:gd name="T6" fmla="*/ 4 w 4"/>
              <a:gd name="T7" fmla="*/ 3 h 8"/>
              <a:gd name="T8" fmla="*/ 1 w 4"/>
              <a:gd name="T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8">
                <a:moveTo>
                  <a:pt x="0" y="8"/>
                </a:moveTo>
                <a:lnTo>
                  <a:pt x="0" y="7"/>
                </a:lnTo>
                <a:lnTo>
                  <a:pt x="0" y="5"/>
                </a:lnTo>
                <a:lnTo>
                  <a:pt x="4" y="3"/>
                </a:lnTo>
                <a:lnTo>
                  <a:pt x="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2" name="Freeform 876"/>
          <p:cNvSpPr>
            <a:spLocks/>
          </p:cNvSpPr>
          <p:nvPr/>
        </p:nvSpPr>
        <p:spPr bwMode="auto">
          <a:xfrm>
            <a:off x="4425950" y="5237163"/>
            <a:ext cx="25400" cy="55563"/>
          </a:xfrm>
          <a:custGeom>
            <a:avLst/>
            <a:gdLst>
              <a:gd name="T0" fmla="*/ 16 w 16"/>
              <a:gd name="T1" fmla="*/ 0 h 35"/>
              <a:gd name="T2" fmla="*/ 16 w 16"/>
              <a:gd name="T3" fmla="*/ 2 h 35"/>
              <a:gd name="T4" fmla="*/ 10 w 16"/>
              <a:gd name="T5" fmla="*/ 28 h 35"/>
              <a:gd name="T6" fmla="*/ 7 w 16"/>
              <a:gd name="T7" fmla="*/ 31 h 35"/>
              <a:gd name="T8" fmla="*/ 0 w 16"/>
              <a:gd name="T9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35">
                <a:moveTo>
                  <a:pt x="16" y="0"/>
                </a:moveTo>
                <a:lnTo>
                  <a:pt x="16" y="2"/>
                </a:lnTo>
                <a:lnTo>
                  <a:pt x="10" y="28"/>
                </a:lnTo>
                <a:lnTo>
                  <a:pt x="7" y="31"/>
                </a:lnTo>
                <a:lnTo>
                  <a:pt x="0" y="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3" name="Freeform 877"/>
          <p:cNvSpPr>
            <a:spLocks/>
          </p:cNvSpPr>
          <p:nvPr/>
        </p:nvSpPr>
        <p:spPr bwMode="auto">
          <a:xfrm>
            <a:off x="4367213" y="4549775"/>
            <a:ext cx="107950" cy="57150"/>
          </a:xfrm>
          <a:custGeom>
            <a:avLst/>
            <a:gdLst>
              <a:gd name="T0" fmla="*/ 0 w 68"/>
              <a:gd name="T1" fmla="*/ 0 h 36"/>
              <a:gd name="T2" fmla="*/ 8 w 68"/>
              <a:gd name="T3" fmla="*/ 11 h 36"/>
              <a:gd name="T4" fmla="*/ 11 w 68"/>
              <a:gd name="T5" fmla="*/ 14 h 36"/>
              <a:gd name="T6" fmla="*/ 23 w 68"/>
              <a:gd name="T7" fmla="*/ 17 h 36"/>
              <a:gd name="T8" fmla="*/ 27 w 68"/>
              <a:gd name="T9" fmla="*/ 30 h 36"/>
              <a:gd name="T10" fmla="*/ 30 w 68"/>
              <a:gd name="T11" fmla="*/ 30 h 36"/>
              <a:gd name="T12" fmla="*/ 36 w 68"/>
              <a:gd name="T13" fmla="*/ 35 h 36"/>
              <a:gd name="T14" fmla="*/ 40 w 68"/>
              <a:gd name="T15" fmla="*/ 32 h 36"/>
              <a:gd name="T16" fmla="*/ 41 w 68"/>
              <a:gd name="T17" fmla="*/ 36 h 36"/>
              <a:gd name="T18" fmla="*/ 47 w 68"/>
              <a:gd name="T19" fmla="*/ 33 h 36"/>
              <a:gd name="T20" fmla="*/ 52 w 68"/>
              <a:gd name="T21" fmla="*/ 36 h 36"/>
              <a:gd name="T22" fmla="*/ 55 w 68"/>
              <a:gd name="T23" fmla="*/ 30 h 36"/>
              <a:gd name="T24" fmla="*/ 63 w 68"/>
              <a:gd name="T25" fmla="*/ 32 h 36"/>
              <a:gd name="T26" fmla="*/ 68 w 68"/>
              <a:gd name="T27" fmla="*/ 2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8" h="36">
                <a:moveTo>
                  <a:pt x="0" y="0"/>
                </a:moveTo>
                <a:lnTo>
                  <a:pt x="8" y="11"/>
                </a:lnTo>
                <a:lnTo>
                  <a:pt x="11" y="14"/>
                </a:lnTo>
                <a:lnTo>
                  <a:pt x="23" y="17"/>
                </a:lnTo>
                <a:lnTo>
                  <a:pt x="27" y="30"/>
                </a:lnTo>
                <a:lnTo>
                  <a:pt x="30" y="30"/>
                </a:lnTo>
                <a:lnTo>
                  <a:pt x="36" y="35"/>
                </a:lnTo>
                <a:lnTo>
                  <a:pt x="40" y="32"/>
                </a:lnTo>
                <a:lnTo>
                  <a:pt x="41" y="36"/>
                </a:lnTo>
                <a:lnTo>
                  <a:pt x="47" y="33"/>
                </a:lnTo>
                <a:lnTo>
                  <a:pt x="52" y="36"/>
                </a:lnTo>
                <a:lnTo>
                  <a:pt x="55" y="30"/>
                </a:lnTo>
                <a:lnTo>
                  <a:pt x="63" y="32"/>
                </a:lnTo>
                <a:lnTo>
                  <a:pt x="68" y="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4" name="Freeform 878"/>
          <p:cNvSpPr>
            <a:spLocks/>
          </p:cNvSpPr>
          <p:nvPr/>
        </p:nvSpPr>
        <p:spPr bwMode="auto">
          <a:xfrm>
            <a:off x="4467225" y="4511675"/>
            <a:ext cx="55563" cy="117475"/>
          </a:xfrm>
          <a:custGeom>
            <a:avLst/>
            <a:gdLst>
              <a:gd name="T0" fmla="*/ 0 w 35"/>
              <a:gd name="T1" fmla="*/ 1 h 74"/>
              <a:gd name="T2" fmla="*/ 3 w 35"/>
              <a:gd name="T3" fmla="*/ 0 h 74"/>
              <a:gd name="T4" fmla="*/ 3 w 35"/>
              <a:gd name="T5" fmla="*/ 9 h 74"/>
              <a:gd name="T6" fmla="*/ 11 w 35"/>
              <a:gd name="T7" fmla="*/ 11 h 74"/>
              <a:gd name="T8" fmla="*/ 15 w 35"/>
              <a:gd name="T9" fmla="*/ 22 h 74"/>
              <a:gd name="T10" fmla="*/ 19 w 35"/>
              <a:gd name="T11" fmla="*/ 22 h 74"/>
              <a:gd name="T12" fmla="*/ 27 w 35"/>
              <a:gd name="T13" fmla="*/ 34 h 74"/>
              <a:gd name="T14" fmla="*/ 35 w 35"/>
              <a:gd name="T15" fmla="*/ 46 h 74"/>
              <a:gd name="T16" fmla="*/ 30 w 35"/>
              <a:gd name="T17" fmla="*/ 59 h 74"/>
              <a:gd name="T18" fmla="*/ 19 w 35"/>
              <a:gd name="T19" fmla="*/ 61 h 74"/>
              <a:gd name="T20" fmla="*/ 23 w 35"/>
              <a:gd name="T21" fmla="*/ 69 h 74"/>
              <a:gd name="T22" fmla="*/ 16 w 35"/>
              <a:gd name="T23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5" h="74">
                <a:moveTo>
                  <a:pt x="0" y="1"/>
                </a:moveTo>
                <a:lnTo>
                  <a:pt x="3" y="0"/>
                </a:lnTo>
                <a:lnTo>
                  <a:pt x="3" y="9"/>
                </a:lnTo>
                <a:lnTo>
                  <a:pt x="11" y="11"/>
                </a:lnTo>
                <a:lnTo>
                  <a:pt x="15" y="22"/>
                </a:lnTo>
                <a:lnTo>
                  <a:pt x="19" y="22"/>
                </a:lnTo>
                <a:lnTo>
                  <a:pt x="27" y="34"/>
                </a:lnTo>
                <a:lnTo>
                  <a:pt x="35" y="46"/>
                </a:lnTo>
                <a:lnTo>
                  <a:pt x="30" y="59"/>
                </a:lnTo>
                <a:lnTo>
                  <a:pt x="19" y="61"/>
                </a:lnTo>
                <a:lnTo>
                  <a:pt x="23" y="69"/>
                </a:lnTo>
                <a:lnTo>
                  <a:pt x="16" y="7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5" name="Freeform 879"/>
          <p:cNvSpPr>
            <a:spLocks/>
          </p:cNvSpPr>
          <p:nvPr/>
        </p:nvSpPr>
        <p:spPr bwMode="auto">
          <a:xfrm>
            <a:off x="4438650" y="4843463"/>
            <a:ext cx="152400" cy="173038"/>
          </a:xfrm>
          <a:custGeom>
            <a:avLst/>
            <a:gdLst>
              <a:gd name="T0" fmla="*/ 0 w 96"/>
              <a:gd name="T1" fmla="*/ 32 h 109"/>
              <a:gd name="T2" fmla="*/ 12 w 96"/>
              <a:gd name="T3" fmla="*/ 25 h 109"/>
              <a:gd name="T4" fmla="*/ 15 w 96"/>
              <a:gd name="T5" fmla="*/ 20 h 109"/>
              <a:gd name="T6" fmla="*/ 16 w 96"/>
              <a:gd name="T7" fmla="*/ 19 h 109"/>
              <a:gd name="T8" fmla="*/ 18 w 96"/>
              <a:gd name="T9" fmla="*/ 17 h 109"/>
              <a:gd name="T10" fmla="*/ 36 w 96"/>
              <a:gd name="T11" fmla="*/ 0 h 109"/>
              <a:gd name="T12" fmla="*/ 37 w 96"/>
              <a:gd name="T13" fmla="*/ 6 h 109"/>
              <a:gd name="T14" fmla="*/ 42 w 96"/>
              <a:gd name="T15" fmla="*/ 9 h 109"/>
              <a:gd name="T16" fmla="*/ 44 w 96"/>
              <a:gd name="T17" fmla="*/ 13 h 109"/>
              <a:gd name="T18" fmla="*/ 45 w 96"/>
              <a:gd name="T19" fmla="*/ 23 h 109"/>
              <a:gd name="T20" fmla="*/ 44 w 96"/>
              <a:gd name="T21" fmla="*/ 38 h 109"/>
              <a:gd name="T22" fmla="*/ 40 w 96"/>
              <a:gd name="T23" fmla="*/ 42 h 109"/>
              <a:gd name="T24" fmla="*/ 49 w 96"/>
              <a:gd name="T25" fmla="*/ 43 h 109"/>
              <a:gd name="T26" fmla="*/ 48 w 96"/>
              <a:gd name="T27" fmla="*/ 53 h 109"/>
              <a:gd name="T28" fmla="*/ 48 w 96"/>
              <a:gd name="T29" fmla="*/ 55 h 109"/>
              <a:gd name="T30" fmla="*/ 55 w 96"/>
              <a:gd name="T31" fmla="*/ 60 h 109"/>
              <a:gd name="T32" fmla="*/ 61 w 96"/>
              <a:gd name="T33" fmla="*/ 75 h 109"/>
              <a:gd name="T34" fmla="*/ 64 w 96"/>
              <a:gd name="T35" fmla="*/ 76 h 109"/>
              <a:gd name="T36" fmla="*/ 71 w 96"/>
              <a:gd name="T37" fmla="*/ 79 h 109"/>
              <a:gd name="T38" fmla="*/ 74 w 96"/>
              <a:gd name="T39" fmla="*/ 79 h 109"/>
              <a:gd name="T40" fmla="*/ 74 w 96"/>
              <a:gd name="T41" fmla="*/ 83 h 109"/>
              <a:gd name="T42" fmla="*/ 78 w 96"/>
              <a:gd name="T43" fmla="*/ 80 h 109"/>
              <a:gd name="T44" fmla="*/ 87 w 96"/>
              <a:gd name="T45" fmla="*/ 91 h 109"/>
              <a:gd name="T46" fmla="*/ 93 w 96"/>
              <a:gd name="T47" fmla="*/ 109 h 109"/>
              <a:gd name="T48" fmla="*/ 96 w 96"/>
              <a:gd name="T4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6" h="109">
                <a:moveTo>
                  <a:pt x="0" y="32"/>
                </a:moveTo>
                <a:lnTo>
                  <a:pt x="12" y="25"/>
                </a:lnTo>
                <a:lnTo>
                  <a:pt x="15" y="20"/>
                </a:lnTo>
                <a:lnTo>
                  <a:pt x="16" y="19"/>
                </a:lnTo>
                <a:lnTo>
                  <a:pt x="18" y="17"/>
                </a:lnTo>
                <a:lnTo>
                  <a:pt x="36" y="0"/>
                </a:lnTo>
                <a:lnTo>
                  <a:pt x="37" y="6"/>
                </a:lnTo>
                <a:lnTo>
                  <a:pt x="42" y="9"/>
                </a:lnTo>
                <a:lnTo>
                  <a:pt x="44" y="13"/>
                </a:lnTo>
                <a:lnTo>
                  <a:pt x="45" y="23"/>
                </a:lnTo>
                <a:lnTo>
                  <a:pt x="44" y="38"/>
                </a:lnTo>
                <a:lnTo>
                  <a:pt x="40" y="42"/>
                </a:lnTo>
                <a:lnTo>
                  <a:pt x="49" y="43"/>
                </a:lnTo>
                <a:lnTo>
                  <a:pt x="48" y="53"/>
                </a:lnTo>
                <a:lnTo>
                  <a:pt x="48" y="55"/>
                </a:lnTo>
                <a:lnTo>
                  <a:pt x="55" y="60"/>
                </a:lnTo>
                <a:lnTo>
                  <a:pt x="61" y="75"/>
                </a:lnTo>
                <a:lnTo>
                  <a:pt x="64" y="76"/>
                </a:lnTo>
                <a:lnTo>
                  <a:pt x="71" y="79"/>
                </a:lnTo>
                <a:lnTo>
                  <a:pt x="74" y="79"/>
                </a:lnTo>
                <a:lnTo>
                  <a:pt x="74" y="83"/>
                </a:lnTo>
                <a:lnTo>
                  <a:pt x="78" y="80"/>
                </a:lnTo>
                <a:lnTo>
                  <a:pt x="87" y="91"/>
                </a:lnTo>
                <a:lnTo>
                  <a:pt x="93" y="109"/>
                </a:lnTo>
                <a:lnTo>
                  <a:pt x="96" y="10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6" name="Freeform 880"/>
          <p:cNvSpPr>
            <a:spLocks/>
          </p:cNvSpPr>
          <p:nvPr/>
        </p:nvSpPr>
        <p:spPr bwMode="auto">
          <a:xfrm>
            <a:off x="4754563" y="4338638"/>
            <a:ext cx="58738" cy="4763"/>
          </a:xfrm>
          <a:custGeom>
            <a:avLst/>
            <a:gdLst>
              <a:gd name="T0" fmla="*/ 0 w 37"/>
              <a:gd name="T1" fmla="*/ 0 h 3"/>
              <a:gd name="T2" fmla="*/ 6 w 37"/>
              <a:gd name="T3" fmla="*/ 0 h 3"/>
              <a:gd name="T4" fmla="*/ 8 w 37"/>
              <a:gd name="T5" fmla="*/ 0 h 3"/>
              <a:gd name="T6" fmla="*/ 12 w 37"/>
              <a:gd name="T7" fmla="*/ 3 h 3"/>
              <a:gd name="T8" fmla="*/ 26 w 37"/>
              <a:gd name="T9" fmla="*/ 0 h 3"/>
              <a:gd name="T10" fmla="*/ 29 w 37"/>
              <a:gd name="T11" fmla="*/ 1 h 3"/>
              <a:gd name="T12" fmla="*/ 33 w 37"/>
              <a:gd name="T13" fmla="*/ 0 h 3"/>
              <a:gd name="T14" fmla="*/ 37 w 37"/>
              <a:gd name="T1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3">
                <a:moveTo>
                  <a:pt x="0" y="0"/>
                </a:moveTo>
                <a:lnTo>
                  <a:pt x="6" y="0"/>
                </a:lnTo>
                <a:lnTo>
                  <a:pt x="8" y="0"/>
                </a:lnTo>
                <a:lnTo>
                  <a:pt x="12" y="3"/>
                </a:lnTo>
                <a:lnTo>
                  <a:pt x="26" y="0"/>
                </a:lnTo>
                <a:lnTo>
                  <a:pt x="29" y="1"/>
                </a:lnTo>
                <a:lnTo>
                  <a:pt x="33" y="0"/>
                </a:lnTo>
                <a:lnTo>
                  <a:pt x="37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7" name="Freeform 881"/>
          <p:cNvSpPr>
            <a:spLocks/>
          </p:cNvSpPr>
          <p:nvPr/>
        </p:nvSpPr>
        <p:spPr bwMode="auto">
          <a:xfrm>
            <a:off x="4735513" y="4370388"/>
            <a:ext cx="177800" cy="184150"/>
          </a:xfrm>
          <a:custGeom>
            <a:avLst/>
            <a:gdLst>
              <a:gd name="T0" fmla="*/ 68 w 112"/>
              <a:gd name="T1" fmla="*/ 0 h 116"/>
              <a:gd name="T2" fmla="*/ 67 w 112"/>
              <a:gd name="T3" fmla="*/ 2 h 116"/>
              <a:gd name="T4" fmla="*/ 64 w 112"/>
              <a:gd name="T5" fmla="*/ 4 h 116"/>
              <a:gd name="T6" fmla="*/ 57 w 112"/>
              <a:gd name="T7" fmla="*/ 10 h 116"/>
              <a:gd name="T8" fmla="*/ 65 w 112"/>
              <a:gd name="T9" fmla="*/ 26 h 116"/>
              <a:gd name="T10" fmla="*/ 54 w 112"/>
              <a:gd name="T11" fmla="*/ 51 h 116"/>
              <a:gd name="T12" fmla="*/ 57 w 112"/>
              <a:gd name="T13" fmla="*/ 55 h 116"/>
              <a:gd name="T14" fmla="*/ 58 w 112"/>
              <a:gd name="T15" fmla="*/ 52 h 116"/>
              <a:gd name="T16" fmla="*/ 65 w 112"/>
              <a:gd name="T17" fmla="*/ 53 h 116"/>
              <a:gd name="T18" fmla="*/ 71 w 112"/>
              <a:gd name="T19" fmla="*/ 66 h 116"/>
              <a:gd name="T20" fmla="*/ 68 w 112"/>
              <a:gd name="T21" fmla="*/ 71 h 116"/>
              <a:gd name="T22" fmla="*/ 87 w 112"/>
              <a:gd name="T23" fmla="*/ 86 h 116"/>
              <a:gd name="T24" fmla="*/ 87 w 112"/>
              <a:gd name="T25" fmla="*/ 93 h 116"/>
              <a:gd name="T26" fmla="*/ 94 w 112"/>
              <a:gd name="T27" fmla="*/ 101 h 116"/>
              <a:gd name="T28" fmla="*/ 99 w 112"/>
              <a:gd name="T29" fmla="*/ 103 h 116"/>
              <a:gd name="T30" fmla="*/ 103 w 112"/>
              <a:gd name="T31" fmla="*/ 103 h 116"/>
              <a:gd name="T32" fmla="*/ 112 w 112"/>
              <a:gd name="T33" fmla="*/ 111 h 116"/>
              <a:gd name="T34" fmla="*/ 101 w 112"/>
              <a:gd name="T35" fmla="*/ 111 h 116"/>
              <a:gd name="T36" fmla="*/ 69 w 112"/>
              <a:gd name="T37" fmla="*/ 111 h 116"/>
              <a:gd name="T38" fmla="*/ 46 w 112"/>
              <a:gd name="T39" fmla="*/ 116 h 116"/>
              <a:gd name="T40" fmla="*/ 46 w 112"/>
              <a:gd name="T41" fmla="*/ 104 h 116"/>
              <a:gd name="T42" fmla="*/ 27 w 112"/>
              <a:gd name="T43" fmla="*/ 82 h 116"/>
              <a:gd name="T44" fmla="*/ 26 w 112"/>
              <a:gd name="T45" fmla="*/ 68 h 116"/>
              <a:gd name="T46" fmla="*/ 30 w 112"/>
              <a:gd name="T47" fmla="*/ 60 h 116"/>
              <a:gd name="T48" fmla="*/ 38 w 112"/>
              <a:gd name="T49" fmla="*/ 60 h 116"/>
              <a:gd name="T50" fmla="*/ 33 w 112"/>
              <a:gd name="T51" fmla="*/ 52 h 116"/>
              <a:gd name="T52" fmla="*/ 37 w 112"/>
              <a:gd name="T53" fmla="*/ 48 h 116"/>
              <a:gd name="T54" fmla="*/ 27 w 112"/>
              <a:gd name="T55" fmla="*/ 40 h 116"/>
              <a:gd name="T56" fmla="*/ 18 w 112"/>
              <a:gd name="T57" fmla="*/ 38 h 116"/>
              <a:gd name="T58" fmla="*/ 15 w 112"/>
              <a:gd name="T59" fmla="*/ 36 h 116"/>
              <a:gd name="T60" fmla="*/ 11 w 112"/>
              <a:gd name="T61" fmla="*/ 37 h 116"/>
              <a:gd name="T62" fmla="*/ 7 w 112"/>
              <a:gd name="T63" fmla="*/ 30 h 116"/>
              <a:gd name="T64" fmla="*/ 9 w 112"/>
              <a:gd name="T65" fmla="*/ 19 h 116"/>
              <a:gd name="T66" fmla="*/ 1 w 112"/>
              <a:gd name="T67" fmla="*/ 15 h 116"/>
              <a:gd name="T68" fmla="*/ 0 w 112"/>
              <a:gd name="T69" fmla="*/ 13 h 116"/>
              <a:gd name="T70" fmla="*/ 0 w 112"/>
              <a:gd name="T71" fmla="*/ 1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2" h="116">
                <a:moveTo>
                  <a:pt x="68" y="0"/>
                </a:moveTo>
                <a:lnTo>
                  <a:pt x="67" y="2"/>
                </a:lnTo>
                <a:lnTo>
                  <a:pt x="64" y="4"/>
                </a:lnTo>
                <a:lnTo>
                  <a:pt x="57" y="10"/>
                </a:lnTo>
                <a:lnTo>
                  <a:pt x="65" y="26"/>
                </a:lnTo>
                <a:lnTo>
                  <a:pt x="54" y="51"/>
                </a:lnTo>
                <a:lnTo>
                  <a:pt x="57" y="55"/>
                </a:lnTo>
                <a:lnTo>
                  <a:pt x="58" y="52"/>
                </a:lnTo>
                <a:lnTo>
                  <a:pt x="65" y="53"/>
                </a:lnTo>
                <a:lnTo>
                  <a:pt x="71" y="66"/>
                </a:lnTo>
                <a:lnTo>
                  <a:pt x="68" y="71"/>
                </a:lnTo>
                <a:lnTo>
                  <a:pt x="87" y="86"/>
                </a:lnTo>
                <a:lnTo>
                  <a:pt x="87" y="93"/>
                </a:lnTo>
                <a:lnTo>
                  <a:pt x="94" y="101"/>
                </a:lnTo>
                <a:lnTo>
                  <a:pt x="99" y="103"/>
                </a:lnTo>
                <a:lnTo>
                  <a:pt x="103" y="103"/>
                </a:lnTo>
                <a:lnTo>
                  <a:pt x="112" y="111"/>
                </a:lnTo>
                <a:lnTo>
                  <a:pt x="101" y="111"/>
                </a:lnTo>
                <a:lnTo>
                  <a:pt x="69" y="111"/>
                </a:lnTo>
                <a:lnTo>
                  <a:pt x="46" y="116"/>
                </a:lnTo>
                <a:lnTo>
                  <a:pt x="46" y="104"/>
                </a:lnTo>
                <a:lnTo>
                  <a:pt x="27" y="82"/>
                </a:lnTo>
                <a:lnTo>
                  <a:pt x="26" y="68"/>
                </a:lnTo>
                <a:lnTo>
                  <a:pt x="30" y="60"/>
                </a:lnTo>
                <a:lnTo>
                  <a:pt x="38" y="60"/>
                </a:lnTo>
                <a:lnTo>
                  <a:pt x="33" y="52"/>
                </a:lnTo>
                <a:lnTo>
                  <a:pt x="37" y="48"/>
                </a:lnTo>
                <a:lnTo>
                  <a:pt x="27" y="40"/>
                </a:lnTo>
                <a:lnTo>
                  <a:pt x="18" y="38"/>
                </a:lnTo>
                <a:lnTo>
                  <a:pt x="15" y="36"/>
                </a:lnTo>
                <a:lnTo>
                  <a:pt x="11" y="37"/>
                </a:lnTo>
                <a:lnTo>
                  <a:pt x="7" y="30"/>
                </a:lnTo>
                <a:lnTo>
                  <a:pt x="9" y="19"/>
                </a:lnTo>
                <a:lnTo>
                  <a:pt x="1" y="15"/>
                </a:lnTo>
                <a:lnTo>
                  <a:pt x="0" y="13"/>
                </a:lnTo>
                <a:lnTo>
                  <a:pt x="0" y="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8" name="Freeform 882"/>
          <p:cNvSpPr>
            <a:spLocks/>
          </p:cNvSpPr>
          <p:nvPr/>
        </p:nvSpPr>
        <p:spPr bwMode="auto">
          <a:xfrm>
            <a:off x="4973638" y="5897563"/>
            <a:ext cx="58738" cy="26988"/>
          </a:xfrm>
          <a:custGeom>
            <a:avLst/>
            <a:gdLst>
              <a:gd name="T0" fmla="*/ 0 w 37"/>
              <a:gd name="T1" fmla="*/ 17 h 17"/>
              <a:gd name="T2" fmla="*/ 0 w 37"/>
              <a:gd name="T3" fmla="*/ 15 h 17"/>
              <a:gd name="T4" fmla="*/ 4 w 37"/>
              <a:gd name="T5" fmla="*/ 12 h 17"/>
              <a:gd name="T6" fmla="*/ 5 w 37"/>
              <a:gd name="T7" fmla="*/ 11 h 17"/>
              <a:gd name="T8" fmla="*/ 5 w 37"/>
              <a:gd name="T9" fmla="*/ 9 h 17"/>
              <a:gd name="T10" fmla="*/ 12 w 37"/>
              <a:gd name="T11" fmla="*/ 12 h 17"/>
              <a:gd name="T12" fmla="*/ 12 w 37"/>
              <a:gd name="T13" fmla="*/ 13 h 17"/>
              <a:gd name="T14" fmla="*/ 17 w 37"/>
              <a:gd name="T15" fmla="*/ 5 h 17"/>
              <a:gd name="T16" fmla="*/ 23 w 37"/>
              <a:gd name="T17" fmla="*/ 0 h 17"/>
              <a:gd name="T18" fmla="*/ 37 w 37"/>
              <a:gd name="T19" fmla="*/ 1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" h="17">
                <a:moveTo>
                  <a:pt x="0" y="17"/>
                </a:moveTo>
                <a:lnTo>
                  <a:pt x="0" y="15"/>
                </a:lnTo>
                <a:lnTo>
                  <a:pt x="4" y="12"/>
                </a:lnTo>
                <a:lnTo>
                  <a:pt x="5" y="11"/>
                </a:lnTo>
                <a:lnTo>
                  <a:pt x="5" y="9"/>
                </a:lnTo>
                <a:lnTo>
                  <a:pt x="12" y="12"/>
                </a:lnTo>
                <a:lnTo>
                  <a:pt x="12" y="13"/>
                </a:lnTo>
                <a:lnTo>
                  <a:pt x="17" y="5"/>
                </a:lnTo>
                <a:lnTo>
                  <a:pt x="23" y="0"/>
                </a:lnTo>
                <a:lnTo>
                  <a:pt x="37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9" name="Freeform 883"/>
          <p:cNvSpPr>
            <a:spLocks/>
          </p:cNvSpPr>
          <p:nvPr/>
        </p:nvSpPr>
        <p:spPr bwMode="auto">
          <a:xfrm>
            <a:off x="5014913" y="5899150"/>
            <a:ext cx="19050" cy="66675"/>
          </a:xfrm>
          <a:custGeom>
            <a:avLst/>
            <a:gdLst>
              <a:gd name="T0" fmla="*/ 11 w 12"/>
              <a:gd name="T1" fmla="*/ 0 h 42"/>
              <a:gd name="T2" fmla="*/ 12 w 12"/>
              <a:gd name="T3" fmla="*/ 5 h 42"/>
              <a:gd name="T4" fmla="*/ 6 w 12"/>
              <a:gd name="T5" fmla="*/ 8 h 42"/>
              <a:gd name="T6" fmla="*/ 2 w 12"/>
              <a:gd name="T7" fmla="*/ 11 h 42"/>
              <a:gd name="T8" fmla="*/ 1 w 12"/>
              <a:gd name="T9" fmla="*/ 18 h 42"/>
              <a:gd name="T10" fmla="*/ 5 w 12"/>
              <a:gd name="T11" fmla="*/ 27 h 42"/>
              <a:gd name="T12" fmla="*/ 4 w 12"/>
              <a:gd name="T13" fmla="*/ 33 h 42"/>
              <a:gd name="T14" fmla="*/ 1 w 12"/>
              <a:gd name="T15" fmla="*/ 42 h 42"/>
              <a:gd name="T16" fmla="*/ 0 w 12"/>
              <a:gd name="T17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42">
                <a:moveTo>
                  <a:pt x="11" y="0"/>
                </a:moveTo>
                <a:lnTo>
                  <a:pt x="12" y="5"/>
                </a:lnTo>
                <a:lnTo>
                  <a:pt x="6" y="8"/>
                </a:lnTo>
                <a:lnTo>
                  <a:pt x="2" y="11"/>
                </a:lnTo>
                <a:lnTo>
                  <a:pt x="1" y="18"/>
                </a:lnTo>
                <a:lnTo>
                  <a:pt x="5" y="27"/>
                </a:lnTo>
                <a:lnTo>
                  <a:pt x="4" y="33"/>
                </a:lnTo>
                <a:lnTo>
                  <a:pt x="1" y="42"/>
                </a:lnTo>
                <a:lnTo>
                  <a:pt x="0" y="4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0" name="Freeform 884"/>
          <p:cNvSpPr>
            <a:spLocks/>
          </p:cNvSpPr>
          <p:nvPr/>
        </p:nvSpPr>
        <p:spPr bwMode="auto">
          <a:xfrm>
            <a:off x="4856163" y="4335463"/>
            <a:ext cx="17463" cy="34925"/>
          </a:xfrm>
          <a:custGeom>
            <a:avLst/>
            <a:gdLst>
              <a:gd name="T0" fmla="*/ 8 w 11"/>
              <a:gd name="T1" fmla="*/ 0 h 22"/>
              <a:gd name="T2" fmla="*/ 7 w 11"/>
              <a:gd name="T3" fmla="*/ 2 h 22"/>
              <a:gd name="T4" fmla="*/ 4 w 11"/>
              <a:gd name="T5" fmla="*/ 2 h 22"/>
              <a:gd name="T6" fmla="*/ 7 w 11"/>
              <a:gd name="T7" fmla="*/ 10 h 22"/>
              <a:gd name="T8" fmla="*/ 11 w 11"/>
              <a:gd name="T9" fmla="*/ 22 h 22"/>
              <a:gd name="T10" fmla="*/ 4 w 11"/>
              <a:gd name="T11" fmla="*/ 17 h 22"/>
              <a:gd name="T12" fmla="*/ 0 w 11"/>
              <a:gd name="T13" fmla="*/ 1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22">
                <a:moveTo>
                  <a:pt x="8" y="0"/>
                </a:moveTo>
                <a:lnTo>
                  <a:pt x="7" y="2"/>
                </a:lnTo>
                <a:lnTo>
                  <a:pt x="4" y="2"/>
                </a:lnTo>
                <a:lnTo>
                  <a:pt x="7" y="10"/>
                </a:lnTo>
                <a:lnTo>
                  <a:pt x="11" y="22"/>
                </a:lnTo>
                <a:lnTo>
                  <a:pt x="4" y="17"/>
                </a:lnTo>
                <a:lnTo>
                  <a:pt x="0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1" name="Freeform 885"/>
          <p:cNvSpPr>
            <a:spLocks/>
          </p:cNvSpPr>
          <p:nvPr/>
        </p:nvSpPr>
        <p:spPr bwMode="auto">
          <a:xfrm>
            <a:off x="5086350" y="5910263"/>
            <a:ext cx="9525" cy="41275"/>
          </a:xfrm>
          <a:custGeom>
            <a:avLst/>
            <a:gdLst>
              <a:gd name="T0" fmla="*/ 6 w 6"/>
              <a:gd name="T1" fmla="*/ 26 h 26"/>
              <a:gd name="T2" fmla="*/ 5 w 6"/>
              <a:gd name="T3" fmla="*/ 24 h 26"/>
              <a:gd name="T4" fmla="*/ 2 w 6"/>
              <a:gd name="T5" fmla="*/ 22 h 26"/>
              <a:gd name="T6" fmla="*/ 0 w 6"/>
              <a:gd name="T7" fmla="*/ 19 h 26"/>
              <a:gd name="T8" fmla="*/ 0 w 6"/>
              <a:gd name="T9" fmla="*/ 18 h 26"/>
              <a:gd name="T10" fmla="*/ 0 w 6"/>
              <a:gd name="T11" fmla="*/ 13 h 26"/>
              <a:gd name="T12" fmla="*/ 0 w 6"/>
              <a:gd name="T13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26">
                <a:moveTo>
                  <a:pt x="6" y="26"/>
                </a:moveTo>
                <a:lnTo>
                  <a:pt x="5" y="24"/>
                </a:lnTo>
                <a:lnTo>
                  <a:pt x="2" y="22"/>
                </a:lnTo>
                <a:lnTo>
                  <a:pt x="0" y="19"/>
                </a:lnTo>
                <a:lnTo>
                  <a:pt x="0" y="18"/>
                </a:lnTo>
                <a:lnTo>
                  <a:pt x="0" y="13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2" name="Freeform 886"/>
          <p:cNvSpPr>
            <a:spLocks noEditPoints="1"/>
          </p:cNvSpPr>
          <p:nvPr/>
        </p:nvSpPr>
        <p:spPr bwMode="auto">
          <a:xfrm>
            <a:off x="5119688" y="5843588"/>
            <a:ext cx="44450" cy="39688"/>
          </a:xfrm>
          <a:custGeom>
            <a:avLst/>
            <a:gdLst>
              <a:gd name="T0" fmla="*/ 15 w 28"/>
              <a:gd name="T1" fmla="*/ 1 h 25"/>
              <a:gd name="T2" fmla="*/ 18 w 28"/>
              <a:gd name="T3" fmla="*/ 0 h 25"/>
              <a:gd name="T4" fmla="*/ 19 w 28"/>
              <a:gd name="T5" fmla="*/ 0 h 25"/>
              <a:gd name="T6" fmla="*/ 21 w 28"/>
              <a:gd name="T7" fmla="*/ 0 h 25"/>
              <a:gd name="T8" fmla="*/ 22 w 28"/>
              <a:gd name="T9" fmla="*/ 1 h 25"/>
              <a:gd name="T10" fmla="*/ 11 w 28"/>
              <a:gd name="T11" fmla="*/ 24 h 25"/>
              <a:gd name="T12" fmla="*/ 11 w 28"/>
              <a:gd name="T13" fmla="*/ 23 h 25"/>
              <a:gd name="T14" fmla="*/ 7 w 28"/>
              <a:gd name="T15" fmla="*/ 25 h 25"/>
              <a:gd name="T16" fmla="*/ 6 w 28"/>
              <a:gd name="T17" fmla="*/ 24 h 25"/>
              <a:gd name="T18" fmla="*/ 4 w 28"/>
              <a:gd name="T19" fmla="*/ 20 h 25"/>
              <a:gd name="T20" fmla="*/ 3 w 28"/>
              <a:gd name="T21" fmla="*/ 19 h 25"/>
              <a:gd name="T22" fmla="*/ 0 w 28"/>
              <a:gd name="T23" fmla="*/ 15 h 25"/>
              <a:gd name="T24" fmla="*/ 2 w 28"/>
              <a:gd name="T25" fmla="*/ 15 h 25"/>
              <a:gd name="T26" fmla="*/ 2 w 28"/>
              <a:gd name="T27" fmla="*/ 13 h 25"/>
              <a:gd name="T28" fmla="*/ 0 w 28"/>
              <a:gd name="T29" fmla="*/ 12 h 25"/>
              <a:gd name="T30" fmla="*/ 22 w 28"/>
              <a:gd name="T31" fmla="*/ 1 h 25"/>
              <a:gd name="T32" fmla="*/ 25 w 28"/>
              <a:gd name="T33" fmla="*/ 2 h 25"/>
              <a:gd name="T34" fmla="*/ 28 w 28"/>
              <a:gd name="T35" fmla="*/ 2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" h="25">
                <a:moveTo>
                  <a:pt x="15" y="1"/>
                </a:moveTo>
                <a:lnTo>
                  <a:pt x="18" y="0"/>
                </a:lnTo>
                <a:lnTo>
                  <a:pt x="19" y="0"/>
                </a:lnTo>
                <a:lnTo>
                  <a:pt x="21" y="0"/>
                </a:lnTo>
                <a:lnTo>
                  <a:pt x="22" y="1"/>
                </a:lnTo>
                <a:moveTo>
                  <a:pt x="11" y="24"/>
                </a:moveTo>
                <a:lnTo>
                  <a:pt x="11" y="23"/>
                </a:lnTo>
                <a:lnTo>
                  <a:pt x="7" y="25"/>
                </a:lnTo>
                <a:lnTo>
                  <a:pt x="6" y="24"/>
                </a:lnTo>
                <a:lnTo>
                  <a:pt x="4" y="20"/>
                </a:lnTo>
                <a:lnTo>
                  <a:pt x="3" y="19"/>
                </a:lnTo>
                <a:lnTo>
                  <a:pt x="0" y="15"/>
                </a:lnTo>
                <a:lnTo>
                  <a:pt x="2" y="15"/>
                </a:lnTo>
                <a:lnTo>
                  <a:pt x="2" y="13"/>
                </a:lnTo>
                <a:lnTo>
                  <a:pt x="0" y="12"/>
                </a:lnTo>
                <a:moveTo>
                  <a:pt x="22" y="1"/>
                </a:moveTo>
                <a:lnTo>
                  <a:pt x="25" y="2"/>
                </a:lnTo>
                <a:lnTo>
                  <a:pt x="28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3" name="Freeform 887"/>
          <p:cNvSpPr>
            <a:spLocks/>
          </p:cNvSpPr>
          <p:nvPr/>
        </p:nvSpPr>
        <p:spPr bwMode="auto">
          <a:xfrm>
            <a:off x="5235575" y="4165600"/>
            <a:ext cx="30163" cy="19050"/>
          </a:xfrm>
          <a:custGeom>
            <a:avLst/>
            <a:gdLst>
              <a:gd name="T0" fmla="*/ 0 w 19"/>
              <a:gd name="T1" fmla="*/ 0 h 12"/>
              <a:gd name="T2" fmla="*/ 2 w 19"/>
              <a:gd name="T3" fmla="*/ 1 h 12"/>
              <a:gd name="T4" fmla="*/ 4 w 19"/>
              <a:gd name="T5" fmla="*/ 7 h 12"/>
              <a:gd name="T6" fmla="*/ 6 w 19"/>
              <a:gd name="T7" fmla="*/ 11 h 12"/>
              <a:gd name="T8" fmla="*/ 13 w 19"/>
              <a:gd name="T9" fmla="*/ 7 h 12"/>
              <a:gd name="T10" fmla="*/ 16 w 19"/>
              <a:gd name="T11" fmla="*/ 11 h 12"/>
              <a:gd name="T12" fmla="*/ 19 w 19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12">
                <a:moveTo>
                  <a:pt x="0" y="0"/>
                </a:moveTo>
                <a:lnTo>
                  <a:pt x="2" y="1"/>
                </a:lnTo>
                <a:lnTo>
                  <a:pt x="4" y="7"/>
                </a:lnTo>
                <a:lnTo>
                  <a:pt x="6" y="11"/>
                </a:lnTo>
                <a:lnTo>
                  <a:pt x="13" y="7"/>
                </a:lnTo>
                <a:lnTo>
                  <a:pt x="16" y="11"/>
                </a:lnTo>
                <a:lnTo>
                  <a:pt x="19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4" name="Freeform 888"/>
          <p:cNvSpPr>
            <a:spLocks/>
          </p:cNvSpPr>
          <p:nvPr/>
        </p:nvSpPr>
        <p:spPr bwMode="auto">
          <a:xfrm>
            <a:off x="5160963" y="4171950"/>
            <a:ext cx="158750" cy="125413"/>
          </a:xfrm>
          <a:custGeom>
            <a:avLst/>
            <a:gdLst>
              <a:gd name="T0" fmla="*/ 66 w 100"/>
              <a:gd name="T1" fmla="*/ 8 h 79"/>
              <a:gd name="T2" fmla="*/ 59 w 100"/>
              <a:gd name="T3" fmla="*/ 18 h 79"/>
              <a:gd name="T4" fmla="*/ 81 w 100"/>
              <a:gd name="T5" fmla="*/ 33 h 79"/>
              <a:gd name="T6" fmla="*/ 83 w 100"/>
              <a:gd name="T7" fmla="*/ 35 h 79"/>
              <a:gd name="T8" fmla="*/ 90 w 100"/>
              <a:gd name="T9" fmla="*/ 46 h 79"/>
              <a:gd name="T10" fmla="*/ 98 w 100"/>
              <a:gd name="T11" fmla="*/ 48 h 79"/>
              <a:gd name="T12" fmla="*/ 100 w 100"/>
              <a:gd name="T13" fmla="*/ 53 h 79"/>
              <a:gd name="T14" fmla="*/ 92 w 100"/>
              <a:gd name="T15" fmla="*/ 58 h 79"/>
              <a:gd name="T16" fmla="*/ 83 w 100"/>
              <a:gd name="T17" fmla="*/ 65 h 79"/>
              <a:gd name="T18" fmla="*/ 82 w 100"/>
              <a:gd name="T19" fmla="*/ 67 h 79"/>
              <a:gd name="T20" fmla="*/ 81 w 100"/>
              <a:gd name="T21" fmla="*/ 67 h 79"/>
              <a:gd name="T22" fmla="*/ 79 w 100"/>
              <a:gd name="T23" fmla="*/ 67 h 79"/>
              <a:gd name="T24" fmla="*/ 63 w 100"/>
              <a:gd name="T25" fmla="*/ 68 h 79"/>
              <a:gd name="T26" fmla="*/ 51 w 100"/>
              <a:gd name="T27" fmla="*/ 69 h 79"/>
              <a:gd name="T28" fmla="*/ 47 w 100"/>
              <a:gd name="T29" fmla="*/ 69 h 79"/>
              <a:gd name="T30" fmla="*/ 45 w 100"/>
              <a:gd name="T31" fmla="*/ 69 h 79"/>
              <a:gd name="T32" fmla="*/ 44 w 100"/>
              <a:gd name="T33" fmla="*/ 69 h 79"/>
              <a:gd name="T34" fmla="*/ 30 w 100"/>
              <a:gd name="T35" fmla="*/ 71 h 79"/>
              <a:gd name="T36" fmla="*/ 26 w 100"/>
              <a:gd name="T37" fmla="*/ 73 h 79"/>
              <a:gd name="T38" fmla="*/ 23 w 100"/>
              <a:gd name="T39" fmla="*/ 76 h 79"/>
              <a:gd name="T40" fmla="*/ 14 w 100"/>
              <a:gd name="T41" fmla="*/ 79 h 79"/>
              <a:gd name="T42" fmla="*/ 13 w 100"/>
              <a:gd name="T43" fmla="*/ 73 h 79"/>
              <a:gd name="T44" fmla="*/ 8 w 100"/>
              <a:gd name="T45" fmla="*/ 63 h 79"/>
              <a:gd name="T46" fmla="*/ 6 w 100"/>
              <a:gd name="T47" fmla="*/ 58 h 79"/>
              <a:gd name="T48" fmla="*/ 3 w 100"/>
              <a:gd name="T49" fmla="*/ 61 h 79"/>
              <a:gd name="T50" fmla="*/ 0 w 100"/>
              <a:gd name="T51" fmla="*/ 45 h 79"/>
              <a:gd name="T52" fmla="*/ 6 w 100"/>
              <a:gd name="T53" fmla="*/ 38 h 79"/>
              <a:gd name="T54" fmla="*/ 14 w 100"/>
              <a:gd name="T55" fmla="*/ 39 h 79"/>
              <a:gd name="T56" fmla="*/ 26 w 100"/>
              <a:gd name="T57" fmla="*/ 31 h 79"/>
              <a:gd name="T58" fmla="*/ 28 w 100"/>
              <a:gd name="T59" fmla="*/ 34 h 79"/>
              <a:gd name="T60" fmla="*/ 33 w 100"/>
              <a:gd name="T61" fmla="*/ 31 h 79"/>
              <a:gd name="T62" fmla="*/ 40 w 100"/>
              <a:gd name="T63" fmla="*/ 15 h 79"/>
              <a:gd name="T64" fmla="*/ 41 w 100"/>
              <a:gd name="T65" fmla="*/ 12 h 79"/>
              <a:gd name="T66" fmla="*/ 47 w 100"/>
              <a:gd name="T67" fmla="*/ 4 h 79"/>
              <a:gd name="T68" fmla="*/ 44 w 100"/>
              <a:gd name="T69" fmla="*/ 3 h 79"/>
              <a:gd name="T70" fmla="*/ 43 w 100"/>
              <a:gd name="T71" fmla="*/ 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" h="79">
                <a:moveTo>
                  <a:pt x="66" y="8"/>
                </a:moveTo>
                <a:lnTo>
                  <a:pt x="59" y="18"/>
                </a:lnTo>
                <a:lnTo>
                  <a:pt x="81" y="33"/>
                </a:lnTo>
                <a:lnTo>
                  <a:pt x="83" y="35"/>
                </a:lnTo>
                <a:lnTo>
                  <a:pt x="90" y="46"/>
                </a:lnTo>
                <a:lnTo>
                  <a:pt x="98" y="48"/>
                </a:lnTo>
                <a:lnTo>
                  <a:pt x="100" y="53"/>
                </a:lnTo>
                <a:lnTo>
                  <a:pt x="92" y="58"/>
                </a:lnTo>
                <a:lnTo>
                  <a:pt x="83" y="65"/>
                </a:lnTo>
                <a:lnTo>
                  <a:pt x="82" y="67"/>
                </a:lnTo>
                <a:lnTo>
                  <a:pt x="81" y="67"/>
                </a:lnTo>
                <a:lnTo>
                  <a:pt x="79" y="67"/>
                </a:lnTo>
                <a:lnTo>
                  <a:pt x="63" y="68"/>
                </a:lnTo>
                <a:lnTo>
                  <a:pt x="51" y="69"/>
                </a:lnTo>
                <a:lnTo>
                  <a:pt x="47" y="69"/>
                </a:lnTo>
                <a:lnTo>
                  <a:pt x="45" y="69"/>
                </a:lnTo>
                <a:lnTo>
                  <a:pt x="44" y="69"/>
                </a:lnTo>
                <a:lnTo>
                  <a:pt x="30" y="71"/>
                </a:lnTo>
                <a:lnTo>
                  <a:pt x="26" y="73"/>
                </a:lnTo>
                <a:lnTo>
                  <a:pt x="23" y="76"/>
                </a:lnTo>
                <a:lnTo>
                  <a:pt x="14" y="79"/>
                </a:lnTo>
                <a:lnTo>
                  <a:pt x="13" y="73"/>
                </a:lnTo>
                <a:lnTo>
                  <a:pt x="8" y="63"/>
                </a:lnTo>
                <a:lnTo>
                  <a:pt x="6" y="58"/>
                </a:lnTo>
                <a:lnTo>
                  <a:pt x="3" y="61"/>
                </a:lnTo>
                <a:lnTo>
                  <a:pt x="0" y="45"/>
                </a:lnTo>
                <a:lnTo>
                  <a:pt x="6" y="38"/>
                </a:lnTo>
                <a:lnTo>
                  <a:pt x="14" y="39"/>
                </a:lnTo>
                <a:lnTo>
                  <a:pt x="26" y="31"/>
                </a:lnTo>
                <a:lnTo>
                  <a:pt x="28" y="34"/>
                </a:lnTo>
                <a:lnTo>
                  <a:pt x="33" y="31"/>
                </a:lnTo>
                <a:lnTo>
                  <a:pt x="40" y="15"/>
                </a:lnTo>
                <a:lnTo>
                  <a:pt x="41" y="12"/>
                </a:lnTo>
                <a:lnTo>
                  <a:pt x="47" y="4"/>
                </a:lnTo>
                <a:lnTo>
                  <a:pt x="44" y="3"/>
                </a:lnTo>
                <a:lnTo>
                  <a:pt x="4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5" name="Freeform 889"/>
          <p:cNvSpPr>
            <a:spLocks/>
          </p:cNvSpPr>
          <p:nvPr/>
        </p:nvSpPr>
        <p:spPr bwMode="auto">
          <a:xfrm>
            <a:off x="5205413" y="3849688"/>
            <a:ext cx="173038" cy="138113"/>
          </a:xfrm>
          <a:custGeom>
            <a:avLst/>
            <a:gdLst>
              <a:gd name="T0" fmla="*/ 98 w 109"/>
              <a:gd name="T1" fmla="*/ 0 h 87"/>
              <a:gd name="T2" fmla="*/ 107 w 109"/>
              <a:gd name="T3" fmla="*/ 1 h 87"/>
              <a:gd name="T4" fmla="*/ 109 w 109"/>
              <a:gd name="T5" fmla="*/ 5 h 87"/>
              <a:gd name="T6" fmla="*/ 103 w 109"/>
              <a:gd name="T7" fmla="*/ 6 h 87"/>
              <a:gd name="T8" fmla="*/ 102 w 109"/>
              <a:gd name="T9" fmla="*/ 6 h 87"/>
              <a:gd name="T10" fmla="*/ 100 w 109"/>
              <a:gd name="T11" fmla="*/ 15 h 87"/>
              <a:gd name="T12" fmla="*/ 99 w 109"/>
              <a:gd name="T13" fmla="*/ 16 h 87"/>
              <a:gd name="T14" fmla="*/ 94 w 109"/>
              <a:gd name="T15" fmla="*/ 21 h 87"/>
              <a:gd name="T16" fmla="*/ 94 w 109"/>
              <a:gd name="T17" fmla="*/ 34 h 87"/>
              <a:gd name="T18" fmla="*/ 87 w 109"/>
              <a:gd name="T19" fmla="*/ 46 h 87"/>
              <a:gd name="T20" fmla="*/ 73 w 109"/>
              <a:gd name="T21" fmla="*/ 53 h 87"/>
              <a:gd name="T22" fmla="*/ 53 w 109"/>
              <a:gd name="T23" fmla="*/ 87 h 87"/>
              <a:gd name="T24" fmla="*/ 51 w 109"/>
              <a:gd name="T25" fmla="*/ 81 h 87"/>
              <a:gd name="T26" fmla="*/ 49 w 109"/>
              <a:gd name="T27" fmla="*/ 71 h 87"/>
              <a:gd name="T28" fmla="*/ 42 w 109"/>
              <a:gd name="T29" fmla="*/ 61 h 87"/>
              <a:gd name="T30" fmla="*/ 31 w 109"/>
              <a:gd name="T31" fmla="*/ 64 h 87"/>
              <a:gd name="T32" fmla="*/ 25 w 109"/>
              <a:gd name="T33" fmla="*/ 64 h 87"/>
              <a:gd name="T34" fmla="*/ 24 w 109"/>
              <a:gd name="T35" fmla="*/ 60 h 87"/>
              <a:gd name="T36" fmla="*/ 20 w 109"/>
              <a:gd name="T37" fmla="*/ 61 h 87"/>
              <a:gd name="T38" fmla="*/ 13 w 109"/>
              <a:gd name="T39" fmla="*/ 56 h 87"/>
              <a:gd name="T40" fmla="*/ 9 w 109"/>
              <a:gd name="T41" fmla="*/ 56 h 87"/>
              <a:gd name="T42" fmla="*/ 1 w 109"/>
              <a:gd name="T43" fmla="*/ 54 h 87"/>
              <a:gd name="T44" fmla="*/ 0 w 109"/>
              <a:gd name="T45" fmla="*/ 51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9" h="87">
                <a:moveTo>
                  <a:pt x="98" y="0"/>
                </a:moveTo>
                <a:lnTo>
                  <a:pt x="107" y="1"/>
                </a:lnTo>
                <a:lnTo>
                  <a:pt x="109" y="5"/>
                </a:lnTo>
                <a:lnTo>
                  <a:pt x="103" y="6"/>
                </a:lnTo>
                <a:lnTo>
                  <a:pt x="102" y="6"/>
                </a:lnTo>
                <a:lnTo>
                  <a:pt x="100" y="15"/>
                </a:lnTo>
                <a:lnTo>
                  <a:pt x="99" y="16"/>
                </a:lnTo>
                <a:lnTo>
                  <a:pt x="94" y="21"/>
                </a:lnTo>
                <a:lnTo>
                  <a:pt x="94" y="34"/>
                </a:lnTo>
                <a:lnTo>
                  <a:pt x="87" y="46"/>
                </a:lnTo>
                <a:lnTo>
                  <a:pt x="73" y="53"/>
                </a:lnTo>
                <a:lnTo>
                  <a:pt x="53" y="87"/>
                </a:lnTo>
                <a:lnTo>
                  <a:pt x="51" y="81"/>
                </a:lnTo>
                <a:lnTo>
                  <a:pt x="49" y="71"/>
                </a:lnTo>
                <a:lnTo>
                  <a:pt x="42" y="61"/>
                </a:lnTo>
                <a:lnTo>
                  <a:pt x="31" y="64"/>
                </a:lnTo>
                <a:lnTo>
                  <a:pt x="25" y="64"/>
                </a:lnTo>
                <a:lnTo>
                  <a:pt x="24" y="60"/>
                </a:lnTo>
                <a:lnTo>
                  <a:pt x="20" y="61"/>
                </a:lnTo>
                <a:lnTo>
                  <a:pt x="13" y="56"/>
                </a:lnTo>
                <a:lnTo>
                  <a:pt x="9" y="56"/>
                </a:lnTo>
                <a:lnTo>
                  <a:pt x="1" y="54"/>
                </a:lnTo>
                <a:lnTo>
                  <a:pt x="0" y="5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6" name="Freeform 890"/>
          <p:cNvSpPr>
            <a:spLocks/>
          </p:cNvSpPr>
          <p:nvPr/>
        </p:nvSpPr>
        <p:spPr bwMode="auto">
          <a:xfrm>
            <a:off x="5667375" y="3500438"/>
            <a:ext cx="58738" cy="30163"/>
          </a:xfrm>
          <a:custGeom>
            <a:avLst/>
            <a:gdLst>
              <a:gd name="T0" fmla="*/ 0 w 37"/>
              <a:gd name="T1" fmla="*/ 18 h 19"/>
              <a:gd name="T2" fmla="*/ 3 w 37"/>
              <a:gd name="T3" fmla="*/ 19 h 19"/>
              <a:gd name="T4" fmla="*/ 7 w 37"/>
              <a:gd name="T5" fmla="*/ 18 h 19"/>
              <a:gd name="T6" fmla="*/ 15 w 37"/>
              <a:gd name="T7" fmla="*/ 11 h 19"/>
              <a:gd name="T8" fmla="*/ 23 w 37"/>
              <a:gd name="T9" fmla="*/ 0 h 19"/>
              <a:gd name="T10" fmla="*/ 27 w 37"/>
              <a:gd name="T11" fmla="*/ 11 h 19"/>
              <a:gd name="T12" fmla="*/ 37 w 37"/>
              <a:gd name="T13" fmla="*/ 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19">
                <a:moveTo>
                  <a:pt x="0" y="18"/>
                </a:moveTo>
                <a:lnTo>
                  <a:pt x="3" y="19"/>
                </a:lnTo>
                <a:lnTo>
                  <a:pt x="7" y="18"/>
                </a:lnTo>
                <a:lnTo>
                  <a:pt x="15" y="11"/>
                </a:lnTo>
                <a:lnTo>
                  <a:pt x="23" y="0"/>
                </a:lnTo>
                <a:lnTo>
                  <a:pt x="27" y="11"/>
                </a:lnTo>
                <a:lnTo>
                  <a:pt x="37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7" name="Freeform 891"/>
          <p:cNvSpPr>
            <a:spLocks/>
          </p:cNvSpPr>
          <p:nvPr/>
        </p:nvSpPr>
        <p:spPr bwMode="auto">
          <a:xfrm>
            <a:off x="5600700" y="3513138"/>
            <a:ext cx="125413" cy="177800"/>
          </a:xfrm>
          <a:custGeom>
            <a:avLst/>
            <a:gdLst>
              <a:gd name="T0" fmla="*/ 79 w 79"/>
              <a:gd name="T1" fmla="*/ 0 h 112"/>
              <a:gd name="T2" fmla="*/ 79 w 79"/>
              <a:gd name="T3" fmla="*/ 13 h 112"/>
              <a:gd name="T4" fmla="*/ 79 w 79"/>
              <a:gd name="T5" fmla="*/ 21 h 112"/>
              <a:gd name="T6" fmla="*/ 57 w 79"/>
              <a:gd name="T7" fmla="*/ 28 h 112"/>
              <a:gd name="T8" fmla="*/ 64 w 79"/>
              <a:gd name="T9" fmla="*/ 33 h 112"/>
              <a:gd name="T10" fmla="*/ 57 w 79"/>
              <a:gd name="T11" fmla="*/ 40 h 112"/>
              <a:gd name="T12" fmla="*/ 56 w 79"/>
              <a:gd name="T13" fmla="*/ 62 h 112"/>
              <a:gd name="T14" fmla="*/ 63 w 79"/>
              <a:gd name="T15" fmla="*/ 63 h 112"/>
              <a:gd name="T16" fmla="*/ 56 w 79"/>
              <a:gd name="T17" fmla="*/ 70 h 112"/>
              <a:gd name="T18" fmla="*/ 48 w 79"/>
              <a:gd name="T19" fmla="*/ 81 h 112"/>
              <a:gd name="T20" fmla="*/ 52 w 79"/>
              <a:gd name="T21" fmla="*/ 85 h 112"/>
              <a:gd name="T22" fmla="*/ 52 w 79"/>
              <a:gd name="T23" fmla="*/ 86 h 112"/>
              <a:gd name="T24" fmla="*/ 41 w 79"/>
              <a:gd name="T25" fmla="*/ 94 h 112"/>
              <a:gd name="T26" fmla="*/ 23 w 79"/>
              <a:gd name="T27" fmla="*/ 108 h 112"/>
              <a:gd name="T28" fmla="*/ 20 w 79"/>
              <a:gd name="T29" fmla="*/ 111 h 112"/>
              <a:gd name="T30" fmla="*/ 16 w 79"/>
              <a:gd name="T31" fmla="*/ 112 h 112"/>
              <a:gd name="T32" fmla="*/ 16 w 79"/>
              <a:gd name="T33" fmla="*/ 111 h 112"/>
              <a:gd name="T34" fmla="*/ 14 w 79"/>
              <a:gd name="T35" fmla="*/ 107 h 112"/>
              <a:gd name="T36" fmla="*/ 12 w 79"/>
              <a:gd name="T37" fmla="*/ 104 h 112"/>
              <a:gd name="T38" fmla="*/ 7 w 79"/>
              <a:gd name="T39" fmla="*/ 105 h 112"/>
              <a:gd name="T40" fmla="*/ 3 w 79"/>
              <a:gd name="T41" fmla="*/ 85 h 112"/>
              <a:gd name="T42" fmla="*/ 0 w 79"/>
              <a:gd name="T43" fmla="*/ 70 h 112"/>
              <a:gd name="T44" fmla="*/ 15 w 79"/>
              <a:gd name="T45" fmla="*/ 60 h 112"/>
              <a:gd name="T46" fmla="*/ 22 w 79"/>
              <a:gd name="T47" fmla="*/ 44 h 112"/>
              <a:gd name="T48" fmla="*/ 16 w 79"/>
              <a:gd name="T49" fmla="*/ 38 h 112"/>
              <a:gd name="T50" fmla="*/ 20 w 79"/>
              <a:gd name="T51" fmla="*/ 37 h 112"/>
              <a:gd name="T52" fmla="*/ 26 w 79"/>
              <a:gd name="T53" fmla="*/ 36 h 112"/>
              <a:gd name="T54" fmla="*/ 34 w 79"/>
              <a:gd name="T55" fmla="*/ 13 h 112"/>
              <a:gd name="T56" fmla="*/ 34 w 79"/>
              <a:gd name="T57" fmla="*/ 11 h 112"/>
              <a:gd name="T58" fmla="*/ 35 w 79"/>
              <a:gd name="T59" fmla="*/ 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9" h="112">
                <a:moveTo>
                  <a:pt x="79" y="0"/>
                </a:moveTo>
                <a:lnTo>
                  <a:pt x="79" y="13"/>
                </a:lnTo>
                <a:lnTo>
                  <a:pt x="79" y="21"/>
                </a:lnTo>
                <a:lnTo>
                  <a:pt x="57" y="28"/>
                </a:lnTo>
                <a:lnTo>
                  <a:pt x="64" y="33"/>
                </a:lnTo>
                <a:lnTo>
                  <a:pt x="57" y="40"/>
                </a:lnTo>
                <a:lnTo>
                  <a:pt x="56" y="62"/>
                </a:lnTo>
                <a:lnTo>
                  <a:pt x="63" y="63"/>
                </a:lnTo>
                <a:lnTo>
                  <a:pt x="56" y="70"/>
                </a:lnTo>
                <a:lnTo>
                  <a:pt x="48" y="81"/>
                </a:lnTo>
                <a:lnTo>
                  <a:pt x="52" y="85"/>
                </a:lnTo>
                <a:lnTo>
                  <a:pt x="52" y="86"/>
                </a:lnTo>
                <a:lnTo>
                  <a:pt x="41" y="94"/>
                </a:lnTo>
                <a:lnTo>
                  <a:pt x="23" y="108"/>
                </a:lnTo>
                <a:lnTo>
                  <a:pt x="20" y="111"/>
                </a:lnTo>
                <a:lnTo>
                  <a:pt x="16" y="112"/>
                </a:lnTo>
                <a:lnTo>
                  <a:pt x="16" y="111"/>
                </a:lnTo>
                <a:lnTo>
                  <a:pt x="14" y="107"/>
                </a:lnTo>
                <a:lnTo>
                  <a:pt x="12" y="104"/>
                </a:lnTo>
                <a:lnTo>
                  <a:pt x="7" y="105"/>
                </a:lnTo>
                <a:lnTo>
                  <a:pt x="3" y="85"/>
                </a:lnTo>
                <a:lnTo>
                  <a:pt x="0" y="70"/>
                </a:lnTo>
                <a:lnTo>
                  <a:pt x="15" y="60"/>
                </a:lnTo>
                <a:lnTo>
                  <a:pt x="22" y="44"/>
                </a:lnTo>
                <a:lnTo>
                  <a:pt x="16" y="38"/>
                </a:lnTo>
                <a:lnTo>
                  <a:pt x="20" y="37"/>
                </a:lnTo>
                <a:lnTo>
                  <a:pt x="26" y="36"/>
                </a:lnTo>
                <a:lnTo>
                  <a:pt x="34" y="13"/>
                </a:lnTo>
                <a:lnTo>
                  <a:pt x="34" y="11"/>
                </a:lnTo>
                <a:lnTo>
                  <a:pt x="35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8" name="Freeform 892"/>
          <p:cNvSpPr>
            <a:spLocks noEditPoints="1"/>
          </p:cNvSpPr>
          <p:nvPr/>
        </p:nvSpPr>
        <p:spPr bwMode="auto">
          <a:xfrm>
            <a:off x="5581650" y="3363913"/>
            <a:ext cx="227013" cy="153988"/>
          </a:xfrm>
          <a:custGeom>
            <a:avLst/>
            <a:gdLst>
              <a:gd name="T0" fmla="*/ 32 w 143"/>
              <a:gd name="T1" fmla="*/ 78 h 97"/>
              <a:gd name="T2" fmla="*/ 31 w 143"/>
              <a:gd name="T3" fmla="*/ 78 h 97"/>
              <a:gd name="T4" fmla="*/ 30 w 143"/>
              <a:gd name="T5" fmla="*/ 75 h 97"/>
              <a:gd name="T6" fmla="*/ 26 w 143"/>
              <a:gd name="T7" fmla="*/ 77 h 97"/>
              <a:gd name="T8" fmla="*/ 27 w 143"/>
              <a:gd name="T9" fmla="*/ 79 h 97"/>
              <a:gd name="T10" fmla="*/ 21 w 143"/>
              <a:gd name="T11" fmla="*/ 79 h 97"/>
              <a:gd name="T12" fmla="*/ 17 w 143"/>
              <a:gd name="T13" fmla="*/ 75 h 97"/>
              <a:gd name="T14" fmla="*/ 17 w 143"/>
              <a:gd name="T15" fmla="*/ 63 h 97"/>
              <a:gd name="T16" fmla="*/ 17 w 143"/>
              <a:gd name="T17" fmla="*/ 60 h 97"/>
              <a:gd name="T18" fmla="*/ 12 w 143"/>
              <a:gd name="T19" fmla="*/ 59 h 97"/>
              <a:gd name="T20" fmla="*/ 9 w 143"/>
              <a:gd name="T21" fmla="*/ 57 h 97"/>
              <a:gd name="T22" fmla="*/ 4 w 143"/>
              <a:gd name="T23" fmla="*/ 59 h 97"/>
              <a:gd name="T24" fmla="*/ 0 w 143"/>
              <a:gd name="T25" fmla="*/ 59 h 97"/>
              <a:gd name="T26" fmla="*/ 9 w 143"/>
              <a:gd name="T27" fmla="*/ 48 h 97"/>
              <a:gd name="T28" fmla="*/ 8 w 143"/>
              <a:gd name="T29" fmla="*/ 40 h 97"/>
              <a:gd name="T30" fmla="*/ 8 w 143"/>
              <a:gd name="T31" fmla="*/ 38 h 97"/>
              <a:gd name="T32" fmla="*/ 6 w 143"/>
              <a:gd name="T33" fmla="*/ 38 h 97"/>
              <a:gd name="T34" fmla="*/ 110 w 143"/>
              <a:gd name="T35" fmla="*/ 17 h 97"/>
              <a:gd name="T36" fmla="*/ 111 w 143"/>
              <a:gd name="T37" fmla="*/ 17 h 97"/>
              <a:gd name="T38" fmla="*/ 113 w 143"/>
              <a:gd name="T39" fmla="*/ 17 h 97"/>
              <a:gd name="T40" fmla="*/ 118 w 143"/>
              <a:gd name="T41" fmla="*/ 25 h 97"/>
              <a:gd name="T42" fmla="*/ 125 w 143"/>
              <a:gd name="T43" fmla="*/ 22 h 97"/>
              <a:gd name="T44" fmla="*/ 124 w 143"/>
              <a:gd name="T45" fmla="*/ 15 h 97"/>
              <a:gd name="T46" fmla="*/ 133 w 143"/>
              <a:gd name="T47" fmla="*/ 19 h 97"/>
              <a:gd name="T48" fmla="*/ 133 w 143"/>
              <a:gd name="T49" fmla="*/ 19 h 97"/>
              <a:gd name="T50" fmla="*/ 143 w 143"/>
              <a:gd name="T51" fmla="*/ 44 h 97"/>
              <a:gd name="T52" fmla="*/ 135 w 143"/>
              <a:gd name="T53" fmla="*/ 55 h 97"/>
              <a:gd name="T54" fmla="*/ 130 w 143"/>
              <a:gd name="T55" fmla="*/ 63 h 97"/>
              <a:gd name="T56" fmla="*/ 124 w 143"/>
              <a:gd name="T57" fmla="*/ 64 h 97"/>
              <a:gd name="T58" fmla="*/ 121 w 143"/>
              <a:gd name="T59" fmla="*/ 74 h 97"/>
              <a:gd name="T60" fmla="*/ 114 w 143"/>
              <a:gd name="T61" fmla="*/ 75 h 97"/>
              <a:gd name="T62" fmla="*/ 118 w 143"/>
              <a:gd name="T63" fmla="*/ 83 h 97"/>
              <a:gd name="T64" fmla="*/ 116 w 143"/>
              <a:gd name="T65" fmla="*/ 87 h 97"/>
              <a:gd name="T66" fmla="*/ 111 w 143"/>
              <a:gd name="T67" fmla="*/ 89 h 97"/>
              <a:gd name="T68" fmla="*/ 99 w 143"/>
              <a:gd name="T69" fmla="*/ 89 h 97"/>
              <a:gd name="T70" fmla="*/ 98 w 143"/>
              <a:gd name="T71" fmla="*/ 97 h 97"/>
              <a:gd name="T72" fmla="*/ 91 w 143"/>
              <a:gd name="T73" fmla="*/ 94 h 97"/>
              <a:gd name="T74" fmla="*/ 81 w 143"/>
              <a:gd name="T75" fmla="*/ 97 h 97"/>
              <a:gd name="T76" fmla="*/ 77 w 143"/>
              <a:gd name="T77" fmla="*/ 86 h 97"/>
              <a:gd name="T78" fmla="*/ 69 w 143"/>
              <a:gd name="T79" fmla="*/ 87 h 97"/>
              <a:gd name="T80" fmla="*/ 56 w 143"/>
              <a:gd name="T81" fmla="*/ 83 h 97"/>
              <a:gd name="T82" fmla="*/ 45 w 143"/>
              <a:gd name="T83" fmla="*/ 90 h 97"/>
              <a:gd name="T84" fmla="*/ 43 w 143"/>
              <a:gd name="T85" fmla="*/ 90 h 97"/>
              <a:gd name="T86" fmla="*/ 32 w 143"/>
              <a:gd name="T87" fmla="*/ 86 h 97"/>
              <a:gd name="T88" fmla="*/ 34 w 143"/>
              <a:gd name="T89" fmla="*/ 81 h 97"/>
              <a:gd name="T90" fmla="*/ 53 w 143"/>
              <a:gd name="T91" fmla="*/ 4 h 97"/>
              <a:gd name="T92" fmla="*/ 65 w 143"/>
              <a:gd name="T93" fmla="*/ 0 h 97"/>
              <a:gd name="T94" fmla="*/ 66 w 143"/>
              <a:gd name="T95" fmla="*/ 3 h 97"/>
              <a:gd name="T96" fmla="*/ 66 w 143"/>
              <a:gd name="T97" fmla="*/ 3 h 97"/>
              <a:gd name="T98" fmla="*/ 72 w 143"/>
              <a:gd name="T99" fmla="*/ 7 h 97"/>
              <a:gd name="T100" fmla="*/ 77 w 143"/>
              <a:gd name="T101" fmla="*/ 6 h 97"/>
              <a:gd name="T102" fmla="*/ 77 w 143"/>
              <a:gd name="T103" fmla="*/ 3 h 97"/>
              <a:gd name="T104" fmla="*/ 80 w 143"/>
              <a:gd name="T105" fmla="*/ 7 h 97"/>
              <a:gd name="T106" fmla="*/ 81 w 143"/>
              <a:gd name="T107" fmla="*/ 12 h 97"/>
              <a:gd name="T108" fmla="*/ 92 w 143"/>
              <a:gd name="T109" fmla="*/ 17 h 97"/>
              <a:gd name="T110" fmla="*/ 95 w 143"/>
              <a:gd name="T111" fmla="*/ 21 h 97"/>
              <a:gd name="T112" fmla="*/ 91 w 143"/>
              <a:gd name="T113" fmla="*/ 25 h 97"/>
              <a:gd name="T114" fmla="*/ 94 w 143"/>
              <a:gd name="T115" fmla="*/ 25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3" h="97">
                <a:moveTo>
                  <a:pt x="32" y="78"/>
                </a:moveTo>
                <a:lnTo>
                  <a:pt x="31" y="78"/>
                </a:lnTo>
                <a:lnTo>
                  <a:pt x="30" y="75"/>
                </a:lnTo>
                <a:lnTo>
                  <a:pt x="26" y="77"/>
                </a:lnTo>
                <a:lnTo>
                  <a:pt x="27" y="79"/>
                </a:lnTo>
                <a:lnTo>
                  <a:pt x="21" y="79"/>
                </a:lnTo>
                <a:lnTo>
                  <a:pt x="17" y="75"/>
                </a:lnTo>
                <a:lnTo>
                  <a:pt x="17" y="63"/>
                </a:lnTo>
                <a:lnTo>
                  <a:pt x="17" y="60"/>
                </a:lnTo>
                <a:lnTo>
                  <a:pt x="12" y="59"/>
                </a:lnTo>
                <a:lnTo>
                  <a:pt x="9" y="57"/>
                </a:lnTo>
                <a:lnTo>
                  <a:pt x="4" y="59"/>
                </a:lnTo>
                <a:lnTo>
                  <a:pt x="0" y="59"/>
                </a:lnTo>
                <a:lnTo>
                  <a:pt x="9" y="48"/>
                </a:lnTo>
                <a:lnTo>
                  <a:pt x="8" y="40"/>
                </a:lnTo>
                <a:lnTo>
                  <a:pt x="8" y="38"/>
                </a:lnTo>
                <a:lnTo>
                  <a:pt x="6" y="38"/>
                </a:lnTo>
                <a:moveTo>
                  <a:pt x="110" y="17"/>
                </a:moveTo>
                <a:lnTo>
                  <a:pt x="111" y="17"/>
                </a:lnTo>
                <a:lnTo>
                  <a:pt x="113" y="17"/>
                </a:lnTo>
                <a:lnTo>
                  <a:pt x="118" y="25"/>
                </a:lnTo>
                <a:lnTo>
                  <a:pt x="125" y="22"/>
                </a:lnTo>
                <a:lnTo>
                  <a:pt x="124" y="15"/>
                </a:lnTo>
                <a:lnTo>
                  <a:pt x="133" y="19"/>
                </a:lnTo>
                <a:moveTo>
                  <a:pt x="133" y="19"/>
                </a:moveTo>
                <a:lnTo>
                  <a:pt x="143" y="44"/>
                </a:lnTo>
                <a:lnTo>
                  <a:pt x="135" y="55"/>
                </a:lnTo>
                <a:lnTo>
                  <a:pt x="130" y="63"/>
                </a:lnTo>
                <a:lnTo>
                  <a:pt x="124" y="64"/>
                </a:lnTo>
                <a:lnTo>
                  <a:pt x="121" y="74"/>
                </a:lnTo>
                <a:lnTo>
                  <a:pt x="114" y="75"/>
                </a:lnTo>
                <a:lnTo>
                  <a:pt x="118" y="83"/>
                </a:lnTo>
                <a:lnTo>
                  <a:pt x="116" y="87"/>
                </a:lnTo>
                <a:lnTo>
                  <a:pt x="111" y="89"/>
                </a:lnTo>
                <a:lnTo>
                  <a:pt x="99" y="89"/>
                </a:lnTo>
                <a:lnTo>
                  <a:pt x="98" y="97"/>
                </a:lnTo>
                <a:lnTo>
                  <a:pt x="91" y="94"/>
                </a:lnTo>
                <a:lnTo>
                  <a:pt x="81" y="97"/>
                </a:lnTo>
                <a:lnTo>
                  <a:pt x="77" y="86"/>
                </a:lnTo>
                <a:lnTo>
                  <a:pt x="69" y="87"/>
                </a:lnTo>
                <a:lnTo>
                  <a:pt x="56" y="83"/>
                </a:lnTo>
                <a:lnTo>
                  <a:pt x="45" y="90"/>
                </a:lnTo>
                <a:lnTo>
                  <a:pt x="43" y="90"/>
                </a:lnTo>
                <a:lnTo>
                  <a:pt x="32" y="86"/>
                </a:lnTo>
                <a:lnTo>
                  <a:pt x="34" y="81"/>
                </a:lnTo>
                <a:moveTo>
                  <a:pt x="53" y="4"/>
                </a:moveTo>
                <a:lnTo>
                  <a:pt x="65" y="0"/>
                </a:lnTo>
                <a:lnTo>
                  <a:pt x="66" y="3"/>
                </a:lnTo>
                <a:moveTo>
                  <a:pt x="66" y="3"/>
                </a:moveTo>
                <a:lnTo>
                  <a:pt x="72" y="7"/>
                </a:lnTo>
                <a:lnTo>
                  <a:pt x="77" y="6"/>
                </a:lnTo>
                <a:lnTo>
                  <a:pt x="77" y="3"/>
                </a:lnTo>
                <a:lnTo>
                  <a:pt x="80" y="7"/>
                </a:lnTo>
                <a:lnTo>
                  <a:pt x="81" y="12"/>
                </a:lnTo>
                <a:lnTo>
                  <a:pt x="92" y="17"/>
                </a:lnTo>
                <a:lnTo>
                  <a:pt x="95" y="21"/>
                </a:lnTo>
                <a:lnTo>
                  <a:pt x="91" y="25"/>
                </a:lnTo>
                <a:lnTo>
                  <a:pt x="94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9" name="Freeform 893"/>
          <p:cNvSpPr>
            <a:spLocks/>
          </p:cNvSpPr>
          <p:nvPr/>
        </p:nvSpPr>
        <p:spPr bwMode="auto">
          <a:xfrm>
            <a:off x="5846763" y="2957513"/>
            <a:ext cx="3175" cy="12700"/>
          </a:xfrm>
          <a:custGeom>
            <a:avLst/>
            <a:gdLst>
              <a:gd name="T0" fmla="*/ 0 w 2"/>
              <a:gd name="T1" fmla="*/ 0 h 8"/>
              <a:gd name="T2" fmla="*/ 0 w 2"/>
              <a:gd name="T3" fmla="*/ 3 h 8"/>
              <a:gd name="T4" fmla="*/ 2 w 2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8">
                <a:moveTo>
                  <a:pt x="0" y="0"/>
                </a:moveTo>
                <a:lnTo>
                  <a:pt x="0" y="3"/>
                </a:lnTo>
                <a:lnTo>
                  <a:pt x="2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0" name="Freeform 894"/>
          <p:cNvSpPr>
            <a:spLocks noEditPoints="1"/>
          </p:cNvSpPr>
          <p:nvPr/>
        </p:nvSpPr>
        <p:spPr bwMode="auto">
          <a:xfrm>
            <a:off x="6030913" y="2444750"/>
            <a:ext cx="161925" cy="246063"/>
          </a:xfrm>
          <a:custGeom>
            <a:avLst/>
            <a:gdLst>
              <a:gd name="T0" fmla="*/ 102 w 102"/>
              <a:gd name="T1" fmla="*/ 86 h 155"/>
              <a:gd name="T2" fmla="*/ 102 w 102"/>
              <a:gd name="T3" fmla="*/ 87 h 155"/>
              <a:gd name="T4" fmla="*/ 91 w 102"/>
              <a:gd name="T5" fmla="*/ 96 h 155"/>
              <a:gd name="T6" fmla="*/ 87 w 102"/>
              <a:gd name="T7" fmla="*/ 111 h 155"/>
              <a:gd name="T8" fmla="*/ 86 w 102"/>
              <a:gd name="T9" fmla="*/ 113 h 155"/>
              <a:gd name="T10" fmla="*/ 85 w 102"/>
              <a:gd name="T11" fmla="*/ 114 h 155"/>
              <a:gd name="T12" fmla="*/ 85 w 102"/>
              <a:gd name="T13" fmla="*/ 118 h 155"/>
              <a:gd name="T14" fmla="*/ 83 w 102"/>
              <a:gd name="T15" fmla="*/ 132 h 155"/>
              <a:gd name="T16" fmla="*/ 83 w 102"/>
              <a:gd name="T17" fmla="*/ 133 h 155"/>
              <a:gd name="T18" fmla="*/ 78 w 102"/>
              <a:gd name="T19" fmla="*/ 146 h 155"/>
              <a:gd name="T20" fmla="*/ 76 w 102"/>
              <a:gd name="T21" fmla="*/ 146 h 155"/>
              <a:gd name="T22" fmla="*/ 71 w 102"/>
              <a:gd name="T23" fmla="*/ 151 h 155"/>
              <a:gd name="T24" fmla="*/ 67 w 102"/>
              <a:gd name="T25" fmla="*/ 155 h 155"/>
              <a:gd name="T26" fmla="*/ 67 w 102"/>
              <a:gd name="T27" fmla="*/ 152 h 155"/>
              <a:gd name="T28" fmla="*/ 57 w 102"/>
              <a:gd name="T29" fmla="*/ 126 h 155"/>
              <a:gd name="T30" fmla="*/ 38 w 102"/>
              <a:gd name="T31" fmla="*/ 113 h 155"/>
              <a:gd name="T32" fmla="*/ 36 w 102"/>
              <a:gd name="T33" fmla="*/ 114 h 155"/>
              <a:gd name="T34" fmla="*/ 30 w 102"/>
              <a:gd name="T35" fmla="*/ 102 h 155"/>
              <a:gd name="T36" fmla="*/ 19 w 102"/>
              <a:gd name="T37" fmla="*/ 109 h 155"/>
              <a:gd name="T38" fmla="*/ 14 w 102"/>
              <a:gd name="T39" fmla="*/ 106 h 155"/>
              <a:gd name="T40" fmla="*/ 1 w 102"/>
              <a:gd name="T41" fmla="*/ 99 h 155"/>
              <a:gd name="T42" fmla="*/ 1 w 102"/>
              <a:gd name="T43" fmla="*/ 98 h 155"/>
              <a:gd name="T44" fmla="*/ 0 w 102"/>
              <a:gd name="T45" fmla="*/ 95 h 155"/>
              <a:gd name="T46" fmla="*/ 72 w 102"/>
              <a:gd name="T47" fmla="*/ 15 h 155"/>
              <a:gd name="T48" fmla="*/ 74 w 102"/>
              <a:gd name="T49" fmla="*/ 23 h 155"/>
              <a:gd name="T50" fmla="*/ 83 w 102"/>
              <a:gd name="T51" fmla="*/ 27 h 155"/>
              <a:gd name="T52" fmla="*/ 83 w 102"/>
              <a:gd name="T53" fmla="*/ 27 h 155"/>
              <a:gd name="T54" fmla="*/ 83 w 102"/>
              <a:gd name="T55" fmla="*/ 36 h 155"/>
              <a:gd name="T56" fmla="*/ 70 w 102"/>
              <a:gd name="T57" fmla="*/ 45 h 155"/>
              <a:gd name="T58" fmla="*/ 70 w 102"/>
              <a:gd name="T59" fmla="*/ 47 h 155"/>
              <a:gd name="T60" fmla="*/ 71 w 102"/>
              <a:gd name="T61" fmla="*/ 49 h 155"/>
              <a:gd name="T62" fmla="*/ 71 w 102"/>
              <a:gd name="T63" fmla="*/ 50 h 155"/>
              <a:gd name="T64" fmla="*/ 72 w 102"/>
              <a:gd name="T65" fmla="*/ 51 h 155"/>
              <a:gd name="T66" fmla="*/ 82 w 102"/>
              <a:gd name="T67" fmla="*/ 0 h 155"/>
              <a:gd name="T68" fmla="*/ 71 w 102"/>
              <a:gd name="T69" fmla="*/ 8 h 155"/>
              <a:gd name="T70" fmla="*/ 72 w 102"/>
              <a:gd name="T71" fmla="*/ 1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2" h="155">
                <a:moveTo>
                  <a:pt x="102" y="86"/>
                </a:moveTo>
                <a:lnTo>
                  <a:pt x="102" y="87"/>
                </a:lnTo>
                <a:lnTo>
                  <a:pt x="91" y="96"/>
                </a:lnTo>
                <a:lnTo>
                  <a:pt x="87" y="111"/>
                </a:lnTo>
                <a:lnTo>
                  <a:pt x="86" y="113"/>
                </a:lnTo>
                <a:lnTo>
                  <a:pt x="85" y="114"/>
                </a:lnTo>
                <a:lnTo>
                  <a:pt x="85" y="118"/>
                </a:lnTo>
                <a:lnTo>
                  <a:pt x="83" y="132"/>
                </a:lnTo>
                <a:lnTo>
                  <a:pt x="83" y="133"/>
                </a:lnTo>
                <a:lnTo>
                  <a:pt x="78" y="146"/>
                </a:lnTo>
                <a:lnTo>
                  <a:pt x="76" y="146"/>
                </a:lnTo>
                <a:lnTo>
                  <a:pt x="71" y="151"/>
                </a:lnTo>
                <a:lnTo>
                  <a:pt x="67" y="155"/>
                </a:lnTo>
                <a:lnTo>
                  <a:pt x="67" y="152"/>
                </a:lnTo>
                <a:lnTo>
                  <a:pt x="57" y="126"/>
                </a:lnTo>
                <a:lnTo>
                  <a:pt x="38" y="113"/>
                </a:lnTo>
                <a:lnTo>
                  <a:pt x="36" y="114"/>
                </a:lnTo>
                <a:lnTo>
                  <a:pt x="30" y="102"/>
                </a:lnTo>
                <a:lnTo>
                  <a:pt x="19" y="109"/>
                </a:lnTo>
                <a:lnTo>
                  <a:pt x="14" y="106"/>
                </a:lnTo>
                <a:lnTo>
                  <a:pt x="1" y="99"/>
                </a:lnTo>
                <a:lnTo>
                  <a:pt x="1" y="98"/>
                </a:lnTo>
                <a:lnTo>
                  <a:pt x="0" y="95"/>
                </a:lnTo>
                <a:moveTo>
                  <a:pt x="72" y="15"/>
                </a:moveTo>
                <a:lnTo>
                  <a:pt x="74" y="23"/>
                </a:lnTo>
                <a:lnTo>
                  <a:pt x="83" y="27"/>
                </a:lnTo>
                <a:moveTo>
                  <a:pt x="83" y="27"/>
                </a:moveTo>
                <a:lnTo>
                  <a:pt x="83" y="36"/>
                </a:lnTo>
                <a:lnTo>
                  <a:pt x="70" y="45"/>
                </a:lnTo>
                <a:lnTo>
                  <a:pt x="70" y="47"/>
                </a:lnTo>
                <a:lnTo>
                  <a:pt x="71" y="49"/>
                </a:lnTo>
                <a:lnTo>
                  <a:pt x="71" y="50"/>
                </a:lnTo>
                <a:lnTo>
                  <a:pt x="72" y="51"/>
                </a:lnTo>
                <a:moveTo>
                  <a:pt x="82" y="0"/>
                </a:moveTo>
                <a:lnTo>
                  <a:pt x="71" y="8"/>
                </a:lnTo>
                <a:lnTo>
                  <a:pt x="72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1" name="Freeform 895"/>
          <p:cNvSpPr>
            <a:spLocks/>
          </p:cNvSpPr>
          <p:nvPr/>
        </p:nvSpPr>
        <p:spPr bwMode="auto">
          <a:xfrm>
            <a:off x="6467475" y="1890713"/>
            <a:ext cx="101600" cy="87313"/>
          </a:xfrm>
          <a:custGeom>
            <a:avLst/>
            <a:gdLst>
              <a:gd name="T0" fmla="*/ 25 w 64"/>
              <a:gd name="T1" fmla="*/ 0 h 55"/>
              <a:gd name="T2" fmla="*/ 24 w 64"/>
              <a:gd name="T3" fmla="*/ 4 h 55"/>
              <a:gd name="T4" fmla="*/ 24 w 64"/>
              <a:gd name="T5" fmla="*/ 4 h 55"/>
              <a:gd name="T6" fmla="*/ 28 w 64"/>
              <a:gd name="T7" fmla="*/ 6 h 55"/>
              <a:gd name="T8" fmla="*/ 37 w 64"/>
              <a:gd name="T9" fmla="*/ 12 h 55"/>
              <a:gd name="T10" fmla="*/ 41 w 64"/>
              <a:gd name="T11" fmla="*/ 13 h 55"/>
              <a:gd name="T12" fmla="*/ 41 w 64"/>
              <a:gd name="T13" fmla="*/ 17 h 55"/>
              <a:gd name="T14" fmla="*/ 41 w 64"/>
              <a:gd name="T15" fmla="*/ 25 h 55"/>
              <a:gd name="T16" fmla="*/ 51 w 64"/>
              <a:gd name="T17" fmla="*/ 27 h 55"/>
              <a:gd name="T18" fmla="*/ 56 w 64"/>
              <a:gd name="T19" fmla="*/ 28 h 55"/>
              <a:gd name="T20" fmla="*/ 64 w 64"/>
              <a:gd name="T21" fmla="*/ 30 h 55"/>
              <a:gd name="T22" fmla="*/ 64 w 64"/>
              <a:gd name="T23" fmla="*/ 34 h 55"/>
              <a:gd name="T24" fmla="*/ 63 w 64"/>
              <a:gd name="T25" fmla="*/ 36 h 55"/>
              <a:gd name="T26" fmla="*/ 63 w 64"/>
              <a:gd name="T27" fmla="*/ 38 h 55"/>
              <a:gd name="T28" fmla="*/ 62 w 64"/>
              <a:gd name="T29" fmla="*/ 54 h 55"/>
              <a:gd name="T30" fmla="*/ 49 w 64"/>
              <a:gd name="T31" fmla="*/ 55 h 55"/>
              <a:gd name="T32" fmla="*/ 44 w 64"/>
              <a:gd name="T33" fmla="*/ 55 h 55"/>
              <a:gd name="T34" fmla="*/ 40 w 64"/>
              <a:gd name="T35" fmla="*/ 55 h 55"/>
              <a:gd name="T36" fmla="*/ 37 w 64"/>
              <a:gd name="T37" fmla="*/ 55 h 55"/>
              <a:gd name="T38" fmla="*/ 28 w 64"/>
              <a:gd name="T39" fmla="*/ 46 h 55"/>
              <a:gd name="T40" fmla="*/ 26 w 64"/>
              <a:gd name="T41" fmla="*/ 45 h 55"/>
              <a:gd name="T42" fmla="*/ 15 w 64"/>
              <a:gd name="T43" fmla="*/ 43 h 55"/>
              <a:gd name="T44" fmla="*/ 14 w 64"/>
              <a:gd name="T45" fmla="*/ 40 h 55"/>
              <a:gd name="T46" fmla="*/ 15 w 64"/>
              <a:gd name="T47" fmla="*/ 36 h 55"/>
              <a:gd name="T48" fmla="*/ 7 w 64"/>
              <a:gd name="T49" fmla="*/ 36 h 55"/>
              <a:gd name="T50" fmla="*/ 0 w 64"/>
              <a:gd name="T51" fmla="*/ 24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4" h="55">
                <a:moveTo>
                  <a:pt x="25" y="0"/>
                </a:moveTo>
                <a:lnTo>
                  <a:pt x="24" y="4"/>
                </a:lnTo>
                <a:lnTo>
                  <a:pt x="24" y="4"/>
                </a:lnTo>
                <a:lnTo>
                  <a:pt x="28" y="6"/>
                </a:lnTo>
                <a:lnTo>
                  <a:pt x="37" y="12"/>
                </a:lnTo>
                <a:lnTo>
                  <a:pt x="41" y="13"/>
                </a:lnTo>
                <a:lnTo>
                  <a:pt x="41" y="17"/>
                </a:lnTo>
                <a:lnTo>
                  <a:pt x="41" y="25"/>
                </a:lnTo>
                <a:lnTo>
                  <a:pt x="51" y="27"/>
                </a:lnTo>
                <a:lnTo>
                  <a:pt x="56" y="28"/>
                </a:lnTo>
                <a:lnTo>
                  <a:pt x="64" y="30"/>
                </a:lnTo>
                <a:lnTo>
                  <a:pt x="64" y="34"/>
                </a:lnTo>
                <a:lnTo>
                  <a:pt x="63" y="36"/>
                </a:lnTo>
                <a:lnTo>
                  <a:pt x="63" y="38"/>
                </a:lnTo>
                <a:lnTo>
                  <a:pt x="62" y="54"/>
                </a:lnTo>
                <a:lnTo>
                  <a:pt x="49" y="55"/>
                </a:lnTo>
                <a:lnTo>
                  <a:pt x="44" y="55"/>
                </a:lnTo>
                <a:lnTo>
                  <a:pt x="40" y="55"/>
                </a:lnTo>
                <a:lnTo>
                  <a:pt x="37" y="55"/>
                </a:lnTo>
                <a:lnTo>
                  <a:pt x="28" y="46"/>
                </a:lnTo>
                <a:lnTo>
                  <a:pt x="26" y="45"/>
                </a:lnTo>
                <a:lnTo>
                  <a:pt x="15" y="43"/>
                </a:lnTo>
                <a:lnTo>
                  <a:pt x="14" y="40"/>
                </a:lnTo>
                <a:lnTo>
                  <a:pt x="15" y="36"/>
                </a:lnTo>
                <a:lnTo>
                  <a:pt x="7" y="36"/>
                </a:lnTo>
                <a:lnTo>
                  <a:pt x="0" y="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2" name="Freeform 896"/>
          <p:cNvSpPr>
            <a:spLocks noEditPoints="1"/>
          </p:cNvSpPr>
          <p:nvPr/>
        </p:nvSpPr>
        <p:spPr bwMode="auto">
          <a:xfrm>
            <a:off x="6661150" y="1349375"/>
            <a:ext cx="98425" cy="90488"/>
          </a:xfrm>
          <a:custGeom>
            <a:avLst/>
            <a:gdLst>
              <a:gd name="T0" fmla="*/ 62 w 62"/>
              <a:gd name="T1" fmla="*/ 57 h 57"/>
              <a:gd name="T2" fmla="*/ 60 w 62"/>
              <a:gd name="T3" fmla="*/ 50 h 57"/>
              <a:gd name="T4" fmla="*/ 51 w 62"/>
              <a:gd name="T5" fmla="*/ 56 h 57"/>
              <a:gd name="T6" fmla="*/ 45 w 62"/>
              <a:gd name="T7" fmla="*/ 53 h 57"/>
              <a:gd name="T8" fmla="*/ 42 w 62"/>
              <a:gd name="T9" fmla="*/ 41 h 57"/>
              <a:gd name="T10" fmla="*/ 34 w 62"/>
              <a:gd name="T11" fmla="*/ 42 h 57"/>
              <a:gd name="T12" fmla="*/ 36 w 62"/>
              <a:gd name="T13" fmla="*/ 27 h 57"/>
              <a:gd name="T14" fmla="*/ 28 w 62"/>
              <a:gd name="T15" fmla="*/ 21 h 57"/>
              <a:gd name="T16" fmla="*/ 23 w 62"/>
              <a:gd name="T17" fmla="*/ 24 h 57"/>
              <a:gd name="T18" fmla="*/ 21 w 62"/>
              <a:gd name="T19" fmla="*/ 19 h 57"/>
              <a:gd name="T20" fmla="*/ 15 w 62"/>
              <a:gd name="T21" fmla="*/ 20 h 57"/>
              <a:gd name="T22" fmla="*/ 13 w 62"/>
              <a:gd name="T23" fmla="*/ 12 h 57"/>
              <a:gd name="T24" fmla="*/ 13 w 62"/>
              <a:gd name="T25" fmla="*/ 12 h 57"/>
              <a:gd name="T26" fmla="*/ 11 w 62"/>
              <a:gd name="T27" fmla="*/ 5 h 57"/>
              <a:gd name="T28" fmla="*/ 0 w 62"/>
              <a:gd name="T2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2" h="57">
                <a:moveTo>
                  <a:pt x="62" y="57"/>
                </a:moveTo>
                <a:lnTo>
                  <a:pt x="60" y="50"/>
                </a:lnTo>
                <a:lnTo>
                  <a:pt x="51" y="56"/>
                </a:lnTo>
                <a:lnTo>
                  <a:pt x="45" y="53"/>
                </a:lnTo>
                <a:lnTo>
                  <a:pt x="42" y="41"/>
                </a:lnTo>
                <a:lnTo>
                  <a:pt x="34" y="42"/>
                </a:lnTo>
                <a:lnTo>
                  <a:pt x="36" y="27"/>
                </a:lnTo>
                <a:lnTo>
                  <a:pt x="28" y="21"/>
                </a:lnTo>
                <a:lnTo>
                  <a:pt x="23" y="24"/>
                </a:lnTo>
                <a:lnTo>
                  <a:pt x="21" y="19"/>
                </a:lnTo>
                <a:lnTo>
                  <a:pt x="15" y="20"/>
                </a:lnTo>
                <a:moveTo>
                  <a:pt x="13" y="12"/>
                </a:moveTo>
                <a:lnTo>
                  <a:pt x="13" y="12"/>
                </a:lnTo>
                <a:lnTo>
                  <a:pt x="11" y="5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3" name="Freeform 897"/>
          <p:cNvSpPr>
            <a:spLocks/>
          </p:cNvSpPr>
          <p:nvPr/>
        </p:nvSpPr>
        <p:spPr bwMode="auto">
          <a:xfrm>
            <a:off x="6918325" y="1589088"/>
            <a:ext cx="115888" cy="87313"/>
          </a:xfrm>
          <a:custGeom>
            <a:avLst/>
            <a:gdLst>
              <a:gd name="T0" fmla="*/ 0 w 73"/>
              <a:gd name="T1" fmla="*/ 0 h 55"/>
              <a:gd name="T2" fmla="*/ 3 w 73"/>
              <a:gd name="T3" fmla="*/ 0 h 55"/>
              <a:gd name="T4" fmla="*/ 4 w 73"/>
              <a:gd name="T5" fmla="*/ 0 h 55"/>
              <a:gd name="T6" fmla="*/ 16 w 73"/>
              <a:gd name="T7" fmla="*/ 3 h 55"/>
              <a:gd name="T8" fmla="*/ 19 w 73"/>
              <a:gd name="T9" fmla="*/ 22 h 55"/>
              <a:gd name="T10" fmla="*/ 24 w 73"/>
              <a:gd name="T11" fmla="*/ 30 h 55"/>
              <a:gd name="T12" fmla="*/ 39 w 73"/>
              <a:gd name="T13" fmla="*/ 35 h 55"/>
              <a:gd name="T14" fmla="*/ 54 w 73"/>
              <a:gd name="T15" fmla="*/ 35 h 55"/>
              <a:gd name="T16" fmla="*/ 54 w 73"/>
              <a:gd name="T17" fmla="*/ 45 h 55"/>
              <a:gd name="T18" fmla="*/ 64 w 73"/>
              <a:gd name="T19" fmla="*/ 52 h 55"/>
              <a:gd name="T20" fmla="*/ 67 w 73"/>
              <a:gd name="T21" fmla="*/ 48 h 55"/>
              <a:gd name="T22" fmla="*/ 73 w 73"/>
              <a:gd name="T23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3" h="55">
                <a:moveTo>
                  <a:pt x="0" y="0"/>
                </a:moveTo>
                <a:lnTo>
                  <a:pt x="3" y="0"/>
                </a:lnTo>
                <a:lnTo>
                  <a:pt x="4" y="0"/>
                </a:lnTo>
                <a:lnTo>
                  <a:pt x="16" y="3"/>
                </a:lnTo>
                <a:lnTo>
                  <a:pt x="19" y="22"/>
                </a:lnTo>
                <a:lnTo>
                  <a:pt x="24" y="30"/>
                </a:lnTo>
                <a:lnTo>
                  <a:pt x="39" y="35"/>
                </a:lnTo>
                <a:lnTo>
                  <a:pt x="54" y="35"/>
                </a:lnTo>
                <a:lnTo>
                  <a:pt x="54" y="45"/>
                </a:lnTo>
                <a:lnTo>
                  <a:pt x="64" y="52"/>
                </a:lnTo>
                <a:lnTo>
                  <a:pt x="67" y="48"/>
                </a:lnTo>
                <a:lnTo>
                  <a:pt x="73" y="5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4" name="Freeform 898"/>
          <p:cNvSpPr>
            <a:spLocks/>
          </p:cNvSpPr>
          <p:nvPr/>
        </p:nvSpPr>
        <p:spPr bwMode="auto">
          <a:xfrm>
            <a:off x="6824663" y="1612900"/>
            <a:ext cx="227013" cy="153988"/>
          </a:xfrm>
          <a:custGeom>
            <a:avLst/>
            <a:gdLst>
              <a:gd name="T0" fmla="*/ 132 w 143"/>
              <a:gd name="T1" fmla="*/ 40 h 97"/>
              <a:gd name="T2" fmla="*/ 131 w 143"/>
              <a:gd name="T3" fmla="*/ 40 h 97"/>
              <a:gd name="T4" fmla="*/ 130 w 143"/>
              <a:gd name="T5" fmla="*/ 42 h 97"/>
              <a:gd name="T6" fmla="*/ 130 w 143"/>
              <a:gd name="T7" fmla="*/ 44 h 97"/>
              <a:gd name="T8" fmla="*/ 130 w 143"/>
              <a:gd name="T9" fmla="*/ 46 h 97"/>
              <a:gd name="T10" fmla="*/ 128 w 143"/>
              <a:gd name="T11" fmla="*/ 50 h 97"/>
              <a:gd name="T12" fmla="*/ 131 w 143"/>
              <a:gd name="T13" fmla="*/ 55 h 97"/>
              <a:gd name="T14" fmla="*/ 134 w 143"/>
              <a:gd name="T15" fmla="*/ 60 h 97"/>
              <a:gd name="T16" fmla="*/ 137 w 143"/>
              <a:gd name="T17" fmla="*/ 64 h 97"/>
              <a:gd name="T18" fmla="*/ 138 w 143"/>
              <a:gd name="T19" fmla="*/ 68 h 97"/>
              <a:gd name="T20" fmla="*/ 143 w 143"/>
              <a:gd name="T21" fmla="*/ 74 h 97"/>
              <a:gd name="T22" fmla="*/ 141 w 143"/>
              <a:gd name="T23" fmla="*/ 82 h 97"/>
              <a:gd name="T24" fmla="*/ 139 w 143"/>
              <a:gd name="T25" fmla="*/ 91 h 97"/>
              <a:gd name="T26" fmla="*/ 132 w 143"/>
              <a:gd name="T27" fmla="*/ 87 h 97"/>
              <a:gd name="T28" fmla="*/ 122 w 143"/>
              <a:gd name="T29" fmla="*/ 80 h 97"/>
              <a:gd name="T30" fmla="*/ 116 w 143"/>
              <a:gd name="T31" fmla="*/ 79 h 97"/>
              <a:gd name="T32" fmla="*/ 111 w 143"/>
              <a:gd name="T33" fmla="*/ 75 h 97"/>
              <a:gd name="T34" fmla="*/ 109 w 143"/>
              <a:gd name="T35" fmla="*/ 74 h 97"/>
              <a:gd name="T36" fmla="*/ 108 w 143"/>
              <a:gd name="T37" fmla="*/ 74 h 97"/>
              <a:gd name="T38" fmla="*/ 105 w 143"/>
              <a:gd name="T39" fmla="*/ 72 h 97"/>
              <a:gd name="T40" fmla="*/ 105 w 143"/>
              <a:gd name="T41" fmla="*/ 74 h 97"/>
              <a:gd name="T42" fmla="*/ 104 w 143"/>
              <a:gd name="T43" fmla="*/ 74 h 97"/>
              <a:gd name="T44" fmla="*/ 101 w 143"/>
              <a:gd name="T45" fmla="*/ 78 h 97"/>
              <a:gd name="T46" fmla="*/ 100 w 143"/>
              <a:gd name="T47" fmla="*/ 79 h 97"/>
              <a:gd name="T48" fmla="*/ 98 w 143"/>
              <a:gd name="T49" fmla="*/ 80 h 97"/>
              <a:gd name="T50" fmla="*/ 98 w 143"/>
              <a:gd name="T51" fmla="*/ 80 h 97"/>
              <a:gd name="T52" fmla="*/ 97 w 143"/>
              <a:gd name="T53" fmla="*/ 82 h 97"/>
              <a:gd name="T54" fmla="*/ 94 w 143"/>
              <a:gd name="T55" fmla="*/ 85 h 97"/>
              <a:gd name="T56" fmla="*/ 92 w 143"/>
              <a:gd name="T57" fmla="*/ 87 h 97"/>
              <a:gd name="T58" fmla="*/ 92 w 143"/>
              <a:gd name="T59" fmla="*/ 89 h 97"/>
              <a:gd name="T60" fmla="*/ 90 w 143"/>
              <a:gd name="T61" fmla="*/ 89 h 97"/>
              <a:gd name="T62" fmla="*/ 83 w 143"/>
              <a:gd name="T63" fmla="*/ 90 h 97"/>
              <a:gd name="T64" fmla="*/ 81 w 143"/>
              <a:gd name="T65" fmla="*/ 91 h 97"/>
              <a:gd name="T66" fmla="*/ 78 w 143"/>
              <a:gd name="T67" fmla="*/ 91 h 97"/>
              <a:gd name="T68" fmla="*/ 68 w 143"/>
              <a:gd name="T69" fmla="*/ 93 h 97"/>
              <a:gd name="T70" fmla="*/ 57 w 143"/>
              <a:gd name="T71" fmla="*/ 95 h 97"/>
              <a:gd name="T72" fmla="*/ 52 w 143"/>
              <a:gd name="T73" fmla="*/ 95 h 97"/>
              <a:gd name="T74" fmla="*/ 45 w 143"/>
              <a:gd name="T75" fmla="*/ 97 h 97"/>
              <a:gd name="T76" fmla="*/ 36 w 143"/>
              <a:gd name="T77" fmla="*/ 90 h 97"/>
              <a:gd name="T78" fmla="*/ 37 w 143"/>
              <a:gd name="T79" fmla="*/ 85 h 97"/>
              <a:gd name="T80" fmla="*/ 34 w 143"/>
              <a:gd name="T81" fmla="*/ 83 h 97"/>
              <a:gd name="T82" fmla="*/ 28 w 143"/>
              <a:gd name="T83" fmla="*/ 56 h 97"/>
              <a:gd name="T84" fmla="*/ 21 w 143"/>
              <a:gd name="T85" fmla="*/ 53 h 97"/>
              <a:gd name="T86" fmla="*/ 18 w 143"/>
              <a:gd name="T87" fmla="*/ 52 h 97"/>
              <a:gd name="T88" fmla="*/ 14 w 143"/>
              <a:gd name="T89" fmla="*/ 49 h 97"/>
              <a:gd name="T90" fmla="*/ 8 w 143"/>
              <a:gd name="T91" fmla="*/ 48 h 97"/>
              <a:gd name="T92" fmla="*/ 0 w 143"/>
              <a:gd name="T93" fmla="*/ 38 h 97"/>
              <a:gd name="T94" fmla="*/ 10 w 143"/>
              <a:gd name="T95" fmla="*/ 31 h 97"/>
              <a:gd name="T96" fmla="*/ 8 w 143"/>
              <a:gd name="T97" fmla="*/ 22 h 97"/>
              <a:gd name="T98" fmla="*/ 21 w 143"/>
              <a:gd name="T99" fmla="*/ 4 h 97"/>
              <a:gd name="T100" fmla="*/ 38 w 143"/>
              <a:gd name="T101" fmla="*/ 1 h 97"/>
              <a:gd name="T102" fmla="*/ 44 w 143"/>
              <a:gd name="T103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3" h="97">
                <a:moveTo>
                  <a:pt x="132" y="40"/>
                </a:moveTo>
                <a:lnTo>
                  <a:pt x="131" y="40"/>
                </a:lnTo>
                <a:lnTo>
                  <a:pt x="130" y="42"/>
                </a:lnTo>
                <a:lnTo>
                  <a:pt x="130" y="44"/>
                </a:lnTo>
                <a:lnTo>
                  <a:pt x="130" y="46"/>
                </a:lnTo>
                <a:lnTo>
                  <a:pt x="128" y="50"/>
                </a:lnTo>
                <a:lnTo>
                  <a:pt x="131" y="55"/>
                </a:lnTo>
                <a:lnTo>
                  <a:pt x="134" y="60"/>
                </a:lnTo>
                <a:lnTo>
                  <a:pt x="137" y="64"/>
                </a:lnTo>
                <a:lnTo>
                  <a:pt x="138" y="68"/>
                </a:lnTo>
                <a:lnTo>
                  <a:pt x="143" y="74"/>
                </a:lnTo>
                <a:lnTo>
                  <a:pt x="141" y="82"/>
                </a:lnTo>
                <a:lnTo>
                  <a:pt x="139" y="91"/>
                </a:lnTo>
                <a:lnTo>
                  <a:pt x="132" y="87"/>
                </a:lnTo>
                <a:lnTo>
                  <a:pt x="122" y="80"/>
                </a:lnTo>
                <a:lnTo>
                  <a:pt x="116" y="79"/>
                </a:lnTo>
                <a:lnTo>
                  <a:pt x="111" y="75"/>
                </a:lnTo>
                <a:lnTo>
                  <a:pt x="109" y="74"/>
                </a:lnTo>
                <a:lnTo>
                  <a:pt x="108" y="74"/>
                </a:lnTo>
                <a:lnTo>
                  <a:pt x="105" y="72"/>
                </a:lnTo>
                <a:lnTo>
                  <a:pt x="105" y="74"/>
                </a:lnTo>
                <a:lnTo>
                  <a:pt x="104" y="74"/>
                </a:lnTo>
                <a:lnTo>
                  <a:pt x="101" y="78"/>
                </a:lnTo>
                <a:lnTo>
                  <a:pt x="100" y="79"/>
                </a:lnTo>
                <a:lnTo>
                  <a:pt x="98" y="80"/>
                </a:lnTo>
                <a:lnTo>
                  <a:pt x="98" y="80"/>
                </a:lnTo>
                <a:lnTo>
                  <a:pt x="97" y="82"/>
                </a:lnTo>
                <a:lnTo>
                  <a:pt x="94" y="85"/>
                </a:lnTo>
                <a:lnTo>
                  <a:pt x="92" y="87"/>
                </a:lnTo>
                <a:lnTo>
                  <a:pt x="92" y="89"/>
                </a:lnTo>
                <a:lnTo>
                  <a:pt x="90" y="89"/>
                </a:lnTo>
                <a:lnTo>
                  <a:pt x="83" y="90"/>
                </a:lnTo>
                <a:lnTo>
                  <a:pt x="81" y="91"/>
                </a:lnTo>
                <a:lnTo>
                  <a:pt x="78" y="91"/>
                </a:lnTo>
                <a:lnTo>
                  <a:pt x="68" y="93"/>
                </a:lnTo>
                <a:lnTo>
                  <a:pt x="57" y="95"/>
                </a:lnTo>
                <a:lnTo>
                  <a:pt x="52" y="95"/>
                </a:lnTo>
                <a:lnTo>
                  <a:pt x="45" y="97"/>
                </a:lnTo>
                <a:lnTo>
                  <a:pt x="36" y="90"/>
                </a:lnTo>
                <a:lnTo>
                  <a:pt x="37" y="85"/>
                </a:lnTo>
                <a:lnTo>
                  <a:pt x="34" y="83"/>
                </a:lnTo>
                <a:lnTo>
                  <a:pt x="28" y="56"/>
                </a:lnTo>
                <a:lnTo>
                  <a:pt x="21" y="53"/>
                </a:lnTo>
                <a:lnTo>
                  <a:pt x="18" y="52"/>
                </a:lnTo>
                <a:lnTo>
                  <a:pt x="14" y="49"/>
                </a:lnTo>
                <a:lnTo>
                  <a:pt x="8" y="48"/>
                </a:lnTo>
                <a:lnTo>
                  <a:pt x="0" y="38"/>
                </a:lnTo>
                <a:lnTo>
                  <a:pt x="10" y="31"/>
                </a:lnTo>
                <a:lnTo>
                  <a:pt x="8" y="22"/>
                </a:lnTo>
                <a:lnTo>
                  <a:pt x="21" y="4"/>
                </a:lnTo>
                <a:lnTo>
                  <a:pt x="38" y="1"/>
                </a:lnTo>
                <a:lnTo>
                  <a:pt x="4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5" name="Freeform 899"/>
          <p:cNvSpPr>
            <a:spLocks/>
          </p:cNvSpPr>
          <p:nvPr/>
        </p:nvSpPr>
        <p:spPr bwMode="auto">
          <a:xfrm>
            <a:off x="8116888" y="842963"/>
            <a:ext cx="209550" cy="163513"/>
          </a:xfrm>
          <a:custGeom>
            <a:avLst/>
            <a:gdLst>
              <a:gd name="T0" fmla="*/ 132 w 132"/>
              <a:gd name="T1" fmla="*/ 43 h 103"/>
              <a:gd name="T2" fmla="*/ 121 w 132"/>
              <a:gd name="T3" fmla="*/ 58 h 103"/>
              <a:gd name="T4" fmla="*/ 88 w 132"/>
              <a:gd name="T5" fmla="*/ 103 h 103"/>
              <a:gd name="T6" fmla="*/ 67 w 132"/>
              <a:gd name="T7" fmla="*/ 100 h 103"/>
              <a:gd name="T8" fmla="*/ 43 w 132"/>
              <a:gd name="T9" fmla="*/ 103 h 103"/>
              <a:gd name="T10" fmla="*/ 49 w 132"/>
              <a:gd name="T11" fmla="*/ 95 h 103"/>
              <a:gd name="T12" fmla="*/ 39 w 132"/>
              <a:gd name="T13" fmla="*/ 94 h 103"/>
              <a:gd name="T14" fmla="*/ 24 w 132"/>
              <a:gd name="T15" fmla="*/ 83 h 103"/>
              <a:gd name="T16" fmla="*/ 4 w 132"/>
              <a:gd name="T17" fmla="*/ 75 h 103"/>
              <a:gd name="T18" fmla="*/ 3 w 132"/>
              <a:gd name="T19" fmla="*/ 75 h 103"/>
              <a:gd name="T20" fmla="*/ 0 w 132"/>
              <a:gd name="T21" fmla="*/ 70 h 103"/>
              <a:gd name="T22" fmla="*/ 8 w 132"/>
              <a:gd name="T23" fmla="*/ 57 h 103"/>
              <a:gd name="T24" fmla="*/ 20 w 132"/>
              <a:gd name="T25" fmla="*/ 36 h 103"/>
              <a:gd name="T26" fmla="*/ 19 w 132"/>
              <a:gd name="T27" fmla="*/ 28 h 103"/>
              <a:gd name="T28" fmla="*/ 31 w 132"/>
              <a:gd name="T2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2" h="103">
                <a:moveTo>
                  <a:pt x="132" y="43"/>
                </a:moveTo>
                <a:lnTo>
                  <a:pt x="121" y="58"/>
                </a:lnTo>
                <a:lnTo>
                  <a:pt x="88" y="103"/>
                </a:lnTo>
                <a:lnTo>
                  <a:pt x="67" y="100"/>
                </a:lnTo>
                <a:lnTo>
                  <a:pt x="43" y="103"/>
                </a:lnTo>
                <a:lnTo>
                  <a:pt x="49" y="95"/>
                </a:lnTo>
                <a:lnTo>
                  <a:pt x="39" y="94"/>
                </a:lnTo>
                <a:lnTo>
                  <a:pt x="24" y="83"/>
                </a:lnTo>
                <a:lnTo>
                  <a:pt x="4" y="75"/>
                </a:lnTo>
                <a:lnTo>
                  <a:pt x="3" y="75"/>
                </a:lnTo>
                <a:lnTo>
                  <a:pt x="0" y="70"/>
                </a:lnTo>
                <a:lnTo>
                  <a:pt x="8" y="57"/>
                </a:lnTo>
                <a:lnTo>
                  <a:pt x="20" y="36"/>
                </a:lnTo>
                <a:lnTo>
                  <a:pt x="19" y="28"/>
                </a:lnTo>
                <a:lnTo>
                  <a:pt x="3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6" name="Freeform 900"/>
          <p:cNvSpPr>
            <a:spLocks/>
          </p:cNvSpPr>
          <p:nvPr/>
        </p:nvSpPr>
        <p:spPr bwMode="auto">
          <a:xfrm>
            <a:off x="4079875" y="5951538"/>
            <a:ext cx="12700" cy="7938"/>
          </a:xfrm>
          <a:custGeom>
            <a:avLst/>
            <a:gdLst>
              <a:gd name="T0" fmla="*/ 0 w 8"/>
              <a:gd name="T1" fmla="*/ 0 h 5"/>
              <a:gd name="T2" fmla="*/ 7 w 8"/>
              <a:gd name="T3" fmla="*/ 5 h 5"/>
              <a:gd name="T4" fmla="*/ 8 w 8"/>
              <a:gd name="T5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5">
                <a:moveTo>
                  <a:pt x="0" y="0"/>
                </a:moveTo>
                <a:lnTo>
                  <a:pt x="7" y="5"/>
                </a:lnTo>
                <a:lnTo>
                  <a:pt x="8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7" name="Freeform 901"/>
          <p:cNvSpPr>
            <a:spLocks/>
          </p:cNvSpPr>
          <p:nvPr/>
        </p:nvSpPr>
        <p:spPr bwMode="auto">
          <a:xfrm>
            <a:off x="4068763" y="5953125"/>
            <a:ext cx="49213" cy="57150"/>
          </a:xfrm>
          <a:custGeom>
            <a:avLst/>
            <a:gdLst>
              <a:gd name="T0" fmla="*/ 15 w 31"/>
              <a:gd name="T1" fmla="*/ 0 h 36"/>
              <a:gd name="T2" fmla="*/ 25 w 31"/>
              <a:gd name="T3" fmla="*/ 7 h 36"/>
              <a:gd name="T4" fmla="*/ 27 w 31"/>
              <a:gd name="T5" fmla="*/ 8 h 36"/>
              <a:gd name="T6" fmla="*/ 31 w 31"/>
              <a:gd name="T7" fmla="*/ 11 h 36"/>
              <a:gd name="T8" fmla="*/ 19 w 31"/>
              <a:gd name="T9" fmla="*/ 25 h 36"/>
              <a:gd name="T10" fmla="*/ 18 w 31"/>
              <a:gd name="T11" fmla="*/ 25 h 36"/>
              <a:gd name="T12" fmla="*/ 14 w 31"/>
              <a:gd name="T13" fmla="*/ 26 h 36"/>
              <a:gd name="T14" fmla="*/ 11 w 31"/>
              <a:gd name="T15" fmla="*/ 27 h 36"/>
              <a:gd name="T16" fmla="*/ 11 w 31"/>
              <a:gd name="T17" fmla="*/ 31 h 36"/>
              <a:gd name="T18" fmla="*/ 12 w 31"/>
              <a:gd name="T19" fmla="*/ 34 h 36"/>
              <a:gd name="T20" fmla="*/ 10 w 31"/>
              <a:gd name="T21" fmla="*/ 34 h 36"/>
              <a:gd name="T22" fmla="*/ 0 w 31"/>
              <a:gd name="T23" fmla="*/ 36 h 36"/>
              <a:gd name="T24" fmla="*/ 0 w 31"/>
              <a:gd name="T25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1" h="36">
                <a:moveTo>
                  <a:pt x="15" y="0"/>
                </a:moveTo>
                <a:lnTo>
                  <a:pt x="25" y="7"/>
                </a:lnTo>
                <a:lnTo>
                  <a:pt x="27" y="8"/>
                </a:lnTo>
                <a:lnTo>
                  <a:pt x="31" y="11"/>
                </a:lnTo>
                <a:lnTo>
                  <a:pt x="19" y="25"/>
                </a:lnTo>
                <a:lnTo>
                  <a:pt x="18" y="25"/>
                </a:lnTo>
                <a:lnTo>
                  <a:pt x="14" y="26"/>
                </a:lnTo>
                <a:lnTo>
                  <a:pt x="11" y="27"/>
                </a:lnTo>
                <a:lnTo>
                  <a:pt x="11" y="31"/>
                </a:lnTo>
                <a:lnTo>
                  <a:pt x="12" y="34"/>
                </a:lnTo>
                <a:lnTo>
                  <a:pt x="10" y="34"/>
                </a:lnTo>
                <a:lnTo>
                  <a:pt x="0" y="36"/>
                </a:lnTo>
                <a:lnTo>
                  <a:pt x="0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8" name="Freeform 902"/>
          <p:cNvSpPr>
            <a:spLocks noEditPoints="1"/>
          </p:cNvSpPr>
          <p:nvPr/>
        </p:nvSpPr>
        <p:spPr bwMode="auto">
          <a:xfrm>
            <a:off x="4125913" y="4914900"/>
            <a:ext cx="77788" cy="92075"/>
          </a:xfrm>
          <a:custGeom>
            <a:avLst/>
            <a:gdLst>
              <a:gd name="T0" fmla="*/ 0 w 49"/>
              <a:gd name="T1" fmla="*/ 6 h 58"/>
              <a:gd name="T2" fmla="*/ 4 w 49"/>
              <a:gd name="T3" fmla="*/ 6 h 58"/>
              <a:gd name="T4" fmla="*/ 5 w 49"/>
              <a:gd name="T5" fmla="*/ 2 h 58"/>
              <a:gd name="T6" fmla="*/ 5 w 49"/>
              <a:gd name="T7" fmla="*/ 0 h 58"/>
              <a:gd name="T8" fmla="*/ 5 w 49"/>
              <a:gd name="T9" fmla="*/ 0 h 58"/>
              <a:gd name="T10" fmla="*/ 5 w 49"/>
              <a:gd name="T11" fmla="*/ 0 h 58"/>
              <a:gd name="T12" fmla="*/ 16 w 49"/>
              <a:gd name="T13" fmla="*/ 6 h 58"/>
              <a:gd name="T14" fmla="*/ 28 w 49"/>
              <a:gd name="T15" fmla="*/ 2 h 58"/>
              <a:gd name="T16" fmla="*/ 25 w 49"/>
              <a:gd name="T17" fmla="*/ 8 h 58"/>
              <a:gd name="T18" fmla="*/ 27 w 49"/>
              <a:gd name="T19" fmla="*/ 8 h 58"/>
              <a:gd name="T20" fmla="*/ 32 w 49"/>
              <a:gd name="T21" fmla="*/ 16 h 58"/>
              <a:gd name="T22" fmla="*/ 38 w 49"/>
              <a:gd name="T23" fmla="*/ 15 h 58"/>
              <a:gd name="T24" fmla="*/ 40 w 49"/>
              <a:gd name="T25" fmla="*/ 15 h 58"/>
              <a:gd name="T26" fmla="*/ 42 w 49"/>
              <a:gd name="T27" fmla="*/ 17 h 58"/>
              <a:gd name="T28" fmla="*/ 43 w 49"/>
              <a:gd name="T29" fmla="*/ 24 h 58"/>
              <a:gd name="T30" fmla="*/ 45 w 49"/>
              <a:gd name="T31" fmla="*/ 24 h 58"/>
              <a:gd name="T32" fmla="*/ 49 w 49"/>
              <a:gd name="T33" fmla="*/ 27 h 58"/>
              <a:gd name="T34" fmla="*/ 47 w 49"/>
              <a:gd name="T35" fmla="*/ 36 h 58"/>
              <a:gd name="T36" fmla="*/ 46 w 49"/>
              <a:gd name="T37" fmla="*/ 45 h 58"/>
              <a:gd name="T38" fmla="*/ 45 w 49"/>
              <a:gd name="T39" fmla="*/ 51 h 58"/>
              <a:gd name="T40" fmla="*/ 39 w 49"/>
              <a:gd name="T41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9" h="58">
                <a:moveTo>
                  <a:pt x="0" y="6"/>
                </a:moveTo>
                <a:lnTo>
                  <a:pt x="4" y="6"/>
                </a:lnTo>
                <a:lnTo>
                  <a:pt x="5" y="2"/>
                </a:lnTo>
                <a:lnTo>
                  <a:pt x="5" y="0"/>
                </a:lnTo>
                <a:lnTo>
                  <a:pt x="5" y="0"/>
                </a:lnTo>
                <a:moveTo>
                  <a:pt x="5" y="0"/>
                </a:moveTo>
                <a:lnTo>
                  <a:pt x="16" y="6"/>
                </a:lnTo>
                <a:lnTo>
                  <a:pt x="28" y="2"/>
                </a:lnTo>
                <a:lnTo>
                  <a:pt x="25" y="8"/>
                </a:lnTo>
                <a:lnTo>
                  <a:pt x="27" y="8"/>
                </a:lnTo>
                <a:lnTo>
                  <a:pt x="32" y="16"/>
                </a:lnTo>
                <a:lnTo>
                  <a:pt x="38" y="15"/>
                </a:lnTo>
                <a:lnTo>
                  <a:pt x="40" y="15"/>
                </a:lnTo>
                <a:lnTo>
                  <a:pt x="42" y="17"/>
                </a:lnTo>
                <a:lnTo>
                  <a:pt x="43" y="24"/>
                </a:lnTo>
                <a:lnTo>
                  <a:pt x="45" y="24"/>
                </a:lnTo>
                <a:lnTo>
                  <a:pt x="49" y="27"/>
                </a:lnTo>
                <a:lnTo>
                  <a:pt x="47" y="36"/>
                </a:lnTo>
                <a:lnTo>
                  <a:pt x="46" y="45"/>
                </a:lnTo>
                <a:lnTo>
                  <a:pt x="45" y="51"/>
                </a:lnTo>
                <a:lnTo>
                  <a:pt x="39" y="5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9" name="Freeform 903"/>
          <p:cNvSpPr>
            <a:spLocks/>
          </p:cNvSpPr>
          <p:nvPr/>
        </p:nvSpPr>
        <p:spPr bwMode="auto">
          <a:xfrm>
            <a:off x="4125913" y="4894263"/>
            <a:ext cx="134938" cy="76200"/>
          </a:xfrm>
          <a:custGeom>
            <a:avLst/>
            <a:gdLst>
              <a:gd name="T0" fmla="*/ 68 w 85"/>
              <a:gd name="T1" fmla="*/ 0 h 48"/>
              <a:gd name="T2" fmla="*/ 66 w 85"/>
              <a:gd name="T3" fmla="*/ 0 h 48"/>
              <a:gd name="T4" fmla="*/ 66 w 85"/>
              <a:gd name="T5" fmla="*/ 2 h 48"/>
              <a:gd name="T6" fmla="*/ 68 w 85"/>
              <a:gd name="T7" fmla="*/ 10 h 48"/>
              <a:gd name="T8" fmla="*/ 74 w 85"/>
              <a:gd name="T9" fmla="*/ 11 h 48"/>
              <a:gd name="T10" fmla="*/ 74 w 85"/>
              <a:gd name="T11" fmla="*/ 13 h 48"/>
              <a:gd name="T12" fmla="*/ 77 w 85"/>
              <a:gd name="T13" fmla="*/ 19 h 48"/>
              <a:gd name="T14" fmla="*/ 77 w 85"/>
              <a:gd name="T15" fmla="*/ 21 h 48"/>
              <a:gd name="T16" fmla="*/ 79 w 85"/>
              <a:gd name="T17" fmla="*/ 21 h 48"/>
              <a:gd name="T18" fmla="*/ 83 w 85"/>
              <a:gd name="T19" fmla="*/ 21 h 48"/>
              <a:gd name="T20" fmla="*/ 81 w 85"/>
              <a:gd name="T21" fmla="*/ 26 h 48"/>
              <a:gd name="T22" fmla="*/ 81 w 85"/>
              <a:gd name="T23" fmla="*/ 29 h 48"/>
              <a:gd name="T24" fmla="*/ 85 w 85"/>
              <a:gd name="T25" fmla="*/ 34 h 48"/>
              <a:gd name="T26" fmla="*/ 81 w 85"/>
              <a:gd name="T27" fmla="*/ 36 h 48"/>
              <a:gd name="T28" fmla="*/ 77 w 85"/>
              <a:gd name="T29" fmla="*/ 38 h 48"/>
              <a:gd name="T30" fmla="*/ 76 w 85"/>
              <a:gd name="T31" fmla="*/ 38 h 48"/>
              <a:gd name="T32" fmla="*/ 72 w 85"/>
              <a:gd name="T33" fmla="*/ 44 h 48"/>
              <a:gd name="T34" fmla="*/ 69 w 85"/>
              <a:gd name="T35" fmla="*/ 47 h 48"/>
              <a:gd name="T36" fmla="*/ 69 w 85"/>
              <a:gd name="T37" fmla="*/ 48 h 48"/>
              <a:gd name="T38" fmla="*/ 49 w 85"/>
              <a:gd name="T39" fmla="*/ 40 h 48"/>
              <a:gd name="T40" fmla="*/ 45 w 85"/>
              <a:gd name="T41" fmla="*/ 37 h 48"/>
              <a:gd name="T42" fmla="*/ 43 w 85"/>
              <a:gd name="T43" fmla="*/ 37 h 48"/>
              <a:gd name="T44" fmla="*/ 42 w 85"/>
              <a:gd name="T45" fmla="*/ 30 h 48"/>
              <a:gd name="T46" fmla="*/ 40 w 85"/>
              <a:gd name="T47" fmla="*/ 28 h 48"/>
              <a:gd name="T48" fmla="*/ 38 w 85"/>
              <a:gd name="T49" fmla="*/ 28 h 48"/>
              <a:gd name="T50" fmla="*/ 32 w 85"/>
              <a:gd name="T51" fmla="*/ 29 h 48"/>
              <a:gd name="T52" fmla="*/ 27 w 85"/>
              <a:gd name="T53" fmla="*/ 21 h 48"/>
              <a:gd name="T54" fmla="*/ 25 w 85"/>
              <a:gd name="T55" fmla="*/ 21 h 48"/>
              <a:gd name="T56" fmla="*/ 28 w 85"/>
              <a:gd name="T57" fmla="*/ 15 h 48"/>
              <a:gd name="T58" fmla="*/ 16 w 85"/>
              <a:gd name="T59" fmla="*/ 19 h 48"/>
              <a:gd name="T60" fmla="*/ 5 w 85"/>
              <a:gd name="T61" fmla="*/ 13 h 48"/>
              <a:gd name="T62" fmla="*/ 5 w 85"/>
              <a:gd name="T63" fmla="*/ 15 h 48"/>
              <a:gd name="T64" fmla="*/ 4 w 85"/>
              <a:gd name="T65" fmla="*/ 19 h 48"/>
              <a:gd name="T66" fmla="*/ 0 w 85"/>
              <a:gd name="T67" fmla="*/ 19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5" h="48">
                <a:moveTo>
                  <a:pt x="68" y="0"/>
                </a:moveTo>
                <a:lnTo>
                  <a:pt x="66" y="0"/>
                </a:lnTo>
                <a:lnTo>
                  <a:pt x="66" y="2"/>
                </a:lnTo>
                <a:lnTo>
                  <a:pt x="68" y="10"/>
                </a:lnTo>
                <a:lnTo>
                  <a:pt x="74" y="11"/>
                </a:lnTo>
                <a:lnTo>
                  <a:pt x="74" y="13"/>
                </a:lnTo>
                <a:lnTo>
                  <a:pt x="77" y="19"/>
                </a:lnTo>
                <a:lnTo>
                  <a:pt x="77" y="21"/>
                </a:lnTo>
                <a:lnTo>
                  <a:pt x="79" y="21"/>
                </a:lnTo>
                <a:lnTo>
                  <a:pt x="83" y="21"/>
                </a:lnTo>
                <a:lnTo>
                  <a:pt x="81" y="26"/>
                </a:lnTo>
                <a:lnTo>
                  <a:pt x="81" y="29"/>
                </a:lnTo>
                <a:lnTo>
                  <a:pt x="85" y="34"/>
                </a:lnTo>
                <a:lnTo>
                  <a:pt x="81" y="36"/>
                </a:lnTo>
                <a:lnTo>
                  <a:pt x="77" y="38"/>
                </a:lnTo>
                <a:lnTo>
                  <a:pt x="76" y="38"/>
                </a:lnTo>
                <a:lnTo>
                  <a:pt x="72" y="44"/>
                </a:lnTo>
                <a:lnTo>
                  <a:pt x="69" y="47"/>
                </a:lnTo>
                <a:lnTo>
                  <a:pt x="69" y="48"/>
                </a:lnTo>
                <a:lnTo>
                  <a:pt x="49" y="40"/>
                </a:lnTo>
                <a:lnTo>
                  <a:pt x="45" y="37"/>
                </a:lnTo>
                <a:lnTo>
                  <a:pt x="43" y="37"/>
                </a:lnTo>
                <a:lnTo>
                  <a:pt x="42" y="30"/>
                </a:lnTo>
                <a:lnTo>
                  <a:pt x="40" y="28"/>
                </a:lnTo>
                <a:lnTo>
                  <a:pt x="38" y="28"/>
                </a:lnTo>
                <a:lnTo>
                  <a:pt x="32" y="29"/>
                </a:lnTo>
                <a:lnTo>
                  <a:pt x="27" y="21"/>
                </a:lnTo>
                <a:lnTo>
                  <a:pt x="25" y="21"/>
                </a:lnTo>
                <a:lnTo>
                  <a:pt x="28" y="15"/>
                </a:lnTo>
                <a:lnTo>
                  <a:pt x="16" y="19"/>
                </a:lnTo>
                <a:lnTo>
                  <a:pt x="5" y="13"/>
                </a:lnTo>
                <a:lnTo>
                  <a:pt x="5" y="15"/>
                </a:lnTo>
                <a:lnTo>
                  <a:pt x="4" y="19"/>
                </a:lnTo>
                <a:lnTo>
                  <a:pt x="0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0" name="Freeform 904"/>
          <p:cNvSpPr>
            <a:spLocks noEditPoints="1"/>
          </p:cNvSpPr>
          <p:nvPr/>
        </p:nvSpPr>
        <p:spPr bwMode="auto">
          <a:xfrm>
            <a:off x="4200525" y="4625975"/>
            <a:ext cx="65088" cy="28575"/>
          </a:xfrm>
          <a:custGeom>
            <a:avLst/>
            <a:gdLst>
              <a:gd name="T0" fmla="*/ 2 w 41"/>
              <a:gd name="T1" fmla="*/ 0 h 18"/>
              <a:gd name="T2" fmla="*/ 0 w 41"/>
              <a:gd name="T3" fmla="*/ 6 h 18"/>
              <a:gd name="T4" fmla="*/ 30 w 41"/>
              <a:gd name="T5" fmla="*/ 7 h 18"/>
              <a:gd name="T6" fmla="*/ 34 w 41"/>
              <a:gd name="T7" fmla="*/ 4 h 18"/>
              <a:gd name="T8" fmla="*/ 38 w 41"/>
              <a:gd name="T9" fmla="*/ 7 h 18"/>
              <a:gd name="T10" fmla="*/ 41 w 41"/>
              <a:gd name="T11" fmla="*/ 11 h 18"/>
              <a:gd name="T12" fmla="*/ 0 w 41"/>
              <a:gd name="T13" fmla="*/ 6 h 18"/>
              <a:gd name="T14" fmla="*/ 8 w 41"/>
              <a:gd name="T15" fmla="*/ 15 h 18"/>
              <a:gd name="T16" fmla="*/ 11 w 41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" h="18">
                <a:moveTo>
                  <a:pt x="2" y="0"/>
                </a:moveTo>
                <a:lnTo>
                  <a:pt x="0" y="6"/>
                </a:lnTo>
                <a:moveTo>
                  <a:pt x="30" y="7"/>
                </a:moveTo>
                <a:lnTo>
                  <a:pt x="34" y="4"/>
                </a:lnTo>
                <a:lnTo>
                  <a:pt x="38" y="7"/>
                </a:lnTo>
                <a:lnTo>
                  <a:pt x="41" y="11"/>
                </a:lnTo>
                <a:moveTo>
                  <a:pt x="0" y="6"/>
                </a:moveTo>
                <a:lnTo>
                  <a:pt x="8" y="15"/>
                </a:lnTo>
                <a:lnTo>
                  <a:pt x="11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1" name="Freeform 905"/>
          <p:cNvSpPr>
            <a:spLocks/>
          </p:cNvSpPr>
          <p:nvPr/>
        </p:nvSpPr>
        <p:spPr bwMode="auto">
          <a:xfrm>
            <a:off x="4302125" y="5999163"/>
            <a:ext cx="125413" cy="239713"/>
          </a:xfrm>
          <a:custGeom>
            <a:avLst/>
            <a:gdLst>
              <a:gd name="T0" fmla="*/ 2 w 79"/>
              <a:gd name="T1" fmla="*/ 151 h 151"/>
              <a:gd name="T2" fmla="*/ 0 w 79"/>
              <a:gd name="T3" fmla="*/ 147 h 151"/>
              <a:gd name="T4" fmla="*/ 7 w 79"/>
              <a:gd name="T5" fmla="*/ 142 h 151"/>
              <a:gd name="T6" fmla="*/ 7 w 79"/>
              <a:gd name="T7" fmla="*/ 140 h 151"/>
              <a:gd name="T8" fmla="*/ 10 w 79"/>
              <a:gd name="T9" fmla="*/ 133 h 151"/>
              <a:gd name="T10" fmla="*/ 13 w 79"/>
              <a:gd name="T11" fmla="*/ 121 h 151"/>
              <a:gd name="T12" fmla="*/ 18 w 79"/>
              <a:gd name="T13" fmla="*/ 127 h 151"/>
              <a:gd name="T14" fmla="*/ 33 w 79"/>
              <a:gd name="T15" fmla="*/ 124 h 151"/>
              <a:gd name="T16" fmla="*/ 30 w 79"/>
              <a:gd name="T17" fmla="*/ 112 h 151"/>
              <a:gd name="T18" fmla="*/ 28 w 79"/>
              <a:gd name="T19" fmla="*/ 105 h 151"/>
              <a:gd name="T20" fmla="*/ 30 w 79"/>
              <a:gd name="T21" fmla="*/ 82 h 151"/>
              <a:gd name="T22" fmla="*/ 29 w 79"/>
              <a:gd name="T23" fmla="*/ 80 h 151"/>
              <a:gd name="T24" fmla="*/ 25 w 79"/>
              <a:gd name="T25" fmla="*/ 76 h 151"/>
              <a:gd name="T26" fmla="*/ 23 w 79"/>
              <a:gd name="T27" fmla="*/ 60 h 151"/>
              <a:gd name="T28" fmla="*/ 34 w 79"/>
              <a:gd name="T29" fmla="*/ 34 h 151"/>
              <a:gd name="T30" fmla="*/ 37 w 79"/>
              <a:gd name="T31" fmla="*/ 31 h 151"/>
              <a:gd name="T32" fmla="*/ 38 w 79"/>
              <a:gd name="T33" fmla="*/ 26 h 151"/>
              <a:gd name="T34" fmla="*/ 45 w 79"/>
              <a:gd name="T35" fmla="*/ 17 h 151"/>
              <a:gd name="T36" fmla="*/ 47 w 79"/>
              <a:gd name="T37" fmla="*/ 11 h 151"/>
              <a:gd name="T38" fmla="*/ 45 w 79"/>
              <a:gd name="T39" fmla="*/ 4 h 151"/>
              <a:gd name="T40" fmla="*/ 59 w 79"/>
              <a:gd name="T41" fmla="*/ 5 h 151"/>
              <a:gd name="T42" fmla="*/ 63 w 79"/>
              <a:gd name="T43" fmla="*/ 0 h 151"/>
              <a:gd name="T44" fmla="*/ 79 w 79"/>
              <a:gd name="T45" fmla="*/ 2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9" h="151">
                <a:moveTo>
                  <a:pt x="2" y="151"/>
                </a:moveTo>
                <a:lnTo>
                  <a:pt x="0" y="147"/>
                </a:lnTo>
                <a:lnTo>
                  <a:pt x="7" y="142"/>
                </a:lnTo>
                <a:lnTo>
                  <a:pt x="7" y="140"/>
                </a:lnTo>
                <a:lnTo>
                  <a:pt x="10" y="133"/>
                </a:lnTo>
                <a:lnTo>
                  <a:pt x="13" y="121"/>
                </a:lnTo>
                <a:lnTo>
                  <a:pt x="18" y="127"/>
                </a:lnTo>
                <a:lnTo>
                  <a:pt x="33" y="124"/>
                </a:lnTo>
                <a:lnTo>
                  <a:pt x="30" y="112"/>
                </a:lnTo>
                <a:lnTo>
                  <a:pt x="28" y="105"/>
                </a:lnTo>
                <a:lnTo>
                  <a:pt x="30" y="82"/>
                </a:lnTo>
                <a:lnTo>
                  <a:pt x="29" y="80"/>
                </a:lnTo>
                <a:lnTo>
                  <a:pt x="25" y="76"/>
                </a:lnTo>
                <a:lnTo>
                  <a:pt x="23" y="60"/>
                </a:lnTo>
                <a:lnTo>
                  <a:pt x="34" y="34"/>
                </a:lnTo>
                <a:lnTo>
                  <a:pt x="37" y="31"/>
                </a:lnTo>
                <a:lnTo>
                  <a:pt x="38" y="26"/>
                </a:lnTo>
                <a:lnTo>
                  <a:pt x="45" y="17"/>
                </a:lnTo>
                <a:lnTo>
                  <a:pt x="47" y="11"/>
                </a:lnTo>
                <a:lnTo>
                  <a:pt x="45" y="4"/>
                </a:lnTo>
                <a:lnTo>
                  <a:pt x="59" y="5"/>
                </a:lnTo>
                <a:lnTo>
                  <a:pt x="63" y="0"/>
                </a:lnTo>
                <a:lnTo>
                  <a:pt x="79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2" name="Freeform 906"/>
          <p:cNvSpPr>
            <a:spLocks/>
          </p:cNvSpPr>
          <p:nvPr/>
        </p:nvSpPr>
        <p:spPr bwMode="auto">
          <a:xfrm>
            <a:off x="4311650" y="6002338"/>
            <a:ext cx="115888" cy="242888"/>
          </a:xfrm>
          <a:custGeom>
            <a:avLst/>
            <a:gdLst>
              <a:gd name="T0" fmla="*/ 73 w 73"/>
              <a:gd name="T1" fmla="*/ 0 h 153"/>
              <a:gd name="T2" fmla="*/ 69 w 73"/>
              <a:gd name="T3" fmla="*/ 11 h 153"/>
              <a:gd name="T4" fmla="*/ 73 w 73"/>
              <a:gd name="T5" fmla="*/ 22 h 153"/>
              <a:gd name="T6" fmla="*/ 68 w 73"/>
              <a:gd name="T7" fmla="*/ 39 h 153"/>
              <a:gd name="T8" fmla="*/ 58 w 73"/>
              <a:gd name="T9" fmla="*/ 43 h 153"/>
              <a:gd name="T10" fmla="*/ 53 w 73"/>
              <a:gd name="T11" fmla="*/ 66 h 153"/>
              <a:gd name="T12" fmla="*/ 53 w 73"/>
              <a:gd name="T13" fmla="*/ 73 h 153"/>
              <a:gd name="T14" fmla="*/ 54 w 73"/>
              <a:gd name="T15" fmla="*/ 82 h 153"/>
              <a:gd name="T16" fmla="*/ 58 w 73"/>
              <a:gd name="T17" fmla="*/ 99 h 153"/>
              <a:gd name="T18" fmla="*/ 53 w 73"/>
              <a:gd name="T19" fmla="*/ 105 h 153"/>
              <a:gd name="T20" fmla="*/ 54 w 73"/>
              <a:gd name="T21" fmla="*/ 127 h 153"/>
              <a:gd name="T22" fmla="*/ 54 w 73"/>
              <a:gd name="T23" fmla="*/ 141 h 153"/>
              <a:gd name="T24" fmla="*/ 43 w 73"/>
              <a:gd name="T25" fmla="*/ 140 h 153"/>
              <a:gd name="T26" fmla="*/ 39 w 73"/>
              <a:gd name="T27" fmla="*/ 144 h 153"/>
              <a:gd name="T28" fmla="*/ 39 w 73"/>
              <a:gd name="T29" fmla="*/ 150 h 153"/>
              <a:gd name="T30" fmla="*/ 27 w 73"/>
              <a:gd name="T31" fmla="*/ 149 h 153"/>
              <a:gd name="T32" fmla="*/ 22 w 73"/>
              <a:gd name="T33" fmla="*/ 152 h 153"/>
              <a:gd name="T34" fmla="*/ 19 w 73"/>
              <a:gd name="T35" fmla="*/ 153 h 153"/>
              <a:gd name="T36" fmla="*/ 8 w 73"/>
              <a:gd name="T37" fmla="*/ 150 h 153"/>
              <a:gd name="T38" fmla="*/ 1 w 73"/>
              <a:gd name="T39" fmla="*/ 153 h 153"/>
              <a:gd name="T40" fmla="*/ 0 w 73"/>
              <a:gd name="T41" fmla="*/ 15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3" h="153">
                <a:moveTo>
                  <a:pt x="73" y="0"/>
                </a:moveTo>
                <a:lnTo>
                  <a:pt x="69" y="11"/>
                </a:lnTo>
                <a:lnTo>
                  <a:pt x="73" y="22"/>
                </a:lnTo>
                <a:lnTo>
                  <a:pt x="68" y="39"/>
                </a:lnTo>
                <a:lnTo>
                  <a:pt x="58" y="43"/>
                </a:lnTo>
                <a:lnTo>
                  <a:pt x="53" y="66"/>
                </a:lnTo>
                <a:lnTo>
                  <a:pt x="53" y="73"/>
                </a:lnTo>
                <a:lnTo>
                  <a:pt x="54" y="82"/>
                </a:lnTo>
                <a:lnTo>
                  <a:pt x="58" y="99"/>
                </a:lnTo>
                <a:lnTo>
                  <a:pt x="53" y="105"/>
                </a:lnTo>
                <a:lnTo>
                  <a:pt x="54" y="127"/>
                </a:lnTo>
                <a:lnTo>
                  <a:pt x="54" y="141"/>
                </a:lnTo>
                <a:lnTo>
                  <a:pt x="43" y="140"/>
                </a:lnTo>
                <a:lnTo>
                  <a:pt x="39" y="144"/>
                </a:lnTo>
                <a:lnTo>
                  <a:pt x="39" y="150"/>
                </a:lnTo>
                <a:lnTo>
                  <a:pt x="27" y="149"/>
                </a:lnTo>
                <a:lnTo>
                  <a:pt x="22" y="152"/>
                </a:lnTo>
                <a:lnTo>
                  <a:pt x="19" y="153"/>
                </a:lnTo>
                <a:lnTo>
                  <a:pt x="8" y="150"/>
                </a:lnTo>
                <a:lnTo>
                  <a:pt x="1" y="153"/>
                </a:lnTo>
                <a:lnTo>
                  <a:pt x="0" y="15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3" name="Freeform 907"/>
          <p:cNvSpPr>
            <a:spLocks noEditPoints="1"/>
          </p:cNvSpPr>
          <p:nvPr/>
        </p:nvSpPr>
        <p:spPr bwMode="auto">
          <a:xfrm>
            <a:off x="4192588" y="5100638"/>
            <a:ext cx="163513" cy="184150"/>
          </a:xfrm>
          <a:custGeom>
            <a:avLst/>
            <a:gdLst>
              <a:gd name="T0" fmla="*/ 9 w 103"/>
              <a:gd name="T1" fmla="*/ 90 h 116"/>
              <a:gd name="T2" fmla="*/ 7 w 103"/>
              <a:gd name="T3" fmla="*/ 90 h 116"/>
              <a:gd name="T4" fmla="*/ 5 w 103"/>
              <a:gd name="T5" fmla="*/ 88 h 116"/>
              <a:gd name="T6" fmla="*/ 1 w 103"/>
              <a:gd name="T7" fmla="*/ 80 h 116"/>
              <a:gd name="T8" fmla="*/ 0 w 103"/>
              <a:gd name="T9" fmla="*/ 76 h 116"/>
              <a:gd name="T10" fmla="*/ 3 w 103"/>
              <a:gd name="T11" fmla="*/ 76 h 116"/>
              <a:gd name="T12" fmla="*/ 4 w 103"/>
              <a:gd name="T13" fmla="*/ 76 h 116"/>
              <a:gd name="T14" fmla="*/ 7 w 103"/>
              <a:gd name="T15" fmla="*/ 76 h 116"/>
              <a:gd name="T16" fmla="*/ 12 w 103"/>
              <a:gd name="T17" fmla="*/ 73 h 116"/>
              <a:gd name="T18" fmla="*/ 12 w 103"/>
              <a:gd name="T19" fmla="*/ 68 h 116"/>
              <a:gd name="T20" fmla="*/ 8 w 103"/>
              <a:gd name="T21" fmla="*/ 64 h 116"/>
              <a:gd name="T22" fmla="*/ 7 w 103"/>
              <a:gd name="T23" fmla="*/ 63 h 116"/>
              <a:gd name="T24" fmla="*/ 15 w 103"/>
              <a:gd name="T25" fmla="*/ 48 h 116"/>
              <a:gd name="T26" fmla="*/ 19 w 103"/>
              <a:gd name="T27" fmla="*/ 38 h 116"/>
              <a:gd name="T28" fmla="*/ 24 w 103"/>
              <a:gd name="T29" fmla="*/ 41 h 116"/>
              <a:gd name="T30" fmla="*/ 30 w 103"/>
              <a:gd name="T31" fmla="*/ 35 h 116"/>
              <a:gd name="T32" fmla="*/ 35 w 103"/>
              <a:gd name="T33" fmla="*/ 30 h 116"/>
              <a:gd name="T34" fmla="*/ 42 w 103"/>
              <a:gd name="T35" fmla="*/ 20 h 116"/>
              <a:gd name="T36" fmla="*/ 54 w 103"/>
              <a:gd name="T37" fmla="*/ 23 h 116"/>
              <a:gd name="T38" fmla="*/ 60 w 103"/>
              <a:gd name="T39" fmla="*/ 18 h 116"/>
              <a:gd name="T40" fmla="*/ 65 w 103"/>
              <a:gd name="T41" fmla="*/ 19 h 116"/>
              <a:gd name="T42" fmla="*/ 92 w 103"/>
              <a:gd name="T43" fmla="*/ 0 h 116"/>
              <a:gd name="T44" fmla="*/ 103 w 103"/>
              <a:gd name="T45" fmla="*/ 11 h 116"/>
              <a:gd name="T46" fmla="*/ 101 w 103"/>
              <a:gd name="T47" fmla="*/ 16 h 116"/>
              <a:gd name="T48" fmla="*/ 101 w 103"/>
              <a:gd name="T49" fmla="*/ 16 h 116"/>
              <a:gd name="T50" fmla="*/ 103 w 103"/>
              <a:gd name="T51" fmla="*/ 20 h 116"/>
              <a:gd name="T52" fmla="*/ 102 w 103"/>
              <a:gd name="T53" fmla="*/ 27 h 116"/>
              <a:gd name="T54" fmla="*/ 97 w 103"/>
              <a:gd name="T55" fmla="*/ 28 h 116"/>
              <a:gd name="T56" fmla="*/ 90 w 103"/>
              <a:gd name="T57" fmla="*/ 30 h 116"/>
              <a:gd name="T58" fmla="*/ 90 w 103"/>
              <a:gd name="T59" fmla="*/ 31 h 116"/>
              <a:gd name="T60" fmla="*/ 90 w 103"/>
              <a:gd name="T61" fmla="*/ 39 h 116"/>
              <a:gd name="T62" fmla="*/ 86 w 103"/>
              <a:gd name="T63" fmla="*/ 34 h 116"/>
              <a:gd name="T64" fmla="*/ 84 w 103"/>
              <a:gd name="T65" fmla="*/ 33 h 116"/>
              <a:gd name="T66" fmla="*/ 82 w 103"/>
              <a:gd name="T67" fmla="*/ 35 h 116"/>
              <a:gd name="T68" fmla="*/ 77 w 103"/>
              <a:gd name="T69" fmla="*/ 38 h 116"/>
              <a:gd name="T70" fmla="*/ 72 w 103"/>
              <a:gd name="T71" fmla="*/ 37 h 116"/>
              <a:gd name="T72" fmla="*/ 65 w 103"/>
              <a:gd name="T73" fmla="*/ 49 h 116"/>
              <a:gd name="T74" fmla="*/ 60 w 103"/>
              <a:gd name="T75" fmla="*/ 39 h 116"/>
              <a:gd name="T76" fmla="*/ 46 w 103"/>
              <a:gd name="T77" fmla="*/ 45 h 116"/>
              <a:gd name="T78" fmla="*/ 39 w 103"/>
              <a:gd name="T79" fmla="*/ 56 h 116"/>
              <a:gd name="T80" fmla="*/ 35 w 103"/>
              <a:gd name="T81" fmla="*/ 67 h 116"/>
              <a:gd name="T82" fmla="*/ 43 w 103"/>
              <a:gd name="T83" fmla="*/ 69 h 116"/>
              <a:gd name="T84" fmla="*/ 42 w 103"/>
              <a:gd name="T85" fmla="*/ 71 h 116"/>
              <a:gd name="T86" fmla="*/ 42 w 103"/>
              <a:gd name="T87" fmla="*/ 75 h 116"/>
              <a:gd name="T88" fmla="*/ 42 w 103"/>
              <a:gd name="T89" fmla="*/ 76 h 116"/>
              <a:gd name="T90" fmla="*/ 42 w 103"/>
              <a:gd name="T91" fmla="*/ 76 h 116"/>
              <a:gd name="T92" fmla="*/ 49 w 103"/>
              <a:gd name="T93" fmla="*/ 84 h 116"/>
              <a:gd name="T94" fmla="*/ 64 w 103"/>
              <a:gd name="T95" fmla="*/ 83 h 116"/>
              <a:gd name="T96" fmla="*/ 62 w 103"/>
              <a:gd name="T97" fmla="*/ 101 h 116"/>
              <a:gd name="T98" fmla="*/ 49 w 103"/>
              <a:gd name="T99" fmla="*/ 105 h 116"/>
              <a:gd name="T100" fmla="*/ 41 w 103"/>
              <a:gd name="T101" fmla="*/ 97 h 116"/>
              <a:gd name="T102" fmla="*/ 35 w 103"/>
              <a:gd name="T103" fmla="*/ 108 h 116"/>
              <a:gd name="T104" fmla="*/ 22 w 103"/>
              <a:gd name="T105" fmla="*/ 114 h 116"/>
              <a:gd name="T106" fmla="*/ 11 w 103"/>
              <a:gd name="T107" fmla="*/ 116 h 116"/>
              <a:gd name="T108" fmla="*/ 7 w 103"/>
              <a:gd name="T109" fmla="*/ 116 h 116"/>
              <a:gd name="T110" fmla="*/ 3 w 103"/>
              <a:gd name="T111" fmla="*/ 114 h 116"/>
              <a:gd name="T112" fmla="*/ 1 w 103"/>
              <a:gd name="T113" fmla="*/ 114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3" h="116">
                <a:moveTo>
                  <a:pt x="9" y="90"/>
                </a:moveTo>
                <a:lnTo>
                  <a:pt x="7" y="90"/>
                </a:lnTo>
                <a:lnTo>
                  <a:pt x="5" y="88"/>
                </a:lnTo>
                <a:lnTo>
                  <a:pt x="1" y="80"/>
                </a:lnTo>
                <a:lnTo>
                  <a:pt x="0" y="76"/>
                </a:lnTo>
                <a:lnTo>
                  <a:pt x="3" y="76"/>
                </a:lnTo>
                <a:lnTo>
                  <a:pt x="4" y="76"/>
                </a:lnTo>
                <a:lnTo>
                  <a:pt x="7" y="76"/>
                </a:lnTo>
                <a:lnTo>
                  <a:pt x="12" y="73"/>
                </a:lnTo>
                <a:lnTo>
                  <a:pt x="12" y="68"/>
                </a:lnTo>
                <a:lnTo>
                  <a:pt x="8" y="64"/>
                </a:lnTo>
                <a:lnTo>
                  <a:pt x="7" y="63"/>
                </a:lnTo>
                <a:lnTo>
                  <a:pt x="15" y="48"/>
                </a:lnTo>
                <a:moveTo>
                  <a:pt x="19" y="38"/>
                </a:moveTo>
                <a:lnTo>
                  <a:pt x="24" y="41"/>
                </a:lnTo>
                <a:lnTo>
                  <a:pt x="30" y="35"/>
                </a:lnTo>
                <a:lnTo>
                  <a:pt x="35" y="30"/>
                </a:lnTo>
                <a:lnTo>
                  <a:pt x="42" y="20"/>
                </a:lnTo>
                <a:lnTo>
                  <a:pt x="54" y="23"/>
                </a:lnTo>
                <a:lnTo>
                  <a:pt x="60" y="18"/>
                </a:lnTo>
                <a:lnTo>
                  <a:pt x="65" y="19"/>
                </a:lnTo>
                <a:lnTo>
                  <a:pt x="92" y="0"/>
                </a:lnTo>
                <a:lnTo>
                  <a:pt x="103" y="11"/>
                </a:lnTo>
                <a:lnTo>
                  <a:pt x="101" y="16"/>
                </a:lnTo>
                <a:moveTo>
                  <a:pt x="101" y="16"/>
                </a:moveTo>
                <a:lnTo>
                  <a:pt x="103" y="20"/>
                </a:lnTo>
                <a:lnTo>
                  <a:pt x="102" y="27"/>
                </a:lnTo>
                <a:lnTo>
                  <a:pt x="97" y="28"/>
                </a:lnTo>
                <a:lnTo>
                  <a:pt x="90" y="30"/>
                </a:lnTo>
                <a:lnTo>
                  <a:pt x="90" y="31"/>
                </a:lnTo>
                <a:lnTo>
                  <a:pt x="90" y="39"/>
                </a:lnTo>
                <a:lnTo>
                  <a:pt x="86" y="34"/>
                </a:lnTo>
                <a:lnTo>
                  <a:pt x="84" y="33"/>
                </a:lnTo>
                <a:lnTo>
                  <a:pt x="82" y="35"/>
                </a:lnTo>
                <a:lnTo>
                  <a:pt x="77" y="38"/>
                </a:lnTo>
                <a:lnTo>
                  <a:pt x="72" y="37"/>
                </a:lnTo>
                <a:lnTo>
                  <a:pt x="65" y="49"/>
                </a:lnTo>
                <a:lnTo>
                  <a:pt x="60" y="39"/>
                </a:lnTo>
                <a:lnTo>
                  <a:pt x="46" y="45"/>
                </a:lnTo>
                <a:lnTo>
                  <a:pt x="39" y="56"/>
                </a:lnTo>
                <a:lnTo>
                  <a:pt x="35" y="67"/>
                </a:lnTo>
                <a:lnTo>
                  <a:pt x="43" y="69"/>
                </a:lnTo>
                <a:lnTo>
                  <a:pt x="42" y="71"/>
                </a:lnTo>
                <a:lnTo>
                  <a:pt x="42" y="75"/>
                </a:lnTo>
                <a:lnTo>
                  <a:pt x="42" y="76"/>
                </a:lnTo>
                <a:lnTo>
                  <a:pt x="42" y="76"/>
                </a:lnTo>
                <a:lnTo>
                  <a:pt x="49" y="84"/>
                </a:lnTo>
                <a:lnTo>
                  <a:pt x="64" y="83"/>
                </a:lnTo>
                <a:lnTo>
                  <a:pt x="62" y="101"/>
                </a:lnTo>
                <a:lnTo>
                  <a:pt x="49" y="105"/>
                </a:lnTo>
                <a:lnTo>
                  <a:pt x="41" y="97"/>
                </a:lnTo>
                <a:lnTo>
                  <a:pt x="35" y="108"/>
                </a:lnTo>
                <a:lnTo>
                  <a:pt x="22" y="114"/>
                </a:lnTo>
                <a:lnTo>
                  <a:pt x="11" y="116"/>
                </a:lnTo>
                <a:lnTo>
                  <a:pt x="7" y="116"/>
                </a:lnTo>
                <a:lnTo>
                  <a:pt x="3" y="114"/>
                </a:lnTo>
                <a:lnTo>
                  <a:pt x="1" y="11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4" name="Freeform 908"/>
          <p:cNvSpPr>
            <a:spLocks/>
          </p:cNvSpPr>
          <p:nvPr/>
        </p:nvSpPr>
        <p:spPr bwMode="auto">
          <a:xfrm>
            <a:off x="4206875" y="4867275"/>
            <a:ext cx="30163" cy="9525"/>
          </a:xfrm>
          <a:custGeom>
            <a:avLst/>
            <a:gdLst>
              <a:gd name="T0" fmla="*/ 0 w 19"/>
              <a:gd name="T1" fmla="*/ 6 h 6"/>
              <a:gd name="T2" fmla="*/ 2 w 19"/>
              <a:gd name="T3" fmla="*/ 2 h 6"/>
              <a:gd name="T4" fmla="*/ 2 w 19"/>
              <a:gd name="T5" fmla="*/ 0 h 6"/>
              <a:gd name="T6" fmla="*/ 19 w 19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6">
                <a:moveTo>
                  <a:pt x="0" y="6"/>
                </a:moveTo>
                <a:lnTo>
                  <a:pt x="2" y="2"/>
                </a:lnTo>
                <a:lnTo>
                  <a:pt x="2" y="0"/>
                </a:lnTo>
                <a:lnTo>
                  <a:pt x="19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5" name="Freeform 909"/>
          <p:cNvSpPr>
            <a:spLocks/>
          </p:cNvSpPr>
          <p:nvPr/>
        </p:nvSpPr>
        <p:spPr bwMode="auto">
          <a:xfrm>
            <a:off x="4230688" y="4894263"/>
            <a:ext cx="173038" cy="58738"/>
          </a:xfrm>
          <a:custGeom>
            <a:avLst/>
            <a:gdLst>
              <a:gd name="T0" fmla="*/ 109 w 109"/>
              <a:gd name="T1" fmla="*/ 21 h 37"/>
              <a:gd name="T2" fmla="*/ 109 w 109"/>
              <a:gd name="T3" fmla="*/ 22 h 37"/>
              <a:gd name="T4" fmla="*/ 108 w 109"/>
              <a:gd name="T5" fmla="*/ 26 h 37"/>
              <a:gd name="T6" fmla="*/ 98 w 109"/>
              <a:gd name="T7" fmla="*/ 32 h 37"/>
              <a:gd name="T8" fmla="*/ 85 w 109"/>
              <a:gd name="T9" fmla="*/ 32 h 37"/>
              <a:gd name="T10" fmla="*/ 77 w 109"/>
              <a:gd name="T11" fmla="*/ 37 h 37"/>
              <a:gd name="T12" fmla="*/ 74 w 109"/>
              <a:gd name="T13" fmla="*/ 29 h 37"/>
              <a:gd name="T14" fmla="*/ 45 w 109"/>
              <a:gd name="T15" fmla="*/ 26 h 37"/>
              <a:gd name="T16" fmla="*/ 40 w 109"/>
              <a:gd name="T17" fmla="*/ 32 h 37"/>
              <a:gd name="T18" fmla="*/ 32 w 109"/>
              <a:gd name="T19" fmla="*/ 37 h 37"/>
              <a:gd name="T20" fmla="*/ 29 w 109"/>
              <a:gd name="T21" fmla="*/ 37 h 37"/>
              <a:gd name="T22" fmla="*/ 19 w 109"/>
              <a:gd name="T23" fmla="*/ 34 h 37"/>
              <a:gd name="T24" fmla="*/ 15 w 109"/>
              <a:gd name="T25" fmla="*/ 29 h 37"/>
              <a:gd name="T26" fmla="*/ 15 w 109"/>
              <a:gd name="T27" fmla="*/ 26 h 37"/>
              <a:gd name="T28" fmla="*/ 17 w 109"/>
              <a:gd name="T29" fmla="*/ 21 h 37"/>
              <a:gd name="T30" fmla="*/ 13 w 109"/>
              <a:gd name="T31" fmla="*/ 21 h 37"/>
              <a:gd name="T32" fmla="*/ 11 w 109"/>
              <a:gd name="T33" fmla="*/ 21 h 37"/>
              <a:gd name="T34" fmla="*/ 11 w 109"/>
              <a:gd name="T35" fmla="*/ 19 h 37"/>
              <a:gd name="T36" fmla="*/ 8 w 109"/>
              <a:gd name="T37" fmla="*/ 13 h 37"/>
              <a:gd name="T38" fmla="*/ 8 w 109"/>
              <a:gd name="T39" fmla="*/ 11 h 37"/>
              <a:gd name="T40" fmla="*/ 2 w 109"/>
              <a:gd name="T41" fmla="*/ 10 h 37"/>
              <a:gd name="T42" fmla="*/ 0 w 109"/>
              <a:gd name="T43" fmla="*/ 2 h 37"/>
              <a:gd name="T44" fmla="*/ 0 w 109"/>
              <a:gd name="T45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9" h="37">
                <a:moveTo>
                  <a:pt x="109" y="21"/>
                </a:moveTo>
                <a:lnTo>
                  <a:pt x="109" y="22"/>
                </a:lnTo>
                <a:lnTo>
                  <a:pt x="108" y="26"/>
                </a:lnTo>
                <a:lnTo>
                  <a:pt x="98" y="32"/>
                </a:lnTo>
                <a:lnTo>
                  <a:pt x="85" y="32"/>
                </a:lnTo>
                <a:lnTo>
                  <a:pt x="77" y="37"/>
                </a:lnTo>
                <a:lnTo>
                  <a:pt x="74" y="29"/>
                </a:lnTo>
                <a:lnTo>
                  <a:pt x="45" y="26"/>
                </a:lnTo>
                <a:lnTo>
                  <a:pt x="40" y="32"/>
                </a:lnTo>
                <a:lnTo>
                  <a:pt x="32" y="37"/>
                </a:lnTo>
                <a:lnTo>
                  <a:pt x="29" y="37"/>
                </a:lnTo>
                <a:lnTo>
                  <a:pt x="19" y="34"/>
                </a:lnTo>
                <a:lnTo>
                  <a:pt x="15" y="29"/>
                </a:lnTo>
                <a:lnTo>
                  <a:pt x="15" y="26"/>
                </a:lnTo>
                <a:lnTo>
                  <a:pt x="17" y="21"/>
                </a:lnTo>
                <a:lnTo>
                  <a:pt x="13" y="21"/>
                </a:lnTo>
                <a:lnTo>
                  <a:pt x="11" y="21"/>
                </a:lnTo>
                <a:lnTo>
                  <a:pt x="11" y="19"/>
                </a:lnTo>
                <a:lnTo>
                  <a:pt x="8" y="13"/>
                </a:lnTo>
                <a:lnTo>
                  <a:pt x="8" y="11"/>
                </a:lnTo>
                <a:lnTo>
                  <a:pt x="2" y="10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6" name="Freeform 910"/>
          <p:cNvSpPr>
            <a:spLocks/>
          </p:cNvSpPr>
          <p:nvPr/>
        </p:nvSpPr>
        <p:spPr bwMode="auto">
          <a:xfrm>
            <a:off x="4248150" y="4557713"/>
            <a:ext cx="93663" cy="87313"/>
          </a:xfrm>
          <a:custGeom>
            <a:avLst/>
            <a:gdLst>
              <a:gd name="T0" fmla="*/ 59 w 59"/>
              <a:gd name="T1" fmla="*/ 0 h 55"/>
              <a:gd name="T2" fmla="*/ 59 w 59"/>
              <a:gd name="T3" fmla="*/ 9 h 55"/>
              <a:gd name="T4" fmla="*/ 52 w 59"/>
              <a:gd name="T5" fmla="*/ 15 h 55"/>
              <a:gd name="T6" fmla="*/ 57 w 59"/>
              <a:gd name="T7" fmla="*/ 25 h 55"/>
              <a:gd name="T8" fmla="*/ 55 w 59"/>
              <a:gd name="T9" fmla="*/ 35 h 55"/>
              <a:gd name="T10" fmla="*/ 51 w 59"/>
              <a:gd name="T11" fmla="*/ 40 h 55"/>
              <a:gd name="T12" fmla="*/ 40 w 59"/>
              <a:gd name="T13" fmla="*/ 42 h 55"/>
              <a:gd name="T14" fmla="*/ 37 w 59"/>
              <a:gd name="T15" fmla="*/ 53 h 55"/>
              <a:gd name="T16" fmla="*/ 32 w 59"/>
              <a:gd name="T17" fmla="*/ 55 h 55"/>
              <a:gd name="T18" fmla="*/ 11 w 59"/>
              <a:gd name="T19" fmla="*/ 54 h 55"/>
              <a:gd name="T20" fmla="*/ 8 w 59"/>
              <a:gd name="T21" fmla="*/ 50 h 55"/>
              <a:gd name="T22" fmla="*/ 4 w 59"/>
              <a:gd name="T23" fmla="*/ 47 h 55"/>
              <a:gd name="T24" fmla="*/ 0 w 59"/>
              <a:gd name="T25" fmla="*/ 50 h 55"/>
              <a:gd name="T26" fmla="*/ 7 w 59"/>
              <a:gd name="T27" fmla="*/ 43 h 55"/>
              <a:gd name="T28" fmla="*/ 8 w 59"/>
              <a:gd name="T29" fmla="*/ 42 h 55"/>
              <a:gd name="T30" fmla="*/ 10 w 59"/>
              <a:gd name="T31" fmla="*/ 36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9" h="55">
                <a:moveTo>
                  <a:pt x="59" y="0"/>
                </a:moveTo>
                <a:lnTo>
                  <a:pt x="59" y="9"/>
                </a:lnTo>
                <a:lnTo>
                  <a:pt x="52" y="15"/>
                </a:lnTo>
                <a:lnTo>
                  <a:pt x="57" y="25"/>
                </a:lnTo>
                <a:lnTo>
                  <a:pt x="55" y="35"/>
                </a:lnTo>
                <a:lnTo>
                  <a:pt x="51" y="40"/>
                </a:lnTo>
                <a:lnTo>
                  <a:pt x="40" y="42"/>
                </a:lnTo>
                <a:lnTo>
                  <a:pt x="37" y="53"/>
                </a:lnTo>
                <a:lnTo>
                  <a:pt x="32" y="55"/>
                </a:lnTo>
                <a:lnTo>
                  <a:pt x="11" y="54"/>
                </a:lnTo>
                <a:lnTo>
                  <a:pt x="8" y="50"/>
                </a:lnTo>
                <a:lnTo>
                  <a:pt x="4" y="47"/>
                </a:lnTo>
                <a:lnTo>
                  <a:pt x="0" y="50"/>
                </a:lnTo>
                <a:lnTo>
                  <a:pt x="7" y="43"/>
                </a:lnTo>
                <a:lnTo>
                  <a:pt x="8" y="42"/>
                </a:lnTo>
                <a:lnTo>
                  <a:pt x="10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7" name="Freeform 911"/>
          <p:cNvSpPr>
            <a:spLocks/>
          </p:cNvSpPr>
          <p:nvPr/>
        </p:nvSpPr>
        <p:spPr bwMode="auto">
          <a:xfrm>
            <a:off x="4495800" y="4737100"/>
            <a:ext cx="227013" cy="279400"/>
          </a:xfrm>
          <a:custGeom>
            <a:avLst/>
            <a:gdLst>
              <a:gd name="T0" fmla="*/ 60 w 143"/>
              <a:gd name="T1" fmla="*/ 176 h 176"/>
              <a:gd name="T2" fmla="*/ 57 w 143"/>
              <a:gd name="T3" fmla="*/ 176 h 176"/>
              <a:gd name="T4" fmla="*/ 51 w 143"/>
              <a:gd name="T5" fmla="*/ 158 h 176"/>
              <a:gd name="T6" fmla="*/ 42 w 143"/>
              <a:gd name="T7" fmla="*/ 147 h 176"/>
              <a:gd name="T8" fmla="*/ 38 w 143"/>
              <a:gd name="T9" fmla="*/ 150 h 176"/>
              <a:gd name="T10" fmla="*/ 38 w 143"/>
              <a:gd name="T11" fmla="*/ 146 h 176"/>
              <a:gd name="T12" fmla="*/ 35 w 143"/>
              <a:gd name="T13" fmla="*/ 146 h 176"/>
              <a:gd name="T14" fmla="*/ 28 w 143"/>
              <a:gd name="T15" fmla="*/ 143 h 176"/>
              <a:gd name="T16" fmla="*/ 25 w 143"/>
              <a:gd name="T17" fmla="*/ 142 h 176"/>
              <a:gd name="T18" fmla="*/ 19 w 143"/>
              <a:gd name="T19" fmla="*/ 127 h 176"/>
              <a:gd name="T20" fmla="*/ 12 w 143"/>
              <a:gd name="T21" fmla="*/ 122 h 176"/>
              <a:gd name="T22" fmla="*/ 12 w 143"/>
              <a:gd name="T23" fmla="*/ 120 h 176"/>
              <a:gd name="T24" fmla="*/ 13 w 143"/>
              <a:gd name="T25" fmla="*/ 110 h 176"/>
              <a:gd name="T26" fmla="*/ 4 w 143"/>
              <a:gd name="T27" fmla="*/ 109 h 176"/>
              <a:gd name="T28" fmla="*/ 8 w 143"/>
              <a:gd name="T29" fmla="*/ 105 h 176"/>
              <a:gd name="T30" fmla="*/ 9 w 143"/>
              <a:gd name="T31" fmla="*/ 90 h 176"/>
              <a:gd name="T32" fmla="*/ 8 w 143"/>
              <a:gd name="T33" fmla="*/ 80 h 176"/>
              <a:gd name="T34" fmla="*/ 6 w 143"/>
              <a:gd name="T35" fmla="*/ 76 h 176"/>
              <a:gd name="T36" fmla="*/ 1 w 143"/>
              <a:gd name="T37" fmla="*/ 73 h 176"/>
              <a:gd name="T38" fmla="*/ 0 w 143"/>
              <a:gd name="T39" fmla="*/ 67 h 176"/>
              <a:gd name="T40" fmla="*/ 8 w 143"/>
              <a:gd name="T41" fmla="*/ 56 h 176"/>
              <a:gd name="T42" fmla="*/ 32 w 143"/>
              <a:gd name="T43" fmla="*/ 42 h 176"/>
              <a:gd name="T44" fmla="*/ 60 w 143"/>
              <a:gd name="T45" fmla="*/ 11 h 176"/>
              <a:gd name="T46" fmla="*/ 80 w 143"/>
              <a:gd name="T47" fmla="*/ 1 h 176"/>
              <a:gd name="T48" fmla="*/ 81 w 143"/>
              <a:gd name="T49" fmla="*/ 1 h 176"/>
              <a:gd name="T50" fmla="*/ 83 w 143"/>
              <a:gd name="T51" fmla="*/ 0 h 176"/>
              <a:gd name="T52" fmla="*/ 84 w 143"/>
              <a:gd name="T53" fmla="*/ 0 h 176"/>
              <a:gd name="T54" fmla="*/ 84 w 143"/>
              <a:gd name="T55" fmla="*/ 1 h 176"/>
              <a:gd name="T56" fmla="*/ 95 w 143"/>
              <a:gd name="T57" fmla="*/ 26 h 176"/>
              <a:gd name="T58" fmla="*/ 94 w 143"/>
              <a:gd name="T59" fmla="*/ 35 h 176"/>
              <a:gd name="T60" fmla="*/ 109 w 143"/>
              <a:gd name="T61" fmla="*/ 34 h 176"/>
              <a:gd name="T62" fmla="*/ 118 w 143"/>
              <a:gd name="T63" fmla="*/ 32 h 176"/>
              <a:gd name="T64" fmla="*/ 124 w 143"/>
              <a:gd name="T65" fmla="*/ 31 h 176"/>
              <a:gd name="T66" fmla="*/ 134 w 143"/>
              <a:gd name="T67" fmla="*/ 38 h 176"/>
              <a:gd name="T68" fmla="*/ 140 w 143"/>
              <a:gd name="T69" fmla="*/ 41 h 176"/>
              <a:gd name="T70" fmla="*/ 143 w 143"/>
              <a:gd name="T71" fmla="*/ 43 h 176"/>
              <a:gd name="T72" fmla="*/ 141 w 143"/>
              <a:gd name="T73" fmla="*/ 5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3" h="176">
                <a:moveTo>
                  <a:pt x="60" y="176"/>
                </a:moveTo>
                <a:lnTo>
                  <a:pt x="57" y="176"/>
                </a:lnTo>
                <a:lnTo>
                  <a:pt x="51" y="158"/>
                </a:lnTo>
                <a:lnTo>
                  <a:pt x="42" y="147"/>
                </a:lnTo>
                <a:lnTo>
                  <a:pt x="38" y="150"/>
                </a:lnTo>
                <a:lnTo>
                  <a:pt x="38" y="146"/>
                </a:lnTo>
                <a:lnTo>
                  <a:pt x="35" y="146"/>
                </a:lnTo>
                <a:lnTo>
                  <a:pt x="28" y="143"/>
                </a:lnTo>
                <a:lnTo>
                  <a:pt x="25" y="142"/>
                </a:lnTo>
                <a:lnTo>
                  <a:pt x="19" y="127"/>
                </a:lnTo>
                <a:lnTo>
                  <a:pt x="12" y="122"/>
                </a:lnTo>
                <a:lnTo>
                  <a:pt x="12" y="120"/>
                </a:lnTo>
                <a:lnTo>
                  <a:pt x="13" y="110"/>
                </a:lnTo>
                <a:lnTo>
                  <a:pt x="4" y="109"/>
                </a:lnTo>
                <a:lnTo>
                  <a:pt x="8" y="105"/>
                </a:lnTo>
                <a:lnTo>
                  <a:pt x="9" y="90"/>
                </a:lnTo>
                <a:lnTo>
                  <a:pt x="8" y="80"/>
                </a:lnTo>
                <a:lnTo>
                  <a:pt x="6" y="76"/>
                </a:lnTo>
                <a:lnTo>
                  <a:pt x="1" y="73"/>
                </a:lnTo>
                <a:lnTo>
                  <a:pt x="0" y="67"/>
                </a:lnTo>
                <a:lnTo>
                  <a:pt x="8" y="56"/>
                </a:lnTo>
                <a:lnTo>
                  <a:pt x="32" y="42"/>
                </a:lnTo>
                <a:lnTo>
                  <a:pt x="60" y="11"/>
                </a:lnTo>
                <a:lnTo>
                  <a:pt x="80" y="1"/>
                </a:lnTo>
                <a:lnTo>
                  <a:pt x="81" y="1"/>
                </a:lnTo>
                <a:lnTo>
                  <a:pt x="83" y="0"/>
                </a:lnTo>
                <a:lnTo>
                  <a:pt x="84" y="0"/>
                </a:lnTo>
                <a:lnTo>
                  <a:pt x="84" y="1"/>
                </a:lnTo>
                <a:lnTo>
                  <a:pt x="95" y="26"/>
                </a:lnTo>
                <a:lnTo>
                  <a:pt x="94" y="35"/>
                </a:lnTo>
                <a:lnTo>
                  <a:pt x="109" y="34"/>
                </a:lnTo>
                <a:lnTo>
                  <a:pt x="118" y="32"/>
                </a:lnTo>
                <a:lnTo>
                  <a:pt x="124" y="31"/>
                </a:lnTo>
                <a:lnTo>
                  <a:pt x="134" y="38"/>
                </a:lnTo>
                <a:lnTo>
                  <a:pt x="140" y="41"/>
                </a:lnTo>
                <a:lnTo>
                  <a:pt x="143" y="43"/>
                </a:lnTo>
                <a:lnTo>
                  <a:pt x="141" y="5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8" name="Freeform 912"/>
          <p:cNvSpPr>
            <a:spLocks/>
          </p:cNvSpPr>
          <p:nvPr/>
        </p:nvSpPr>
        <p:spPr bwMode="auto">
          <a:xfrm>
            <a:off x="4598988" y="4821238"/>
            <a:ext cx="192088" cy="185738"/>
          </a:xfrm>
          <a:custGeom>
            <a:avLst/>
            <a:gdLst>
              <a:gd name="T0" fmla="*/ 76 w 121"/>
              <a:gd name="T1" fmla="*/ 0 h 117"/>
              <a:gd name="T2" fmla="*/ 74 w 121"/>
              <a:gd name="T3" fmla="*/ 9 h 117"/>
              <a:gd name="T4" fmla="*/ 78 w 121"/>
              <a:gd name="T5" fmla="*/ 33 h 117"/>
              <a:gd name="T6" fmla="*/ 83 w 121"/>
              <a:gd name="T7" fmla="*/ 37 h 117"/>
              <a:gd name="T8" fmla="*/ 98 w 121"/>
              <a:gd name="T9" fmla="*/ 45 h 117"/>
              <a:gd name="T10" fmla="*/ 101 w 121"/>
              <a:gd name="T11" fmla="*/ 44 h 117"/>
              <a:gd name="T12" fmla="*/ 104 w 121"/>
              <a:gd name="T13" fmla="*/ 41 h 117"/>
              <a:gd name="T14" fmla="*/ 109 w 121"/>
              <a:gd name="T15" fmla="*/ 39 h 117"/>
              <a:gd name="T16" fmla="*/ 116 w 121"/>
              <a:gd name="T17" fmla="*/ 44 h 117"/>
              <a:gd name="T18" fmla="*/ 121 w 121"/>
              <a:gd name="T19" fmla="*/ 64 h 117"/>
              <a:gd name="T20" fmla="*/ 119 w 121"/>
              <a:gd name="T21" fmla="*/ 67 h 117"/>
              <a:gd name="T22" fmla="*/ 114 w 121"/>
              <a:gd name="T23" fmla="*/ 71 h 117"/>
              <a:gd name="T24" fmla="*/ 106 w 121"/>
              <a:gd name="T25" fmla="*/ 67 h 117"/>
              <a:gd name="T26" fmla="*/ 99 w 121"/>
              <a:gd name="T27" fmla="*/ 69 h 117"/>
              <a:gd name="T28" fmla="*/ 95 w 121"/>
              <a:gd name="T29" fmla="*/ 69 h 117"/>
              <a:gd name="T30" fmla="*/ 80 w 121"/>
              <a:gd name="T31" fmla="*/ 68 h 117"/>
              <a:gd name="T32" fmla="*/ 78 w 121"/>
              <a:gd name="T33" fmla="*/ 67 h 117"/>
              <a:gd name="T34" fmla="*/ 76 w 121"/>
              <a:gd name="T35" fmla="*/ 65 h 117"/>
              <a:gd name="T36" fmla="*/ 76 w 121"/>
              <a:gd name="T37" fmla="*/ 64 h 117"/>
              <a:gd name="T38" fmla="*/ 72 w 121"/>
              <a:gd name="T39" fmla="*/ 61 h 117"/>
              <a:gd name="T40" fmla="*/ 65 w 121"/>
              <a:gd name="T41" fmla="*/ 57 h 117"/>
              <a:gd name="T42" fmla="*/ 54 w 121"/>
              <a:gd name="T43" fmla="*/ 64 h 117"/>
              <a:gd name="T44" fmla="*/ 52 w 121"/>
              <a:gd name="T45" fmla="*/ 63 h 117"/>
              <a:gd name="T46" fmla="*/ 49 w 121"/>
              <a:gd name="T47" fmla="*/ 63 h 117"/>
              <a:gd name="T48" fmla="*/ 37 w 121"/>
              <a:gd name="T49" fmla="*/ 59 h 117"/>
              <a:gd name="T50" fmla="*/ 33 w 121"/>
              <a:gd name="T51" fmla="*/ 63 h 117"/>
              <a:gd name="T52" fmla="*/ 37 w 121"/>
              <a:gd name="T53" fmla="*/ 75 h 117"/>
              <a:gd name="T54" fmla="*/ 27 w 121"/>
              <a:gd name="T55" fmla="*/ 87 h 117"/>
              <a:gd name="T56" fmla="*/ 30 w 121"/>
              <a:gd name="T57" fmla="*/ 90 h 117"/>
              <a:gd name="T58" fmla="*/ 26 w 121"/>
              <a:gd name="T59" fmla="*/ 91 h 117"/>
              <a:gd name="T60" fmla="*/ 15 w 121"/>
              <a:gd name="T61" fmla="*/ 87 h 117"/>
              <a:gd name="T62" fmla="*/ 15 w 121"/>
              <a:gd name="T63" fmla="*/ 91 h 117"/>
              <a:gd name="T64" fmla="*/ 8 w 121"/>
              <a:gd name="T65" fmla="*/ 97 h 117"/>
              <a:gd name="T66" fmla="*/ 3 w 121"/>
              <a:gd name="T67" fmla="*/ 108 h 117"/>
              <a:gd name="T68" fmla="*/ 4 w 121"/>
              <a:gd name="T69" fmla="*/ 112 h 117"/>
              <a:gd name="T70" fmla="*/ 4 w 121"/>
              <a:gd name="T71" fmla="*/ 116 h 117"/>
              <a:gd name="T72" fmla="*/ 0 w 121"/>
              <a:gd name="T73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1" h="117">
                <a:moveTo>
                  <a:pt x="76" y="0"/>
                </a:moveTo>
                <a:lnTo>
                  <a:pt x="74" y="9"/>
                </a:lnTo>
                <a:lnTo>
                  <a:pt x="78" y="33"/>
                </a:lnTo>
                <a:lnTo>
                  <a:pt x="83" y="37"/>
                </a:lnTo>
                <a:lnTo>
                  <a:pt x="98" y="45"/>
                </a:lnTo>
                <a:lnTo>
                  <a:pt x="101" y="44"/>
                </a:lnTo>
                <a:lnTo>
                  <a:pt x="104" y="41"/>
                </a:lnTo>
                <a:lnTo>
                  <a:pt x="109" y="39"/>
                </a:lnTo>
                <a:lnTo>
                  <a:pt x="116" y="44"/>
                </a:lnTo>
                <a:lnTo>
                  <a:pt x="121" y="64"/>
                </a:lnTo>
                <a:lnTo>
                  <a:pt x="119" y="67"/>
                </a:lnTo>
                <a:lnTo>
                  <a:pt x="114" y="71"/>
                </a:lnTo>
                <a:lnTo>
                  <a:pt x="106" y="67"/>
                </a:lnTo>
                <a:lnTo>
                  <a:pt x="99" y="69"/>
                </a:lnTo>
                <a:lnTo>
                  <a:pt x="95" y="69"/>
                </a:lnTo>
                <a:lnTo>
                  <a:pt x="80" y="68"/>
                </a:lnTo>
                <a:lnTo>
                  <a:pt x="78" y="67"/>
                </a:lnTo>
                <a:lnTo>
                  <a:pt x="76" y="65"/>
                </a:lnTo>
                <a:lnTo>
                  <a:pt x="76" y="64"/>
                </a:lnTo>
                <a:lnTo>
                  <a:pt x="72" y="61"/>
                </a:lnTo>
                <a:lnTo>
                  <a:pt x="65" y="57"/>
                </a:lnTo>
                <a:lnTo>
                  <a:pt x="54" y="64"/>
                </a:lnTo>
                <a:lnTo>
                  <a:pt x="52" y="63"/>
                </a:lnTo>
                <a:lnTo>
                  <a:pt x="49" y="63"/>
                </a:lnTo>
                <a:lnTo>
                  <a:pt x="37" y="59"/>
                </a:lnTo>
                <a:lnTo>
                  <a:pt x="33" y="63"/>
                </a:lnTo>
                <a:lnTo>
                  <a:pt x="37" y="75"/>
                </a:lnTo>
                <a:lnTo>
                  <a:pt x="27" y="87"/>
                </a:lnTo>
                <a:lnTo>
                  <a:pt x="30" y="90"/>
                </a:lnTo>
                <a:lnTo>
                  <a:pt x="26" y="91"/>
                </a:lnTo>
                <a:lnTo>
                  <a:pt x="15" y="87"/>
                </a:lnTo>
                <a:lnTo>
                  <a:pt x="15" y="91"/>
                </a:lnTo>
                <a:lnTo>
                  <a:pt x="8" y="97"/>
                </a:lnTo>
                <a:lnTo>
                  <a:pt x="3" y="108"/>
                </a:lnTo>
                <a:lnTo>
                  <a:pt x="4" y="112"/>
                </a:lnTo>
                <a:lnTo>
                  <a:pt x="4" y="116"/>
                </a:lnTo>
                <a:lnTo>
                  <a:pt x="0" y="11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9" name="Freeform 913"/>
          <p:cNvSpPr>
            <a:spLocks/>
          </p:cNvSpPr>
          <p:nvPr/>
        </p:nvSpPr>
        <p:spPr bwMode="auto">
          <a:xfrm>
            <a:off x="4641850" y="4495800"/>
            <a:ext cx="93663" cy="109538"/>
          </a:xfrm>
          <a:custGeom>
            <a:avLst/>
            <a:gdLst>
              <a:gd name="T0" fmla="*/ 0 w 59"/>
              <a:gd name="T1" fmla="*/ 2 h 69"/>
              <a:gd name="T2" fmla="*/ 4 w 59"/>
              <a:gd name="T3" fmla="*/ 10 h 69"/>
              <a:gd name="T4" fmla="*/ 11 w 59"/>
              <a:gd name="T5" fmla="*/ 11 h 69"/>
              <a:gd name="T6" fmla="*/ 21 w 59"/>
              <a:gd name="T7" fmla="*/ 4 h 69"/>
              <a:gd name="T8" fmla="*/ 34 w 59"/>
              <a:gd name="T9" fmla="*/ 6 h 69"/>
              <a:gd name="T10" fmla="*/ 33 w 59"/>
              <a:gd name="T11" fmla="*/ 2 h 69"/>
              <a:gd name="T12" fmla="*/ 37 w 59"/>
              <a:gd name="T13" fmla="*/ 0 h 69"/>
              <a:gd name="T14" fmla="*/ 41 w 59"/>
              <a:gd name="T15" fmla="*/ 3 h 69"/>
              <a:gd name="T16" fmla="*/ 42 w 59"/>
              <a:gd name="T17" fmla="*/ 3 h 69"/>
              <a:gd name="T18" fmla="*/ 51 w 59"/>
              <a:gd name="T19" fmla="*/ 7 h 69"/>
              <a:gd name="T20" fmla="*/ 56 w 59"/>
              <a:gd name="T21" fmla="*/ 15 h 69"/>
              <a:gd name="T22" fmla="*/ 59 w 59"/>
              <a:gd name="T23" fmla="*/ 22 h 69"/>
              <a:gd name="T24" fmla="*/ 59 w 59"/>
              <a:gd name="T25" fmla="*/ 24 h 69"/>
              <a:gd name="T26" fmla="*/ 55 w 59"/>
              <a:gd name="T27" fmla="*/ 25 h 69"/>
              <a:gd name="T28" fmla="*/ 52 w 59"/>
              <a:gd name="T29" fmla="*/ 26 h 69"/>
              <a:gd name="T30" fmla="*/ 51 w 59"/>
              <a:gd name="T31" fmla="*/ 32 h 69"/>
              <a:gd name="T32" fmla="*/ 45 w 59"/>
              <a:gd name="T33" fmla="*/ 36 h 69"/>
              <a:gd name="T34" fmla="*/ 42 w 59"/>
              <a:gd name="T35" fmla="*/ 45 h 69"/>
              <a:gd name="T36" fmla="*/ 33 w 59"/>
              <a:gd name="T37" fmla="*/ 47 h 69"/>
              <a:gd name="T38" fmla="*/ 41 w 59"/>
              <a:gd name="T39" fmla="*/ 59 h 69"/>
              <a:gd name="T40" fmla="*/ 37 w 59"/>
              <a:gd name="T41" fmla="*/ 64 h 69"/>
              <a:gd name="T42" fmla="*/ 42 w 59"/>
              <a:gd name="T43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9" h="69">
                <a:moveTo>
                  <a:pt x="0" y="2"/>
                </a:moveTo>
                <a:lnTo>
                  <a:pt x="4" y="10"/>
                </a:lnTo>
                <a:lnTo>
                  <a:pt x="11" y="11"/>
                </a:lnTo>
                <a:lnTo>
                  <a:pt x="21" y="4"/>
                </a:lnTo>
                <a:lnTo>
                  <a:pt x="34" y="6"/>
                </a:lnTo>
                <a:lnTo>
                  <a:pt x="33" y="2"/>
                </a:lnTo>
                <a:lnTo>
                  <a:pt x="37" y="0"/>
                </a:lnTo>
                <a:lnTo>
                  <a:pt x="41" y="3"/>
                </a:lnTo>
                <a:lnTo>
                  <a:pt x="42" y="3"/>
                </a:lnTo>
                <a:lnTo>
                  <a:pt x="51" y="7"/>
                </a:lnTo>
                <a:lnTo>
                  <a:pt x="56" y="15"/>
                </a:lnTo>
                <a:lnTo>
                  <a:pt x="59" y="22"/>
                </a:lnTo>
                <a:lnTo>
                  <a:pt x="59" y="24"/>
                </a:lnTo>
                <a:lnTo>
                  <a:pt x="55" y="25"/>
                </a:lnTo>
                <a:lnTo>
                  <a:pt x="52" y="26"/>
                </a:lnTo>
                <a:lnTo>
                  <a:pt x="51" y="32"/>
                </a:lnTo>
                <a:lnTo>
                  <a:pt x="45" y="36"/>
                </a:lnTo>
                <a:lnTo>
                  <a:pt x="42" y="45"/>
                </a:lnTo>
                <a:lnTo>
                  <a:pt x="33" y="47"/>
                </a:lnTo>
                <a:lnTo>
                  <a:pt x="41" y="59"/>
                </a:lnTo>
                <a:lnTo>
                  <a:pt x="37" y="64"/>
                </a:lnTo>
                <a:lnTo>
                  <a:pt x="42" y="6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0" name="Freeform 914"/>
          <p:cNvSpPr>
            <a:spLocks/>
          </p:cNvSpPr>
          <p:nvPr/>
        </p:nvSpPr>
        <p:spPr bwMode="auto">
          <a:xfrm>
            <a:off x="4600575" y="4537075"/>
            <a:ext cx="4763" cy="9525"/>
          </a:xfrm>
          <a:custGeom>
            <a:avLst/>
            <a:gdLst>
              <a:gd name="T0" fmla="*/ 0 w 3"/>
              <a:gd name="T1" fmla="*/ 6 h 6"/>
              <a:gd name="T2" fmla="*/ 2 w 3"/>
              <a:gd name="T3" fmla="*/ 3 h 6"/>
              <a:gd name="T4" fmla="*/ 3 w 3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6">
                <a:moveTo>
                  <a:pt x="0" y="6"/>
                </a:moveTo>
                <a:lnTo>
                  <a:pt x="2" y="3"/>
                </a:lnTo>
                <a:lnTo>
                  <a:pt x="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1" name="Freeform 915"/>
          <p:cNvSpPr>
            <a:spLocks/>
          </p:cNvSpPr>
          <p:nvPr/>
        </p:nvSpPr>
        <p:spPr bwMode="auto">
          <a:xfrm>
            <a:off x="4576763" y="4589463"/>
            <a:ext cx="131763" cy="63500"/>
          </a:xfrm>
          <a:custGeom>
            <a:avLst/>
            <a:gdLst>
              <a:gd name="T0" fmla="*/ 83 w 83"/>
              <a:gd name="T1" fmla="*/ 10 h 40"/>
              <a:gd name="T2" fmla="*/ 79 w 83"/>
              <a:gd name="T3" fmla="*/ 14 h 40"/>
              <a:gd name="T4" fmla="*/ 75 w 83"/>
              <a:gd name="T5" fmla="*/ 16 h 40"/>
              <a:gd name="T6" fmla="*/ 71 w 83"/>
              <a:gd name="T7" fmla="*/ 19 h 40"/>
              <a:gd name="T8" fmla="*/ 62 w 83"/>
              <a:gd name="T9" fmla="*/ 25 h 40"/>
              <a:gd name="T10" fmla="*/ 67 w 83"/>
              <a:gd name="T11" fmla="*/ 35 h 40"/>
              <a:gd name="T12" fmla="*/ 60 w 83"/>
              <a:gd name="T13" fmla="*/ 40 h 40"/>
              <a:gd name="T14" fmla="*/ 54 w 83"/>
              <a:gd name="T15" fmla="*/ 31 h 40"/>
              <a:gd name="T16" fmla="*/ 41 w 83"/>
              <a:gd name="T17" fmla="*/ 31 h 40"/>
              <a:gd name="T18" fmla="*/ 36 w 83"/>
              <a:gd name="T19" fmla="*/ 30 h 40"/>
              <a:gd name="T20" fmla="*/ 29 w 83"/>
              <a:gd name="T21" fmla="*/ 15 h 40"/>
              <a:gd name="T22" fmla="*/ 26 w 83"/>
              <a:gd name="T23" fmla="*/ 10 h 40"/>
              <a:gd name="T24" fmla="*/ 21 w 83"/>
              <a:gd name="T25" fmla="*/ 10 h 40"/>
              <a:gd name="T26" fmla="*/ 19 w 83"/>
              <a:gd name="T27" fmla="*/ 5 h 40"/>
              <a:gd name="T28" fmla="*/ 15 w 83"/>
              <a:gd name="T29" fmla="*/ 11 h 40"/>
              <a:gd name="T30" fmla="*/ 14 w 83"/>
              <a:gd name="T31" fmla="*/ 11 h 40"/>
              <a:gd name="T32" fmla="*/ 3 w 83"/>
              <a:gd name="T33" fmla="*/ 5 h 40"/>
              <a:gd name="T34" fmla="*/ 0 w 83"/>
              <a:gd name="T35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3" h="40">
                <a:moveTo>
                  <a:pt x="83" y="10"/>
                </a:moveTo>
                <a:lnTo>
                  <a:pt x="79" y="14"/>
                </a:lnTo>
                <a:lnTo>
                  <a:pt x="75" y="16"/>
                </a:lnTo>
                <a:lnTo>
                  <a:pt x="71" y="19"/>
                </a:lnTo>
                <a:lnTo>
                  <a:pt x="62" y="25"/>
                </a:lnTo>
                <a:lnTo>
                  <a:pt x="67" y="35"/>
                </a:lnTo>
                <a:lnTo>
                  <a:pt x="60" y="40"/>
                </a:lnTo>
                <a:lnTo>
                  <a:pt x="54" y="31"/>
                </a:lnTo>
                <a:lnTo>
                  <a:pt x="41" y="31"/>
                </a:lnTo>
                <a:lnTo>
                  <a:pt x="36" y="30"/>
                </a:lnTo>
                <a:lnTo>
                  <a:pt x="29" y="15"/>
                </a:lnTo>
                <a:lnTo>
                  <a:pt x="26" y="10"/>
                </a:lnTo>
                <a:lnTo>
                  <a:pt x="21" y="10"/>
                </a:lnTo>
                <a:lnTo>
                  <a:pt x="19" y="5"/>
                </a:lnTo>
                <a:lnTo>
                  <a:pt x="15" y="11"/>
                </a:lnTo>
                <a:lnTo>
                  <a:pt x="14" y="11"/>
                </a:lnTo>
                <a:lnTo>
                  <a:pt x="3" y="5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2" name="Freeform 916"/>
          <p:cNvSpPr>
            <a:spLocks/>
          </p:cNvSpPr>
          <p:nvPr/>
        </p:nvSpPr>
        <p:spPr bwMode="auto">
          <a:xfrm>
            <a:off x="4597400" y="4321175"/>
            <a:ext cx="157163" cy="31750"/>
          </a:xfrm>
          <a:custGeom>
            <a:avLst/>
            <a:gdLst>
              <a:gd name="T0" fmla="*/ 0 w 99"/>
              <a:gd name="T1" fmla="*/ 20 h 20"/>
              <a:gd name="T2" fmla="*/ 0 w 99"/>
              <a:gd name="T3" fmla="*/ 19 h 20"/>
              <a:gd name="T4" fmla="*/ 5 w 99"/>
              <a:gd name="T5" fmla="*/ 19 h 20"/>
              <a:gd name="T6" fmla="*/ 8 w 99"/>
              <a:gd name="T7" fmla="*/ 18 h 20"/>
              <a:gd name="T8" fmla="*/ 23 w 99"/>
              <a:gd name="T9" fmla="*/ 14 h 20"/>
              <a:gd name="T10" fmla="*/ 26 w 99"/>
              <a:gd name="T11" fmla="*/ 12 h 20"/>
              <a:gd name="T12" fmla="*/ 30 w 99"/>
              <a:gd name="T13" fmla="*/ 12 h 20"/>
              <a:gd name="T14" fmla="*/ 39 w 99"/>
              <a:gd name="T15" fmla="*/ 12 h 20"/>
              <a:gd name="T16" fmla="*/ 45 w 99"/>
              <a:gd name="T17" fmla="*/ 12 h 20"/>
              <a:gd name="T18" fmla="*/ 46 w 99"/>
              <a:gd name="T19" fmla="*/ 12 h 20"/>
              <a:gd name="T20" fmla="*/ 49 w 99"/>
              <a:gd name="T21" fmla="*/ 11 h 20"/>
              <a:gd name="T22" fmla="*/ 53 w 99"/>
              <a:gd name="T23" fmla="*/ 5 h 20"/>
              <a:gd name="T24" fmla="*/ 55 w 99"/>
              <a:gd name="T25" fmla="*/ 7 h 20"/>
              <a:gd name="T26" fmla="*/ 61 w 99"/>
              <a:gd name="T27" fmla="*/ 7 h 20"/>
              <a:gd name="T28" fmla="*/ 75 w 99"/>
              <a:gd name="T29" fmla="*/ 8 h 20"/>
              <a:gd name="T30" fmla="*/ 79 w 99"/>
              <a:gd name="T31" fmla="*/ 8 h 20"/>
              <a:gd name="T32" fmla="*/ 91 w 99"/>
              <a:gd name="T33" fmla="*/ 4 h 20"/>
              <a:gd name="T34" fmla="*/ 91 w 99"/>
              <a:gd name="T35" fmla="*/ 0 h 20"/>
              <a:gd name="T36" fmla="*/ 96 w 99"/>
              <a:gd name="T37" fmla="*/ 1 h 20"/>
              <a:gd name="T38" fmla="*/ 99 w 99"/>
              <a:gd name="T39" fmla="*/ 9 h 20"/>
              <a:gd name="T40" fmla="*/ 99 w 99"/>
              <a:gd name="T41" fmla="*/ 11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9" h="20">
                <a:moveTo>
                  <a:pt x="0" y="20"/>
                </a:moveTo>
                <a:lnTo>
                  <a:pt x="0" y="19"/>
                </a:lnTo>
                <a:lnTo>
                  <a:pt x="5" y="19"/>
                </a:lnTo>
                <a:lnTo>
                  <a:pt x="8" y="18"/>
                </a:lnTo>
                <a:lnTo>
                  <a:pt x="23" y="14"/>
                </a:lnTo>
                <a:lnTo>
                  <a:pt x="26" y="12"/>
                </a:lnTo>
                <a:lnTo>
                  <a:pt x="30" y="12"/>
                </a:lnTo>
                <a:lnTo>
                  <a:pt x="39" y="12"/>
                </a:lnTo>
                <a:lnTo>
                  <a:pt x="45" y="12"/>
                </a:lnTo>
                <a:lnTo>
                  <a:pt x="46" y="12"/>
                </a:lnTo>
                <a:lnTo>
                  <a:pt x="49" y="11"/>
                </a:lnTo>
                <a:lnTo>
                  <a:pt x="53" y="5"/>
                </a:lnTo>
                <a:lnTo>
                  <a:pt x="55" y="7"/>
                </a:lnTo>
                <a:lnTo>
                  <a:pt x="61" y="7"/>
                </a:lnTo>
                <a:lnTo>
                  <a:pt x="75" y="8"/>
                </a:lnTo>
                <a:lnTo>
                  <a:pt x="79" y="8"/>
                </a:lnTo>
                <a:lnTo>
                  <a:pt x="91" y="4"/>
                </a:lnTo>
                <a:lnTo>
                  <a:pt x="91" y="0"/>
                </a:lnTo>
                <a:lnTo>
                  <a:pt x="96" y="1"/>
                </a:lnTo>
                <a:lnTo>
                  <a:pt x="99" y="9"/>
                </a:lnTo>
                <a:lnTo>
                  <a:pt x="99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3" name="Freeform 917"/>
          <p:cNvSpPr>
            <a:spLocks/>
          </p:cNvSpPr>
          <p:nvPr/>
        </p:nvSpPr>
        <p:spPr bwMode="auto">
          <a:xfrm>
            <a:off x="4735513" y="4386263"/>
            <a:ext cx="73025" cy="168275"/>
          </a:xfrm>
          <a:custGeom>
            <a:avLst/>
            <a:gdLst>
              <a:gd name="T0" fmla="*/ 0 w 46"/>
              <a:gd name="T1" fmla="*/ 0 h 106"/>
              <a:gd name="T2" fmla="*/ 0 w 46"/>
              <a:gd name="T3" fmla="*/ 3 h 106"/>
              <a:gd name="T4" fmla="*/ 1 w 46"/>
              <a:gd name="T5" fmla="*/ 5 h 106"/>
              <a:gd name="T6" fmla="*/ 9 w 46"/>
              <a:gd name="T7" fmla="*/ 9 h 106"/>
              <a:gd name="T8" fmla="*/ 7 w 46"/>
              <a:gd name="T9" fmla="*/ 20 h 106"/>
              <a:gd name="T10" fmla="*/ 11 w 46"/>
              <a:gd name="T11" fmla="*/ 27 h 106"/>
              <a:gd name="T12" fmla="*/ 15 w 46"/>
              <a:gd name="T13" fmla="*/ 26 h 106"/>
              <a:gd name="T14" fmla="*/ 18 w 46"/>
              <a:gd name="T15" fmla="*/ 28 h 106"/>
              <a:gd name="T16" fmla="*/ 27 w 46"/>
              <a:gd name="T17" fmla="*/ 30 h 106"/>
              <a:gd name="T18" fmla="*/ 37 w 46"/>
              <a:gd name="T19" fmla="*/ 38 h 106"/>
              <a:gd name="T20" fmla="*/ 33 w 46"/>
              <a:gd name="T21" fmla="*/ 42 h 106"/>
              <a:gd name="T22" fmla="*/ 38 w 46"/>
              <a:gd name="T23" fmla="*/ 50 h 106"/>
              <a:gd name="T24" fmla="*/ 30 w 46"/>
              <a:gd name="T25" fmla="*/ 50 h 106"/>
              <a:gd name="T26" fmla="*/ 26 w 46"/>
              <a:gd name="T27" fmla="*/ 58 h 106"/>
              <a:gd name="T28" fmla="*/ 27 w 46"/>
              <a:gd name="T29" fmla="*/ 72 h 106"/>
              <a:gd name="T30" fmla="*/ 46 w 46"/>
              <a:gd name="T31" fmla="*/ 94 h 106"/>
              <a:gd name="T32" fmla="*/ 46 w 46"/>
              <a:gd name="T33" fmla="*/ 10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6" h="106">
                <a:moveTo>
                  <a:pt x="0" y="0"/>
                </a:moveTo>
                <a:lnTo>
                  <a:pt x="0" y="3"/>
                </a:lnTo>
                <a:lnTo>
                  <a:pt x="1" y="5"/>
                </a:lnTo>
                <a:lnTo>
                  <a:pt x="9" y="9"/>
                </a:lnTo>
                <a:lnTo>
                  <a:pt x="7" y="20"/>
                </a:lnTo>
                <a:lnTo>
                  <a:pt x="11" y="27"/>
                </a:lnTo>
                <a:lnTo>
                  <a:pt x="15" y="26"/>
                </a:lnTo>
                <a:lnTo>
                  <a:pt x="18" y="28"/>
                </a:lnTo>
                <a:lnTo>
                  <a:pt x="27" y="30"/>
                </a:lnTo>
                <a:lnTo>
                  <a:pt x="37" y="38"/>
                </a:lnTo>
                <a:lnTo>
                  <a:pt x="33" y="42"/>
                </a:lnTo>
                <a:lnTo>
                  <a:pt x="38" y="50"/>
                </a:lnTo>
                <a:lnTo>
                  <a:pt x="30" y="50"/>
                </a:lnTo>
                <a:lnTo>
                  <a:pt x="26" y="58"/>
                </a:lnTo>
                <a:lnTo>
                  <a:pt x="27" y="72"/>
                </a:lnTo>
                <a:lnTo>
                  <a:pt x="46" y="94"/>
                </a:lnTo>
                <a:lnTo>
                  <a:pt x="46" y="10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4" name="Freeform 918"/>
          <p:cNvSpPr>
            <a:spLocks/>
          </p:cNvSpPr>
          <p:nvPr/>
        </p:nvSpPr>
        <p:spPr bwMode="auto">
          <a:xfrm>
            <a:off x="4624388" y="4411663"/>
            <a:ext cx="184150" cy="203200"/>
          </a:xfrm>
          <a:custGeom>
            <a:avLst/>
            <a:gdLst>
              <a:gd name="T0" fmla="*/ 116 w 116"/>
              <a:gd name="T1" fmla="*/ 90 h 128"/>
              <a:gd name="T2" fmla="*/ 109 w 116"/>
              <a:gd name="T3" fmla="*/ 98 h 128"/>
              <a:gd name="T4" fmla="*/ 108 w 116"/>
              <a:gd name="T5" fmla="*/ 98 h 128"/>
              <a:gd name="T6" fmla="*/ 105 w 116"/>
              <a:gd name="T7" fmla="*/ 102 h 128"/>
              <a:gd name="T8" fmla="*/ 104 w 116"/>
              <a:gd name="T9" fmla="*/ 104 h 128"/>
              <a:gd name="T10" fmla="*/ 98 w 116"/>
              <a:gd name="T11" fmla="*/ 109 h 128"/>
              <a:gd name="T12" fmla="*/ 98 w 116"/>
              <a:gd name="T13" fmla="*/ 111 h 128"/>
              <a:gd name="T14" fmla="*/ 85 w 116"/>
              <a:gd name="T15" fmla="*/ 127 h 128"/>
              <a:gd name="T16" fmla="*/ 68 w 116"/>
              <a:gd name="T17" fmla="*/ 128 h 128"/>
              <a:gd name="T18" fmla="*/ 64 w 116"/>
              <a:gd name="T19" fmla="*/ 122 h 128"/>
              <a:gd name="T20" fmla="*/ 53 w 116"/>
              <a:gd name="T21" fmla="*/ 122 h 128"/>
              <a:gd name="T22" fmla="*/ 48 w 116"/>
              <a:gd name="T23" fmla="*/ 117 h 128"/>
              <a:gd name="T24" fmla="*/ 52 w 116"/>
              <a:gd name="T25" fmla="*/ 112 h 128"/>
              <a:gd name="T26" fmla="*/ 44 w 116"/>
              <a:gd name="T27" fmla="*/ 100 h 128"/>
              <a:gd name="T28" fmla="*/ 53 w 116"/>
              <a:gd name="T29" fmla="*/ 98 h 128"/>
              <a:gd name="T30" fmla="*/ 56 w 116"/>
              <a:gd name="T31" fmla="*/ 89 h 128"/>
              <a:gd name="T32" fmla="*/ 62 w 116"/>
              <a:gd name="T33" fmla="*/ 85 h 128"/>
              <a:gd name="T34" fmla="*/ 63 w 116"/>
              <a:gd name="T35" fmla="*/ 79 h 128"/>
              <a:gd name="T36" fmla="*/ 66 w 116"/>
              <a:gd name="T37" fmla="*/ 78 h 128"/>
              <a:gd name="T38" fmla="*/ 70 w 116"/>
              <a:gd name="T39" fmla="*/ 77 h 128"/>
              <a:gd name="T40" fmla="*/ 70 w 116"/>
              <a:gd name="T41" fmla="*/ 75 h 128"/>
              <a:gd name="T42" fmla="*/ 67 w 116"/>
              <a:gd name="T43" fmla="*/ 68 h 128"/>
              <a:gd name="T44" fmla="*/ 62 w 116"/>
              <a:gd name="T45" fmla="*/ 60 h 128"/>
              <a:gd name="T46" fmla="*/ 53 w 116"/>
              <a:gd name="T47" fmla="*/ 56 h 128"/>
              <a:gd name="T48" fmla="*/ 52 w 116"/>
              <a:gd name="T49" fmla="*/ 56 h 128"/>
              <a:gd name="T50" fmla="*/ 48 w 116"/>
              <a:gd name="T51" fmla="*/ 53 h 128"/>
              <a:gd name="T52" fmla="*/ 44 w 116"/>
              <a:gd name="T53" fmla="*/ 55 h 128"/>
              <a:gd name="T54" fmla="*/ 45 w 116"/>
              <a:gd name="T55" fmla="*/ 59 h 128"/>
              <a:gd name="T56" fmla="*/ 32 w 116"/>
              <a:gd name="T57" fmla="*/ 57 h 128"/>
              <a:gd name="T58" fmla="*/ 22 w 116"/>
              <a:gd name="T59" fmla="*/ 64 h 128"/>
              <a:gd name="T60" fmla="*/ 15 w 116"/>
              <a:gd name="T61" fmla="*/ 63 h 128"/>
              <a:gd name="T62" fmla="*/ 11 w 116"/>
              <a:gd name="T63" fmla="*/ 55 h 128"/>
              <a:gd name="T64" fmla="*/ 11 w 116"/>
              <a:gd name="T65" fmla="*/ 52 h 128"/>
              <a:gd name="T66" fmla="*/ 11 w 116"/>
              <a:gd name="T67" fmla="*/ 44 h 128"/>
              <a:gd name="T68" fmla="*/ 0 w 116"/>
              <a:gd name="T69" fmla="*/ 37 h 128"/>
              <a:gd name="T70" fmla="*/ 0 w 116"/>
              <a:gd name="T71" fmla="*/ 30 h 128"/>
              <a:gd name="T72" fmla="*/ 9 w 116"/>
              <a:gd name="T73" fmla="*/ 25 h 128"/>
              <a:gd name="T74" fmla="*/ 9 w 116"/>
              <a:gd name="T75" fmla="*/ 23 h 128"/>
              <a:gd name="T76" fmla="*/ 11 w 116"/>
              <a:gd name="T77" fmla="*/ 22 h 128"/>
              <a:gd name="T78" fmla="*/ 7 w 116"/>
              <a:gd name="T79" fmla="*/ 18 h 128"/>
              <a:gd name="T80" fmla="*/ 0 w 116"/>
              <a:gd name="T81" fmla="*/ 10 h 128"/>
              <a:gd name="T82" fmla="*/ 3 w 116"/>
              <a:gd name="T83" fmla="*/ 3 h 128"/>
              <a:gd name="T84" fmla="*/ 3 w 116"/>
              <a:gd name="T8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6" h="128">
                <a:moveTo>
                  <a:pt x="116" y="90"/>
                </a:moveTo>
                <a:lnTo>
                  <a:pt x="109" y="98"/>
                </a:lnTo>
                <a:lnTo>
                  <a:pt x="108" y="98"/>
                </a:lnTo>
                <a:lnTo>
                  <a:pt x="105" y="102"/>
                </a:lnTo>
                <a:lnTo>
                  <a:pt x="104" y="104"/>
                </a:lnTo>
                <a:lnTo>
                  <a:pt x="98" y="109"/>
                </a:lnTo>
                <a:lnTo>
                  <a:pt x="98" y="111"/>
                </a:lnTo>
                <a:lnTo>
                  <a:pt x="85" y="127"/>
                </a:lnTo>
                <a:lnTo>
                  <a:pt x="68" y="128"/>
                </a:lnTo>
                <a:lnTo>
                  <a:pt x="64" y="122"/>
                </a:lnTo>
                <a:lnTo>
                  <a:pt x="53" y="122"/>
                </a:lnTo>
                <a:lnTo>
                  <a:pt x="48" y="117"/>
                </a:lnTo>
                <a:lnTo>
                  <a:pt x="52" y="112"/>
                </a:lnTo>
                <a:lnTo>
                  <a:pt x="44" y="100"/>
                </a:lnTo>
                <a:lnTo>
                  <a:pt x="53" y="98"/>
                </a:lnTo>
                <a:lnTo>
                  <a:pt x="56" y="89"/>
                </a:lnTo>
                <a:lnTo>
                  <a:pt x="62" y="85"/>
                </a:lnTo>
                <a:lnTo>
                  <a:pt x="63" y="79"/>
                </a:lnTo>
                <a:lnTo>
                  <a:pt x="66" y="78"/>
                </a:lnTo>
                <a:lnTo>
                  <a:pt x="70" y="77"/>
                </a:lnTo>
                <a:lnTo>
                  <a:pt x="70" y="75"/>
                </a:lnTo>
                <a:lnTo>
                  <a:pt x="67" y="68"/>
                </a:lnTo>
                <a:lnTo>
                  <a:pt x="62" y="60"/>
                </a:lnTo>
                <a:lnTo>
                  <a:pt x="53" y="56"/>
                </a:lnTo>
                <a:lnTo>
                  <a:pt x="52" y="56"/>
                </a:lnTo>
                <a:lnTo>
                  <a:pt x="48" y="53"/>
                </a:lnTo>
                <a:lnTo>
                  <a:pt x="44" y="55"/>
                </a:lnTo>
                <a:lnTo>
                  <a:pt x="45" y="59"/>
                </a:lnTo>
                <a:lnTo>
                  <a:pt x="32" y="57"/>
                </a:lnTo>
                <a:lnTo>
                  <a:pt x="22" y="64"/>
                </a:lnTo>
                <a:lnTo>
                  <a:pt x="15" y="63"/>
                </a:lnTo>
                <a:lnTo>
                  <a:pt x="11" y="55"/>
                </a:lnTo>
                <a:lnTo>
                  <a:pt x="11" y="52"/>
                </a:lnTo>
                <a:lnTo>
                  <a:pt x="11" y="44"/>
                </a:lnTo>
                <a:lnTo>
                  <a:pt x="0" y="37"/>
                </a:lnTo>
                <a:lnTo>
                  <a:pt x="0" y="30"/>
                </a:lnTo>
                <a:lnTo>
                  <a:pt x="9" y="25"/>
                </a:lnTo>
                <a:lnTo>
                  <a:pt x="9" y="23"/>
                </a:lnTo>
                <a:lnTo>
                  <a:pt x="11" y="22"/>
                </a:lnTo>
                <a:lnTo>
                  <a:pt x="7" y="18"/>
                </a:lnTo>
                <a:lnTo>
                  <a:pt x="0" y="10"/>
                </a:lnTo>
                <a:lnTo>
                  <a:pt x="3" y="3"/>
                </a:lnTo>
                <a:lnTo>
                  <a:pt x="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5" name="Freeform 919"/>
          <p:cNvSpPr>
            <a:spLocks/>
          </p:cNvSpPr>
          <p:nvPr/>
        </p:nvSpPr>
        <p:spPr bwMode="auto">
          <a:xfrm>
            <a:off x="4960938" y="4106863"/>
            <a:ext cx="20638" cy="90488"/>
          </a:xfrm>
          <a:custGeom>
            <a:avLst/>
            <a:gdLst>
              <a:gd name="T0" fmla="*/ 0 w 13"/>
              <a:gd name="T1" fmla="*/ 0 h 57"/>
              <a:gd name="T2" fmla="*/ 4 w 13"/>
              <a:gd name="T3" fmla="*/ 12 h 57"/>
              <a:gd name="T4" fmla="*/ 4 w 13"/>
              <a:gd name="T5" fmla="*/ 15 h 57"/>
              <a:gd name="T6" fmla="*/ 6 w 13"/>
              <a:gd name="T7" fmla="*/ 15 h 57"/>
              <a:gd name="T8" fmla="*/ 12 w 13"/>
              <a:gd name="T9" fmla="*/ 15 h 57"/>
              <a:gd name="T10" fmla="*/ 13 w 13"/>
              <a:gd name="T11" fmla="*/ 20 h 57"/>
              <a:gd name="T12" fmla="*/ 13 w 13"/>
              <a:gd name="T13" fmla="*/ 22 h 57"/>
              <a:gd name="T14" fmla="*/ 9 w 13"/>
              <a:gd name="T15" fmla="*/ 35 h 57"/>
              <a:gd name="T16" fmla="*/ 9 w 13"/>
              <a:gd name="T17" fmla="*/ 37 h 57"/>
              <a:gd name="T18" fmla="*/ 2 w 13"/>
              <a:gd name="T19" fmla="*/ 44 h 57"/>
              <a:gd name="T20" fmla="*/ 6 w 13"/>
              <a:gd name="T21" fmla="*/ 56 h 57"/>
              <a:gd name="T22" fmla="*/ 6 w 13"/>
              <a:gd name="T23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" h="57">
                <a:moveTo>
                  <a:pt x="0" y="0"/>
                </a:moveTo>
                <a:lnTo>
                  <a:pt x="4" y="12"/>
                </a:lnTo>
                <a:lnTo>
                  <a:pt x="4" y="15"/>
                </a:lnTo>
                <a:lnTo>
                  <a:pt x="6" y="15"/>
                </a:lnTo>
                <a:lnTo>
                  <a:pt x="12" y="15"/>
                </a:lnTo>
                <a:lnTo>
                  <a:pt x="13" y="20"/>
                </a:lnTo>
                <a:lnTo>
                  <a:pt x="13" y="22"/>
                </a:lnTo>
                <a:lnTo>
                  <a:pt x="9" y="35"/>
                </a:lnTo>
                <a:lnTo>
                  <a:pt x="9" y="37"/>
                </a:lnTo>
                <a:lnTo>
                  <a:pt x="2" y="44"/>
                </a:lnTo>
                <a:lnTo>
                  <a:pt x="6" y="56"/>
                </a:lnTo>
                <a:lnTo>
                  <a:pt x="6" y="5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6" name="Freeform 920"/>
          <p:cNvSpPr>
            <a:spLocks/>
          </p:cNvSpPr>
          <p:nvPr/>
        </p:nvSpPr>
        <p:spPr bwMode="auto">
          <a:xfrm>
            <a:off x="5219700" y="5826125"/>
            <a:ext cx="52388" cy="31750"/>
          </a:xfrm>
          <a:custGeom>
            <a:avLst/>
            <a:gdLst>
              <a:gd name="T0" fmla="*/ 0 w 33"/>
              <a:gd name="T1" fmla="*/ 20 h 20"/>
              <a:gd name="T2" fmla="*/ 0 w 33"/>
              <a:gd name="T3" fmla="*/ 20 h 20"/>
              <a:gd name="T4" fmla="*/ 7 w 33"/>
              <a:gd name="T5" fmla="*/ 13 h 20"/>
              <a:gd name="T6" fmla="*/ 8 w 33"/>
              <a:gd name="T7" fmla="*/ 9 h 20"/>
              <a:gd name="T8" fmla="*/ 10 w 33"/>
              <a:gd name="T9" fmla="*/ 8 h 20"/>
              <a:gd name="T10" fmla="*/ 12 w 33"/>
              <a:gd name="T11" fmla="*/ 4 h 20"/>
              <a:gd name="T12" fmla="*/ 19 w 33"/>
              <a:gd name="T13" fmla="*/ 6 h 20"/>
              <a:gd name="T14" fmla="*/ 21 w 33"/>
              <a:gd name="T15" fmla="*/ 0 h 20"/>
              <a:gd name="T16" fmla="*/ 33 w 33"/>
              <a:gd name="T17" fmla="*/ 5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" h="20">
                <a:moveTo>
                  <a:pt x="0" y="20"/>
                </a:moveTo>
                <a:lnTo>
                  <a:pt x="0" y="20"/>
                </a:lnTo>
                <a:lnTo>
                  <a:pt x="7" y="13"/>
                </a:lnTo>
                <a:lnTo>
                  <a:pt x="8" y="9"/>
                </a:lnTo>
                <a:lnTo>
                  <a:pt x="10" y="8"/>
                </a:lnTo>
                <a:lnTo>
                  <a:pt x="12" y="4"/>
                </a:lnTo>
                <a:lnTo>
                  <a:pt x="19" y="6"/>
                </a:lnTo>
                <a:lnTo>
                  <a:pt x="21" y="0"/>
                </a:lnTo>
                <a:lnTo>
                  <a:pt x="33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7" name="Freeform 921"/>
          <p:cNvSpPr>
            <a:spLocks/>
          </p:cNvSpPr>
          <p:nvPr/>
        </p:nvSpPr>
        <p:spPr bwMode="auto">
          <a:xfrm>
            <a:off x="5080000" y="5703888"/>
            <a:ext cx="57150" cy="12700"/>
          </a:xfrm>
          <a:custGeom>
            <a:avLst/>
            <a:gdLst>
              <a:gd name="T0" fmla="*/ 0 w 36"/>
              <a:gd name="T1" fmla="*/ 8 h 8"/>
              <a:gd name="T2" fmla="*/ 6 w 36"/>
              <a:gd name="T3" fmla="*/ 8 h 8"/>
              <a:gd name="T4" fmla="*/ 10 w 36"/>
              <a:gd name="T5" fmla="*/ 0 h 8"/>
              <a:gd name="T6" fmla="*/ 16 w 36"/>
              <a:gd name="T7" fmla="*/ 2 h 8"/>
              <a:gd name="T8" fmla="*/ 23 w 36"/>
              <a:gd name="T9" fmla="*/ 3 h 8"/>
              <a:gd name="T10" fmla="*/ 25 w 36"/>
              <a:gd name="T11" fmla="*/ 3 h 8"/>
              <a:gd name="T12" fmla="*/ 31 w 36"/>
              <a:gd name="T13" fmla="*/ 2 h 8"/>
              <a:gd name="T14" fmla="*/ 32 w 36"/>
              <a:gd name="T15" fmla="*/ 2 h 8"/>
              <a:gd name="T16" fmla="*/ 36 w 36"/>
              <a:gd name="T17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8">
                <a:moveTo>
                  <a:pt x="0" y="8"/>
                </a:moveTo>
                <a:lnTo>
                  <a:pt x="6" y="8"/>
                </a:lnTo>
                <a:lnTo>
                  <a:pt x="10" y="0"/>
                </a:lnTo>
                <a:lnTo>
                  <a:pt x="16" y="2"/>
                </a:lnTo>
                <a:lnTo>
                  <a:pt x="23" y="3"/>
                </a:lnTo>
                <a:lnTo>
                  <a:pt x="25" y="3"/>
                </a:lnTo>
                <a:lnTo>
                  <a:pt x="31" y="2"/>
                </a:lnTo>
                <a:lnTo>
                  <a:pt x="32" y="2"/>
                </a:lnTo>
                <a:lnTo>
                  <a:pt x="36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8" name="Freeform 922"/>
          <p:cNvSpPr>
            <a:spLocks/>
          </p:cNvSpPr>
          <p:nvPr/>
        </p:nvSpPr>
        <p:spPr bwMode="auto">
          <a:xfrm>
            <a:off x="5154613" y="5559425"/>
            <a:ext cx="34925" cy="66675"/>
          </a:xfrm>
          <a:custGeom>
            <a:avLst/>
            <a:gdLst>
              <a:gd name="T0" fmla="*/ 22 w 22"/>
              <a:gd name="T1" fmla="*/ 42 h 42"/>
              <a:gd name="T2" fmla="*/ 21 w 22"/>
              <a:gd name="T3" fmla="*/ 41 h 42"/>
              <a:gd name="T4" fmla="*/ 18 w 22"/>
              <a:gd name="T5" fmla="*/ 41 h 42"/>
              <a:gd name="T6" fmla="*/ 14 w 22"/>
              <a:gd name="T7" fmla="*/ 39 h 42"/>
              <a:gd name="T8" fmla="*/ 11 w 22"/>
              <a:gd name="T9" fmla="*/ 38 h 42"/>
              <a:gd name="T10" fmla="*/ 7 w 22"/>
              <a:gd name="T11" fmla="*/ 42 h 42"/>
              <a:gd name="T12" fmla="*/ 4 w 22"/>
              <a:gd name="T13" fmla="*/ 38 h 42"/>
              <a:gd name="T14" fmla="*/ 0 w 22"/>
              <a:gd name="T15" fmla="*/ 33 h 42"/>
              <a:gd name="T16" fmla="*/ 0 w 22"/>
              <a:gd name="T17" fmla="*/ 18 h 42"/>
              <a:gd name="T18" fmla="*/ 6 w 22"/>
              <a:gd name="T19" fmla="*/ 14 h 42"/>
              <a:gd name="T20" fmla="*/ 11 w 22"/>
              <a:gd name="T21" fmla="*/ 9 h 42"/>
              <a:gd name="T22" fmla="*/ 14 w 22"/>
              <a:gd name="T23" fmla="*/ 0 h 42"/>
              <a:gd name="T24" fmla="*/ 19 w 22"/>
              <a:gd name="T25" fmla="*/ 0 h 42"/>
              <a:gd name="T26" fmla="*/ 21 w 22"/>
              <a:gd name="T27" fmla="*/ 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2" h="42">
                <a:moveTo>
                  <a:pt x="22" y="42"/>
                </a:moveTo>
                <a:lnTo>
                  <a:pt x="21" y="41"/>
                </a:lnTo>
                <a:lnTo>
                  <a:pt x="18" y="41"/>
                </a:lnTo>
                <a:lnTo>
                  <a:pt x="14" y="39"/>
                </a:lnTo>
                <a:lnTo>
                  <a:pt x="11" y="38"/>
                </a:lnTo>
                <a:lnTo>
                  <a:pt x="7" y="42"/>
                </a:lnTo>
                <a:lnTo>
                  <a:pt x="4" y="38"/>
                </a:lnTo>
                <a:lnTo>
                  <a:pt x="0" y="33"/>
                </a:lnTo>
                <a:lnTo>
                  <a:pt x="0" y="18"/>
                </a:lnTo>
                <a:lnTo>
                  <a:pt x="6" y="14"/>
                </a:lnTo>
                <a:lnTo>
                  <a:pt x="11" y="9"/>
                </a:lnTo>
                <a:lnTo>
                  <a:pt x="14" y="0"/>
                </a:lnTo>
                <a:lnTo>
                  <a:pt x="19" y="0"/>
                </a:lnTo>
                <a:lnTo>
                  <a:pt x="21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9" name="Freeform 923"/>
          <p:cNvSpPr>
            <a:spLocks/>
          </p:cNvSpPr>
          <p:nvPr/>
        </p:nvSpPr>
        <p:spPr bwMode="auto">
          <a:xfrm>
            <a:off x="5187950" y="5565775"/>
            <a:ext cx="26988" cy="52388"/>
          </a:xfrm>
          <a:custGeom>
            <a:avLst/>
            <a:gdLst>
              <a:gd name="T0" fmla="*/ 0 w 17"/>
              <a:gd name="T1" fmla="*/ 0 h 33"/>
              <a:gd name="T2" fmla="*/ 11 w 17"/>
              <a:gd name="T3" fmla="*/ 10 h 33"/>
              <a:gd name="T4" fmla="*/ 12 w 17"/>
              <a:gd name="T5" fmla="*/ 14 h 33"/>
              <a:gd name="T6" fmla="*/ 17 w 17"/>
              <a:gd name="T7" fmla="*/ 20 h 33"/>
              <a:gd name="T8" fmla="*/ 15 w 17"/>
              <a:gd name="T9" fmla="*/ 26 h 33"/>
              <a:gd name="T10" fmla="*/ 16 w 17"/>
              <a:gd name="T11" fmla="*/ 27 h 33"/>
              <a:gd name="T12" fmla="*/ 16 w 17"/>
              <a:gd name="T13" fmla="*/ 29 h 33"/>
              <a:gd name="T14" fmla="*/ 17 w 17"/>
              <a:gd name="T1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33">
                <a:moveTo>
                  <a:pt x="0" y="0"/>
                </a:moveTo>
                <a:lnTo>
                  <a:pt x="11" y="10"/>
                </a:lnTo>
                <a:lnTo>
                  <a:pt x="12" y="14"/>
                </a:lnTo>
                <a:lnTo>
                  <a:pt x="17" y="20"/>
                </a:lnTo>
                <a:lnTo>
                  <a:pt x="15" y="26"/>
                </a:lnTo>
                <a:lnTo>
                  <a:pt x="16" y="27"/>
                </a:lnTo>
                <a:lnTo>
                  <a:pt x="16" y="29"/>
                </a:lnTo>
                <a:lnTo>
                  <a:pt x="17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0" name="Freeform 924"/>
          <p:cNvSpPr>
            <a:spLocks/>
          </p:cNvSpPr>
          <p:nvPr/>
        </p:nvSpPr>
        <p:spPr bwMode="auto">
          <a:xfrm>
            <a:off x="5221288" y="3946525"/>
            <a:ext cx="65088" cy="36513"/>
          </a:xfrm>
          <a:custGeom>
            <a:avLst/>
            <a:gdLst>
              <a:gd name="T0" fmla="*/ 0 w 41"/>
              <a:gd name="T1" fmla="*/ 23 h 23"/>
              <a:gd name="T2" fmla="*/ 9 w 41"/>
              <a:gd name="T3" fmla="*/ 19 h 23"/>
              <a:gd name="T4" fmla="*/ 14 w 41"/>
              <a:gd name="T5" fmla="*/ 18 h 23"/>
              <a:gd name="T6" fmla="*/ 15 w 41"/>
              <a:gd name="T7" fmla="*/ 10 h 23"/>
              <a:gd name="T8" fmla="*/ 15 w 41"/>
              <a:gd name="T9" fmla="*/ 3 h 23"/>
              <a:gd name="T10" fmla="*/ 21 w 41"/>
              <a:gd name="T11" fmla="*/ 3 h 23"/>
              <a:gd name="T12" fmla="*/ 32 w 41"/>
              <a:gd name="T13" fmla="*/ 0 h 23"/>
              <a:gd name="T14" fmla="*/ 39 w 41"/>
              <a:gd name="T15" fmla="*/ 10 h 23"/>
              <a:gd name="T16" fmla="*/ 41 w 41"/>
              <a:gd name="T17" fmla="*/ 2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" h="23">
                <a:moveTo>
                  <a:pt x="0" y="23"/>
                </a:moveTo>
                <a:lnTo>
                  <a:pt x="9" y="19"/>
                </a:lnTo>
                <a:lnTo>
                  <a:pt x="14" y="18"/>
                </a:lnTo>
                <a:lnTo>
                  <a:pt x="15" y="10"/>
                </a:lnTo>
                <a:lnTo>
                  <a:pt x="15" y="3"/>
                </a:lnTo>
                <a:lnTo>
                  <a:pt x="21" y="3"/>
                </a:lnTo>
                <a:lnTo>
                  <a:pt x="32" y="0"/>
                </a:lnTo>
                <a:lnTo>
                  <a:pt x="39" y="10"/>
                </a:lnTo>
                <a:lnTo>
                  <a:pt x="41" y="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1" name="Freeform 925"/>
          <p:cNvSpPr>
            <a:spLocks/>
          </p:cNvSpPr>
          <p:nvPr/>
        </p:nvSpPr>
        <p:spPr bwMode="auto">
          <a:xfrm>
            <a:off x="5232400" y="4165600"/>
            <a:ext cx="33338" cy="19050"/>
          </a:xfrm>
          <a:custGeom>
            <a:avLst/>
            <a:gdLst>
              <a:gd name="T0" fmla="*/ 21 w 21"/>
              <a:gd name="T1" fmla="*/ 12 h 12"/>
              <a:gd name="T2" fmla="*/ 18 w 21"/>
              <a:gd name="T3" fmla="*/ 11 h 12"/>
              <a:gd name="T4" fmla="*/ 15 w 21"/>
              <a:gd name="T5" fmla="*/ 7 h 12"/>
              <a:gd name="T6" fmla="*/ 8 w 21"/>
              <a:gd name="T7" fmla="*/ 11 h 12"/>
              <a:gd name="T8" fmla="*/ 6 w 21"/>
              <a:gd name="T9" fmla="*/ 7 h 12"/>
              <a:gd name="T10" fmla="*/ 4 w 21"/>
              <a:gd name="T11" fmla="*/ 1 h 12"/>
              <a:gd name="T12" fmla="*/ 2 w 21"/>
              <a:gd name="T13" fmla="*/ 0 h 12"/>
              <a:gd name="T14" fmla="*/ 0 w 21"/>
              <a:gd name="T1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" h="12">
                <a:moveTo>
                  <a:pt x="21" y="12"/>
                </a:moveTo>
                <a:lnTo>
                  <a:pt x="18" y="11"/>
                </a:lnTo>
                <a:lnTo>
                  <a:pt x="15" y="7"/>
                </a:lnTo>
                <a:lnTo>
                  <a:pt x="8" y="11"/>
                </a:lnTo>
                <a:lnTo>
                  <a:pt x="6" y="7"/>
                </a:lnTo>
                <a:lnTo>
                  <a:pt x="4" y="1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2" name="Freeform 926"/>
          <p:cNvSpPr>
            <a:spLocks/>
          </p:cNvSpPr>
          <p:nvPr/>
        </p:nvSpPr>
        <p:spPr bwMode="auto">
          <a:xfrm>
            <a:off x="5300663" y="4130675"/>
            <a:ext cx="25400" cy="55563"/>
          </a:xfrm>
          <a:custGeom>
            <a:avLst/>
            <a:gdLst>
              <a:gd name="T0" fmla="*/ 0 w 16"/>
              <a:gd name="T1" fmla="*/ 0 h 35"/>
              <a:gd name="T2" fmla="*/ 1 w 16"/>
              <a:gd name="T3" fmla="*/ 1 h 35"/>
              <a:gd name="T4" fmla="*/ 1 w 16"/>
              <a:gd name="T5" fmla="*/ 5 h 35"/>
              <a:gd name="T6" fmla="*/ 2 w 16"/>
              <a:gd name="T7" fmla="*/ 8 h 35"/>
              <a:gd name="T8" fmla="*/ 5 w 16"/>
              <a:gd name="T9" fmla="*/ 15 h 35"/>
              <a:gd name="T10" fmla="*/ 9 w 16"/>
              <a:gd name="T11" fmla="*/ 20 h 35"/>
              <a:gd name="T12" fmla="*/ 6 w 16"/>
              <a:gd name="T13" fmla="*/ 23 h 35"/>
              <a:gd name="T14" fmla="*/ 10 w 16"/>
              <a:gd name="T15" fmla="*/ 20 h 35"/>
              <a:gd name="T16" fmla="*/ 15 w 16"/>
              <a:gd name="T17" fmla="*/ 24 h 35"/>
              <a:gd name="T18" fmla="*/ 12 w 16"/>
              <a:gd name="T19" fmla="*/ 31 h 35"/>
              <a:gd name="T20" fmla="*/ 16 w 16"/>
              <a:gd name="T21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" h="35">
                <a:moveTo>
                  <a:pt x="0" y="0"/>
                </a:moveTo>
                <a:lnTo>
                  <a:pt x="1" y="1"/>
                </a:lnTo>
                <a:lnTo>
                  <a:pt x="1" y="5"/>
                </a:lnTo>
                <a:lnTo>
                  <a:pt x="2" y="8"/>
                </a:lnTo>
                <a:lnTo>
                  <a:pt x="5" y="15"/>
                </a:lnTo>
                <a:lnTo>
                  <a:pt x="9" y="20"/>
                </a:lnTo>
                <a:lnTo>
                  <a:pt x="6" y="23"/>
                </a:lnTo>
                <a:lnTo>
                  <a:pt x="10" y="20"/>
                </a:lnTo>
                <a:lnTo>
                  <a:pt x="15" y="24"/>
                </a:lnTo>
                <a:lnTo>
                  <a:pt x="12" y="31"/>
                </a:lnTo>
                <a:lnTo>
                  <a:pt x="16" y="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3" name="Freeform 927"/>
          <p:cNvSpPr>
            <a:spLocks/>
          </p:cNvSpPr>
          <p:nvPr/>
        </p:nvSpPr>
        <p:spPr bwMode="auto">
          <a:xfrm>
            <a:off x="5473700" y="3924300"/>
            <a:ext cx="234950" cy="157163"/>
          </a:xfrm>
          <a:custGeom>
            <a:avLst/>
            <a:gdLst>
              <a:gd name="T0" fmla="*/ 0 w 148"/>
              <a:gd name="T1" fmla="*/ 32 h 99"/>
              <a:gd name="T2" fmla="*/ 1 w 148"/>
              <a:gd name="T3" fmla="*/ 32 h 99"/>
              <a:gd name="T4" fmla="*/ 2 w 148"/>
              <a:gd name="T5" fmla="*/ 30 h 99"/>
              <a:gd name="T6" fmla="*/ 4 w 148"/>
              <a:gd name="T7" fmla="*/ 29 h 99"/>
              <a:gd name="T8" fmla="*/ 10 w 148"/>
              <a:gd name="T9" fmla="*/ 25 h 99"/>
              <a:gd name="T10" fmla="*/ 17 w 148"/>
              <a:gd name="T11" fmla="*/ 22 h 99"/>
              <a:gd name="T12" fmla="*/ 28 w 148"/>
              <a:gd name="T13" fmla="*/ 18 h 99"/>
              <a:gd name="T14" fmla="*/ 36 w 148"/>
              <a:gd name="T15" fmla="*/ 14 h 99"/>
              <a:gd name="T16" fmla="*/ 68 w 148"/>
              <a:gd name="T17" fmla="*/ 14 h 99"/>
              <a:gd name="T18" fmla="*/ 77 w 148"/>
              <a:gd name="T19" fmla="*/ 11 h 99"/>
              <a:gd name="T20" fmla="*/ 94 w 148"/>
              <a:gd name="T21" fmla="*/ 6 h 99"/>
              <a:gd name="T22" fmla="*/ 99 w 148"/>
              <a:gd name="T23" fmla="*/ 4 h 99"/>
              <a:gd name="T24" fmla="*/ 100 w 148"/>
              <a:gd name="T25" fmla="*/ 4 h 99"/>
              <a:gd name="T26" fmla="*/ 111 w 148"/>
              <a:gd name="T27" fmla="*/ 3 h 99"/>
              <a:gd name="T28" fmla="*/ 133 w 148"/>
              <a:gd name="T29" fmla="*/ 2 h 99"/>
              <a:gd name="T30" fmla="*/ 148 w 148"/>
              <a:gd name="T31" fmla="*/ 0 h 99"/>
              <a:gd name="T32" fmla="*/ 145 w 148"/>
              <a:gd name="T33" fmla="*/ 3 h 99"/>
              <a:gd name="T34" fmla="*/ 143 w 148"/>
              <a:gd name="T35" fmla="*/ 7 h 99"/>
              <a:gd name="T36" fmla="*/ 139 w 148"/>
              <a:gd name="T37" fmla="*/ 15 h 99"/>
              <a:gd name="T38" fmla="*/ 133 w 148"/>
              <a:gd name="T39" fmla="*/ 22 h 99"/>
              <a:gd name="T40" fmla="*/ 129 w 148"/>
              <a:gd name="T41" fmla="*/ 30 h 99"/>
              <a:gd name="T42" fmla="*/ 126 w 148"/>
              <a:gd name="T43" fmla="*/ 33 h 99"/>
              <a:gd name="T44" fmla="*/ 124 w 148"/>
              <a:gd name="T45" fmla="*/ 37 h 99"/>
              <a:gd name="T46" fmla="*/ 121 w 148"/>
              <a:gd name="T47" fmla="*/ 41 h 99"/>
              <a:gd name="T48" fmla="*/ 115 w 148"/>
              <a:gd name="T49" fmla="*/ 48 h 99"/>
              <a:gd name="T50" fmla="*/ 115 w 148"/>
              <a:gd name="T51" fmla="*/ 52 h 99"/>
              <a:gd name="T52" fmla="*/ 113 w 148"/>
              <a:gd name="T53" fmla="*/ 55 h 99"/>
              <a:gd name="T54" fmla="*/ 110 w 148"/>
              <a:gd name="T55" fmla="*/ 59 h 99"/>
              <a:gd name="T56" fmla="*/ 106 w 148"/>
              <a:gd name="T57" fmla="*/ 64 h 99"/>
              <a:gd name="T58" fmla="*/ 104 w 148"/>
              <a:gd name="T59" fmla="*/ 64 h 99"/>
              <a:gd name="T60" fmla="*/ 103 w 148"/>
              <a:gd name="T61" fmla="*/ 67 h 99"/>
              <a:gd name="T62" fmla="*/ 100 w 148"/>
              <a:gd name="T63" fmla="*/ 74 h 99"/>
              <a:gd name="T64" fmla="*/ 99 w 148"/>
              <a:gd name="T65" fmla="*/ 79 h 99"/>
              <a:gd name="T66" fmla="*/ 94 w 148"/>
              <a:gd name="T67" fmla="*/ 85 h 99"/>
              <a:gd name="T68" fmla="*/ 89 w 148"/>
              <a:gd name="T69" fmla="*/ 90 h 99"/>
              <a:gd name="T70" fmla="*/ 85 w 148"/>
              <a:gd name="T71" fmla="*/ 93 h 99"/>
              <a:gd name="T72" fmla="*/ 83 w 148"/>
              <a:gd name="T73" fmla="*/ 97 h 99"/>
              <a:gd name="T74" fmla="*/ 81 w 148"/>
              <a:gd name="T75" fmla="*/ 9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8" h="99">
                <a:moveTo>
                  <a:pt x="0" y="32"/>
                </a:moveTo>
                <a:lnTo>
                  <a:pt x="1" y="32"/>
                </a:lnTo>
                <a:lnTo>
                  <a:pt x="2" y="30"/>
                </a:lnTo>
                <a:lnTo>
                  <a:pt x="4" y="29"/>
                </a:lnTo>
                <a:lnTo>
                  <a:pt x="10" y="25"/>
                </a:lnTo>
                <a:lnTo>
                  <a:pt x="17" y="22"/>
                </a:lnTo>
                <a:lnTo>
                  <a:pt x="28" y="18"/>
                </a:lnTo>
                <a:lnTo>
                  <a:pt x="36" y="14"/>
                </a:lnTo>
                <a:lnTo>
                  <a:pt x="68" y="14"/>
                </a:lnTo>
                <a:lnTo>
                  <a:pt x="77" y="11"/>
                </a:lnTo>
                <a:lnTo>
                  <a:pt x="94" y="6"/>
                </a:lnTo>
                <a:lnTo>
                  <a:pt x="99" y="4"/>
                </a:lnTo>
                <a:lnTo>
                  <a:pt x="100" y="4"/>
                </a:lnTo>
                <a:lnTo>
                  <a:pt x="111" y="3"/>
                </a:lnTo>
                <a:lnTo>
                  <a:pt x="133" y="2"/>
                </a:lnTo>
                <a:lnTo>
                  <a:pt x="148" y="0"/>
                </a:lnTo>
                <a:lnTo>
                  <a:pt x="145" y="3"/>
                </a:lnTo>
                <a:lnTo>
                  <a:pt x="143" y="7"/>
                </a:lnTo>
                <a:lnTo>
                  <a:pt x="139" y="15"/>
                </a:lnTo>
                <a:lnTo>
                  <a:pt x="133" y="22"/>
                </a:lnTo>
                <a:lnTo>
                  <a:pt x="129" y="30"/>
                </a:lnTo>
                <a:lnTo>
                  <a:pt x="126" y="33"/>
                </a:lnTo>
                <a:lnTo>
                  <a:pt x="124" y="37"/>
                </a:lnTo>
                <a:lnTo>
                  <a:pt x="121" y="41"/>
                </a:lnTo>
                <a:lnTo>
                  <a:pt x="115" y="48"/>
                </a:lnTo>
                <a:lnTo>
                  <a:pt x="115" y="52"/>
                </a:lnTo>
                <a:lnTo>
                  <a:pt x="113" y="55"/>
                </a:lnTo>
                <a:lnTo>
                  <a:pt x="110" y="59"/>
                </a:lnTo>
                <a:lnTo>
                  <a:pt x="106" y="64"/>
                </a:lnTo>
                <a:lnTo>
                  <a:pt x="104" y="64"/>
                </a:lnTo>
                <a:lnTo>
                  <a:pt x="103" y="67"/>
                </a:lnTo>
                <a:lnTo>
                  <a:pt x="100" y="74"/>
                </a:lnTo>
                <a:lnTo>
                  <a:pt x="99" y="79"/>
                </a:lnTo>
                <a:lnTo>
                  <a:pt x="94" y="85"/>
                </a:lnTo>
                <a:lnTo>
                  <a:pt x="89" y="90"/>
                </a:lnTo>
                <a:lnTo>
                  <a:pt x="85" y="93"/>
                </a:lnTo>
                <a:lnTo>
                  <a:pt x="83" y="97"/>
                </a:lnTo>
                <a:lnTo>
                  <a:pt x="81" y="9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4" name="Freeform 928"/>
          <p:cNvSpPr>
            <a:spLocks/>
          </p:cNvSpPr>
          <p:nvPr/>
        </p:nvSpPr>
        <p:spPr bwMode="auto">
          <a:xfrm>
            <a:off x="5468938" y="3994150"/>
            <a:ext cx="133350" cy="87313"/>
          </a:xfrm>
          <a:custGeom>
            <a:avLst/>
            <a:gdLst>
              <a:gd name="T0" fmla="*/ 84 w 84"/>
              <a:gd name="T1" fmla="*/ 55 h 55"/>
              <a:gd name="T2" fmla="*/ 62 w 84"/>
              <a:gd name="T3" fmla="*/ 53 h 55"/>
              <a:gd name="T4" fmla="*/ 45 w 84"/>
              <a:gd name="T5" fmla="*/ 44 h 55"/>
              <a:gd name="T6" fmla="*/ 34 w 84"/>
              <a:gd name="T7" fmla="*/ 53 h 55"/>
              <a:gd name="T8" fmla="*/ 30 w 84"/>
              <a:gd name="T9" fmla="*/ 49 h 55"/>
              <a:gd name="T10" fmla="*/ 19 w 84"/>
              <a:gd name="T11" fmla="*/ 35 h 55"/>
              <a:gd name="T12" fmla="*/ 16 w 84"/>
              <a:gd name="T13" fmla="*/ 16 h 55"/>
              <a:gd name="T14" fmla="*/ 12 w 84"/>
              <a:gd name="T15" fmla="*/ 15 h 55"/>
              <a:gd name="T16" fmla="*/ 7 w 84"/>
              <a:gd name="T17" fmla="*/ 12 h 55"/>
              <a:gd name="T18" fmla="*/ 4 w 84"/>
              <a:gd name="T19" fmla="*/ 12 h 55"/>
              <a:gd name="T20" fmla="*/ 4 w 84"/>
              <a:gd name="T21" fmla="*/ 11 h 55"/>
              <a:gd name="T22" fmla="*/ 4 w 84"/>
              <a:gd name="T23" fmla="*/ 7 h 55"/>
              <a:gd name="T24" fmla="*/ 4 w 84"/>
              <a:gd name="T25" fmla="*/ 5 h 55"/>
              <a:gd name="T26" fmla="*/ 3 w 84"/>
              <a:gd name="T27" fmla="*/ 4 h 55"/>
              <a:gd name="T28" fmla="*/ 0 w 84"/>
              <a:gd name="T2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4" h="55">
                <a:moveTo>
                  <a:pt x="84" y="55"/>
                </a:moveTo>
                <a:lnTo>
                  <a:pt x="62" y="53"/>
                </a:lnTo>
                <a:lnTo>
                  <a:pt x="45" y="44"/>
                </a:lnTo>
                <a:lnTo>
                  <a:pt x="34" y="53"/>
                </a:lnTo>
                <a:lnTo>
                  <a:pt x="30" y="49"/>
                </a:lnTo>
                <a:lnTo>
                  <a:pt x="19" y="35"/>
                </a:lnTo>
                <a:lnTo>
                  <a:pt x="16" y="16"/>
                </a:lnTo>
                <a:lnTo>
                  <a:pt x="12" y="15"/>
                </a:lnTo>
                <a:lnTo>
                  <a:pt x="7" y="12"/>
                </a:lnTo>
                <a:lnTo>
                  <a:pt x="4" y="12"/>
                </a:lnTo>
                <a:lnTo>
                  <a:pt x="4" y="11"/>
                </a:lnTo>
                <a:lnTo>
                  <a:pt x="4" y="7"/>
                </a:lnTo>
                <a:lnTo>
                  <a:pt x="4" y="5"/>
                </a:lnTo>
                <a:lnTo>
                  <a:pt x="3" y="4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5" name="Freeform 929"/>
          <p:cNvSpPr>
            <a:spLocks noEditPoints="1"/>
          </p:cNvSpPr>
          <p:nvPr/>
        </p:nvSpPr>
        <p:spPr bwMode="auto">
          <a:xfrm>
            <a:off x="5734050" y="2773363"/>
            <a:ext cx="212725" cy="136525"/>
          </a:xfrm>
          <a:custGeom>
            <a:avLst/>
            <a:gdLst>
              <a:gd name="T0" fmla="*/ 29 w 134"/>
              <a:gd name="T1" fmla="*/ 48 h 86"/>
              <a:gd name="T2" fmla="*/ 20 w 134"/>
              <a:gd name="T3" fmla="*/ 50 h 86"/>
              <a:gd name="T4" fmla="*/ 9 w 134"/>
              <a:gd name="T5" fmla="*/ 35 h 86"/>
              <a:gd name="T6" fmla="*/ 0 w 134"/>
              <a:gd name="T7" fmla="*/ 35 h 86"/>
              <a:gd name="T8" fmla="*/ 82 w 134"/>
              <a:gd name="T9" fmla="*/ 0 h 86"/>
              <a:gd name="T10" fmla="*/ 84 w 134"/>
              <a:gd name="T11" fmla="*/ 1 h 86"/>
              <a:gd name="T12" fmla="*/ 84 w 134"/>
              <a:gd name="T13" fmla="*/ 3 h 86"/>
              <a:gd name="T14" fmla="*/ 85 w 134"/>
              <a:gd name="T15" fmla="*/ 4 h 86"/>
              <a:gd name="T16" fmla="*/ 92 w 134"/>
              <a:gd name="T17" fmla="*/ 5 h 86"/>
              <a:gd name="T18" fmla="*/ 93 w 134"/>
              <a:gd name="T19" fmla="*/ 7 h 86"/>
              <a:gd name="T20" fmla="*/ 111 w 134"/>
              <a:gd name="T21" fmla="*/ 16 h 86"/>
              <a:gd name="T22" fmla="*/ 116 w 134"/>
              <a:gd name="T23" fmla="*/ 16 h 86"/>
              <a:gd name="T24" fmla="*/ 118 w 134"/>
              <a:gd name="T25" fmla="*/ 16 h 86"/>
              <a:gd name="T26" fmla="*/ 118 w 134"/>
              <a:gd name="T27" fmla="*/ 16 h 86"/>
              <a:gd name="T28" fmla="*/ 118 w 134"/>
              <a:gd name="T29" fmla="*/ 16 h 86"/>
              <a:gd name="T30" fmla="*/ 134 w 134"/>
              <a:gd name="T31" fmla="*/ 27 h 86"/>
              <a:gd name="T32" fmla="*/ 124 w 134"/>
              <a:gd name="T33" fmla="*/ 44 h 86"/>
              <a:gd name="T34" fmla="*/ 123 w 134"/>
              <a:gd name="T35" fmla="*/ 48 h 86"/>
              <a:gd name="T36" fmla="*/ 126 w 134"/>
              <a:gd name="T37" fmla="*/ 50 h 86"/>
              <a:gd name="T38" fmla="*/ 129 w 134"/>
              <a:gd name="T39" fmla="*/ 53 h 86"/>
              <a:gd name="T40" fmla="*/ 126 w 134"/>
              <a:gd name="T41" fmla="*/ 69 h 86"/>
              <a:gd name="T42" fmla="*/ 120 w 134"/>
              <a:gd name="T43" fmla="*/ 65 h 86"/>
              <a:gd name="T44" fmla="*/ 111 w 134"/>
              <a:gd name="T45" fmla="*/ 68 h 86"/>
              <a:gd name="T46" fmla="*/ 100 w 134"/>
              <a:gd name="T47" fmla="*/ 71 h 86"/>
              <a:gd name="T48" fmla="*/ 97 w 134"/>
              <a:gd name="T49" fmla="*/ 71 h 86"/>
              <a:gd name="T50" fmla="*/ 90 w 134"/>
              <a:gd name="T51" fmla="*/ 69 h 86"/>
              <a:gd name="T52" fmla="*/ 66 w 134"/>
              <a:gd name="T53" fmla="*/ 86 h 86"/>
              <a:gd name="T54" fmla="*/ 60 w 134"/>
              <a:gd name="T55" fmla="*/ 78 h 86"/>
              <a:gd name="T56" fmla="*/ 59 w 134"/>
              <a:gd name="T57" fmla="*/ 76 h 86"/>
              <a:gd name="T58" fmla="*/ 60 w 134"/>
              <a:gd name="T59" fmla="*/ 69 h 86"/>
              <a:gd name="T60" fmla="*/ 62 w 134"/>
              <a:gd name="T61" fmla="*/ 65 h 86"/>
              <a:gd name="T62" fmla="*/ 56 w 134"/>
              <a:gd name="T63" fmla="*/ 53 h 86"/>
              <a:gd name="T64" fmla="*/ 56 w 134"/>
              <a:gd name="T65" fmla="*/ 52 h 86"/>
              <a:gd name="T66" fmla="*/ 43 w 134"/>
              <a:gd name="T67" fmla="*/ 5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4" h="86">
                <a:moveTo>
                  <a:pt x="29" y="48"/>
                </a:moveTo>
                <a:lnTo>
                  <a:pt x="20" y="50"/>
                </a:lnTo>
                <a:moveTo>
                  <a:pt x="9" y="35"/>
                </a:moveTo>
                <a:lnTo>
                  <a:pt x="0" y="35"/>
                </a:lnTo>
                <a:moveTo>
                  <a:pt x="82" y="0"/>
                </a:moveTo>
                <a:lnTo>
                  <a:pt x="84" y="1"/>
                </a:lnTo>
                <a:lnTo>
                  <a:pt x="84" y="3"/>
                </a:lnTo>
                <a:lnTo>
                  <a:pt x="85" y="4"/>
                </a:lnTo>
                <a:lnTo>
                  <a:pt x="92" y="5"/>
                </a:lnTo>
                <a:lnTo>
                  <a:pt x="93" y="7"/>
                </a:lnTo>
                <a:lnTo>
                  <a:pt x="111" y="16"/>
                </a:lnTo>
                <a:lnTo>
                  <a:pt x="116" y="16"/>
                </a:lnTo>
                <a:lnTo>
                  <a:pt x="118" y="16"/>
                </a:lnTo>
                <a:lnTo>
                  <a:pt x="118" y="16"/>
                </a:lnTo>
                <a:moveTo>
                  <a:pt x="118" y="16"/>
                </a:moveTo>
                <a:lnTo>
                  <a:pt x="134" y="27"/>
                </a:lnTo>
                <a:lnTo>
                  <a:pt x="124" y="44"/>
                </a:lnTo>
                <a:lnTo>
                  <a:pt x="123" y="48"/>
                </a:lnTo>
                <a:lnTo>
                  <a:pt x="126" y="50"/>
                </a:lnTo>
                <a:lnTo>
                  <a:pt x="129" y="53"/>
                </a:lnTo>
                <a:lnTo>
                  <a:pt x="126" y="69"/>
                </a:lnTo>
                <a:lnTo>
                  <a:pt x="120" y="65"/>
                </a:lnTo>
                <a:lnTo>
                  <a:pt x="111" y="68"/>
                </a:lnTo>
                <a:lnTo>
                  <a:pt x="100" y="71"/>
                </a:lnTo>
                <a:lnTo>
                  <a:pt x="97" y="71"/>
                </a:lnTo>
                <a:lnTo>
                  <a:pt x="90" y="69"/>
                </a:lnTo>
                <a:lnTo>
                  <a:pt x="66" y="86"/>
                </a:lnTo>
                <a:lnTo>
                  <a:pt x="60" y="78"/>
                </a:lnTo>
                <a:lnTo>
                  <a:pt x="59" y="76"/>
                </a:lnTo>
                <a:lnTo>
                  <a:pt x="60" y="69"/>
                </a:lnTo>
                <a:lnTo>
                  <a:pt x="62" y="65"/>
                </a:lnTo>
                <a:lnTo>
                  <a:pt x="56" y="53"/>
                </a:lnTo>
                <a:lnTo>
                  <a:pt x="56" y="52"/>
                </a:lnTo>
                <a:lnTo>
                  <a:pt x="43" y="5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6" name="Freeform 930"/>
          <p:cNvSpPr>
            <a:spLocks noEditPoints="1"/>
          </p:cNvSpPr>
          <p:nvPr/>
        </p:nvSpPr>
        <p:spPr bwMode="auto">
          <a:xfrm>
            <a:off x="5851525" y="2982913"/>
            <a:ext cx="215900" cy="195263"/>
          </a:xfrm>
          <a:custGeom>
            <a:avLst/>
            <a:gdLst>
              <a:gd name="T0" fmla="*/ 26 w 136"/>
              <a:gd name="T1" fmla="*/ 14 h 123"/>
              <a:gd name="T2" fmla="*/ 25 w 136"/>
              <a:gd name="T3" fmla="*/ 12 h 123"/>
              <a:gd name="T4" fmla="*/ 23 w 136"/>
              <a:gd name="T5" fmla="*/ 12 h 123"/>
              <a:gd name="T6" fmla="*/ 0 w 136"/>
              <a:gd name="T7" fmla="*/ 30 h 123"/>
              <a:gd name="T8" fmla="*/ 7 w 136"/>
              <a:gd name="T9" fmla="*/ 15 h 123"/>
              <a:gd name="T10" fmla="*/ 10 w 136"/>
              <a:gd name="T11" fmla="*/ 8 h 123"/>
              <a:gd name="T12" fmla="*/ 16 w 136"/>
              <a:gd name="T13" fmla="*/ 4 h 123"/>
              <a:gd name="T14" fmla="*/ 16 w 136"/>
              <a:gd name="T15" fmla="*/ 0 h 123"/>
              <a:gd name="T16" fmla="*/ 60 w 136"/>
              <a:gd name="T17" fmla="*/ 2 h 123"/>
              <a:gd name="T18" fmla="*/ 61 w 136"/>
              <a:gd name="T19" fmla="*/ 3 h 123"/>
              <a:gd name="T20" fmla="*/ 63 w 136"/>
              <a:gd name="T21" fmla="*/ 4 h 123"/>
              <a:gd name="T22" fmla="*/ 64 w 136"/>
              <a:gd name="T23" fmla="*/ 10 h 123"/>
              <a:gd name="T24" fmla="*/ 90 w 136"/>
              <a:gd name="T25" fmla="*/ 7 h 123"/>
              <a:gd name="T26" fmla="*/ 101 w 136"/>
              <a:gd name="T27" fmla="*/ 18 h 123"/>
              <a:gd name="T28" fmla="*/ 101 w 136"/>
              <a:gd name="T29" fmla="*/ 30 h 123"/>
              <a:gd name="T30" fmla="*/ 128 w 136"/>
              <a:gd name="T31" fmla="*/ 36 h 123"/>
              <a:gd name="T32" fmla="*/ 129 w 136"/>
              <a:gd name="T33" fmla="*/ 47 h 123"/>
              <a:gd name="T34" fmla="*/ 129 w 136"/>
              <a:gd name="T35" fmla="*/ 51 h 123"/>
              <a:gd name="T36" fmla="*/ 131 w 136"/>
              <a:gd name="T37" fmla="*/ 56 h 123"/>
              <a:gd name="T38" fmla="*/ 131 w 136"/>
              <a:gd name="T39" fmla="*/ 62 h 123"/>
              <a:gd name="T40" fmla="*/ 132 w 136"/>
              <a:gd name="T41" fmla="*/ 68 h 123"/>
              <a:gd name="T42" fmla="*/ 132 w 136"/>
              <a:gd name="T43" fmla="*/ 72 h 123"/>
              <a:gd name="T44" fmla="*/ 134 w 136"/>
              <a:gd name="T45" fmla="*/ 81 h 123"/>
              <a:gd name="T46" fmla="*/ 134 w 136"/>
              <a:gd name="T47" fmla="*/ 83 h 123"/>
              <a:gd name="T48" fmla="*/ 134 w 136"/>
              <a:gd name="T49" fmla="*/ 87 h 123"/>
              <a:gd name="T50" fmla="*/ 135 w 136"/>
              <a:gd name="T51" fmla="*/ 93 h 123"/>
              <a:gd name="T52" fmla="*/ 136 w 136"/>
              <a:gd name="T53" fmla="*/ 98 h 123"/>
              <a:gd name="T54" fmla="*/ 110 w 136"/>
              <a:gd name="T55" fmla="*/ 98 h 123"/>
              <a:gd name="T56" fmla="*/ 108 w 136"/>
              <a:gd name="T57" fmla="*/ 94 h 123"/>
              <a:gd name="T58" fmla="*/ 108 w 136"/>
              <a:gd name="T59" fmla="*/ 93 h 123"/>
              <a:gd name="T60" fmla="*/ 104 w 136"/>
              <a:gd name="T61" fmla="*/ 90 h 123"/>
              <a:gd name="T62" fmla="*/ 93 w 136"/>
              <a:gd name="T63" fmla="*/ 94 h 123"/>
              <a:gd name="T64" fmla="*/ 86 w 136"/>
              <a:gd name="T65" fmla="*/ 100 h 123"/>
              <a:gd name="T66" fmla="*/ 82 w 136"/>
              <a:gd name="T67" fmla="*/ 115 h 123"/>
              <a:gd name="T68" fmla="*/ 75 w 136"/>
              <a:gd name="T69" fmla="*/ 119 h 123"/>
              <a:gd name="T70" fmla="*/ 64 w 136"/>
              <a:gd name="T71" fmla="*/ 117 h 123"/>
              <a:gd name="T72" fmla="*/ 60 w 136"/>
              <a:gd name="T73" fmla="*/ 120 h 123"/>
              <a:gd name="T74" fmla="*/ 56 w 136"/>
              <a:gd name="T75" fmla="*/ 123 h 123"/>
              <a:gd name="T76" fmla="*/ 50 w 136"/>
              <a:gd name="T77" fmla="*/ 117 h 123"/>
              <a:gd name="T78" fmla="*/ 42 w 136"/>
              <a:gd name="T79" fmla="*/ 120 h 123"/>
              <a:gd name="T80" fmla="*/ 41 w 136"/>
              <a:gd name="T81" fmla="*/ 112 h 123"/>
              <a:gd name="T82" fmla="*/ 44 w 136"/>
              <a:gd name="T83" fmla="*/ 107 h 123"/>
              <a:gd name="T84" fmla="*/ 35 w 136"/>
              <a:gd name="T85" fmla="*/ 97 h 123"/>
              <a:gd name="T86" fmla="*/ 35 w 136"/>
              <a:gd name="T87" fmla="*/ 90 h 123"/>
              <a:gd name="T88" fmla="*/ 30 w 136"/>
              <a:gd name="T89" fmla="*/ 89 h 123"/>
              <a:gd name="T90" fmla="*/ 27 w 136"/>
              <a:gd name="T91" fmla="*/ 78 h 123"/>
              <a:gd name="T92" fmla="*/ 27 w 136"/>
              <a:gd name="T93" fmla="*/ 77 h 123"/>
              <a:gd name="T94" fmla="*/ 30 w 136"/>
              <a:gd name="T95" fmla="*/ 78 h 123"/>
              <a:gd name="T96" fmla="*/ 37 w 136"/>
              <a:gd name="T97" fmla="*/ 81 h 123"/>
              <a:gd name="T98" fmla="*/ 41 w 136"/>
              <a:gd name="T99" fmla="*/ 64 h 123"/>
              <a:gd name="T100" fmla="*/ 42 w 136"/>
              <a:gd name="T101" fmla="*/ 56 h 123"/>
              <a:gd name="T102" fmla="*/ 42 w 136"/>
              <a:gd name="T103" fmla="*/ 53 h 123"/>
              <a:gd name="T104" fmla="*/ 38 w 136"/>
              <a:gd name="T105" fmla="*/ 45 h 123"/>
              <a:gd name="T106" fmla="*/ 38 w 136"/>
              <a:gd name="T107" fmla="*/ 44 h 123"/>
              <a:gd name="T108" fmla="*/ 37 w 136"/>
              <a:gd name="T109" fmla="*/ 40 h 123"/>
              <a:gd name="T110" fmla="*/ 40 w 136"/>
              <a:gd name="T111" fmla="*/ 23 h 123"/>
              <a:gd name="T112" fmla="*/ 38 w 136"/>
              <a:gd name="T113" fmla="*/ 21 h 123"/>
              <a:gd name="T114" fmla="*/ 38 w 136"/>
              <a:gd name="T115" fmla="*/ 18 h 123"/>
              <a:gd name="T116" fmla="*/ 38 w 136"/>
              <a:gd name="T117" fmla="*/ 18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6" h="123">
                <a:moveTo>
                  <a:pt x="26" y="14"/>
                </a:moveTo>
                <a:lnTo>
                  <a:pt x="25" y="12"/>
                </a:lnTo>
                <a:lnTo>
                  <a:pt x="23" y="12"/>
                </a:lnTo>
                <a:lnTo>
                  <a:pt x="0" y="30"/>
                </a:lnTo>
                <a:lnTo>
                  <a:pt x="7" y="15"/>
                </a:lnTo>
                <a:lnTo>
                  <a:pt x="10" y="8"/>
                </a:lnTo>
                <a:lnTo>
                  <a:pt x="16" y="4"/>
                </a:lnTo>
                <a:lnTo>
                  <a:pt x="16" y="0"/>
                </a:lnTo>
                <a:moveTo>
                  <a:pt x="60" y="2"/>
                </a:moveTo>
                <a:lnTo>
                  <a:pt x="61" y="3"/>
                </a:lnTo>
                <a:lnTo>
                  <a:pt x="63" y="4"/>
                </a:lnTo>
                <a:lnTo>
                  <a:pt x="64" y="10"/>
                </a:lnTo>
                <a:lnTo>
                  <a:pt x="90" y="7"/>
                </a:lnTo>
                <a:lnTo>
                  <a:pt x="101" y="18"/>
                </a:lnTo>
                <a:lnTo>
                  <a:pt x="101" y="30"/>
                </a:lnTo>
                <a:lnTo>
                  <a:pt x="128" y="36"/>
                </a:lnTo>
                <a:lnTo>
                  <a:pt x="129" y="47"/>
                </a:lnTo>
                <a:lnTo>
                  <a:pt x="129" y="51"/>
                </a:lnTo>
                <a:lnTo>
                  <a:pt x="131" y="56"/>
                </a:lnTo>
                <a:lnTo>
                  <a:pt x="131" y="62"/>
                </a:lnTo>
                <a:lnTo>
                  <a:pt x="132" y="68"/>
                </a:lnTo>
                <a:lnTo>
                  <a:pt x="132" y="72"/>
                </a:lnTo>
                <a:lnTo>
                  <a:pt x="134" y="81"/>
                </a:lnTo>
                <a:lnTo>
                  <a:pt x="134" y="83"/>
                </a:lnTo>
                <a:lnTo>
                  <a:pt x="134" y="87"/>
                </a:lnTo>
                <a:lnTo>
                  <a:pt x="135" y="93"/>
                </a:lnTo>
                <a:lnTo>
                  <a:pt x="136" y="98"/>
                </a:lnTo>
                <a:lnTo>
                  <a:pt x="110" y="98"/>
                </a:lnTo>
                <a:lnTo>
                  <a:pt x="108" y="94"/>
                </a:lnTo>
                <a:lnTo>
                  <a:pt x="108" y="93"/>
                </a:lnTo>
                <a:lnTo>
                  <a:pt x="104" y="90"/>
                </a:lnTo>
                <a:lnTo>
                  <a:pt x="93" y="94"/>
                </a:lnTo>
                <a:lnTo>
                  <a:pt x="86" y="100"/>
                </a:lnTo>
                <a:lnTo>
                  <a:pt x="82" y="115"/>
                </a:lnTo>
                <a:lnTo>
                  <a:pt x="75" y="119"/>
                </a:lnTo>
                <a:lnTo>
                  <a:pt x="64" y="117"/>
                </a:lnTo>
                <a:lnTo>
                  <a:pt x="60" y="120"/>
                </a:lnTo>
                <a:lnTo>
                  <a:pt x="56" y="123"/>
                </a:lnTo>
                <a:lnTo>
                  <a:pt x="50" y="117"/>
                </a:lnTo>
                <a:lnTo>
                  <a:pt x="42" y="120"/>
                </a:lnTo>
                <a:lnTo>
                  <a:pt x="41" y="112"/>
                </a:lnTo>
                <a:lnTo>
                  <a:pt x="44" y="107"/>
                </a:lnTo>
                <a:lnTo>
                  <a:pt x="35" y="97"/>
                </a:lnTo>
                <a:lnTo>
                  <a:pt x="35" y="90"/>
                </a:lnTo>
                <a:lnTo>
                  <a:pt x="30" y="89"/>
                </a:lnTo>
                <a:lnTo>
                  <a:pt x="27" y="78"/>
                </a:lnTo>
                <a:lnTo>
                  <a:pt x="27" y="77"/>
                </a:lnTo>
                <a:lnTo>
                  <a:pt x="30" y="78"/>
                </a:lnTo>
                <a:lnTo>
                  <a:pt x="37" y="81"/>
                </a:lnTo>
                <a:lnTo>
                  <a:pt x="41" y="64"/>
                </a:lnTo>
                <a:lnTo>
                  <a:pt x="42" y="56"/>
                </a:lnTo>
                <a:lnTo>
                  <a:pt x="42" y="53"/>
                </a:lnTo>
                <a:lnTo>
                  <a:pt x="38" y="45"/>
                </a:lnTo>
                <a:lnTo>
                  <a:pt x="38" y="44"/>
                </a:lnTo>
                <a:lnTo>
                  <a:pt x="37" y="40"/>
                </a:lnTo>
                <a:lnTo>
                  <a:pt x="40" y="23"/>
                </a:lnTo>
                <a:lnTo>
                  <a:pt x="38" y="21"/>
                </a:lnTo>
                <a:lnTo>
                  <a:pt x="38" y="18"/>
                </a:lnTo>
                <a:lnTo>
                  <a:pt x="38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7" name="Freeform 931"/>
          <p:cNvSpPr>
            <a:spLocks/>
          </p:cNvSpPr>
          <p:nvPr/>
        </p:nvSpPr>
        <p:spPr bwMode="auto">
          <a:xfrm>
            <a:off x="6026150" y="2601913"/>
            <a:ext cx="111125" cy="88900"/>
          </a:xfrm>
          <a:custGeom>
            <a:avLst/>
            <a:gdLst>
              <a:gd name="T0" fmla="*/ 0 w 70"/>
              <a:gd name="T1" fmla="*/ 11 h 56"/>
              <a:gd name="T2" fmla="*/ 4 w 70"/>
              <a:gd name="T3" fmla="*/ 0 h 56"/>
              <a:gd name="T4" fmla="*/ 17 w 70"/>
              <a:gd name="T5" fmla="*/ 7 h 56"/>
              <a:gd name="T6" fmla="*/ 22 w 70"/>
              <a:gd name="T7" fmla="*/ 10 h 56"/>
              <a:gd name="T8" fmla="*/ 33 w 70"/>
              <a:gd name="T9" fmla="*/ 3 h 56"/>
              <a:gd name="T10" fmla="*/ 39 w 70"/>
              <a:gd name="T11" fmla="*/ 15 h 56"/>
              <a:gd name="T12" fmla="*/ 41 w 70"/>
              <a:gd name="T13" fmla="*/ 14 h 56"/>
              <a:gd name="T14" fmla="*/ 60 w 70"/>
              <a:gd name="T15" fmla="*/ 27 h 56"/>
              <a:gd name="T16" fmla="*/ 70 w 70"/>
              <a:gd name="T17" fmla="*/ 53 h 56"/>
              <a:gd name="T18" fmla="*/ 70 w 70"/>
              <a:gd name="T1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0" h="56">
                <a:moveTo>
                  <a:pt x="0" y="11"/>
                </a:moveTo>
                <a:lnTo>
                  <a:pt x="4" y="0"/>
                </a:lnTo>
                <a:lnTo>
                  <a:pt x="17" y="7"/>
                </a:lnTo>
                <a:lnTo>
                  <a:pt x="22" y="10"/>
                </a:lnTo>
                <a:lnTo>
                  <a:pt x="33" y="3"/>
                </a:lnTo>
                <a:lnTo>
                  <a:pt x="39" y="15"/>
                </a:lnTo>
                <a:lnTo>
                  <a:pt x="41" y="14"/>
                </a:lnTo>
                <a:lnTo>
                  <a:pt x="60" y="27"/>
                </a:lnTo>
                <a:lnTo>
                  <a:pt x="70" y="53"/>
                </a:lnTo>
                <a:lnTo>
                  <a:pt x="70" y="5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8" name="Freeform 932"/>
          <p:cNvSpPr>
            <a:spLocks/>
          </p:cNvSpPr>
          <p:nvPr/>
        </p:nvSpPr>
        <p:spPr bwMode="auto">
          <a:xfrm>
            <a:off x="6022975" y="2630488"/>
            <a:ext cx="114300" cy="177800"/>
          </a:xfrm>
          <a:custGeom>
            <a:avLst/>
            <a:gdLst>
              <a:gd name="T0" fmla="*/ 72 w 72"/>
              <a:gd name="T1" fmla="*/ 38 h 112"/>
              <a:gd name="T2" fmla="*/ 66 w 72"/>
              <a:gd name="T3" fmla="*/ 60 h 112"/>
              <a:gd name="T4" fmla="*/ 68 w 72"/>
              <a:gd name="T5" fmla="*/ 79 h 112"/>
              <a:gd name="T6" fmla="*/ 69 w 72"/>
              <a:gd name="T7" fmla="*/ 94 h 112"/>
              <a:gd name="T8" fmla="*/ 69 w 72"/>
              <a:gd name="T9" fmla="*/ 102 h 112"/>
              <a:gd name="T10" fmla="*/ 61 w 72"/>
              <a:gd name="T11" fmla="*/ 105 h 112"/>
              <a:gd name="T12" fmla="*/ 58 w 72"/>
              <a:gd name="T13" fmla="*/ 110 h 112"/>
              <a:gd name="T14" fmla="*/ 53 w 72"/>
              <a:gd name="T15" fmla="*/ 106 h 112"/>
              <a:gd name="T16" fmla="*/ 47 w 72"/>
              <a:gd name="T17" fmla="*/ 112 h 112"/>
              <a:gd name="T18" fmla="*/ 46 w 72"/>
              <a:gd name="T19" fmla="*/ 112 h 112"/>
              <a:gd name="T20" fmla="*/ 43 w 72"/>
              <a:gd name="T21" fmla="*/ 110 h 112"/>
              <a:gd name="T22" fmla="*/ 41 w 72"/>
              <a:gd name="T23" fmla="*/ 94 h 112"/>
              <a:gd name="T24" fmla="*/ 39 w 72"/>
              <a:gd name="T25" fmla="*/ 83 h 112"/>
              <a:gd name="T26" fmla="*/ 31 w 72"/>
              <a:gd name="T27" fmla="*/ 90 h 112"/>
              <a:gd name="T28" fmla="*/ 31 w 72"/>
              <a:gd name="T29" fmla="*/ 94 h 112"/>
              <a:gd name="T30" fmla="*/ 31 w 72"/>
              <a:gd name="T31" fmla="*/ 97 h 112"/>
              <a:gd name="T32" fmla="*/ 15 w 72"/>
              <a:gd name="T33" fmla="*/ 104 h 112"/>
              <a:gd name="T34" fmla="*/ 13 w 72"/>
              <a:gd name="T35" fmla="*/ 104 h 112"/>
              <a:gd name="T36" fmla="*/ 11 w 72"/>
              <a:gd name="T37" fmla="*/ 105 h 112"/>
              <a:gd name="T38" fmla="*/ 6 w 72"/>
              <a:gd name="T39" fmla="*/ 102 h 112"/>
              <a:gd name="T40" fmla="*/ 5 w 72"/>
              <a:gd name="T41" fmla="*/ 101 h 112"/>
              <a:gd name="T42" fmla="*/ 4 w 72"/>
              <a:gd name="T43" fmla="*/ 99 h 112"/>
              <a:gd name="T44" fmla="*/ 4 w 72"/>
              <a:gd name="T45" fmla="*/ 98 h 112"/>
              <a:gd name="T46" fmla="*/ 8 w 72"/>
              <a:gd name="T47" fmla="*/ 93 h 112"/>
              <a:gd name="T48" fmla="*/ 9 w 72"/>
              <a:gd name="T49" fmla="*/ 90 h 112"/>
              <a:gd name="T50" fmla="*/ 1 w 72"/>
              <a:gd name="T51" fmla="*/ 87 h 112"/>
              <a:gd name="T52" fmla="*/ 0 w 72"/>
              <a:gd name="T53" fmla="*/ 84 h 112"/>
              <a:gd name="T54" fmla="*/ 0 w 72"/>
              <a:gd name="T55" fmla="*/ 83 h 112"/>
              <a:gd name="T56" fmla="*/ 6 w 72"/>
              <a:gd name="T57" fmla="*/ 78 h 112"/>
              <a:gd name="T58" fmla="*/ 2 w 72"/>
              <a:gd name="T59" fmla="*/ 72 h 112"/>
              <a:gd name="T60" fmla="*/ 6 w 72"/>
              <a:gd name="T61" fmla="*/ 67 h 112"/>
              <a:gd name="T62" fmla="*/ 0 w 72"/>
              <a:gd name="T63" fmla="*/ 61 h 112"/>
              <a:gd name="T64" fmla="*/ 1 w 72"/>
              <a:gd name="T65" fmla="*/ 38 h 112"/>
              <a:gd name="T66" fmla="*/ 0 w 72"/>
              <a:gd name="T67" fmla="*/ 27 h 112"/>
              <a:gd name="T68" fmla="*/ 2 w 72"/>
              <a:gd name="T69" fmla="*/ 11 h 112"/>
              <a:gd name="T70" fmla="*/ 5 w 72"/>
              <a:gd name="T71" fmla="*/ 7 h 112"/>
              <a:gd name="T72" fmla="*/ 9 w 72"/>
              <a:gd name="T73" fmla="*/ 3 h 112"/>
              <a:gd name="T74" fmla="*/ 8 w 72"/>
              <a:gd name="T75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2" h="112">
                <a:moveTo>
                  <a:pt x="72" y="38"/>
                </a:moveTo>
                <a:lnTo>
                  <a:pt x="66" y="60"/>
                </a:lnTo>
                <a:lnTo>
                  <a:pt x="68" y="79"/>
                </a:lnTo>
                <a:lnTo>
                  <a:pt x="69" y="94"/>
                </a:lnTo>
                <a:lnTo>
                  <a:pt x="69" y="102"/>
                </a:lnTo>
                <a:lnTo>
                  <a:pt x="61" y="105"/>
                </a:lnTo>
                <a:lnTo>
                  <a:pt x="58" y="110"/>
                </a:lnTo>
                <a:lnTo>
                  <a:pt x="53" y="106"/>
                </a:lnTo>
                <a:lnTo>
                  <a:pt x="47" y="112"/>
                </a:lnTo>
                <a:lnTo>
                  <a:pt x="46" y="112"/>
                </a:lnTo>
                <a:lnTo>
                  <a:pt x="43" y="110"/>
                </a:lnTo>
                <a:lnTo>
                  <a:pt x="41" y="94"/>
                </a:lnTo>
                <a:lnTo>
                  <a:pt x="39" y="83"/>
                </a:lnTo>
                <a:lnTo>
                  <a:pt x="31" y="90"/>
                </a:lnTo>
                <a:lnTo>
                  <a:pt x="31" y="94"/>
                </a:lnTo>
                <a:lnTo>
                  <a:pt x="31" y="97"/>
                </a:lnTo>
                <a:lnTo>
                  <a:pt x="15" y="104"/>
                </a:lnTo>
                <a:lnTo>
                  <a:pt x="13" y="104"/>
                </a:lnTo>
                <a:lnTo>
                  <a:pt x="11" y="105"/>
                </a:lnTo>
                <a:lnTo>
                  <a:pt x="6" y="102"/>
                </a:lnTo>
                <a:lnTo>
                  <a:pt x="5" y="101"/>
                </a:lnTo>
                <a:lnTo>
                  <a:pt x="4" y="99"/>
                </a:lnTo>
                <a:lnTo>
                  <a:pt x="4" y="98"/>
                </a:lnTo>
                <a:lnTo>
                  <a:pt x="8" y="93"/>
                </a:lnTo>
                <a:lnTo>
                  <a:pt x="9" y="90"/>
                </a:lnTo>
                <a:lnTo>
                  <a:pt x="1" y="87"/>
                </a:lnTo>
                <a:lnTo>
                  <a:pt x="0" y="84"/>
                </a:lnTo>
                <a:lnTo>
                  <a:pt x="0" y="83"/>
                </a:lnTo>
                <a:lnTo>
                  <a:pt x="6" y="78"/>
                </a:lnTo>
                <a:lnTo>
                  <a:pt x="2" y="72"/>
                </a:lnTo>
                <a:lnTo>
                  <a:pt x="6" y="67"/>
                </a:lnTo>
                <a:lnTo>
                  <a:pt x="0" y="61"/>
                </a:lnTo>
                <a:lnTo>
                  <a:pt x="1" y="38"/>
                </a:lnTo>
                <a:lnTo>
                  <a:pt x="0" y="27"/>
                </a:lnTo>
                <a:lnTo>
                  <a:pt x="2" y="11"/>
                </a:lnTo>
                <a:lnTo>
                  <a:pt x="5" y="7"/>
                </a:lnTo>
                <a:lnTo>
                  <a:pt x="9" y="3"/>
                </a:lnTo>
                <a:lnTo>
                  <a:pt x="8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9" name="Freeform 933"/>
          <p:cNvSpPr>
            <a:spLocks/>
          </p:cNvSpPr>
          <p:nvPr/>
        </p:nvSpPr>
        <p:spPr bwMode="auto">
          <a:xfrm>
            <a:off x="6246813" y="2332038"/>
            <a:ext cx="26988" cy="11113"/>
          </a:xfrm>
          <a:custGeom>
            <a:avLst/>
            <a:gdLst>
              <a:gd name="T0" fmla="*/ 0 w 17"/>
              <a:gd name="T1" fmla="*/ 7 h 7"/>
              <a:gd name="T2" fmla="*/ 0 w 17"/>
              <a:gd name="T3" fmla="*/ 5 h 7"/>
              <a:gd name="T4" fmla="*/ 2 w 17"/>
              <a:gd name="T5" fmla="*/ 0 h 7"/>
              <a:gd name="T6" fmla="*/ 7 w 17"/>
              <a:gd name="T7" fmla="*/ 0 h 7"/>
              <a:gd name="T8" fmla="*/ 13 w 17"/>
              <a:gd name="T9" fmla="*/ 0 h 7"/>
              <a:gd name="T10" fmla="*/ 17 w 17"/>
              <a:gd name="T1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7">
                <a:moveTo>
                  <a:pt x="0" y="7"/>
                </a:moveTo>
                <a:lnTo>
                  <a:pt x="0" y="5"/>
                </a:lnTo>
                <a:lnTo>
                  <a:pt x="2" y="0"/>
                </a:lnTo>
                <a:lnTo>
                  <a:pt x="7" y="0"/>
                </a:lnTo>
                <a:lnTo>
                  <a:pt x="13" y="0"/>
                </a:lnTo>
                <a:lnTo>
                  <a:pt x="17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0" name="Freeform 934"/>
          <p:cNvSpPr>
            <a:spLocks/>
          </p:cNvSpPr>
          <p:nvPr/>
        </p:nvSpPr>
        <p:spPr bwMode="auto">
          <a:xfrm>
            <a:off x="6165850" y="2344738"/>
            <a:ext cx="85725" cy="49213"/>
          </a:xfrm>
          <a:custGeom>
            <a:avLst/>
            <a:gdLst>
              <a:gd name="T0" fmla="*/ 0 w 54"/>
              <a:gd name="T1" fmla="*/ 31 h 31"/>
              <a:gd name="T2" fmla="*/ 8 w 54"/>
              <a:gd name="T3" fmla="*/ 24 h 31"/>
              <a:gd name="T4" fmla="*/ 15 w 54"/>
              <a:gd name="T5" fmla="*/ 30 h 31"/>
              <a:gd name="T6" fmla="*/ 20 w 54"/>
              <a:gd name="T7" fmla="*/ 22 h 31"/>
              <a:gd name="T8" fmla="*/ 28 w 54"/>
              <a:gd name="T9" fmla="*/ 30 h 31"/>
              <a:gd name="T10" fmla="*/ 30 w 54"/>
              <a:gd name="T11" fmla="*/ 29 h 31"/>
              <a:gd name="T12" fmla="*/ 31 w 54"/>
              <a:gd name="T13" fmla="*/ 27 h 31"/>
              <a:gd name="T14" fmla="*/ 34 w 54"/>
              <a:gd name="T15" fmla="*/ 24 h 31"/>
              <a:gd name="T16" fmla="*/ 38 w 54"/>
              <a:gd name="T17" fmla="*/ 27 h 31"/>
              <a:gd name="T18" fmla="*/ 43 w 54"/>
              <a:gd name="T19" fmla="*/ 19 h 31"/>
              <a:gd name="T20" fmla="*/ 53 w 54"/>
              <a:gd name="T21" fmla="*/ 20 h 31"/>
              <a:gd name="T22" fmla="*/ 54 w 54"/>
              <a:gd name="T23" fmla="*/ 12 h 31"/>
              <a:gd name="T24" fmla="*/ 43 w 54"/>
              <a:gd name="T25" fmla="*/ 9 h 31"/>
              <a:gd name="T26" fmla="*/ 42 w 54"/>
              <a:gd name="T27" fmla="*/ 1 h 31"/>
              <a:gd name="T28" fmla="*/ 42 w 54"/>
              <a:gd name="T2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4" h="31">
                <a:moveTo>
                  <a:pt x="0" y="31"/>
                </a:moveTo>
                <a:lnTo>
                  <a:pt x="8" y="24"/>
                </a:lnTo>
                <a:lnTo>
                  <a:pt x="15" y="30"/>
                </a:lnTo>
                <a:lnTo>
                  <a:pt x="20" y="22"/>
                </a:lnTo>
                <a:lnTo>
                  <a:pt x="28" y="30"/>
                </a:lnTo>
                <a:lnTo>
                  <a:pt x="30" y="29"/>
                </a:lnTo>
                <a:lnTo>
                  <a:pt x="31" y="27"/>
                </a:lnTo>
                <a:lnTo>
                  <a:pt x="34" y="24"/>
                </a:lnTo>
                <a:lnTo>
                  <a:pt x="38" y="27"/>
                </a:lnTo>
                <a:lnTo>
                  <a:pt x="43" y="19"/>
                </a:lnTo>
                <a:lnTo>
                  <a:pt x="53" y="20"/>
                </a:lnTo>
                <a:lnTo>
                  <a:pt x="54" y="12"/>
                </a:lnTo>
                <a:lnTo>
                  <a:pt x="43" y="9"/>
                </a:lnTo>
                <a:lnTo>
                  <a:pt x="42" y="1"/>
                </a:lnTo>
                <a:lnTo>
                  <a:pt x="4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1" name="Freeform 935"/>
          <p:cNvSpPr>
            <a:spLocks/>
          </p:cNvSpPr>
          <p:nvPr/>
        </p:nvSpPr>
        <p:spPr bwMode="auto">
          <a:xfrm>
            <a:off x="6143625" y="2332038"/>
            <a:ext cx="219075" cy="220663"/>
          </a:xfrm>
          <a:custGeom>
            <a:avLst/>
            <a:gdLst>
              <a:gd name="T0" fmla="*/ 87 w 138"/>
              <a:gd name="T1" fmla="*/ 2 h 139"/>
              <a:gd name="T2" fmla="*/ 93 w 138"/>
              <a:gd name="T3" fmla="*/ 4 h 139"/>
              <a:gd name="T4" fmla="*/ 94 w 138"/>
              <a:gd name="T5" fmla="*/ 17 h 139"/>
              <a:gd name="T6" fmla="*/ 102 w 138"/>
              <a:gd name="T7" fmla="*/ 16 h 139"/>
              <a:gd name="T8" fmla="*/ 102 w 138"/>
              <a:gd name="T9" fmla="*/ 19 h 139"/>
              <a:gd name="T10" fmla="*/ 112 w 138"/>
              <a:gd name="T11" fmla="*/ 23 h 139"/>
              <a:gd name="T12" fmla="*/ 110 w 138"/>
              <a:gd name="T13" fmla="*/ 35 h 139"/>
              <a:gd name="T14" fmla="*/ 117 w 138"/>
              <a:gd name="T15" fmla="*/ 42 h 139"/>
              <a:gd name="T16" fmla="*/ 136 w 138"/>
              <a:gd name="T17" fmla="*/ 62 h 139"/>
              <a:gd name="T18" fmla="*/ 134 w 138"/>
              <a:gd name="T19" fmla="*/ 64 h 139"/>
              <a:gd name="T20" fmla="*/ 120 w 138"/>
              <a:gd name="T21" fmla="*/ 65 h 139"/>
              <a:gd name="T22" fmla="*/ 109 w 138"/>
              <a:gd name="T23" fmla="*/ 76 h 139"/>
              <a:gd name="T24" fmla="*/ 105 w 138"/>
              <a:gd name="T25" fmla="*/ 90 h 139"/>
              <a:gd name="T26" fmla="*/ 116 w 138"/>
              <a:gd name="T27" fmla="*/ 107 h 139"/>
              <a:gd name="T28" fmla="*/ 123 w 138"/>
              <a:gd name="T29" fmla="*/ 122 h 139"/>
              <a:gd name="T30" fmla="*/ 131 w 138"/>
              <a:gd name="T31" fmla="*/ 136 h 139"/>
              <a:gd name="T32" fmla="*/ 87 w 138"/>
              <a:gd name="T33" fmla="*/ 131 h 139"/>
              <a:gd name="T34" fmla="*/ 79 w 138"/>
              <a:gd name="T35" fmla="*/ 124 h 139"/>
              <a:gd name="T36" fmla="*/ 67 w 138"/>
              <a:gd name="T37" fmla="*/ 129 h 139"/>
              <a:gd name="T38" fmla="*/ 54 w 138"/>
              <a:gd name="T39" fmla="*/ 139 h 139"/>
              <a:gd name="T40" fmla="*/ 54 w 138"/>
              <a:gd name="T41" fmla="*/ 128 h 139"/>
              <a:gd name="T42" fmla="*/ 54 w 138"/>
              <a:gd name="T43" fmla="*/ 116 h 139"/>
              <a:gd name="T44" fmla="*/ 45 w 138"/>
              <a:gd name="T45" fmla="*/ 112 h 139"/>
              <a:gd name="T46" fmla="*/ 45 w 138"/>
              <a:gd name="T47" fmla="*/ 102 h 139"/>
              <a:gd name="T48" fmla="*/ 38 w 138"/>
              <a:gd name="T49" fmla="*/ 88 h 139"/>
              <a:gd name="T50" fmla="*/ 26 w 138"/>
              <a:gd name="T51" fmla="*/ 88 h 139"/>
              <a:gd name="T52" fmla="*/ 18 w 138"/>
              <a:gd name="T53" fmla="*/ 88 h 139"/>
              <a:gd name="T54" fmla="*/ 16 w 138"/>
              <a:gd name="T55" fmla="*/ 91 h 139"/>
              <a:gd name="T56" fmla="*/ 12 w 138"/>
              <a:gd name="T57" fmla="*/ 98 h 139"/>
              <a:gd name="T58" fmla="*/ 1 w 138"/>
              <a:gd name="T59" fmla="*/ 86 h 139"/>
              <a:gd name="T60" fmla="*/ 1 w 138"/>
              <a:gd name="T61" fmla="*/ 86 h 139"/>
              <a:gd name="T62" fmla="*/ 11 w 138"/>
              <a:gd name="T63" fmla="*/ 71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8" h="139">
                <a:moveTo>
                  <a:pt x="82" y="0"/>
                </a:moveTo>
                <a:lnTo>
                  <a:pt x="87" y="2"/>
                </a:lnTo>
                <a:lnTo>
                  <a:pt x="89" y="2"/>
                </a:lnTo>
                <a:lnTo>
                  <a:pt x="93" y="4"/>
                </a:lnTo>
                <a:lnTo>
                  <a:pt x="93" y="12"/>
                </a:lnTo>
                <a:lnTo>
                  <a:pt x="94" y="17"/>
                </a:lnTo>
                <a:lnTo>
                  <a:pt x="101" y="11"/>
                </a:lnTo>
                <a:lnTo>
                  <a:pt x="102" y="16"/>
                </a:lnTo>
                <a:lnTo>
                  <a:pt x="106" y="12"/>
                </a:lnTo>
                <a:lnTo>
                  <a:pt x="102" y="19"/>
                </a:lnTo>
                <a:lnTo>
                  <a:pt x="108" y="20"/>
                </a:lnTo>
                <a:lnTo>
                  <a:pt x="112" y="23"/>
                </a:lnTo>
                <a:lnTo>
                  <a:pt x="112" y="27"/>
                </a:lnTo>
                <a:lnTo>
                  <a:pt x="110" y="35"/>
                </a:lnTo>
                <a:lnTo>
                  <a:pt x="112" y="37"/>
                </a:lnTo>
                <a:lnTo>
                  <a:pt x="117" y="42"/>
                </a:lnTo>
                <a:lnTo>
                  <a:pt x="127" y="53"/>
                </a:lnTo>
                <a:lnTo>
                  <a:pt x="136" y="62"/>
                </a:lnTo>
                <a:lnTo>
                  <a:pt x="138" y="62"/>
                </a:lnTo>
                <a:lnTo>
                  <a:pt x="134" y="64"/>
                </a:lnTo>
                <a:lnTo>
                  <a:pt x="124" y="65"/>
                </a:lnTo>
                <a:lnTo>
                  <a:pt x="120" y="65"/>
                </a:lnTo>
                <a:lnTo>
                  <a:pt x="112" y="68"/>
                </a:lnTo>
                <a:lnTo>
                  <a:pt x="109" y="76"/>
                </a:lnTo>
                <a:lnTo>
                  <a:pt x="108" y="83"/>
                </a:lnTo>
                <a:lnTo>
                  <a:pt x="105" y="90"/>
                </a:lnTo>
                <a:lnTo>
                  <a:pt x="112" y="102"/>
                </a:lnTo>
                <a:lnTo>
                  <a:pt x="116" y="107"/>
                </a:lnTo>
                <a:lnTo>
                  <a:pt x="119" y="113"/>
                </a:lnTo>
                <a:lnTo>
                  <a:pt x="123" y="122"/>
                </a:lnTo>
                <a:lnTo>
                  <a:pt x="127" y="128"/>
                </a:lnTo>
                <a:lnTo>
                  <a:pt x="131" y="136"/>
                </a:lnTo>
                <a:lnTo>
                  <a:pt x="120" y="135"/>
                </a:lnTo>
                <a:lnTo>
                  <a:pt x="87" y="131"/>
                </a:lnTo>
                <a:lnTo>
                  <a:pt x="80" y="131"/>
                </a:lnTo>
                <a:lnTo>
                  <a:pt x="79" y="124"/>
                </a:lnTo>
                <a:lnTo>
                  <a:pt x="75" y="122"/>
                </a:lnTo>
                <a:lnTo>
                  <a:pt x="67" y="129"/>
                </a:lnTo>
                <a:lnTo>
                  <a:pt x="63" y="132"/>
                </a:lnTo>
                <a:lnTo>
                  <a:pt x="54" y="139"/>
                </a:lnTo>
                <a:lnTo>
                  <a:pt x="53" y="136"/>
                </a:lnTo>
                <a:lnTo>
                  <a:pt x="54" y="128"/>
                </a:lnTo>
                <a:lnTo>
                  <a:pt x="54" y="121"/>
                </a:lnTo>
                <a:lnTo>
                  <a:pt x="54" y="116"/>
                </a:lnTo>
                <a:lnTo>
                  <a:pt x="53" y="116"/>
                </a:lnTo>
                <a:lnTo>
                  <a:pt x="45" y="112"/>
                </a:lnTo>
                <a:lnTo>
                  <a:pt x="42" y="110"/>
                </a:lnTo>
                <a:lnTo>
                  <a:pt x="45" y="102"/>
                </a:lnTo>
                <a:lnTo>
                  <a:pt x="39" y="91"/>
                </a:lnTo>
                <a:lnTo>
                  <a:pt x="38" y="88"/>
                </a:lnTo>
                <a:lnTo>
                  <a:pt x="30" y="88"/>
                </a:lnTo>
                <a:lnTo>
                  <a:pt x="26" y="88"/>
                </a:lnTo>
                <a:lnTo>
                  <a:pt x="23" y="86"/>
                </a:lnTo>
                <a:lnTo>
                  <a:pt x="18" y="88"/>
                </a:lnTo>
                <a:lnTo>
                  <a:pt x="15" y="90"/>
                </a:lnTo>
                <a:lnTo>
                  <a:pt x="16" y="91"/>
                </a:lnTo>
                <a:lnTo>
                  <a:pt x="16" y="95"/>
                </a:lnTo>
                <a:lnTo>
                  <a:pt x="12" y="98"/>
                </a:lnTo>
                <a:lnTo>
                  <a:pt x="3" y="94"/>
                </a:lnTo>
                <a:lnTo>
                  <a:pt x="1" y="86"/>
                </a:lnTo>
                <a:lnTo>
                  <a:pt x="3" y="86"/>
                </a:lnTo>
                <a:lnTo>
                  <a:pt x="1" y="86"/>
                </a:lnTo>
                <a:lnTo>
                  <a:pt x="0" y="79"/>
                </a:lnTo>
                <a:lnTo>
                  <a:pt x="11" y="7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2" name="Freeform 936"/>
          <p:cNvSpPr>
            <a:spLocks/>
          </p:cNvSpPr>
          <p:nvPr/>
        </p:nvSpPr>
        <p:spPr bwMode="auto">
          <a:xfrm>
            <a:off x="6091238" y="1890713"/>
            <a:ext cx="87313" cy="42863"/>
          </a:xfrm>
          <a:custGeom>
            <a:avLst/>
            <a:gdLst>
              <a:gd name="T0" fmla="*/ 52 w 55"/>
              <a:gd name="T1" fmla="*/ 0 h 27"/>
              <a:gd name="T2" fmla="*/ 52 w 55"/>
              <a:gd name="T3" fmla="*/ 1 h 27"/>
              <a:gd name="T4" fmla="*/ 55 w 55"/>
              <a:gd name="T5" fmla="*/ 4 h 27"/>
              <a:gd name="T6" fmla="*/ 48 w 55"/>
              <a:gd name="T7" fmla="*/ 6 h 27"/>
              <a:gd name="T8" fmla="*/ 48 w 55"/>
              <a:gd name="T9" fmla="*/ 10 h 27"/>
              <a:gd name="T10" fmla="*/ 38 w 55"/>
              <a:gd name="T11" fmla="*/ 10 h 27"/>
              <a:gd name="T12" fmla="*/ 37 w 55"/>
              <a:gd name="T13" fmla="*/ 10 h 27"/>
              <a:gd name="T14" fmla="*/ 36 w 55"/>
              <a:gd name="T15" fmla="*/ 12 h 27"/>
              <a:gd name="T16" fmla="*/ 33 w 55"/>
              <a:gd name="T17" fmla="*/ 10 h 27"/>
              <a:gd name="T18" fmla="*/ 32 w 55"/>
              <a:gd name="T19" fmla="*/ 12 h 27"/>
              <a:gd name="T20" fmla="*/ 21 w 55"/>
              <a:gd name="T21" fmla="*/ 27 h 27"/>
              <a:gd name="T22" fmla="*/ 15 w 55"/>
              <a:gd name="T23" fmla="*/ 27 h 27"/>
              <a:gd name="T24" fmla="*/ 14 w 55"/>
              <a:gd name="T25" fmla="*/ 27 h 27"/>
              <a:gd name="T26" fmla="*/ 11 w 55"/>
              <a:gd name="T27" fmla="*/ 17 h 27"/>
              <a:gd name="T28" fmla="*/ 8 w 55"/>
              <a:gd name="T29" fmla="*/ 16 h 27"/>
              <a:gd name="T30" fmla="*/ 4 w 55"/>
              <a:gd name="T31" fmla="*/ 16 h 27"/>
              <a:gd name="T32" fmla="*/ 0 w 55"/>
              <a:gd name="T33" fmla="*/ 15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5" h="27">
                <a:moveTo>
                  <a:pt x="52" y="0"/>
                </a:moveTo>
                <a:lnTo>
                  <a:pt x="52" y="1"/>
                </a:lnTo>
                <a:lnTo>
                  <a:pt x="55" y="4"/>
                </a:lnTo>
                <a:lnTo>
                  <a:pt x="48" y="6"/>
                </a:lnTo>
                <a:lnTo>
                  <a:pt x="48" y="10"/>
                </a:lnTo>
                <a:lnTo>
                  <a:pt x="38" y="10"/>
                </a:lnTo>
                <a:lnTo>
                  <a:pt x="37" y="10"/>
                </a:lnTo>
                <a:lnTo>
                  <a:pt x="36" y="12"/>
                </a:lnTo>
                <a:lnTo>
                  <a:pt x="33" y="10"/>
                </a:lnTo>
                <a:lnTo>
                  <a:pt x="32" y="12"/>
                </a:lnTo>
                <a:lnTo>
                  <a:pt x="21" y="27"/>
                </a:lnTo>
                <a:lnTo>
                  <a:pt x="15" y="27"/>
                </a:lnTo>
                <a:lnTo>
                  <a:pt x="14" y="27"/>
                </a:lnTo>
                <a:lnTo>
                  <a:pt x="11" y="17"/>
                </a:lnTo>
                <a:lnTo>
                  <a:pt x="8" y="16"/>
                </a:lnTo>
                <a:lnTo>
                  <a:pt x="4" y="16"/>
                </a:lnTo>
                <a:lnTo>
                  <a:pt x="0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3" name="Freeform 937"/>
          <p:cNvSpPr>
            <a:spLocks/>
          </p:cNvSpPr>
          <p:nvPr/>
        </p:nvSpPr>
        <p:spPr bwMode="auto">
          <a:xfrm>
            <a:off x="6467475" y="1928813"/>
            <a:ext cx="58738" cy="49213"/>
          </a:xfrm>
          <a:custGeom>
            <a:avLst/>
            <a:gdLst>
              <a:gd name="T0" fmla="*/ 0 w 37"/>
              <a:gd name="T1" fmla="*/ 0 h 31"/>
              <a:gd name="T2" fmla="*/ 7 w 37"/>
              <a:gd name="T3" fmla="*/ 12 h 31"/>
              <a:gd name="T4" fmla="*/ 15 w 37"/>
              <a:gd name="T5" fmla="*/ 12 h 31"/>
              <a:gd name="T6" fmla="*/ 14 w 37"/>
              <a:gd name="T7" fmla="*/ 16 h 31"/>
              <a:gd name="T8" fmla="*/ 15 w 37"/>
              <a:gd name="T9" fmla="*/ 19 h 31"/>
              <a:gd name="T10" fmla="*/ 26 w 37"/>
              <a:gd name="T11" fmla="*/ 21 h 31"/>
              <a:gd name="T12" fmla="*/ 28 w 37"/>
              <a:gd name="T13" fmla="*/ 22 h 31"/>
              <a:gd name="T14" fmla="*/ 37 w 37"/>
              <a:gd name="T15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31">
                <a:moveTo>
                  <a:pt x="0" y="0"/>
                </a:moveTo>
                <a:lnTo>
                  <a:pt x="7" y="12"/>
                </a:lnTo>
                <a:lnTo>
                  <a:pt x="15" y="12"/>
                </a:lnTo>
                <a:lnTo>
                  <a:pt x="14" y="16"/>
                </a:lnTo>
                <a:lnTo>
                  <a:pt x="15" y="19"/>
                </a:lnTo>
                <a:lnTo>
                  <a:pt x="26" y="21"/>
                </a:lnTo>
                <a:lnTo>
                  <a:pt x="28" y="22"/>
                </a:lnTo>
                <a:lnTo>
                  <a:pt x="37" y="3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4" name="Freeform 938"/>
          <p:cNvSpPr>
            <a:spLocks/>
          </p:cNvSpPr>
          <p:nvPr/>
        </p:nvSpPr>
        <p:spPr bwMode="auto">
          <a:xfrm>
            <a:off x="6380163" y="1978025"/>
            <a:ext cx="146050" cy="46038"/>
          </a:xfrm>
          <a:custGeom>
            <a:avLst/>
            <a:gdLst>
              <a:gd name="T0" fmla="*/ 92 w 92"/>
              <a:gd name="T1" fmla="*/ 0 h 29"/>
              <a:gd name="T2" fmla="*/ 83 w 92"/>
              <a:gd name="T3" fmla="*/ 6 h 29"/>
              <a:gd name="T4" fmla="*/ 81 w 92"/>
              <a:gd name="T5" fmla="*/ 6 h 29"/>
              <a:gd name="T6" fmla="*/ 72 w 92"/>
              <a:gd name="T7" fmla="*/ 11 h 29"/>
              <a:gd name="T8" fmla="*/ 61 w 92"/>
              <a:gd name="T9" fmla="*/ 13 h 29"/>
              <a:gd name="T10" fmla="*/ 58 w 92"/>
              <a:gd name="T11" fmla="*/ 13 h 29"/>
              <a:gd name="T12" fmla="*/ 27 w 92"/>
              <a:gd name="T13" fmla="*/ 10 h 29"/>
              <a:gd name="T14" fmla="*/ 20 w 92"/>
              <a:gd name="T15" fmla="*/ 17 h 29"/>
              <a:gd name="T16" fmla="*/ 12 w 92"/>
              <a:gd name="T17" fmla="*/ 26 h 29"/>
              <a:gd name="T18" fmla="*/ 10 w 92"/>
              <a:gd name="T19" fmla="*/ 26 h 29"/>
              <a:gd name="T20" fmla="*/ 2 w 92"/>
              <a:gd name="T21" fmla="*/ 28 h 29"/>
              <a:gd name="T22" fmla="*/ 0 w 92"/>
              <a:gd name="T2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2" h="29">
                <a:moveTo>
                  <a:pt x="92" y="0"/>
                </a:moveTo>
                <a:lnTo>
                  <a:pt x="83" y="6"/>
                </a:lnTo>
                <a:lnTo>
                  <a:pt x="81" y="6"/>
                </a:lnTo>
                <a:lnTo>
                  <a:pt x="72" y="11"/>
                </a:lnTo>
                <a:lnTo>
                  <a:pt x="61" y="13"/>
                </a:lnTo>
                <a:lnTo>
                  <a:pt x="58" y="13"/>
                </a:lnTo>
                <a:lnTo>
                  <a:pt x="27" y="10"/>
                </a:lnTo>
                <a:lnTo>
                  <a:pt x="20" y="17"/>
                </a:lnTo>
                <a:lnTo>
                  <a:pt x="12" y="26"/>
                </a:lnTo>
                <a:lnTo>
                  <a:pt x="10" y="26"/>
                </a:lnTo>
                <a:lnTo>
                  <a:pt x="2" y="28"/>
                </a:lnTo>
                <a:lnTo>
                  <a:pt x="0" y="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5" name="Freeform 939"/>
          <p:cNvSpPr>
            <a:spLocks/>
          </p:cNvSpPr>
          <p:nvPr/>
        </p:nvSpPr>
        <p:spPr bwMode="auto">
          <a:xfrm>
            <a:off x="6650038" y="1584325"/>
            <a:ext cx="60325" cy="28575"/>
          </a:xfrm>
          <a:custGeom>
            <a:avLst/>
            <a:gdLst>
              <a:gd name="T0" fmla="*/ 0 w 38"/>
              <a:gd name="T1" fmla="*/ 2 h 18"/>
              <a:gd name="T2" fmla="*/ 0 w 38"/>
              <a:gd name="T3" fmla="*/ 0 h 18"/>
              <a:gd name="T4" fmla="*/ 1 w 38"/>
              <a:gd name="T5" fmla="*/ 4 h 18"/>
              <a:gd name="T6" fmla="*/ 3 w 38"/>
              <a:gd name="T7" fmla="*/ 4 h 18"/>
              <a:gd name="T8" fmla="*/ 18 w 38"/>
              <a:gd name="T9" fmla="*/ 11 h 18"/>
              <a:gd name="T10" fmla="*/ 19 w 38"/>
              <a:gd name="T11" fmla="*/ 18 h 18"/>
              <a:gd name="T12" fmla="*/ 26 w 38"/>
              <a:gd name="T13" fmla="*/ 17 h 18"/>
              <a:gd name="T14" fmla="*/ 35 w 38"/>
              <a:gd name="T15" fmla="*/ 13 h 18"/>
              <a:gd name="T16" fmla="*/ 37 w 38"/>
              <a:gd name="T17" fmla="*/ 13 h 18"/>
              <a:gd name="T18" fmla="*/ 38 w 38"/>
              <a:gd name="T19" fmla="*/ 1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8" h="18">
                <a:moveTo>
                  <a:pt x="0" y="2"/>
                </a:moveTo>
                <a:lnTo>
                  <a:pt x="0" y="0"/>
                </a:lnTo>
                <a:lnTo>
                  <a:pt x="1" y="4"/>
                </a:lnTo>
                <a:lnTo>
                  <a:pt x="3" y="4"/>
                </a:lnTo>
                <a:lnTo>
                  <a:pt x="18" y="11"/>
                </a:lnTo>
                <a:lnTo>
                  <a:pt x="19" y="18"/>
                </a:lnTo>
                <a:lnTo>
                  <a:pt x="26" y="17"/>
                </a:lnTo>
                <a:lnTo>
                  <a:pt x="35" y="13"/>
                </a:lnTo>
                <a:lnTo>
                  <a:pt x="37" y="13"/>
                </a:lnTo>
                <a:lnTo>
                  <a:pt x="38" y="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6" name="Freeform 940"/>
          <p:cNvSpPr>
            <a:spLocks/>
          </p:cNvSpPr>
          <p:nvPr/>
        </p:nvSpPr>
        <p:spPr bwMode="auto">
          <a:xfrm>
            <a:off x="6691313" y="1589088"/>
            <a:ext cx="192088" cy="190500"/>
          </a:xfrm>
          <a:custGeom>
            <a:avLst/>
            <a:gdLst>
              <a:gd name="T0" fmla="*/ 20 w 121"/>
              <a:gd name="T1" fmla="*/ 0 h 120"/>
              <a:gd name="T2" fmla="*/ 22 w 121"/>
              <a:gd name="T3" fmla="*/ 0 h 120"/>
              <a:gd name="T4" fmla="*/ 26 w 121"/>
              <a:gd name="T5" fmla="*/ 7 h 120"/>
              <a:gd name="T6" fmla="*/ 37 w 121"/>
              <a:gd name="T7" fmla="*/ 22 h 120"/>
              <a:gd name="T8" fmla="*/ 41 w 121"/>
              <a:gd name="T9" fmla="*/ 20 h 120"/>
              <a:gd name="T10" fmla="*/ 37 w 121"/>
              <a:gd name="T11" fmla="*/ 16 h 120"/>
              <a:gd name="T12" fmla="*/ 42 w 121"/>
              <a:gd name="T13" fmla="*/ 15 h 120"/>
              <a:gd name="T14" fmla="*/ 43 w 121"/>
              <a:gd name="T15" fmla="*/ 14 h 120"/>
              <a:gd name="T16" fmla="*/ 47 w 121"/>
              <a:gd name="T17" fmla="*/ 12 h 120"/>
              <a:gd name="T18" fmla="*/ 56 w 121"/>
              <a:gd name="T19" fmla="*/ 8 h 120"/>
              <a:gd name="T20" fmla="*/ 57 w 121"/>
              <a:gd name="T21" fmla="*/ 14 h 120"/>
              <a:gd name="T22" fmla="*/ 53 w 121"/>
              <a:gd name="T23" fmla="*/ 22 h 120"/>
              <a:gd name="T24" fmla="*/ 56 w 121"/>
              <a:gd name="T25" fmla="*/ 25 h 120"/>
              <a:gd name="T26" fmla="*/ 62 w 121"/>
              <a:gd name="T27" fmla="*/ 30 h 120"/>
              <a:gd name="T28" fmla="*/ 69 w 121"/>
              <a:gd name="T29" fmla="*/ 35 h 120"/>
              <a:gd name="T30" fmla="*/ 75 w 121"/>
              <a:gd name="T31" fmla="*/ 33 h 120"/>
              <a:gd name="T32" fmla="*/ 76 w 121"/>
              <a:gd name="T33" fmla="*/ 33 h 120"/>
              <a:gd name="T34" fmla="*/ 77 w 121"/>
              <a:gd name="T35" fmla="*/ 38 h 120"/>
              <a:gd name="T36" fmla="*/ 80 w 121"/>
              <a:gd name="T37" fmla="*/ 38 h 120"/>
              <a:gd name="T38" fmla="*/ 86 w 121"/>
              <a:gd name="T39" fmla="*/ 42 h 120"/>
              <a:gd name="T40" fmla="*/ 84 w 121"/>
              <a:gd name="T41" fmla="*/ 53 h 120"/>
              <a:gd name="T42" fmla="*/ 92 w 121"/>
              <a:gd name="T43" fmla="*/ 63 h 120"/>
              <a:gd name="T44" fmla="*/ 98 w 121"/>
              <a:gd name="T45" fmla="*/ 64 h 120"/>
              <a:gd name="T46" fmla="*/ 102 w 121"/>
              <a:gd name="T47" fmla="*/ 67 h 120"/>
              <a:gd name="T48" fmla="*/ 105 w 121"/>
              <a:gd name="T49" fmla="*/ 68 h 120"/>
              <a:gd name="T50" fmla="*/ 112 w 121"/>
              <a:gd name="T51" fmla="*/ 71 h 120"/>
              <a:gd name="T52" fmla="*/ 118 w 121"/>
              <a:gd name="T53" fmla="*/ 98 h 120"/>
              <a:gd name="T54" fmla="*/ 121 w 121"/>
              <a:gd name="T55" fmla="*/ 100 h 120"/>
              <a:gd name="T56" fmla="*/ 120 w 121"/>
              <a:gd name="T57" fmla="*/ 105 h 120"/>
              <a:gd name="T58" fmla="*/ 106 w 121"/>
              <a:gd name="T59" fmla="*/ 112 h 120"/>
              <a:gd name="T60" fmla="*/ 103 w 121"/>
              <a:gd name="T61" fmla="*/ 117 h 120"/>
              <a:gd name="T62" fmla="*/ 97 w 121"/>
              <a:gd name="T63" fmla="*/ 113 h 120"/>
              <a:gd name="T64" fmla="*/ 77 w 121"/>
              <a:gd name="T65" fmla="*/ 117 h 120"/>
              <a:gd name="T66" fmla="*/ 71 w 121"/>
              <a:gd name="T67" fmla="*/ 119 h 120"/>
              <a:gd name="T68" fmla="*/ 67 w 121"/>
              <a:gd name="T69" fmla="*/ 120 h 120"/>
              <a:gd name="T70" fmla="*/ 65 w 121"/>
              <a:gd name="T71" fmla="*/ 115 h 120"/>
              <a:gd name="T72" fmla="*/ 61 w 121"/>
              <a:gd name="T73" fmla="*/ 115 h 120"/>
              <a:gd name="T74" fmla="*/ 62 w 121"/>
              <a:gd name="T75" fmla="*/ 120 h 120"/>
              <a:gd name="T76" fmla="*/ 58 w 121"/>
              <a:gd name="T77" fmla="*/ 120 h 120"/>
              <a:gd name="T78" fmla="*/ 31 w 121"/>
              <a:gd name="T79" fmla="*/ 98 h 120"/>
              <a:gd name="T80" fmla="*/ 31 w 121"/>
              <a:gd name="T81" fmla="*/ 95 h 120"/>
              <a:gd name="T82" fmla="*/ 20 w 121"/>
              <a:gd name="T83" fmla="*/ 86 h 120"/>
              <a:gd name="T84" fmla="*/ 4 w 121"/>
              <a:gd name="T85" fmla="*/ 74 h 120"/>
              <a:gd name="T86" fmla="*/ 1 w 121"/>
              <a:gd name="T87" fmla="*/ 65 h 120"/>
              <a:gd name="T88" fmla="*/ 0 w 121"/>
              <a:gd name="T89" fmla="*/ 63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1" h="120">
                <a:moveTo>
                  <a:pt x="20" y="0"/>
                </a:moveTo>
                <a:lnTo>
                  <a:pt x="22" y="0"/>
                </a:lnTo>
                <a:lnTo>
                  <a:pt x="26" y="7"/>
                </a:lnTo>
                <a:lnTo>
                  <a:pt x="37" y="22"/>
                </a:lnTo>
                <a:lnTo>
                  <a:pt x="41" y="20"/>
                </a:lnTo>
                <a:lnTo>
                  <a:pt x="37" y="16"/>
                </a:lnTo>
                <a:lnTo>
                  <a:pt x="42" y="15"/>
                </a:lnTo>
                <a:lnTo>
                  <a:pt x="43" y="14"/>
                </a:lnTo>
                <a:lnTo>
                  <a:pt x="47" y="12"/>
                </a:lnTo>
                <a:lnTo>
                  <a:pt x="56" y="8"/>
                </a:lnTo>
                <a:lnTo>
                  <a:pt x="57" y="14"/>
                </a:lnTo>
                <a:lnTo>
                  <a:pt x="53" y="22"/>
                </a:lnTo>
                <a:lnTo>
                  <a:pt x="56" y="25"/>
                </a:lnTo>
                <a:lnTo>
                  <a:pt x="62" y="30"/>
                </a:lnTo>
                <a:lnTo>
                  <a:pt x="69" y="35"/>
                </a:lnTo>
                <a:lnTo>
                  <a:pt x="75" y="33"/>
                </a:lnTo>
                <a:lnTo>
                  <a:pt x="76" y="33"/>
                </a:lnTo>
                <a:lnTo>
                  <a:pt x="77" y="38"/>
                </a:lnTo>
                <a:lnTo>
                  <a:pt x="80" y="38"/>
                </a:lnTo>
                <a:lnTo>
                  <a:pt x="86" y="42"/>
                </a:lnTo>
                <a:lnTo>
                  <a:pt x="84" y="53"/>
                </a:lnTo>
                <a:lnTo>
                  <a:pt x="92" y="63"/>
                </a:lnTo>
                <a:lnTo>
                  <a:pt x="98" y="64"/>
                </a:lnTo>
                <a:lnTo>
                  <a:pt x="102" y="67"/>
                </a:lnTo>
                <a:lnTo>
                  <a:pt x="105" y="68"/>
                </a:lnTo>
                <a:lnTo>
                  <a:pt x="112" y="71"/>
                </a:lnTo>
                <a:lnTo>
                  <a:pt x="118" y="98"/>
                </a:lnTo>
                <a:lnTo>
                  <a:pt x="121" y="100"/>
                </a:lnTo>
                <a:lnTo>
                  <a:pt x="120" y="105"/>
                </a:lnTo>
                <a:lnTo>
                  <a:pt x="106" y="112"/>
                </a:lnTo>
                <a:lnTo>
                  <a:pt x="103" y="117"/>
                </a:lnTo>
                <a:lnTo>
                  <a:pt x="97" y="113"/>
                </a:lnTo>
                <a:lnTo>
                  <a:pt x="77" y="117"/>
                </a:lnTo>
                <a:lnTo>
                  <a:pt x="71" y="119"/>
                </a:lnTo>
                <a:lnTo>
                  <a:pt x="67" y="120"/>
                </a:lnTo>
                <a:lnTo>
                  <a:pt x="65" y="115"/>
                </a:lnTo>
                <a:lnTo>
                  <a:pt x="61" y="115"/>
                </a:lnTo>
                <a:lnTo>
                  <a:pt x="62" y="120"/>
                </a:lnTo>
                <a:lnTo>
                  <a:pt x="58" y="120"/>
                </a:lnTo>
                <a:lnTo>
                  <a:pt x="31" y="98"/>
                </a:lnTo>
                <a:lnTo>
                  <a:pt x="31" y="95"/>
                </a:lnTo>
                <a:lnTo>
                  <a:pt x="20" y="86"/>
                </a:lnTo>
                <a:lnTo>
                  <a:pt x="4" y="74"/>
                </a:lnTo>
                <a:lnTo>
                  <a:pt x="1" y="65"/>
                </a:lnTo>
                <a:lnTo>
                  <a:pt x="0" y="6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7" name="Freeform 941"/>
          <p:cNvSpPr>
            <a:spLocks/>
          </p:cNvSpPr>
          <p:nvPr/>
        </p:nvSpPr>
        <p:spPr bwMode="auto">
          <a:xfrm>
            <a:off x="7415213" y="957263"/>
            <a:ext cx="292100" cy="425450"/>
          </a:xfrm>
          <a:custGeom>
            <a:avLst/>
            <a:gdLst>
              <a:gd name="T0" fmla="*/ 157 w 184"/>
              <a:gd name="T1" fmla="*/ 13 h 268"/>
              <a:gd name="T2" fmla="*/ 165 w 184"/>
              <a:gd name="T3" fmla="*/ 13 h 268"/>
              <a:gd name="T4" fmla="*/ 169 w 184"/>
              <a:gd name="T5" fmla="*/ 26 h 268"/>
              <a:gd name="T6" fmla="*/ 172 w 184"/>
              <a:gd name="T7" fmla="*/ 35 h 268"/>
              <a:gd name="T8" fmla="*/ 173 w 184"/>
              <a:gd name="T9" fmla="*/ 42 h 268"/>
              <a:gd name="T10" fmla="*/ 173 w 184"/>
              <a:gd name="T11" fmla="*/ 67 h 268"/>
              <a:gd name="T12" fmla="*/ 171 w 184"/>
              <a:gd name="T13" fmla="*/ 82 h 268"/>
              <a:gd name="T14" fmla="*/ 169 w 184"/>
              <a:gd name="T15" fmla="*/ 84 h 268"/>
              <a:gd name="T16" fmla="*/ 169 w 184"/>
              <a:gd name="T17" fmla="*/ 88 h 268"/>
              <a:gd name="T18" fmla="*/ 171 w 184"/>
              <a:gd name="T19" fmla="*/ 95 h 268"/>
              <a:gd name="T20" fmla="*/ 171 w 184"/>
              <a:gd name="T21" fmla="*/ 108 h 268"/>
              <a:gd name="T22" fmla="*/ 182 w 184"/>
              <a:gd name="T23" fmla="*/ 129 h 268"/>
              <a:gd name="T24" fmla="*/ 176 w 184"/>
              <a:gd name="T25" fmla="*/ 142 h 268"/>
              <a:gd name="T26" fmla="*/ 179 w 184"/>
              <a:gd name="T27" fmla="*/ 147 h 268"/>
              <a:gd name="T28" fmla="*/ 175 w 184"/>
              <a:gd name="T29" fmla="*/ 165 h 268"/>
              <a:gd name="T30" fmla="*/ 184 w 184"/>
              <a:gd name="T31" fmla="*/ 193 h 268"/>
              <a:gd name="T32" fmla="*/ 182 w 184"/>
              <a:gd name="T33" fmla="*/ 196 h 268"/>
              <a:gd name="T34" fmla="*/ 175 w 184"/>
              <a:gd name="T35" fmla="*/ 202 h 268"/>
              <a:gd name="T36" fmla="*/ 171 w 184"/>
              <a:gd name="T37" fmla="*/ 215 h 268"/>
              <a:gd name="T38" fmla="*/ 161 w 184"/>
              <a:gd name="T39" fmla="*/ 243 h 268"/>
              <a:gd name="T40" fmla="*/ 154 w 184"/>
              <a:gd name="T41" fmla="*/ 256 h 268"/>
              <a:gd name="T42" fmla="*/ 153 w 184"/>
              <a:gd name="T43" fmla="*/ 262 h 268"/>
              <a:gd name="T44" fmla="*/ 150 w 184"/>
              <a:gd name="T45" fmla="*/ 263 h 268"/>
              <a:gd name="T46" fmla="*/ 132 w 184"/>
              <a:gd name="T47" fmla="*/ 268 h 268"/>
              <a:gd name="T48" fmla="*/ 131 w 184"/>
              <a:gd name="T49" fmla="*/ 268 h 268"/>
              <a:gd name="T50" fmla="*/ 105 w 184"/>
              <a:gd name="T51" fmla="*/ 268 h 268"/>
              <a:gd name="T52" fmla="*/ 97 w 184"/>
              <a:gd name="T53" fmla="*/ 266 h 268"/>
              <a:gd name="T54" fmla="*/ 68 w 184"/>
              <a:gd name="T55" fmla="*/ 256 h 268"/>
              <a:gd name="T56" fmla="*/ 36 w 184"/>
              <a:gd name="T57" fmla="*/ 264 h 268"/>
              <a:gd name="T58" fmla="*/ 18 w 184"/>
              <a:gd name="T59" fmla="*/ 218 h 268"/>
              <a:gd name="T60" fmla="*/ 14 w 184"/>
              <a:gd name="T61" fmla="*/ 221 h 268"/>
              <a:gd name="T62" fmla="*/ 0 w 184"/>
              <a:gd name="T63" fmla="*/ 217 h 268"/>
              <a:gd name="T64" fmla="*/ 0 w 184"/>
              <a:gd name="T65" fmla="*/ 196 h 268"/>
              <a:gd name="T66" fmla="*/ 0 w 184"/>
              <a:gd name="T67" fmla="*/ 192 h 268"/>
              <a:gd name="T68" fmla="*/ 14 w 184"/>
              <a:gd name="T69" fmla="*/ 187 h 268"/>
              <a:gd name="T70" fmla="*/ 15 w 184"/>
              <a:gd name="T71" fmla="*/ 185 h 268"/>
              <a:gd name="T72" fmla="*/ 19 w 184"/>
              <a:gd name="T73" fmla="*/ 184 h 268"/>
              <a:gd name="T74" fmla="*/ 21 w 184"/>
              <a:gd name="T75" fmla="*/ 177 h 268"/>
              <a:gd name="T76" fmla="*/ 22 w 184"/>
              <a:gd name="T77" fmla="*/ 176 h 268"/>
              <a:gd name="T78" fmla="*/ 38 w 184"/>
              <a:gd name="T79" fmla="*/ 121 h 268"/>
              <a:gd name="T80" fmla="*/ 49 w 184"/>
              <a:gd name="T81" fmla="*/ 112 h 268"/>
              <a:gd name="T82" fmla="*/ 52 w 184"/>
              <a:gd name="T83" fmla="*/ 105 h 268"/>
              <a:gd name="T84" fmla="*/ 53 w 184"/>
              <a:gd name="T85" fmla="*/ 101 h 268"/>
              <a:gd name="T86" fmla="*/ 56 w 184"/>
              <a:gd name="T87" fmla="*/ 98 h 268"/>
              <a:gd name="T88" fmla="*/ 52 w 184"/>
              <a:gd name="T89" fmla="*/ 94 h 268"/>
              <a:gd name="T90" fmla="*/ 49 w 184"/>
              <a:gd name="T91" fmla="*/ 91 h 268"/>
              <a:gd name="T92" fmla="*/ 49 w 184"/>
              <a:gd name="T93" fmla="*/ 88 h 268"/>
              <a:gd name="T94" fmla="*/ 49 w 184"/>
              <a:gd name="T95" fmla="*/ 87 h 268"/>
              <a:gd name="T96" fmla="*/ 49 w 184"/>
              <a:gd name="T97" fmla="*/ 86 h 268"/>
              <a:gd name="T98" fmla="*/ 59 w 184"/>
              <a:gd name="T99" fmla="*/ 64 h 268"/>
              <a:gd name="T100" fmla="*/ 62 w 184"/>
              <a:gd name="T101" fmla="*/ 58 h 268"/>
              <a:gd name="T102" fmla="*/ 62 w 184"/>
              <a:gd name="T103" fmla="*/ 57 h 268"/>
              <a:gd name="T104" fmla="*/ 68 w 184"/>
              <a:gd name="T105" fmla="*/ 41 h 268"/>
              <a:gd name="T106" fmla="*/ 92 w 184"/>
              <a:gd name="T107" fmla="*/ 0 h 268"/>
              <a:gd name="T108" fmla="*/ 109 w 184"/>
              <a:gd name="T109" fmla="*/ 4 h 268"/>
              <a:gd name="T110" fmla="*/ 112 w 184"/>
              <a:gd name="T111" fmla="*/ 5 h 268"/>
              <a:gd name="T112" fmla="*/ 115 w 184"/>
              <a:gd name="T113" fmla="*/ 8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4" h="268">
                <a:moveTo>
                  <a:pt x="157" y="13"/>
                </a:moveTo>
                <a:lnTo>
                  <a:pt x="165" y="13"/>
                </a:lnTo>
                <a:lnTo>
                  <a:pt x="169" y="26"/>
                </a:lnTo>
                <a:lnTo>
                  <a:pt x="172" y="35"/>
                </a:lnTo>
                <a:lnTo>
                  <a:pt x="173" y="42"/>
                </a:lnTo>
                <a:lnTo>
                  <a:pt x="173" y="67"/>
                </a:lnTo>
                <a:lnTo>
                  <a:pt x="171" y="82"/>
                </a:lnTo>
                <a:lnTo>
                  <a:pt x="169" y="84"/>
                </a:lnTo>
                <a:lnTo>
                  <a:pt x="169" y="88"/>
                </a:lnTo>
                <a:lnTo>
                  <a:pt x="171" y="95"/>
                </a:lnTo>
                <a:lnTo>
                  <a:pt x="171" y="108"/>
                </a:lnTo>
                <a:lnTo>
                  <a:pt x="182" y="129"/>
                </a:lnTo>
                <a:lnTo>
                  <a:pt x="176" y="142"/>
                </a:lnTo>
                <a:lnTo>
                  <a:pt x="179" y="147"/>
                </a:lnTo>
                <a:lnTo>
                  <a:pt x="175" y="165"/>
                </a:lnTo>
                <a:lnTo>
                  <a:pt x="184" y="193"/>
                </a:lnTo>
                <a:lnTo>
                  <a:pt x="182" y="196"/>
                </a:lnTo>
                <a:lnTo>
                  <a:pt x="175" y="202"/>
                </a:lnTo>
                <a:lnTo>
                  <a:pt x="171" y="215"/>
                </a:lnTo>
                <a:lnTo>
                  <a:pt x="161" y="243"/>
                </a:lnTo>
                <a:lnTo>
                  <a:pt x="154" y="256"/>
                </a:lnTo>
                <a:lnTo>
                  <a:pt x="153" y="262"/>
                </a:lnTo>
                <a:lnTo>
                  <a:pt x="150" y="263"/>
                </a:lnTo>
                <a:lnTo>
                  <a:pt x="132" y="268"/>
                </a:lnTo>
                <a:lnTo>
                  <a:pt x="131" y="268"/>
                </a:lnTo>
                <a:lnTo>
                  <a:pt x="105" y="268"/>
                </a:lnTo>
                <a:lnTo>
                  <a:pt x="97" y="266"/>
                </a:lnTo>
                <a:lnTo>
                  <a:pt x="68" y="256"/>
                </a:lnTo>
                <a:lnTo>
                  <a:pt x="36" y="264"/>
                </a:lnTo>
                <a:lnTo>
                  <a:pt x="18" y="218"/>
                </a:lnTo>
                <a:lnTo>
                  <a:pt x="14" y="221"/>
                </a:lnTo>
                <a:lnTo>
                  <a:pt x="0" y="217"/>
                </a:lnTo>
                <a:lnTo>
                  <a:pt x="0" y="196"/>
                </a:lnTo>
                <a:lnTo>
                  <a:pt x="0" y="192"/>
                </a:lnTo>
                <a:lnTo>
                  <a:pt x="14" y="187"/>
                </a:lnTo>
                <a:lnTo>
                  <a:pt x="15" y="185"/>
                </a:lnTo>
                <a:lnTo>
                  <a:pt x="19" y="184"/>
                </a:lnTo>
                <a:lnTo>
                  <a:pt x="21" y="177"/>
                </a:lnTo>
                <a:lnTo>
                  <a:pt x="22" y="176"/>
                </a:lnTo>
                <a:lnTo>
                  <a:pt x="38" y="121"/>
                </a:lnTo>
                <a:lnTo>
                  <a:pt x="49" y="112"/>
                </a:lnTo>
                <a:lnTo>
                  <a:pt x="52" y="105"/>
                </a:lnTo>
                <a:lnTo>
                  <a:pt x="53" y="101"/>
                </a:lnTo>
                <a:lnTo>
                  <a:pt x="56" y="98"/>
                </a:lnTo>
                <a:lnTo>
                  <a:pt x="52" y="94"/>
                </a:lnTo>
                <a:lnTo>
                  <a:pt x="49" y="91"/>
                </a:lnTo>
                <a:lnTo>
                  <a:pt x="49" y="88"/>
                </a:lnTo>
                <a:lnTo>
                  <a:pt x="49" y="87"/>
                </a:lnTo>
                <a:lnTo>
                  <a:pt x="49" y="86"/>
                </a:lnTo>
                <a:lnTo>
                  <a:pt x="59" y="64"/>
                </a:lnTo>
                <a:lnTo>
                  <a:pt x="62" y="58"/>
                </a:lnTo>
                <a:lnTo>
                  <a:pt x="62" y="57"/>
                </a:lnTo>
                <a:lnTo>
                  <a:pt x="68" y="41"/>
                </a:lnTo>
                <a:lnTo>
                  <a:pt x="92" y="0"/>
                </a:lnTo>
                <a:lnTo>
                  <a:pt x="109" y="4"/>
                </a:lnTo>
                <a:lnTo>
                  <a:pt x="112" y="5"/>
                </a:lnTo>
                <a:lnTo>
                  <a:pt x="115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8" name="Freeform 942"/>
          <p:cNvSpPr>
            <a:spLocks/>
          </p:cNvSpPr>
          <p:nvPr/>
        </p:nvSpPr>
        <p:spPr bwMode="auto">
          <a:xfrm>
            <a:off x="7686675" y="896938"/>
            <a:ext cx="434975" cy="428625"/>
          </a:xfrm>
          <a:custGeom>
            <a:avLst/>
            <a:gdLst>
              <a:gd name="T0" fmla="*/ 211 w 274"/>
              <a:gd name="T1" fmla="*/ 13 h 270"/>
              <a:gd name="T2" fmla="*/ 253 w 274"/>
              <a:gd name="T3" fmla="*/ 36 h 270"/>
              <a:gd name="T4" fmla="*/ 274 w 274"/>
              <a:gd name="T5" fmla="*/ 41 h 270"/>
              <a:gd name="T6" fmla="*/ 257 w 274"/>
              <a:gd name="T7" fmla="*/ 64 h 270"/>
              <a:gd name="T8" fmla="*/ 219 w 274"/>
              <a:gd name="T9" fmla="*/ 106 h 270"/>
              <a:gd name="T10" fmla="*/ 214 w 274"/>
              <a:gd name="T11" fmla="*/ 136 h 270"/>
              <a:gd name="T12" fmla="*/ 229 w 274"/>
              <a:gd name="T13" fmla="*/ 191 h 270"/>
              <a:gd name="T14" fmla="*/ 231 w 274"/>
              <a:gd name="T15" fmla="*/ 212 h 270"/>
              <a:gd name="T16" fmla="*/ 223 w 274"/>
              <a:gd name="T17" fmla="*/ 210 h 270"/>
              <a:gd name="T18" fmla="*/ 207 w 274"/>
              <a:gd name="T19" fmla="*/ 201 h 270"/>
              <a:gd name="T20" fmla="*/ 196 w 274"/>
              <a:gd name="T21" fmla="*/ 191 h 270"/>
              <a:gd name="T22" fmla="*/ 192 w 274"/>
              <a:gd name="T23" fmla="*/ 182 h 270"/>
              <a:gd name="T24" fmla="*/ 186 w 274"/>
              <a:gd name="T25" fmla="*/ 169 h 270"/>
              <a:gd name="T26" fmla="*/ 185 w 274"/>
              <a:gd name="T27" fmla="*/ 166 h 270"/>
              <a:gd name="T28" fmla="*/ 163 w 274"/>
              <a:gd name="T29" fmla="*/ 174 h 270"/>
              <a:gd name="T30" fmla="*/ 156 w 274"/>
              <a:gd name="T31" fmla="*/ 177 h 270"/>
              <a:gd name="T32" fmla="*/ 152 w 274"/>
              <a:gd name="T33" fmla="*/ 181 h 270"/>
              <a:gd name="T34" fmla="*/ 147 w 274"/>
              <a:gd name="T35" fmla="*/ 193 h 270"/>
              <a:gd name="T36" fmla="*/ 143 w 274"/>
              <a:gd name="T37" fmla="*/ 196 h 270"/>
              <a:gd name="T38" fmla="*/ 132 w 274"/>
              <a:gd name="T39" fmla="*/ 206 h 270"/>
              <a:gd name="T40" fmla="*/ 130 w 274"/>
              <a:gd name="T41" fmla="*/ 208 h 270"/>
              <a:gd name="T42" fmla="*/ 135 w 274"/>
              <a:gd name="T43" fmla="*/ 212 h 270"/>
              <a:gd name="T44" fmla="*/ 132 w 274"/>
              <a:gd name="T45" fmla="*/ 215 h 270"/>
              <a:gd name="T46" fmla="*/ 121 w 274"/>
              <a:gd name="T47" fmla="*/ 223 h 270"/>
              <a:gd name="T48" fmla="*/ 117 w 274"/>
              <a:gd name="T49" fmla="*/ 227 h 270"/>
              <a:gd name="T50" fmla="*/ 113 w 274"/>
              <a:gd name="T51" fmla="*/ 230 h 270"/>
              <a:gd name="T52" fmla="*/ 106 w 274"/>
              <a:gd name="T53" fmla="*/ 225 h 270"/>
              <a:gd name="T54" fmla="*/ 102 w 274"/>
              <a:gd name="T55" fmla="*/ 226 h 270"/>
              <a:gd name="T56" fmla="*/ 98 w 274"/>
              <a:gd name="T57" fmla="*/ 227 h 270"/>
              <a:gd name="T58" fmla="*/ 88 w 274"/>
              <a:gd name="T59" fmla="*/ 222 h 270"/>
              <a:gd name="T60" fmla="*/ 79 w 274"/>
              <a:gd name="T61" fmla="*/ 223 h 270"/>
              <a:gd name="T62" fmla="*/ 64 w 274"/>
              <a:gd name="T63" fmla="*/ 231 h 270"/>
              <a:gd name="T64" fmla="*/ 61 w 274"/>
              <a:gd name="T65" fmla="*/ 238 h 270"/>
              <a:gd name="T66" fmla="*/ 60 w 274"/>
              <a:gd name="T67" fmla="*/ 246 h 270"/>
              <a:gd name="T68" fmla="*/ 49 w 274"/>
              <a:gd name="T69" fmla="*/ 268 h 270"/>
              <a:gd name="T70" fmla="*/ 34 w 274"/>
              <a:gd name="T71" fmla="*/ 270 h 270"/>
              <a:gd name="T72" fmla="*/ 12 w 274"/>
              <a:gd name="T73" fmla="*/ 263 h 270"/>
              <a:gd name="T74" fmla="*/ 0 w 274"/>
              <a:gd name="T75" fmla="*/ 253 h 270"/>
              <a:gd name="T76" fmla="*/ 13 w 274"/>
              <a:gd name="T77" fmla="*/ 231 h 270"/>
              <a:gd name="T78" fmla="*/ 34 w 274"/>
              <a:gd name="T79" fmla="*/ 200 h 270"/>
              <a:gd name="T80" fmla="*/ 95 w 274"/>
              <a:gd name="T81" fmla="*/ 151 h 270"/>
              <a:gd name="T82" fmla="*/ 122 w 274"/>
              <a:gd name="T83" fmla="*/ 96 h 270"/>
              <a:gd name="T84" fmla="*/ 136 w 274"/>
              <a:gd name="T85" fmla="*/ 60 h 270"/>
              <a:gd name="T86" fmla="*/ 178 w 274"/>
              <a:gd name="T87" fmla="*/ 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4" h="270">
                <a:moveTo>
                  <a:pt x="200" y="5"/>
                </a:moveTo>
                <a:lnTo>
                  <a:pt x="208" y="8"/>
                </a:lnTo>
                <a:lnTo>
                  <a:pt x="211" y="13"/>
                </a:lnTo>
                <a:lnTo>
                  <a:pt x="224" y="23"/>
                </a:lnTo>
                <a:lnTo>
                  <a:pt x="234" y="42"/>
                </a:lnTo>
                <a:lnTo>
                  <a:pt x="253" y="36"/>
                </a:lnTo>
                <a:lnTo>
                  <a:pt x="259" y="39"/>
                </a:lnTo>
                <a:lnTo>
                  <a:pt x="264" y="42"/>
                </a:lnTo>
                <a:lnTo>
                  <a:pt x="274" y="41"/>
                </a:lnTo>
                <a:lnTo>
                  <a:pt x="264" y="50"/>
                </a:lnTo>
                <a:lnTo>
                  <a:pt x="263" y="62"/>
                </a:lnTo>
                <a:lnTo>
                  <a:pt x="257" y="64"/>
                </a:lnTo>
                <a:lnTo>
                  <a:pt x="246" y="86"/>
                </a:lnTo>
                <a:lnTo>
                  <a:pt x="223" y="90"/>
                </a:lnTo>
                <a:lnTo>
                  <a:pt x="219" y="106"/>
                </a:lnTo>
                <a:lnTo>
                  <a:pt x="216" y="121"/>
                </a:lnTo>
                <a:lnTo>
                  <a:pt x="212" y="132"/>
                </a:lnTo>
                <a:lnTo>
                  <a:pt x="214" y="136"/>
                </a:lnTo>
                <a:lnTo>
                  <a:pt x="214" y="137"/>
                </a:lnTo>
                <a:lnTo>
                  <a:pt x="216" y="161"/>
                </a:lnTo>
                <a:lnTo>
                  <a:pt x="229" y="191"/>
                </a:lnTo>
                <a:lnTo>
                  <a:pt x="231" y="199"/>
                </a:lnTo>
                <a:lnTo>
                  <a:pt x="231" y="204"/>
                </a:lnTo>
                <a:lnTo>
                  <a:pt x="231" y="212"/>
                </a:lnTo>
                <a:lnTo>
                  <a:pt x="227" y="211"/>
                </a:lnTo>
                <a:lnTo>
                  <a:pt x="224" y="210"/>
                </a:lnTo>
                <a:lnTo>
                  <a:pt x="223" y="210"/>
                </a:lnTo>
                <a:lnTo>
                  <a:pt x="214" y="206"/>
                </a:lnTo>
                <a:lnTo>
                  <a:pt x="211" y="204"/>
                </a:lnTo>
                <a:lnTo>
                  <a:pt x="207" y="201"/>
                </a:lnTo>
                <a:lnTo>
                  <a:pt x="201" y="196"/>
                </a:lnTo>
                <a:lnTo>
                  <a:pt x="197" y="192"/>
                </a:lnTo>
                <a:lnTo>
                  <a:pt x="196" y="191"/>
                </a:lnTo>
                <a:lnTo>
                  <a:pt x="196" y="189"/>
                </a:lnTo>
                <a:lnTo>
                  <a:pt x="193" y="185"/>
                </a:lnTo>
                <a:lnTo>
                  <a:pt x="192" y="182"/>
                </a:lnTo>
                <a:lnTo>
                  <a:pt x="189" y="176"/>
                </a:lnTo>
                <a:lnTo>
                  <a:pt x="189" y="173"/>
                </a:lnTo>
                <a:lnTo>
                  <a:pt x="186" y="169"/>
                </a:lnTo>
                <a:lnTo>
                  <a:pt x="186" y="167"/>
                </a:lnTo>
                <a:lnTo>
                  <a:pt x="185" y="167"/>
                </a:lnTo>
                <a:lnTo>
                  <a:pt x="185" y="166"/>
                </a:lnTo>
                <a:lnTo>
                  <a:pt x="171" y="173"/>
                </a:lnTo>
                <a:lnTo>
                  <a:pt x="167" y="177"/>
                </a:lnTo>
                <a:lnTo>
                  <a:pt x="163" y="174"/>
                </a:lnTo>
                <a:lnTo>
                  <a:pt x="162" y="174"/>
                </a:lnTo>
                <a:lnTo>
                  <a:pt x="160" y="174"/>
                </a:lnTo>
                <a:lnTo>
                  <a:pt x="156" y="177"/>
                </a:lnTo>
                <a:lnTo>
                  <a:pt x="154" y="180"/>
                </a:lnTo>
                <a:lnTo>
                  <a:pt x="154" y="181"/>
                </a:lnTo>
                <a:lnTo>
                  <a:pt x="152" y="181"/>
                </a:lnTo>
                <a:lnTo>
                  <a:pt x="151" y="191"/>
                </a:lnTo>
                <a:lnTo>
                  <a:pt x="151" y="192"/>
                </a:lnTo>
                <a:lnTo>
                  <a:pt x="147" y="193"/>
                </a:lnTo>
                <a:lnTo>
                  <a:pt x="145" y="193"/>
                </a:lnTo>
                <a:lnTo>
                  <a:pt x="143" y="195"/>
                </a:lnTo>
                <a:lnTo>
                  <a:pt x="143" y="196"/>
                </a:lnTo>
                <a:lnTo>
                  <a:pt x="137" y="204"/>
                </a:lnTo>
                <a:lnTo>
                  <a:pt x="133" y="204"/>
                </a:lnTo>
                <a:lnTo>
                  <a:pt x="132" y="206"/>
                </a:lnTo>
                <a:lnTo>
                  <a:pt x="130" y="206"/>
                </a:lnTo>
                <a:lnTo>
                  <a:pt x="130" y="207"/>
                </a:lnTo>
                <a:lnTo>
                  <a:pt x="130" y="208"/>
                </a:lnTo>
                <a:lnTo>
                  <a:pt x="132" y="210"/>
                </a:lnTo>
                <a:lnTo>
                  <a:pt x="132" y="211"/>
                </a:lnTo>
                <a:lnTo>
                  <a:pt x="135" y="212"/>
                </a:lnTo>
                <a:lnTo>
                  <a:pt x="133" y="214"/>
                </a:lnTo>
                <a:lnTo>
                  <a:pt x="133" y="215"/>
                </a:lnTo>
                <a:lnTo>
                  <a:pt x="132" y="215"/>
                </a:lnTo>
                <a:lnTo>
                  <a:pt x="129" y="216"/>
                </a:lnTo>
                <a:lnTo>
                  <a:pt x="124" y="222"/>
                </a:lnTo>
                <a:lnTo>
                  <a:pt x="121" y="223"/>
                </a:lnTo>
                <a:lnTo>
                  <a:pt x="120" y="226"/>
                </a:lnTo>
                <a:lnTo>
                  <a:pt x="118" y="227"/>
                </a:lnTo>
                <a:lnTo>
                  <a:pt x="117" y="227"/>
                </a:lnTo>
                <a:lnTo>
                  <a:pt x="115" y="229"/>
                </a:lnTo>
                <a:lnTo>
                  <a:pt x="114" y="230"/>
                </a:lnTo>
                <a:lnTo>
                  <a:pt x="113" y="230"/>
                </a:lnTo>
                <a:lnTo>
                  <a:pt x="111" y="229"/>
                </a:lnTo>
                <a:lnTo>
                  <a:pt x="107" y="225"/>
                </a:lnTo>
                <a:lnTo>
                  <a:pt x="106" y="225"/>
                </a:lnTo>
                <a:lnTo>
                  <a:pt x="105" y="225"/>
                </a:lnTo>
                <a:lnTo>
                  <a:pt x="103" y="225"/>
                </a:lnTo>
                <a:lnTo>
                  <a:pt x="102" y="226"/>
                </a:lnTo>
                <a:lnTo>
                  <a:pt x="99" y="227"/>
                </a:lnTo>
                <a:lnTo>
                  <a:pt x="98" y="227"/>
                </a:lnTo>
                <a:lnTo>
                  <a:pt x="98" y="227"/>
                </a:lnTo>
                <a:lnTo>
                  <a:pt x="96" y="226"/>
                </a:lnTo>
                <a:lnTo>
                  <a:pt x="95" y="221"/>
                </a:lnTo>
                <a:lnTo>
                  <a:pt x="88" y="222"/>
                </a:lnTo>
                <a:lnTo>
                  <a:pt x="83" y="227"/>
                </a:lnTo>
                <a:lnTo>
                  <a:pt x="79" y="222"/>
                </a:lnTo>
                <a:lnTo>
                  <a:pt x="79" y="223"/>
                </a:lnTo>
                <a:lnTo>
                  <a:pt x="68" y="230"/>
                </a:lnTo>
                <a:lnTo>
                  <a:pt x="65" y="230"/>
                </a:lnTo>
                <a:lnTo>
                  <a:pt x="64" y="231"/>
                </a:lnTo>
                <a:lnTo>
                  <a:pt x="61" y="233"/>
                </a:lnTo>
                <a:lnTo>
                  <a:pt x="61" y="234"/>
                </a:lnTo>
                <a:lnTo>
                  <a:pt x="61" y="238"/>
                </a:lnTo>
                <a:lnTo>
                  <a:pt x="60" y="240"/>
                </a:lnTo>
                <a:lnTo>
                  <a:pt x="58" y="244"/>
                </a:lnTo>
                <a:lnTo>
                  <a:pt x="60" y="246"/>
                </a:lnTo>
                <a:lnTo>
                  <a:pt x="58" y="249"/>
                </a:lnTo>
                <a:lnTo>
                  <a:pt x="58" y="256"/>
                </a:lnTo>
                <a:lnTo>
                  <a:pt x="49" y="268"/>
                </a:lnTo>
                <a:lnTo>
                  <a:pt x="47" y="268"/>
                </a:lnTo>
                <a:lnTo>
                  <a:pt x="46" y="268"/>
                </a:lnTo>
                <a:lnTo>
                  <a:pt x="34" y="270"/>
                </a:lnTo>
                <a:lnTo>
                  <a:pt x="31" y="263"/>
                </a:lnTo>
                <a:lnTo>
                  <a:pt x="19" y="267"/>
                </a:lnTo>
                <a:lnTo>
                  <a:pt x="12" y="263"/>
                </a:lnTo>
                <a:lnTo>
                  <a:pt x="5" y="264"/>
                </a:lnTo>
                <a:lnTo>
                  <a:pt x="5" y="256"/>
                </a:lnTo>
                <a:lnTo>
                  <a:pt x="0" y="253"/>
                </a:lnTo>
                <a:lnTo>
                  <a:pt x="4" y="240"/>
                </a:lnTo>
                <a:lnTo>
                  <a:pt x="11" y="234"/>
                </a:lnTo>
                <a:lnTo>
                  <a:pt x="13" y="231"/>
                </a:lnTo>
                <a:lnTo>
                  <a:pt x="30" y="230"/>
                </a:lnTo>
                <a:lnTo>
                  <a:pt x="39" y="221"/>
                </a:lnTo>
                <a:lnTo>
                  <a:pt x="34" y="200"/>
                </a:lnTo>
                <a:lnTo>
                  <a:pt x="75" y="174"/>
                </a:lnTo>
                <a:lnTo>
                  <a:pt x="98" y="167"/>
                </a:lnTo>
                <a:lnTo>
                  <a:pt x="95" y="151"/>
                </a:lnTo>
                <a:lnTo>
                  <a:pt x="122" y="125"/>
                </a:lnTo>
                <a:lnTo>
                  <a:pt x="120" y="105"/>
                </a:lnTo>
                <a:lnTo>
                  <a:pt x="122" y="96"/>
                </a:lnTo>
                <a:lnTo>
                  <a:pt x="128" y="91"/>
                </a:lnTo>
                <a:lnTo>
                  <a:pt x="129" y="87"/>
                </a:lnTo>
                <a:lnTo>
                  <a:pt x="136" y="60"/>
                </a:lnTo>
                <a:lnTo>
                  <a:pt x="156" y="45"/>
                </a:lnTo>
                <a:lnTo>
                  <a:pt x="177" y="12"/>
                </a:lnTo>
                <a:lnTo>
                  <a:pt x="178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9" name="Freeform 943"/>
          <p:cNvSpPr>
            <a:spLocks noEditPoints="1"/>
          </p:cNvSpPr>
          <p:nvPr/>
        </p:nvSpPr>
        <p:spPr bwMode="auto">
          <a:xfrm>
            <a:off x="4057650" y="5665788"/>
            <a:ext cx="41275" cy="11113"/>
          </a:xfrm>
          <a:custGeom>
            <a:avLst/>
            <a:gdLst>
              <a:gd name="T0" fmla="*/ 26 w 26"/>
              <a:gd name="T1" fmla="*/ 2 h 7"/>
              <a:gd name="T2" fmla="*/ 26 w 26"/>
              <a:gd name="T3" fmla="*/ 2 h 7"/>
              <a:gd name="T4" fmla="*/ 26 w 26"/>
              <a:gd name="T5" fmla="*/ 2 h 7"/>
              <a:gd name="T6" fmla="*/ 25 w 26"/>
              <a:gd name="T7" fmla="*/ 2 h 7"/>
              <a:gd name="T8" fmla="*/ 25 w 26"/>
              <a:gd name="T9" fmla="*/ 2 h 7"/>
              <a:gd name="T10" fmla="*/ 22 w 26"/>
              <a:gd name="T11" fmla="*/ 1 h 7"/>
              <a:gd name="T12" fmla="*/ 18 w 26"/>
              <a:gd name="T13" fmla="*/ 5 h 7"/>
              <a:gd name="T14" fmla="*/ 15 w 26"/>
              <a:gd name="T15" fmla="*/ 1 h 7"/>
              <a:gd name="T16" fmla="*/ 7 w 26"/>
              <a:gd name="T17" fmla="*/ 7 h 7"/>
              <a:gd name="T18" fmla="*/ 6 w 26"/>
              <a:gd name="T19" fmla="*/ 5 h 7"/>
              <a:gd name="T20" fmla="*/ 0 w 26"/>
              <a:gd name="T2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" h="7">
                <a:moveTo>
                  <a:pt x="26" y="2"/>
                </a:moveTo>
                <a:lnTo>
                  <a:pt x="26" y="2"/>
                </a:lnTo>
                <a:moveTo>
                  <a:pt x="26" y="2"/>
                </a:moveTo>
                <a:lnTo>
                  <a:pt x="25" y="2"/>
                </a:lnTo>
                <a:lnTo>
                  <a:pt x="25" y="2"/>
                </a:lnTo>
                <a:lnTo>
                  <a:pt x="22" y="1"/>
                </a:lnTo>
                <a:lnTo>
                  <a:pt x="18" y="5"/>
                </a:lnTo>
                <a:lnTo>
                  <a:pt x="15" y="1"/>
                </a:lnTo>
                <a:lnTo>
                  <a:pt x="7" y="7"/>
                </a:lnTo>
                <a:lnTo>
                  <a:pt x="6" y="5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0" name="Freeform 944"/>
          <p:cNvSpPr>
            <a:spLocks/>
          </p:cNvSpPr>
          <p:nvPr/>
        </p:nvSpPr>
        <p:spPr bwMode="auto">
          <a:xfrm>
            <a:off x="4102100" y="5668963"/>
            <a:ext cx="3175" cy="22225"/>
          </a:xfrm>
          <a:custGeom>
            <a:avLst/>
            <a:gdLst>
              <a:gd name="T0" fmla="*/ 2 w 2"/>
              <a:gd name="T1" fmla="*/ 14 h 14"/>
              <a:gd name="T2" fmla="*/ 2 w 2"/>
              <a:gd name="T3" fmla="*/ 11 h 14"/>
              <a:gd name="T4" fmla="*/ 0 w 2"/>
              <a:gd name="T5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4">
                <a:moveTo>
                  <a:pt x="2" y="14"/>
                </a:moveTo>
                <a:lnTo>
                  <a:pt x="2" y="1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1" name="Freeform 945"/>
          <p:cNvSpPr>
            <a:spLocks/>
          </p:cNvSpPr>
          <p:nvPr/>
        </p:nvSpPr>
        <p:spPr bwMode="auto">
          <a:xfrm>
            <a:off x="4133850" y="5692775"/>
            <a:ext cx="15875" cy="20638"/>
          </a:xfrm>
          <a:custGeom>
            <a:avLst/>
            <a:gdLst>
              <a:gd name="T0" fmla="*/ 10 w 10"/>
              <a:gd name="T1" fmla="*/ 13 h 13"/>
              <a:gd name="T2" fmla="*/ 8 w 10"/>
              <a:gd name="T3" fmla="*/ 2 h 13"/>
              <a:gd name="T4" fmla="*/ 0 w 10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13">
                <a:moveTo>
                  <a:pt x="10" y="13"/>
                </a:moveTo>
                <a:lnTo>
                  <a:pt x="8" y="2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2" name="Freeform 946"/>
          <p:cNvSpPr>
            <a:spLocks/>
          </p:cNvSpPr>
          <p:nvPr/>
        </p:nvSpPr>
        <p:spPr bwMode="auto">
          <a:xfrm>
            <a:off x="4189413" y="5621338"/>
            <a:ext cx="65088" cy="76200"/>
          </a:xfrm>
          <a:custGeom>
            <a:avLst/>
            <a:gdLst>
              <a:gd name="T0" fmla="*/ 0 w 41"/>
              <a:gd name="T1" fmla="*/ 0 h 48"/>
              <a:gd name="T2" fmla="*/ 6 w 41"/>
              <a:gd name="T3" fmla="*/ 7 h 48"/>
              <a:gd name="T4" fmla="*/ 9 w 41"/>
              <a:gd name="T5" fmla="*/ 10 h 48"/>
              <a:gd name="T6" fmla="*/ 9 w 41"/>
              <a:gd name="T7" fmla="*/ 11 h 48"/>
              <a:gd name="T8" fmla="*/ 14 w 41"/>
              <a:gd name="T9" fmla="*/ 13 h 48"/>
              <a:gd name="T10" fmla="*/ 15 w 41"/>
              <a:gd name="T11" fmla="*/ 18 h 48"/>
              <a:gd name="T12" fmla="*/ 28 w 41"/>
              <a:gd name="T13" fmla="*/ 15 h 48"/>
              <a:gd name="T14" fmla="*/ 37 w 41"/>
              <a:gd name="T15" fmla="*/ 18 h 48"/>
              <a:gd name="T16" fmla="*/ 41 w 41"/>
              <a:gd name="T17" fmla="*/ 21 h 48"/>
              <a:gd name="T18" fmla="*/ 41 w 41"/>
              <a:gd name="T19" fmla="*/ 28 h 48"/>
              <a:gd name="T20" fmla="*/ 37 w 41"/>
              <a:gd name="T21" fmla="*/ 28 h 48"/>
              <a:gd name="T22" fmla="*/ 36 w 41"/>
              <a:gd name="T23" fmla="*/ 29 h 48"/>
              <a:gd name="T24" fmla="*/ 37 w 41"/>
              <a:gd name="T25" fmla="*/ 40 h 48"/>
              <a:gd name="T26" fmla="*/ 37 w 41"/>
              <a:gd name="T27" fmla="*/ 41 h 48"/>
              <a:gd name="T28" fmla="*/ 41 w 41"/>
              <a:gd name="T29" fmla="*/ 44 h 48"/>
              <a:gd name="T30" fmla="*/ 40 w 41"/>
              <a:gd name="T31" fmla="*/ 45 h 48"/>
              <a:gd name="T32" fmla="*/ 39 w 41"/>
              <a:gd name="T3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" h="48">
                <a:moveTo>
                  <a:pt x="0" y="0"/>
                </a:moveTo>
                <a:lnTo>
                  <a:pt x="6" y="7"/>
                </a:lnTo>
                <a:lnTo>
                  <a:pt x="9" y="10"/>
                </a:lnTo>
                <a:lnTo>
                  <a:pt x="9" y="11"/>
                </a:lnTo>
                <a:lnTo>
                  <a:pt x="14" y="13"/>
                </a:lnTo>
                <a:lnTo>
                  <a:pt x="15" y="18"/>
                </a:lnTo>
                <a:lnTo>
                  <a:pt x="28" y="15"/>
                </a:lnTo>
                <a:lnTo>
                  <a:pt x="37" y="18"/>
                </a:lnTo>
                <a:lnTo>
                  <a:pt x="41" y="21"/>
                </a:lnTo>
                <a:lnTo>
                  <a:pt x="41" y="28"/>
                </a:lnTo>
                <a:lnTo>
                  <a:pt x="37" y="28"/>
                </a:lnTo>
                <a:lnTo>
                  <a:pt x="36" y="29"/>
                </a:lnTo>
                <a:lnTo>
                  <a:pt x="37" y="40"/>
                </a:lnTo>
                <a:lnTo>
                  <a:pt x="37" y="41"/>
                </a:lnTo>
                <a:lnTo>
                  <a:pt x="41" y="44"/>
                </a:lnTo>
                <a:lnTo>
                  <a:pt x="40" y="45"/>
                </a:lnTo>
                <a:lnTo>
                  <a:pt x="39" y="4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3" name="Freeform 947"/>
          <p:cNvSpPr>
            <a:spLocks noEditPoints="1"/>
          </p:cNvSpPr>
          <p:nvPr/>
        </p:nvSpPr>
        <p:spPr bwMode="auto">
          <a:xfrm>
            <a:off x="4086225" y="5106988"/>
            <a:ext cx="11113" cy="11113"/>
          </a:xfrm>
          <a:custGeom>
            <a:avLst/>
            <a:gdLst>
              <a:gd name="T0" fmla="*/ 0 w 7"/>
              <a:gd name="T1" fmla="*/ 0 h 7"/>
              <a:gd name="T2" fmla="*/ 1 w 7"/>
              <a:gd name="T3" fmla="*/ 1 h 7"/>
              <a:gd name="T4" fmla="*/ 7 w 7"/>
              <a:gd name="T5" fmla="*/ 5 h 7"/>
              <a:gd name="T6" fmla="*/ 5 w 7"/>
              <a:gd name="T7" fmla="*/ 5 h 7"/>
              <a:gd name="T8" fmla="*/ 5 w 7"/>
              <a:gd name="T9" fmla="*/ 5 h 7"/>
              <a:gd name="T10" fmla="*/ 3 w 7"/>
              <a:gd name="T11" fmla="*/ 7 h 7"/>
              <a:gd name="T12" fmla="*/ 1 w 7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7">
                <a:moveTo>
                  <a:pt x="0" y="0"/>
                </a:moveTo>
                <a:lnTo>
                  <a:pt x="1" y="1"/>
                </a:lnTo>
                <a:lnTo>
                  <a:pt x="7" y="5"/>
                </a:lnTo>
                <a:lnTo>
                  <a:pt x="5" y="5"/>
                </a:lnTo>
                <a:moveTo>
                  <a:pt x="5" y="5"/>
                </a:moveTo>
                <a:lnTo>
                  <a:pt x="3" y="7"/>
                </a:lnTo>
                <a:lnTo>
                  <a:pt x="1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4" name="Freeform 948"/>
          <p:cNvSpPr>
            <a:spLocks/>
          </p:cNvSpPr>
          <p:nvPr/>
        </p:nvSpPr>
        <p:spPr bwMode="auto">
          <a:xfrm>
            <a:off x="4144963" y="4702175"/>
            <a:ext cx="179388" cy="55563"/>
          </a:xfrm>
          <a:custGeom>
            <a:avLst/>
            <a:gdLst>
              <a:gd name="T0" fmla="*/ 109 w 113"/>
              <a:gd name="T1" fmla="*/ 0 h 35"/>
              <a:gd name="T2" fmla="*/ 112 w 113"/>
              <a:gd name="T3" fmla="*/ 5 h 35"/>
              <a:gd name="T4" fmla="*/ 113 w 113"/>
              <a:gd name="T5" fmla="*/ 7 h 35"/>
              <a:gd name="T6" fmla="*/ 107 w 113"/>
              <a:gd name="T7" fmla="*/ 18 h 35"/>
              <a:gd name="T8" fmla="*/ 105 w 113"/>
              <a:gd name="T9" fmla="*/ 22 h 35"/>
              <a:gd name="T10" fmla="*/ 95 w 113"/>
              <a:gd name="T11" fmla="*/ 23 h 35"/>
              <a:gd name="T12" fmla="*/ 80 w 113"/>
              <a:gd name="T13" fmla="*/ 23 h 35"/>
              <a:gd name="T14" fmla="*/ 73 w 113"/>
              <a:gd name="T15" fmla="*/ 18 h 35"/>
              <a:gd name="T16" fmla="*/ 72 w 113"/>
              <a:gd name="T17" fmla="*/ 16 h 35"/>
              <a:gd name="T18" fmla="*/ 65 w 113"/>
              <a:gd name="T19" fmla="*/ 18 h 35"/>
              <a:gd name="T20" fmla="*/ 53 w 113"/>
              <a:gd name="T21" fmla="*/ 19 h 35"/>
              <a:gd name="T22" fmla="*/ 47 w 113"/>
              <a:gd name="T23" fmla="*/ 26 h 35"/>
              <a:gd name="T24" fmla="*/ 37 w 113"/>
              <a:gd name="T25" fmla="*/ 23 h 35"/>
              <a:gd name="T26" fmla="*/ 39 w 113"/>
              <a:gd name="T27" fmla="*/ 33 h 35"/>
              <a:gd name="T28" fmla="*/ 26 w 113"/>
              <a:gd name="T29" fmla="*/ 35 h 35"/>
              <a:gd name="T30" fmla="*/ 18 w 113"/>
              <a:gd name="T31" fmla="*/ 30 h 35"/>
              <a:gd name="T32" fmla="*/ 18 w 113"/>
              <a:gd name="T33" fmla="*/ 33 h 35"/>
              <a:gd name="T34" fmla="*/ 9 w 113"/>
              <a:gd name="T35" fmla="*/ 31 h 35"/>
              <a:gd name="T36" fmla="*/ 3 w 113"/>
              <a:gd name="T37" fmla="*/ 26 h 35"/>
              <a:gd name="T38" fmla="*/ 0 w 113"/>
              <a:gd name="T39" fmla="*/ 2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3" h="35">
                <a:moveTo>
                  <a:pt x="109" y="0"/>
                </a:moveTo>
                <a:lnTo>
                  <a:pt x="112" y="5"/>
                </a:lnTo>
                <a:lnTo>
                  <a:pt x="113" y="7"/>
                </a:lnTo>
                <a:lnTo>
                  <a:pt x="107" y="18"/>
                </a:lnTo>
                <a:lnTo>
                  <a:pt x="105" y="22"/>
                </a:lnTo>
                <a:lnTo>
                  <a:pt x="95" y="23"/>
                </a:lnTo>
                <a:lnTo>
                  <a:pt x="80" y="23"/>
                </a:lnTo>
                <a:lnTo>
                  <a:pt x="73" y="18"/>
                </a:lnTo>
                <a:lnTo>
                  <a:pt x="72" y="16"/>
                </a:lnTo>
                <a:lnTo>
                  <a:pt x="65" y="18"/>
                </a:lnTo>
                <a:lnTo>
                  <a:pt x="53" y="19"/>
                </a:lnTo>
                <a:lnTo>
                  <a:pt x="47" y="26"/>
                </a:lnTo>
                <a:lnTo>
                  <a:pt x="37" y="23"/>
                </a:lnTo>
                <a:lnTo>
                  <a:pt x="39" y="33"/>
                </a:lnTo>
                <a:lnTo>
                  <a:pt x="26" y="35"/>
                </a:lnTo>
                <a:lnTo>
                  <a:pt x="18" y="30"/>
                </a:lnTo>
                <a:lnTo>
                  <a:pt x="18" y="33"/>
                </a:lnTo>
                <a:lnTo>
                  <a:pt x="9" y="31"/>
                </a:lnTo>
                <a:lnTo>
                  <a:pt x="3" y="26"/>
                </a:lnTo>
                <a:lnTo>
                  <a:pt x="0" y="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5" name="Freeform 949"/>
          <p:cNvSpPr>
            <a:spLocks/>
          </p:cNvSpPr>
          <p:nvPr/>
        </p:nvSpPr>
        <p:spPr bwMode="auto">
          <a:xfrm>
            <a:off x="4397375" y="6243638"/>
            <a:ext cx="57150" cy="55563"/>
          </a:xfrm>
          <a:custGeom>
            <a:avLst/>
            <a:gdLst>
              <a:gd name="T0" fmla="*/ 0 w 36"/>
              <a:gd name="T1" fmla="*/ 35 h 35"/>
              <a:gd name="T2" fmla="*/ 2 w 36"/>
              <a:gd name="T3" fmla="*/ 33 h 35"/>
              <a:gd name="T4" fmla="*/ 3 w 36"/>
              <a:gd name="T5" fmla="*/ 33 h 35"/>
              <a:gd name="T6" fmla="*/ 8 w 36"/>
              <a:gd name="T7" fmla="*/ 28 h 35"/>
              <a:gd name="T8" fmla="*/ 11 w 36"/>
              <a:gd name="T9" fmla="*/ 8 h 35"/>
              <a:gd name="T10" fmla="*/ 15 w 36"/>
              <a:gd name="T11" fmla="*/ 4 h 35"/>
              <a:gd name="T12" fmla="*/ 26 w 36"/>
              <a:gd name="T13" fmla="*/ 0 h 35"/>
              <a:gd name="T14" fmla="*/ 26 w 36"/>
              <a:gd name="T15" fmla="*/ 5 h 35"/>
              <a:gd name="T16" fmla="*/ 36 w 36"/>
              <a:gd name="T17" fmla="*/ 8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35">
                <a:moveTo>
                  <a:pt x="0" y="35"/>
                </a:moveTo>
                <a:lnTo>
                  <a:pt x="2" y="33"/>
                </a:lnTo>
                <a:lnTo>
                  <a:pt x="3" y="33"/>
                </a:lnTo>
                <a:lnTo>
                  <a:pt x="8" y="28"/>
                </a:lnTo>
                <a:lnTo>
                  <a:pt x="11" y="8"/>
                </a:lnTo>
                <a:lnTo>
                  <a:pt x="15" y="4"/>
                </a:lnTo>
                <a:lnTo>
                  <a:pt x="26" y="0"/>
                </a:lnTo>
                <a:lnTo>
                  <a:pt x="26" y="5"/>
                </a:lnTo>
                <a:lnTo>
                  <a:pt x="36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6" name="Freeform 950"/>
          <p:cNvSpPr>
            <a:spLocks/>
          </p:cNvSpPr>
          <p:nvPr/>
        </p:nvSpPr>
        <p:spPr bwMode="auto">
          <a:xfrm>
            <a:off x="4259263" y="5478463"/>
            <a:ext cx="87313" cy="85725"/>
          </a:xfrm>
          <a:custGeom>
            <a:avLst/>
            <a:gdLst>
              <a:gd name="T0" fmla="*/ 3 w 55"/>
              <a:gd name="T1" fmla="*/ 54 h 54"/>
              <a:gd name="T2" fmla="*/ 1 w 55"/>
              <a:gd name="T3" fmla="*/ 52 h 54"/>
              <a:gd name="T4" fmla="*/ 0 w 55"/>
              <a:gd name="T5" fmla="*/ 48 h 54"/>
              <a:gd name="T6" fmla="*/ 1 w 55"/>
              <a:gd name="T7" fmla="*/ 39 h 54"/>
              <a:gd name="T8" fmla="*/ 12 w 55"/>
              <a:gd name="T9" fmla="*/ 35 h 54"/>
              <a:gd name="T10" fmla="*/ 18 w 55"/>
              <a:gd name="T11" fmla="*/ 28 h 54"/>
              <a:gd name="T12" fmla="*/ 16 w 55"/>
              <a:gd name="T13" fmla="*/ 24 h 54"/>
              <a:gd name="T14" fmla="*/ 22 w 55"/>
              <a:gd name="T15" fmla="*/ 26 h 54"/>
              <a:gd name="T16" fmla="*/ 25 w 55"/>
              <a:gd name="T17" fmla="*/ 22 h 54"/>
              <a:gd name="T18" fmla="*/ 27 w 55"/>
              <a:gd name="T19" fmla="*/ 17 h 54"/>
              <a:gd name="T20" fmla="*/ 34 w 55"/>
              <a:gd name="T21" fmla="*/ 0 h 54"/>
              <a:gd name="T22" fmla="*/ 45 w 55"/>
              <a:gd name="T23" fmla="*/ 13 h 54"/>
              <a:gd name="T24" fmla="*/ 53 w 55"/>
              <a:gd name="T25" fmla="*/ 24 h 54"/>
              <a:gd name="T26" fmla="*/ 53 w 55"/>
              <a:gd name="T27" fmla="*/ 28 h 54"/>
              <a:gd name="T28" fmla="*/ 53 w 55"/>
              <a:gd name="T29" fmla="*/ 32 h 54"/>
              <a:gd name="T30" fmla="*/ 53 w 55"/>
              <a:gd name="T31" fmla="*/ 33 h 54"/>
              <a:gd name="T32" fmla="*/ 53 w 55"/>
              <a:gd name="T33" fmla="*/ 35 h 54"/>
              <a:gd name="T34" fmla="*/ 55 w 55"/>
              <a:gd name="T35" fmla="*/ 51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5" h="54">
                <a:moveTo>
                  <a:pt x="3" y="54"/>
                </a:moveTo>
                <a:lnTo>
                  <a:pt x="1" y="52"/>
                </a:lnTo>
                <a:lnTo>
                  <a:pt x="0" y="48"/>
                </a:lnTo>
                <a:lnTo>
                  <a:pt x="1" y="39"/>
                </a:lnTo>
                <a:lnTo>
                  <a:pt x="12" y="35"/>
                </a:lnTo>
                <a:lnTo>
                  <a:pt x="18" y="28"/>
                </a:lnTo>
                <a:lnTo>
                  <a:pt x="16" y="24"/>
                </a:lnTo>
                <a:lnTo>
                  <a:pt x="22" y="26"/>
                </a:lnTo>
                <a:lnTo>
                  <a:pt x="25" y="22"/>
                </a:lnTo>
                <a:lnTo>
                  <a:pt x="27" y="17"/>
                </a:lnTo>
                <a:lnTo>
                  <a:pt x="34" y="0"/>
                </a:lnTo>
                <a:lnTo>
                  <a:pt x="45" y="13"/>
                </a:lnTo>
                <a:lnTo>
                  <a:pt x="53" y="24"/>
                </a:lnTo>
                <a:lnTo>
                  <a:pt x="53" y="28"/>
                </a:lnTo>
                <a:lnTo>
                  <a:pt x="53" y="32"/>
                </a:lnTo>
                <a:lnTo>
                  <a:pt x="53" y="33"/>
                </a:lnTo>
                <a:lnTo>
                  <a:pt x="53" y="35"/>
                </a:lnTo>
                <a:lnTo>
                  <a:pt x="55" y="5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7" name="Freeform 951"/>
          <p:cNvSpPr>
            <a:spLocks/>
          </p:cNvSpPr>
          <p:nvPr/>
        </p:nvSpPr>
        <p:spPr bwMode="auto">
          <a:xfrm>
            <a:off x="4189413" y="5559425"/>
            <a:ext cx="157163" cy="95250"/>
          </a:xfrm>
          <a:custGeom>
            <a:avLst/>
            <a:gdLst>
              <a:gd name="T0" fmla="*/ 99 w 99"/>
              <a:gd name="T1" fmla="*/ 0 h 60"/>
              <a:gd name="T2" fmla="*/ 84 w 99"/>
              <a:gd name="T3" fmla="*/ 11 h 60"/>
              <a:gd name="T4" fmla="*/ 70 w 99"/>
              <a:gd name="T5" fmla="*/ 11 h 60"/>
              <a:gd name="T6" fmla="*/ 62 w 99"/>
              <a:gd name="T7" fmla="*/ 20 h 60"/>
              <a:gd name="T8" fmla="*/ 59 w 99"/>
              <a:gd name="T9" fmla="*/ 30 h 60"/>
              <a:gd name="T10" fmla="*/ 54 w 99"/>
              <a:gd name="T11" fmla="*/ 34 h 60"/>
              <a:gd name="T12" fmla="*/ 45 w 99"/>
              <a:gd name="T13" fmla="*/ 46 h 60"/>
              <a:gd name="T14" fmla="*/ 44 w 99"/>
              <a:gd name="T15" fmla="*/ 60 h 60"/>
              <a:gd name="T16" fmla="*/ 41 w 99"/>
              <a:gd name="T17" fmla="*/ 60 h 60"/>
              <a:gd name="T18" fmla="*/ 37 w 99"/>
              <a:gd name="T19" fmla="*/ 57 h 60"/>
              <a:gd name="T20" fmla="*/ 28 w 99"/>
              <a:gd name="T21" fmla="*/ 54 h 60"/>
              <a:gd name="T22" fmla="*/ 15 w 99"/>
              <a:gd name="T23" fmla="*/ 57 h 60"/>
              <a:gd name="T24" fmla="*/ 14 w 99"/>
              <a:gd name="T25" fmla="*/ 52 h 60"/>
              <a:gd name="T26" fmla="*/ 9 w 99"/>
              <a:gd name="T27" fmla="*/ 50 h 60"/>
              <a:gd name="T28" fmla="*/ 9 w 99"/>
              <a:gd name="T29" fmla="*/ 49 h 60"/>
              <a:gd name="T30" fmla="*/ 6 w 99"/>
              <a:gd name="T31" fmla="*/ 46 h 60"/>
              <a:gd name="T32" fmla="*/ 0 w 99"/>
              <a:gd name="T33" fmla="*/ 3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9" h="60">
                <a:moveTo>
                  <a:pt x="99" y="0"/>
                </a:moveTo>
                <a:lnTo>
                  <a:pt x="84" y="11"/>
                </a:lnTo>
                <a:lnTo>
                  <a:pt x="70" y="11"/>
                </a:lnTo>
                <a:lnTo>
                  <a:pt x="62" y="20"/>
                </a:lnTo>
                <a:lnTo>
                  <a:pt x="59" y="30"/>
                </a:lnTo>
                <a:lnTo>
                  <a:pt x="54" y="34"/>
                </a:lnTo>
                <a:lnTo>
                  <a:pt x="45" y="46"/>
                </a:lnTo>
                <a:lnTo>
                  <a:pt x="44" y="60"/>
                </a:lnTo>
                <a:lnTo>
                  <a:pt x="41" y="60"/>
                </a:lnTo>
                <a:lnTo>
                  <a:pt x="37" y="57"/>
                </a:lnTo>
                <a:lnTo>
                  <a:pt x="28" y="54"/>
                </a:lnTo>
                <a:lnTo>
                  <a:pt x="15" y="57"/>
                </a:lnTo>
                <a:lnTo>
                  <a:pt x="14" y="52"/>
                </a:lnTo>
                <a:lnTo>
                  <a:pt x="9" y="50"/>
                </a:lnTo>
                <a:lnTo>
                  <a:pt x="9" y="49"/>
                </a:lnTo>
                <a:lnTo>
                  <a:pt x="6" y="46"/>
                </a:lnTo>
                <a:lnTo>
                  <a:pt x="0" y="3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8" name="Freeform 952"/>
          <p:cNvSpPr>
            <a:spLocks/>
          </p:cNvSpPr>
          <p:nvPr/>
        </p:nvSpPr>
        <p:spPr bwMode="auto">
          <a:xfrm>
            <a:off x="4259263" y="5559425"/>
            <a:ext cx="119063" cy="106363"/>
          </a:xfrm>
          <a:custGeom>
            <a:avLst/>
            <a:gdLst>
              <a:gd name="T0" fmla="*/ 12 w 75"/>
              <a:gd name="T1" fmla="*/ 67 h 67"/>
              <a:gd name="T2" fmla="*/ 5 w 75"/>
              <a:gd name="T3" fmla="*/ 64 h 67"/>
              <a:gd name="T4" fmla="*/ 0 w 75"/>
              <a:gd name="T5" fmla="*/ 60 h 67"/>
              <a:gd name="T6" fmla="*/ 1 w 75"/>
              <a:gd name="T7" fmla="*/ 46 h 67"/>
              <a:gd name="T8" fmla="*/ 10 w 75"/>
              <a:gd name="T9" fmla="*/ 34 h 67"/>
              <a:gd name="T10" fmla="*/ 15 w 75"/>
              <a:gd name="T11" fmla="*/ 30 h 67"/>
              <a:gd name="T12" fmla="*/ 18 w 75"/>
              <a:gd name="T13" fmla="*/ 20 h 67"/>
              <a:gd name="T14" fmla="*/ 26 w 75"/>
              <a:gd name="T15" fmla="*/ 11 h 67"/>
              <a:gd name="T16" fmla="*/ 40 w 75"/>
              <a:gd name="T17" fmla="*/ 11 h 67"/>
              <a:gd name="T18" fmla="*/ 55 w 75"/>
              <a:gd name="T19" fmla="*/ 0 h 67"/>
              <a:gd name="T20" fmla="*/ 71 w 75"/>
              <a:gd name="T21" fmla="*/ 0 h 67"/>
              <a:gd name="T22" fmla="*/ 75 w 75"/>
              <a:gd name="T23" fmla="*/ 4 h 67"/>
              <a:gd name="T24" fmla="*/ 74 w 75"/>
              <a:gd name="T25" fmla="*/ 20 h 67"/>
              <a:gd name="T26" fmla="*/ 67 w 75"/>
              <a:gd name="T27" fmla="*/ 35 h 67"/>
              <a:gd name="T28" fmla="*/ 71 w 75"/>
              <a:gd name="T29" fmla="*/ 39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5" h="67">
                <a:moveTo>
                  <a:pt x="12" y="67"/>
                </a:moveTo>
                <a:lnTo>
                  <a:pt x="5" y="64"/>
                </a:lnTo>
                <a:lnTo>
                  <a:pt x="0" y="60"/>
                </a:lnTo>
                <a:lnTo>
                  <a:pt x="1" y="46"/>
                </a:lnTo>
                <a:lnTo>
                  <a:pt x="10" y="34"/>
                </a:lnTo>
                <a:lnTo>
                  <a:pt x="15" y="30"/>
                </a:lnTo>
                <a:lnTo>
                  <a:pt x="18" y="20"/>
                </a:lnTo>
                <a:lnTo>
                  <a:pt x="26" y="11"/>
                </a:lnTo>
                <a:lnTo>
                  <a:pt x="40" y="11"/>
                </a:lnTo>
                <a:lnTo>
                  <a:pt x="55" y="0"/>
                </a:lnTo>
                <a:lnTo>
                  <a:pt x="71" y="0"/>
                </a:lnTo>
                <a:lnTo>
                  <a:pt x="75" y="4"/>
                </a:lnTo>
                <a:lnTo>
                  <a:pt x="74" y="20"/>
                </a:lnTo>
                <a:lnTo>
                  <a:pt x="67" y="35"/>
                </a:lnTo>
                <a:lnTo>
                  <a:pt x="71" y="3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9" name="Freeform 953"/>
          <p:cNvSpPr>
            <a:spLocks/>
          </p:cNvSpPr>
          <p:nvPr/>
        </p:nvSpPr>
        <p:spPr bwMode="auto">
          <a:xfrm>
            <a:off x="4287838" y="5621338"/>
            <a:ext cx="84138" cy="46038"/>
          </a:xfrm>
          <a:custGeom>
            <a:avLst/>
            <a:gdLst>
              <a:gd name="T0" fmla="*/ 53 w 53"/>
              <a:gd name="T1" fmla="*/ 0 h 29"/>
              <a:gd name="T2" fmla="*/ 32 w 53"/>
              <a:gd name="T3" fmla="*/ 18 h 29"/>
              <a:gd name="T4" fmla="*/ 12 w 53"/>
              <a:gd name="T5" fmla="*/ 24 h 29"/>
              <a:gd name="T6" fmla="*/ 5 w 53"/>
              <a:gd name="T7" fmla="*/ 29 h 29"/>
              <a:gd name="T8" fmla="*/ 0 w 53"/>
              <a:gd name="T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29">
                <a:moveTo>
                  <a:pt x="53" y="0"/>
                </a:moveTo>
                <a:lnTo>
                  <a:pt x="32" y="18"/>
                </a:lnTo>
                <a:lnTo>
                  <a:pt x="12" y="24"/>
                </a:lnTo>
                <a:lnTo>
                  <a:pt x="5" y="29"/>
                </a:lnTo>
                <a:lnTo>
                  <a:pt x="0" y="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0" name="Freeform 954"/>
          <p:cNvSpPr>
            <a:spLocks/>
          </p:cNvSpPr>
          <p:nvPr/>
        </p:nvSpPr>
        <p:spPr bwMode="auto">
          <a:xfrm>
            <a:off x="4170363" y="5254625"/>
            <a:ext cx="100013" cy="88900"/>
          </a:xfrm>
          <a:custGeom>
            <a:avLst/>
            <a:gdLst>
              <a:gd name="T0" fmla="*/ 4 w 63"/>
              <a:gd name="T1" fmla="*/ 56 h 56"/>
              <a:gd name="T2" fmla="*/ 0 w 63"/>
              <a:gd name="T3" fmla="*/ 56 h 56"/>
              <a:gd name="T4" fmla="*/ 3 w 63"/>
              <a:gd name="T5" fmla="*/ 45 h 56"/>
              <a:gd name="T6" fmla="*/ 4 w 63"/>
              <a:gd name="T7" fmla="*/ 41 h 56"/>
              <a:gd name="T8" fmla="*/ 6 w 63"/>
              <a:gd name="T9" fmla="*/ 32 h 56"/>
              <a:gd name="T10" fmla="*/ 15 w 63"/>
              <a:gd name="T11" fmla="*/ 26 h 56"/>
              <a:gd name="T12" fmla="*/ 21 w 63"/>
              <a:gd name="T13" fmla="*/ 19 h 56"/>
              <a:gd name="T14" fmla="*/ 25 w 63"/>
              <a:gd name="T15" fmla="*/ 19 h 56"/>
              <a:gd name="T16" fmla="*/ 36 w 63"/>
              <a:gd name="T17" fmla="*/ 17 h 56"/>
              <a:gd name="T18" fmla="*/ 49 w 63"/>
              <a:gd name="T19" fmla="*/ 11 h 56"/>
              <a:gd name="T20" fmla="*/ 55 w 63"/>
              <a:gd name="T21" fmla="*/ 0 h 56"/>
              <a:gd name="T22" fmla="*/ 63 w 63"/>
              <a:gd name="T23" fmla="*/ 8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3" h="56">
                <a:moveTo>
                  <a:pt x="4" y="56"/>
                </a:moveTo>
                <a:lnTo>
                  <a:pt x="0" y="56"/>
                </a:lnTo>
                <a:lnTo>
                  <a:pt x="3" y="45"/>
                </a:lnTo>
                <a:lnTo>
                  <a:pt x="4" y="41"/>
                </a:lnTo>
                <a:lnTo>
                  <a:pt x="6" y="32"/>
                </a:lnTo>
                <a:lnTo>
                  <a:pt x="15" y="26"/>
                </a:lnTo>
                <a:lnTo>
                  <a:pt x="21" y="19"/>
                </a:lnTo>
                <a:lnTo>
                  <a:pt x="25" y="19"/>
                </a:lnTo>
                <a:lnTo>
                  <a:pt x="36" y="17"/>
                </a:lnTo>
                <a:lnTo>
                  <a:pt x="49" y="11"/>
                </a:lnTo>
                <a:lnTo>
                  <a:pt x="55" y="0"/>
                </a:lnTo>
                <a:lnTo>
                  <a:pt x="63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1" name="Freeform 955"/>
          <p:cNvSpPr>
            <a:spLocks/>
          </p:cNvSpPr>
          <p:nvPr/>
        </p:nvSpPr>
        <p:spPr bwMode="auto">
          <a:xfrm>
            <a:off x="4192588" y="5267325"/>
            <a:ext cx="77788" cy="68263"/>
          </a:xfrm>
          <a:custGeom>
            <a:avLst/>
            <a:gdLst>
              <a:gd name="T0" fmla="*/ 49 w 49"/>
              <a:gd name="T1" fmla="*/ 0 h 43"/>
              <a:gd name="T2" fmla="*/ 37 w 49"/>
              <a:gd name="T3" fmla="*/ 23 h 43"/>
              <a:gd name="T4" fmla="*/ 37 w 49"/>
              <a:gd name="T5" fmla="*/ 27 h 43"/>
              <a:gd name="T6" fmla="*/ 35 w 49"/>
              <a:gd name="T7" fmla="*/ 35 h 43"/>
              <a:gd name="T8" fmla="*/ 34 w 49"/>
              <a:gd name="T9" fmla="*/ 43 h 43"/>
              <a:gd name="T10" fmla="*/ 13 w 49"/>
              <a:gd name="T11" fmla="*/ 42 h 43"/>
              <a:gd name="T12" fmla="*/ 12 w 49"/>
              <a:gd name="T13" fmla="*/ 37 h 43"/>
              <a:gd name="T14" fmla="*/ 11 w 49"/>
              <a:gd name="T15" fmla="*/ 34 h 43"/>
              <a:gd name="T16" fmla="*/ 8 w 49"/>
              <a:gd name="T17" fmla="*/ 41 h 43"/>
              <a:gd name="T18" fmla="*/ 4 w 49"/>
              <a:gd name="T19" fmla="*/ 41 h 43"/>
              <a:gd name="T20" fmla="*/ 0 w 49"/>
              <a:gd name="T21" fmla="*/ 41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" h="43">
                <a:moveTo>
                  <a:pt x="49" y="0"/>
                </a:moveTo>
                <a:lnTo>
                  <a:pt x="37" y="23"/>
                </a:lnTo>
                <a:lnTo>
                  <a:pt x="37" y="27"/>
                </a:lnTo>
                <a:lnTo>
                  <a:pt x="35" y="35"/>
                </a:lnTo>
                <a:lnTo>
                  <a:pt x="34" y="43"/>
                </a:lnTo>
                <a:lnTo>
                  <a:pt x="13" y="42"/>
                </a:lnTo>
                <a:lnTo>
                  <a:pt x="12" y="37"/>
                </a:lnTo>
                <a:lnTo>
                  <a:pt x="11" y="34"/>
                </a:lnTo>
                <a:lnTo>
                  <a:pt x="8" y="41"/>
                </a:lnTo>
                <a:lnTo>
                  <a:pt x="4" y="41"/>
                </a:lnTo>
                <a:lnTo>
                  <a:pt x="0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2" name="Freeform 956"/>
          <p:cNvSpPr>
            <a:spLocks/>
          </p:cNvSpPr>
          <p:nvPr/>
        </p:nvSpPr>
        <p:spPr bwMode="auto">
          <a:xfrm>
            <a:off x="4183063" y="4791075"/>
            <a:ext cx="207963" cy="41275"/>
          </a:xfrm>
          <a:custGeom>
            <a:avLst/>
            <a:gdLst>
              <a:gd name="T0" fmla="*/ 0 w 131"/>
              <a:gd name="T1" fmla="*/ 22 h 26"/>
              <a:gd name="T2" fmla="*/ 2 w 131"/>
              <a:gd name="T3" fmla="*/ 22 h 26"/>
              <a:gd name="T4" fmla="*/ 34 w 131"/>
              <a:gd name="T5" fmla="*/ 26 h 26"/>
              <a:gd name="T6" fmla="*/ 40 w 131"/>
              <a:gd name="T7" fmla="*/ 26 h 26"/>
              <a:gd name="T8" fmla="*/ 41 w 131"/>
              <a:gd name="T9" fmla="*/ 26 h 26"/>
              <a:gd name="T10" fmla="*/ 44 w 131"/>
              <a:gd name="T11" fmla="*/ 24 h 26"/>
              <a:gd name="T12" fmla="*/ 44 w 131"/>
              <a:gd name="T13" fmla="*/ 18 h 26"/>
              <a:gd name="T14" fmla="*/ 45 w 131"/>
              <a:gd name="T15" fmla="*/ 18 h 26"/>
              <a:gd name="T16" fmla="*/ 53 w 131"/>
              <a:gd name="T17" fmla="*/ 16 h 26"/>
              <a:gd name="T18" fmla="*/ 55 w 131"/>
              <a:gd name="T19" fmla="*/ 16 h 26"/>
              <a:gd name="T20" fmla="*/ 62 w 131"/>
              <a:gd name="T21" fmla="*/ 15 h 26"/>
              <a:gd name="T22" fmla="*/ 62 w 131"/>
              <a:gd name="T23" fmla="*/ 13 h 26"/>
              <a:gd name="T24" fmla="*/ 60 w 131"/>
              <a:gd name="T25" fmla="*/ 9 h 26"/>
              <a:gd name="T26" fmla="*/ 94 w 131"/>
              <a:gd name="T27" fmla="*/ 0 h 26"/>
              <a:gd name="T28" fmla="*/ 108 w 131"/>
              <a:gd name="T29" fmla="*/ 4 h 26"/>
              <a:gd name="T30" fmla="*/ 124 w 131"/>
              <a:gd name="T31" fmla="*/ 1 h 26"/>
              <a:gd name="T32" fmla="*/ 131 w 131"/>
              <a:gd name="T33" fmla="*/ 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1" h="26">
                <a:moveTo>
                  <a:pt x="0" y="22"/>
                </a:moveTo>
                <a:lnTo>
                  <a:pt x="2" y="22"/>
                </a:lnTo>
                <a:lnTo>
                  <a:pt x="34" y="26"/>
                </a:lnTo>
                <a:lnTo>
                  <a:pt x="40" y="26"/>
                </a:lnTo>
                <a:lnTo>
                  <a:pt x="41" y="26"/>
                </a:lnTo>
                <a:lnTo>
                  <a:pt x="44" y="24"/>
                </a:lnTo>
                <a:lnTo>
                  <a:pt x="44" y="18"/>
                </a:lnTo>
                <a:lnTo>
                  <a:pt x="45" y="18"/>
                </a:lnTo>
                <a:lnTo>
                  <a:pt x="53" y="16"/>
                </a:lnTo>
                <a:lnTo>
                  <a:pt x="55" y="16"/>
                </a:lnTo>
                <a:lnTo>
                  <a:pt x="62" y="15"/>
                </a:lnTo>
                <a:lnTo>
                  <a:pt x="62" y="13"/>
                </a:lnTo>
                <a:lnTo>
                  <a:pt x="60" y="9"/>
                </a:lnTo>
                <a:lnTo>
                  <a:pt x="94" y="0"/>
                </a:lnTo>
                <a:lnTo>
                  <a:pt x="108" y="4"/>
                </a:lnTo>
                <a:lnTo>
                  <a:pt x="124" y="1"/>
                </a:lnTo>
                <a:lnTo>
                  <a:pt x="131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3" name="Freeform 957"/>
          <p:cNvSpPr>
            <a:spLocks/>
          </p:cNvSpPr>
          <p:nvPr/>
        </p:nvSpPr>
        <p:spPr bwMode="auto">
          <a:xfrm>
            <a:off x="4295775" y="4506913"/>
            <a:ext cx="28575" cy="39688"/>
          </a:xfrm>
          <a:custGeom>
            <a:avLst/>
            <a:gdLst>
              <a:gd name="T0" fmla="*/ 0 w 18"/>
              <a:gd name="T1" fmla="*/ 0 h 25"/>
              <a:gd name="T2" fmla="*/ 4 w 18"/>
              <a:gd name="T3" fmla="*/ 10 h 25"/>
              <a:gd name="T4" fmla="*/ 17 w 18"/>
              <a:gd name="T5" fmla="*/ 18 h 25"/>
              <a:gd name="T6" fmla="*/ 18 w 18"/>
              <a:gd name="T7" fmla="*/ 18 h 25"/>
              <a:gd name="T8" fmla="*/ 14 w 18"/>
              <a:gd name="T9" fmla="*/ 25 h 25"/>
              <a:gd name="T10" fmla="*/ 18 w 18"/>
              <a:gd name="T11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25">
                <a:moveTo>
                  <a:pt x="0" y="0"/>
                </a:moveTo>
                <a:lnTo>
                  <a:pt x="4" y="10"/>
                </a:lnTo>
                <a:lnTo>
                  <a:pt x="17" y="18"/>
                </a:lnTo>
                <a:lnTo>
                  <a:pt x="18" y="18"/>
                </a:lnTo>
                <a:lnTo>
                  <a:pt x="14" y="25"/>
                </a:lnTo>
                <a:lnTo>
                  <a:pt x="18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4" name="Freeform 958"/>
          <p:cNvSpPr>
            <a:spLocks/>
          </p:cNvSpPr>
          <p:nvPr/>
        </p:nvSpPr>
        <p:spPr bwMode="auto">
          <a:xfrm>
            <a:off x="4471988" y="5262563"/>
            <a:ext cx="158750" cy="41275"/>
          </a:xfrm>
          <a:custGeom>
            <a:avLst/>
            <a:gdLst>
              <a:gd name="T0" fmla="*/ 0 w 100"/>
              <a:gd name="T1" fmla="*/ 19 h 26"/>
              <a:gd name="T2" fmla="*/ 8 w 100"/>
              <a:gd name="T3" fmla="*/ 12 h 26"/>
              <a:gd name="T4" fmla="*/ 10 w 100"/>
              <a:gd name="T5" fmla="*/ 12 h 26"/>
              <a:gd name="T6" fmla="*/ 32 w 100"/>
              <a:gd name="T7" fmla="*/ 14 h 26"/>
              <a:gd name="T8" fmla="*/ 36 w 100"/>
              <a:gd name="T9" fmla="*/ 1 h 26"/>
              <a:gd name="T10" fmla="*/ 43 w 100"/>
              <a:gd name="T11" fmla="*/ 0 h 26"/>
              <a:gd name="T12" fmla="*/ 47 w 100"/>
              <a:gd name="T13" fmla="*/ 3 h 26"/>
              <a:gd name="T14" fmla="*/ 64 w 100"/>
              <a:gd name="T15" fmla="*/ 14 h 26"/>
              <a:gd name="T16" fmla="*/ 73 w 100"/>
              <a:gd name="T17" fmla="*/ 16 h 26"/>
              <a:gd name="T18" fmla="*/ 100 w 100"/>
              <a:gd name="T19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0" h="26">
                <a:moveTo>
                  <a:pt x="0" y="19"/>
                </a:moveTo>
                <a:lnTo>
                  <a:pt x="8" y="12"/>
                </a:lnTo>
                <a:lnTo>
                  <a:pt x="10" y="12"/>
                </a:lnTo>
                <a:lnTo>
                  <a:pt x="32" y="14"/>
                </a:lnTo>
                <a:lnTo>
                  <a:pt x="36" y="1"/>
                </a:lnTo>
                <a:lnTo>
                  <a:pt x="43" y="0"/>
                </a:lnTo>
                <a:lnTo>
                  <a:pt x="47" y="3"/>
                </a:lnTo>
                <a:lnTo>
                  <a:pt x="64" y="14"/>
                </a:lnTo>
                <a:lnTo>
                  <a:pt x="73" y="16"/>
                </a:lnTo>
                <a:lnTo>
                  <a:pt x="100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5" name="Freeform 959"/>
          <p:cNvSpPr>
            <a:spLocks/>
          </p:cNvSpPr>
          <p:nvPr/>
        </p:nvSpPr>
        <p:spPr bwMode="auto">
          <a:xfrm>
            <a:off x="4445000" y="5302250"/>
            <a:ext cx="185738" cy="173038"/>
          </a:xfrm>
          <a:custGeom>
            <a:avLst/>
            <a:gdLst>
              <a:gd name="T0" fmla="*/ 117 w 117"/>
              <a:gd name="T1" fmla="*/ 1 h 109"/>
              <a:gd name="T2" fmla="*/ 109 w 117"/>
              <a:gd name="T3" fmla="*/ 27 h 109"/>
              <a:gd name="T4" fmla="*/ 109 w 117"/>
              <a:gd name="T5" fmla="*/ 28 h 109"/>
              <a:gd name="T6" fmla="*/ 104 w 117"/>
              <a:gd name="T7" fmla="*/ 54 h 109"/>
              <a:gd name="T8" fmla="*/ 104 w 117"/>
              <a:gd name="T9" fmla="*/ 60 h 109"/>
              <a:gd name="T10" fmla="*/ 93 w 117"/>
              <a:gd name="T11" fmla="*/ 72 h 109"/>
              <a:gd name="T12" fmla="*/ 87 w 117"/>
              <a:gd name="T13" fmla="*/ 90 h 109"/>
              <a:gd name="T14" fmla="*/ 74 w 117"/>
              <a:gd name="T15" fmla="*/ 109 h 109"/>
              <a:gd name="T16" fmla="*/ 57 w 117"/>
              <a:gd name="T17" fmla="*/ 99 h 109"/>
              <a:gd name="T18" fmla="*/ 40 w 117"/>
              <a:gd name="T19" fmla="*/ 95 h 109"/>
              <a:gd name="T20" fmla="*/ 41 w 117"/>
              <a:gd name="T21" fmla="*/ 80 h 109"/>
              <a:gd name="T22" fmla="*/ 34 w 117"/>
              <a:gd name="T23" fmla="*/ 72 h 109"/>
              <a:gd name="T24" fmla="*/ 36 w 117"/>
              <a:gd name="T25" fmla="*/ 61 h 109"/>
              <a:gd name="T26" fmla="*/ 45 w 117"/>
              <a:gd name="T27" fmla="*/ 64 h 109"/>
              <a:gd name="T28" fmla="*/ 45 w 117"/>
              <a:gd name="T29" fmla="*/ 60 h 109"/>
              <a:gd name="T30" fmla="*/ 33 w 117"/>
              <a:gd name="T31" fmla="*/ 51 h 109"/>
              <a:gd name="T32" fmla="*/ 30 w 117"/>
              <a:gd name="T33" fmla="*/ 43 h 109"/>
              <a:gd name="T34" fmla="*/ 32 w 117"/>
              <a:gd name="T35" fmla="*/ 38 h 109"/>
              <a:gd name="T36" fmla="*/ 32 w 117"/>
              <a:gd name="T37" fmla="*/ 35 h 109"/>
              <a:gd name="T38" fmla="*/ 25 w 117"/>
              <a:gd name="T39" fmla="*/ 35 h 109"/>
              <a:gd name="T40" fmla="*/ 14 w 117"/>
              <a:gd name="T41" fmla="*/ 35 h 109"/>
              <a:gd name="T42" fmla="*/ 17 w 117"/>
              <a:gd name="T43" fmla="*/ 31 h 109"/>
              <a:gd name="T44" fmla="*/ 23 w 117"/>
              <a:gd name="T45" fmla="*/ 19 h 109"/>
              <a:gd name="T46" fmla="*/ 8 w 117"/>
              <a:gd name="T47" fmla="*/ 15 h 109"/>
              <a:gd name="T48" fmla="*/ 6 w 117"/>
              <a:gd name="T49" fmla="*/ 8 h 109"/>
              <a:gd name="T50" fmla="*/ 0 w 117"/>
              <a:gd name="T51" fmla="*/ 5 h 109"/>
              <a:gd name="T52" fmla="*/ 0 w 117"/>
              <a:gd name="T53" fmla="*/ 4 h 109"/>
              <a:gd name="T54" fmla="*/ 2 w 117"/>
              <a:gd name="T55" fmla="*/ 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7" h="109">
                <a:moveTo>
                  <a:pt x="117" y="1"/>
                </a:moveTo>
                <a:lnTo>
                  <a:pt x="109" y="27"/>
                </a:lnTo>
                <a:lnTo>
                  <a:pt x="109" y="28"/>
                </a:lnTo>
                <a:lnTo>
                  <a:pt x="104" y="54"/>
                </a:lnTo>
                <a:lnTo>
                  <a:pt x="104" y="60"/>
                </a:lnTo>
                <a:lnTo>
                  <a:pt x="93" y="72"/>
                </a:lnTo>
                <a:lnTo>
                  <a:pt x="87" y="90"/>
                </a:lnTo>
                <a:lnTo>
                  <a:pt x="74" y="109"/>
                </a:lnTo>
                <a:lnTo>
                  <a:pt x="57" y="99"/>
                </a:lnTo>
                <a:lnTo>
                  <a:pt x="40" y="95"/>
                </a:lnTo>
                <a:lnTo>
                  <a:pt x="41" y="80"/>
                </a:lnTo>
                <a:lnTo>
                  <a:pt x="34" y="72"/>
                </a:lnTo>
                <a:lnTo>
                  <a:pt x="36" y="61"/>
                </a:lnTo>
                <a:lnTo>
                  <a:pt x="45" y="64"/>
                </a:lnTo>
                <a:lnTo>
                  <a:pt x="45" y="60"/>
                </a:lnTo>
                <a:lnTo>
                  <a:pt x="33" y="51"/>
                </a:lnTo>
                <a:lnTo>
                  <a:pt x="30" y="43"/>
                </a:lnTo>
                <a:lnTo>
                  <a:pt x="32" y="38"/>
                </a:lnTo>
                <a:lnTo>
                  <a:pt x="32" y="35"/>
                </a:lnTo>
                <a:lnTo>
                  <a:pt x="25" y="35"/>
                </a:lnTo>
                <a:lnTo>
                  <a:pt x="14" y="35"/>
                </a:lnTo>
                <a:lnTo>
                  <a:pt x="17" y="31"/>
                </a:lnTo>
                <a:lnTo>
                  <a:pt x="23" y="19"/>
                </a:lnTo>
                <a:lnTo>
                  <a:pt x="8" y="15"/>
                </a:lnTo>
                <a:lnTo>
                  <a:pt x="6" y="8"/>
                </a:lnTo>
                <a:lnTo>
                  <a:pt x="0" y="5"/>
                </a:lnTo>
                <a:lnTo>
                  <a:pt x="0" y="4"/>
                </a:lnTo>
                <a:lnTo>
                  <a:pt x="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6" name="Freeform 960"/>
          <p:cNvSpPr>
            <a:spLocks/>
          </p:cNvSpPr>
          <p:nvPr/>
        </p:nvSpPr>
        <p:spPr bwMode="auto">
          <a:xfrm>
            <a:off x="4606925" y="5011738"/>
            <a:ext cx="157163" cy="71438"/>
          </a:xfrm>
          <a:custGeom>
            <a:avLst/>
            <a:gdLst>
              <a:gd name="T0" fmla="*/ 5 w 99"/>
              <a:gd name="T1" fmla="*/ 7 h 45"/>
              <a:gd name="T2" fmla="*/ 5 w 99"/>
              <a:gd name="T3" fmla="*/ 8 h 45"/>
              <a:gd name="T4" fmla="*/ 3 w 99"/>
              <a:gd name="T5" fmla="*/ 9 h 45"/>
              <a:gd name="T6" fmla="*/ 0 w 99"/>
              <a:gd name="T7" fmla="*/ 15 h 45"/>
              <a:gd name="T8" fmla="*/ 14 w 99"/>
              <a:gd name="T9" fmla="*/ 18 h 45"/>
              <a:gd name="T10" fmla="*/ 17 w 99"/>
              <a:gd name="T11" fmla="*/ 20 h 45"/>
              <a:gd name="T12" fmla="*/ 22 w 99"/>
              <a:gd name="T13" fmla="*/ 27 h 45"/>
              <a:gd name="T14" fmla="*/ 43 w 99"/>
              <a:gd name="T15" fmla="*/ 27 h 45"/>
              <a:gd name="T16" fmla="*/ 45 w 99"/>
              <a:gd name="T17" fmla="*/ 26 h 45"/>
              <a:gd name="T18" fmla="*/ 41 w 99"/>
              <a:gd name="T19" fmla="*/ 20 h 45"/>
              <a:gd name="T20" fmla="*/ 40 w 99"/>
              <a:gd name="T21" fmla="*/ 18 h 45"/>
              <a:gd name="T22" fmla="*/ 55 w 99"/>
              <a:gd name="T23" fmla="*/ 14 h 45"/>
              <a:gd name="T24" fmla="*/ 59 w 99"/>
              <a:gd name="T25" fmla="*/ 5 h 45"/>
              <a:gd name="T26" fmla="*/ 64 w 99"/>
              <a:gd name="T27" fmla="*/ 4 h 45"/>
              <a:gd name="T28" fmla="*/ 63 w 99"/>
              <a:gd name="T29" fmla="*/ 0 h 45"/>
              <a:gd name="T30" fmla="*/ 71 w 99"/>
              <a:gd name="T31" fmla="*/ 0 h 45"/>
              <a:gd name="T32" fmla="*/ 75 w 99"/>
              <a:gd name="T33" fmla="*/ 3 h 45"/>
              <a:gd name="T34" fmla="*/ 74 w 99"/>
              <a:gd name="T35" fmla="*/ 11 h 45"/>
              <a:gd name="T36" fmla="*/ 74 w 99"/>
              <a:gd name="T37" fmla="*/ 14 h 45"/>
              <a:gd name="T38" fmla="*/ 78 w 99"/>
              <a:gd name="T39" fmla="*/ 15 h 45"/>
              <a:gd name="T40" fmla="*/ 79 w 99"/>
              <a:gd name="T41" fmla="*/ 18 h 45"/>
              <a:gd name="T42" fmla="*/ 79 w 99"/>
              <a:gd name="T43" fmla="*/ 20 h 45"/>
              <a:gd name="T44" fmla="*/ 84 w 99"/>
              <a:gd name="T45" fmla="*/ 34 h 45"/>
              <a:gd name="T46" fmla="*/ 99 w 99"/>
              <a:gd name="T4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9" h="45">
                <a:moveTo>
                  <a:pt x="5" y="7"/>
                </a:moveTo>
                <a:lnTo>
                  <a:pt x="5" y="8"/>
                </a:lnTo>
                <a:lnTo>
                  <a:pt x="3" y="9"/>
                </a:lnTo>
                <a:lnTo>
                  <a:pt x="0" y="15"/>
                </a:lnTo>
                <a:lnTo>
                  <a:pt x="14" y="18"/>
                </a:lnTo>
                <a:lnTo>
                  <a:pt x="17" y="20"/>
                </a:lnTo>
                <a:lnTo>
                  <a:pt x="22" y="27"/>
                </a:lnTo>
                <a:lnTo>
                  <a:pt x="43" y="27"/>
                </a:lnTo>
                <a:lnTo>
                  <a:pt x="45" y="26"/>
                </a:lnTo>
                <a:lnTo>
                  <a:pt x="41" y="20"/>
                </a:lnTo>
                <a:lnTo>
                  <a:pt x="40" y="18"/>
                </a:lnTo>
                <a:lnTo>
                  <a:pt x="55" y="14"/>
                </a:lnTo>
                <a:lnTo>
                  <a:pt x="59" y="5"/>
                </a:lnTo>
                <a:lnTo>
                  <a:pt x="64" y="4"/>
                </a:lnTo>
                <a:lnTo>
                  <a:pt x="63" y="0"/>
                </a:lnTo>
                <a:lnTo>
                  <a:pt x="71" y="0"/>
                </a:lnTo>
                <a:lnTo>
                  <a:pt x="75" y="3"/>
                </a:lnTo>
                <a:lnTo>
                  <a:pt x="74" y="11"/>
                </a:lnTo>
                <a:lnTo>
                  <a:pt x="74" y="14"/>
                </a:lnTo>
                <a:lnTo>
                  <a:pt x="78" y="15"/>
                </a:lnTo>
                <a:lnTo>
                  <a:pt x="79" y="18"/>
                </a:lnTo>
                <a:lnTo>
                  <a:pt x="79" y="20"/>
                </a:lnTo>
                <a:lnTo>
                  <a:pt x="84" y="34"/>
                </a:lnTo>
                <a:lnTo>
                  <a:pt x="99" y="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7" name="Freeform 961"/>
          <p:cNvSpPr>
            <a:spLocks/>
          </p:cNvSpPr>
          <p:nvPr/>
        </p:nvSpPr>
        <p:spPr bwMode="auto">
          <a:xfrm>
            <a:off x="4516438" y="5060950"/>
            <a:ext cx="250825" cy="107950"/>
          </a:xfrm>
          <a:custGeom>
            <a:avLst/>
            <a:gdLst>
              <a:gd name="T0" fmla="*/ 156 w 158"/>
              <a:gd name="T1" fmla="*/ 14 h 68"/>
              <a:gd name="T2" fmla="*/ 150 w 158"/>
              <a:gd name="T3" fmla="*/ 18 h 68"/>
              <a:gd name="T4" fmla="*/ 158 w 158"/>
              <a:gd name="T5" fmla="*/ 25 h 68"/>
              <a:gd name="T6" fmla="*/ 154 w 158"/>
              <a:gd name="T7" fmla="*/ 32 h 68"/>
              <a:gd name="T8" fmla="*/ 149 w 158"/>
              <a:gd name="T9" fmla="*/ 32 h 68"/>
              <a:gd name="T10" fmla="*/ 149 w 158"/>
              <a:gd name="T11" fmla="*/ 41 h 68"/>
              <a:gd name="T12" fmla="*/ 139 w 158"/>
              <a:gd name="T13" fmla="*/ 36 h 68"/>
              <a:gd name="T14" fmla="*/ 139 w 158"/>
              <a:gd name="T15" fmla="*/ 37 h 68"/>
              <a:gd name="T16" fmla="*/ 123 w 158"/>
              <a:gd name="T17" fmla="*/ 59 h 68"/>
              <a:gd name="T18" fmla="*/ 109 w 158"/>
              <a:gd name="T19" fmla="*/ 56 h 68"/>
              <a:gd name="T20" fmla="*/ 102 w 158"/>
              <a:gd name="T21" fmla="*/ 48 h 68"/>
              <a:gd name="T22" fmla="*/ 93 w 158"/>
              <a:gd name="T23" fmla="*/ 55 h 68"/>
              <a:gd name="T24" fmla="*/ 89 w 158"/>
              <a:gd name="T25" fmla="*/ 62 h 68"/>
              <a:gd name="T26" fmla="*/ 85 w 158"/>
              <a:gd name="T27" fmla="*/ 68 h 68"/>
              <a:gd name="T28" fmla="*/ 77 w 158"/>
              <a:gd name="T29" fmla="*/ 63 h 68"/>
              <a:gd name="T30" fmla="*/ 56 w 158"/>
              <a:gd name="T31" fmla="*/ 34 h 68"/>
              <a:gd name="T32" fmla="*/ 45 w 158"/>
              <a:gd name="T33" fmla="*/ 26 h 68"/>
              <a:gd name="T34" fmla="*/ 44 w 158"/>
              <a:gd name="T35" fmla="*/ 26 h 68"/>
              <a:gd name="T36" fmla="*/ 37 w 158"/>
              <a:gd name="T37" fmla="*/ 26 h 68"/>
              <a:gd name="T38" fmla="*/ 37 w 158"/>
              <a:gd name="T39" fmla="*/ 8 h 68"/>
              <a:gd name="T40" fmla="*/ 36 w 158"/>
              <a:gd name="T41" fmla="*/ 8 h 68"/>
              <a:gd name="T42" fmla="*/ 30 w 158"/>
              <a:gd name="T43" fmla="*/ 11 h 68"/>
              <a:gd name="T44" fmla="*/ 21 w 158"/>
              <a:gd name="T45" fmla="*/ 7 h 68"/>
              <a:gd name="T46" fmla="*/ 17 w 158"/>
              <a:gd name="T47" fmla="*/ 0 h 68"/>
              <a:gd name="T48" fmla="*/ 4 w 158"/>
              <a:gd name="T49" fmla="*/ 4 h 68"/>
              <a:gd name="T50" fmla="*/ 4 w 158"/>
              <a:gd name="T51" fmla="*/ 3 h 68"/>
              <a:gd name="T52" fmla="*/ 4 w 158"/>
              <a:gd name="T53" fmla="*/ 2 h 68"/>
              <a:gd name="T54" fmla="*/ 3 w 158"/>
              <a:gd name="T55" fmla="*/ 0 h 68"/>
              <a:gd name="T56" fmla="*/ 0 w 158"/>
              <a:gd name="T57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58" h="68">
                <a:moveTo>
                  <a:pt x="156" y="14"/>
                </a:moveTo>
                <a:lnTo>
                  <a:pt x="150" y="18"/>
                </a:lnTo>
                <a:lnTo>
                  <a:pt x="158" y="25"/>
                </a:lnTo>
                <a:lnTo>
                  <a:pt x="154" y="32"/>
                </a:lnTo>
                <a:lnTo>
                  <a:pt x="149" y="32"/>
                </a:lnTo>
                <a:lnTo>
                  <a:pt x="149" y="41"/>
                </a:lnTo>
                <a:lnTo>
                  <a:pt x="139" y="36"/>
                </a:lnTo>
                <a:lnTo>
                  <a:pt x="139" y="37"/>
                </a:lnTo>
                <a:lnTo>
                  <a:pt x="123" y="59"/>
                </a:lnTo>
                <a:lnTo>
                  <a:pt x="109" y="56"/>
                </a:lnTo>
                <a:lnTo>
                  <a:pt x="102" y="48"/>
                </a:lnTo>
                <a:lnTo>
                  <a:pt x="93" y="55"/>
                </a:lnTo>
                <a:lnTo>
                  <a:pt x="89" y="62"/>
                </a:lnTo>
                <a:lnTo>
                  <a:pt x="85" y="68"/>
                </a:lnTo>
                <a:lnTo>
                  <a:pt x="77" y="63"/>
                </a:lnTo>
                <a:lnTo>
                  <a:pt x="56" y="34"/>
                </a:lnTo>
                <a:lnTo>
                  <a:pt x="45" y="26"/>
                </a:lnTo>
                <a:lnTo>
                  <a:pt x="44" y="26"/>
                </a:lnTo>
                <a:lnTo>
                  <a:pt x="37" y="26"/>
                </a:lnTo>
                <a:lnTo>
                  <a:pt x="37" y="8"/>
                </a:lnTo>
                <a:lnTo>
                  <a:pt x="36" y="8"/>
                </a:lnTo>
                <a:lnTo>
                  <a:pt x="30" y="11"/>
                </a:lnTo>
                <a:lnTo>
                  <a:pt x="21" y="7"/>
                </a:lnTo>
                <a:lnTo>
                  <a:pt x="17" y="0"/>
                </a:lnTo>
                <a:lnTo>
                  <a:pt x="4" y="4"/>
                </a:lnTo>
                <a:lnTo>
                  <a:pt x="4" y="3"/>
                </a:lnTo>
                <a:lnTo>
                  <a:pt x="4" y="2"/>
                </a:ln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8" name="Freeform 962"/>
          <p:cNvSpPr>
            <a:spLocks noEditPoints="1"/>
          </p:cNvSpPr>
          <p:nvPr/>
        </p:nvSpPr>
        <p:spPr bwMode="auto">
          <a:xfrm>
            <a:off x="4492625" y="4506913"/>
            <a:ext cx="149225" cy="171450"/>
          </a:xfrm>
          <a:custGeom>
            <a:avLst/>
            <a:gdLst>
              <a:gd name="T0" fmla="*/ 48 w 94"/>
              <a:gd name="T1" fmla="*/ 8 h 108"/>
              <a:gd name="T2" fmla="*/ 56 w 94"/>
              <a:gd name="T3" fmla="*/ 6 h 108"/>
              <a:gd name="T4" fmla="*/ 59 w 94"/>
              <a:gd name="T5" fmla="*/ 10 h 108"/>
              <a:gd name="T6" fmla="*/ 62 w 94"/>
              <a:gd name="T7" fmla="*/ 15 h 108"/>
              <a:gd name="T8" fmla="*/ 66 w 94"/>
              <a:gd name="T9" fmla="*/ 18 h 108"/>
              <a:gd name="T10" fmla="*/ 71 w 94"/>
              <a:gd name="T11" fmla="*/ 19 h 108"/>
              <a:gd name="T12" fmla="*/ 70 w 94"/>
              <a:gd name="T13" fmla="*/ 22 h 108"/>
              <a:gd name="T14" fmla="*/ 70 w 94"/>
              <a:gd name="T15" fmla="*/ 22 h 108"/>
              <a:gd name="T16" fmla="*/ 68 w 94"/>
              <a:gd name="T17" fmla="*/ 25 h 108"/>
              <a:gd name="T18" fmla="*/ 53 w 94"/>
              <a:gd name="T19" fmla="*/ 52 h 108"/>
              <a:gd name="T20" fmla="*/ 56 w 94"/>
              <a:gd name="T21" fmla="*/ 57 h 108"/>
              <a:gd name="T22" fmla="*/ 67 w 94"/>
              <a:gd name="T23" fmla="*/ 63 h 108"/>
              <a:gd name="T24" fmla="*/ 68 w 94"/>
              <a:gd name="T25" fmla="*/ 63 h 108"/>
              <a:gd name="T26" fmla="*/ 72 w 94"/>
              <a:gd name="T27" fmla="*/ 57 h 108"/>
              <a:gd name="T28" fmla="*/ 74 w 94"/>
              <a:gd name="T29" fmla="*/ 62 h 108"/>
              <a:gd name="T30" fmla="*/ 79 w 94"/>
              <a:gd name="T31" fmla="*/ 62 h 108"/>
              <a:gd name="T32" fmla="*/ 82 w 94"/>
              <a:gd name="T33" fmla="*/ 67 h 108"/>
              <a:gd name="T34" fmla="*/ 89 w 94"/>
              <a:gd name="T35" fmla="*/ 82 h 108"/>
              <a:gd name="T36" fmla="*/ 94 w 94"/>
              <a:gd name="T37" fmla="*/ 83 h 108"/>
              <a:gd name="T38" fmla="*/ 92 w 94"/>
              <a:gd name="T39" fmla="*/ 90 h 108"/>
              <a:gd name="T40" fmla="*/ 83 w 94"/>
              <a:gd name="T41" fmla="*/ 96 h 108"/>
              <a:gd name="T42" fmla="*/ 83 w 94"/>
              <a:gd name="T43" fmla="*/ 100 h 108"/>
              <a:gd name="T44" fmla="*/ 83 w 94"/>
              <a:gd name="T45" fmla="*/ 104 h 108"/>
              <a:gd name="T46" fmla="*/ 71 w 94"/>
              <a:gd name="T47" fmla="*/ 98 h 108"/>
              <a:gd name="T48" fmla="*/ 70 w 94"/>
              <a:gd name="T49" fmla="*/ 94 h 108"/>
              <a:gd name="T50" fmla="*/ 62 w 94"/>
              <a:gd name="T51" fmla="*/ 100 h 108"/>
              <a:gd name="T52" fmla="*/ 49 w 94"/>
              <a:gd name="T53" fmla="*/ 98 h 108"/>
              <a:gd name="T54" fmla="*/ 47 w 94"/>
              <a:gd name="T55" fmla="*/ 105 h 108"/>
              <a:gd name="T56" fmla="*/ 34 w 94"/>
              <a:gd name="T57" fmla="*/ 102 h 108"/>
              <a:gd name="T58" fmla="*/ 19 w 94"/>
              <a:gd name="T59" fmla="*/ 108 h 108"/>
              <a:gd name="T60" fmla="*/ 14 w 94"/>
              <a:gd name="T61" fmla="*/ 105 h 108"/>
              <a:gd name="T62" fmla="*/ 10 w 94"/>
              <a:gd name="T63" fmla="*/ 96 h 108"/>
              <a:gd name="T64" fmla="*/ 7 w 94"/>
              <a:gd name="T65" fmla="*/ 90 h 108"/>
              <a:gd name="T66" fmla="*/ 4 w 94"/>
              <a:gd name="T67" fmla="*/ 83 h 108"/>
              <a:gd name="T68" fmla="*/ 0 w 94"/>
              <a:gd name="T69" fmla="*/ 77 h 108"/>
              <a:gd name="T70" fmla="*/ 7 w 94"/>
              <a:gd name="T71" fmla="*/ 72 h 108"/>
              <a:gd name="T72" fmla="*/ 3 w 94"/>
              <a:gd name="T73" fmla="*/ 64 h 108"/>
              <a:gd name="T74" fmla="*/ 14 w 94"/>
              <a:gd name="T75" fmla="*/ 62 h 108"/>
              <a:gd name="T76" fmla="*/ 19 w 94"/>
              <a:gd name="T77" fmla="*/ 49 h 108"/>
              <a:gd name="T78" fmla="*/ 11 w 94"/>
              <a:gd name="T79" fmla="*/ 37 h 108"/>
              <a:gd name="T80" fmla="*/ 17 w 94"/>
              <a:gd name="T81" fmla="*/ 34 h 108"/>
              <a:gd name="T82" fmla="*/ 15 w 94"/>
              <a:gd name="T83" fmla="*/ 27 h 108"/>
              <a:gd name="T84" fmla="*/ 21 w 94"/>
              <a:gd name="T85" fmla="*/ 21 h 108"/>
              <a:gd name="T86" fmla="*/ 22 w 94"/>
              <a:gd name="T87" fmla="*/ 18 h 108"/>
              <a:gd name="T88" fmla="*/ 26 w 94"/>
              <a:gd name="T89" fmla="*/ 18 h 108"/>
              <a:gd name="T90" fmla="*/ 30 w 94"/>
              <a:gd name="T91" fmla="*/ 17 h 108"/>
              <a:gd name="T92" fmla="*/ 29 w 94"/>
              <a:gd name="T93" fmla="*/ 7 h 108"/>
              <a:gd name="T94" fmla="*/ 29 w 94"/>
              <a:gd name="T95" fmla="*/ 6 h 108"/>
              <a:gd name="T96" fmla="*/ 34 w 94"/>
              <a:gd name="T97" fmla="*/ 0 h 108"/>
              <a:gd name="T98" fmla="*/ 38 w 94"/>
              <a:gd name="T99" fmla="*/ 2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4" h="108">
                <a:moveTo>
                  <a:pt x="48" y="8"/>
                </a:moveTo>
                <a:lnTo>
                  <a:pt x="56" y="6"/>
                </a:lnTo>
                <a:lnTo>
                  <a:pt x="59" y="10"/>
                </a:lnTo>
                <a:lnTo>
                  <a:pt x="62" y="15"/>
                </a:lnTo>
                <a:lnTo>
                  <a:pt x="66" y="18"/>
                </a:lnTo>
                <a:lnTo>
                  <a:pt x="71" y="19"/>
                </a:lnTo>
                <a:lnTo>
                  <a:pt x="70" y="22"/>
                </a:lnTo>
                <a:moveTo>
                  <a:pt x="70" y="22"/>
                </a:moveTo>
                <a:lnTo>
                  <a:pt x="68" y="25"/>
                </a:lnTo>
                <a:moveTo>
                  <a:pt x="53" y="52"/>
                </a:moveTo>
                <a:lnTo>
                  <a:pt x="56" y="57"/>
                </a:lnTo>
                <a:lnTo>
                  <a:pt x="67" y="63"/>
                </a:lnTo>
                <a:lnTo>
                  <a:pt x="68" y="63"/>
                </a:lnTo>
                <a:lnTo>
                  <a:pt x="72" y="57"/>
                </a:lnTo>
                <a:lnTo>
                  <a:pt x="74" y="62"/>
                </a:lnTo>
                <a:lnTo>
                  <a:pt x="79" y="62"/>
                </a:lnTo>
                <a:lnTo>
                  <a:pt x="82" y="67"/>
                </a:lnTo>
                <a:lnTo>
                  <a:pt x="89" y="82"/>
                </a:lnTo>
                <a:lnTo>
                  <a:pt x="94" y="83"/>
                </a:lnTo>
                <a:lnTo>
                  <a:pt x="92" y="90"/>
                </a:lnTo>
                <a:lnTo>
                  <a:pt x="83" y="96"/>
                </a:lnTo>
                <a:lnTo>
                  <a:pt x="83" y="100"/>
                </a:lnTo>
                <a:lnTo>
                  <a:pt x="83" y="104"/>
                </a:lnTo>
                <a:lnTo>
                  <a:pt x="71" y="98"/>
                </a:lnTo>
                <a:lnTo>
                  <a:pt x="70" y="94"/>
                </a:lnTo>
                <a:lnTo>
                  <a:pt x="62" y="100"/>
                </a:lnTo>
                <a:lnTo>
                  <a:pt x="49" y="98"/>
                </a:lnTo>
                <a:lnTo>
                  <a:pt x="47" y="105"/>
                </a:lnTo>
                <a:lnTo>
                  <a:pt x="34" y="102"/>
                </a:lnTo>
                <a:lnTo>
                  <a:pt x="19" y="108"/>
                </a:lnTo>
                <a:lnTo>
                  <a:pt x="14" y="105"/>
                </a:lnTo>
                <a:lnTo>
                  <a:pt x="10" y="96"/>
                </a:lnTo>
                <a:lnTo>
                  <a:pt x="7" y="90"/>
                </a:lnTo>
                <a:lnTo>
                  <a:pt x="4" y="83"/>
                </a:lnTo>
                <a:lnTo>
                  <a:pt x="0" y="77"/>
                </a:lnTo>
                <a:lnTo>
                  <a:pt x="7" y="72"/>
                </a:lnTo>
                <a:lnTo>
                  <a:pt x="3" y="64"/>
                </a:lnTo>
                <a:lnTo>
                  <a:pt x="14" y="62"/>
                </a:lnTo>
                <a:lnTo>
                  <a:pt x="19" y="49"/>
                </a:lnTo>
                <a:lnTo>
                  <a:pt x="11" y="37"/>
                </a:lnTo>
                <a:lnTo>
                  <a:pt x="17" y="34"/>
                </a:lnTo>
                <a:lnTo>
                  <a:pt x="15" y="27"/>
                </a:lnTo>
                <a:lnTo>
                  <a:pt x="21" y="21"/>
                </a:lnTo>
                <a:lnTo>
                  <a:pt x="22" y="18"/>
                </a:lnTo>
                <a:lnTo>
                  <a:pt x="26" y="18"/>
                </a:lnTo>
                <a:lnTo>
                  <a:pt x="30" y="17"/>
                </a:lnTo>
                <a:lnTo>
                  <a:pt x="29" y="7"/>
                </a:lnTo>
                <a:lnTo>
                  <a:pt x="29" y="6"/>
                </a:lnTo>
                <a:lnTo>
                  <a:pt x="34" y="0"/>
                </a:lnTo>
                <a:lnTo>
                  <a:pt x="38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9" name="Freeform 963"/>
          <p:cNvSpPr>
            <a:spLocks/>
          </p:cNvSpPr>
          <p:nvPr/>
        </p:nvSpPr>
        <p:spPr bwMode="auto">
          <a:xfrm>
            <a:off x="4889500" y="5773738"/>
            <a:ext cx="95250" cy="180975"/>
          </a:xfrm>
          <a:custGeom>
            <a:avLst/>
            <a:gdLst>
              <a:gd name="T0" fmla="*/ 39 w 60"/>
              <a:gd name="T1" fmla="*/ 95 h 114"/>
              <a:gd name="T2" fmla="*/ 32 w 60"/>
              <a:gd name="T3" fmla="*/ 102 h 114"/>
              <a:gd name="T4" fmla="*/ 34 w 60"/>
              <a:gd name="T5" fmla="*/ 108 h 114"/>
              <a:gd name="T6" fmla="*/ 24 w 60"/>
              <a:gd name="T7" fmla="*/ 114 h 114"/>
              <a:gd name="T8" fmla="*/ 21 w 60"/>
              <a:gd name="T9" fmla="*/ 113 h 114"/>
              <a:gd name="T10" fmla="*/ 2 w 60"/>
              <a:gd name="T11" fmla="*/ 98 h 114"/>
              <a:gd name="T12" fmla="*/ 0 w 60"/>
              <a:gd name="T13" fmla="*/ 86 h 114"/>
              <a:gd name="T14" fmla="*/ 2 w 60"/>
              <a:gd name="T15" fmla="*/ 84 h 114"/>
              <a:gd name="T16" fmla="*/ 4 w 60"/>
              <a:gd name="T17" fmla="*/ 79 h 114"/>
              <a:gd name="T18" fmla="*/ 12 w 60"/>
              <a:gd name="T19" fmla="*/ 74 h 114"/>
              <a:gd name="T20" fmla="*/ 6 w 60"/>
              <a:gd name="T21" fmla="*/ 68 h 114"/>
              <a:gd name="T22" fmla="*/ 16 w 60"/>
              <a:gd name="T23" fmla="*/ 68 h 114"/>
              <a:gd name="T24" fmla="*/ 24 w 60"/>
              <a:gd name="T25" fmla="*/ 67 h 114"/>
              <a:gd name="T26" fmla="*/ 25 w 60"/>
              <a:gd name="T27" fmla="*/ 67 h 114"/>
              <a:gd name="T28" fmla="*/ 25 w 60"/>
              <a:gd name="T29" fmla="*/ 67 h 114"/>
              <a:gd name="T30" fmla="*/ 30 w 60"/>
              <a:gd name="T31" fmla="*/ 64 h 114"/>
              <a:gd name="T32" fmla="*/ 21 w 60"/>
              <a:gd name="T33" fmla="*/ 50 h 114"/>
              <a:gd name="T34" fmla="*/ 15 w 60"/>
              <a:gd name="T35" fmla="*/ 49 h 114"/>
              <a:gd name="T36" fmla="*/ 9 w 60"/>
              <a:gd name="T37" fmla="*/ 37 h 114"/>
              <a:gd name="T38" fmla="*/ 10 w 60"/>
              <a:gd name="T39" fmla="*/ 37 h 114"/>
              <a:gd name="T40" fmla="*/ 19 w 60"/>
              <a:gd name="T41" fmla="*/ 33 h 114"/>
              <a:gd name="T42" fmla="*/ 21 w 60"/>
              <a:gd name="T43" fmla="*/ 33 h 114"/>
              <a:gd name="T44" fmla="*/ 28 w 60"/>
              <a:gd name="T45" fmla="*/ 33 h 114"/>
              <a:gd name="T46" fmla="*/ 25 w 60"/>
              <a:gd name="T47" fmla="*/ 30 h 114"/>
              <a:gd name="T48" fmla="*/ 27 w 60"/>
              <a:gd name="T49" fmla="*/ 16 h 114"/>
              <a:gd name="T50" fmla="*/ 30 w 60"/>
              <a:gd name="T51" fmla="*/ 5 h 114"/>
              <a:gd name="T52" fmla="*/ 31 w 60"/>
              <a:gd name="T53" fmla="*/ 5 h 114"/>
              <a:gd name="T54" fmla="*/ 36 w 60"/>
              <a:gd name="T55" fmla="*/ 5 h 114"/>
              <a:gd name="T56" fmla="*/ 40 w 60"/>
              <a:gd name="T57" fmla="*/ 0 h 114"/>
              <a:gd name="T58" fmla="*/ 45 w 60"/>
              <a:gd name="T59" fmla="*/ 0 h 114"/>
              <a:gd name="T60" fmla="*/ 51 w 60"/>
              <a:gd name="T61" fmla="*/ 0 h 114"/>
              <a:gd name="T62" fmla="*/ 58 w 60"/>
              <a:gd name="T63" fmla="*/ 16 h 114"/>
              <a:gd name="T64" fmla="*/ 60 w 60"/>
              <a:gd name="T65" fmla="*/ 16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0" h="114">
                <a:moveTo>
                  <a:pt x="39" y="95"/>
                </a:moveTo>
                <a:lnTo>
                  <a:pt x="32" y="102"/>
                </a:lnTo>
                <a:lnTo>
                  <a:pt x="34" y="108"/>
                </a:lnTo>
                <a:lnTo>
                  <a:pt x="24" y="114"/>
                </a:lnTo>
                <a:lnTo>
                  <a:pt x="21" y="113"/>
                </a:lnTo>
                <a:lnTo>
                  <a:pt x="2" y="98"/>
                </a:lnTo>
                <a:lnTo>
                  <a:pt x="0" y="86"/>
                </a:lnTo>
                <a:lnTo>
                  <a:pt x="2" y="84"/>
                </a:lnTo>
                <a:lnTo>
                  <a:pt x="4" y="79"/>
                </a:lnTo>
                <a:lnTo>
                  <a:pt x="12" y="74"/>
                </a:lnTo>
                <a:lnTo>
                  <a:pt x="6" y="68"/>
                </a:lnTo>
                <a:lnTo>
                  <a:pt x="16" y="68"/>
                </a:lnTo>
                <a:lnTo>
                  <a:pt x="24" y="67"/>
                </a:lnTo>
                <a:lnTo>
                  <a:pt x="25" y="67"/>
                </a:lnTo>
                <a:lnTo>
                  <a:pt x="25" y="67"/>
                </a:lnTo>
                <a:lnTo>
                  <a:pt x="30" y="64"/>
                </a:lnTo>
                <a:lnTo>
                  <a:pt x="21" y="50"/>
                </a:lnTo>
                <a:lnTo>
                  <a:pt x="15" y="49"/>
                </a:lnTo>
                <a:lnTo>
                  <a:pt x="9" y="37"/>
                </a:lnTo>
                <a:lnTo>
                  <a:pt x="10" y="37"/>
                </a:lnTo>
                <a:lnTo>
                  <a:pt x="19" y="33"/>
                </a:lnTo>
                <a:lnTo>
                  <a:pt x="21" y="33"/>
                </a:lnTo>
                <a:lnTo>
                  <a:pt x="28" y="33"/>
                </a:lnTo>
                <a:lnTo>
                  <a:pt x="25" y="30"/>
                </a:lnTo>
                <a:lnTo>
                  <a:pt x="27" y="16"/>
                </a:lnTo>
                <a:lnTo>
                  <a:pt x="30" y="5"/>
                </a:lnTo>
                <a:lnTo>
                  <a:pt x="31" y="5"/>
                </a:lnTo>
                <a:lnTo>
                  <a:pt x="36" y="5"/>
                </a:lnTo>
                <a:lnTo>
                  <a:pt x="40" y="0"/>
                </a:lnTo>
                <a:lnTo>
                  <a:pt x="45" y="0"/>
                </a:lnTo>
                <a:lnTo>
                  <a:pt x="51" y="0"/>
                </a:lnTo>
                <a:lnTo>
                  <a:pt x="58" y="16"/>
                </a:lnTo>
                <a:lnTo>
                  <a:pt x="60" y="1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0" name="Freeform 964"/>
          <p:cNvSpPr>
            <a:spLocks/>
          </p:cNvSpPr>
          <p:nvPr/>
        </p:nvSpPr>
        <p:spPr bwMode="auto">
          <a:xfrm>
            <a:off x="4973638" y="5799138"/>
            <a:ext cx="36513" cy="125413"/>
          </a:xfrm>
          <a:custGeom>
            <a:avLst/>
            <a:gdLst>
              <a:gd name="T0" fmla="*/ 7 w 23"/>
              <a:gd name="T1" fmla="*/ 0 h 79"/>
              <a:gd name="T2" fmla="*/ 5 w 23"/>
              <a:gd name="T3" fmla="*/ 4 h 79"/>
              <a:gd name="T4" fmla="*/ 8 w 23"/>
              <a:gd name="T5" fmla="*/ 14 h 79"/>
              <a:gd name="T6" fmla="*/ 7 w 23"/>
              <a:gd name="T7" fmla="*/ 21 h 79"/>
              <a:gd name="T8" fmla="*/ 0 w 23"/>
              <a:gd name="T9" fmla="*/ 21 h 79"/>
              <a:gd name="T10" fmla="*/ 0 w 23"/>
              <a:gd name="T11" fmla="*/ 26 h 79"/>
              <a:gd name="T12" fmla="*/ 5 w 23"/>
              <a:gd name="T13" fmla="*/ 40 h 79"/>
              <a:gd name="T14" fmla="*/ 8 w 23"/>
              <a:gd name="T15" fmla="*/ 43 h 79"/>
              <a:gd name="T16" fmla="*/ 12 w 23"/>
              <a:gd name="T17" fmla="*/ 45 h 79"/>
              <a:gd name="T18" fmla="*/ 15 w 23"/>
              <a:gd name="T19" fmla="*/ 48 h 79"/>
              <a:gd name="T20" fmla="*/ 17 w 23"/>
              <a:gd name="T21" fmla="*/ 53 h 79"/>
              <a:gd name="T22" fmla="*/ 23 w 23"/>
              <a:gd name="T23" fmla="*/ 62 h 79"/>
              <a:gd name="T24" fmla="*/ 17 w 23"/>
              <a:gd name="T25" fmla="*/ 67 h 79"/>
              <a:gd name="T26" fmla="*/ 12 w 23"/>
              <a:gd name="T27" fmla="*/ 75 h 79"/>
              <a:gd name="T28" fmla="*/ 12 w 23"/>
              <a:gd name="T29" fmla="*/ 74 h 79"/>
              <a:gd name="T30" fmla="*/ 5 w 23"/>
              <a:gd name="T31" fmla="*/ 71 h 79"/>
              <a:gd name="T32" fmla="*/ 5 w 23"/>
              <a:gd name="T33" fmla="*/ 73 h 79"/>
              <a:gd name="T34" fmla="*/ 4 w 23"/>
              <a:gd name="T35" fmla="*/ 74 h 79"/>
              <a:gd name="T36" fmla="*/ 0 w 23"/>
              <a:gd name="T37" fmla="*/ 77 h 79"/>
              <a:gd name="T38" fmla="*/ 0 w 23"/>
              <a:gd name="T39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" h="79">
                <a:moveTo>
                  <a:pt x="7" y="0"/>
                </a:moveTo>
                <a:lnTo>
                  <a:pt x="5" y="4"/>
                </a:lnTo>
                <a:lnTo>
                  <a:pt x="8" y="14"/>
                </a:lnTo>
                <a:lnTo>
                  <a:pt x="7" y="21"/>
                </a:lnTo>
                <a:lnTo>
                  <a:pt x="0" y="21"/>
                </a:lnTo>
                <a:lnTo>
                  <a:pt x="0" y="26"/>
                </a:lnTo>
                <a:lnTo>
                  <a:pt x="5" y="40"/>
                </a:lnTo>
                <a:lnTo>
                  <a:pt x="8" y="43"/>
                </a:lnTo>
                <a:lnTo>
                  <a:pt x="12" y="45"/>
                </a:lnTo>
                <a:lnTo>
                  <a:pt x="15" y="48"/>
                </a:lnTo>
                <a:lnTo>
                  <a:pt x="17" y="53"/>
                </a:lnTo>
                <a:lnTo>
                  <a:pt x="23" y="62"/>
                </a:lnTo>
                <a:lnTo>
                  <a:pt x="17" y="67"/>
                </a:lnTo>
                <a:lnTo>
                  <a:pt x="12" y="75"/>
                </a:lnTo>
                <a:lnTo>
                  <a:pt x="12" y="74"/>
                </a:lnTo>
                <a:lnTo>
                  <a:pt x="5" y="71"/>
                </a:lnTo>
                <a:lnTo>
                  <a:pt x="5" y="73"/>
                </a:lnTo>
                <a:lnTo>
                  <a:pt x="4" y="74"/>
                </a:lnTo>
                <a:lnTo>
                  <a:pt x="0" y="77"/>
                </a:lnTo>
                <a:lnTo>
                  <a:pt x="0" y="7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1" name="Freeform 965"/>
          <p:cNvSpPr>
            <a:spLocks/>
          </p:cNvSpPr>
          <p:nvPr/>
        </p:nvSpPr>
        <p:spPr bwMode="auto">
          <a:xfrm>
            <a:off x="4960938" y="4106863"/>
            <a:ext cx="20638" cy="90488"/>
          </a:xfrm>
          <a:custGeom>
            <a:avLst/>
            <a:gdLst>
              <a:gd name="T0" fmla="*/ 6 w 13"/>
              <a:gd name="T1" fmla="*/ 57 h 57"/>
              <a:gd name="T2" fmla="*/ 6 w 13"/>
              <a:gd name="T3" fmla="*/ 56 h 57"/>
              <a:gd name="T4" fmla="*/ 2 w 13"/>
              <a:gd name="T5" fmla="*/ 44 h 57"/>
              <a:gd name="T6" fmla="*/ 9 w 13"/>
              <a:gd name="T7" fmla="*/ 37 h 57"/>
              <a:gd name="T8" fmla="*/ 9 w 13"/>
              <a:gd name="T9" fmla="*/ 35 h 57"/>
              <a:gd name="T10" fmla="*/ 13 w 13"/>
              <a:gd name="T11" fmla="*/ 22 h 57"/>
              <a:gd name="T12" fmla="*/ 13 w 13"/>
              <a:gd name="T13" fmla="*/ 20 h 57"/>
              <a:gd name="T14" fmla="*/ 12 w 13"/>
              <a:gd name="T15" fmla="*/ 15 h 57"/>
              <a:gd name="T16" fmla="*/ 6 w 13"/>
              <a:gd name="T17" fmla="*/ 15 h 57"/>
              <a:gd name="T18" fmla="*/ 4 w 13"/>
              <a:gd name="T19" fmla="*/ 15 h 57"/>
              <a:gd name="T20" fmla="*/ 4 w 13"/>
              <a:gd name="T21" fmla="*/ 12 h 57"/>
              <a:gd name="T22" fmla="*/ 0 w 13"/>
              <a:gd name="T23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" h="57">
                <a:moveTo>
                  <a:pt x="6" y="57"/>
                </a:moveTo>
                <a:lnTo>
                  <a:pt x="6" y="56"/>
                </a:lnTo>
                <a:lnTo>
                  <a:pt x="2" y="44"/>
                </a:lnTo>
                <a:lnTo>
                  <a:pt x="9" y="37"/>
                </a:lnTo>
                <a:lnTo>
                  <a:pt x="9" y="35"/>
                </a:lnTo>
                <a:lnTo>
                  <a:pt x="13" y="22"/>
                </a:lnTo>
                <a:lnTo>
                  <a:pt x="13" y="20"/>
                </a:lnTo>
                <a:lnTo>
                  <a:pt x="12" y="15"/>
                </a:lnTo>
                <a:lnTo>
                  <a:pt x="6" y="15"/>
                </a:lnTo>
                <a:lnTo>
                  <a:pt x="4" y="15"/>
                </a:lnTo>
                <a:lnTo>
                  <a:pt x="4" y="12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2" name="Freeform 966"/>
          <p:cNvSpPr>
            <a:spLocks/>
          </p:cNvSpPr>
          <p:nvPr/>
        </p:nvSpPr>
        <p:spPr bwMode="auto">
          <a:xfrm>
            <a:off x="4957763" y="4141788"/>
            <a:ext cx="131763" cy="98425"/>
          </a:xfrm>
          <a:custGeom>
            <a:avLst/>
            <a:gdLst>
              <a:gd name="T0" fmla="*/ 83 w 83"/>
              <a:gd name="T1" fmla="*/ 0 h 62"/>
              <a:gd name="T2" fmla="*/ 83 w 83"/>
              <a:gd name="T3" fmla="*/ 2 h 62"/>
              <a:gd name="T4" fmla="*/ 78 w 83"/>
              <a:gd name="T5" fmla="*/ 4 h 62"/>
              <a:gd name="T6" fmla="*/ 71 w 83"/>
              <a:gd name="T7" fmla="*/ 17 h 62"/>
              <a:gd name="T8" fmla="*/ 78 w 83"/>
              <a:gd name="T9" fmla="*/ 24 h 62"/>
              <a:gd name="T10" fmla="*/ 71 w 83"/>
              <a:gd name="T11" fmla="*/ 26 h 62"/>
              <a:gd name="T12" fmla="*/ 67 w 83"/>
              <a:gd name="T13" fmla="*/ 27 h 62"/>
              <a:gd name="T14" fmla="*/ 68 w 83"/>
              <a:gd name="T15" fmla="*/ 35 h 62"/>
              <a:gd name="T16" fmla="*/ 68 w 83"/>
              <a:gd name="T17" fmla="*/ 41 h 62"/>
              <a:gd name="T18" fmla="*/ 60 w 83"/>
              <a:gd name="T19" fmla="*/ 45 h 62"/>
              <a:gd name="T20" fmla="*/ 53 w 83"/>
              <a:gd name="T21" fmla="*/ 42 h 62"/>
              <a:gd name="T22" fmla="*/ 52 w 83"/>
              <a:gd name="T23" fmla="*/ 42 h 62"/>
              <a:gd name="T24" fmla="*/ 51 w 83"/>
              <a:gd name="T25" fmla="*/ 42 h 62"/>
              <a:gd name="T26" fmla="*/ 42 w 83"/>
              <a:gd name="T27" fmla="*/ 49 h 62"/>
              <a:gd name="T28" fmla="*/ 45 w 83"/>
              <a:gd name="T29" fmla="*/ 58 h 62"/>
              <a:gd name="T30" fmla="*/ 38 w 83"/>
              <a:gd name="T31" fmla="*/ 60 h 62"/>
              <a:gd name="T32" fmla="*/ 36 w 83"/>
              <a:gd name="T33" fmla="*/ 58 h 62"/>
              <a:gd name="T34" fmla="*/ 30 w 83"/>
              <a:gd name="T35" fmla="*/ 58 h 62"/>
              <a:gd name="T36" fmla="*/ 29 w 83"/>
              <a:gd name="T37" fmla="*/ 58 h 62"/>
              <a:gd name="T38" fmla="*/ 29 w 83"/>
              <a:gd name="T39" fmla="*/ 60 h 62"/>
              <a:gd name="T40" fmla="*/ 27 w 83"/>
              <a:gd name="T41" fmla="*/ 61 h 62"/>
              <a:gd name="T42" fmla="*/ 25 w 83"/>
              <a:gd name="T43" fmla="*/ 58 h 62"/>
              <a:gd name="T44" fmla="*/ 21 w 83"/>
              <a:gd name="T45" fmla="*/ 62 h 62"/>
              <a:gd name="T46" fmla="*/ 18 w 83"/>
              <a:gd name="T47" fmla="*/ 58 h 62"/>
              <a:gd name="T48" fmla="*/ 14 w 83"/>
              <a:gd name="T49" fmla="*/ 61 h 62"/>
              <a:gd name="T50" fmla="*/ 0 w 83"/>
              <a:gd name="T51" fmla="*/ 58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3" h="62">
                <a:moveTo>
                  <a:pt x="83" y="0"/>
                </a:moveTo>
                <a:lnTo>
                  <a:pt x="83" y="2"/>
                </a:lnTo>
                <a:lnTo>
                  <a:pt x="78" y="4"/>
                </a:lnTo>
                <a:lnTo>
                  <a:pt x="71" y="17"/>
                </a:lnTo>
                <a:lnTo>
                  <a:pt x="78" y="24"/>
                </a:lnTo>
                <a:lnTo>
                  <a:pt x="71" y="26"/>
                </a:lnTo>
                <a:lnTo>
                  <a:pt x="67" y="27"/>
                </a:lnTo>
                <a:lnTo>
                  <a:pt x="68" y="35"/>
                </a:lnTo>
                <a:lnTo>
                  <a:pt x="68" y="41"/>
                </a:lnTo>
                <a:lnTo>
                  <a:pt x="60" y="45"/>
                </a:lnTo>
                <a:lnTo>
                  <a:pt x="53" y="42"/>
                </a:lnTo>
                <a:lnTo>
                  <a:pt x="52" y="42"/>
                </a:lnTo>
                <a:lnTo>
                  <a:pt x="51" y="42"/>
                </a:lnTo>
                <a:lnTo>
                  <a:pt x="42" y="49"/>
                </a:lnTo>
                <a:lnTo>
                  <a:pt x="45" y="58"/>
                </a:lnTo>
                <a:lnTo>
                  <a:pt x="38" y="60"/>
                </a:lnTo>
                <a:lnTo>
                  <a:pt x="36" y="58"/>
                </a:lnTo>
                <a:lnTo>
                  <a:pt x="30" y="58"/>
                </a:lnTo>
                <a:lnTo>
                  <a:pt x="29" y="58"/>
                </a:lnTo>
                <a:lnTo>
                  <a:pt x="29" y="60"/>
                </a:lnTo>
                <a:lnTo>
                  <a:pt x="27" y="61"/>
                </a:lnTo>
                <a:lnTo>
                  <a:pt x="25" y="58"/>
                </a:lnTo>
                <a:lnTo>
                  <a:pt x="21" y="62"/>
                </a:lnTo>
                <a:lnTo>
                  <a:pt x="18" y="58"/>
                </a:lnTo>
                <a:lnTo>
                  <a:pt x="14" y="61"/>
                </a:lnTo>
                <a:lnTo>
                  <a:pt x="0" y="5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3" name="Freeform 967"/>
          <p:cNvSpPr>
            <a:spLocks/>
          </p:cNvSpPr>
          <p:nvPr/>
        </p:nvSpPr>
        <p:spPr bwMode="auto">
          <a:xfrm>
            <a:off x="5072063" y="5786438"/>
            <a:ext cx="65088" cy="76200"/>
          </a:xfrm>
          <a:custGeom>
            <a:avLst/>
            <a:gdLst>
              <a:gd name="T0" fmla="*/ 30 w 41"/>
              <a:gd name="T1" fmla="*/ 48 h 48"/>
              <a:gd name="T2" fmla="*/ 28 w 41"/>
              <a:gd name="T3" fmla="*/ 42 h 48"/>
              <a:gd name="T4" fmla="*/ 24 w 41"/>
              <a:gd name="T5" fmla="*/ 44 h 48"/>
              <a:gd name="T6" fmla="*/ 22 w 41"/>
              <a:gd name="T7" fmla="*/ 40 h 48"/>
              <a:gd name="T8" fmla="*/ 15 w 41"/>
              <a:gd name="T9" fmla="*/ 25 h 48"/>
              <a:gd name="T10" fmla="*/ 11 w 41"/>
              <a:gd name="T11" fmla="*/ 26 h 48"/>
              <a:gd name="T12" fmla="*/ 0 w 41"/>
              <a:gd name="T13" fmla="*/ 25 h 48"/>
              <a:gd name="T14" fmla="*/ 5 w 41"/>
              <a:gd name="T15" fmla="*/ 8 h 48"/>
              <a:gd name="T16" fmla="*/ 5 w 41"/>
              <a:gd name="T17" fmla="*/ 6 h 48"/>
              <a:gd name="T18" fmla="*/ 14 w 41"/>
              <a:gd name="T19" fmla="*/ 8 h 48"/>
              <a:gd name="T20" fmla="*/ 15 w 41"/>
              <a:gd name="T21" fmla="*/ 8 h 48"/>
              <a:gd name="T22" fmla="*/ 15 w 41"/>
              <a:gd name="T23" fmla="*/ 6 h 48"/>
              <a:gd name="T24" fmla="*/ 17 w 41"/>
              <a:gd name="T25" fmla="*/ 4 h 48"/>
              <a:gd name="T26" fmla="*/ 21 w 41"/>
              <a:gd name="T27" fmla="*/ 1 h 48"/>
              <a:gd name="T28" fmla="*/ 25 w 41"/>
              <a:gd name="T29" fmla="*/ 0 h 48"/>
              <a:gd name="T30" fmla="*/ 26 w 41"/>
              <a:gd name="T31" fmla="*/ 8 h 48"/>
              <a:gd name="T32" fmla="*/ 29 w 41"/>
              <a:gd name="T33" fmla="*/ 8 h 48"/>
              <a:gd name="T34" fmla="*/ 33 w 41"/>
              <a:gd name="T35" fmla="*/ 6 h 48"/>
              <a:gd name="T36" fmla="*/ 36 w 41"/>
              <a:gd name="T37" fmla="*/ 7 h 48"/>
              <a:gd name="T38" fmla="*/ 39 w 41"/>
              <a:gd name="T39" fmla="*/ 8 h 48"/>
              <a:gd name="T40" fmla="*/ 40 w 41"/>
              <a:gd name="T41" fmla="*/ 8 h 48"/>
              <a:gd name="T42" fmla="*/ 40 w 41"/>
              <a:gd name="T43" fmla="*/ 7 h 48"/>
              <a:gd name="T44" fmla="*/ 41 w 41"/>
              <a:gd name="T45" fmla="*/ 6 h 48"/>
              <a:gd name="T46" fmla="*/ 41 w 41"/>
              <a:gd name="T47" fmla="*/ 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1" h="48">
                <a:moveTo>
                  <a:pt x="30" y="48"/>
                </a:moveTo>
                <a:lnTo>
                  <a:pt x="28" y="42"/>
                </a:lnTo>
                <a:lnTo>
                  <a:pt x="24" y="44"/>
                </a:lnTo>
                <a:lnTo>
                  <a:pt x="22" y="40"/>
                </a:lnTo>
                <a:lnTo>
                  <a:pt x="15" y="25"/>
                </a:lnTo>
                <a:lnTo>
                  <a:pt x="11" y="26"/>
                </a:lnTo>
                <a:lnTo>
                  <a:pt x="0" y="25"/>
                </a:lnTo>
                <a:lnTo>
                  <a:pt x="5" y="8"/>
                </a:lnTo>
                <a:lnTo>
                  <a:pt x="5" y="6"/>
                </a:lnTo>
                <a:lnTo>
                  <a:pt x="14" y="8"/>
                </a:lnTo>
                <a:lnTo>
                  <a:pt x="15" y="8"/>
                </a:lnTo>
                <a:lnTo>
                  <a:pt x="15" y="6"/>
                </a:lnTo>
                <a:lnTo>
                  <a:pt x="17" y="4"/>
                </a:lnTo>
                <a:lnTo>
                  <a:pt x="21" y="1"/>
                </a:lnTo>
                <a:lnTo>
                  <a:pt x="25" y="0"/>
                </a:lnTo>
                <a:lnTo>
                  <a:pt x="26" y="8"/>
                </a:lnTo>
                <a:lnTo>
                  <a:pt x="29" y="8"/>
                </a:lnTo>
                <a:lnTo>
                  <a:pt x="33" y="6"/>
                </a:lnTo>
                <a:lnTo>
                  <a:pt x="36" y="7"/>
                </a:lnTo>
                <a:lnTo>
                  <a:pt x="39" y="8"/>
                </a:lnTo>
                <a:lnTo>
                  <a:pt x="40" y="8"/>
                </a:lnTo>
                <a:lnTo>
                  <a:pt x="40" y="7"/>
                </a:lnTo>
                <a:lnTo>
                  <a:pt x="41" y="6"/>
                </a:lnTo>
                <a:lnTo>
                  <a:pt x="41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4" name="Freeform 968"/>
          <p:cNvSpPr>
            <a:spLocks/>
          </p:cNvSpPr>
          <p:nvPr/>
        </p:nvSpPr>
        <p:spPr bwMode="auto">
          <a:xfrm>
            <a:off x="5135563" y="5802313"/>
            <a:ext cx="11113" cy="42863"/>
          </a:xfrm>
          <a:custGeom>
            <a:avLst/>
            <a:gdLst>
              <a:gd name="T0" fmla="*/ 4 w 7"/>
              <a:gd name="T1" fmla="*/ 0 h 27"/>
              <a:gd name="T2" fmla="*/ 3 w 7"/>
              <a:gd name="T3" fmla="*/ 1 h 27"/>
              <a:gd name="T4" fmla="*/ 1 w 7"/>
              <a:gd name="T5" fmla="*/ 4 h 27"/>
              <a:gd name="T6" fmla="*/ 1 w 7"/>
              <a:gd name="T7" fmla="*/ 5 h 27"/>
              <a:gd name="T8" fmla="*/ 0 w 7"/>
              <a:gd name="T9" fmla="*/ 9 h 27"/>
              <a:gd name="T10" fmla="*/ 3 w 7"/>
              <a:gd name="T11" fmla="*/ 13 h 27"/>
              <a:gd name="T12" fmla="*/ 5 w 7"/>
              <a:gd name="T13" fmla="*/ 13 h 27"/>
              <a:gd name="T14" fmla="*/ 4 w 7"/>
              <a:gd name="T15" fmla="*/ 19 h 27"/>
              <a:gd name="T16" fmla="*/ 7 w 7"/>
              <a:gd name="T17" fmla="*/ 20 h 27"/>
              <a:gd name="T18" fmla="*/ 5 w 7"/>
              <a:gd name="T19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27">
                <a:moveTo>
                  <a:pt x="4" y="0"/>
                </a:moveTo>
                <a:lnTo>
                  <a:pt x="3" y="1"/>
                </a:lnTo>
                <a:lnTo>
                  <a:pt x="1" y="4"/>
                </a:lnTo>
                <a:lnTo>
                  <a:pt x="1" y="5"/>
                </a:lnTo>
                <a:lnTo>
                  <a:pt x="0" y="9"/>
                </a:lnTo>
                <a:lnTo>
                  <a:pt x="3" y="13"/>
                </a:lnTo>
                <a:lnTo>
                  <a:pt x="5" y="13"/>
                </a:lnTo>
                <a:lnTo>
                  <a:pt x="4" y="19"/>
                </a:lnTo>
                <a:lnTo>
                  <a:pt x="7" y="20"/>
                </a:lnTo>
                <a:lnTo>
                  <a:pt x="5" y="2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5" name="Freeform 969"/>
          <p:cNvSpPr>
            <a:spLocks/>
          </p:cNvSpPr>
          <p:nvPr/>
        </p:nvSpPr>
        <p:spPr bwMode="auto">
          <a:xfrm>
            <a:off x="5135563" y="5802313"/>
            <a:ext cx="28575" cy="44450"/>
          </a:xfrm>
          <a:custGeom>
            <a:avLst/>
            <a:gdLst>
              <a:gd name="T0" fmla="*/ 18 w 18"/>
              <a:gd name="T1" fmla="*/ 28 h 28"/>
              <a:gd name="T2" fmla="*/ 15 w 18"/>
              <a:gd name="T3" fmla="*/ 28 h 28"/>
              <a:gd name="T4" fmla="*/ 12 w 18"/>
              <a:gd name="T5" fmla="*/ 27 h 28"/>
              <a:gd name="T6" fmla="*/ 11 w 18"/>
              <a:gd name="T7" fmla="*/ 26 h 28"/>
              <a:gd name="T8" fmla="*/ 9 w 18"/>
              <a:gd name="T9" fmla="*/ 26 h 28"/>
              <a:gd name="T10" fmla="*/ 8 w 18"/>
              <a:gd name="T11" fmla="*/ 26 h 28"/>
              <a:gd name="T12" fmla="*/ 5 w 18"/>
              <a:gd name="T13" fmla="*/ 27 h 28"/>
              <a:gd name="T14" fmla="*/ 7 w 18"/>
              <a:gd name="T15" fmla="*/ 20 h 28"/>
              <a:gd name="T16" fmla="*/ 4 w 18"/>
              <a:gd name="T17" fmla="*/ 19 h 28"/>
              <a:gd name="T18" fmla="*/ 5 w 18"/>
              <a:gd name="T19" fmla="*/ 13 h 28"/>
              <a:gd name="T20" fmla="*/ 3 w 18"/>
              <a:gd name="T21" fmla="*/ 13 h 28"/>
              <a:gd name="T22" fmla="*/ 0 w 18"/>
              <a:gd name="T23" fmla="*/ 9 h 28"/>
              <a:gd name="T24" fmla="*/ 1 w 18"/>
              <a:gd name="T25" fmla="*/ 5 h 28"/>
              <a:gd name="T26" fmla="*/ 1 w 18"/>
              <a:gd name="T27" fmla="*/ 4 h 28"/>
              <a:gd name="T28" fmla="*/ 3 w 18"/>
              <a:gd name="T29" fmla="*/ 1 h 28"/>
              <a:gd name="T30" fmla="*/ 4 w 18"/>
              <a:gd name="T31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" h="28">
                <a:moveTo>
                  <a:pt x="18" y="28"/>
                </a:moveTo>
                <a:lnTo>
                  <a:pt x="15" y="28"/>
                </a:lnTo>
                <a:lnTo>
                  <a:pt x="12" y="27"/>
                </a:lnTo>
                <a:lnTo>
                  <a:pt x="11" y="26"/>
                </a:lnTo>
                <a:lnTo>
                  <a:pt x="9" y="26"/>
                </a:lnTo>
                <a:lnTo>
                  <a:pt x="8" y="26"/>
                </a:lnTo>
                <a:lnTo>
                  <a:pt x="5" y="27"/>
                </a:lnTo>
                <a:lnTo>
                  <a:pt x="7" y="20"/>
                </a:lnTo>
                <a:lnTo>
                  <a:pt x="4" y="19"/>
                </a:lnTo>
                <a:lnTo>
                  <a:pt x="5" y="13"/>
                </a:lnTo>
                <a:lnTo>
                  <a:pt x="3" y="13"/>
                </a:lnTo>
                <a:lnTo>
                  <a:pt x="0" y="9"/>
                </a:lnTo>
                <a:lnTo>
                  <a:pt x="1" y="5"/>
                </a:lnTo>
                <a:lnTo>
                  <a:pt x="1" y="4"/>
                </a:lnTo>
                <a:lnTo>
                  <a:pt x="3" y="1"/>
                </a:lnTo>
                <a:lnTo>
                  <a:pt x="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6" name="Freeform 970"/>
          <p:cNvSpPr>
            <a:spLocks/>
          </p:cNvSpPr>
          <p:nvPr/>
        </p:nvSpPr>
        <p:spPr bwMode="auto">
          <a:xfrm>
            <a:off x="5219700" y="5821363"/>
            <a:ext cx="19050" cy="36513"/>
          </a:xfrm>
          <a:custGeom>
            <a:avLst/>
            <a:gdLst>
              <a:gd name="T0" fmla="*/ 7 w 12"/>
              <a:gd name="T1" fmla="*/ 0 h 23"/>
              <a:gd name="T2" fmla="*/ 12 w 12"/>
              <a:gd name="T3" fmla="*/ 7 h 23"/>
              <a:gd name="T4" fmla="*/ 10 w 12"/>
              <a:gd name="T5" fmla="*/ 11 h 23"/>
              <a:gd name="T6" fmla="*/ 8 w 12"/>
              <a:gd name="T7" fmla="*/ 12 h 23"/>
              <a:gd name="T8" fmla="*/ 7 w 12"/>
              <a:gd name="T9" fmla="*/ 16 h 23"/>
              <a:gd name="T10" fmla="*/ 0 w 12"/>
              <a:gd name="T1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3">
                <a:moveTo>
                  <a:pt x="7" y="0"/>
                </a:moveTo>
                <a:lnTo>
                  <a:pt x="12" y="7"/>
                </a:lnTo>
                <a:lnTo>
                  <a:pt x="10" y="11"/>
                </a:lnTo>
                <a:lnTo>
                  <a:pt x="8" y="12"/>
                </a:lnTo>
                <a:lnTo>
                  <a:pt x="7" y="16"/>
                </a:lnTo>
                <a:lnTo>
                  <a:pt x="0" y="2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7" name="Freeform 971"/>
          <p:cNvSpPr>
            <a:spLocks/>
          </p:cNvSpPr>
          <p:nvPr/>
        </p:nvSpPr>
        <p:spPr bwMode="auto">
          <a:xfrm>
            <a:off x="5089525" y="5581650"/>
            <a:ext cx="65088" cy="95250"/>
          </a:xfrm>
          <a:custGeom>
            <a:avLst/>
            <a:gdLst>
              <a:gd name="T0" fmla="*/ 22 w 41"/>
              <a:gd name="T1" fmla="*/ 60 h 60"/>
              <a:gd name="T2" fmla="*/ 18 w 41"/>
              <a:gd name="T3" fmla="*/ 54 h 60"/>
              <a:gd name="T4" fmla="*/ 4 w 41"/>
              <a:gd name="T5" fmla="*/ 39 h 60"/>
              <a:gd name="T6" fmla="*/ 2 w 41"/>
              <a:gd name="T7" fmla="*/ 28 h 60"/>
              <a:gd name="T8" fmla="*/ 0 w 41"/>
              <a:gd name="T9" fmla="*/ 27 h 60"/>
              <a:gd name="T10" fmla="*/ 10 w 41"/>
              <a:gd name="T11" fmla="*/ 17 h 60"/>
              <a:gd name="T12" fmla="*/ 9 w 41"/>
              <a:gd name="T13" fmla="*/ 6 h 60"/>
              <a:gd name="T14" fmla="*/ 19 w 41"/>
              <a:gd name="T15" fmla="*/ 4 h 60"/>
              <a:gd name="T16" fmla="*/ 30 w 41"/>
              <a:gd name="T17" fmla="*/ 1 h 60"/>
              <a:gd name="T18" fmla="*/ 33 w 41"/>
              <a:gd name="T19" fmla="*/ 0 h 60"/>
              <a:gd name="T20" fmla="*/ 36 w 41"/>
              <a:gd name="T21" fmla="*/ 2 h 60"/>
              <a:gd name="T22" fmla="*/ 41 w 41"/>
              <a:gd name="T23" fmla="*/ 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" h="60">
                <a:moveTo>
                  <a:pt x="22" y="60"/>
                </a:moveTo>
                <a:lnTo>
                  <a:pt x="18" y="54"/>
                </a:lnTo>
                <a:lnTo>
                  <a:pt x="4" y="39"/>
                </a:lnTo>
                <a:lnTo>
                  <a:pt x="2" y="28"/>
                </a:lnTo>
                <a:lnTo>
                  <a:pt x="0" y="27"/>
                </a:lnTo>
                <a:lnTo>
                  <a:pt x="10" y="17"/>
                </a:lnTo>
                <a:lnTo>
                  <a:pt x="9" y="6"/>
                </a:lnTo>
                <a:lnTo>
                  <a:pt x="19" y="4"/>
                </a:lnTo>
                <a:lnTo>
                  <a:pt x="30" y="1"/>
                </a:lnTo>
                <a:lnTo>
                  <a:pt x="33" y="0"/>
                </a:lnTo>
                <a:lnTo>
                  <a:pt x="36" y="2"/>
                </a:lnTo>
                <a:lnTo>
                  <a:pt x="41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8" name="Freeform 972"/>
          <p:cNvSpPr>
            <a:spLocks/>
          </p:cNvSpPr>
          <p:nvPr/>
        </p:nvSpPr>
        <p:spPr bwMode="auto">
          <a:xfrm>
            <a:off x="5140325" y="5588000"/>
            <a:ext cx="14288" cy="96838"/>
          </a:xfrm>
          <a:custGeom>
            <a:avLst/>
            <a:gdLst>
              <a:gd name="T0" fmla="*/ 9 w 9"/>
              <a:gd name="T1" fmla="*/ 0 h 61"/>
              <a:gd name="T2" fmla="*/ 9 w 9"/>
              <a:gd name="T3" fmla="*/ 15 h 61"/>
              <a:gd name="T4" fmla="*/ 9 w 9"/>
              <a:gd name="T5" fmla="*/ 17 h 61"/>
              <a:gd name="T6" fmla="*/ 9 w 9"/>
              <a:gd name="T7" fmla="*/ 19 h 61"/>
              <a:gd name="T8" fmla="*/ 8 w 9"/>
              <a:gd name="T9" fmla="*/ 20 h 61"/>
              <a:gd name="T10" fmla="*/ 8 w 9"/>
              <a:gd name="T11" fmla="*/ 21 h 61"/>
              <a:gd name="T12" fmla="*/ 5 w 9"/>
              <a:gd name="T13" fmla="*/ 24 h 61"/>
              <a:gd name="T14" fmla="*/ 5 w 9"/>
              <a:gd name="T15" fmla="*/ 27 h 61"/>
              <a:gd name="T16" fmla="*/ 5 w 9"/>
              <a:gd name="T17" fmla="*/ 28 h 61"/>
              <a:gd name="T18" fmla="*/ 5 w 9"/>
              <a:gd name="T19" fmla="*/ 30 h 61"/>
              <a:gd name="T20" fmla="*/ 6 w 9"/>
              <a:gd name="T21" fmla="*/ 31 h 61"/>
              <a:gd name="T22" fmla="*/ 6 w 9"/>
              <a:gd name="T23" fmla="*/ 32 h 61"/>
              <a:gd name="T24" fmla="*/ 6 w 9"/>
              <a:gd name="T25" fmla="*/ 32 h 61"/>
              <a:gd name="T26" fmla="*/ 6 w 9"/>
              <a:gd name="T27" fmla="*/ 36 h 61"/>
              <a:gd name="T28" fmla="*/ 5 w 9"/>
              <a:gd name="T29" fmla="*/ 43 h 61"/>
              <a:gd name="T30" fmla="*/ 2 w 9"/>
              <a:gd name="T31" fmla="*/ 47 h 61"/>
              <a:gd name="T32" fmla="*/ 2 w 9"/>
              <a:gd name="T33" fmla="*/ 49 h 61"/>
              <a:gd name="T34" fmla="*/ 0 w 9"/>
              <a:gd name="T35" fmla="*/ 58 h 61"/>
              <a:gd name="T36" fmla="*/ 0 w 9"/>
              <a:gd name="T37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61">
                <a:moveTo>
                  <a:pt x="9" y="0"/>
                </a:moveTo>
                <a:lnTo>
                  <a:pt x="9" y="15"/>
                </a:lnTo>
                <a:lnTo>
                  <a:pt x="9" y="17"/>
                </a:lnTo>
                <a:lnTo>
                  <a:pt x="9" y="19"/>
                </a:lnTo>
                <a:lnTo>
                  <a:pt x="8" y="20"/>
                </a:lnTo>
                <a:lnTo>
                  <a:pt x="8" y="21"/>
                </a:lnTo>
                <a:lnTo>
                  <a:pt x="5" y="24"/>
                </a:lnTo>
                <a:lnTo>
                  <a:pt x="5" y="27"/>
                </a:lnTo>
                <a:lnTo>
                  <a:pt x="5" y="28"/>
                </a:lnTo>
                <a:lnTo>
                  <a:pt x="5" y="30"/>
                </a:lnTo>
                <a:lnTo>
                  <a:pt x="6" y="31"/>
                </a:lnTo>
                <a:lnTo>
                  <a:pt x="6" y="32"/>
                </a:lnTo>
                <a:lnTo>
                  <a:pt x="6" y="32"/>
                </a:lnTo>
                <a:lnTo>
                  <a:pt x="6" y="36"/>
                </a:lnTo>
                <a:lnTo>
                  <a:pt x="5" y="43"/>
                </a:lnTo>
                <a:lnTo>
                  <a:pt x="2" y="47"/>
                </a:lnTo>
                <a:lnTo>
                  <a:pt x="2" y="49"/>
                </a:lnTo>
                <a:lnTo>
                  <a:pt x="0" y="58"/>
                </a:lnTo>
                <a:lnTo>
                  <a:pt x="0" y="6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9" name="Freeform 973"/>
          <p:cNvSpPr>
            <a:spLocks/>
          </p:cNvSpPr>
          <p:nvPr/>
        </p:nvSpPr>
        <p:spPr bwMode="auto">
          <a:xfrm>
            <a:off x="5148263" y="5611813"/>
            <a:ext cx="41275" cy="44450"/>
          </a:xfrm>
          <a:custGeom>
            <a:avLst/>
            <a:gdLst>
              <a:gd name="T0" fmla="*/ 0 w 26"/>
              <a:gd name="T1" fmla="*/ 28 h 28"/>
              <a:gd name="T2" fmla="*/ 1 w 26"/>
              <a:gd name="T3" fmla="*/ 21 h 28"/>
              <a:gd name="T4" fmla="*/ 1 w 26"/>
              <a:gd name="T5" fmla="*/ 17 h 28"/>
              <a:gd name="T6" fmla="*/ 1 w 26"/>
              <a:gd name="T7" fmla="*/ 17 h 28"/>
              <a:gd name="T8" fmla="*/ 1 w 26"/>
              <a:gd name="T9" fmla="*/ 16 h 28"/>
              <a:gd name="T10" fmla="*/ 0 w 26"/>
              <a:gd name="T11" fmla="*/ 15 h 28"/>
              <a:gd name="T12" fmla="*/ 0 w 26"/>
              <a:gd name="T13" fmla="*/ 13 h 28"/>
              <a:gd name="T14" fmla="*/ 0 w 26"/>
              <a:gd name="T15" fmla="*/ 12 h 28"/>
              <a:gd name="T16" fmla="*/ 0 w 26"/>
              <a:gd name="T17" fmla="*/ 9 h 28"/>
              <a:gd name="T18" fmla="*/ 3 w 26"/>
              <a:gd name="T19" fmla="*/ 6 h 28"/>
              <a:gd name="T20" fmla="*/ 3 w 26"/>
              <a:gd name="T21" fmla="*/ 5 h 28"/>
              <a:gd name="T22" fmla="*/ 4 w 26"/>
              <a:gd name="T23" fmla="*/ 4 h 28"/>
              <a:gd name="T24" fmla="*/ 4 w 26"/>
              <a:gd name="T25" fmla="*/ 2 h 28"/>
              <a:gd name="T26" fmla="*/ 4 w 26"/>
              <a:gd name="T27" fmla="*/ 0 h 28"/>
              <a:gd name="T28" fmla="*/ 8 w 26"/>
              <a:gd name="T29" fmla="*/ 5 h 28"/>
              <a:gd name="T30" fmla="*/ 11 w 26"/>
              <a:gd name="T31" fmla="*/ 9 h 28"/>
              <a:gd name="T32" fmla="*/ 15 w 26"/>
              <a:gd name="T33" fmla="*/ 5 h 28"/>
              <a:gd name="T34" fmla="*/ 18 w 26"/>
              <a:gd name="T35" fmla="*/ 6 h 28"/>
              <a:gd name="T36" fmla="*/ 22 w 26"/>
              <a:gd name="T37" fmla="*/ 8 h 28"/>
              <a:gd name="T38" fmla="*/ 25 w 26"/>
              <a:gd name="T39" fmla="*/ 8 h 28"/>
              <a:gd name="T40" fmla="*/ 26 w 26"/>
              <a:gd name="T41" fmla="*/ 9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6" h="28">
                <a:moveTo>
                  <a:pt x="0" y="28"/>
                </a:moveTo>
                <a:lnTo>
                  <a:pt x="1" y="21"/>
                </a:lnTo>
                <a:lnTo>
                  <a:pt x="1" y="17"/>
                </a:lnTo>
                <a:lnTo>
                  <a:pt x="1" y="17"/>
                </a:lnTo>
                <a:lnTo>
                  <a:pt x="1" y="16"/>
                </a:lnTo>
                <a:lnTo>
                  <a:pt x="0" y="15"/>
                </a:lnTo>
                <a:lnTo>
                  <a:pt x="0" y="13"/>
                </a:lnTo>
                <a:lnTo>
                  <a:pt x="0" y="12"/>
                </a:lnTo>
                <a:lnTo>
                  <a:pt x="0" y="9"/>
                </a:lnTo>
                <a:lnTo>
                  <a:pt x="3" y="6"/>
                </a:lnTo>
                <a:lnTo>
                  <a:pt x="3" y="5"/>
                </a:lnTo>
                <a:lnTo>
                  <a:pt x="4" y="4"/>
                </a:lnTo>
                <a:lnTo>
                  <a:pt x="4" y="2"/>
                </a:lnTo>
                <a:lnTo>
                  <a:pt x="4" y="0"/>
                </a:lnTo>
                <a:lnTo>
                  <a:pt x="8" y="5"/>
                </a:lnTo>
                <a:lnTo>
                  <a:pt x="11" y="9"/>
                </a:lnTo>
                <a:lnTo>
                  <a:pt x="15" y="5"/>
                </a:lnTo>
                <a:lnTo>
                  <a:pt x="18" y="6"/>
                </a:lnTo>
                <a:lnTo>
                  <a:pt x="22" y="8"/>
                </a:lnTo>
                <a:lnTo>
                  <a:pt x="25" y="8"/>
                </a:lnTo>
                <a:lnTo>
                  <a:pt x="26" y="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0" name="Line 974"/>
          <p:cNvSpPr>
            <a:spLocks noChangeShapeType="1"/>
          </p:cNvSpPr>
          <p:nvPr/>
        </p:nvSpPr>
        <p:spPr bwMode="auto">
          <a:xfrm flipH="1">
            <a:off x="5187950" y="5626100"/>
            <a:ext cx="1588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1" name="Freeform 975"/>
          <p:cNvSpPr>
            <a:spLocks/>
          </p:cNvSpPr>
          <p:nvPr/>
        </p:nvSpPr>
        <p:spPr bwMode="auto">
          <a:xfrm>
            <a:off x="5238750" y="5645150"/>
            <a:ext cx="14288" cy="9525"/>
          </a:xfrm>
          <a:custGeom>
            <a:avLst/>
            <a:gdLst>
              <a:gd name="T0" fmla="*/ 0 w 9"/>
              <a:gd name="T1" fmla="*/ 0 h 6"/>
              <a:gd name="T2" fmla="*/ 2 w 9"/>
              <a:gd name="T3" fmla="*/ 2 h 6"/>
              <a:gd name="T4" fmla="*/ 4 w 9"/>
              <a:gd name="T5" fmla="*/ 3 h 6"/>
              <a:gd name="T6" fmla="*/ 9 w 9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6">
                <a:moveTo>
                  <a:pt x="0" y="0"/>
                </a:moveTo>
                <a:lnTo>
                  <a:pt x="2" y="2"/>
                </a:lnTo>
                <a:lnTo>
                  <a:pt x="4" y="3"/>
                </a:lnTo>
                <a:lnTo>
                  <a:pt x="9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2" name="Freeform 976"/>
          <p:cNvSpPr>
            <a:spLocks/>
          </p:cNvSpPr>
          <p:nvPr/>
        </p:nvSpPr>
        <p:spPr bwMode="auto">
          <a:xfrm>
            <a:off x="5230813" y="5676900"/>
            <a:ext cx="14288" cy="1588"/>
          </a:xfrm>
          <a:custGeom>
            <a:avLst/>
            <a:gdLst>
              <a:gd name="T0" fmla="*/ 9 w 9"/>
              <a:gd name="T1" fmla="*/ 1 h 1"/>
              <a:gd name="T2" fmla="*/ 8 w 9"/>
              <a:gd name="T3" fmla="*/ 1 h 1"/>
              <a:gd name="T4" fmla="*/ 7 w 9"/>
              <a:gd name="T5" fmla="*/ 0 h 1"/>
              <a:gd name="T6" fmla="*/ 0 w 9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">
                <a:moveTo>
                  <a:pt x="9" y="1"/>
                </a:moveTo>
                <a:lnTo>
                  <a:pt x="8" y="1"/>
                </a:lnTo>
                <a:lnTo>
                  <a:pt x="7" y="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3" name="Freeform 977"/>
          <p:cNvSpPr>
            <a:spLocks/>
          </p:cNvSpPr>
          <p:nvPr/>
        </p:nvSpPr>
        <p:spPr bwMode="auto">
          <a:xfrm>
            <a:off x="5230813" y="5676900"/>
            <a:ext cx="14288" cy="1588"/>
          </a:xfrm>
          <a:custGeom>
            <a:avLst/>
            <a:gdLst>
              <a:gd name="T0" fmla="*/ 0 w 9"/>
              <a:gd name="T1" fmla="*/ 0 h 1"/>
              <a:gd name="T2" fmla="*/ 7 w 9"/>
              <a:gd name="T3" fmla="*/ 0 h 1"/>
              <a:gd name="T4" fmla="*/ 8 w 9"/>
              <a:gd name="T5" fmla="*/ 1 h 1"/>
              <a:gd name="T6" fmla="*/ 9 w 9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">
                <a:moveTo>
                  <a:pt x="0" y="0"/>
                </a:moveTo>
                <a:lnTo>
                  <a:pt x="7" y="0"/>
                </a:lnTo>
                <a:lnTo>
                  <a:pt x="8" y="1"/>
                </a:lnTo>
                <a:lnTo>
                  <a:pt x="9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4" name="Freeform 978"/>
          <p:cNvSpPr>
            <a:spLocks/>
          </p:cNvSpPr>
          <p:nvPr/>
        </p:nvSpPr>
        <p:spPr bwMode="auto">
          <a:xfrm>
            <a:off x="5214938" y="5678488"/>
            <a:ext cx="44450" cy="69850"/>
          </a:xfrm>
          <a:custGeom>
            <a:avLst/>
            <a:gdLst>
              <a:gd name="T0" fmla="*/ 19 w 28"/>
              <a:gd name="T1" fmla="*/ 0 h 44"/>
              <a:gd name="T2" fmla="*/ 19 w 28"/>
              <a:gd name="T3" fmla="*/ 8 h 44"/>
              <a:gd name="T4" fmla="*/ 19 w 28"/>
              <a:gd name="T5" fmla="*/ 9 h 44"/>
              <a:gd name="T6" fmla="*/ 19 w 28"/>
              <a:gd name="T7" fmla="*/ 14 h 44"/>
              <a:gd name="T8" fmla="*/ 21 w 28"/>
              <a:gd name="T9" fmla="*/ 15 h 44"/>
              <a:gd name="T10" fmla="*/ 25 w 28"/>
              <a:gd name="T11" fmla="*/ 15 h 44"/>
              <a:gd name="T12" fmla="*/ 24 w 28"/>
              <a:gd name="T13" fmla="*/ 19 h 44"/>
              <a:gd name="T14" fmla="*/ 24 w 28"/>
              <a:gd name="T15" fmla="*/ 20 h 44"/>
              <a:gd name="T16" fmla="*/ 22 w 28"/>
              <a:gd name="T17" fmla="*/ 20 h 44"/>
              <a:gd name="T18" fmla="*/ 21 w 28"/>
              <a:gd name="T19" fmla="*/ 20 h 44"/>
              <a:gd name="T20" fmla="*/ 21 w 28"/>
              <a:gd name="T21" fmla="*/ 22 h 44"/>
              <a:gd name="T22" fmla="*/ 21 w 28"/>
              <a:gd name="T23" fmla="*/ 23 h 44"/>
              <a:gd name="T24" fmla="*/ 22 w 28"/>
              <a:gd name="T25" fmla="*/ 27 h 44"/>
              <a:gd name="T26" fmla="*/ 26 w 28"/>
              <a:gd name="T27" fmla="*/ 38 h 44"/>
              <a:gd name="T28" fmla="*/ 26 w 28"/>
              <a:gd name="T29" fmla="*/ 39 h 44"/>
              <a:gd name="T30" fmla="*/ 28 w 28"/>
              <a:gd name="T31" fmla="*/ 39 h 44"/>
              <a:gd name="T32" fmla="*/ 28 w 28"/>
              <a:gd name="T33" fmla="*/ 41 h 44"/>
              <a:gd name="T34" fmla="*/ 25 w 28"/>
              <a:gd name="T35" fmla="*/ 41 h 44"/>
              <a:gd name="T36" fmla="*/ 25 w 28"/>
              <a:gd name="T37" fmla="*/ 42 h 44"/>
              <a:gd name="T38" fmla="*/ 25 w 28"/>
              <a:gd name="T39" fmla="*/ 44 h 44"/>
              <a:gd name="T40" fmla="*/ 24 w 28"/>
              <a:gd name="T41" fmla="*/ 44 h 44"/>
              <a:gd name="T42" fmla="*/ 21 w 28"/>
              <a:gd name="T43" fmla="*/ 42 h 44"/>
              <a:gd name="T44" fmla="*/ 18 w 28"/>
              <a:gd name="T45" fmla="*/ 39 h 44"/>
              <a:gd name="T46" fmla="*/ 17 w 28"/>
              <a:gd name="T47" fmla="*/ 35 h 44"/>
              <a:gd name="T48" fmla="*/ 15 w 28"/>
              <a:gd name="T49" fmla="*/ 34 h 44"/>
              <a:gd name="T50" fmla="*/ 14 w 28"/>
              <a:gd name="T51" fmla="*/ 34 h 44"/>
              <a:gd name="T52" fmla="*/ 10 w 28"/>
              <a:gd name="T53" fmla="*/ 35 h 44"/>
              <a:gd name="T54" fmla="*/ 9 w 28"/>
              <a:gd name="T55" fmla="*/ 34 h 44"/>
              <a:gd name="T56" fmla="*/ 7 w 28"/>
              <a:gd name="T57" fmla="*/ 33 h 44"/>
              <a:gd name="T58" fmla="*/ 2 w 28"/>
              <a:gd name="T59" fmla="*/ 29 h 44"/>
              <a:gd name="T60" fmla="*/ 2 w 28"/>
              <a:gd name="T61" fmla="*/ 27 h 44"/>
              <a:gd name="T62" fmla="*/ 0 w 28"/>
              <a:gd name="T63" fmla="*/ 23 h 44"/>
              <a:gd name="T64" fmla="*/ 6 w 28"/>
              <a:gd name="T65" fmla="*/ 22 h 44"/>
              <a:gd name="T66" fmla="*/ 10 w 28"/>
              <a:gd name="T67" fmla="*/ 16 h 44"/>
              <a:gd name="T68" fmla="*/ 10 w 28"/>
              <a:gd name="T69" fmla="*/ 15 h 44"/>
              <a:gd name="T70" fmla="*/ 11 w 28"/>
              <a:gd name="T71" fmla="*/ 12 h 44"/>
              <a:gd name="T72" fmla="*/ 9 w 28"/>
              <a:gd name="T73" fmla="*/ 9 h 44"/>
              <a:gd name="T74" fmla="*/ 9 w 28"/>
              <a:gd name="T75" fmla="*/ 8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" h="44">
                <a:moveTo>
                  <a:pt x="19" y="0"/>
                </a:moveTo>
                <a:lnTo>
                  <a:pt x="19" y="8"/>
                </a:lnTo>
                <a:lnTo>
                  <a:pt x="19" y="9"/>
                </a:lnTo>
                <a:lnTo>
                  <a:pt x="19" y="14"/>
                </a:lnTo>
                <a:lnTo>
                  <a:pt x="21" y="15"/>
                </a:lnTo>
                <a:lnTo>
                  <a:pt x="25" y="15"/>
                </a:lnTo>
                <a:lnTo>
                  <a:pt x="24" y="19"/>
                </a:lnTo>
                <a:lnTo>
                  <a:pt x="24" y="20"/>
                </a:lnTo>
                <a:lnTo>
                  <a:pt x="22" y="20"/>
                </a:lnTo>
                <a:lnTo>
                  <a:pt x="21" y="20"/>
                </a:lnTo>
                <a:lnTo>
                  <a:pt x="21" y="22"/>
                </a:lnTo>
                <a:lnTo>
                  <a:pt x="21" y="23"/>
                </a:lnTo>
                <a:lnTo>
                  <a:pt x="22" y="27"/>
                </a:lnTo>
                <a:lnTo>
                  <a:pt x="26" y="38"/>
                </a:lnTo>
                <a:lnTo>
                  <a:pt x="26" y="39"/>
                </a:lnTo>
                <a:lnTo>
                  <a:pt x="28" y="39"/>
                </a:lnTo>
                <a:lnTo>
                  <a:pt x="28" y="41"/>
                </a:lnTo>
                <a:lnTo>
                  <a:pt x="25" y="41"/>
                </a:lnTo>
                <a:lnTo>
                  <a:pt x="25" y="42"/>
                </a:lnTo>
                <a:lnTo>
                  <a:pt x="25" y="44"/>
                </a:lnTo>
                <a:lnTo>
                  <a:pt x="24" y="44"/>
                </a:lnTo>
                <a:lnTo>
                  <a:pt x="21" y="42"/>
                </a:lnTo>
                <a:lnTo>
                  <a:pt x="18" y="39"/>
                </a:lnTo>
                <a:lnTo>
                  <a:pt x="17" y="35"/>
                </a:lnTo>
                <a:lnTo>
                  <a:pt x="15" y="34"/>
                </a:lnTo>
                <a:lnTo>
                  <a:pt x="14" y="34"/>
                </a:lnTo>
                <a:lnTo>
                  <a:pt x="10" y="35"/>
                </a:lnTo>
                <a:lnTo>
                  <a:pt x="9" y="34"/>
                </a:lnTo>
                <a:lnTo>
                  <a:pt x="7" y="33"/>
                </a:lnTo>
                <a:lnTo>
                  <a:pt x="2" y="29"/>
                </a:lnTo>
                <a:lnTo>
                  <a:pt x="2" y="27"/>
                </a:lnTo>
                <a:lnTo>
                  <a:pt x="0" y="23"/>
                </a:lnTo>
                <a:lnTo>
                  <a:pt x="6" y="22"/>
                </a:lnTo>
                <a:lnTo>
                  <a:pt x="10" y="16"/>
                </a:lnTo>
                <a:lnTo>
                  <a:pt x="10" y="15"/>
                </a:lnTo>
                <a:lnTo>
                  <a:pt x="11" y="12"/>
                </a:lnTo>
                <a:lnTo>
                  <a:pt x="9" y="9"/>
                </a:lnTo>
                <a:lnTo>
                  <a:pt x="9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5" name="Freeform 979"/>
          <p:cNvSpPr>
            <a:spLocks/>
          </p:cNvSpPr>
          <p:nvPr/>
        </p:nvSpPr>
        <p:spPr bwMode="auto">
          <a:xfrm>
            <a:off x="5468938" y="3994150"/>
            <a:ext cx="53975" cy="84138"/>
          </a:xfrm>
          <a:custGeom>
            <a:avLst/>
            <a:gdLst>
              <a:gd name="T0" fmla="*/ 0 w 34"/>
              <a:gd name="T1" fmla="*/ 0 h 53"/>
              <a:gd name="T2" fmla="*/ 3 w 34"/>
              <a:gd name="T3" fmla="*/ 4 h 53"/>
              <a:gd name="T4" fmla="*/ 4 w 34"/>
              <a:gd name="T5" fmla="*/ 5 h 53"/>
              <a:gd name="T6" fmla="*/ 4 w 34"/>
              <a:gd name="T7" fmla="*/ 7 h 53"/>
              <a:gd name="T8" fmla="*/ 4 w 34"/>
              <a:gd name="T9" fmla="*/ 11 h 53"/>
              <a:gd name="T10" fmla="*/ 4 w 34"/>
              <a:gd name="T11" fmla="*/ 12 h 53"/>
              <a:gd name="T12" fmla="*/ 7 w 34"/>
              <a:gd name="T13" fmla="*/ 12 h 53"/>
              <a:gd name="T14" fmla="*/ 12 w 34"/>
              <a:gd name="T15" fmla="*/ 15 h 53"/>
              <a:gd name="T16" fmla="*/ 16 w 34"/>
              <a:gd name="T17" fmla="*/ 16 h 53"/>
              <a:gd name="T18" fmla="*/ 19 w 34"/>
              <a:gd name="T19" fmla="*/ 35 h 53"/>
              <a:gd name="T20" fmla="*/ 30 w 34"/>
              <a:gd name="T21" fmla="*/ 49 h 53"/>
              <a:gd name="T22" fmla="*/ 34 w 34"/>
              <a:gd name="T23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" h="53">
                <a:moveTo>
                  <a:pt x="0" y="0"/>
                </a:moveTo>
                <a:lnTo>
                  <a:pt x="3" y="4"/>
                </a:lnTo>
                <a:lnTo>
                  <a:pt x="4" y="5"/>
                </a:lnTo>
                <a:lnTo>
                  <a:pt x="4" y="7"/>
                </a:lnTo>
                <a:lnTo>
                  <a:pt x="4" y="11"/>
                </a:lnTo>
                <a:lnTo>
                  <a:pt x="4" y="12"/>
                </a:lnTo>
                <a:lnTo>
                  <a:pt x="7" y="12"/>
                </a:lnTo>
                <a:lnTo>
                  <a:pt x="12" y="15"/>
                </a:lnTo>
                <a:lnTo>
                  <a:pt x="16" y="16"/>
                </a:lnTo>
                <a:lnTo>
                  <a:pt x="19" y="35"/>
                </a:lnTo>
                <a:lnTo>
                  <a:pt x="30" y="49"/>
                </a:lnTo>
                <a:lnTo>
                  <a:pt x="34" y="5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6" name="Freeform 980"/>
          <p:cNvSpPr>
            <a:spLocks/>
          </p:cNvSpPr>
          <p:nvPr/>
        </p:nvSpPr>
        <p:spPr bwMode="auto">
          <a:xfrm>
            <a:off x="5367338" y="4035425"/>
            <a:ext cx="11113" cy="25400"/>
          </a:xfrm>
          <a:custGeom>
            <a:avLst/>
            <a:gdLst>
              <a:gd name="T0" fmla="*/ 1 w 7"/>
              <a:gd name="T1" fmla="*/ 16 h 16"/>
              <a:gd name="T2" fmla="*/ 7 w 7"/>
              <a:gd name="T3" fmla="*/ 9 h 16"/>
              <a:gd name="T4" fmla="*/ 0 w 7"/>
              <a:gd name="T5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16">
                <a:moveTo>
                  <a:pt x="1" y="16"/>
                </a:moveTo>
                <a:lnTo>
                  <a:pt x="7" y="9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7" name="Freeform 981"/>
          <p:cNvSpPr>
            <a:spLocks/>
          </p:cNvSpPr>
          <p:nvPr/>
        </p:nvSpPr>
        <p:spPr bwMode="auto">
          <a:xfrm>
            <a:off x="5364163" y="4073525"/>
            <a:ext cx="158750" cy="11113"/>
          </a:xfrm>
          <a:custGeom>
            <a:avLst/>
            <a:gdLst>
              <a:gd name="T0" fmla="*/ 100 w 100"/>
              <a:gd name="T1" fmla="*/ 3 h 7"/>
              <a:gd name="T2" fmla="*/ 99 w 100"/>
              <a:gd name="T3" fmla="*/ 3 h 7"/>
              <a:gd name="T4" fmla="*/ 96 w 100"/>
              <a:gd name="T5" fmla="*/ 3 h 7"/>
              <a:gd name="T6" fmla="*/ 89 w 100"/>
              <a:gd name="T7" fmla="*/ 2 h 7"/>
              <a:gd name="T8" fmla="*/ 88 w 100"/>
              <a:gd name="T9" fmla="*/ 2 h 7"/>
              <a:gd name="T10" fmla="*/ 85 w 100"/>
              <a:gd name="T11" fmla="*/ 3 h 7"/>
              <a:gd name="T12" fmla="*/ 82 w 100"/>
              <a:gd name="T13" fmla="*/ 3 h 7"/>
              <a:gd name="T14" fmla="*/ 79 w 100"/>
              <a:gd name="T15" fmla="*/ 0 h 7"/>
              <a:gd name="T16" fmla="*/ 77 w 100"/>
              <a:gd name="T17" fmla="*/ 2 h 7"/>
              <a:gd name="T18" fmla="*/ 75 w 100"/>
              <a:gd name="T19" fmla="*/ 2 h 7"/>
              <a:gd name="T20" fmla="*/ 63 w 100"/>
              <a:gd name="T21" fmla="*/ 7 h 7"/>
              <a:gd name="T22" fmla="*/ 56 w 100"/>
              <a:gd name="T23" fmla="*/ 3 h 7"/>
              <a:gd name="T24" fmla="*/ 13 w 100"/>
              <a:gd name="T25" fmla="*/ 5 h 7"/>
              <a:gd name="T26" fmla="*/ 4 w 100"/>
              <a:gd name="T27" fmla="*/ 5 h 7"/>
              <a:gd name="T28" fmla="*/ 0 w 100"/>
              <a:gd name="T29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0" h="7">
                <a:moveTo>
                  <a:pt x="100" y="3"/>
                </a:moveTo>
                <a:lnTo>
                  <a:pt x="99" y="3"/>
                </a:lnTo>
                <a:lnTo>
                  <a:pt x="96" y="3"/>
                </a:lnTo>
                <a:lnTo>
                  <a:pt x="89" y="2"/>
                </a:lnTo>
                <a:lnTo>
                  <a:pt x="88" y="2"/>
                </a:lnTo>
                <a:lnTo>
                  <a:pt x="85" y="3"/>
                </a:lnTo>
                <a:lnTo>
                  <a:pt x="82" y="3"/>
                </a:lnTo>
                <a:lnTo>
                  <a:pt x="79" y="0"/>
                </a:lnTo>
                <a:lnTo>
                  <a:pt x="77" y="2"/>
                </a:lnTo>
                <a:lnTo>
                  <a:pt x="75" y="2"/>
                </a:lnTo>
                <a:lnTo>
                  <a:pt x="63" y="7"/>
                </a:lnTo>
                <a:lnTo>
                  <a:pt x="56" y="3"/>
                </a:lnTo>
                <a:lnTo>
                  <a:pt x="13" y="5"/>
                </a:lnTo>
                <a:lnTo>
                  <a:pt x="4" y="5"/>
                </a:lnTo>
                <a:lnTo>
                  <a:pt x="0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8" name="Freeform 982"/>
          <p:cNvSpPr>
            <a:spLocks noEditPoints="1"/>
          </p:cNvSpPr>
          <p:nvPr/>
        </p:nvSpPr>
        <p:spPr bwMode="auto">
          <a:xfrm>
            <a:off x="5554663" y="3424238"/>
            <a:ext cx="41275" cy="46038"/>
          </a:xfrm>
          <a:custGeom>
            <a:avLst/>
            <a:gdLst>
              <a:gd name="T0" fmla="*/ 23 w 26"/>
              <a:gd name="T1" fmla="*/ 0 h 29"/>
              <a:gd name="T2" fmla="*/ 25 w 26"/>
              <a:gd name="T3" fmla="*/ 0 h 29"/>
              <a:gd name="T4" fmla="*/ 25 w 26"/>
              <a:gd name="T5" fmla="*/ 2 h 29"/>
              <a:gd name="T6" fmla="*/ 26 w 26"/>
              <a:gd name="T7" fmla="*/ 10 h 29"/>
              <a:gd name="T8" fmla="*/ 17 w 26"/>
              <a:gd name="T9" fmla="*/ 21 h 29"/>
              <a:gd name="T10" fmla="*/ 6 w 26"/>
              <a:gd name="T11" fmla="*/ 28 h 29"/>
              <a:gd name="T12" fmla="*/ 2 w 26"/>
              <a:gd name="T13" fmla="*/ 29 h 29"/>
              <a:gd name="T14" fmla="*/ 2 w 26"/>
              <a:gd name="T15" fmla="*/ 29 h 29"/>
              <a:gd name="T16" fmla="*/ 0 w 26"/>
              <a:gd name="T17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29">
                <a:moveTo>
                  <a:pt x="23" y="0"/>
                </a:moveTo>
                <a:lnTo>
                  <a:pt x="25" y="0"/>
                </a:lnTo>
                <a:lnTo>
                  <a:pt x="25" y="2"/>
                </a:lnTo>
                <a:lnTo>
                  <a:pt x="26" y="10"/>
                </a:lnTo>
                <a:lnTo>
                  <a:pt x="17" y="21"/>
                </a:lnTo>
                <a:lnTo>
                  <a:pt x="6" y="28"/>
                </a:lnTo>
                <a:lnTo>
                  <a:pt x="2" y="29"/>
                </a:lnTo>
                <a:moveTo>
                  <a:pt x="2" y="29"/>
                </a:moveTo>
                <a:lnTo>
                  <a:pt x="0" y="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9" name="Freeform 983"/>
          <p:cNvSpPr>
            <a:spLocks noEditPoints="1"/>
          </p:cNvSpPr>
          <p:nvPr/>
        </p:nvSpPr>
        <p:spPr bwMode="auto">
          <a:xfrm>
            <a:off x="5553075" y="3559175"/>
            <a:ext cx="82550" cy="82550"/>
          </a:xfrm>
          <a:custGeom>
            <a:avLst/>
            <a:gdLst>
              <a:gd name="T0" fmla="*/ 0 w 52"/>
              <a:gd name="T1" fmla="*/ 14 h 52"/>
              <a:gd name="T2" fmla="*/ 4 w 52"/>
              <a:gd name="T3" fmla="*/ 19 h 52"/>
              <a:gd name="T4" fmla="*/ 16 w 52"/>
              <a:gd name="T5" fmla="*/ 15 h 52"/>
              <a:gd name="T6" fmla="*/ 18 w 52"/>
              <a:gd name="T7" fmla="*/ 15 h 52"/>
              <a:gd name="T8" fmla="*/ 23 w 52"/>
              <a:gd name="T9" fmla="*/ 14 h 52"/>
              <a:gd name="T10" fmla="*/ 24 w 52"/>
              <a:gd name="T11" fmla="*/ 14 h 52"/>
              <a:gd name="T12" fmla="*/ 26 w 52"/>
              <a:gd name="T13" fmla="*/ 11 h 52"/>
              <a:gd name="T14" fmla="*/ 29 w 52"/>
              <a:gd name="T15" fmla="*/ 4 h 52"/>
              <a:gd name="T16" fmla="*/ 30 w 52"/>
              <a:gd name="T17" fmla="*/ 4 h 52"/>
              <a:gd name="T18" fmla="*/ 41 w 52"/>
              <a:gd name="T19" fmla="*/ 0 h 52"/>
              <a:gd name="T20" fmla="*/ 44 w 52"/>
              <a:gd name="T21" fmla="*/ 3 h 52"/>
              <a:gd name="T22" fmla="*/ 48 w 52"/>
              <a:gd name="T23" fmla="*/ 5 h 52"/>
              <a:gd name="T24" fmla="*/ 50 w 52"/>
              <a:gd name="T25" fmla="*/ 8 h 52"/>
              <a:gd name="T26" fmla="*/ 46 w 52"/>
              <a:gd name="T27" fmla="*/ 9 h 52"/>
              <a:gd name="T28" fmla="*/ 52 w 52"/>
              <a:gd name="T29" fmla="*/ 15 h 52"/>
              <a:gd name="T30" fmla="*/ 52 w 52"/>
              <a:gd name="T31" fmla="*/ 15 h 52"/>
              <a:gd name="T32" fmla="*/ 45 w 52"/>
              <a:gd name="T33" fmla="*/ 31 h 52"/>
              <a:gd name="T34" fmla="*/ 30 w 52"/>
              <a:gd name="T35" fmla="*/ 41 h 52"/>
              <a:gd name="T36" fmla="*/ 12 w 52"/>
              <a:gd name="T37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" h="52">
                <a:moveTo>
                  <a:pt x="0" y="14"/>
                </a:moveTo>
                <a:lnTo>
                  <a:pt x="4" y="19"/>
                </a:lnTo>
                <a:lnTo>
                  <a:pt x="16" y="15"/>
                </a:lnTo>
                <a:lnTo>
                  <a:pt x="18" y="15"/>
                </a:lnTo>
                <a:lnTo>
                  <a:pt x="23" y="14"/>
                </a:lnTo>
                <a:lnTo>
                  <a:pt x="24" y="14"/>
                </a:lnTo>
                <a:lnTo>
                  <a:pt x="26" y="11"/>
                </a:lnTo>
                <a:lnTo>
                  <a:pt x="29" y="4"/>
                </a:lnTo>
                <a:lnTo>
                  <a:pt x="30" y="4"/>
                </a:lnTo>
                <a:lnTo>
                  <a:pt x="41" y="0"/>
                </a:lnTo>
                <a:lnTo>
                  <a:pt x="44" y="3"/>
                </a:lnTo>
                <a:lnTo>
                  <a:pt x="48" y="5"/>
                </a:lnTo>
                <a:lnTo>
                  <a:pt x="50" y="8"/>
                </a:lnTo>
                <a:lnTo>
                  <a:pt x="46" y="9"/>
                </a:lnTo>
                <a:lnTo>
                  <a:pt x="52" y="15"/>
                </a:lnTo>
                <a:moveTo>
                  <a:pt x="52" y="15"/>
                </a:moveTo>
                <a:lnTo>
                  <a:pt x="45" y="31"/>
                </a:lnTo>
                <a:lnTo>
                  <a:pt x="30" y="41"/>
                </a:lnTo>
                <a:lnTo>
                  <a:pt x="12" y="5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0" name="Freeform 984"/>
          <p:cNvSpPr>
            <a:spLocks noEditPoints="1"/>
          </p:cNvSpPr>
          <p:nvPr/>
        </p:nvSpPr>
        <p:spPr bwMode="auto">
          <a:xfrm>
            <a:off x="5653088" y="3232150"/>
            <a:ext cx="158750" cy="171450"/>
          </a:xfrm>
          <a:custGeom>
            <a:avLst/>
            <a:gdLst>
              <a:gd name="T0" fmla="*/ 19 w 100"/>
              <a:gd name="T1" fmla="*/ 18 h 108"/>
              <a:gd name="T2" fmla="*/ 26 w 100"/>
              <a:gd name="T3" fmla="*/ 14 h 108"/>
              <a:gd name="T4" fmla="*/ 28 w 100"/>
              <a:gd name="T5" fmla="*/ 7 h 108"/>
              <a:gd name="T6" fmla="*/ 23 w 100"/>
              <a:gd name="T7" fmla="*/ 4 h 108"/>
              <a:gd name="T8" fmla="*/ 32 w 100"/>
              <a:gd name="T9" fmla="*/ 0 h 108"/>
              <a:gd name="T10" fmla="*/ 35 w 100"/>
              <a:gd name="T11" fmla="*/ 0 h 108"/>
              <a:gd name="T12" fmla="*/ 39 w 100"/>
              <a:gd name="T13" fmla="*/ 5 h 108"/>
              <a:gd name="T14" fmla="*/ 21 w 100"/>
              <a:gd name="T15" fmla="*/ 67 h 108"/>
              <a:gd name="T16" fmla="*/ 21 w 100"/>
              <a:gd name="T17" fmla="*/ 67 h 108"/>
              <a:gd name="T18" fmla="*/ 20 w 100"/>
              <a:gd name="T19" fmla="*/ 65 h 108"/>
              <a:gd name="T20" fmla="*/ 15 w 100"/>
              <a:gd name="T21" fmla="*/ 60 h 108"/>
              <a:gd name="T22" fmla="*/ 13 w 100"/>
              <a:gd name="T23" fmla="*/ 56 h 108"/>
              <a:gd name="T24" fmla="*/ 11 w 100"/>
              <a:gd name="T25" fmla="*/ 46 h 108"/>
              <a:gd name="T26" fmla="*/ 0 w 100"/>
              <a:gd name="T27" fmla="*/ 63 h 108"/>
              <a:gd name="T28" fmla="*/ 21 w 100"/>
              <a:gd name="T29" fmla="*/ 70 h 108"/>
              <a:gd name="T30" fmla="*/ 24 w 100"/>
              <a:gd name="T31" fmla="*/ 68 h 108"/>
              <a:gd name="T32" fmla="*/ 21 w 100"/>
              <a:gd name="T33" fmla="*/ 67 h 108"/>
              <a:gd name="T34" fmla="*/ 49 w 100"/>
              <a:gd name="T35" fmla="*/ 108 h 108"/>
              <a:gd name="T36" fmla="*/ 46 w 100"/>
              <a:gd name="T37" fmla="*/ 108 h 108"/>
              <a:gd name="T38" fmla="*/ 50 w 100"/>
              <a:gd name="T39" fmla="*/ 104 h 108"/>
              <a:gd name="T40" fmla="*/ 47 w 100"/>
              <a:gd name="T41" fmla="*/ 100 h 108"/>
              <a:gd name="T42" fmla="*/ 36 w 100"/>
              <a:gd name="T43" fmla="*/ 95 h 108"/>
              <a:gd name="T44" fmla="*/ 35 w 100"/>
              <a:gd name="T45" fmla="*/ 90 h 108"/>
              <a:gd name="T46" fmla="*/ 32 w 100"/>
              <a:gd name="T47" fmla="*/ 86 h 108"/>
              <a:gd name="T48" fmla="*/ 32 w 100"/>
              <a:gd name="T49" fmla="*/ 89 h 108"/>
              <a:gd name="T50" fmla="*/ 27 w 100"/>
              <a:gd name="T51" fmla="*/ 90 h 108"/>
              <a:gd name="T52" fmla="*/ 21 w 100"/>
              <a:gd name="T53" fmla="*/ 86 h 108"/>
              <a:gd name="T54" fmla="*/ 20 w 100"/>
              <a:gd name="T55" fmla="*/ 83 h 108"/>
              <a:gd name="T56" fmla="*/ 20 w 100"/>
              <a:gd name="T57" fmla="*/ 80 h 108"/>
              <a:gd name="T58" fmla="*/ 21 w 100"/>
              <a:gd name="T59" fmla="*/ 79 h 108"/>
              <a:gd name="T60" fmla="*/ 20 w 100"/>
              <a:gd name="T61" fmla="*/ 78 h 108"/>
              <a:gd name="T62" fmla="*/ 21 w 100"/>
              <a:gd name="T63" fmla="*/ 71 h 108"/>
              <a:gd name="T64" fmla="*/ 21 w 100"/>
              <a:gd name="T65" fmla="*/ 70 h 108"/>
              <a:gd name="T66" fmla="*/ 39 w 100"/>
              <a:gd name="T67" fmla="*/ 5 h 108"/>
              <a:gd name="T68" fmla="*/ 43 w 100"/>
              <a:gd name="T69" fmla="*/ 8 h 108"/>
              <a:gd name="T70" fmla="*/ 51 w 100"/>
              <a:gd name="T71" fmla="*/ 8 h 108"/>
              <a:gd name="T72" fmla="*/ 46 w 100"/>
              <a:gd name="T73" fmla="*/ 12 h 108"/>
              <a:gd name="T74" fmla="*/ 51 w 100"/>
              <a:gd name="T75" fmla="*/ 29 h 108"/>
              <a:gd name="T76" fmla="*/ 54 w 100"/>
              <a:gd name="T77" fmla="*/ 27 h 108"/>
              <a:gd name="T78" fmla="*/ 61 w 100"/>
              <a:gd name="T79" fmla="*/ 27 h 108"/>
              <a:gd name="T80" fmla="*/ 66 w 100"/>
              <a:gd name="T81" fmla="*/ 26 h 108"/>
              <a:gd name="T82" fmla="*/ 88 w 100"/>
              <a:gd name="T83" fmla="*/ 23 h 108"/>
              <a:gd name="T84" fmla="*/ 85 w 100"/>
              <a:gd name="T85" fmla="*/ 42 h 108"/>
              <a:gd name="T86" fmla="*/ 75 w 100"/>
              <a:gd name="T87" fmla="*/ 61 h 108"/>
              <a:gd name="T88" fmla="*/ 87 w 100"/>
              <a:gd name="T89" fmla="*/ 60 h 108"/>
              <a:gd name="T90" fmla="*/ 91 w 100"/>
              <a:gd name="T91" fmla="*/ 68 h 108"/>
              <a:gd name="T92" fmla="*/ 87 w 100"/>
              <a:gd name="T93" fmla="*/ 75 h 108"/>
              <a:gd name="T94" fmla="*/ 94 w 100"/>
              <a:gd name="T95" fmla="*/ 80 h 108"/>
              <a:gd name="T96" fmla="*/ 94 w 100"/>
              <a:gd name="T97" fmla="*/ 85 h 108"/>
              <a:gd name="T98" fmla="*/ 94 w 100"/>
              <a:gd name="T99" fmla="*/ 90 h 108"/>
              <a:gd name="T100" fmla="*/ 100 w 100"/>
              <a:gd name="T101" fmla="*/ 94 h 108"/>
              <a:gd name="T102" fmla="*/ 88 w 100"/>
              <a:gd name="T103" fmla="*/ 102 h 108"/>
              <a:gd name="T104" fmla="*/ 79 w 100"/>
              <a:gd name="T105" fmla="*/ 98 h 108"/>
              <a:gd name="T106" fmla="*/ 80 w 100"/>
              <a:gd name="T107" fmla="*/ 105 h 108"/>
              <a:gd name="T108" fmla="*/ 73 w 100"/>
              <a:gd name="T109" fmla="*/ 108 h 108"/>
              <a:gd name="T110" fmla="*/ 68 w 100"/>
              <a:gd name="T111" fmla="*/ 100 h 108"/>
              <a:gd name="T112" fmla="*/ 66 w 100"/>
              <a:gd name="T113" fmla="*/ 100 h 108"/>
              <a:gd name="T114" fmla="*/ 65 w 100"/>
              <a:gd name="T115" fmla="*/ 100 h 108"/>
              <a:gd name="T116" fmla="*/ 65 w 100"/>
              <a:gd name="T117" fmla="*/ 10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0" h="108">
                <a:moveTo>
                  <a:pt x="19" y="18"/>
                </a:moveTo>
                <a:lnTo>
                  <a:pt x="26" y="14"/>
                </a:lnTo>
                <a:lnTo>
                  <a:pt x="28" y="7"/>
                </a:lnTo>
                <a:lnTo>
                  <a:pt x="23" y="4"/>
                </a:lnTo>
                <a:lnTo>
                  <a:pt x="32" y="0"/>
                </a:lnTo>
                <a:lnTo>
                  <a:pt x="35" y="0"/>
                </a:lnTo>
                <a:lnTo>
                  <a:pt x="39" y="5"/>
                </a:lnTo>
                <a:moveTo>
                  <a:pt x="21" y="67"/>
                </a:moveTo>
                <a:lnTo>
                  <a:pt x="21" y="67"/>
                </a:lnTo>
                <a:lnTo>
                  <a:pt x="20" y="65"/>
                </a:lnTo>
                <a:lnTo>
                  <a:pt x="15" y="60"/>
                </a:lnTo>
                <a:lnTo>
                  <a:pt x="13" y="56"/>
                </a:lnTo>
                <a:lnTo>
                  <a:pt x="11" y="46"/>
                </a:lnTo>
                <a:lnTo>
                  <a:pt x="0" y="63"/>
                </a:lnTo>
                <a:moveTo>
                  <a:pt x="21" y="70"/>
                </a:moveTo>
                <a:lnTo>
                  <a:pt x="24" y="68"/>
                </a:lnTo>
                <a:lnTo>
                  <a:pt x="21" y="67"/>
                </a:lnTo>
                <a:moveTo>
                  <a:pt x="49" y="108"/>
                </a:moveTo>
                <a:lnTo>
                  <a:pt x="46" y="108"/>
                </a:lnTo>
                <a:lnTo>
                  <a:pt x="50" y="104"/>
                </a:lnTo>
                <a:lnTo>
                  <a:pt x="47" y="100"/>
                </a:lnTo>
                <a:lnTo>
                  <a:pt x="36" y="95"/>
                </a:lnTo>
                <a:lnTo>
                  <a:pt x="35" y="90"/>
                </a:lnTo>
                <a:lnTo>
                  <a:pt x="32" y="86"/>
                </a:lnTo>
                <a:lnTo>
                  <a:pt x="32" y="89"/>
                </a:lnTo>
                <a:lnTo>
                  <a:pt x="27" y="90"/>
                </a:lnTo>
                <a:lnTo>
                  <a:pt x="21" y="86"/>
                </a:lnTo>
                <a:lnTo>
                  <a:pt x="20" y="83"/>
                </a:lnTo>
                <a:lnTo>
                  <a:pt x="20" y="80"/>
                </a:lnTo>
                <a:lnTo>
                  <a:pt x="21" y="79"/>
                </a:lnTo>
                <a:lnTo>
                  <a:pt x="20" y="78"/>
                </a:lnTo>
                <a:lnTo>
                  <a:pt x="21" y="71"/>
                </a:lnTo>
                <a:lnTo>
                  <a:pt x="21" y="70"/>
                </a:lnTo>
                <a:moveTo>
                  <a:pt x="39" y="5"/>
                </a:moveTo>
                <a:lnTo>
                  <a:pt x="43" y="8"/>
                </a:lnTo>
                <a:lnTo>
                  <a:pt x="51" y="8"/>
                </a:lnTo>
                <a:lnTo>
                  <a:pt x="46" y="12"/>
                </a:lnTo>
                <a:lnTo>
                  <a:pt x="51" y="29"/>
                </a:lnTo>
                <a:lnTo>
                  <a:pt x="54" y="27"/>
                </a:lnTo>
                <a:lnTo>
                  <a:pt x="61" y="27"/>
                </a:lnTo>
                <a:lnTo>
                  <a:pt x="66" y="26"/>
                </a:lnTo>
                <a:lnTo>
                  <a:pt x="88" y="23"/>
                </a:lnTo>
                <a:lnTo>
                  <a:pt x="85" y="42"/>
                </a:lnTo>
                <a:lnTo>
                  <a:pt x="75" y="61"/>
                </a:lnTo>
                <a:lnTo>
                  <a:pt x="87" y="60"/>
                </a:lnTo>
                <a:lnTo>
                  <a:pt x="91" y="68"/>
                </a:lnTo>
                <a:lnTo>
                  <a:pt x="87" y="75"/>
                </a:lnTo>
                <a:lnTo>
                  <a:pt x="94" y="80"/>
                </a:lnTo>
                <a:lnTo>
                  <a:pt x="94" y="85"/>
                </a:lnTo>
                <a:lnTo>
                  <a:pt x="94" y="90"/>
                </a:lnTo>
                <a:lnTo>
                  <a:pt x="100" y="94"/>
                </a:lnTo>
                <a:lnTo>
                  <a:pt x="88" y="102"/>
                </a:lnTo>
                <a:lnTo>
                  <a:pt x="79" y="98"/>
                </a:lnTo>
                <a:lnTo>
                  <a:pt x="80" y="105"/>
                </a:lnTo>
                <a:lnTo>
                  <a:pt x="73" y="108"/>
                </a:lnTo>
                <a:lnTo>
                  <a:pt x="68" y="100"/>
                </a:lnTo>
                <a:lnTo>
                  <a:pt x="66" y="100"/>
                </a:lnTo>
                <a:lnTo>
                  <a:pt x="65" y="100"/>
                </a:lnTo>
                <a:lnTo>
                  <a:pt x="65" y="10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1" name="Freeform 985"/>
          <p:cNvSpPr>
            <a:spLocks noEditPoints="1"/>
          </p:cNvSpPr>
          <p:nvPr/>
        </p:nvSpPr>
        <p:spPr bwMode="auto">
          <a:xfrm>
            <a:off x="5734050" y="2828925"/>
            <a:ext cx="106363" cy="117475"/>
          </a:xfrm>
          <a:custGeom>
            <a:avLst/>
            <a:gdLst>
              <a:gd name="T0" fmla="*/ 43 w 67"/>
              <a:gd name="T1" fmla="*/ 15 h 74"/>
              <a:gd name="T2" fmla="*/ 56 w 67"/>
              <a:gd name="T3" fmla="*/ 17 h 74"/>
              <a:gd name="T4" fmla="*/ 56 w 67"/>
              <a:gd name="T5" fmla="*/ 18 h 74"/>
              <a:gd name="T6" fmla="*/ 62 w 67"/>
              <a:gd name="T7" fmla="*/ 30 h 74"/>
              <a:gd name="T8" fmla="*/ 60 w 67"/>
              <a:gd name="T9" fmla="*/ 34 h 74"/>
              <a:gd name="T10" fmla="*/ 59 w 67"/>
              <a:gd name="T11" fmla="*/ 41 h 74"/>
              <a:gd name="T12" fmla="*/ 60 w 67"/>
              <a:gd name="T13" fmla="*/ 43 h 74"/>
              <a:gd name="T14" fmla="*/ 66 w 67"/>
              <a:gd name="T15" fmla="*/ 51 h 74"/>
              <a:gd name="T16" fmla="*/ 67 w 67"/>
              <a:gd name="T17" fmla="*/ 54 h 74"/>
              <a:gd name="T18" fmla="*/ 63 w 67"/>
              <a:gd name="T19" fmla="*/ 56 h 74"/>
              <a:gd name="T20" fmla="*/ 67 w 67"/>
              <a:gd name="T21" fmla="*/ 66 h 74"/>
              <a:gd name="T22" fmla="*/ 62 w 67"/>
              <a:gd name="T23" fmla="*/ 66 h 74"/>
              <a:gd name="T24" fmla="*/ 62 w 67"/>
              <a:gd name="T25" fmla="*/ 66 h 74"/>
              <a:gd name="T26" fmla="*/ 60 w 67"/>
              <a:gd name="T27" fmla="*/ 70 h 74"/>
              <a:gd name="T28" fmla="*/ 60 w 67"/>
              <a:gd name="T29" fmla="*/ 74 h 74"/>
              <a:gd name="T30" fmla="*/ 60 w 67"/>
              <a:gd name="T31" fmla="*/ 74 h 74"/>
              <a:gd name="T32" fmla="*/ 20 w 67"/>
              <a:gd name="T33" fmla="*/ 15 h 74"/>
              <a:gd name="T34" fmla="*/ 18 w 67"/>
              <a:gd name="T35" fmla="*/ 15 h 74"/>
              <a:gd name="T36" fmla="*/ 29 w 67"/>
              <a:gd name="T37" fmla="*/ 13 h 74"/>
              <a:gd name="T38" fmla="*/ 0 w 67"/>
              <a:gd name="T39" fmla="*/ 0 h 74"/>
              <a:gd name="T40" fmla="*/ 9 w 67"/>
              <a:gd name="T41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7" h="74">
                <a:moveTo>
                  <a:pt x="43" y="15"/>
                </a:moveTo>
                <a:lnTo>
                  <a:pt x="56" y="17"/>
                </a:lnTo>
                <a:lnTo>
                  <a:pt x="56" y="18"/>
                </a:lnTo>
                <a:lnTo>
                  <a:pt x="62" y="30"/>
                </a:lnTo>
                <a:lnTo>
                  <a:pt x="60" y="34"/>
                </a:lnTo>
                <a:lnTo>
                  <a:pt x="59" y="41"/>
                </a:lnTo>
                <a:lnTo>
                  <a:pt x="60" y="43"/>
                </a:lnTo>
                <a:lnTo>
                  <a:pt x="66" y="51"/>
                </a:lnTo>
                <a:lnTo>
                  <a:pt x="67" y="54"/>
                </a:lnTo>
                <a:lnTo>
                  <a:pt x="63" y="56"/>
                </a:lnTo>
                <a:lnTo>
                  <a:pt x="67" y="66"/>
                </a:lnTo>
                <a:lnTo>
                  <a:pt x="62" y="66"/>
                </a:lnTo>
                <a:moveTo>
                  <a:pt x="62" y="66"/>
                </a:moveTo>
                <a:lnTo>
                  <a:pt x="60" y="70"/>
                </a:lnTo>
                <a:lnTo>
                  <a:pt x="60" y="74"/>
                </a:lnTo>
                <a:lnTo>
                  <a:pt x="60" y="74"/>
                </a:lnTo>
                <a:moveTo>
                  <a:pt x="20" y="15"/>
                </a:moveTo>
                <a:lnTo>
                  <a:pt x="18" y="15"/>
                </a:lnTo>
                <a:lnTo>
                  <a:pt x="29" y="13"/>
                </a:lnTo>
                <a:moveTo>
                  <a:pt x="0" y="0"/>
                </a:moveTo>
                <a:lnTo>
                  <a:pt x="9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2" name="Line 986"/>
          <p:cNvSpPr>
            <a:spLocks noChangeShapeType="1"/>
          </p:cNvSpPr>
          <p:nvPr/>
        </p:nvSpPr>
        <p:spPr bwMode="auto">
          <a:xfrm>
            <a:off x="6008688" y="2135188"/>
            <a:ext cx="0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3" name="Freeform 987"/>
          <p:cNvSpPr>
            <a:spLocks noEditPoints="1"/>
          </p:cNvSpPr>
          <p:nvPr/>
        </p:nvSpPr>
        <p:spPr bwMode="auto">
          <a:xfrm>
            <a:off x="6507163" y="1749425"/>
            <a:ext cx="85725" cy="96838"/>
          </a:xfrm>
          <a:custGeom>
            <a:avLst/>
            <a:gdLst>
              <a:gd name="T0" fmla="*/ 39 w 54"/>
              <a:gd name="T1" fmla="*/ 0 h 61"/>
              <a:gd name="T2" fmla="*/ 41 w 54"/>
              <a:gd name="T3" fmla="*/ 3 h 61"/>
              <a:gd name="T4" fmla="*/ 44 w 54"/>
              <a:gd name="T5" fmla="*/ 7 h 61"/>
              <a:gd name="T6" fmla="*/ 41 w 54"/>
              <a:gd name="T7" fmla="*/ 20 h 61"/>
              <a:gd name="T8" fmla="*/ 41 w 54"/>
              <a:gd name="T9" fmla="*/ 23 h 61"/>
              <a:gd name="T10" fmla="*/ 42 w 54"/>
              <a:gd name="T11" fmla="*/ 26 h 61"/>
              <a:gd name="T12" fmla="*/ 49 w 54"/>
              <a:gd name="T13" fmla="*/ 31 h 61"/>
              <a:gd name="T14" fmla="*/ 49 w 54"/>
              <a:gd name="T15" fmla="*/ 31 h 61"/>
              <a:gd name="T16" fmla="*/ 54 w 54"/>
              <a:gd name="T17" fmla="*/ 41 h 61"/>
              <a:gd name="T18" fmla="*/ 48 w 54"/>
              <a:gd name="T19" fmla="*/ 46 h 61"/>
              <a:gd name="T20" fmla="*/ 37 w 54"/>
              <a:gd name="T21" fmla="*/ 38 h 61"/>
              <a:gd name="T22" fmla="*/ 33 w 54"/>
              <a:gd name="T23" fmla="*/ 34 h 61"/>
              <a:gd name="T24" fmla="*/ 24 w 54"/>
              <a:gd name="T25" fmla="*/ 34 h 61"/>
              <a:gd name="T26" fmla="*/ 22 w 54"/>
              <a:gd name="T27" fmla="*/ 34 h 61"/>
              <a:gd name="T28" fmla="*/ 19 w 54"/>
              <a:gd name="T29" fmla="*/ 37 h 61"/>
              <a:gd name="T30" fmla="*/ 16 w 54"/>
              <a:gd name="T31" fmla="*/ 41 h 61"/>
              <a:gd name="T32" fmla="*/ 16 w 54"/>
              <a:gd name="T33" fmla="*/ 44 h 61"/>
              <a:gd name="T34" fmla="*/ 18 w 54"/>
              <a:gd name="T35" fmla="*/ 46 h 61"/>
              <a:gd name="T36" fmla="*/ 19 w 54"/>
              <a:gd name="T37" fmla="*/ 50 h 61"/>
              <a:gd name="T38" fmla="*/ 11 w 54"/>
              <a:gd name="T39" fmla="*/ 56 h 61"/>
              <a:gd name="T40" fmla="*/ 5 w 54"/>
              <a:gd name="T41" fmla="*/ 59 h 61"/>
              <a:gd name="T42" fmla="*/ 3 w 54"/>
              <a:gd name="T43" fmla="*/ 60 h 61"/>
              <a:gd name="T44" fmla="*/ 0 w 54"/>
              <a:gd name="T45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4" h="61">
                <a:moveTo>
                  <a:pt x="39" y="0"/>
                </a:moveTo>
                <a:lnTo>
                  <a:pt x="41" y="3"/>
                </a:lnTo>
                <a:lnTo>
                  <a:pt x="44" y="7"/>
                </a:lnTo>
                <a:lnTo>
                  <a:pt x="41" y="20"/>
                </a:lnTo>
                <a:lnTo>
                  <a:pt x="41" y="23"/>
                </a:lnTo>
                <a:lnTo>
                  <a:pt x="42" y="26"/>
                </a:lnTo>
                <a:lnTo>
                  <a:pt x="49" y="31"/>
                </a:lnTo>
                <a:moveTo>
                  <a:pt x="49" y="31"/>
                </a:moveTo>
                <a:lnTo>
                  <a:pt x="54" y="41"/>
                </a:lnTo>
                <a:lnTo>
                  <a:pt x="48" y="46"/>
                </a:lnTo>
                <a:lnTo>
                  <a:pt x="37" y="38"/>
                </a:lnTo>
                <a:lnTo>
                  <a:pt x="33" y="34"/>
                </a:lnTo>
                <a:lnTo>
                  <a:pt x="24" y="34"/>
                </a:lnTo>
                <a:lnTo>
                  <a:pt x="22" y="34"/>
                </a:lnTo>
                <a:lnTo>
                  <a:pt x="19" y="37"/>
                </a:lnTo>
                <a:lnTo>
                  <a:pt x="16" y="41"/>
                </a:lnTo>
                <a:lnTo>
                  <a:pt x="16" y="44"/>
                </a:lnTo>
                <a:lnTo>
                  <a:pt x="18" y="46"/>
                </a:lnTo>
                <a:lnTo>
                  <a:pt x="19" y="50"/>
                </a:lnTo>
                <a:lnTo>
                  <a:pt x="11" y="56"/>
                </a:lnTo>
                <a:lnTo>
                  <a:pt x="5" y="59"/>
                </a:lnTo>
                <a:lnTo>
                  <a:pt x="3" y="60"/>
                </a:lnTo>
                <a:lnTo>
                  <a:pt x="0" y="6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4" name="Freeform 988"/>
          <p:cNvSpPr>
            <a:spLocks/>
          </p:cNvSpPr>
          <p:nvPr/>
        </p:nvSpPr>
        <p:spPr bwMode="auto">
          <a:xfrm>
            <a:off x="6592888" y="1677988"/>
            <a:ext cx="57150" cy="41275"/>
          </a:xfrm>
          <a:custGeom>
            <a:avLst/>
            <a:gdLst>
              <a:gd name="T0" fmla="*/ 36 w 36"/>
              <a:gd name="T1" fmla="*/ 0 h 26"/>
              <a:gd name="T2" fmla="*/ 34 w 36"/>
              <a:gd name="T3" fmla="*/ 0 h 26"/>
              <a:gd name="T4" fmla="*/ 32 w 36"/>
              <a:gd name="T5" fmla="*/ 4 h 26"/>
              <a:gd name="T6" fmla="*/ 24 w 36"/>
              <a:gd name="T7" fmla="*/ 9 h 26"/>
              <a:gd name="T8" fmla="*/ 18 w 36"/>
              <a:gd name="T9" fmla="*/ 14 h 26"/>
              <a:gd name="T10" fmla="*/ 18 w 36"/>
              <a:gd name="T11" fmla="*/ 18 h 26"/>
              <a:gd name="T12" fmla="*/ 20 w 36"/>
              <a:gd name="T13" fmla="*/ 22 h 26"/>
              <a:gd name="T14" fmla="*/ 3 w 36"/>
              <a:gd name="T15" fmla="*/ 24 h 26"/>
              <a:gd name="T16" fmla="*/ 0 w 36"/>
              <a:gd name="T1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26">
                <a:moveTo>
                  <a:pt x="36" y="0"/>
                </a:moveTo>
                <a:lnTo>
                  <a:pt x="34" y="0"/>
                </a:lnTo>
                <a:lnTo>
                  <a:pt x="32" y="4"/>
                </a:lnTo>
                <a:lnTo>
                  <a:pt x="24" y="9"/>
                </a:lnTo>
                <a:lnTo>
                  <a:pt x="18" y="14"/>
                </a:lnTo>
                <a:lnTo>
                  <a:pt x="18" y="18"/>
                </a:lnTo>
                <a:lnTo>
                  <a:pt x="20" y="22"/>
                </a:lnTo>
                <a:lnTo>
                  <a:pt x="3" y="24"/>
                </a:lnTo>
                <a:lnTo>
                  <a:pt x="0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5" name="Freeform 989"/>
          <p:cNvSpPr>
            <a:spLocks noEditPoints="1"/>
          </p:cNvSpPr>
          <p:nvPr/>
        </p:nvSpPr>
        <p:spPr bwMode="auto">
          <a:xfrm>
            <a:off x="6931025" y="1357313"/>
            <a:ext cx="331788" cy="369888"/>
          </a:xfrm>
          <a:custGeom>
            <a:avLst/>
            <a:gdLst>
              <a:gd name="T0" fmla="*/ 3 w 209"/>
              <a:gd name="T1" fmla="*/ 38 h 233"/>
              <a:gd name="T2" fmla="*/ 8 w 209"/>
              <a:gd name="T3" fmla="*/ 40 h 233"/>
              <a:gd name="T4" fmla="*/ 18 w 209"/>
              <a:gd name="T5" fmla="*/ 45 h 233"/>
              <a:gd name="T6" fmla="*/ 65 w 209"/>
              <a:gd name="T7" fmla="*/ 0 h 233"/>
              <a:gd name="T8" fmla="*/ 82 w 209"/>
              <a:gd name="T9" fmla="*/ 3 h 233"/>
              <a:gd name="T10" fmla="*/ 95 w 209"/>
              <a:gd name="T11" fmla="*/ 19 h 233"/>
              <a:gd name="T12" fmla="*/ 100 w 209"/>
              <a:gd name="T13" fmla="*/ 22 h 233"/>
              <a:gd name="T14" fmla="*/ 116 w 209"/>
              <a:gd name="T15" fmla="*/ 41 h 233"/>
              <a:gd name="T16" fmla="*/ 114 w 209"/>
              <a:gd name="T17" fmla="*/ 49 h 233"/>
              <a:gd name="T18" fmla="*/ 113 w 209"/>
              <a:gd name="T19" fmla="*/ 78 h 233"/>
              <a:gd name="T20" fmla="*/ 113 w 209"/>
              <a:gd name="T21" fmla="*/ 104 h 233"/>
              <a:gd name="T22" fmla="*/ 128 w 209"/>
              <a:gd name="T23" fmla="*/ 111 h 233"/>
              <a:gd name="T24" fmla="*/ 158 w 209"/>
              <a:gd name="T25" fmla="*/ 104 h 233"/>
              <a:gd name="T26" fmla="*/ 169 w 209"/>
              <a:gd name="T27" fmla="*/ 116 h 233"/>
              <a:gd name="T28" fmla="*/ 181 w 209"/>
              <a:gd name="T29" fmla="*/ 151 h 233"/>
              <a:gd name="T30" fmla="*/ 206 w 209"/>
              <a:gd name="T31" fmla="*/ 183 h 233"/>
              <a:gd name="T32" fmla="*/ 209 w 209"/>
              <a:gd name="T33" fmla="*/ 205 h 233"/>
              <a:gd name="T34" fmla="*/ 204 w 209"/>
              <a:gd name="T35" fmla="*/ 217 h 233"/>
              <a:gd name="T36" fmla="*/ 158 w 209"/>
              <a:gd name="T37" fmla="*/ 233 h 233"/>
              <a:gd name="T38" fmla="*/ 157 w 209"/>
              <a:gd name="T39" fmla="*/ 232 h 233"/>
              <a:gd name="T40" fmla="*/ 151 w 209"/>
              <a:gd name="T41" fmla="*/ 225 h 233"/>
              <a:gd name="T42" fmla="*/ 144 w 209"/>
              <a:gd name="T43" fmla="*/ 216 h 233"/>
              <a:gd name="T44" fmla="*/ 138 w 209"/>
              <a:gd name="T45" fmla="*/ 209 h 233"/>
              <a:gd name="T46" fmla="*/ 131 w 209"/>
              <a:gd name="T47" fmla="*/ 199 h 233"/>
              <a:gd name="T48" fmla="*/ 125 w 209"/>
              <a:gd name="T49" fmla="*/ 192 h 233"/>
              <a:gd name="T50" fmla="*/ 119 w 209"/>
              <a:gd name="T51" fmla="*/ 183 h 233"/>
              <a:gd name="T52" fmla="*/ 113 w 209"/>
              <a:gd name="T53" fmla="*/ 181 h 233"/>
              <a:gd name="T54" fmla="*/ 102 w 209"/>
              <a:gd name="T55" fmla="*/ 180 h 233"/>
              <a:gd name="T56" fmla="*/ 86 w 209"/>
              <a:gd name="T57" fmla="*/ 176 h 233"/>
              <a:gd name="T58" fmla="*/ 59 w 209"/>
              <a:gd name="T59" fmla="*/ 149 h 233"/>
              <a:gd name="T60" fmla="*/ 68 w 209"/>
              <a:gd name="T61" fmla="*/ 124 h 233"/>
              <a:gd name="T62" fmla="*/ 52 w 209"/>
              <a:gd name="T63" fmla="*/ 123 h 233"/>
              <a:gd name="T64" fmla="*/ 42 w 209"/>
              <a:gd name="T65" fmla="*/ 106 h 233"/>
              <a:gd name="T66" fmla="*/ 18 w 209"/>
              <a:gd name="T67" fmla="*/ 83 h 233"/>
              <a:gd name="T68" fmla="*/ 7 w 209"/>
              <a:gd name="T69" fmla="*/ 68 h 233"/>
              <a:gd name="T70" fmla="*/ 3 w 209"/>
              <a:gd name="T71" fmla="*/ 66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9" h="233">
                <a:moveTo>
                  <a:pt x="3" y="38"/>
                </a:moveTo>
                <a:lnTo>
                  <a:pt x="3" y="38"/>
                </a:lnTo>
                <a:lnTo>
                  <a:pt x="8" y="40"/>
                </a:lnTo>
                <a:moveTo>
                  <a:pt x="8" y="40"/>
                </a:moveTo>
                <a:lnTo>
                  <a:pt x="14" y="49"/>
                </a:lnTo>
                <a:lnTo>
                  <a:pt x="18" y="45"/>
                </a:lnTo>
                <a:moveTo>
                  <a:pt x="63" y="1"/>
                </a:moveTo>
                <a:lnTo>
                  <a:pt x="65" y="0"/>
                </a:lnTo>
                <a:lnTo>
                  <a:pt x="71" y="1"/>
                </a:lnTo>
                <a:lnTo>
                  <a:pt x="82" y="3"/>
                </a:lnTo>
                <a:lnTo>
                  <a:pt x="87" y="14"/>
                </a:lnTo>
                <a:lnTo>
                  <a:pt x="95" y="19"/>
                </a:lnTo>
                <a:moveTo>
                  <a:pt x="95" y="19"/>
                </a:moveTo>
                <a:lnTo>
                  <a:pt x="100" y="22"/>
                </a:lnTo>
                <a:lnTo>
                  <a:pt x="98" y="34"/>
                </a:lnTo>
                <a:lnTo>
                  <a:pt x="116" y="41"/>
                </a:lnTo>
                <a:lnTo>
                  <a:pt x="117" y="48"/>
                </a:lnTo>
                <a:lnTo>
                  <a:pt x="114" y="49"/>
                </a:lnTo>
                <a:lnTo>
                  <a:pt x="116" y="63"/>
                </a:lnTo>
                <a:lnTo>
                  <a:pt x="113" y="78"/>
                </a:lnTo>
                <a:lnTo>
                  <a:pt x="106" y="83"/>
                </a:lnTo>
                <a:lnTo>
                  <a:pt x="113" y="104"/>
                </a:lnTo>
                <a:lnTo>
                  <a:pt x="123" y="112"/>
                </a:lnTo>
                <a:lnTo>
                  <a:pt x="128" y="111"/>
                </a:lnTo>
                <a:lnTo>
                  <a:pt x="139" y="113"/>
                </a:lnTo>
                <a:lnTo>
                  <a:pt x="158" y="104"/>
                </a:lnTo>
                <a:lnTo>
                  <a:pt x="166" y="105"/>
                </a:lnTo>
                <a:lnTo>
                  <a:pt x="169" y="116"/>
                </a:lnTo>
                <a:lnTo>
                  <a:pt x="174" y="121"/>
                </a:lnTo>
                <a:lnTo>
                  <a:pt x="181" y="151"/>
                </a:lnTo>
                <a:lnTo>
                  <a:pt x="185" y="151"/>
                </a:lnTo>
                <a:lnTo>
                  <a:pt x="206" y="183"/>
                </a:lnTo>
                <a:lnTo>
                  <a:pt x="207" y="196"/>
                </a:lnTo>
                <a:lnTo>
                  <a:pt x="209" y="205"/>
                </a:lnTo>
                <a:lnTo>
                  <a:pt x="207" y="206"/>
                </a:lnTo>
                <a:lnTo>
                  <a:pt x="204" y="217"/>
                </a:lnTo>
                <a:lnTo>
                  <a:pt x="189" y="228"/>
                </a:lnTo>
                <a:lnTo>
                  <a:pt x="158" y="233"/>
                </a:lnTo>
                <a:lnTo>
                  <a:pt x="158" y="232"/>
                </a:lnTo>
                <a:lnTo>
                  <a:pt x="157" y="232"/>
                </a:lnTo>
                <a:lnTo>
                  <a:pt x="154" y="228"/>
                </a:lnTo>
                <a:lnTo>
                  <a:pt x="151" y="225"/>
                </a:lnTo>
                <a:lnTo>
                  <a:pt x="150" y="222"/>
                </a:lnTo>
                <a:lnTo>
                  <a:pt x="144" y="216"/>
                </a:lnTo>
                <a:lnTo>
                  <a:pt x="140" y="210"/>
                </a:lnTo>
                <a:lnTo>
                  <a:pt x="138" y="209"/>
                </a:lnTo>
                <a:lnTo>
                  <a:pt x="135" y="206"/>
                </a:lnTo>
                <a:lnTo>
                  <a:pt x="131" y="199"/>
                </a:lnTo>
                <a:lnTo>
                  <a:pt x="127" y="194"/>
                </a:lnTo>
                <a:lnTo>
                  <a:pt x="125" y="192"/>
                </a:lnTo>
                <a:lnTo>
                  <a:pt x="123" y="188"/>
                </a:lnTo>
                <a:lnTo>
                  <a:pt x="119" y="183"/>
                </a:lnTo>
                <a:lnTo>
                  <a:pt x="114" y="181"/>
                </a:lnTo>
                <a:lnTo>
                  <a:pt x="113" y="181"/>
                </a:lnTo>
                <a:lnTo>
                  <a:pt x="109" y="180"/>
                </a:lnTo>
                <a:lnTo>
                  <a:pt x="102" y="180"/>
                </a:lnTo>
                <a:lnTo>
                  <a:pt x="94" y="179"/>
                </a:lnTo>
                <a:lnTo>
                  <a:pt x="86" y="176"/>
                </a:lnTo>
                <a:lnTo>
                  <a:pt x="70" y="153"/>
                </a:lnTo>
                <a:lnTo>
                  <a:pt x="59" y="149"/>
                </a:lnTo>
                <a:lnTo>
                  <a:pt x="72" y="135"/>
                </a:lnTo>
                <a:lnTo>
                  <a:pt x="68" y="124"/>
                </a:lnTo>
                <a:lnTo>
                  <a:pt x="49" y="130"/>
                </a:lnTo>
                <a:lnTo>
                  <a:pt x="52" y="123"/>
                </a:lnTo>
                <a:lnTo>
                  <a:pt x="40" y="112"/>
                </a:lnTo>
                <a:lnTo>
                  <a:pt x="42" y="106"/>
                </a:lnTo>
                <a:lnTo>
                  <a:pt x="37" y="97"/>
                </a:lnTo>
                <a:lnTo>
                  <a:pt x="18" y="83"/>
                </a:lnTo>
                <a:lnTo>
                  <a:pt x="14" y="71"/>
                </a:lnTo>
                <a:lnTo>
                  <a:pt x="7" y="68"/>
                </a:lnTo>
                <a:lnTo>
                  <a:pt x="5" y="67"/>
                </a:lnTo>
                <a:lnTo>
                  <a:pt x="3" y="66"/>
                </a:lnTo>
                <a:lnTo>
                  <a:pt x="0" y="6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6" name="Freeform 990"/>
          <p:cNvSpPr>
            <a:spLocks/>
          </p:cNvSpPr>
          <p:nvPr/>
        </p:nvSpPr>
        <p:spPr bwMode="auto">
          <a:xfrm>
            <a:off x="7475538" y="885825"/>
            <a:ext cx="95250" cy="136525"/>
          </a:xfrm>
          <a:custGeom>
            <a:avLst/>
            <a:gdLst>
              <a:gd name="T0" fmla="*/ 60 w 60"/>
              <a:gd name="T1" fmla="*/ 0 h 86"/>
              <a:gd name="T2" fmla="*/ 60 w 60"/>
              <a:gd name="T3" fmla="*/ 11 h 86"/>
              <a:gd name="T4" fmla="*/ 54 w 60"/>
              <a:gd name="T5" fmla="*/ 16 h 86"/>
              <a:gd name="T6" fmla="*/ 59 w 60"/>
              <a:gd name="T7" fmla="*/ 26 h 86"/>
              <a:gd name="T8" fmla="*/ 54 w 60"/>
              <a:gd name="T9" fmla="*/ 45 h 86"/>
              <a:gd name="T10" fmla="*/ 30 w 60"/>
              <a:gd name="T11" fmla="*/ 86 h 86"/>
              <a:gd name="T12" fmla="*/ 10 w 60"/>
              <a:gd name="T13" fmla="*/ 80 h 86"/>
              <a:gd name="T14" fmla="*/ 5 w 60"/>
              <a:gd name="T15" fmla="*/ 80 h 86"/>
              <a:gd name="T16" fmla="*/ 2 w 60"/>
              <a:gd name="T17" fmla="*/ 80 h 86"/>
              <a:gd name="T18" fmla="*/ 0 w 60"/>
              <a:gd name="T19" fmla="*/ 8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0" h="86">
                <a:moveTo>
                  <a:pt x="60" y="0"/>
                </a:moveTo>
                <a:lnTo>
                  <a:pt x="60" y="11"/>
                </a:lnTo>
                <a:lnTo>
                  <a:pt x="54" y="16"/>
                </a:lnTo>
                <a:lnTo>
                  <a:pt x="59" y="26"/>
                </a:lnTo>
                <a:lnTo>
                  <a:pt x="54" y="45"/>
                </a:lnTo>
                <a:lnTo>
                  <a:pt x="30" y="86"/>
                </a:lnTo>
                <a:lnTo>
                  <a:pt x="10" y="80"/>
                </a:lnTo>
                <a:lnTo>
                  <a:pt x="5" y="80"/>
                </a:lnTo>
                <a:lnTo>
                  <a:pt x="2" y="80"/>
                </a:lnTo>
                <a:lnTo>
                  <a:pt x="0" y="8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7" name="Freeform 991"/>
          <p:cNvSpPr>
            <a:spLocks/>
          </p:cNvSpPr>
          <p:nvPr/>
        </p:nvSpPr>
        <p:spPr bwMode="auto">
          <a:xfrm>
            <a:off x="7677150" y="742950"/>
            <a:ext cx="209550" cy="520700"/>
          </a:xfrm>
          <a:custGeom>
            <a:avLst/>
            <a:gdLst>
              <a:gd name="T0" fmla="*/ 108 w 132"/>
              <a:gd name="T1" fmla="*/ 0 h 328"/>
              <a:gd name="T2" fmla="*/ 112 w 132"/>
              <a:gd name="T3" fmla="*/ 9 h 328"/>
              <a:gd name="T4" fmla="*/ 109 w 132"/>
              <a:gd name="T5" fmla="*/ 22 h 328"/>
              <a:gd name="T6" fmla="*/ 117 w 132"/>
              <a:gd name="T7" fmla="*/ 35 h 328"/>
              <a:gd name="T8" fmla="*/ 132 w 132"/>
              <a:gd name="T9" fmla="*/ 82 h 328"/>
              <a:gd name="T10" fmla="*/ 132 w 132"/>
              <a:gd name="T11" fmla="*/ 86 h 328"/>
              <a:gd name="T12" fmla="*/ 112 w 132"/>
              <a:gd name="T13" fmla="*/ 135 h 328"/>
              <a:gd name="T14" fmla="*/ 112 w 132"/>
              <a:gd name="T15" fmla="*/ 144 h 328"/>
              <a:gd name="T16" fmla="*/ 112 w 132"/>
              <a:gd name="T17" fmla="*/ 154 h 328"/>
              <a:gd name="T18" fmla="*/ 121 w 132"/>
              <a:gd name="T19" fmla="*/ 177 h 328"/>
              <a:gd name="T20" fmla="*/ 123 w 132"/>
              <a:gd name="T21" fmla="*/ 180 h 328"/>
              <a:gd name="T22" fmla="*/ 128 w 132"/>
              <a:gd name="T23" fmla="*/ 193 h 328"/>
              <a:gd name="T24" fmla="*/ 126 w 132"/>
              <a:gd name="T25" fmla="*/ 202 h 328"/>
              <a:gd name="T26" fmla="*/ 128 w 132"/>
              <a:gd name="T27" fmla="*/ 222 h 328"/>
              <a:gd name="T28" fmla="*/ 101 w 132"/>
              <a:gd name="T29" fmla="*/ 248 h 328"/>
              <a:gd name="T30" fmla="*/ 104 w 132"/>
              <a:gd name="T31" fmla="*/ 264 h 328"/>
              <a:gd name="T32" fmla="*/ 81 w 132"/>
              <a:gd name="T33" fmla="*/ 271 h 328"/>
              <a:gd name="T34" fmla="*/ 40 w 132"/>
              <a:gd name="T35" fmla="*/ 297 h 328"/>
              <a:gd name="T36" fmla="*/ 45 w 132"/>
              <a:gd name="T37" fmla="*/ 318 h 328"/>
              <a:gd name="T38" fmla="*/ 36 w 132"/>
              <a:gd name="T39" fmla="*/ 327 h 328"/>
              <a:gd name="T40" fmla="*/ 19 w 132"/>
              <a:gd name="T41" fmla="*/ 328 h 328"/>
              <a:gd name="T42" fmla="*/ 10 w 132"/>
              <a:gd name="T43" fmla="*/ 300 h 328"/>
              <a:gd name="T44" fmla="*/ 14 w 132"/>
              <a:gd name="T45" fmla="*/ 282 h 328"/>
              <a:gd name="T46" fmla="*/ 11 w 132"/>
              <a:gd name="T47" fmla="*/ 277 h 328"/>
              <a:gd name="T48" fmla="*/ 17 w 132"/>
              <a:gd name="T49" fmla="*/ 264 h 328"/>
              <a:gd name="T50" fmla="*/ 6 w 132"/>
              <a:gd name="T51" fmla="*/ 243 h 328"/>
              <a:gd name="T52" fmla="*/ 6 w 132"/>
              <a:gd name="T53" fmla="*/ 230 h 328"/>
              <a:gd name="T54" fmla="*/ 4 w 132"/>
              <a:gd name="T55" fmla="*/ 223 h 328"/>
              <a:gd name="T56" fmla="*/ 4 w 132"/>
              <a:gd name="T57" fmla="*/ 219 h 328"/>
              <a:gd name="T58" fmla="*/ 6 w 132"/>
              <a:gd name="T59" fmla="*/ 217 h 328"/>
              <a:gd name="T60" fmla="*/ 8 w 132"/>
              <a:gd name="T61" fmla="*/ 202 h 328"/>
              <a:gd name="T62" fmla="*/ 8 w 132"/>
              <a:gd name="T63" fmla="*/ 177 h 328"/>
              <a:gd name="T64" fmla="*/ 7 w 132"/>
              <a:gd name="T65" fmla="*/ 170 h 328"/>
              <a:gd name="T66" fmla="*/ 4 w 132"/>
              <a:gd name="T67" fmla="*/ 161 h 328"/>
              <a:gd name="T68" fmla="*/ 0 w 132"/>
              <a:gd name="T69" fmla="*/ 148 h 328"/>
              <a:gd name="T70" fmla="*/ 8 w 132"/>
              <a:gd name="T71" fmla="*/ 140 h 328"/>
              <a:gd name="T72" fmla="*/ 7 w 132"/>
              <a:gd name="T73" fmla="*/ 133 h 328"/>
              <a:gd name="T74" fmla="*/ 21 w 132"/>
              <a:gd name="T75" fmla="*/ 101 h 328"/>
              <a:gd name="T76" fmla="*/ 30 w 132"/>
              <a:gd name="T77" fmla="*/ 86 h 328"/>
              <a:gd name="T78" fmla="*/ 34 w 132"/>
              <a:gd name="T79" fmla="*/ 6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2" h="328">
                <a:moveTo>
                  <a:pt x="108" y="0"/>
                </a:moveTo>
                <a:lnTo>
                  <a:pt x="112" y="9"/>
                </a:lnTo>
                <a:lnTo>
                  <a:pt x="109" y="22"/>
                </a:lnTo>
                <a:lnTo>
                  <a:pt x="117" y="35"/>
                </a:lnTo>
                <a:lnTo>
                  <a:pt x="132" y="82"/>
                </a:lnTo>
                <a:lnTo>
                  <a:pt x="132" y="86"/>
                </a:lnTo>
                <a:lnTo>
                  <a:pt x="112" y="135"/>
                </a:lnTo>
                <a:lnTo>
                  <a:pt x="112" y="144"/>
                </a:lnTo>
                <a:lnTo>
                  <a:pt x="112" y="154"/>
                </a:lnTo>
                <a:lnTo>
                  <a:pt x="121" y="177"/>
                </a:lnTo>
                <a:lnTo>
                  <a:pt x="123" y="180"/>
                </a:lnTo>
                <a:lnTo>
                  <a:pt x="128" y="193"/>
                </a:lnTo>
                <a:lnTo>
                  <a:pt x="126" y="202"/>
                </a:lnTo>
                <a:lnTo>
                  <a:pt x="128" y="222"/>
                </a:lnTo>
                <a:lnTo>
                  <a:pt x="101" y="248"/>
                </a:lnTo>
                <a:lnTo>
                  <a:pt x="104" y="264"/>
                </a:lnTo>
                <a:lnTo>
                  <a:pt x="81" y="271"/>
                </a:lnTo>
                <a:lnTo>
                  <a:pt x="40" y="297"/>
                </a:lnTo>
                <a:lnTo>
                  <a:pt x="45" y="318"/>
                </a:lnTo>
                <a:lnTo>
                  <a:pt x="36" y="327"/>
                </a:lnTo>
                <a:lnTo>
                  <a:pt x="19" y="328"/>
                </a:lnTo>
                <a:lnTo>
                  <a:pt x="10" y="300"/>
                </a:lnTo>
                <a:lnTo>
                  <a:pt x="14" y="282"/>
                </a:lnTo>
                <a:lnTo>
                  <a:pt x="11" y="277"/>
                </a:lnTo>
                <a:lnTo>
                  <a:pt x="17" y="264"/>
                </a:lnTo>
                <a:lnTo>
                  <a:pt x="6" y="243"/>
                </a:lnTo>
                <a:lnTo>
                  <a:pt x="6" y="230"/>
                </a:lnTo>
                <a:lnTo>
                  <a:pt x="4" y="223"/>
                </a:lnTo>
                <a:lnTo>
                  <a:pt x="4" y="219"/>
                </a:lnTo>
                <a:lnTo>
                  <a:pt x="6" y="217"/>
                </a:lnTo>
                <a:lnTo>
                  <a:pt x="8" y="202"/>
                </a:lnTo>
                <a:lnTo>
                  <a:pt x="8" y="177"/>
                </a:lnTo>
                <a:lnTo>
                  <a:pt x="7" y="170"/>
                </a:lnTo>
                <a:lnTo>
                  <a:pt x="4" y="161"/>
                </a:lnTo>
                <a:lnTo>
                  <a:pt x="0" y="148"/>
                </a:lnTo>
                <a:lnTo>
                  <a:pt x="8" y="140"/>
                </a:lnTo>
                <a:lnTo>
                  <a:pt x="7" y="133"/>
                </a:lnTo>
                <a:lnTo>
                  <a:pt x="21" y="101"/>
                </a:lnTo>
                <a:lnTo>
                  <a:pt x="30" y="86"/>
                </a:lnTo>
                <a:lnTo>
                  <a:pt x="34" y="6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8" name="Freeform 992"/>
          <p:cNvSpPr>
            <a:spLocks/>
          </p:cNvSpPr>
          <p:nvPr/>
        </p:nvSpPr>
        <p:spPr bwMode="auto">
          <a:xfrm>
            <a:off x="8094663" y="962025"/>
            <a:ext cx="161925" cy="149225"/>
          </a:xfrm>
          <a:custGeom>
            <a:avLst/>
            <a:gdLst>
              <a:gd name="T0" fmla="*/ 36 w 102"/>
              <a:gd name="T1" fmla="*/ 94 h 94"/>
              <a:gd name="T2" fmla="*/ 36 w 102"/>
              <a:gd name="T3" fmla="*/ 91 h 94"/>
              <a:gd name="T4" fmla="*/ 37 w 102"/>
              <a:gd name="T5" fmla="*/ 85 h 94"/>
              <a:gd name="T6" fmla="*/ 30 w 102"/>
              <a:gd name="T7" fmla="*/ 69 h 94"/>
              <a:gd name="T8" fmla="*/ 29 w 102"/>
              <a:gd name="T9" fmla="*/ 66 h 94"/>
              <a:gd name="T10" fmla="*/ 29 w 102"/>
              <a:gd name="T11" fmla="*/ 65 h 94"/>
              <a:gd name="T12" fmla="*/ 32 w 102"/>
              <a:gd name="T13" fmla="*/ 43 h 94"/>
              <a:gd name="T14" fmla="*/ 27 w 102"/>
              <a:gd name="T15" fmla="*/ 25 h 94"/>
              <a:gd name="T16" fmla="*/ 17 w 102"/>
              <a:gd name="T17" fmla="*/ 28 h 94"/>
              <a:gd name="T18" fmla="*/ 11 w 102"/>
              <a:gd name="T19" fmla="*/ 28 h 94"/>
              <a:gd name="T20" fmla="*/ 0 w 102"/>
              <a:gd name="T21" fmla="*/ 23 h 94"/>
              <a:gd name="T22" fmla="*/ 6 w 102"/>
              <a:gd name="T23" fmla="*/ 21 h 94"/>
              <a:gd name="T24" fmla="*/ 7 w 102"/>
              <a:gd name="T25" fmla="*/ 9 h 94"/>
              <a:gd name="T26" fmla="*/ 17 w 102"/>
              <a:gd name="T27" fmla="*/ 0 h 94"/>
              <a:gd name="T28" fmla="*/ 18 w 102"/>
              <a:gd name="T29" fmla="*/ 0 h 94"/>
              <a:gd name="T30" fmla="*/ 38 w 102"/>
              <a:gd name="T31" fmla="*/ 8 h 94"/>
              <a:gd name="T32" fmla="*/ 53 w 102"/>
              <a:gd name="T33" fmla="*/ 19 h 94"/>
              <a:gd name="T34" fmla="*/ 63 w 102"/>
              <a:gd name="T35" fmla="*/ 20 h 94"/>
              <a:gd name="T36" fmla="*/ 57 w 102"/>
              <a:gd name="T37" fmla="*/ 28 h 94"/>
              <a:gd name="T38" fmla="*/ 81 w 102"/>
              <a:gd name="T39" fmla="*/ 25 h 94"/>
              <a:gd name="T40" fmla="*/ 102 w 102"/>
              <a:gd name="T41" fmla="*/ 28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" h="94">
                <a:moveTo>
                  <a:pt x="36" y="94"/>
                </a:moveTo>
                <a:lnTo>
                  <a:pt x="36" y="91"/>
                </a:lnTo>
                <a:lnTo>
                  <a:pt x="37" y="85"/>
                </a:lnTo>
                <a:lnTo>
                  <a:pt x="30" y="69"/>
                </a:lnTo>
                <a:lnTo>
                  <a:pt x="29" y="66"/>
                </a:lnTo>
                <a:lnTo>
                  <a:pt x="29" y="65"/>
                </a:lnTo>
                <a:lnTo>
                  <a:pt x="32" y="43"/>
                </a:lnTo>
                <a:lnTo>
                  <a:pt x="27" y="25"/>
                </a:lnTo>
                <a:lnTo>
                  <a:pt x="17" y="28"/>
                </a:lnTo>
                <a:lnTo>
                  <a:pt x="11" y="28"/>
                </a:lnTo>
                <a:lnTo>
                  <a:pt x="0" y="23"/>
                </a:lnTo>
                <a:lnTo>
                  <a:pt x="6" y="21"/>
                </a:lnTo>
                <a:lnTo>
                  <a:pt x="7" y="9"/>
                </a:lnTo>
                <a:lnTo>
                  <a:pt x="17" y="0"/>
                </a:lnTo>
                <a:lnTo>
                  <a:pt x="18" y="0"/>
                </a:lnTo>
                <a:lnTo>
                  <a:pt x="38" y="8"/>
                </a:lnTo>
                <a:lnTo>
                  <a:pt x="53" y="19"/>
                </a:lnTo>
                <a:lnTo>
                  <a:pt x="63" y="20"/>
                </a:lnTo>
                <a:lnTo>
                  <a:pt x="57" y="28"/>
                </a:lnTo>
                <a:lnTo>
                  <a:pt x="81" y="25"/>
                </a:lnTo>
                <a:lnTo>
                  <a:pt x="102" y="2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9" name="Freeform 993"/>
          <p:cNvSpPr>
            <a:spLocks/>
          </p:cNvSpPr>
          <p:nvPr/>
        </p:nvSpPr>
        <p:spPr bwMode="auto">
          <a:xfrm>
            <a:off x="8256588" y="1006475"/>
            <a:ext cx="63500" cy="28575"/>
          </a:xfrm>
          <a:custGeom>
            <a:avLst/>
            <a:gdLst>
              <a:gd name="T0" fmla="*/ 0 w 40"/>
              <a:gd name="T1" fmla="*/ 0 h 18"/>
              <a:gd name="T2" fmla="*/ 22 w 40"/>
              <a:gd name="T3" fmla="*/ 7 h 18"/>
              <a:gd name="T4" fmla="*/ 37 w 40"/>
              <a:gd name="T5" fmla="*/ 14 h 18"/>
              <a:gd name="T6" fmla="*/ 39 w 40"/>
              <a:gd name="T7" fmla="*/ 14 h 18"/>
              <a:gd name="T8" fmla="*/ 40 w 40"/>
              <a:gd name="T9" fmla="*/ 18 h 18"/>
              <a:gd name="T10" fmla="*/ 40 w 40"/>
              <a:gd name="T1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" h="18">
                <a:moveTo>
                  <a:pt x="0" y="0"/>
                </a:moveTo>
                <a:lnTo>
                  <a:pt x="22" y="7"/>
                </a:lnTo>
                <a:lnTo>
                  <a:pt x="37" y="14"/>
                </a:lnTo>
                <a:lnTo>
                  <a:pt x="39" y="14"/>
                </a:lnTo>
                <a:lnTo>
                  <a:pt x="40" y="18"/>
                </a:lnTo>
                <a:lnTo>
                  <a:pt x="40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0" name="Freeform 994"/>
          <p:cNvSpPr>
            <a:spLocks/>
          </p:cNvSpPr>
          <p:nvPr/>
        </p:nvSpPr>
        <p:spPr bwMode="auto">
          <a:xfrm>
            <a:off x="6400800" y="2206625"/>
            <a:ext cx="39688" cy="38100"/>
          </a:xfrm>
          <a:custGeom>
            <a:avLst/>
            <a:gdLst>
              <a:gd name="T0" fmla="*/ 25 w 25"/>
              <a:gd name="T1" fmla="*/ 24 h 24"/>
              <a:gd name="T2" fmla="*/ 18 w 25"/>
              <a:gd name="T3" fmla="*/ 21 h 24"/>
              <a:gd name="T4" fmla="*/ 10 w 25"/>
              <a:gd name="T5" fmla="*/ 13 h 24"/>
              <a:gd name="T6" fmla="*/ 6 w 25"/>
              <a:gd name="T7" fmla="*/ 1 h 24"/>
              <a:gd name="T8" fmla="*/ 0 w 25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24">
                <a:moveTo>
                  <a:pt x="25" y="24"/>
                </a:moveTo>
                <a:lnTo>
                  <a:pt x="18" y="21"/>
                </a:lnTo>
                <a:lnTo>
                  <a:pt x="10" y="13"/>
                </a:lnTo>
                <a:lnTo>
                  <a:pt x="6" y="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1" name="Freeform 995"/>
          <p:cNvSpPr>
            <a:spLocks/>
          </p:cNvSpPr>
          <p:nvPr/>
        </p:nvSpPr>
        <p:spPr bwMode="auto">
          <a:xfrm>
            <a:off x="6372225" y="2206625"/>
            <a:ext cx="17463" cy="17463"/>
          </a:xfrm>
          <a:custGeom>
            <a:avLst/>
            <a:gdLst>
              <a:gd name="T0" fmla="*/ 11 w 11"/>
              <a:gd name="T1" fmla="*/ 0 h 11"/>
              <a:gd name="T2" fmla="*/ 7 w 11"/>
              <a:gd name="T3" fmla="*/ 4 h 11"/>
              <a:gd name="T4" fmla="*/ 0 w 11"/>
              <a:gd name="T5" fmla="*/ 6 h 11"/>
              <a:gd name="T6" fmla="*/ 0 w 11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11">
                <a:moveTo>
                  <a:pt x="11" y="0"/>
                </a:moveTo>
                <a:lnTo>
                  <a:pt x="7" y="4"/>
                </a:lnTo>
                <a:lnTo>
                  <a:pt x="0" y="6"/>
                </a:lnTo>
                <a:lnTo>
                  <a:pt x="0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2" name="Freeform 996"/>
          <p:cNvSpPr>
            <a:spLocks/>
          </p:cNvSpPr>
          <p:nvPr/>
        </p:nvSpPr>
        <p:spPr bwMode="auto">
          <a:xfrm>
            <a:off x="5289550" y="3963988"/>
            <a:ext cx="30163" cy="23813"/>
          </a:xfrm>
          <a:custGeom>
            <a:avLst/>
            <a:gdLst>
              <a:gd name="T0" fmla="*/ 19 w 19"/>
              <a:gd name="T1" fmla="*/ 3 h 15"/>
              <a:gd name="T2" fmla="*/ 16 w 19"/>
              <a:gd name="T3" fmla="*/ 0 h 15"/>
              <a:gd name="T4" fmla="*/ 0 w 19"/>
              <a:gd name="T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" h="15">
                <a:moveTo>
                  <a:pt x="19" y="3"/>
                </a:moveTo>
                <a:lnTo>
                  <a:pt x="16" y="0"/>
                </a:lnTo>
                <a:lnTo>
                  <a:pt x="0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3" name="Freeform 997"/>
          <p:cNvSpPr>
            <a:spLocks/>
          </p:cNvSpPr>
          <p:nvPr/>
        </p:nvSpPr>
        <p:spPr bwMode="auto">
          <a:xfrm>
            <a:off x="5065713" y="4071938"/>
            <a:ext cx="22225" cy="22225"/>
          </a:xfrm>
          <a:custGeom>
            <a:avLst/>
            <a:gdLst>
              <a:gd name="T0" fmla="*/ 14 w 14"/>
              <a:gd name="T1" fmla="*/ 0 h 14"/>
              <a:gd name="T2" fmla="*/ 9 w 14"/>
              <a:gd name="T3" fmla="*/ 4 h 14"/>
              <a:gd name="T4" fmla="*/ 0 w 14"/>
              <a:gd name="T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" h="14">
                <a:moveTo>
                  <a:pt x="14" y="0"/>
                </a:moveTo>
                <a:lnTo>
                  <a:pt x="9" y="4"/>
                </a:lnTo>
                <a:lnTo>
                  <a:pt x="0" y="1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4" name="Freeform 998"/>
          <p:cNvSpPr>
            <a:spLocks/>
          </p:cNvSpPr>
          <p:nvPr/>
        </p:nvSpPr>
        <p:spPr bwMode="auto">
          <a:xfrm>
            <a:off x="4481513" y="4578350"/>
            <a:ext cx="33338" cy="26988"/>
          </a:xfrm>
          <a:custGeom>
            <a:avLst/>
            <a:gdLst>
              <a:gd name="T0" fmla="*/ 21 w 21"/>
              <a:gd name="T1" fmla="*/ 17 h 17"/>
              <a:gd name="T2" fmla="*/ 6 w 21"/>
              <a:gd name="T3" fmla="*/ 0 h 17"/>
              <a:gd name="T4" fmla="*/ 0 w 21"/>
              <a:gd name="T5" fmla="*/ 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" h="17">
                <a:moveTo>
                  <a:pt x="21" y="17"/>
                </a:moveTo>
                <a:lnTo>
                  <a:pt x="6" y="0"/>
                </a:lnTo>
                <a:lnTo>
                  <a:pt x="0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5" name="Freeform 999"/>
          <p:cNvSpPr>
            <a:spLocks/>
          </p:cNvSpPr>
          <p:nvPr/>
        </p:nvSpPr>
        <p:spPr bwMode="auto">
          <a:xfrm>
            <a:off x="4630738" y="4737100"/>
            <a:ext cx="92075" cy="85725"/>
          </a:xfrm>
          <a:custGeom>
            <a:avLst/>
            <a:gdLst>
              <a:gd name="T0" fmla="*/ 55 w 58"/>
              <a:gd name="T1" fmla="*/ 54 h 54"/>
              <a:gd name="T2" fmla="*/ 58 w 58"/>
              <a:gd name="T3" fmla="*/ 43 h 54"/>
              <a:gd name="T4" fmla="*/ 55 w 58"/>
              <a:gd name="T5" fmla="*/ 42 h 54"/>
              <a:gd name="T6" fmla="*/ 54 w 58"/>
              <a:gd name="T7" fmla="*/ 41 h 54"/>
              <a:gd name="T8" fmla="*/ 48 w 58"/>
              <a:gd name="T9" fmla="*/ 38 h 54"/>
              <a:gd name="T10" fmla="*/ 39 w 58"/>
              <a:gd name="T11" fmla="*/ 31 h 54"/>
              <a:gd name="T12" fmla="*/ 34 w 58"/>
              <a:gd name="T13" fmla="*/ 32 h 54"/>
              <a:gd name="T14" fmla="*/ 33 w 58"/>
              <a:gd name="T15" fmla="*/ 32 h 54"/>
              <a:gd name="T16" fmla="*/ 24 w 58"/>
              <a:gd name="T17" fmla="*/ 34 h 54"/>
              <a:gd name="T18" fmla="*/ 7 w 58"/>
              <a:gd name="T19" fmla="*/ 35 h 54"/>
              <a:gd name="T20" fmla="*/ 9 w 58"/>
              <a:gd name="T21" fmla="*/ 27 h 54"/>
              <a:gd name="T22" fmla="*/ 0 w 58"/>
              <a:gd name="T23" fmla="*/ 1 h 54"/>
              <a:gd name="T24" fmla="*/ 0 w 58"/>
              <a:gd name="T25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" h="54">
                <a:moveTo>
                  <a:pt x="55" y="54"/>
                </a:moveTo>
                <a:lnTo>
                  <a:pt x="58" y="43"/>
                </a:lnTo>
                <a:lnTo>
                  <a:pt x="55" y="42"/>
                </a:lnTo>
                <a:lnTo>
                  <a:pt x="54" y="41"/>
                </a:lnTo>
                <a:lnTo>
                  <a:pt x="48" y="38"/>
                </a:lnTo>
                <a:lnTo>
                  <a:pt x="39" y="31"/>
                </a:lnTo>
                <a:lnTo>
                  <a:pt x="34" y="32"/>
                </a:lnTo>
                <a:lnTo>
                  <a:pt x="33" y="32"/>
                </a:lnTo>
                <a:lnTo>
                  <a:pt x="24" y="34"/>
                </a:lnTo>
                <a:lnTo>
                  <a:pt x="7" y="35"/>
                </a:lnTo>
                <a:lnTo>
                  <a:pt x="9" y="27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6" name="Freeform 1000"/>
          <p:cNvSpPr>
            <a:spLocks/>
          </p:cNvSpPr>
          <p:nvPr/>
        </p:nvSpPr>
        <p:spPr bwMode="auto">
          <a:xfrm>
            <a:off x="4951413" y="5773738"/>
            <a:ext cx="33338" cy="28575"/>
          </a:xfrm>
          <a:custGeom>
            <a:avLst/>
            <a:gdLst>
              <a:gd name="T0" fmla="*/ 0 w 21"/>
              <a:gd name="T1" fmla="*/ 0 h 18"/>
              <a:gd name="T2" fmla="*/ 4 w 21"/>
              <a:gd name="T3" fmla="*/ 0 h 18"/>
              <a:gd name="T4" fmla="*/ 12 w 21"/>
              <a:gd name="T5" fmla="*/ 0 h 18"/>
              <a:gd name="T6" fmla="*/ 21 w 21"/>
              <a:gd name="T7" fmla="*/ 18 h 18"/>
              <a:gd name="T8" fmla="*/ 21 w 21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18">
                <a:moveTo>
                  <a:pt x="0" y="0"/>
                </a:moveTo>
                <a:lnTo>
                  <a:pt x="4" y="0"/>
                </a:lnTo>
                <a:lnTo>
                  <a:pt x="12" y="0"/>
                </a:lnTo>
                <a:lnTo>
                  <a:pt x="21" y="18"/>
                </a:lnTo>
                <a:lnTo>
                  <a:pt x="21" y="1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7" name="Freeform 1001"/>
          <p:cNvSpPr>
            <a:spLocks/>
          </p:cNvSpPr>
          <p:nvPr/>
        </p:nvSpPr>
        <p:spPr bwMode="auto">
          <a:xfrm>
            <a:off x="5113338" y="4548188"/>
            <a:ext cx="65088" cy="53975"/>
          </a:xfrm>
          <a:custGeom>
            <a:avLst/>
            <a:gdLst>
              <a:gd name="T0" fmla="*/ 41 w 41"/>
              <a:gd name="T1" fmla="*/ 0 h 34"/>
              <a:gd name="T2" fmla="*/ 23 w 41"/>
              <a:gd name="T3" fmla="*/ 7 h 34"/>
              <a:gd name="T4" fmla="*/ 21 w 41"/>
              <a:gd name="T5" fmla="*/ 18 h 34"/>
              <a:gd name="T6" fmla="*/ 15 w 41"/>
              <a:gd name="T7" fmla="*/ 21 h 34"/>
              <a:gd name="T8" fmla="*/ 8 w 41"/>
              <a:gd name="T9" fmla="*/ 15 h 34"/>
              <a:gd name="T10" fmla="*/ 6 w 41"/>
              <a:gd name="T11" fmla="*/ 19 h 34"/>
              <a:gd name="T12" fmla="*/ 10 w 41"/>
              <a:gd name="T13" fmla="*/ 23 h 34"/>
              <a:gd name="T14" fmla="*/ 0 w 41"/>
              <a:gd name="T15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1" h="34">
                <a:moveTo>
                  <a:pt x="41" y="0"/>
                </a:moveTo>
                <a:lnTo>
                  <a:pt x="23" y="7"/>
                </a:lnTo>
                <a:lnTo>
                  <a:pt x="21" y="18"/>
                </a:lnTo>
                <a:lnTo>
                  <a:pt x="15" y="21"/>
                </a:lnTo>
                <a:lnTo>
                  <a:pt x="8" y="15"/>
                </a:lnTo>
                <a:lnTo>
                  <a:pt x="6" y="19"/>
                </a:lnTo>
                <a:lnTo>
                  <a:pt x="10" y="23"/>
                </a:lnTo>
                <a:lnTo>
                  <a:pt x="0" y="3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8" name="Freeform 1002"/>
          <p:cNvSpPr>
            <a:spLocks/>
          </p:cNvSpPr>
          <p:nvPr/>
        </p:nvSpPr>
        <p:spPr bwMode="auto">
          <a:xfrm>
            <a:off x="6226175" y="1922463"/>
            <a:ext cx="60325" cy="88900"/>
          </a:xfrm>
          <a:custGeom>
            <a:avLst/>
            <a:gdLst>
              <a:gd name="T0" fmla="*/ 38 w 38"/>
              <a:gd name="T1" fmla="*/ 0 h 56"/>
              <a:gd name="T2" fmla="*/ 27 w 38"/>
              <a:gd name="T3" fmla="*/ 5 h 56"/>
              <a:gd name="T4" fmla="*/ 27 w 38"/>
              <a:gd name="T5" fmla="*/ 11 h 56"/>
              <a:gd name="T6" fmla="*/ 20 w 38"/>
              <a:gd name="T7" fmla="*/ 11 h 56"/>
              <a:gd name="T8" fmla="*/ 17 w 38"/>
              <a:gd name="T9" fmla="*/ 11 h 56"/>
              <a:gd name="T10" fmla="*/ 19 w 38"/>
              <a:gd name="T11" fmla="*/ 20 h 56"/>
              <a:gd name="T12" fmla="*/ 17 w 38"/>
              <a:gd name="T13" fmla="*/ 23 h 56"/>
              <a:gd name="T14" fmla="*/ 17 w 38"/>
              <a:gd name="T15" fmla="*/ 25 h 56"/>
              <a:gd name="T16" fmla="*/ 16 w 38"/>
              <a:gd name="T17" fmla="*/ 27 h 56"/>
              <a:gd name="T18" fmla="*/ 15 w 38"/>
              <a:gd name="T19" fmla="*/ 29 h 56"/>
              <a:gd name="T20" fmla="*/ 5 w 38"/>
              <a:gd name="T21" fmla="*/ 31 h 56"/>
              <a:gd name="T22" fmla="*/ 5 w 38"/>
              <a:gd name="T23" fmla="*/ 33 h 56"/>
              <a:gd name="T24" fmla="*/ 5 w 38"/>
              <a:gd name="T25" fmla="*/ 34 h 56"/>
              <a:gd name="T26" fmla="*/ 8 w 38"/>
              <a:gd name="T27" fmla="*/ 41 h 56"/>
              <a:gd name="T28" fmla="*/ 7 w 38"/>
              <a:gd name="T29" fmla="*/ 41 h 56"/>
              <a:gd name="T30" fmla="*/ 0 w 38"/>
              <a:gd name="T31" fmla="*/ 49 h 56"/>
              <a:gd name="T32" fmla="*/ 2 w 38"/>
              <a:gd name="T33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8" h="56">
                <a:moveTo>
                  <a:pt x="38" y="0"/>
                </a:moveTo>
                <a:lnTo>
                  <a:pt x="27" y="5"/>
                </a:lnTo>
                <a:lnTo>
                  <a:pt x="27" y="11"/>
                </a:lnTo>
                <a:lnTo>
                  <a:pt x="20" y="11"/>
                </a:lnTo>
                <a:lnTo>
                  <a:pt x="17" y="11"/>
                </a:lnTo>
                <a:lnTo>
                  <a:pt x="19" y="20"/>
                </a:lnTo>
                <a:lnTo>
                  <a:pt x="17" y="23"/>
                </a:lnTo>
                <a:lnTo>
                  <a:pt x="17" y="25"/>
                </a:lnTo>
                <a:lnTo>
                  <a:pt x="16" y="27"/>
                </a:lnTo>
                <a:lnTo>
                  <a:pt x="15" y="29"/>
                </a:lnTo>
                <a:lnTo>
                  <a:pt x="5" y="31"/>
                </a:lnTo>
                <a:lnTo>
                  <a:pt x="5" y="33"/>
                </a:lnTo>
                <a:lnTo>
                  <a:pt x="5" y="34"/>
                </a:lnTo>
                <a:lnTo>
                  <a:pt x="8" y="41"/>
                </a:lnTo>
                <a:lnTo>
                  <a:pt x="7" y="41"/>
                </a:lnTo>
                <a:lnTo>
                  <a:pt x="0" y="49"/>
                </a:lnTo>
                <a:lnTo>
                  <a:pt x="2" y="5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9" name="Freeform 1003"/>
          <p:cNvSpPr>
            <a:spLocks/>
          </p:cNvSpPr>
          <p:nvPr/>
        </p:nvSpPr>
        <p:spPr bwMode="auto">
          <a:xfrm>
            <a:off x="4640263" y="4606925"/>
            <a:ext cx="68263" cy="47625"/>
          </a:xfrm>
          <a:custGeom>
            <a:avLst/>
            <a:gdLst>
              <a:gd name="T0" fmla="*/ 43 w 43"/>
              <a:gd name="T1" fmla="*/ 0 h 30"/>
              <a:gd name="T2" fmla="*/ 38 w 43"/>
              <a:gd name="T3" fmla="*/ 4 h 30"/>
              <a:gd name="T4" fmla="*/ 34 w 43"/>
              <a:gd name="T5" fmla="*/ 7 h 30"/>
              <a:gd name="T6" fmla="*/ 31 w 43"/>
              <a:gd name="T7" fmla="*/ 8 h 30"/>
              <a:gd name="T8" fmla="*/ 23 w 43"/>
              <a:gd name="T9" fmla="*/ 14 h 30"/>
              <a:gd name="T10" fmla="*/ 28 w 43"/>
              <a:gd name="T11" fmla="*/ 24 h 30"/>
              <a:gd name="T12" fmla="*/ 22 w 43"/>
              <a:gd name="T13" fmla="*/ 30 h 30"/>
              <a:gd name="T14" fmla="*/ 14 w 43"/>
              <a:gd name="T15" fmla="*/ 20 h 30"/>
              <a:gd name="T16" fmla="*/ 0 w 43"/>
              <a:gd name="T17" fmla="*/ 2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" h="30">
                <a:moveTo>
                  <a:pt x="43" y="0"/>
                </a:moveTo>
                <a:lnTo>
                  <a:pt x="38" y="4"/>
                </a:lnTo>
                <a:lnTo>
                  <a:pt x="34" y="7"/>
                </a:lnTo>
                <a:lnTo>
                  <a:pt x="31" y="8"/>
                </a:lnTo>
                <a:lnTo>
                  <a:pt x="23" y="14"/>
                </a:lnTo>
                <a:lnTo>
                  <a:pt x="28" y="24"/>
                </a:lnTo>
                <a:lnTo>
                  <a:pt x="22" y="30"/>
                </a:lnTo>
                <a:lnTo>
                  <a:pt x="14" y="20"/>
                </a:lnTo>
                <a:lnTo>
                  <a:pt x="0" y="2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0" name="Freeform 1004"/>
          <p:cNvSpPr>
            <a:spLocks/>
          </p:cNvSpPr>
          <p:nvPr/>
        </p:nvSpPr>
        <p:spPr bwMode="auto">
          <a:xfrm>
            <a:off x="4187825" y="5621338"/>
            <a:ext cx="66675" cy="34925"/>
          </a:xfrm>
          <a:custGeom>
            <a:avLst/>
            <a:gdLst>
              <a:gd name="T0" fmla="*/ 0 w 42"/>
              <a:gd name="T1" fmla="*/ 0 h 22"/>
              <a:gd name="T2" fmla="*/ 6 w 42"/>
              <a:gd name="T3" fmla="*/ 7 h 22"/>
              <a:gd name="T4" fmla="*/ 8 w 42"/>
              <a:gd name="T5" fmla="*/ 10 h 22"/>
              <a:gd name="T6" fmla="*/ 8 w 42"/>
              <a:gd name="T7" fmla="*/ 11 h 22"/>
              <a:gd name="T8" fmla="*/ 16 w 42"/>
              <a:gd name="T9" fmla="*/ 14 h 22"/>
              <a:gd name="T10" fmla="*/ 16 w 42"/>
              <a:gd name="T11" fmla="*/ 20 h 22"/>
              <a:gd name="T12" fmla="*/ 29 w 42"/>
              <a:gd name="T13" fmla="*/ 17 h 22"/>
              <a:gd name="T14" fmla="*/ 37 w 42"/>
              <a:gd name="T15" fmla="*/ 20 h 22"/>
              <a:gd name="T16" fmla="*/ 42 w 42"/>
              <a:gd name="T1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" h="22">
                <a:moveTo>
                  <a:pt x="0" y="0"/>
                </a:moveTo>
                <a:lnTo>
                  <a:pt x="6" y="7"/>
                </a:lnTo>
                <a:lnTo>
                  <a:pt x="8" y="10"/>
                </a:lnTo>
                <a:lnTo>
                  <a:pt x="8" y="11"/>
                </a:lnTo>
                <a:lnTo>
                  <a:pt x="16" y="14"/>
                </a:lnTo>
                <a:lnTo>
                  <a:pt x="16" y="20"/>
                </a:lnTo>
                <a:lnTo>
                  <a:pt x="29" y="17"/>
                </a:lnTo>
                <a:lnTo>
                  <a:pt x="37" y="20"/>
                </a:lnTo>
                <a:lnTo>
                  <a:pt x="42" y="2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1" name="Freeform 1005"/>
          <p:cNvSpPr>
            <a:spLocks/>
          </p:cNvSpPr>
          <p:nvPr/>
        </p:nvSpPr>
        <p:spPr bwMode="auto">
          <a:xfrm>
            <a:off x="5321300" y="4446588"/>
            <a:ext cx="63500" cy="17463"/>
          </a:xfrm>
          <a:custGeom>
            <a:avLst/>
            <a:gdLst>
              <a:gd name="T0" fmla="*/ 40 w 40"/>
              <a:gd name="T1" fmla="*/ 11 h 11"/>
              <a:gd name="T2" fmla="*/ 38 w 40"/>
              <a:gd name="T3" fmla="*/ 10 h 11"/>
              <a:gd name="T4" fmla="*/ 16 w 40"/>
              <a:gd name="T5" fmla="*/ 0 h 11"/>
              <a:gd name="T6" fmla="*/ 0 w 40"/>
              <a:gd name="T7" fmla="*/ 4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11">
                <a:moveTo>
                  <a:pt x="40" y="11"/>
                </a:moveTo>
                <a:lnTo>
                  <a:pt x="38" y="10"/>
                </a:lnTo>
                <a:lnTo>
                  <a:pt x="16" y="0"/>
                </a:lnTo>
                <a:lnTo>
                  <a:pt x="0" y="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2" name="Freeform 1006"/>
          <p:cNvSpPr>
            <a:spLocks/>
          </p:cNvSpPr>
          <p:nvPr/>
        </p:nvSpPr>
        <p:spPr bwMode="auto">
          <a:xfrm>
            <a:off x="4481513" y="5645150"/>
            <a:ext cx="68263" cy="46038"/>
          </a:xfrm>
          <a:custGeom>
            <a:avLst/>
            <a:gdLst>
              <a:gd name="T0" fmla="*/ 43 w 43"/>
              <a:gd name="T1" fmla="*/ 29 h 29"/>
              <a:gd name="T2" fmla="*/ 33 w 43"/>
              <a:gd name="T3" fmla="*/ 17 h 29"/>
              <a:gd name="T4" fmla="*/ 32 w 43"/>
              <a:gd name="T5" fmla="*/ 13 h 29"/>
              <a:gd name="T6" fmla="*/ 30 w 43"/>
              <a:gd name="T7" fmla="*/ 11 h 29"/>
              <a:gd name="T8" fmla="*/ 30 w 43"/>
              <a:gd name="T9" fmla="*/ 9 h 29"/>
              <a:gd name="T10" fmla="*/ 28 w 43"/>
              <a:gd name="T11" fmla="*/ 7 h 29"/>
              <a:gd name="T12" fmla="*/ 25 w 43"/>
              <a:gd name="T13" fmla="*/ 7 h 29"/>
              <a:gd name="T14" fmla="*/ 25 w 43"/>
              <a:gd name="T15" fmla="*/ 9 h 29"/>
              <a:gd name="T16" fmla="*/ 22 w 43"/>
              <a:gd name="T17" fmla="*/ 14 h 29"/>
              <a:gd name="T18" fmla="*/ 19 w 43"/>
              <a:gd name="T19" fmla="*/ 13 h 29"/>
              <a:gd name="T20" fmla="*/ 15 w 43"/>
              <a:gd name="T21" fmla="*/ 10 h 29"/>
              <a:gd name="T22" fmla="*/ 0 w 43"/>
              <a:gd name="T23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3" h="29">
                <a:moveTo>
                  <a:pt x="43" y="29"/>
                </a:moveTo>
                <a:lnTo>
                  <a:pt x="33" y="17"/>
                </a:lnTo>
                <a:lnTo>
                  <a:pt x="32" y="13"/>
                </a:lnTo>
                <a:lnTo>
                  <a:pt x="30" y="11"/>
                </a:lnTo>
                <a:lnTo>
                  <a:pt x="30" y="9"/>
                </a:lnTo>
                <a:lnTo>
                  <a:pt x="28" y="7"/>
                </a:lnTo>
                <a:lnTo>
                  <a:pt x="25" y="7"/>
                </a:lnTo>
                <a:lnTo>
                  <a:pt x="25" y="9"/>
                </a:lnTo>
                <a:lnTo>
                  <a:pt x="22" y="14"/>
                </a:lnTo>
                <a:lnTo>
                  <a:pt x="19" y="13"/>
                </a:lnTo>
                <a:lnTo>
                  <a:pt x="15" y="10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3" name="Freeform 1007"/>
          <p:cNvSpPr>
            <a:spLocks/>
          </p:cNvSpPr>
          <p:nvPr/>
        </p:nvSpPr>
        <p:spPr bwMode="auto">
          <a:xfrm>
            <a:off x="4838700" y="5148263"/>
            <a:ext cx="46038" cy="23813"/>
          </a:xfrm>
          <a:custGeom>
            <a:avLst/>
            <a:gdLst>
              <a:gd name="T0" fmla="*/ 0 w 29"/>
              <a:gd name="T1" fmla="*/ 0 h 15"/>
              <a:gd name="T2" fmla="*/ 7 w 29"/>
              <a:gd name="T3" fmla="*/ 4 h 15"/>
              <a:gd name="T4" fmla="*/ 19 w 29"/>
              <a:gd name="T5" fmla="*/ 12 h 15"/>
              <a:gd name="T6" fmla="*/ 22 w 29"/>
              <a:gd name="T7" fmla="*/ 13 h 15"/>
              <a:gd name="T8" fmla="*/ 29 w 29"/>
              <a:gd name="T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15">
                <a:moveTo>
                  <a:pt x="0" y="0"/>
                </a:moveTo>
                <a:lnTo>
                  <a:pt x="7" y="4"/>
                </a:lnTo>
                <a:lnTo>
                  <a:pt x="19" y="12"/>
                </a:lnTo>
                <a:lnTo>
                  <a:pt x="22" y="13"/>
                </a:lnTo>
                <a:lnTo>
                  <a:pt x="29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4" name="Freeform 1008"/>
          <p:cNvSpPr>
            <a:spLocks/>
          </p:cNvSpPr>
          <p:nvPr/>
        </p:nvSpPr>
        <p:spPr bwMode="auto">
          <a:xfrm>
            <a:off x="4910138" y="4548188"/>
            <a:ext cx="65088" cy="12700"/>
          </a:xfrm>
          <a:custGeom>
            <a:avLst/>
            <a:gdLst>
              <a:gd name="T0" fmla="*/ 41 w 41"/>
              <a:gd name="T1" fmla="*/ 4 h 8"/>
              <a:gd name="T2" fmla="*/ 25 w 41"/>
              <a:gd name="T3" fmla="*/ 8 h 8"/>
              <a:gd name="T4" fmla="*/ 21 w 41"/>
              <a:gd name="T5" fmla="*/ 1 h 8"/>
              <a:gd name="T6" fmla="*/ 0 w 41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" h="8">
                <a:moveTo>
                  <a:pt x="41" y="4"/>
                </a:moveTo>
                <a:lnTo>
                  <a:pt x="25" y="8"/>
                </a:lnTo>
                <a:lnTo>
                  <a:pt x="21" y="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" name="Freeform 1010"/>
          <p:cNvSpPr>
            <a:spLocks/>
          </p:cNvSpPr>
          <p:nvPr/>
        </p:nvSpPr>
        <p:spPr bwMode="auto">
          <a:xfrm>
            <a:off x="4248150" y="4614863"/>
            <a:ext cx="15875" cy="22225"/>
          </a:xfrm>
          <a:custGeom>
            <a:avLst/>
            <a:gdLst>
              <a:gd name="T0" fmla="*/ 0 w 10"/>
              <a:gd name="T1" fmla="*/ 14 h 14"/>
              <a:gd name="T2" fmla="*/ 7 w 10"/>
              <a:gd name="T3" fmla="*/ 7 h 14"/>
              <a:gd name="T4" fmla="*/ 10 w 10"/>
              <a:gd name="T5" fmla="*/ 6 h 14"/>
              <a:gd name="T6" fmla="*/ 10 w 10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14">
                <a:moveTo>
                  <a:pt x="0" y="14"/>
                </a:moveTo>
                <a:lnTo>
                  <a:pt x="7" y="7"/>
                </a:lnTo>
                <a:lnTo>
                  <a:pt x="10" y="6"/>
                </a:lnTo>
                <a:lnTo>
                  <a:pt x="1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" name="Freeform 1011"/>
          <p:cNvSpPr>
            <a:spLocks/>
          </p:cNvSpPr>
          <p:nvPr/>
        </p:nvSpPr>
        <p:spPr bwMode="auto">
          <a:xfrm>
            <a:off x="4378325" y="5764213"/>
            <a:ext cx="12700" cy="74613"/>
          </a:xfrm>
          <a:custGeom>
            <a:avLst/>
            <a:gdLst>
              <a:gd name="T0" fmla="*/ 8 w 8"/>
              <a:gd name="T1" fmla="*/ 0 h 47"/>
              <a:gd name="T2" fmla="*/ 0 w 8"/>
              <a:gd name="T3" fmla="*/ 24 h 47"/>
              <a:gd name="T4" fmla="*/ 0 w 8"/>
              <a:gd name="T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47">
                <a:moveTo>
                  <a:pt x="8" y="0"/>
                </a:moveTo>
                <a:lnTo>
                  <a:pt x="0" y="24"/>
                </a:lnTo>
                <a:lnTo>
                  <a:pt x="0" y="4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" name="Line 1012"/>
          <p:cNvSpPr>
            <a:spLocks noChangeShapeType="1"/>
          </p:cNvSpPr>
          <p:nvPr/>
        </p:nvSpPr>
        <p:spPr bwMode="auto">
          <a:xfrm flipH="1">
            <a:off x="5310188" y="4452938"/>
            <a:ext cx="11113" cy="127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" name="Freeform 1013"/>
          <p:cNvSpPr>
            <a:spLocks/>
          </p:cNvSpPr>
          <p:nvPr/>
        </p:nvSpPr>
        <p:spPr bwMode="auto">
          <a:xfrm>
            <a:off x="4371975" y="5597525"/>
            <a:ext cx="90488" cy="26988"/>
          </a:xfrm>
          <a:custGeom>
            <a:avLst/>
            <a:gdLst>
              <a:gd name="T0" fmla="*/ 0 w 57"/>
              <a:gd name="T1" fmla="*/ 15 h 17"/>
              <a:gd name="T2" fmla="*/ 4 w 57"/>
              <a:gd name="T3" fmla="*/ 17 h 17"/>
              <a:gd name="T4" fmla="*/ 7 w 57"/>
              <a:gd name="T5" fmla="*/ 17 h 17"/>
              <a:gd name="T6" fmla="*/ 9 w 57"/>
              <a:gd name="T7" fmla="*/ 17 h 17"/>
              <a:gd name="T8" fmla="*/ 11 w 57"/>
              <a:gd name="T9" fmla="*/ 15 h 17"/>
              <a:gd name="T10" fmla="*/ 39 w 57"/>
              <a:gd name="T11" fmla="*/ 2 h 17"/>
              <a:gd name="T12" fmla="*/ 57 w 57"/>
              <a:gd name="T1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17">
                <a:moveTo>
                  <a:pt x="0" y="15"/>
                </a:moveTo>
                <a:lnTo>
                  <a:pt x="4" y="17"/>
                </a:lnTo>
                <a:lnTo>
                  <a:pt x="7" y="17"/>
                </a:lnTo>
                <a:lnTo>
                  <a:pt x="9" y="17"/>
                </a:lnTo>
                <a:lnTo>
                  <a:pt x="11" y="15"/>
                </a:lnTo>
                <a:lnTo>
                  <a:pt x="39" y="2"/>
                </a:lnTo>
                <a:lnTo>
                  <a:pt x="57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Freeform 1014"/>
          <p:cNvSpPr>
            <a:spLocks/>
          </p:cNvSpPr>
          <p:nvPr/>
        </p:nvSpPr>
        <p:spPr bwMode="auto">
          <a:xfrm>
            <a:off x="4391025" y="5645150"/>
            <a:ext cx="90488" cy="119063"/>
          </a:xfrm>
          <a:custGeom>
            <a:avLst/>
            <a:gdLst>
              <a:gd name="T0" fmla="*/ 57 w 57"/>
              <a:gd name="T1" fmla="*/ 0 h 75"/>
              <a:gd name="T2" fmla="*/ 41 w 57"/>
              <a:gd name="T3" fmla="*/ 6 h 75"/>
              <a:gd name="T4" fmla="*/ 32 w 57"/>
              <a:gd name="T5" fmla="*/ 21 h 75"/>
              <a:gd name="T6" fmla="*/ 25 w 57"/>
              <a:gd name="T7" fmla="*/ 17 h 75"/>
              <a:gd name="T8" fmla="*/ 19 w 57"/>
              <a:gd name="T9" fmla="*/ 39 h 75"/>
              <a:gd name="T10" fmla="*/ 25 w 57"/>
              <a:gd name="T11" fmla="*/ 48 h 75"/>
              <a:gd name="T12" fmla="*/ 15 w 57"/>
              <a:gd name="T13" fmla="*/ 56 h 75"/>
              <a:gd name="T14" fmla="*/ 4 w 57"/>
              <a:gd name="T15" fmla="*/ 60 h 75"/>
              <a:gd name="T16" fmla="*/ 6 w 57"/>
              <a:gd name="T17" fmla="*/ 63 h 75"/>
              <a:gd name="T18" fmla="*/ 11 w 57"/>
              <a:gd name="T19" fmla="*/ 69 h 75"/>
              <a:gd name="T20" fmla="*/ 4 w 57"/>
              <a:gd name="T21" fmla="*/ 69 h 75"/>
              <a:gd name="T22" fmla="*/ 0 w 57"/>
              <a:gd name="T23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7" h="75">
                <a:moveTo>
                  <a:pt x="57" y="0"/>
                </a:moveTo>
                <a:lnTo>
                  <a:pt x="41" y="6"/>
                </a:lnTo>
                <a:lnTo>
                  <a:pt x="32" y="21"/>
                </a:lnTo>
                <a:lnTo>
                  <a:pt x="25" y="17"/>
                </a:lnTo>
                <a:lnTo>
                  <a:pt x="19" y="39"/>
                </a:lnTo>
                <a:lnTo>
                  <a:pt x="25" y="48"/>
                </a:lnTo>
                <a:lnTo>
                  <a:pt x="15" y="56"/>
                </a:lnTo>
                <a:lnTo>
                  <a:pt x="4" y="60"/>
                </a:lnTo>
                <a:lnTo>
                  <a:pt x="6" y="63"/>
                </a:lnTo>
                <a:lnTo>
                  <a:pt x="11" y="69"/>
                </a:lnTo>
                <a:lnTo>
                  <a:pt x="4" y="69"/>
                </a:lnTo>
                <a:lnTo>
                  <a:pt x="0" y="7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Line 1015"/>
          <p:cNvSpPr>
            <a:spLocks noChangeShapeType="1"/>
          </p:cNvSpPr>
          <p:nvPr/>
        </p:nvSpPr>
        <p:spPr bwMode="auto">
          <a:xfrm flipH="1">
            <a:off x="5272088" y="5434013"/>
            <a:ext cx="14288" cy="142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Freeform 1016"/>
          <p:cNvSpPr>
            <a:spLocks/>
          </p:cNvSpPr>
          <p:nvPr/>
        </p:nvSpPr>
        <p:spPr bwMode="auto">
          <a:xfrm>
            <a:off x="5051425" y="5740400"/>
            <a:ext cx="28575" cy="47625"/>
          </a:xfrm>
          <a:custGeom>
            <a:avLst/>
            <a:gdLst>
              <a:gd name="T0" fmla="*/ 0 w 18"/>
              <a:gd name="T1" fmla="*/ 0 h 30"/>
              <a:gd name="T2" fmla="*/ 13 w 18"/>
              <a:gd name="T3" fmla="*/ 25 h 30"/>
              <a:gd name="T4" fmla="*/ 18 w 18"/>
              <a:gd name="T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30">
                <a:moveTo>
                  <a:pt x="0" y="0"/>
                </a:moveTo>
                <a:lnTo>
                  <a:pt x="13" y="25"/>
                </a:lnTo>
                <a:lnTo>
                  <a:pt x="18" y="3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Line 1017"/>
          <p:cNvSpPr>
            <a:spLocks noChangeShapeType="1"/>
          </p:cNvSpPr>
          <p:nvPr/>
        </p:nvSpPr>
        <p:spPr bwMode="auto">
          <a:xfrm>
            <a:off x="4903788" y="5624513"/>
            <a:ext cx="39688" cy="2381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Freeform 1018"/>
          <p:cNvSpPr>
            <a:spLocks/>
          </p:cNvSpPr>
          <p:nvPr/>
        </p:nvSpPr>
        <p:spPr bwMode="auto">
          <a:xfrm>
            <a:off x="4681538" y="5983288"/>
            <a:ext cx="90488" cy="50800"/>
          </a:xfrm>
          <a:custGeom>
            <a:avLst/>
            <a:gdLst>
              <a:gd name="T0" fmla="*/ 0 w 57"/>
              <a:gd name="T1" fmla="*/ 0 h 32"/>
              <a:gd name="T2" fmla="*/ 22 w 57"/>
              <a:gd name="T3" fmla="*/ 14 h 32"/>
              <a:gd name="T4" fmla="*/ 30 w 57"/>
              <a:gd name="T5" fmla="*/ 8 h 32"/>
              <a:gd name="T6" fmla="*/ 32 w 57"/>
              <a:gd name="T7" fmla="*/ 7 h 32"/>
              <a:gd name="T8" fmla="*/ 37 w 57"/>
              <a:gd name="T9" fmla="*/ 3 h 32"/>
              <a:gd name="T10" fmla="*/ 45 w 57"/>
              <a:gd name="T11" fmla="*/ 21 h 32"/>
              <a:gd name="T12" fmla="*/ 57 w 57"/>
              <a:gd name="T13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32">
                <a:moveTo>
                  <a:pt x="0" y="0"/>
                </a:moveTo>
                <a:lnTo>
                  <a:pt x="22" y="14"/>
                </a:lnTo>
                <a:lnTo>
                  <a:pt x="30" y="8"/>
                </a:lnTo>
                <a:lnTo>
                  <a:pt x="32" y="7"/>
                </a:lnTo>
                <a:lnTo>
                  <a:pt x="37" y="3"/>
                </a:lnTo>
                <a:lnTo>
                  <a:pt x="45" y="21"/>
                </a:lnTo>
                <a:lnTo>
                  <a:pt x="57" y="3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Line 1019"/>
          <p:cNvSpPr>
            <a:spLocks noChangeShapeType="1"/>
          </p:cNvSpPr>
          <p:nvPr/>
        </p:nvSpPr>
        <p:spPr bwMode="auto">
          <a:xfrm>
            <a:off x="5373688" y="5392738"/>
            <a:ext cx="14288" cy="4603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Freeform 1020"/>
          <p:cNvSpPr>
            <a:spLocks/>
          </p:cNvSpPr>
          <p:nvPr/>
        </p:nvSpPr>
        <p:spPr bwMode="auto">
          <a:xfrm>
            <a:off x="4868863" y="6043613"/>
            <a:ext cx="33338" cy="28575"/>
          </a:xfrm>
          <a:custGeom>
            <a:avLst/>
            <a:gdLst>
              <a:gd name="T0" fmla="*/ 0 w 21"/>
              <a:gd name="T1" fmla="*/ 0 h 18"/>
              <a:gd name="T2" fmla="*/ 0 w 21"/>
              <a:gd name="T3" fmla="*/ 7 h 18"/>
              <a:gd name="T4" fmla="*/ 11 w 21"/>
              <a:gd name="T5" fmla="*/ 10 h 18"/>
              <a:gd name="T6" fmla="*/ 15 w 21"/>
              <a:gd name="T7" fmla="*/ 17 h 18"/>
              <a:gd name="T8" fmla="*/ 18 w 21"/>
              <a:gd name="T9" fmla="*/ 14 h 18"/>
              <a:gd name="T10" fmla="*/ 21 w 21"/>
              <a:gd name="T1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18">
                <a:moveTo>
                  <a:pt x="0" y="0"/>
                </a:moveTo>
                <a:lnTo>
                  <a:pt x="0" y="7"/>
                </a:lnTo>
                <a:lnTo>
                  <a:pt x="11" y="10"/>
                </a:lnTo>
                <a:lnTo>
                  <a:pt x="15" y="17"/>
                </a:lnTo>
                <a:lnTo>
                  <a:pt x="18" y="14"/>
                </a:lnTo>
                <a:lnTo>
                  <a:pt x="21" y="1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Freeform 1021"/>
          <p:cNvSpPr>
            <a:spLocks/>
          </p:cNvSpPr>
          <p:nvPr/>
        </p:nvSpPr>
        <p:spPr bwMode="auto">
          <a:xfrm>
            <a:off x="4583113" y="5900738"/>
            <a:ext cx="34925" cy="61913"/>
          </a:xfrm>
          <a:custGeom>
            <a:avLst/>
            <a:gdLst>
              <a:gd name="T0" fmla="*/ 0 w 22"/>
              <a:gd name="T1" fmla="*/ 0 h 39"/>
              <a:gd name="T2" fmla="*/ 7 w 22"/>
              <a:gd name="T3" fmla="*/ 17 h 39"/>
              <a:gd name="T4" fmla="*/ 17 w 22"/>
              <a:gd name="T5" fmla="*/ 37 h 39"/>
              <a:gd name="T6" fmla="*/ 22 w 22"/>
              <a:gd name="T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39">
                <a:moveTo>
                  <a:pt x="0" y="0"/>
                </a:moveTo>
                <a:lnTo>
                  <a:pt x="7" y="17"/>
                </a:lnTo>
                <a:lnTo>
                  <a:pt x="17" y="37"/>
                </a:lnTo>
                <a:lnTo>
                  <a:pt x="22" y="3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1022"/>
          <p:cNvSpPr>
            <a:spLocks/>
          </p:cNvSpPr>
          <p:nvPr/>
        </p:nvSpPr>
        <p:spPr bwMode="auto">
          <a:xfrm>
            <a:off x="5253038" y="5653088"/>
            <a:ext cx="20638" cy="3175"/>
          </a:xfrm>
          <a:custGeom>
            <a:avLst/>
            <a:gdLst>
              <a:gd name="T0" fmla="*/ 13 w 13"/>
              <a:gd name="T1" fmla="*/ 0 h 2"/>
              <a:gd name="T2" fmla="*/ 6 w 13"/>
              <a:gd name="T3" fmla="*/ 2 h 2"/>
              <a:gd name="T4" fmla="*/ 2 w 13"/>
              <a:gd name="T5" fmla="*/ 2 h 2"/>
              <a:gd name="T6" fmla="*/ 0 w 13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2">
                <a:moveTo>
                  <a:pt x="13" y="0"/>
                </a:moveTo>
                <a:lnTo>
                  <a:pt x="6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1023"/>
          <p:cNvSpPr>
            <a:spLocks/>
          </p:cNvSpPr>
          <p:nvPr/>
        </p:nvSpPr>
        <p:spPr bwMode="auto">
          <a:xfrm>
            <a:off x="5727700" y="3451225"/>
            <a:ext cx="68263" cy="71438"/>
          </a:xfrm>
          <a:custGeom>
            <a:avLst/>
            <a:gdLst>
              <a:gd name="T0" fmla="*/ 0 w 43"/>
              <a:gd name="T1" fmla="*/ 41 h 45"/>
              <a:gd name="T2" fmla="*/ 4 w 43"/>
              <a:gd name="T3" fmla="*/ 45 h 45"/>
              <a:gd name="T4" fmla="*/ 6 w 43"/>
              <a:gd name="T5" fmla="*/ 35 h 45"/>
              <a:gd name="T6" fmla="*/ 18 w 43"/>
              <a:gd name="T7" fmla="*/ 34 h 45"/>
              <a:gd name="T8" fmla="*/ 25 w 43"/>
              <a:gd name="T9" fmla="*/ 32 h 45"/>
              <a:gd name="T10" fmla="*/ 26 w 43"/>
              <a:gd name="T11" fmla="*/ 28 h 45"/>
              <a:gd name="T12" fmla="*/ 22 w 43"/>
              <a:gd name="T13" fmla="*/ 20 h 45"/>
              <a:gd name="T14" fmla="*/ 29 w 43"/>
              <a:gd name="T15" fmla="*/ 19 h 45"/>
              <a:gd name="T16" fmla="*/ 33 w 43"/>
              <a:gd name="T17" fmla="*/ 11 h 45"/>
              <a:gd name="T18" fmla="*/ 38 w 43"/>
              <a:gd name="T19" fmla="*/ 9 h 45"/>
              <a:gd name="T20" fmla="*/ 43 w 43"/>
              <a:gd name="T21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3" h="45">
                <a:moveTo>
                  <a:pt x="0" y="41"/>
                </a:moveTo>
                <a:lnTo>
                  <a:pt x="4" y="45"/>
                </a:lnTo>
                <a:lnTo>
                  <a:pt x="6" y="35"/>
                </a:lnTo>
                <a:lnTo>
                  <a:pt x="18" y="34"/>
                </a:lnTo>
                <a:lnTo>
                  <a:pt x="25" y="32"/>
                </a:lnTo>
                <a:lnTo>
                  <a:pt x="26" y="28"/>
                </a:lnTo>
                <a:lnTo>
                  <a:pt x="22" y="20"/>
                </a:lnTo>
                <a:lnTo>
                  <a:pt x="29" y="19"/>
                </a:lnTo>
                <a:lnTo>
                  <a:pt x="33" y="11"/>
                </a:lnTo>
                <a:lnTo>
                  <a:pt x="38" y="9"/>
                </a:lnTo>
                <a:lnTo>
                  <a:pt x="43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Freeform 1024"/>
          <p:cNvSpPr>
            <a:spLocks/>
          </p:cNvSpPr>
          <p:nvPr/>
        </p:nvSpPr>
        <p:spPr bwMode="auto">
          <a:xfrm>
            <a:off x="5518150" y="4591050"/>
            <a:ext cx="77788" cy="30163"/>
          </a:xfrm>
          <a:custGeom>
            <a:avLst/>
            <a:gdLst>
              <a:gd name="T0" fmla="*/ 49 w 49"/>
              <a:gd name="T1" fmla="*/ 15 h 19"/>
              <a:gd name="T2" fmla="*/ 36 w 49"/>
              <a:gd name="T3" fmla="*/ 19 h 19"/>
              <a:gd name="T4" fmla="*/ 25 w 49"/>
              <a:gd name="T5" fmla="*/ 10 h 19"/>
              <a:gd name="T6" fmla="*/ 17 w 49"/>
              <a:gd name="T7" fmla="*/ 7 h 19"/>
              <a:gd name="T8" fmla="*/ 15 w 49"/>
              <a:gd name="T9" fmla="*/ 6 h 19"/>
              <a:gd name="T10" fmla="*/ 7 w 49"/>
              <a:gd name="T11" fmla="*/ 3 h 19"/>
              <a:gd name="T12" fmla="*/ 0 w 49"/>
              <a:gd name="T1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" h="19">
                <a:moveTo>
                  <a:pt x="49" y="15"/>
                </a:moveTo>
                <a:lnTo>
                  <a:pt x="36" y="19"/>
                </a:lnTo>
                <a:lnTo>
                  <a:pt x="25" y="10"/>
                </a:lnTo>
                <a:lnTo>
                  <a:pt x="17" y="7"/>
                </a:lnTo>
                <a:lnTo>
                  <a:pt x="15" y="6"/>
                </a:lnTo>
                <a:lnTo>
                  <a:pt x="7" y="3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Freeform 1025"/>
          <p:cNvSpPr>
            <a:spLocks/>
          </p:cNvSpPr>
          <p:nvPr/>
        </p:nvSpPr>
        <p:spPr bwMode="auto">
          <a:xfrm>
            <a:off x="4624388" y="4638675"/>
            <a:ext cx="15875" cy="33338"/>
          </a:xfrm>
          <a:custGeom>
            <a:avLst/>
            <a:gdLst>
              <a:gd name="T0" fmla="*/ 10 w 10"/>
              <a:gd name="T1" fmla="*/ 0 h 21"/>
              <a:gd name="T2" fmla="*/ 9 w 10"/>
              <a:gd name="T3" fmla="*/ 9 h 21"/>
              <a:gd name="T4" fmla="*/ 0 w 10"/>
              <a:gd name="T5" fmla="*/ 14 h 21"/>
              <a:gd name="T6" fmla="*/ 0 w 10"/>
              <a:gd name="T7" fmla="*/ 18 h 21"/>
              <a:gd name="T8" fmla="*/ 0 w 10"/>
              <a:gd name="T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21">
                <a:moveTo>
                  <a:pt x="10" y="0"/>
                </a:moveTo>
                <a:lnTo>
                  <a:pt x="9" y="9"/>
                </a:lnTo>
                <a:lnTo>
                  <a:pt x="0" y="14"/>
                </a:lnTo>
                <a:lnTo>
                  <a:pt x="0" y="18"/>
                </a:lnTo>
                <a:lnTo>
                  <a:pt x="0" y="2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" name="Line 1026"/>
          <p:cNvSpPr>
            <a:spLocks noChangeShapeType="1"/>
          </p:cNvSpPr>
          <p:nvPr/>
        </p:nvSpPr>
        <p:spPr bwMode="auto">
          <a:xfrm>
            <a:off x="4378325" y="5838825"/>
            <a:ext cx="19050" cy="635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" name="Freeform 1027"/>
          <p:cNvSpPr>
            <a:spLocks/>
          </p:cNvSpPr>
          <p:nvPr/>
        </p:nvSpPr>
        <p:spPr bwMode="auto">
          <a:xfrm>
            <a:off x="4638675" y="5453063"/>
            <a:ext cx="230188" cy="60325"/>
          </a:xfrm>
          <a:custGeom>
            <a:avLst/>
            <a:gdLst>
              <a:gd name="T0" fmla="*/ 145 w 145"/>
              <a:gd name="T1" fmla="*/ 38 h 38"/>
              <a:gd name="T2" fmla="*/ 144 w 145"/>
              <a:gd name="T3" fmla="*/ 33 h 38"/>
              <a:gd name="T4" fmla="*/ 115 w 145"/>
              <a:gd name="T5" fmla="*/ 8 h 38"/>
              <a:gd name="T6" fmla="*/ 84 w 145"/>
              <a:gd name="T7" fmla="*/ 10 h 38"/>
              <a:gd name="T8" fmla="*/ 42 w 145"/>
              <a:gd name="T9" fmla="*/ 0 h 38"/>
              <a:gd name="T10" fmla="*/ 44 w 145"/>
              <a:gd name="T11" fmla="*/ 4 h 38"/>
              <a:gd name="T12" fmla="*/ 34 w 145"/>
              <a:gd name="T13" fmla="*/ 0 h 38"/>
              <a:gd name="T14" fmla="*/ 29 w 145"/>
              <a:gd name="T15" fmla="*/ 1 h 38"/>
              <a:gd name="T16" fmla="*/ 0 w 145"/>
              <a:gd name="T17" fmla="*/ 1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5" h="38">
                <a:moveTo>
                  <a:pt x="145" y="38"/>
                </a:moveTo>
                <a:lnTo>
                  <a:pt x="144" y="33"/>
                </a:lnTo>
                <a:lnTo>
                  <a:pt x="115" y="8"/>
                </a:lnTo>
                <a:lnTo>
                  <a:pt x="84" y="10"/>
                </a:lnTo>
                <a:lnTo>
                  <a:pt x="42" y="0"/>
                </a:lnTo>
                <a:lnTo>
                  <a:pt x="44" y="4"/>
                </a:lnTo>
                <a:lnTo>
                  <a:pt x="34" y="0"/>
                </a:lnTo>
                <a:lnTo>
                  <a:pt x="29" y="1"/>
                </a:lnTo>
                <a:lnTo>
                  <a:pt x="0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" name="Freeform 1028"/>
          <p:cNvSpPr>
            <a:spLocks/>
          </p:cNvSpPr>
          <p:nvPr/>
        </p:nvSpPr>
        <p:spPr bwMode="auto">
          <a:xfrm>
            <a:off x="4616450" y="5303838"/>
            <a:ext cx="14288" cy="42863"/>
          </a:xfrm>
          <a:custGeom>
            <a:avLst/>
            <a:gdLst>
              <a:gd name="T0" fmla="*/ 0 w 9"/>
              <a:gd name="T1" fmla="*/ 27 h 27"/>
              <a:gd name="T2" fmla="*/ 1 w 9"/>
              <a:gd name="T3" fmla="*/ 26 h 27"/>
              <a:gd name="T4" fmla="*/ 9 w 9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27">
                <a:moveTo>
                  <a:pt x="0" y="27"/>
                </a:moveTo>
                <a:lnTo>
                  <a:pt x="1" y="26"/>
                </a:lnTo>
                <a:lnTo>
                  <a:pt x="9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" name="Freeform 1029"/>
          <p:cNvSpPr>
            <a:spLocks/>
          </p:cNvSpPr>
          <p:nvPr/>
        </p:nvSpPr>
        <p:spPr bwMode="auto">
          <a:xfrm>
            <a:off x="4248150" y="4632325"/>
            <a:ext cx="19050" cy="11113"/>
          </a:xfrm>
          <a:custGeom>
            <a:avLst/>
            <a:gdLst>
              <a:gd name="T0" fmla="*/ 0 w 12"/>
              <a:gd name="T1" fmla="*/ 3 h 7"/>
              <a:gd name="T2" fmla="*/ 4 w 12"/>
              <a:gd name="T3" fmla="*/ 0 h 7"/>
              <a:gd name="T4" fmla="*/ 8 w 12"/>
              <a:gd name="T5" fmla="*/ 3 h 7"/>
              <a:gd name="T6" fmla="*/ 12 w 12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7">
                <a:moveTo>
                  <a:pt x="0" y="3"/>
                </a:moveTo>
                <a:lnTo>
                  <a:pt x="4" y="0"/>
                </a:lnTo>
                <a:lnTo>
                  <a:pt x="8" y="3"/>
                </a:lnTo>
                <a:lnTo>
                  <a:pt x="12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Line 1030"/>
          <p:cNvSpPr>
            <a:spLocks noChangeShapeType="1"/>
          </p:cNvSpPr>
          <p:nvPr/>
        </p:nvSpPr>
        <p:spPr bwMode="auto">
          <a:xfrm>
            <a:off x="5387975" y="5438775"/>
            <a:ext cx="20638" cy="2381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" name="Freeform 1031"/>
          <p:cNvSpPr>
            <a:spLocks/>
          </p:cNvSpPr>
          <p:nvPr/>
        </p:nvSpPr>
        <p:spPr bwMode="auto">
          <a:xfrm>
            <a:off x="4760913" y="5078413"/>
            <a:ext cx="77788" cy="69850"/>
          </a:xfrm>
          <a:custGeom>
            <a:avLst/>
            <a:gdLst>
              <a:gd name="T0" fmla="*/ 0 w 49"/>
              <a:gd name="T1" fmla="*/ 4 h 44"/>
              <a:gd name="T2" fmla="*/ 8 w 49"/>
              <a:gd name="T3" fmla="*/ 0 h 44"/>
              <a:gd name="T4" fmla="*/ 15 w 49"/>
              <a:gd name="T5" fmla="*/ 11 h 44"/>
              <a:gd name="T6" fmla="*/ 44 w 49"/>
              <a:gd name="T7" fmla="*/ 33 h 44"/>
              <a:gd name="T8" fmla="*/ 44 w 49"/>
              <a:gd name="T9" fmla="*/ 34 h 44"/>
              <a:gd name="T10" fmla="*/ 45 w 49"/>
              <a:gd name="T11" fmla="*/ 40 h 44"/>
              <a:gd name="T12" fmla="*/ 49 w 49"/>
              <a:gd name="T13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" h="44">
                <a:moveTo>
                  <a:pt x="0" y="4"/>
                </a:moveTo>
                <a:lnTo>
                  <a:pt x="8" y="0"/>
                </a:lnTo>
                <a:lnTo>
                  <a:pt x="15" y="11"/>
                </a:lnTo>
                <a:lnTo>
                  <a:pt x="44" y="33"/>
                </a:lnTo>
                <a:lnTo>
                  <a:pt x="44" y="34"/>
                </a:lnTo>
                <a:lnTo>
                  <a:pt x="45" y="40"/>
                </a:lnTo>
                <a:lnTo>
                  <a:pt x="49" y="4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Freeform 1032"/>
          <p:cNvSpPr>
            <a:spLocks/>
          </p:cNvSpPr>
          <p:nvPr/>
        </p:nvSpPr>
        <p:spPr bwMode="auto">
          <a:xfrm>
            <a:off x="4532313" y="5475288"/>
            <a:ext cx="26988" cy="38100"/>
          </a:xfrm>
          <a:custGeom>
            <a:avLst/>
            <a:gdLst>
              <a:gd name="T0" fmla="*/ 17 w 17"/>
              <a:gd name="T1" fmla="*/ 0 h 24"/>
              <a:gd name="T2" fmla="*/ 8 w 17"/>
              <a:gd name="T3" fmla="*/ 19 h 24"/>
              <a:gd name="T4" fmla="*/ 0 w 17"/>
              <a:gd name="T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24">
                <a:moveTo>
                  <a:pt x="17" y="0"/>
                </a:moveTo>
                <a:lnTo>
                  <a:pt x="8" y="19"/>
                </a:lnTo>
                <a:lnTo>
                  <a:pt x="0" y="2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Freeform 1033"/>
          <p:cNvSpPr>
            <a:spLocks/>
          </p:cNvSpPr>
          <p:nvPr/>
        </p:nvSpPr>
        <p:spPr bwMode="auto">
          <a:xfrm>
            <a:off x="5578475" y="3457575"/>
            <a:ext cx="125413" cy="52388"/>
          </a:xfrm>
          <a:custGeom>
            <a:avLst/>
            <a:gdLst>
              <a:gd name="T0" fmla="*/ 79 w 79"/>
              <a:gd name="T1" fmla="*/ 27 h 33"/>
              <a:gd name="T2" fmla="*/ 70 w 79"/>
              <a:gd name="T3" fmla="*/ 28 h 33"/>
              <a:gd name="T4" fmla="*/ 59 w 79"/>
              <a:gd name="T5" fmla="*/ 24 h 33"/>
              <a:gd name="T6" fmla="*/ 45 w 79"/>
              <a:gd name="T7" fmla="*/ 31 h 33"/>
              <a:gd name="T8" fmla="*/ 44 w 79"/>
              <a:gd name="T9" fmla="*/ 33 h 33"/>
              <a:gd name="T10" fmla="*/ 34 w 79"/>
              <a:gd name="T11" fmla="*/ 27 h 33"/>
              <a:gd name="T12" fmla="*/ 34 w 79"/>
              <a:gd name="T13" fmla="*/ 23 h 33"/>
              <a:gd name="T14" fmla="*/ 34 w 79"/>
              <a:gd name="T15" fmla="*/ 22 h 33"/>
              <a:gd name="T16" fmla="*/ 33 w 79"/>
              <a:gd name="T17" fmla="*/ 19 h 33"/>
              <a:gd name="T18" fmla="*/ 30 w 79"/>
              <a:gd name="T19" fmla="*/ 16 h 33"/>
              <a:gd name="T20" fmla="*/ 29 w 79"/>
              <a:gd name="T21" fmla="*/ 18 h 33"/>
              <a:gd name="T22" fmla="*/ 29 w 79"/>
              <a:gd name="T23" fmla="*/ 22 h 33"/>
              <a:gd name="T24" fmla="*/ 23 w 79"/>
              <a:gd name="T25" fmla="*/ 20 h 33"/>
              <a:gd name="T26" fmla="*/ 19 w 79"/>
              <a:gd name="T27" fmla="*/ 16 h 33"/>
              <a:gd name="T28" fmla="*/ 21 w 79"/>
              <a:gd name="T29" fmla="*/ 5 h 33"/>
              <a:gd name="T30" fmla="*/ 21 w 79"/>
              <a:gd name="T31" fmla="*/ 4 h 33"/>
              <a:gd name="T32" fmla="*/ 19 w 79"/>
              <a:gd name="T33" fmla="*/ 3 h 33"/>
              <a:gd name="T34" fmla="*/ 14 w 79"/>
              <a:gd name="T35" fmla="*/ 1 h 33"/>
              <a:gd name="T36" fmla="*/ 10 w 79"/>
              <a:gd name="T37" fmla="*/ 0 h 33"/>
              <a:gd name="T38" fmla="*/ 6 w 79"/>
              <a:gd name="T39" fmla="*/ 1 h 33"/>
              <a:gd name="T40" fmla="*/ 0 w 79"/>
              <a:gd name="T41" fmla="*/ 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9" h="33">
                <a:moveTo>
                  <a:pt x="79" y="27"/>
                </a:moveTo>
                <a:lnTo>
                  <a:pt x="70" y="28"/>
                </a:lnTo>
                <a:lnTo>
                  <a:pt x="59" y="24"/>
                </a:lnTo>
                <a:lnTo>
                  <a:pt x="45" y="31"/>
                </a:lnTo>
                <a:lnTo>
                  <a:pt x="44" y="33"/>
                </a:lnTo>
                <a:lnTo>
                  <a:pt x="34" y="27"/>
                </a:lnTo>
                <a:lnTo>
                  <a:pt x="34" y="23"/>
                </a:lnTo>
                <a:lnTo>
                  <a:pt x="34" y="22"/>
                </a:lnTo>
                <a:lnTo>
                  <a:pt x="33" y="19"/>
                </a:lnTo>
                <a:lnTo>
                  <a:pt x="30" y="16"/>
                </a:lnTo>
                <a:lnTo>
                  <a:pt x="29" y="18"/>
                </a:lnTo>
                <a:lnTo>
                  <a:pt x="29" y="22"/>
                </a:lnTo>
                <a:lnTo>
                  <a:pt x="23" y="20"/>
                </a:lnTo>
                <a:lnTo>
                  <a:pt x="19" y="16"/>
                </a:lnTo>
                <a:lnTo>
                  <a:pt x="21" y="5"/>
                </a:lnTo>
                <a:lnTo>
                  <a:pt x="21" y="4"/>
                </a:lnTo>
                <a:lnTo>
                  <a:pt x="19" y="3"/>
                </a:lnTo>
                <a:lnTo>
                  <a:pt x="14" y="1"/>
                </a:lnTo>
                <a:lnTo>
                  <a:pt x="10" y="0"/>
                </a:lnTo>
                <a:lnTo>
                  <a:pt x="6" y="1"/>
                </a:lnTo>
                <a:lnTo>
                  <a:pt x="0" y="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" name="Freeform 1034"/>
          <p:cNvSpPr>
            <a:spLocks/>
          </p:cNvSpPr>
          <p:nvPr/>
        </p:nvSpPr>
        <p:spPr bwMode="auto">
          <a:xfrm>
            <a:off x="4559300" y="5346700"/>
            <a:ext cx="57150" cy="128588"/>
          </a:xfrm>
          <a:custGeom>
            <a:avLst/>
            <a:gdLst>
              <a:gd name="T0" fmla="*/ 0 w 36"/>
              <a:gd name="T1" fmla="*/ 81 h 81"/>
              <a:gd name="T2" fmla="*/ 15 w 36"/>
              <a:gd name="T3" fmla="*/ 63 h 81"/>
              <a:gd name="T4" fmla="*/ 20 w 36"/>
              <a:gd name="T5" fmla="*/ 44 h 81"/>
              <a:gd name="T6" fmla="*/ 30 w 36"/>
              <a:gd name="T7" fmla="*/ 32 h 81"/>
              <a:gd name="T8" fmla="*/ 32 w 36"/>
              <a:gd name="T9" fmla="*/ 28 h 81"/>
              <a:gd name="T10" fmla="*/ 36 w 36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81">
                <a:moveTo>
                  <a:pt x="0" y="81"/>
                </a:moveTo>
                <a:lnTo>
                  <a:pt x="15" y="63"/>
                </a:lnTo>
                <a:lnTo>
                  <a:pt x="20" y="44"/>
                </a:lnTo>
                <a:lnTo>
                  <a:pt x="30" y="32"/>
                </a:lnTo>
                <a:lnTo>
                  <a:pt x="32" y="28"/>
                </a:lnTo>
                <a:lnTo>
                  <a:pt x="36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Freeform 1035"/>
          <p:cNvSpPr>
            <a:spLocks/>
          </p:cNvSpPr>
          <p:nvPr/>
        </p:nvSpPr>
        <p:spPr bwMode="auto">
          <a:xfrm>
            <a:off x="5165725" y="4440238"/>
            <a:ext cx="65088" cy="52388"/>
          </a:xfrm>
          <a:custGeom>
            <a:avLst/>
            <a:gdLst>
              <a:gd name="T0" fmla="*/ 41 w 41"/>
              <a:gd name="T1" fmla="*/ 0 h 33"/>
              <a:gd name="T2" fmla="*/ 31 w 41"/>
              <a:gd name="T3" fmla="*/ 0 h 33"/>
              <a:gd name="T4" fmla="*/ 20 w 41"/>
              <a:gd name="T5" fmla="*/ 0 h 33"/>
              <a:gd name="T6" fmla="*/ 19 w 41"/>
              <a:gd name="T7" fmla="*/ 0 h 33"/>
              <a:gd name="T8" fmla="*/ 19 w 41"/>
              <a:gd name="T9" fmla="*/ 1 h 33"/>
              <a:gd name="T10" fmla="*/ 16 w 41"/>
              <a:gd name="T11" fmla="*/ 7 h 33"/>
              <a:gd name="T12" fmla="*/ 8 w 41"/>
              <a:gd name="T13" fmla="*/ 18 h 33"/>
              <a:gd name="T14" fmla="*/ 4 w 41"/>
              <a:gd name="T15" fmla="*/ 26 h 33"/>
              <a:gd name="T16" fmla="*/ 0 w 41"/>
              <a:gd name="T17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" h="33">
                <a:moveTo>
                  <a:pt x="41" y="0"/>
                </a:moveTo>
                <a:lnTo>
                  <a:pt x="31" y="0"/>
                </a:lnTo>
                <a:lnTo>
                  <a:pt x="20" y="0"/>
                </a:lnTo>
                <a:lnTo>
                  <a:pt x="19" y="0"/>
                </a:lnTo>
                <a:lnTo>
                  <a:pt x="19" y="1"/>
                </a:lnTo>
                <a:lnTo>
                  <a:pt x="16" y="7"/>
                </a:lnTo>
                <a:lnTo>
                  <a:pt x="8" y="18"/>
                </a:lnTo>
                <a:lnTo>
                  <a:pt x="4" y="26"/>
                </a:lnTo>
                <a:lnTo>
                  <a:pt x="0" y="3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" name="Freeform 1036"/>
          <p:cNvSpPr>
            <a:spLocks/>
          </p:cNvSpPr>
          <p:nvPr/>
        </p:nvSpPr>
        <p:spPr bwMode="auto">
          <a:xfrm>
            <a:off x="4889500" y="5186363"/>
            <a:ext cx="63500" cy="46038"/>
          </a:xfrm>
          <a:custGeom>
            <a:avLst/>
            <a:gdLst>
              <a:gd name="T0" fmla="*/ 0 w 40"/>
              <a:gd name="T1" fmla="*/ 0 h 29"/>
              <a:gd name="T2" fmla="*/ 8 w 40"/>
              <a:gd name="T3" fmla="*/ 6 h 29"/>
              <a:gd name="T4" fmla="*/ 23 w 40"/>
              <a:gd name="T5" fmla="*/ 15 h 29"/>
              <a:gd name="T6" fmla="*/ 28 w 40"/>
              <a:gd name="T7" fmla="*/ 19 h 29"/>
              <a:gd name="T8" fmla="*/ 40 w 40"/>
              <a:gd name="T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" h="29">
                <a:moveTo>
                  <a:pt x="0" y="0"/>
                </a:moveTo>
                <a:lnTo>
                  <a:pt x="8" y="6"/>
                </a:lnTo>
                <a:lnTo>
                  <a:pt x="23" y="15"/>
                </a:lnTo>
                <a:lnTo>
                  <a:pt x="28" y="19"/>
                </a:lnTo>
                <a:lnTo>
                  <a:pt x="40" y="2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" name="Freeform 1037"/>
          <p:cNvSpPr>
            <a:spLocks/>
          </p:cNvSpPr>
          <p:nvPr/>
        </p:nvSpPr>
        <p:spPr bwMode="auto">
          <a:xfrm>
            <a:off x="4329113" y="5845175"/>
            <a:ext cx="68263" cy="73025"/>
          </a:xfrm>
          <a:custGeom>
            <a:avLst/>
            <a:gdLst>
              <a:gd name="T0" fmla="*/ 0 w 43"/>
              <a:gd name="T1" fmla="*/ 46 h 46"/>
              <a:gd name="T2" fmla="*/ 36 w 43"/>
              <a:gd name="T3" fmla="*/ 18 h 46"/>
              <a:gd name="T4" fmla="*/ 34 w 43"/>
              <a:gd name="T5" fmla="*/ 9 h 46"/>
              <a:gd name="T6" fmla="*/ 43 w 43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" h="46">
                <a:moveTo>
                  <a:pt x="0" y="46"/>
                </a:moveTo>
                <a:lnTo>
                  <a:pt x="36" y="18"/>
                </a:lnTo>
                <a:lnTo>
                  <a:pt x="34" y="9"/>
                </a:lnTo>
                <a:lnTo>
                  <a:pt x="43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" name="Freeform 1038"/>
          <p:cNvSpPr>
            <a:spLocks/>
          </p:cNvSpPr>
          <p:nvPr/>
        </p:nvSpPr>
        <p:spPr bwMode="auto">
          <a:xfrm>
            <a:off x="5003800" y="4570413"/>
            <a:ext cx="109538" cy="42863"/>
          </a:xfrm>
          <a:custGeom>
            <a:avLst/>
            <a:gdLst>
              <a:gd name="T0" fmla="*/ 69 w 69"/>
              <a:gd name="T1" fmla="*/ 20 h 27"/>
              <a:gd name="T2" fmla="*/ 46 w 69"/>
              <a:gd name="T3" fmla="*/ 27 h 27"/>
              <a:gd name="T4" fmla="*/ 45 w 69"/>
              <a:gd name="T5" fmla="*/ 26 h 27"/>
              <a:gd name="T6" fmla="*/ 41 w 69"/>
              <a:gd name="T7" fmla="*/ 23 h 27"/>
              <a:gd name="T8" fmla="*/ 39 w 69"/>
              <a:gd name="T9" fmla="*/ 23 h 27"/>
              <a:gd name="T10" fmla="*/ 31 w 69"/>
              <a:gd name="T11" fmla="*/ 16 h 27"/>
              <a:gd name="T12" fmla="*/ 27 w 69"/>
              <a:gd name="T13" fmla="*/ 13 h 27"/>
              <a:gd name="T14" fmla="*/ 24 w 69"/>
              <a:gd name="T15" fmla="*/ 12 h 27"/>
              <a:gd name="T16" fmla="*/ 0 w 69"/>
              <a:gd name="T1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" h="27">
                <a:moveTo>
                  <a:pt x="69" y="20"/>
                </a:moveTo>
                <a:lnTo>
                  <a:pt x="46" y="27"/>
                </a:lnTo>
                <a:lnTo>
                  <a:pt x="45" y="26"/>
                </a:lnTo>
                <a:lnTo>
                  <a:pt x="41" y="23"/>
                </a:lnTo>
                <a:lnTo>
                  <a:pt x="39" y="23"/>
                </a:lnTo>
                <a:lnTo>
                  <a:pt x="31" y="16"/>
                </a:lnTo>
                <a:lnTo>
                  <a:pt x="27" y="13"/>
                </a:lnTo>
                <a:lnTo>
                  <a:pt x="24" y="12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" name="Freeform 1039"/>
          <p:cNvSpPr>
            <a:spLocks/>
          </p:cNvSpPr>
          <p:nvPr/>
        </p:nvSpPr>
        <p:spPr bwMode="auto">
          <a:xfrm>
            <a:off x="4756150" y="4557713"/>
            <a:ext cx="50800" cy="57150"/>
          </a:xfrm>
          <a:custGeom>
            <a:avLst/>
            <a:gdLst>
              <a:gd name="T0" fmla="*/ 32 w 32"/>
              <a:gd name="T1" fmla="*/ 0 h 36"/>
              <a:gd name="T2" fmla="*/ 25 w 32"/>
              <a:gd name="T3" fmla="*/ 6 h 36"/>
              <a:gd name="T4" fmla="*/ 22 w 32"/>
              <a:gd name="T5" fmla="*/ 10 h 36"/>
              <a:gd name="T6" fmla="*/ 22 w 32"/>
              <a:gd name="T7" fmla="*/ 12 h 36"/>
              <a:gd name="T8" fmla="*/ 17 w 32"/>
              <a:gd name="T9" fmla="*/ 17 h 36"/>
              <a:gd name="T10" fmla="*/ 17 w 32"/>
              <a:gd name="T11" fmla="*/ 19 h 36"/>
              <a:gd name="T12" fmla="*/ 0 w 32"/>
              <a:gd name="T13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36">
                <a:moveTo>
                  <a:pt x="32" y="0"/>
                </a:moveTo>
                <a:lnTo>
                  <a:pt x="25" y="6"/>
                </a:lnTo>
                <a:lnTo>
                  <a:pt x="22" y="10"/>
                </a:lnTo>
                <a:lnTo>
                  <a:pt x="22" y="12"/>
                </a:lnTo>
                <a:lnTo>
                  <a:pt x="17" y="17"/>
                </a:lnTo>
                <a:lnTo>
                  <a:pt x="17" y="19"/>
                </a:lnTo>
                <a:lnTo>
                  <a:pt x="0" y="3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" name="Freeform 1040"/>
          <p:cNvSpPr>
            <a:spLocks/>
          </p:cNvSpPr>
          <p:nvPr/>
        </p:nvSpPr>
        <p:spPr bwMode="auto">
          <a:xfrm>
            <a:off x="5124450" y="5345113"/>
            <a:ext cx="11113" cy="55563"/>
          </a:xfrm>
          <a:custGeom>
            <a:avLst/>
            <a:gdLst>
              <a:gd name="T0" fmla="*/ 0 w 7"/>
              <a:gd name="T1" fmla="*/ 0 h 35"/>
              <a:gd name="T2" fmla="*/ 4 w 7"/>
              <a:gd name="T3" fmla="*/ 3 h 35"/>
              <a:gd name="T4" fmla="*/ 7 w 7"/>
              <a:gd name="T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35">
                <a:moveTo>
                  <a:pt x="0" y="0"/>
                </a:moveTo>
                <a:lnTo>
                  <a:pt x="4" y="3"/>
                </a:lnTo>
                <a:lnTo>
                  <a:pt x="7" y="3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" name="Line 1041"/>
          <p:cNvSpPr>
            <a:spLocks noChangeShapeType="1"/>
          </p:cNvSpPr>
          <p:nvPr/>
        </p:nvSpPr>
        <p:spPr bwMode="auto">
          <a:xfrm flipH="1">
            <a:off x="4648200" y="5159375"/>
            <a:ext cx="6350" cy="952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" name="Freeform 1042"/>
          <p:cNvSpPr>
            <a:spLocks/>
          </p:cNvSpPr>
          <p:nvPr/>
        </p:nvSpPr>
        <p:spPr bwMode="auto">
          <a:xfrm>
            <a:off x="4708525" y="4606925"/>
            <a:ext cx="47625" cy="11113"/>
          </a:xfrm>
          <a:custGeom>
            <a:avLst/>
            <a:gdLst>
              <a:gd name="T0" fmla="*/ 30 w 30"/>
              <a:gd name="T1" fmla="*/ 5 h 7"/>
              <a:gd name="T2" fmla="*/ 15 w 30"/>
              <a:gd name="T3" fmla="*/ 7 h 7"/>
              <a:gd name="T4" fmla="*/ 11 w 30"/>
              <a:gd name="T5" fmla="*/ 0 h 7"/>
              <a:gd name="T6" fmla="*/ 0 w 30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7">
                <a:moveTo>
                  <a:pt x="30" y="5"/>
                </a:moveTo>
                <a:lnTo>
                  <a:pt x="15" y="7"/>
                </a:lnTo>
                <a:lnTo>
                  <a:pt x="11" y="0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" name="Line 1043"/>
          <p:cNvSpPr>
            <a:spLocks noChangeShapeType="1"/>
          </p:cNvSpPr>
          <p:nvPr/>
        </p:nvSpPr>
        <p:spPr bwMode="auto">
          <a:xfrm>
            <a:off x="5273675" y="5649913"/>
            <a:ext cx="0" cy="317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" name="Freeform 1044"/>
          <p:cNvSpPr>
            <a:spLocks/>
          </p:cNvSpPr>
          <p:nvPr/>
        </p:nvSpPr>
        <p:spPr bwMode="auto">
          <a:xfrm>
            <a:off x="4711700" y="5084763"/>
            <a:ext cx="53975" cy="69850"/>
          </a:xfrm>
          <a:custGeom>
            <a:avLst/>
            <a:gdLst>
              <a:gd name="T0" fmla="*/ 31 w 34"/>
              <a:gd name="T1" fmla="*/ 0 h 44"/>
              <a:gd name="T2" fmla="*/ 26 w 34"/>
              <a:gd name="T3" fmla="*/ 3 h 44"/>
              <a:gd name="T4" fmla="*/ 34 w 34"/>
              <a:gd name="T5" fmla="*/ 10 h 44"/>
              <a:gd name="T6" fmla="*/ 30 w 34"/>
              <a:gd name="T7" fmla="*/ 17 h 44"/>
              <a:gd name="T8" fmla="*/ 26 w 34"/>
              <a:gd name="T9" fmla="*/ 17 h 44"/>
              <a:gd name="T10" fmla="*/ 24 w 34"/>
              <a:gd name="T11" fmla="*/ 28 h 44"/>
              <a:gd name="T12" fmla="*/ 18 w 34"/>
              <a:gd name="T13" fmla="*/ 22 h 44"/>
              <a:gd name="T14" fmla="*/ 16 w 34"/>
              <a:gd name="T15" fmla="*/ 23 h 44"/>
              <a:gd name="T16" fmla="*/ 0 w 34"/>
              <a:gd name="T17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44">
                <a:moveTo>
                  <a:pt x="31" y="0"/>
                </a:moveTo>
                <a:lnTo>
                  <a:pt x="26" y="3"/>
                </a:lnTo>
                <a:lnTo>
                  <a:pt x="34" y="10"/>
                </a:lnTo>
                <a:lnTo>
                  <a:pt x="30" y="17"/>
                </a:lnTo>
                <a:lnTo>
                  <a:pt x="26" y="17"/>
                </a:lnTo>
                <a:lnTo>
                  <a:pt x="24" y="28"/>
                </a:lnTo>
                <a:lnTo>
                  <a:pt x="18" y="22"/>
                </a:lnTo>
                <a:lnTo>
                  <a:pt x="16" y="23"/>
                </a:lnTo>
                <a:lnTo>
                  <a:pt x="0" y="4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" name="Freeform 1045"/>
          <p:cNvSpPr>
            <a:spLocks/>
          </p:cNvSpPr>
          <p:nvPr/>
        </p:nvSpPr>
        <p:spPr bwMode="auto">
          <a:xfrm>
            <a:off x="4806950" y="4546600"/>
            <a:ext cx="103188" cy="11113"/>
          </a:xfrm>
          <a:custGeom>
            <a:avLst/>
            <a:gdLst>
              <a:gd name="T0" fmla="*/ 65 w 65"/>
              <a:gd name="T1" fmla="*/ 1 h 7"/>
              <a:gd name="T2" fmla="*/ 57 w 65"/>
              <a:gd name="T3" fmla="*/ 0 h 7"/>
              <a:gd name="T4" fmla="*/ 24 w 65"/>
              <a:gd name="T5" fmla="*/ 0 h 7"/>
              <a:gd name="T6" fmla="*/ 0 w 65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" h="7">
                <a:moveTo>
                  <a:pt x="65" y="1"/>
                </a:moveTo>
                <a:lnTo>
                  <a:pt x="57" y="0"/>
                </a:lnTo>
                <a:lnTo>
                  <a:pt x="24" y="0"/>
                </a:lnTo>
                <a:lnTo>
                  <a:pt x="0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" name="Freeform 1046"/>
          <p:cNvSpPr>
            <a:spLocks/>
          </p:cNvSpPr>
          <p:nvPr/>
        </p:nvSpPr>
        <p:spPr bwMode="auto">
          <a:xfrm>
            <a:off x="4057650" y="5665788"/>
            <a:ext cx="28575" cy="11113"/>
          </a:xfrm>
          <a:custGeom>
            <a:avLst/>
            <a:gdLst>
              <a:gd name="T0" fmla="*/ 0 w 18"/>
              <a:gd name="T1" fmla="*/ 0 h 7"/>
              <a:gd name="T2" fmla="*/ 6 w 18"/>
              <a:gd name="T3" fmla="*/ 5 h 7"/>
              <a:gd name="T4" fmla="*/ 6 w 18"/>
              <a:gd name="T5" fmla="*/ 7 h 7"/>
              <a:gd name="T6" fmla="*/ 14 w 18"/>
              <a:gd name="T7" fmla="*/ 1 h 7"/>
              <a:gd name="T8" fmla="*/ 18 w 18"/>
              <a:gd name="T9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7">
                <a:moveTo>
                  <a:pt x="0" y="0"/>
                </a:moveTo>
                <a:lnTo>
                  <a:pt x="6" y="5"/>
                </a:lnTo>
                <a:lnTo>
                  <a:pt x="6" y="7"/>
                </a:lnTo>
                <a:lnTo>
                  <a:pt x="14" y="1"/>
                </a:lnTo>
                <a:lnTo>
                  <a:pt x="18" y="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" name="Freeform 1047"/>
          <p:cNvSpPr>
            <a:spLocks/>
          </p:cNvSpPr>
          <p:nvPr/>
        </p:nvSpPr>
        <p:spPr bwMode="auto">
          <a:xfrm>
            <a:off x="4259263" y="5559425"/>
            <a:ext cx="84138" cy="96838"/>
          </a:xfrm>
          <a:custGeom>
            <a:avLst/>
            <a:gdLst>
              <a:gd name="T0" fmla="*/ 53 w 53"/>
              <a:gd name="T1" fmla="*/ 0 h 61"/>
              <a:gd name="T2" fmla="*/ 40 w 53"/>
              <a:gd name="T3" fmla="*/ 11 h 61"/>
              <a:gd name="T4" fmla="*/ 26 w 53"/>
              <a:gd name="T5" fmla="*/ 11 h 61"/>
              <a:gd name="T6" fmla="*/ 16 w 53"/>
              <a:gd name="T7" fmla="*/ 22 h 61"/>
              <a:gd name="T8" fmla="*/ 15 w 53"/>
              <a:gd name="T9" fmla="*/ 30 h 61"/>
              <a:gd name="T10" fmla="*/ 10 w 53"/>
              <a:gd name="T11" fmla="*/ 34 h 61"/>
              <a:gd name="T12" fmla="*/ 3 w 53"/>
              <a:gd name="T13" fmla="*/ 46 h 61"/>
              <a:gd name="T14" fmla="*/ 0 w 53"/>
              <a:gd name="T15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61">
                <a:moveTo>
                  <a:pt x="53" y="0"/>
                </a:moveTo>
                <a:lnTo>
                  <a:pt x="40" y="11"/>
                </a:lnTo>
                <a:lnTo>
                  <a:pt x="26" y="11"/>
                </a:lnTo>
                <a:lnTo>
                  <a:pt x="16" y="22"/>
                </a:lnTo>
                <a:lnTo>
                  <a:pt x="15" y="30"/>
                </a:lnTo>
                <a:lnTo>
                  <a:pt x="10" y="34"/>
                </a:lnTo>
                <a:lnTo>
                  <a:pt x="3" y="46"/>
                </a:lnTo>
                <a:lnTo>
                  <a:pt x="0" y="6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" name="Freeform 1048"/>
          <p:cNvSpPr>
            <a:spLocks/>
          </p:cNvSpPr>
          <p:nvPr/>
        </p:nvSpPr>
        <p:spPr bwMode="auto">
          <a:xfrm>
            <a:off x="5319713" y="5327650"/>
            <a:ext cx="19050" cy="36513"/>
          </a:xfrm>
          <a:custGeom>
            <a:avLst/>
            <a:gdLst>
              <a:gd name="T0" fmla="*/ 12 w 12"/>
              <a:gd name="T1" fmla="*/ 0 h 23"/>
              <a:gd name="T2" fmla="*/ 11 w 12"/>
              <a:gd name="T3" fmla="*/ 4 h 23"/>
              <a:gd name="T4" fmla="*/ 9 w 12"/>
              <a:gd name="T5" fmla="*/ 5 h 23"/>
              <a:gd name="T6" fmla="*/ 5 w 12"/>
              <a:gd name="T7" fmla="*/ 10 h 23"/>
              <a:gd name="T8" fmla="*/ 4 w 12"/>
              <a:gd name="T9" fmla="*/ 22 h 23"/>
              <a:gd name="T10" fmla="*/ 0 w 12"/>
              <a:gd name="T1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3">
                <a:moveTo>
                  <a:pt x="12" y="0"/>
                </a:moveTo>
                <a:lnTo>
                  <a:pt x="11" y="4"/>
                </a:lnTo>
                <a:lnTo>
                  <a:pt x="9" y="5"/>
                </a:lnTo>
                <a:lnTo>
                  <a:pt x="5" y="10"/>
                </a:lnTo>
                <a:lnTo>
                  <a:pt x="4" y="22"/>
                </a:lnTo>
                <a:lnTo>
                  <a:pt x="0" y="2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" name="Freeform 1049"/>
          <p:cNvSpPr>
            <a:spLocks/>
          </p:cNvSpPr>
          <p:nvPr/>
        </p:nvSpPr>
        <p:spPr bwMode="auto">
          <a:xfrm>
            <a:off x="4576763" y="5233988"/>
            <a:ext cx="53975" cy="69850"/>
          </a:xfrm>
          <a:custGeom>
            <a:avLst/>
            <a:gdLst>
              <a:gd name="T0" fmla="*/ 34 w 34"/>
              <a:gd name="T1" fmla="*/ 44 h 44"/>
              <a:gd name="T2" fmla="*/ 26 w 34"/>
              <a:gd name="T3" fmla="*/ 36 h 44"/>
              <a:gd name="T4" fmla="*/ 24 w 34"/>
              <a:gd name="T5" fmla="*/ 33 h 44"/>
              <a:gd name="T6" fmla="*/ 25 w 34"/>
              <a:gd name="T7" fmla="*/ 13 h 44"/>
              <a:gd name="T8" fmla="*/ 14 w 34"/>
              <a:gd name="T9" fmla="*/ 4 h 44"/>
              <a:gd name="T10" fmla="*/ 6 w 34"/>
              <a:gd name="T11" fmla="*/ 4 h 44"/>
              <a:gd name="T12" fmla="*/ 0 w 34"/>
              <a:gd name="T13" fmla="*/ 3 h 44"/>
              <a:gd name="T14" fmla="*/ 4 w 34"/>
              <a:gd name="T1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" h="44">
                <a:moveTo>
                  <a:pt x="34" y="44"/>
                </a:moveTo>
                <a:lnTo>
                  <a:pt x="26" y="36"/>
                </a:lnTo>
                <a:lnTo>
                  <a:pt x="24" y="33"/>
                </a:lnTo>
                <a:lnTo>
                  <a:pt x="25" y="13"/>
                </a:lnTo>
                <a:lnTo>
                  <a:pt x="14" y="4"/>
                </a:lnTo>
                <a:lnTo>
                  <a:pt x="6" y="4"/>
                </a:lnTo>
                <a:lnTo>
                  <a:pt x="0" y="3"/>
                </a:lnTo>
                <a:lnTo>
                  <a:pt x="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" name="Freeform 1050"/>
          <p:cNvSpPr>
            <a:spLocks/>
          </p:cNvSpPr>
          <p:nvPr/>
        </p:nvSpPr>
        <p:spPr bwMode="auto">
          <a:xfrm>
            <a:off x="4719638" y="5011738"/>
            <a:ext cx="41275" cy="73025"/>
          </a:xfrm>
          <a:custGeom>
            <a:avLst/>
            <a:gdLst>
              <a:gd name="T0" fmla="*/ 0 w 26"/>
              <a:gd name="T1" fmla="*/ 0 h 46"/>
              <a:gd name="T2" fmla="*/ 6 w 26"/>
              <a:gd name="T3" fmla="*/ 4 h 46"/>
              <a:gd name="T4" fmla="*/ 4 w 26"/>
              <a:gd name="T5" fmla="*/ 12 h 46"/>
              <a:gd name="T6" fmla="*/ 3 w 26"/>
              <a:gd name="T7" fmla="*/ 14 h 46"/>
              <a:gd name="T8" fmla="*/ 7 w 26"/>
              <a:gd name="T9" fmla="*/ 15 h 46"/>
              <a:gd name="T10" fmla="*/ 8 w 26"/>
              <a:gd name="T11" fmla="*/ 18 h 46"/>
              <a:gd name="T12" fmla="*/ 8 w 26"/>
              <a:gd name="T13" fmla="*/ 20 h 46"/>
              <a:gd name="T14" fmla="*/ 13 w 26"/>
              <a:gd name="T15" fmla="*/ 34 h 46"/>
              <a:gd name="T16" fmla="*/ 26 w 26"/>
              <a:gd name="T17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46">
                <a:moveTo>
                  <a:pt x="0" y="0"/>
                </a:moveTo>
                <a:lnTo>
                  <a:pt x="6" y="4"/>
                </a:lnTo>
                <a:lnTo>
                  <a:pt x="4" y="12"/>
                </a:lnTo>
                <a:lnTo>
                  <a:pt x="3" y="14"/>
                </a:lnTo>
                <a:lnTo>
                  <a:pt x="7" y="15"/>
                </a:lnTo>
                <a:lnTo>
                  <a:pt x="8" y="18"/>
                </a:lnTo>
                <a:lnTo>
                  <a:pt x="8" y="20"/>
                </a:lnTo>
                <a:lnTo>
                  <a:pt x="13" y="34"/>
                </a:lnTo>
                <a:lnTo>
                  <a:pt x="26" y="4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" name="Freeform 1051"/>
          <p:cNvSpPr>
            <a:spLocks/>
          </p:cNvSpPr>
          <p:nvPr/>
        </p:nvSpPr>
        <p:spPr bwMode="auto">
          <a:xfrm>
            <a:off x="4797425" y="5969000"/>
            <a:ext cx="68263" cy="50800"/>
          </a:xfrm>
          <a:custGeom>
            <a:avLst/>
            <a:gdLst>
              <a:gd name="T0" fmla="*/ 0 w 43"/>
              <a:gd name="T1" fmla="*/ 0 h 32"/>
              <a:gd name="T2" fmla="*/ 22 w 43"/>
              <a:gd name="T3" fmla="*/ 1 h 32"/>
              <a:gd name="T4" fmla="*/ 26 w 43"/>
              <a:gd name="T5" fmla="*/ 17 h 32"/>
              <a:gd name="T6" fmla="*/ 33 w 43"/>
              <a:gd name="T7" fmla="*/ 24 h 32"/>
              <a:gd name="T8" fmla="*/ 43 w 43"/>
              <a:gd name="T9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2">
                <a:moveTo>
                  <a:pt x="0" y="0"/>
                </a:moveTo>
                <a:lnTo>
                  <a:pt x="22" y="1"/>
                </a:lnTo>
                <a:lnTo>
                  <a:pt x="26" y="17"/>
                </a:lnTo>
                <a:lnTo>
                  <a:pt x="33" y="24"/>
                </a:lnTo>
                <a:lnTo>
                  <a:pt x="43" y="3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" name="Freeform 1052"/>
          <p:cNvSpPr>
            <a:spLocks/>
          </p:cNvSpPr>
          <p:nvPr/>
        </p:nvSpPr>
        <p:spPr bwMode="auto">
          <a:xfrm>
            <a:off x="6229350" y="1978025"/>
            <a:ext cx="63500" cy="74613"/>
          </a:xfrm>
          <a:custGeom>
            <a:avLst/>
            <a:gdLst>
              <a:gd name="T0" fmla="*/ 0 w 40"/>
              <a:gd name="T1" fmla="*/ 21 h 47"/>
              <a:gd name="T2" fmla="*/ 0 w 40"/>
              <a:gd name="T3" fmla="*/ 22 h 47"/>
              <a:gd name="T4" fmla="*/ 3 w 40"/>
              <a:gd name="T5" fmla="*/ 28 h 47"/>
              <a:gd name="T6" fmla="*/ 5 w 40"/>
              <a:gd name="T7" fmla="*/ 32 h 47"/>
              <a:gd name="T8" fmla="*/ 6 w 40"/>
              <a:gd name="T9" fmla="*/ 36 h 47"/>
              <a:gd name="T10" fmla="*/ 0 w 40"/>
              <a:gd name="T11" fmla="*/ 44 h 47"/>
              <a:gd name="T12" fmla="*/ 3 w 40"/>
              <a:gd name="T13" fmla="*/ 47 h 47"/>
              <a:gd name="T14" fmla="*/ 10 w 40"/>
              <a:gd name="T15" fmla="*/ 37 h 47"/>
              <a:gd name="T16" fmla="*/ 11 w 40"/>
              <a:gd name="T17" fmla="*/ 35 h 47"/>
              <a:gd name="T18" fmla="*/ 15 w 40"/>
              <a:gd name="T19" fmla="*/ 28 h 47"/>
              <a:gd name="T20" fmla="*/ 18 w 40"/>
              <a:gd name="T21" fmla="*/ 25 h 47"/>
              <a:gd name="T22" fmla="*/ 21 w 40"/>
              <a:gd name="T23" fmla="*/ 22 h 47"/>
              <a:gd name="T24" fmla="*/ 28 w 40"/>
              <a:gd name="T25" fmla="*/ 21 h 47"/>
              <a:gd name="T26" fmla="*/ 30 w 40"/>
              <a:gd name="T27" fmla="*/ 11 h 47"/>
              <a:gd name="T28" fmla="*/ 33 w 40"/>
              <a:gd name="T29" fmla="*/ 0 h 47"/>
              <a:gd name="T30" fmla="*/ 40 w 40"/>
              <a:gd name="T31" fmla="*/ 1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" h="47">
                <a:moveTo>
                  <a:pt x="0" y="21"/>
                </a:moveTo>
                <a:lnTo>
                  <a:pt x="0" y="22"/>
                </a:lnTo>
                <a:lnTo>
                  <a:pt x="3" y="28"/>
                </a:lnTo>
                <a:lnTo>
                  <a:pt x="5" y="32"/>
                </a:lnTo>
                <a:lnTo>
                  <a:pt x="6" y="36"/>
                </a:lnTo>
                <a:lnTo>
                  <a:pt x="0" y="44"/>
                </a:lnTo>
                <a:lnTo>
                  <a:pt x="3" y="47"/>
                </a:lnTo>
                <a:lnTo>
                  <a:pt x="10" y="37"/>
                </a:lnTo>
                <a:lnTo>
                  <a:pt x="11" y="35"/>
                </a:lnTo>
                <a:lnTo>
                  <a:pt x="15" y="28"/>
                </a:lnTo>
                <a:lnTo>
                  <a:pt x="18" y="25"/>
                </a:lnTo>
                <a:lnTo>
                  <a:pt x="21" y="22"/>
                </a:lnTo>
                <a:lnTo>
                  <a:pt x="28" y="21"/>
                </a:lnTo>
                <a:lnTo>
                  <a:pt x="30" y="11"/>
                </a:lnTo>
                <a:lnTo>
                  <a:pt x="33" y="0"/>
                </a:lnTo>
                <a:lnTo>
                  <a:pt x="40" y="1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" name="Freeform 1053"/>
          <p:cNvSpPr>
            <a:spLocks/>
          </p:cNvSpPr>
          <p:nvPr/>
        </p:nvSpPr>
        <p:spPr bwMode="auto">
          <a:xfrm>
            <a:off x="4559300" y="5465763"/>
            <a:ext cx="79375" cy="15875"/>
          </a:xfrm>
          <a:custGeom>
            <a:avLst/>
            <a:gdLst>
              <a:gd name="T0" fmla="*/ 50 w 50"/>
              <a:gd name="T1" fmla="*/ 7 h 10"/>
              <a:gd name="T2" fmla="*/ 44 w 50"/>
              <a:gd name="T3" fmla="*/ 10 h 10"/>
              <a:gd name="T4" fmla="*/ 21 w 50"/>
              <a:gd name="T5" fmla="*/ 0 h 10"/>
              <a:gd name="T6" fmla="*/ 0 w 50"/>
              <a:gd name="T7" fmla="*/ 6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0" h="10">
                <a:moveTo>
                  <a:pt x="50" y="7"/>
                </a:moveTo>
                <a:lnTo>
                  <a:pt x="44" y="10"/>
                </a:lnTo>
                <a:lnTo>
                  <a:pt x="21" y="0"/>
                </a:lnTo>
                <a:lnTo>
                  <a:pt x="0" y="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" name="Freeform 1054"/>
          <p:cNvSpPr>
            <a:spLocks/>
          </p:cNvSpPr>
          <p:nvPr/>
        </p:nvSpPr>
        <p:spPr bwMode="auto">
          <a:xfrm>
            <a:off x="4535488" y="5768975"/>
            <a:ext cx="33338" cy="34925"/>
          </a:xfrm>
          <a:custGeom>
            <a:avLst/>
            <a:gdLst>
              <a:gd name="T0" fmla="*/ 0 w 21"/>
              <a:gd name="T1" fmla="*/ 0 h 22"/>
              <a:gd name="T2" fmla="*/ 7 w 21"/>
              <a:gd name="T3" fmla="*/ 7 h 22"/>
              <a:gd name="T4" fmla="*/ 9 w 21"/>
              <a:gd name="T5" fmla="*/ 12 h 22"/>
              <a:gd name="T6" fmla="*/ 9 w 21"/>
              <a:gd name="T7" fmla="*/ 15 h 22"/>
              <a:gd name="T8" fmla="*/ 9 w 21"/>
              <a:gd name="T9" fmla="*/ 17 h 22"/>
              <a:gd name="T10" fmla="*/ 9 w 21"/>
              <a:gd name="T11" fmla="*/ 18 h 22"/>
              <a:gd name="T12" fmla="*/ 14 w 21"/>
              <a:gd name="T13" fmla="*/ 21 h 22"/>
              <a:gd name="T14" fmla="*/ 21 w 21"/>
              <a:gd name="T1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" h="22">
                <a:moveTo>
                  <a:pt x="0" y="0"/>
                </a:moveTo>
                <a:lnTo>
                  <a:pt x="7" y="7"/>
                </a:lnTo>
                <a:lnTo>
                  <a:pt x="9" y="12"/>
                </a:lnTo>
                <a:lnTo>
                  <a:pt x="9" y="15"/>
                </a:lnTo>
                <a:lnTo>
                  <a:pt x="9" y="17"/>
                </a:lnTo>
                <a:lnTo>
                  <a:pt x="9" y="18"/>
                </a:lnTo>
                <a:lnTo>
                  <a:pt x="14" y="21"/>
                </a:lnTo>
                <a:lnTo>
                  <a:pt x="21" y="2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" name="Freeform 1055"/>
          <p:cNvSpPr>
            <a:spLocks/>
          </p:cNvSpPr>
          <p:nvPr/>
        </p:nvSpPr>
        <p:spPr bwMode="auto">
          <a:xfrm>
            <a:off x="4275138" y="6065838"/>
            <a:ext cx="23813" cy="30163"/>
          </a:xfrm>
          <a:custGeom>
            <a:avLst/>
            <a:gdLst>
              <a:gd name="T0" fmla="*/ 12 w 15"/>
              <a:gd name="T1" fmla="*/ 19 h 19"/>
              <a:gd name="T2" fmla="*/ 10 w 15"/>
              <a:gd name="T3" fmla="*/ 11 h 19"/>
              <a:gd name="T4" fmla="*/ 10 w 15"/>
              <a:gd name="T5" fmla="*/ 10 h 19"/>
              <a:gd name="T6" fmla="*/ 15 w 15"/>
              <a:gd name="T7" fmla="*/ 3 h 19"/>
              <a:gd name="T8" fmla="*/ 12 w 15"/>
              <a:gd name="T9" fmla="*/ 4 h 19"/>
              <a:gd name="T10" fmla="*/ 10 w 15"/>
              <a:gd name="T11" fmla="*/ 4 h 19"/>
              <a:gd name="T12" fmla="*/ 4 w 15"/>
              <a:gd name="T13" fmla="*/ 0 h 19"/>
              <a:gd name="T14" fmla="*/ 0 w 15"/>
              <a:gd name="T15" fmla="*/ 4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9">
                <a:moveTo>
                  <a:pt x="12" y="19"/>
                </a:moveTo>
                <a:lnTo>
                  <a:pt x="10" y="11"/>
                </a:lnTo>
                <a:lnTo>
                  <a:pt x="10" y="10"/>
                </a:lnTo>
                <a:lnTo>
                  <a:pt x="15" y="3"/>
                </a:lnTo>
                <a:lnTo>
                  <a:pt x="12" y="4"/>
                </a:lnTo>
                <a:lnTo>
                  <a:pt x="10" y="4"/>
                </a:lnTo>
                <a:lnTo>
                  <a:pt x="4" y="0"/>
                </a:lnTo>
                <a:lnTo>
                  <a:pt x="0" y="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" name="Line 1056"/>
          <p:cNvSpPr>
            <a:spLocks noChangeShapeType="1"/>
          </p:cNvSpPr>
          <p:nvPr/>
        </p:nvSpPr>
        <p:spPr bwMode="auto">
          <a:xfrm>
            <a:off x="5891213" y="3454400"/>
            <a:ext cx="6350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" name="Freeform 1057"/>
          <p:cNvSpPr>
            <a:spLocks/>
          </p:cNvSpPr>
          <p:nvPr/>
        </p:nvSpPr>
        <p:spPr bwMode="auto">
          <a:xfrm>
            <a:off x="4960938" y="4410075"/>
            <a:ext cx="57150" cy="144463"/>
          </a:xfrm>
          <a:custGeom>
            <a:avLst/>
            <a:gdLst>
              <a:gd name="T0" fmla="*/ 0 w 36"/>
              <a:gd name="T1" fmla="*/ 0 h 91"/>
              <a:gd name="T2" fmla="*/ 24 w 36"/>
              <a:gd name="T3" fmla="*/ 37 h 91"/>
              <a:gd name="T4" fmla="*/ 25 w 36"/>
              <a:gd name="T5" fmla="*/ 39 h 91"/>
              <a:gd name="T6" fmla="*/ 25 w 36"/>
              <a:gd name="T7" fmla="*/ 39 h 91"/>
              <a:gd name="T8" fmla="*/ 31 w 36"/>
              <a:gd name="T9" fmla="*/ 39 h 91"/>
              <a:gd name="T10" fmla="*/ 34 w 36"/>
              <a:gd name="T11" fmla="*/ 39 h 91"/>
              <a:gd name="T12" fmla="*/ 36 w 36"/>
              <a:gd name="T13" fmla="*/ 45 h 91"/>
              <a:gd name="T14" fmla="*/ 30 w 36"/>
              <a:gd name="T15" fmla="*/ 54 h 91"/>
              <a:gd name="T16" fmla="*/ 28 w 36"/>
              <a:gd name="T17" fmla="*/ 61 h 91"/>
              <a:gd name="T18" fmla="*/ 28 w 36"/>
              <a:gd name="T19" fmla="*/ 64 h 91"/>
              <a:gd name="T20" fmla="*/ 25 w 36"/>
              <a:gd name="T21" fmla="*/ 78 h 91"/>
              <a:gd name="T22" fmla="*/ 9 w 36"/>
              <a:gd name="T23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6" h="91">
                <a:moveTo>
                  <a:pt x="0" y="0"/>
                </a:moveTo>
                <a:lnTo>
                  <a:pt x="24" y="37"/>
                </a:lnTo>
                <a:lnTo>
                  <a:pt x="25" y="39"/>
                </a:lnTo>
                <a:lnTo>
                  <a:pt x="25" y="39"/>
                </a:lnTo>
                <a:lnTo>
                  <a:pt x="31" y="39"/>
                </a:lnTo>
                <a:lnTo>
                  <a:pt x="34" y="39"/>
                </a:lnTo>
                <a:lnTo>
                  <a:pt x="36" y="45"/>
                </a:lnTo>
                <a:lnTo>
                  <a:pt x="30" y="54"/>
                </a:lnTo>
                <a:lnTo>
                  <a:pt x="28" y="61"/>
                </a:lnTo>
                <a:lnTo>
                  <a:pt x="28" y="64"/>
                </a:lnTo>
                <a:lnTo>
                  <a:pt x="25" y="78"/>
                </a:lnTo>
                <a:lnTo>
                  <a:pt x="9" y="9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" name="Freeform 1058"/>
          <p:cNvSpPr>
            <a:spLocks/>
          </p:cNvSpPr>
          <p:nvPr/>
        </p:nvSpPr>
        <p:spPr bwMode="auto">
          <a:xfrm>
            <a:off x="4654550" y="5137150"/>
            <a:ext cx="57150" cy="22225"/>
          </a:xfrm>
          <a:custGeom>
            <a:avLst/>
            <a:gdLst>
              <a:gd name="T0" fmla="*/ 36 w 36"/>
              <a:gd name="T1" fmla="*/ 11 h 14"/>
              <a:gd name="T2" fmla="*/ 22 w 36"/>
              <a:gd name="T3" fmla="*/ 8 h 14"/>
              <a:gd name="T4" fmla="*/ 15 w 36"/>
              <a:gd name="T5" fmla="*/ 0 h 14"/>
              <a:gd name="T6" fmla="*/ 5 w 36"/>
              <a:gd name="T7" fmla="*/ 7 h 14"/>
              <a:gd name="T8" fmla="*/ 0 w 36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14">
                <a:moveTo>
                  <a:pt x="36" y="11"/>
                </a:moveTo>
                <a:lnTo>
                  <a:pt x="22" y="8"/>
                </a:lnTo>
                <a:lnTo>
                  <a:pt x="15" y="0"/>
                </a:lnTo>
                <a:lnTo>
                  <a:pt x="5" y="7"/>
                </a:lnTo>
                <a:lnTo>
                  <a:pt x="0" y="1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" name="Line 1059"/>
          <p:cNvSpPr>
            <a:spLocks noChangeShapeType="1"/>
          </p:cNvSpPr>
          <p:nvPr/>
        </p:nvSpPr>
        <p:spPr bwMode="auto">
          <a:xfrm flipH="1">
            <a:off x="4903788" y="5605463"/>
            <a:ext cx="1588" cy="1905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" name="Line 1060"/>
          <p:cNvSpPr>
            <a:spLocks noChangeShapeType="1"/>
          </p:cNvSpPr>
          <p:nvPr/>
        </p:nvSpPr>
        <p:spPr bwMode="auto">
          <a:xfrm flipH="1">
            <a:off x="5070475" y="5708650"/>
            <a:ext cx="1588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" name="Freeform 1061"/>
          <p:cNvSpPr>
            <a:spLocks/>
          </p:cNvSpPr>
          <p:nvPr/>
        </p:nvSpPr>
        <p:spPr bwMode="auto">
          <a:xfrm>
            <a:off x="4583113" y="5168900"/>
            <a:ext cx="65088" cy="65088"/>
          </a:xfrm>
          <a:custGeom>
            <a:avLst/>
            <a:gdLst>
              <a:gd name="T0" fmla="*/ 41 w 41"/>
              <a:gd name="T1" fmla="*/ 0 h 41"/>
              <a:gd name="T2" fmla="*/ 35 w 41"/>
              <a:gd name="T3" fmla="*/ 13 h 41"/>
              <a:gd name="T4" fmla="*/ 36 w 41"/>
              <a:gd name="T5" fmla="*/ 21 h 41"/>
              <a:gd name="T6" fmla="*/ 33 w 41"/>
              <a:gd name="T7" fmla="*/ 26 h 41"/>
              <a:gd name="T8" fmla="*/ 21 w 41"/>
              <a:gd name="T9" fmla="*/ 24 h 41"/>
              <a:gd name="T10" fmla="*/ 17 w 41"/>
              <a:gd name="T11" fmla="*/ 28 h 41"/>
              <a:gd name="T12" fmla="*/ 14 w 41"/>
              <a:gd name="T13" fmla="*/ 29 h 41"/>
              <a:gd name="T14" fmla="*/ 0 w 41"/>
              <a:gd name="T15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1" h="41">
                <a:moveTo>
                  <a:pt x="41" y="0"/>
                </a:moveTo>
                <a:lnTo>
                  <a:pt x="35" y="13"/>
                </a:lnTo>
                <a:lnTo>
                  <a:pt x="36" y="21"/>
                </a:lnTo>
                <a:lnTo>
                  <a:pt x="33" y="26"/>
                </a:lnTo>
                <a:lnTo>
                  <a:pt x="21" y="24"/>
                </a:lnTo>
                <a:lnTo>
                  <a:pt x="17" y="28"/>
                </a:lnTo>
                <a:lnTo>
                  <a:pt x="14" y="29"/>
                </a:lnTo>
                <a:lnTo>
                  <a:pt x="0" y="4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" name="Freeform 1062"/>
          <p:cNvSpPr>
            <a:spLocks/>
          </p:cNvSpPr>
          <p:nvPr/>
        </p:nvSpPr>
        <p:spPr bwMode="auto">
          <a:xfrm>
            <a:off x="4267200" y="4641850"/>
            <a:ext cx="38100" cy="3175"/>
          </a:xfrm>
          <a:custGeom>
            <a:avLst/>
            <a:gdLst>
              <a:gd name="T0" fmla="*/ 0 w 24"/>
              <a:gd name="T1" fmla="*/ 1 h 2"/>
              <a:gd name="T2" fmla="*/ 20 w 24"/>
              <a:gd name="T3" fmla="*/ 2 h 2"/>
              <a:gd name="T4" fmla="*/ 24 w 24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" h="2">
                <a:moveTo>
                  <a:pt x="0" y="1"/>
                </a:moveTo>
                <a:lnTo>
                  <a:pt x="20" y="2"/>
                </a:lnTo>
                <a:lnTo>
                  <a:pt x="2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" name="Freeform 1063"/>
          <p:cNvSpPr>
            <a:spLocks/>
          </p:cNvSpPr>
          <p:nvPr/>
        </p:nvSpPr>
        <p:spPr bwMode="auto">
          <a:xfrm>
            <a:off x="4953000" y="5232400"/>
            <a:ext cx="15875" cy="28575"/>
          </a:xfrm>
          <a:custGeom>
            <a:avLst/>
            <a:gdLst>
              <a:gd name="T0" fmla="*/ 0 w 10"/>
              <a:gd name="T1" fmla="*/ 0 h 18"/>
              <a:gd name="T2" fmla="*/ 5 w 10"/>
              <a:gd name="T3" fmla="*/ 5 h 18"/>
              <a:gd name="T4" fmla="*/ 10 w 10"/>
              <a:gd name="T5" fmla="*/ 10 h 18"/>
              <a:gd name="T6" fmla="*/ 7 w 10"/>
              <a:gd name="T7" fmla="*/ 15 h 18"/>
              <a:gd name="T8" fmla="*/ 7 w 10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8">
                <a:moveTo>
                  <a:pt x="0" y="0"/>
                </a:moveTo>
                <a:lnTo>
                  <a:pt x="5" y="5"/>
                </a:lnTo>
                <a:lnTo>
                  <a:pt x="10" y="10"/>
                </a:lnTo>
                <a:lnTo>
                  <a:pt x="7" y="15"/>
                </a:lnTo>
                <a:lnTo>
                  <a:pt x="7" y="1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" name="Line 1064"/>
          <p:cNvSpPr>
            <a:spLocks noChangeShapeType="1"/>
          </p:cNvSpPr>
          <p:nvPr/>
        </p:nvSpPr>
        <p:spPr bwMode="auto">
          <a:xfrm>
            <a:off x="5072063" y="5708650"/>
            <a:ext cx="7938" cy="793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" name="Freeform 1065"/>
          <p:cNvSpPr>
            <a:spLocks/>
          </p:cNvSpPr>
          <p:nvPr/>
        </p:nvSpPr>
        <p:spPr bwMode="auto">
          <a:xfrm>
            <a:off x="5237163" y="5648325"/>
            <a:ext cx="15875" cy="7938"/>
          </a:xfrm>
          <a:custGeom>
            <a:avLst/>
            <a:gdLst>
              <a:gd name="T0" fmla="*/ 10 w 10"/>
              <a:gd name="T1" fmla="*/ 5 h 5"/>
              <a:gd name="T2" fmla="*/ 5 w 10"/>
              <a:gd name="T3" fmla="*/ 3 h 5"/>
              <a:gd name="T4" fmla="*/ 3 w 10"/>
              <a:gd name="T5" fmla="*/ 1 h 5"/>
              <a:gd name="T6" fmla="*/ 0 w 10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5">
                <a:moveTo>
                  <a:pt x="10" y="5"/>
                </a:moveTo>
                <a:lnTo>
                  <a:pt x="5" y="3"/>
                </a:lnTo>
                <a:lnTo>
                  <a:pt x="3" y="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" name="Freeform 1066"/>
          <p:cNvSpPr>
            <a:spLocks/>
          </p:cNvSpPr>
          <p:nvPr/>
        </p:nvSpPr>
        <p:spPr bwMode="auto">
          <a:xfrm>
            <a:off x="6524625" y="1976438"/>
            <a:ext cx="38100" cy="1588"/>
          </a:xfrm>
          <a:custGeom>
            <a:avLst/>
            <a:gdLst>
              <a:gd name="T0" fmla="*/ 24 w 24"/>
              <a:gd name="T1" fmla="*/ 0 h 1"/>
              <a:gd name="T2" fmla="*/ 13 w 24"/>
              <a:gd name="T3" fmla="*/ 1 h 1"/>
              <a:gd name="T4" fmla="*/ 7 w 24"/>
              <a:gd name="T5" fmla="*/ 1 h 1"/>
              <a:gd name="T6" fmla="*/ 3 w 24"/>
              <a:gd name="T7" fmla="*/ 1 h 1"/>
              <a:gd name="T8" fmla="*/ 0 w 24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1">
                <a:moveTo>
                  <a:pt x="24" y="0"/>
                </a:moveTo>
                <a:lnTo>
                  <a:pt x="13" y="1"/>
                </a:lnTo>
                <a:lnTo>
                  <a:pt x="7" y="1"/>
                </a:lnTo>
                <a:lnTo>
                  <a:pt x="3" y="1"/>
                </a:lnTo>
                <a:lnTo>
                  <a:pt x="0" y="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" name="Freeform 1067"/>
          <p:cNvSpPr>
            <a:spLocks/>
          </p:cNvSpPr>
          <p:nvPr/>
        </p:nvSpPr>
        <p:spPr bwMode="auto">
          <a:xfrm>
            <a:off x="4251325" y="6096000"/>
            <a:ext cx="42863" cy="106363"/>
          </a:xfrm>
          <a:custGeom>
            <a:avLst/>
            <a:gdLst>
              <a:gd name="T0" fmla="*/ 27 w 27"/>
              <a:gd name="T1" fmla="*/ 0 h 67"/>
              <a:gd name="T2" fmla="*/ 21 w 27"/>
              <a:gd name="T3" fmla="*/ 18 h 67"/>
              <a:gd name="T4" fmla="*/ 25 w 27"/>
              <a:gd name="T5" fmla="*/ 25 h 67"/>
              <a:gd name="T6" fmla="*/ 27 w 27"/>
              <a:gd name="T7" fmla="*/ 29 h 67"/>
              <a:gd name="T8" fmla="*/ 24 w 27"/>
              <a:gd name="T9" fmla="*/ 33 h 67"/>
              <a:gd name="T10" fmla="*/ 23 w 27"/>
              <a:gd name="T11" fmla="*/ 34 h 67"/>
              <a:gd name="T12" fmla="*/ 21 w 27"/>
              <a:gd name="T13" fmla="*/ 37 h 67"/>
              <a:gd name="T14" fmla="*/ 20 w 27"/>
              <a:gd name="T15" fmla="*/ 38 h 67"/>
              <a:gd name="T16" fmla="*/ 20 w 27"/>
              <a:gd name="T17" fmla="*/ 51 h 67"/>
              <a:gd name="T18" fmla="*/ 12 w 27"/>
              <a:gd name="T19" fmla="*/ 61 h 67"/>
              <a:gd name="T20" fmla="*/ 4 w 27"/>
              <a:gd name="T21" fmla="*/ 66 h 67"/>
              <a:gd name="T22" fmla="*/ 0 w 27"/>
              <a:gd name="T23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" h="67">
                <a:moveTo>
                  <a:pt x="27" y="0"/>
                </a:moveTo>
                <a:lnTo>
                  <a:pt x="21" y="18"/>
                </a:lnTo>
                <a:lnTo>
                  <a:pt x="25" y="25"/>
                </a:lnTo>
                <a:lnTo>
                  <a:pt x="27" y="29"/>
                </a:lnTo>
                <a:lnTo>
                  <a:pt x="24" y="33"/>
                </a:lnTo>
                <a:lnTo>
                  <a:pt x="23" y="34"/>
                </a:lnTo>
                <a:lnTo>
                  <a:pt x="21" y="37"/>
                </a:lnTo>
                <a:lnTo>
                  <a:pt x="20" y="38"/>
                </a:lnTo>
                <a:lnTo>
                  <a:pt x="20" y="51"/>
                </a:lnTo>
                <a:lnTo>
                  <a:pt x="12" y="61"/>
                </a:lnTo>
                <a:lnTo>
                  <a:pt x="4" y="66"/>
                </a:lnTo>
                <a:lnTo>
                  <a:pt x="0" y="6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" name="Freeform 1068"/>
          <p:cNvSpPr>
            <a:spLocks/>
          </p:cNvSpPr>
          <p:nvPr/>
        </p:nvSpPr>
        <p:spPr bwMode="auto">
          <a:xfrm>
            <a:off x="4960938" y="4106863"/>
            <a:ext cx="20638" cy="90488"/>
          </a:xfrm>
          <a:custGeom>
            <a:avLst/>
            <a:gdLst>
              <a:gd name="T0" fmla="*/ 0 w 13"/>
              <a:gd name="T1" fmla="*/ 0 h 57"/>
              <a:gd name="T2" fmla="*/ 2 w 13"/>
              <a:gd name="T3" fmla="*/ 12 h 57"/>
              <a:gd name="T4" fmla="*/ 2 w 13"/>
              <a:gd name="T5" fmla="*/ 15 h 57"/>
              <a:gd name="T6" fmla="*/ 5 w 13"/>
              <a:gd name="T7" fmla="*/ 16 h 57"/>
              <a:gd name="T8" fmla="*/ 10 w 13"/>
              <a:gd name="T9" fmla="*/ 16 h 57"/>
              <a:gd name="T10" fmla="*/ 13 w 13"/>
              <a:gd name="T11" fmla="*/ 22 h 57"/>
              <a:gd name="T12" fmla="*/ 13 w 13"/>
              <a:gd name="T13" fmla="*/ 23 h 57"/>
              <a:gd name="T14" fmla="*/ 9 w 13"/>
              <a:gd name="T15" fmla="*/ 35 h 57"/>
              <a:gd name="T16" fmla="*/ 8 w 13"/>
              <a:gd name="T17" fmla="*/ 37 h 57"/>
              <a:gd name="T18" fmla="*/ 2 w 13"/>
              <a:gd name="T19" fmla="*/ 44 h 57"/>
              <a:gd name="T20" fmla="*/ 6 w 13"/>
              <a:gd name="T21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57">
                <a:moveTo>
                  <a:pt x="0" y="0"/>
                </a:moveTo>
                <a:lnTo>
                  <a:pt x="2" y="12"/>
                </a:lnTo>
                <a:lnTo>
                  <a:pt x="2" y="15"/>
                </a:lnTo>
                <a:lnTo>
                  <a:pt x="5" y="16"/>
                </a:lnTo>
                <a:lnTo>
                  <a:pt x="10" y="16"/>
                </a:lnTo>
                <a:lnTo>
                  <a:pt x="13" y="22"/>
                </a:lnTo>
                <a:lnTo>
                  <a:pt x="13" y="23"/>
                </a:lnTo>
                <a:lnTo>
                  <a:pt x="9" y="35"/>
                </a:lnTo>
                <a:lnTo>
                  <a:pt x="8" y="37"/>
                </a:lnTo>
                <a:lnTo>
                  <a:pt x="2" y="44"/>
                </a:lnTo>
                <a:lnTo>
                  <a:pt x="6" y="5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" name="Freeform 1069"/>
          <p:cNvSpPr>
            <a:spLocks/>
          </p:cNvSpPr>
          <p:nvPr/>
        </p:nvSpPr>
        <p:spPr bwMode="auto">
          <a:xfrm>
            <a:off x="4535488" y="5691188"/>
            <a:ext cx="22225" cy="77788"/>
          </a:xfrm>
          <a:custGeom>
            <a:avLst/>
            <a:gdLst>
              <a:gd name="T0" fmla="*/ 0 w 14"/>
              <a:gd name="T1" fmla="*/ 49 h 49"/>
              <a:gd name="T2" fmla="*/ 7 w 14"/>
              <a:gd name="T3" fmla="*/ 41 h 49"/>
              <a:gd name="T4" fmla="*/ 6 w 14"/>
              <a:gd name="T5" fmla="*/ 40 h 49"/>
              <a:gd name="T6" fmla="*/ 14 w 14"/>
              <a:gd name="T7" fmla="*/ 34 h 49"/>
              <a:gd name="T8" fmla="*/ 5 w 14"/>
              <a:gd name="T9" fmla="*/ 15 h 49"/>
              <a:gd name="T10" fmla="*/ 2 w 14"/>
              <a:gd name="T11" fmla="*/ 7 h 49"/>
              <a:gd name="T12" fmla="*/ 9 w 14"/>
              <a:gd name="T13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49">
                <a:moveTo>
                  <a:pt x="0" y="49"/>
                </a:moveTo>
                <a:lnTo>
                  <a:pt x="7" y="41"/>
                </a:lnTo>
                <a:lnTo>
                  <a:pt x="6" y="40"/>
                </a:lnTo>
                <a:lnTo>
                  <a:pt x="14" y="34"/>
                </a:lnTo>
                <a:lnTo>
                  <a:pt x="5" y="15"/>
                </a:lnTo>
                <a:lnTo>
                  <a:pt x="2" y="7"/>
                </a:lnTo>
                <a:lnTo>
                  <a:pt x="9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" name="Line 1070"/>
          <p:cNvSpPr>
            <a:spLocks noChangeShapeType="1"/>
          </p:cNvSpPr>
          <p:nvPr/>
        </p:nvSpPr>
        <p:spPr bwMode="auto">
          <a:xfrm>
            <a:off x="4254500" y="5656263"/>
            <a:ext cx="4763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" name="Freeform 1071"/>
          <p:cNvSpPr>
            <a:spLocks/>
          </p:cNvSpPr>
          <p:nvPr/>
        </p:nvSpPr>
        <p:spPr bwMode="auto">
          <a:xfrm>
            <a:off x="5057775" y="5302250"/>
            <a:ext cx="52388" cy="71438"/>
          </a:xfrm>
          <a:custGeom>
            <a:avLst/>
            <a:gdLst>
              <a:gd name="T0" fmla="*/ 33 w 33"/>
              <a:gd name="T1" fmla="*/ 0 h 45"/>
              <a:gd name="T2" fmla="*/ 18 w 33"/>
              <a:gd name="T3" fmla="*/ 0 h 45"/>
              <a:gd name="T4" fmla="*/ 16 w 33"/>
              <a:gd name="T5" fmla="*/ 0 h 45"/>
              <a:gd name="T6" fmla="*/ 22 w 33"/>
              <a:gd name="T7" fmla="*/ 4 h 45"/>
              <a:gd name="T8" fmla="*/ 15 w 33"/>
              <a:gd name="T9" fmla="*/ 9 h 45"/>
              <a:gd name="T10" fmla="*/ 8 w 33"/>
              <a:gd name="T11" fmla="*/ 15 h 45"/>
              <a:gd name="T12" fmla="*/ 7 w 33"/>
              <a:gd name="T13" fmla="*/ 11 h 45"/>
              <a:gd name="T14" fmla="*/ 1 w 33"/>
              <a:gd name="T15" fmla="*/ 23 h 45"/>
              <a:gd name="T16" fmla="*/ 1 w 33"/>
              <a:gd name="T17" fmla="*/ 27 h 45"/>
              <a:gd name="T18" fmla="*/ 0 w 33"/>
              <a:gd name="T19" fmla="*/ 28 h 45"/>
              <a:gd name="T20" fmla="*/ 1 w 33"/>
              <a:gd name="T21" fmla="*/ 32 h 45"/>
              <a:gd name="T22" fmla="*/ 3 w 33"/>
              <a:gd name="T23" fmla="*/ 39 h 45"/>
              <a:gd name="T24" fmla="*/ 3 w 33"/>
              <a:gd name="T25" fmla="*/ 41 h 45"/>
              <a:gd name="T26" fmla="*/ 3 w 33"/>
              <a:gd name="T2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45">
                <a:moveTo>
                  <a:pt x="33" y="0"/>
                </a:moveTo>
                <a:lnTo>
                  <a:pt x="18" y="0"/>
                </a:lnTo>
                <a:lnTo>
                  <a:pt x="16" y="0"/>
                </a:lnTo>
                <a:lnTo>
                  <a:pt x="22" y="4"/>
                </a:lnTo>
                <a:lnTo>
                  <a:pt x="15" y="9"/>
                </a:lnTo>
                <a:lnTo>
                  <a:pt x="8" y="15"/>
                </a:lnTo>
                <a:lnTo>
                  <a:pt x="7" y="11"/>
                </a:lnTo>
                <a:lnTo>
                  <a:pt x="1" y="23"/>
                </a:lnTo>
                <a:lnTo>
                  <a:pt x="1" y="27"/>
                </a:lnTo>
                <a:lnTo>
                  <a:pt x="0" y="28"/>
                </a:lnTo>
                <a:lnTo>
                  <a:pt x="1" y="32"/>
                </a:lnTo>
                <a:lnTo>
                  <a:pt x="3" y="39"/>
                </a:lnTo>
                <a:lnTo>
                  <a:pt x="3" y="41"/>
                </a:lnTo>
                <a:lnTo>
                  <a:pt x="3" y="4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" name="Freeform 1072"/>
          <p:cNvSpPr>
            <a:spLocks/>
          </p:cNvSpPr>
          <p:nvPr/>
        </p:nvSpPr>
        <p:spPr bwMode="auto">
          <a:xfrm>
            <a:off x="4772025" y="6019800"/>
            <a:ext cx="12700" cy="14288"/>
          </a:xfrm>
          <a:custGeom>
            <a:avLst/>
            <a:gdLst>
              <a:gd name="T0" fmla="*/ 8 w 8"/>
              <a:gd name="T1" fmla="*/ 0 h 9"/>
              <a:gd name="T2" fmla="*/ 7 w 8"/>
              <a:gd name="T3" fmla="*/ 6 h 9"/>
              <a:gd name="T4" fmla="*/ 0 w 8"/>
              <a:gd name="T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9">
                <a:moveTo>
                  <a:pt x="8" y="0"/>
                </a:moveTo>
                <a:lnTo>
                  <a:pt x="7" y="6"/>
                </a:lnTo>
                <a:lnTo>
                  <a:pt x="0" y="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" name="Freeform 1073"/>
          <p:cNvSpPr>
            <a:spLocks/>
          </p:cNvSpPr>
          <p:nvPr/>
        </p:nvSpPr>
        <p:spPr bwMode="auto">
          <a:xfrm>
            <a:off x="4305300" y="4641850"/>
            <a:ext cx="131763" cy="25400"/>
          </a:xfrm>
          <a:custGeom>
            <a:avLst/>
            <a:gdLst>
              <a:gd name="T0" fmla="*/ 0 w 83"/>
              <a:gd name="T1" fmla="*/ 0 h 16"/>
              <a:gd name="T2" fmla="*/ 9 w 83"/>
              <a:gd name="T3" fmla="*/ 5 h 16"/>
              <a:gd name="T4" fmla="*/ 30 w 83"/>
              <a:gd name="T5" fmla="*/ 1 h 16"/>
              <a:gd name="T6" fmla="*/ 31 w 83"/>
              <a:gd name="T7" fmla="*/ 4 h 16"/>
              <a:gd name="T8" fmla="*/ 35 w 83"/>
              <a:gd name="T9" fmla="*/ 9 h 16"/>
              <a:gd name="T10" fmla="*/ 36 w 83"/>
              <a:gd name="T11" fmla="*/ 12 h 16"/>
              <a:gd name="T12" fmla="*/ 47 w 83"/>
              <a:gd name="T13" fmla="*/ 9 h 16"/>
              <a:gd name="T14" fmla="*/ 49 w 83"/>
              <a:gd name="T15" fmla="*/ 9 h 16"/>
              <a:gd name="T16" fmla="*/ 50 w 83"/>
              <a:gd name="T17" fmla="*/ 9 h 16"/>
              <a:gd name="T18" fmla="*/ 50 w 83"/>
              <a:gd name="T19" fmla="*/ 7 h 16"/>
              <a:gd name="T20" fmla="*/ 49 w 83"/>
              <a:gd name="T21" fmla="*/ 5 h 16"/>
              <a:gd name="T22" fmla="*/ 50 w 83"/>
              <a:gd name="T23" fmla="*/ 5 h 16"/>
              <a:gd name="T24" fmla="*/ 57 w 83"/>
              <a:gd name="T25" fmla="*/ 0 h 16"/>
              <a:gd name="T26" fmla="*/ 66 w 83"/>
              <a:gd name="T27" fmla="*/ 2 h 16"/>
              <a:gd name="T28" fmla="*/ 64 w 83"/>
              <a:gd name="T29" fmla="*/ 5 h 16"/>
              <a:gd name="T30" fmla="*/ 62 w 83"/>
              <a:gd name="T31" fmla="*/ 7 h 16"/>
              <a:gd name="T32" fmla="*/ 69 w 83"/>
              <a:gd name="T33" fmla="*/ 13 h 16"/>
              <a:gd name="T34" fmla="*/ 72 w 83"/>
              <a:gd name="T35" fmla="*/ 16 h 16"/>
              <a:gd name="T36" fmla="*/ 80 w 83"/>
              <a:gd name="T37" fmla="*/ 12 h 16"/>
              <a:gd name="T38" fmla="*/ 83 w 83"/>
              <a:gd name="T39" fmla="*/ 11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3" h="16">
                <a:moveTo>
                  <a:pt x="0" y="0"/>
                </a:moveTo>
                <a:lnTo>
                  <a:pt x="9" y="5"/>
                </a:lnTo>
                <a:lnTo>
                  <a:pt x="30" y="1"/>
                </a:lnTo>
                <a:lnTo>
                  <a:pt x="31" y="4"/>
                </a:lnTo>
                <a:lnTo>
                  <a:pt x="35" y="9"/>
                </a:lnTo>
                <a:lnTo>
                  <a:pt x="36" y="12"/>
                </a:lnTo>
                <a:lnTo>
                  <a:pt x="47" y="9"/>
                </a:lnTo>
                <a:lnTo>
                  <a:pt x="49" y="9"/>
                </a:lnTo>
                <a:lnTo>
                  <a:pt x="50" y="9"/>
                </a:lnTo>
                <a:lnTo>
                  <a:pt x="50" y="7"/>
                </a:lnTo>
                <a:lnTo>
                  <a:pt x="49" y="5"/>
                </a:lnTo>
                <a:lnTo>
                  <a:pt x="50" y="5"/>
                </a:lnTo>
                <a:lnTo>
                  <a:pt x="57" y="0"/>
                </a:lnTo>
                <a:lnTo>
                  <a:pt x="66" y="2"/>
                </a:lnTo>
                <a:lnTo>
                  <a:pt x="64" y="5"/>
                </a:lnTo>
                <a:lnTo>
                  <a:pt x="62" y="7"/>
                </a:lnTo>
                <a:lnTo>
                  <a:pt x="69" y="13"/>
                </a:lnTo>
                <a:lnTo>
                  <a:pt x="72" y="16"/>
                </a:lnTo>
                <a:lnTo>
                  <a:pt x="80" y="12"/>
                </a:lnTo>
                <a:lnTo>
                  <a:pt x="83" y="1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" name="Freeform 1074"/>
          <p:cNvSpPr>
            <a:spLocks/>
          </p:cNvSpPr>
          <p:nvPr/>
        </p:nvSpPr>
        <p:spPr bwMode="auto">
          <a:xfrm>
            <a:off x="4756150" y="4929188"/>
            <a:ext cx="33338" cy="4763"/>
          </a:xfrm>
          <a:custGeom>
            <a:avLst/>
            <a:gdLst>
              <a:gd name="T0" fmla="*/ 0 w 21"/>
              <a:gd name="T1" fmla="*/ 3 h 3"/>
              <a:gd name="T2" fmla="*/ 6 w 21"/>
              <a:gd name="T3" fmla="*/ 0 h 3"/>
              <a:gd name="T4" fmla="*/ 17 w 21"/>
              <a:gd name="T5" fmla="*/ 3 h 3"/>
              <a:gd name="T6" fmla="*/ 21 w 21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3">
                <a:moveTo>
                  <a:pt x="0" y="3"/>
                </a:moveTo>
                <a:lnTo>
                  <a:pt x="6" y="0"/>
                </a:lnTo>
                <a:lnTo>
                  <a:pt x="17" y="3"/>
                </a:lnTo>
                <a:lnTo>
                  <a:pt x="21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" name="Freeform 1075"/>
          <p:cNvSpPr>
            <a:spLocks/>
          </p:cNvSpPr>
          <p:nvPr/>
        </p:nvSpPr>
        <p:spPr bwMode="auto">
          <a:xfrm>
            <a:off x="5578475" y="3424238"/>
            <a:ext cx="17463" cy="34925"/>
          </a:xfrm>
          <a:custGeom>
            <a:avLst/>
            <a:gdLst>
              <a:gd name="T0" fmla="*/ 7 w 11"/>
              <a:gd name="T1" fmla="*/ 0 h 22"/>
              <a:gd name="T2" fmla="*/ 7 w 11"/>
              <a:gd name="T3" fmla="*/ 0 h 22"/>
              <a:gd name="T4" fmla="*/ 10 w 11"/>
              <a:gd name="T5" fmla="*/ 0 h 22"/>
              <a:gd name="T6" fmla="*/ 10 w 11"/>
              <a:gd name="T7" fmla="*/ 2 h 22"/>
              <a:gd name="T8" fmla="*/ 11 w 11"/>
              <a:gd name="T9" fmla="*/ 10 h 22"/>
              <a:gd name="T10" fmla="*/ 0 w 11"/>
              <a:gd name="T1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22">
                <a:moveTo>
                  <a:pt x="7" y="0"/>
                </a:moveTo>
                <a:lnTo>
                  <a:pt x="7" y="0"/>
                </a:lnTo>
                <a:lnTo>
                  <a:pt x="10" y="0"/>
                </a:lnTo>
                <a:lnTo>
                  <a:pt x="10" y="2"/>
                </a:lnTo>
                <a:lnTo>
                  <a:pt x="11" y="10"/>
                </a:lnTo>
                <a:lnTo>
                  <a:pt x="0" y="2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" name="Freeform 1076"/>
          <p:cNvSpPr>
            <a:spLocks/>
          </p:cNvSpPr>
          <p:nvPr/>
        </p:nvSpPr>
        <p:spPr bwMode="auto">
          <a:xfrm>
            <a:off x="5703888" y="3500438"/>
            <a:ext cx="23813" cy="19050"/>
          </a:xfrm>
          <a:custGeom>
            <a:avLst/>
            <a:gdLst>
              <a:gd name="T0" fmla="*/ 15 w 15"/>
              <a:gd name="T1" fmla="*/ 10 h 12"/>
              <a:gd name="T2" fmla="*/ 4 w 15"/>
              <a:gd name="T3" fmla="*/ 12 h 12"/>
              <a:gd name="T4" fmla="*/ 0 w 15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12">
                <a:moveTo>
                  <a:pt x="15" y="10"/>
                </a:moveTo>
                <a:lnTo>
                  <a:pt x="4" y="12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" name="Line 1077"/>
          <p:cNvSpPr>
            <a:spLocks noChangeShapeType="1"/>
          </p:cNvSpPr>
          <p:nvPr/>
        </p:nvSpPr>
        <p:spPr bwMode="auto">
          <a:xfrm flipV="1">
            <a:off x="5465763" y="5567363"/>
            <a:ext cx="0" cy="142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" name="Freeform 1078"/>
          <p:cNvSpPr>
            <a:spLocks/>
          </p:cNvSpPr>
          <p:nvPr/>
        </p:nvSpPr>
        <p:spPr bwMode="auto">
          <a:xfrm>
            <a:off x="4719638" y="4933950"/>
            <a:ext cx="52388" cy="79375"/>
          </a:xfrm>
          <a:custGeom>
            <a:avLst/>
            <a:gdLst>
              <a:gd name="T0" fmla="*/ 0 w 33"/>
              <a:gd name="T1" fmla="*/ 49 h 50"/>
              <a:gd name="T2" fmla="*/ 6 w 33"/>
              <a:gd name="T3" fmla="*/ 50 h 50"/>
              <a:gd name="T4" fmla="*/ 15 w 33"/>
              <a:gd name="T5" fmla="*/ 41 h 50"/>
              <a:gd name="T6" fmla="*/ 15 w 33"/>
              <a:gd name="T7" fmla="*/ 39 h 50"/>
              <a:gd name="T8" fmla="*/ 18 w 33"/>
              <a:gd name="T9" fmla="*/ 38 h 50"/>
              <a:gd name="T10" fmla="*/ 26 w 33"/>
              <a:gd name="T11" fmla="*/ 33 h 50"/>
              <a:gd name="T12" fmla="*/ 32 w 33"/>
              <a:gd name="T13" fmla="*/ 30 h 50"/>
              <a:gd name="T14" fmla="*/ 33 w 33"/>
              <a:gd name="T15" fmla="*/ 24 h 50"/>
              <a:gd name="T16" fmla="*/ 28 w 33"/>
              <a:gd name="T17" fmla="*/ 20 h 50"/>
              <a:gd name="T18" fmla="*/ 22 w 33"/>
              <a:gd name="T19" fmla="*/ 15 h 50"/>
              <a:gd name="T20" fmla="*/ 22 w 33"/>
              <a:gd name="T21" fmla="*/ 7 h 50"/>
              <a:gd name="T22" fmla="*/ 23 w 33"/>
              <a:gd name="T23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50">
                <a:moveTo>
                  <a:pt x="0" y="49"/>
                </a:moveTo>
                <a:lnTo>
                  <a:pt x="6" y="50"/>
                </a:lnTo>
                <a:lnTo>
                  <a:pt x="15" y="41"/>
                </a:lnTo>
                <a:lnTo>
                  <a:pt x="15" y="39"/>
                </a:lnTo>
                <a:lnTo>
                  <a:pt x="18" y="38"/>
                </a:lnTo>
                <a:lnTo>
                  <a:pt x="26" y="33"/>
                </a:lnTo>
                <a:lnTo>
                  <a:pt x="32" y="30"/>
                </a:lnTo>
                <a:lnTo>
                  <a:pt x="33" y="24"/>
                </a:lnTo>
                <a:lnTo>
                  <a:pt x="28" y="20"/>
                </a:lnTo>
                <a:lnTo>
                  <a:pt x="22" y="15"/>
                </a:lnTo>
                <a:lnTo>
                  <a:pt x="22" y="7"/>
                </a:lnTo>
                <a:lnTo>
                  <a:pt x="23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" name="Freeform 1079"/>
          <p:cNvSpPr>
            <a:spLocks/>
          </p:cNvSpPr>
          <p:nvPr/>
        </p:nvSpPr>
        <p:spPr bwMode="auto">
          <a:xfrm>
            <a:off x="6597650" y="1971675"/>
            <a:ext cx="17463" cy="30163"/>
          </a:xfrm>
          <a:custGeom>
            <a:avLst/>
            <a:gdLst>
              <a:gd name="T0" fmla="*/ 11 w 11"/>
              <a:gd name="T1" fmla="*/ 19 h 19"/>
              <a:gd name="T2" fmla="*/ 10 w 11"/>
              <a:gd name="T3" fmla="*/ 14 h 19"/>
              <a:gd name="T4" fmla="*/ 7 w 11"/>
              <a:gd name="T5" fmla="*/ 10 h 19"/>
              <a:gd name="T6" fmla="*/ 0 w 11"/>
              <a:gd name="T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19">
                <a:moveTo>
                  <a:pt x="11" y="19"/>
                </a:moveTo>
                <a:lnTo>
                  <a:pt x="10" y="14"/>
                </a:lnTo>
                <a:lnTo>
                  <a:pt x="7" y="10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" name="Freeform 1080"/>
          <p:cNvSpPr>
            <a:spLocks/>
          </p:cNvSpPr>
          <p:nvPr/>
        </p:nvSpPr>
        <p:spPr bwMode="auto">
          <a:xfrm>
            <a:off x="4778375" y="5969000"/>
            <a:ext cx="19050" cy="50800"/>
          </a:xfrm>
          <a:custGeom>
            <a:avLst/>
            <a:gdLst>
              <a:gd name="T0" fmla="*/ 12 w 12"/>
              <a:gd name="T1" fmla="*/ 0 h 32"/>
              <a:gd name="T2" fmla="*/ 0 w 12"/>
              <a:gd name="T3" fmla="*/ 12 h 32"/>
              <a:gd name="T4" fmla="*/ 10 w 12"/>
              <a:gd name="T5" fmla="*/ 20 h 32"/>
              <a:gd name="T6" fmla="*/ 4 w 12"/>
              <a:gd name="T7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32">
                <a:moveTo>
                  <a:pt x="12" y="0"/>
                </a:moveTo>
                <a:lnTo>
                  <a:pt x="0" y="12"/>
                </a:lnTo>
                <a:lnTo>
                  <a:pt x="10" y="20"/>
                </a:lnTo>
                <a:lnTo>
                  <a:pt x="4" y="3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" name="Freeform 1081"/>
          <p:cNvSpPr>
            <a:spLocks/>
          </p:cNvSpPr>
          <p:nvPr/>
        </p:nvSpPr>
        <p:spPr bwMode="auto">
          <a:xfrm>
            <a:off x="4260850" y="6007100"/>
            <a:ext cx="44450" cy="47625"/>
          </a:xfrm>
          <a:custGeom>
            <a:avLst/>
            <a:gdLst>
              <a:gd name="T0" fmla="*/ 0 w 28"/>
              <a:gd name="T1" fmla="*/ 30 h 30"/>
              <a:gd name="T2" fmla="*/ 7 w 28"/>
              <a:gd name="T3" fmla="*/ 25 h 30"/>
              <a:gd name="T4" fmla="*/ 28 w 28"/>
              <a:gd name="T5" fmla="*/ 21 h 30"/>
              <a:gd name="T6" fmla="*/ 24 w 28"/>
              <a:gd name="T7" fmla="*/ 2 h 30"/>
              <a:gd name="T8" fmla="*/ 15 w 28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30">
                <a:moveTo>
                  <a:pt x="0" y="30"/>
                </a:moveTo>
                <a:lnTo>
                  <a:pt x="7" y="25"/>
                </a:lnTo>
                <a:lnTo>
                  <a:pt x="28" y="21"/>
                </a:lnTo>
                <a:lnTo>
                  <a:pt x="24" y="2"/>
                </a:lnTo>
                <a:lnTo>
                  <a:pt x="15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" name="Freeform 1082"/>
          <p:cNvSpPr>
            <a:spLocks/>
          </p:cNvSpPr>
          <p:nvPr/>
        </p:nvSpPr>
        <p:spPr bwMode="auto">
          <a:xfrm>
            <a:off x="4260850" y="6054725"/>
            <a:ext cx="14288" cy="17463"/>
          </a:xfrm>
          <a:custGeom>
            <a:avLst/>
            <a:gdLst>
              <a:gd name="T0" fmla="*/ 9 w 9"/>
              <a:gd name="T1" fmla="*/ 11 h 11"/>
              <a:gd name="T2" fmla="*/ 6 w 9"/>
              <a:gd name="T3" fmla="*/ 7 h 11"/>
              <a:gd name="T4" fmla="*/ 4 w 9"/>
              <a:gd name="T5" fmla="*/ 6 h 11"/>
              <a:gd name="T6" fmla="*/ 0 w 9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1">
                <a:moveTo>
                  <a:pt x="9" y="11"/>
                </a:moveTo>
                <a:lnTo>
                  <a:pt x="6" y="7"/>
                </a:lnTo>
                <a:lnTo>
                  <a:pt x="4" y="6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" name="Freeform 1083"/>
          <p:cNvSpPr>
            <a:spLocks/>
          </p:cNvSpPr>
          <p:nvPr/>
        </p:nvSpPr>
        <p:spPr bwMode="auto">
          <a:xfrm>
            <a:off x="4343400" y="5559425"/>
            <a:ext cx="34925" cy="61913"/>
          </a:xfrm>
          <a:custGeom>
            <a:avLst/>
            <a:gdLst>
              <a:gd name="T0" fmla="*/ 0 w 22"/>
              <a:gd name="T1" fmla="*/ 0 h 39"/>
              <a:gd name="T2" fmla="*/ 19 w 22"/>
              <a:gd name="T3" fmla="*/ 0 h 39"/>
              <a:gd name="T4" fmla="*/ 22 w 22"/>
              <a:gd name="T5" fmla="*/ 4 h 39"/>
              <a:gd name="T6" fmla="*/ 21 w 22"/>
              <a:gd name="T7" fmla="*/ 22 h 39"/>
              <a:gd name="T8" fmla="*/ 14 w 22"/>
              <a:gd name="T9" fmla="*/ 35 h 39"/>
              <a:gd name="T10" fmla="*/ 18 w 22"/>
              <a:gd name="T1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39">
                <a:moveTo>
                  <a:pt x="0" y="0"/>
                </a:moveTo>
                <a:lnTo>
                  <a:pt x="19" y="0"/>
                </a:lnTo>
                <a:lnTo>
                  <a:pt x="22" y="4"/>
                </a:lnTo>
                <a:lnTo>
                  <a:pt x="21" y="22"/>
                </a:lnTo>
                <a:lnTo>
                  <a:pt x="14" y="35"/>
                </a:lnTo>
                <a:lnTo>
                  <a:pt x="18" y="3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" name="Freeform 1084"/>
          <p:cNvSpPr>
            <a:spLocks/>
          </p:cNvSpPr>
          <p:nvPr/>
        </p:nvSpPr>
        <p:spPr bwMode="auto">
          <a:xfrm>
            <a:off x="5230813" y="4440238"/>
            <a:ext cx="79375" cy="25400"/>
          </a:xfrm>
          <a:custGeom>
            <a:avLst/>
            <a:gdLst>
              <a:gd name="T0" fmla="*/ 50 w 50"/>
              <a:gd name="T1" fmla="*/ 16 h 16"/>
              <a:gd name="T2" fmla="*/ 42 w 50"/>
              <a:gd name="T3" fmla="*/ 8 h 16"/>
              <a:gd name="T4" fmla="*/ 33 w 50"/>
              <a:gd name="T5" fmla="*/ 11 h 16"/>
              <a:gd name="T6" fmla="*/ 0 w 50"/>
              <a:gd name="T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0" h="16">
                <a:moveTo>
                  <a:pt x="50" y="16"/>
                </a:moveTo>
                <a:lnTo>
                  <a:pt x="42" y="8"/>
                </a:lnTo>
                <a:lnTo>
                  <a:pt x="33" y="1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" name="Freeform 1085"/>
          <p:cNvSpPr>
            <a:spLocks/>
          </p:cNvSpPr>
          <p:nvPr/>
        </p:nvSpPr>
        <p:spPr bwMode="auto">
          <a:xfrm>
            <a:off x="5338763" y="5327650"/>
            <a:ext cx="34925" cy="65088"/>
          </a:xfrm>
          <a:custGeom>
            <a:avLst/>
            <a:gdLst>
              <a:gd name="T0" fmla="*/ 0 w 22"/>
              <a:gd name="T1" fmla="*/ 0 h 41"/>
              <a:gd name="T2" fmla="*/ 8 w 22"/>
              <a:gd name="T3" fmla="*/ 11 h 41"/>
              <a:gd name="T4" fmla="*/ 7 w 22"/>
              <a:gd name="T5" fmla="*/ 27 h 41"/>
              <a:gd name="T6" fmla="*/ 10 w 22"/>
              <a:gd name="T7" fmla="*/ 29 h 41"/>
              <a:gd name="T8" fmla="*/ 11 w 22"/>
              <a:gd name="T9" fmla="*/ 30 h 41"/>
              <a:gd name="T10" fmla="*/ 14 w 22"/>
              <a:gd name="T11" fmla="*/ 33 h 41"/>
              <a:gd name="T12" fmla="*/ 15 w 22"/>
              <a:gd name="T13" fmla="*/ 34 h 41"/>
              <a:gd name="T14" fmla="*/ 22 w 22"/>
              <a:gd name="T15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41">
                <a:moveTo>
                  <a:pt x="0" y="0"/>
                </a:moveTo>
                <a:lnTo>
                  <a:pt x="8" y="11"/>
                </a:lnTo>
                <a:lnTo>
                  <a:pt x="7" y="27"/>
                </a:lnTo>
                <a:lnTo>
                  <a:pt x="10" y="29"/>
                </a:lnTo>
                <a:lnTo>
                  <a:pt x="11" y="30"/>
                </a:lnTo>
                <a:lnTo>
                  <a:pt x="14" y="33"/>
                </a:lnTo>
                <a:lnTo>
                  <a:pt x="15" y="34"/>
                </a:lnTo>
                <a:lnTo>
                  <a:pt x="22" y="4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" name="Freeform 1086"/>
          <p:cNvSpPr>
            <a:spLocks/>
          </p:cNvSpPr>
          <p:nvPr/>
        </p:nvSpPr>
        <p:spPr bwMode="auto">
          <a:xfrm>
            <a:off x="5408613" y="5462588"/>
            <a:ext cx="57150" cy="107950"/>
          </a:xfrm>
          <a:custGeom>
            <a:avLst/>
            <a:gdLst>
              <a:gd name="T0" fmla="*/ 0 w 36"/>
              <a:gd name="T1" fmla="*/ 0 h 68"/>
              <a:gd name="T2" fmla="*/ 9 w 36"/>
              <a:gd name="T3" fmla="*/ 8 h 68"/>
              <a:gd name="T4" fmla="*/ 9 w 36"/>
              <a:gd name="T5" fmla="*/ 12 h 68"/>
              <a:gd name="T6" fmla="*/ 8 w 36"/>
              <a:gd name="T7" fmla="*/ 13 h 68"/>
              <a:gd name="T8" fmla="*/ 6 w 36"/>
              <a:gd name="T9" fmla="*/ 21 h 68"/>
              <a:gd name="T10" fmla="*/ 6 w 36"/>
              <a:gd name="T11" fmla="*/ 25 h 68"/>
              <a:gd name="T12" fmla="*/ 6 w 36"/>
              <a:gd name="T13" fmla="*/ 27 h 68"/>
              <a:gd name="T14" fmla="*/ 5 w 36"/>
              <a:gd name="T15" fmla="*/ 32 h 68"/>
              <a:gd name="T16" fmla="*/ 6 w 36"/>
              <a:gd name="T17" fmla="*/ 32 h 68"/>
              <a:gd name="T18" fmla="*/ 6 w 36"/>
              <a:gd name="T19" fmla="*/ 34 h 68"/>
              <a:gd name="T20" fmla="*/ 6 w 36"/>
              <a:gd name="T21" fmla="*/ 36 h 68"/>
              <a:gd name="T22" fmla="*/ 21 w 36"/>
              <a:gd name="T23" fmla="*/ 51 h 68"/>
              <a:gd name="T24" fmla="*/ 23 w 36"/>
              <a:gd name="T25" fmla="*/ 53 h 68"/>
              <a:gd name="T26" fmla="*/ 28 w 36"/>
              <a:gd name="T27" fmla="*/ 55 h 68"/>
              <a:gd name="T28" fmla="*/ 32 w 36"/>
              <a:gd name="T29" fmla="*/ 68 h 68"/>
              <a:gd name="T30" fmla="*/ 36 w 36"/>
              <a:gd name="T31" fmla="*/ 6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6" h="68">
                <a:moveTo>
                  <a:pt x="0" y="0"/>
                </a:moveTo>
                <a:lnTo>
                  <a:pt x="9" y="8"/>
                </a:lnTo>
                <a:lnTo>
                  <a:pt x="9" y="12"/>
                </a:lnTo>
                <a:lnTo>
                  <a:pt x="8" y="13"/>
                </a:lnTo>
                <a:lnTo>
                  <a:pt x="6" y="21"/>
                </a:lnTo>
                <a:lnTo>
                  <a:pt x="6" y="25"/>
                </a:lnTo>
                <a:lnTo>
                  <a:pt x="6" y="27"/>
                </a:lnTo>
                <a:lnTo>
                  <a:pt x="5" y="32"/>
                </a:lnTo>
                <a:lnTo>
                  <a:pt x="6" y="32"/>
                </a:lnTo>
                <a:lnTo>
                  <a:pt x="6" y="34"/>
                </a:lnTo>
                <a:lnTo>
                  <a:pt x="6" y="36"/>
                </a:lnTo>
                <a:lnTo>
                  <a:pt x="21" y="51"/>
                </a:lnTo>
                <a:lnTo>
                  <a:pt x="23" y="53"/>
                </a:lnTo>
                <a:lnTo>
                  <a:pt x="28" y="55"/>
                </a:lnTo>
                <a:lnTo>
                  <a:pt x="32" y="68"/>
                </a:lnTo>
                <a:lnTo>
                  <a:pt x="36" y="6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" name="Freeform 1087"/>
          <p:cNvSpPr>
            <a:spLocks/>
          </p:cNvSpPr>
          <p:nvPr/>
        </p:nvSpPr>
        <p:spPr bwMode="auto">
          <a:xfrm>
            <a:off x="4979988" y="5316538"/>
            <a:ext cx="82550" cy="57150"/>
          </a:xfrm>
          <a:custGeom>
            <a:avLst/>
            <a:gdLst>
              <a:gd name="T0" fmla="*/ 0 w 52"/>
              <a:gd name="T1" fmla="*/ 0 h 36"/>
              <a:gd name="T2" fmla="*/ 0 w 52"/>
              <a:gd name="T3" fmla="*/ 7 h 36"/>
              <a:gd name="T4" fmla="*/ 8 w 52"/>
              <a:gd name="T5" fmla="*/ 12 h 36"/>
              <a:gd name="T6" fmla="*/ 13 w 52"/>
              <a:gd name="T7" fmla="*/ 12 h 36"/>
              <a:gd name="T8" fmla="*/ 24 w 52"/>
              <a:gd name="T9" fmla="*/ 14 h 36"/>
              <a:gd name="T10" fmla="*/ 24 w 52"/>
              <a:gd name="T11" fmla="*/ 17 h 36"/>
              <a:gd name="T12" fmla="*/ 23 w 52"/>
              <a:gd name="T13" fmla="*/ 21 h 36"/>
              <a:gd name="T14" fmla="*/ 46 w 52"/>
              <a:gd name="T15" fmla="*/ 33 h 36"/>
              <a:gd name="T16" fmla="*/ 52 w 52"/>
              <a:gd name="T17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36">
                <a:moveTo>
                  <a:pt x="0" y="0"/>
                </a:moveTo>
                <a:lnTo>
                  <a:pt x="0" y="7"/>
                </a:lnTo>
                <a:lnTo>
                  <a:pt x="8" y="12"/>
                </a:lnTo>
                <a:lnTo>
                  <a:pt x="13" y="12"/>
                </a:lnTo>
                <a:lnTo>
                  <a:pt x="24" y="14"/>
                </a:lnTo>
                <a:lnTo>
                  <a:pt x="24" y="17"/>
                </a:lnTo>
                <a:lnTo>
                  <a:pt x="23" y="21"/>
                </a:lnTo>
                <a:lnTo>
                  <a:pt x="46" y="33"/>
                </a:lnTo>
                <a:lnTo>
                  <a:pt x="52" y="3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" name="Line 1088"/>
          <p:cNvSpPr>
            <a:spLocks noChangeShapeType="1"/>
          </p:cNvSpPr>
          <p:nvPr/>
        </p:nvSpPr>
        <p:spPr bwMode="auto">
          <a:xfrm>
            <a:off x="5165725" y="4492625"/>
            <a:ext cx="12700" cy="5556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" name="Freeform 1089"/>
          <p:cNvSpPr>
            <a:spLocks/>
          </p:cNvSpPr>
          <p:nvPr/>
        </p:nvSpPr>
        <p:spPr bwMode="auto">
          <a:xfrm>
            <a:off x="4460875" y="5597525"/>
            <a:ext cx="20638" cy="47625"/>
          </a:xfrm>
          <a:custGeom>
            <a:avLst/>
            <a:gdLst>
              <a:gd name="T0" fmla="*/ 1 w 13"/>
              <a:gd name="T1" fmla="*/ 0 h 30"/>
              <a:gd name="T2" fmla="*/ 0 w 13"/>
              <a:gd name="T3" fmla="*/ 22 h 30"/>
              <a:gd name="T4" fmla="*/ 13 w 13"/>
              <a:gd name="T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30">
                <a:moveTo>
                  <a:pt x="1" y="0"/>
                </a:moveTo>
                <a:lnTo>
                  <a:pt x="0" y="22"/>
                </a:lnTo>
                <a:lnTo>
                  <a:pt x="13" y="3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" name="Freeform 1090"/>
          <p:cNvSpPr>
            <a:spLocks/>
          </p:cNvSpPr>
          <p:nvPr/>
        </p:nvSpPr>
        <p:spPr bwMode="auto">
          <a:xfrm>
            <a:off x="4462463" y="5513388"/>
            <a:ext cx="69850" cy="84138"/>
          </a:xfrm>
          <a:custGeom>
            <a:avLst/>
            <a:gdLst>
              <a:gd name="T0" fmla="*/ 44 w 44"/>
              <a:gd name="T1" fmla="*/ 0 h 53"/>
              <a:gd name="T2" fmla="*/ 29 w 44"/>
              <a:gd name="T3" fmla="*/ 3 h 53"/>
              <a:gd name="T4" fmla="*/ 23 w 44"/>
              <a:gd name="T5" fmla="*/ 7 h 53"/>
              <a:gd name="T6" fmla="*/ 11 w 44"/>
              <a:gd name="T7" fmla="*/ 26 h 53"/>
              <a:gd name="T8" fmla="*/ 10 w 44"/>
              <a:gd name="T9" fmla="*/ 28 h 53"/>
              <a:gd name="T10" fmla="*/ 10 w 44"/>
              <a:gd name="T11" fmla="*/ 38 h 53"/>
              <a:gd name="T12" fmla="*/ 10 w 44"/>
              <a:gd name="T13" fmla="*/ 43 h 53"/>
              <a:gd name="T14" fmla="*/ 0 w 44"/>
              <a:gd name="T15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" h="53">
                <a:moveTo>
                  <a:pt x="44" y="0"/>
                </a:moveTo>
                <a:lnTo>
                  <a:pt x="29" y="3"/>
                </a:lnTo>
                <a:lnTo>
                  <a:pt x="23" y="7"/>
                </a:lnTo>
                <a:lnTo>
                  <a:pt x="11" y="26"/>
                </a:lnTo>
                <a:lnTo>
                  <a:pt x="10" y="28"/>
                </a:lnTo>
                <a:lnTo>
                  <a:pt x="10" y="38"/>
                </a:lnTo>
                <a:lnTo>
                  <a:pt x="10" y="43"/>
                </a:lnTo>
                <a:lnTo>
                  <a:pt x="0" y="5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" name="Freeform 1091"/>
          <p:cNvSpPr>
            <a:spLocks/>
          </p:cNvSpPr>
          <p:nvPr/>
        </p:nvSpPr>
        <p:spPr bwMode="auto">
          <a:xfrm>
            <a:off x="5051425" y="5708650"/>
            <a:ext cx="19050" cy="31750"/>
          </a:xfrm>
          <a:custGeom>
            <a:avLst/>
            <a:gdLst>
              <a:gd name="T0" fmla="*/ 12 w 12"/>
              <a:gd name="T1" fmla="*/ 0 h 20"/>
              <a:gd name="T2" fmla="*/ 11 w 12"/>
              <a:gd name="T3" fmla="*/ 4 h 20"/>
              <a:gd name="T4" fmla="*/ 8 w 12"/>
              <a:gd name="T5" fmla="*/ 11 h 20"/>
              <a:gd name="T6" fmla="*/ 0 w 12"/>
              <a:gd name="T7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20">
                <a:moveTo>
                  <a:pt x="12" y="0"/>
                </a:moveTo>
                <a:lnTo>
                  <a:pt x="11" y="4"/>
                </a:lnTo>
                <a:lnTo>
                  <a:pt x="8" y="11"/>
                </a:lnTo>
                <a:lnTo>
                  <a:pt x="0" y="2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" name="Line 1092"/>
          <p:cNvSpPr>
            <a:spLocks noChangeShapeType="1"/>
          </p:cNvSpPr>
          <p:nvPr/>
        </p:nvSpPr>
        <p:spPr bwMode="auto">
          <a:xfrm flipH="1">
            <a:off x="6562725" y="1971675"/>
            <a:ext cx="34925" cy="476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" name="Freeform 1093"/>
          <p:cNvSpPr>
            <a:spLocks/>
          </p:cNvSpPr>
          <p:nvPr/>
        </p:nvSpPr>
        <p:spPr bwMode="auto">
          <a:xfrm>
            <a:off x="5248275" y="5356225"/>
            <a:ext cx="71438" cy="25400"/>
          </a:xfrm>
          <a:custGeom>
            <a:avLst/>
            <a:gdLst>
              <a:gd name="T0" fmla="*/ 45 w 45"/>
              <a:gd name="T1" fmla="*/ 5 h 16"/>
              <a:gd name="T2" fmla="*/ 30 w 45"/>
              <a:gd name="T3" fmla="*/ 12 h 16"/>
              <a:gd name="T4" fmla="*/ 27 w 45"/>
              <a:gd name="T5" fmla="*/ 15 h 16"/>
              <a:gd name="T6" fmla="*/ 26 w 45"/>
              <a:gd name="T7" fmla="*/ 16 h 16"/>
              <a:gd name="T8" fmla="*/ 5 w 45"/>
              <a:gd name="T9" fmla="*/ 9 h 16"/>
              <a:gd name="T10" fmla="*/ 0 w 45"/>
              <a:gd name="T11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" h="16">
                <a:moveTo>
                  <a:pt x="45" y="5"/>
                </a:moveTo>
                <a:lnTo>
                  <a:pt x="30" y="12"/>
                </a:lnTo>
                <a:lnTo>
                  <a:pt x="27" y="15"/>
                </a:lnTo>
                <a:lnTo>
                  <a:pt x="26" y="16"/>
                </a:lnTo>
                <a:lnTo>
                  <a:pt x="5" y="9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" name="Freeform 1094"/>
          <p:cNvSpPr>
            <a:spLocks/>
          </p:cNvSpPr>
          <p:nvPr/>
        </p:nvSpPr>
        <p:spPr bwMode="auto">
          <a:xfrm>
            <a:off x="4229100" y="6202363"/>
            <a:ext cx="22225" cy="6350"/>
          </a:xfrm>
          <a:custGeom>
            <a:avLst/>
            <a:gdLst>
              <a:gd name="T0" fmla="*/ 14 w 14"/>
              <a:gd name="T1" fmla="*/ 0 h 4"/>
              <a:gd name="T2" fmla="*/ 11 w 14"/>
              <a:gd name="T3" fmla="*/ 0 h 4"/>
              <a:gd name="T4" fmla="*/ 8 w 14"/>
              <a:gd name="T5" fmla="*/ 1 h 4"/>
              <a:gd name="T6" fmla="*/ 0 w 14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4">
                <a:moveTo>
                  <a:pt x="14" y="0"/>
                </a:moveTo>
                <a:lnTo>
                  <a:pt x="11" y="0"/>
                </a:lnTo>
                <a:lnTo>
                  <a:pt x="8" y="1"/>
                </a:lnTo>
                <a:lnTo>
                  <a:pt x="0" y="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" name="Freeform 1095"/>
          <p:cNvSpPr>
            <a:spLocks/>
          </p:cNvSpPr>
          <p:nvPr/>
        </p:nvSpPr>
        <p:spPr bwMode="auto">
          <a:xfrm>
            <a:off x="5229225" y="5519738"/>
            <a:ext cx="49213" cy="71438"/>
          </a:xfrm>
          <a:custGeom>
            <a:avLst/>
            <a:gdLst>
              <a:gd name="T0" fmla="*/ 0 w 31"/>
              <a:gd name="T1" fmla="*/ 0 h 45"/>
              <a:gd name="T2" fmla="*/ 2 w 31"/>
              <a:gd name="T3" fmla="*/ 3 h 45"/>
              <a:gd name="T4" fmla="*/ 10 w 31"/>
              <a:gd name="T5" fmla="*/ 7 h 45"/>
              <a:gd name="T6" fmla="*/ 10 w 31"/>
              <a:gd name="T7" fmla="*/ 11 h 45"/>
              <a:gd name="T8" fmla="*/ 12 w 31"/>
              <a:gd name="T9" fmla="*/ 15 h 45"/>
              <a:gd name="T10" fmla="*/ 16 w 31"/>
              <a:gd name="T11" fmla="*/ 21 h 45"/>
              <a:gd name="T12" fmla="*/ 17 w 31"/>
              <a:gd name="T13" fmla="*/ 26 h 45"/>
              <a:gd name="T14" fmla="*/ 17 w 31"/>
              <a:gd name="T15" fmla="*/ 30 h 45"/>
              <a:gd name="T16" fmla="*/ 20 w 31"/>
              <a:gd name="T17" fmla="*/ 37 h 45"/>
              <a:gd name="T18" fmla="*/ 27 w 31"/>
              <a:gd name="T19" fmla="*/ 43 h 45"/>
              <a:gd name="T20" fmla="*/ 30 w 31"/>
              <a:gd name="T21" fmla="*/ 44 h 45"/>
              <a:gd name="T22" fmla="*/ 31 w 31"/>
              <a:gd name="T2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" h="45">
                <a:moveTo>
                  <a:pt x="0" y="0"/>
                </a:moveTo>
                <a:lnTo>
                  <a:pt x="2" y="3"/>
                </a:lnTo>
                <a:lnTo>
                  <a:pt x="10" y="7"/>
                </a:lnTo>
                <a:lnTo>
                  <a:pt x="10" y="11"/>
                </a:lnTo>
                <a:lnTo>
                  <a:pt x="12" y="15"/>
                </a:lnTo>
                <a:lnTo>
                  <a:pt x="16" y="21"/>
                </a:lnTo>
                <a:lnTo>
                  <a:pt x="17" y="26"/>
                </a:lnTo>
                <a:lnTo>
                  <a:pt x="17" y="30"/>
                </a:lnTo>
                <a:lnTo>
                  <a:pt x="20" y="37"/>
                </a:lnTo>
                <a:lnTo>
                  <a:pt x="27" y="43"/>
                </a:lnTo>
                <a:lnTo>
                  <a:pt x="30" y="44"/>
                </a:lnTo>
                <a:lnTo>
                  <a:pt x="31" y="4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" name="Freeform 1096"/>
          <p:cNvSpPr>
            <a:spLocks/>
          </p:cNvSpPr>
          <p:nvPr/>
        </p:nvSpPr>
        <p:spPr bwMode="auto">
          <a:xfrm>
            <a:off x="4624388" y="4672013"/>
            <a:ext cx="9525" cy="65088"/>
          </a:xfrm>
          <a:custGeom>
            <a:avLst/>
            <a:gdLst>
              <a:gd name="T0" fmla="*/ 4 w 6"/>
              <a:gd name="T1" fmla="*/ 41 h 41"/>
              <a:gd name="T2" fmla="*/ 4 w 6"/>
              <a:gd name="T3" fmla="*/ 34 h 41"/>
              <a:gd name="T4" fmla="*/ 4 w 6"/>
              <a:gd name="T5" fmla="*/ 30 h 41"/>
              <a:gd name="T6" fmla="*/ 4 w 6"/>
              <a:gd name="T7" fmla="*/ 28 h 41"/>
              <a:gd name="T8" fmla="*/ 4 w 6"/>
              <a:gd name="T9" fmla="*/ 16 h 41"/>
              <a:gd name="T10" fmla="*/ 6 w 6"/>
              <a:gd name="T11" fmla="*/ 4 h 41"/>
              <a:gd name="T12" fmla="*/ 3 w 6"/>
              <a:gd name="T13" fmla="*/ 3 h 41"/>
              <a:gd name="T14" fmla="*/ 0 w 6"/>
              <a:gd name="T15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41">
                <a:moveTo>
                  <a:pt x="4" y="41"/>
                </a:moveTo>
                <a:lnTo>
                  <a:pt x="4" y="34"/>
                </a:lnTo>
                <a:lnTo>
                  <a:pt x="4" y="30"/>
                </a:lnTo>
                <a:lnTo>
                  <a:pt x="4" y="28"/>
                </a:lnTo>
                <a:lnTo>
                  <a:pt x="4" y="16"/>
                </a:lnTo>
                <a:lnTo>
                  <a:pt x="6" y="4"/>
                </a:lnTo>
                <a:lnTo>
                  <a:pt x="3" y="3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" name="Freeform 1097"/>
          <p:cNvSpPr>
            <a:spLocks/>
          </p:cNvSpPr>
          <p:nvPr/>
        </p:nvSpPr>
        <p:spPr bwMode="auto">
          <a:xfrm>
            <a:off x="4932363" y="5648325"/>
            <a:ext cx="20638" cy="95250"/>
          </a:xfrm>
          <a:custGeom>
            <a:avLst/>
            <a:gdLst>
              <a:gd name="T0" fmla="*/ 7 w 13"/>
              <a:gd name="T1" fmla="*/ 0 h 60"/>
              <a:gd name="T2" fmla="*/ 4 w 13"/>
              <a:gd name="T3" fmla="*/ 9 h 60"/>
              <a:gd name="T4" fmla="*/ 3 w 13"/>
              <a:gd name="T5" fmla="*/ 12 h 60"/>
              <a:gd name="T6" fmla="*/ 0 w 13"/>
              <a:gd name="T7" fmla="*/ 23 h 60"/>
              <a:gd name="T8" fmla="*/ 9 w 13"/>
              <a:gd name="T9" fmla="*/ 26 h 60"/>
              <a:gd name="T10" fmla="*/ 11 w 13"/>
              <a:gd name="T11" fmla="*/ 42 h 60"/>
              <a:gd name="T12" fmla="*/ 12 w 13"/>
              <a:gd name="T13" fmla="*/ 46 h 60"/>
              <a:gd name="T14" fmla="*/ 13 w 13"/>
              <a:gd name="T15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60">
                <a:moveTo>
                  <a:pt x="7" y="0"/>
                </a:moveTo>
                <a:lnTo>
                  <a:pt x="4" y="9"/>
                </a:lnTo>
                <a:lnTo>
                  <a:pt x="3" y="12"/>
                </a:lnTo>
                <a:lnTo>
                  <a:pt x="0" y="23"/>
                </a:lnTo>
                <a:lnTo>
                  <a:pt x="9" y="26"/>
                </a:lnTo>
                <a:lnTo>
                  <a:pt x="11" y="42"/>
                </a:lnTo>
                <a:lnTo>
                  <a:pt x="12" y="46"/>
                </a:lnTo>
                <a:lnTo>
                  <a:pt x="13" y="6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" name="Freeform 1098"/>
          <p:cNvSpPr>
            <a:spLocks/>
          </p:cNvSpPr>
          <p:nvPr/>
        </p:nvSpPr>
        <p:spPr bwMode="auto">
          <a:xfrm>
            <a:off x="5459413" y="5581650"/>
            <a:ext cx="11113" cy="74613"/>
          </a:xfrm>
          <a:custGeom>
            <a:avLst/>
            <a:gdLst>
              <a:gd name="T0" fmla="*/ 4 w 7"/>
              <a:gd name="T1" fmla="*/ 47 h 47"/>
              <a:gd name="T2" fmla="*/ 3 w 7"/>
              <a:gd name="T3" fmla="*/ 40 h 47"/>
              <a:gd name="T4" fmla="*/ 2 w 7"/>
              <a:gd name="T5" fmla="*/ 35 h 47"/>
              <a:gd name="T6" fmla="*/ 2 w 7"/>
              <a:gd name="T7" fmla="*/ 34 h 47"/>
              <a:gd name="T8" fmla="*/ 0 w 7"/>
              <a:gd name="T9" fmla="*/ 25 h 47"/>
              <a:gd name="T10" fmla="*/ 3 w 7"/>
              <a:gd name="T11" fmla="*/ 24 h 47"/>
              <a:gd name="T12" fmla="*/ 0 w 7"/>
              <a:gd name="T13" fmla="*/ 15 h 47"/>
              <a:gd name="T14" fmla="*/ 7 w 7"/>
              <a:gd name="T15" fmla="*/ 1 h 47"/>
              <a:gd name="T16" fmla="*/ 4 w 7"/>
              <a:gd name="T1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47">
                <a:moveTo>
                  <a:pt x="4" y="47"/>
                </a:moveTo>
                <a:lnTo>
                  <a:pt x="3" y="40"/>
                </a:lnTo>
                <a:lnTo>
                  <a:pt x="2" y="35"/>
                </a:lnTo>
                <a:lnTo>
                  <a:pt x="2" y="34"/>
                </a:lnTo>
                <a:lnTo>
                  <a:pt x="0" y="25"/>
                </a:lnTo>
                <a:lnTo>
                  <a:pt x="3" y="24"/>
                </a:lnTo>
                <a:lnTo>
                  <a:pt x="0" y="15"/>
                </a:lnTo>
                <a:lnTo>
                  <a:pt x="7" y="1"/>
                </a:lnTo>
                <a:lnTo>
                  <a:pt x="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" name="Freeform 1099"/>
          <p:cNvSpPr>
            <a:spLocks/>
          </p:cNvSpPr>
          <p:nvPr/>
        </p:nvSpPr>
        <p:spPr bwMode="auto">
          <a:xfrm>
            <a:off x="4984750" y="4243388"/>
            <a:ext cx="66675" cy="139700"/>
          </a:xfrm>
          <a:custGeom>
            <a:avLst/>
            <a:gdLst>
              <a:gd name="T0" fmla="*/ 4 w 42"/>
              <a:gd name="T1" fmla="*/ 0 h 88"/>
              <a:gd name="T2" fmla="*/ 4 w 42"/>
              <a:gd name="T3" fmla="*/ 1 h 88"/>
              <a:gd name="T4" fmla="*/ 0 w 42"/>
              <a:gd name="T5" fmla="*/ 4 h 88"/>
              <a:gd name="T6" fmla="*/ 1 w 42"/>
              <a:gd name="T7" fmla="*/ 9 h 88"/>
              <a:gd name="T8" fmla="*/ 10 w 42"/>
              <a:gd name="T9" fmla="*/ 7 h 88"/>
              <a:gd name="T10" fmla="*/ 15 w 42"/>
              <a:gd name="T11" fmla="*/ 7 h 88"/>
              <a:gd name="T12" fmla="*/ 16 w 42"/>
              <a:gd name="T13" fmla="*/ 13 h 88"/>
              <a:gd name="T14" fmla="*/ 16 w 42"/>
              <a:gd name="T15" fmla="*/ 23 h 88"/>
              <a:gd name="T16" fmla="*/ 21 w 42"/>
              <a:gd name="T17" fmla="*/ 27 h 88"/>
              <a:gd name="T18" fmla="*/ 20 w 42"/>
              <a:gd name="T19" fmla="*/ 30 h 88"/>
              <a:gd name="T20" fmla="*/ 24 w 42"/>
              <a:gd name="T21" fmla="*/ 33 h 88"/>
              <a:gd name="T22" fmla="*/ 16 w 42"/>
              <a:gd name="T23" fmla="*/ 37 h 88"/>
              <a:gd name="T24" fmla="*/ 16 w 42"/>
              <a:gd name="T25" fmla="*/ 49 h 88"/>
              <a:gd name="T26" fmla="*/ 21 w 42"/>
              <a:gd name="T27" fmla="*/ 53 h 88"/>
              <a:gd name="T28" fmla="*/ 25 w 42"/>
              <a:gd name="T29" fmla="*/ 53 h 88"/>
              <a:gd name="T30" fmla="*/ 32 w 42"/>
              <a:gd name="T31" fmla="*/ 52 h 88"/>
              <a:gd name="T32" fmla="*/ 36 w 42"/>
              <a:gd name="T33" fmla="*/ 58 h 88"/>
              <a:gd name="T34" fmla="*/ 35 w 42"/>
              <a:gd name="T35" fmla="*/ 64 h 88"/>
              <a:gd name="T36" fmla="*/ 39 w 42"/>
              <a:gd name="T37" fmla="*/ 69 h 88"/>
              <a:gd name="T38" fmla="*/ 38 w 42"/>
              <a:gd name="T39" fmla="*/ 75 h 88"/>
              <a:gd name="T40" fmla="*/ 38 w 42"/>
              <a:gd name="T41" fmla="*/ 79 h 88"/>
              <a:gd name="T42" fmla="*/ 36 w 42"/>
              <a:gd name="T43" fmla="*/ 83 h 88"/>
              <a:gd name="T44" fmla="*/ 42 w 42"/>
              <a:gd name="T45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2" h="88">
                <a:moveTo>
                  <a:pt x="4" y="0"/>
                </a:moveTo>
                <a:lnTo>
                  <a:pt x="4" y="1"/>
                </a:lnTo>
                <a:lnTo>
                  <a:pt x="0" y="4"/>
                </a:lnTo>
                <a:lnTo>
                  <a:pt x="1" y="9"/>
                </a:lnTo>
                <a:lnTo>
                  <a:pt x="10" y="7"/>
                </a:lnTo>
                <a:lnTo>
                  <a:pt x="15" y="7"/>
                </a:lnTo>
                <a:lnTo>
                  <a:pt x="16" y="13"/>
                </a:lnTo>
                <a:lnTo>
                  <a:pt x="16" y="23"/>
                </a:lnTo>
                <a:lnTo>
                  <a:pt x="21" y="27"/>
                </a:lnTo>
                <a:lnTo>
                  <a:pt x="20" y="30"/>
                </a:lnTo>
                <a:lnTo>
                  <a:pt x="24" y="33"/>
                </a:lnTo>
                <a:lnTo>
                  <a:pt x="16" y="37"/>
                </a:lnTo>
                <a:lnTo>
                  <a:pt x="16" y="49"/>
                </a:lnTo>
                <a:lnTo>
                  <a:pt x="21" y="53"/>
                </a:lnTo>
                <a:lnTo>
                  <a:pt x="25" y="53"/>
                </a:lnTo>
                <a:lnTo>
                  <a:pt x="32" y="52"/>
                </a:lnTo>
                <a:lnTo>
                  <a:pt x="36" y="58"/>
                </a:lnTo>
                <a:lnTo>
                  <a:pt x="35" y="64"/>
                </a:lnTo>
                <a:lnTo>
                  <a:pt x="39" y="69"/>
                </a:lnTo>
                <a:lnTo>
                  <a:pt x="38" y="75"/>
                </a:lnTo>
                <a:lnTo>
                  <a:pt x="38" y="79"/>
                </a:lnTo>
                <a:lnTo>
                  <a:pt x="36" y="83"/>
                </a:lnTo>
                <a:lnTo>
                  <a:pt x="42" y="8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" name="Freeform 1100"/>
          <p:cNvSpPr>
            <a:spLocks/>
          </p:cNvSpPr>
          <p:nvPr/>
        </p:nvSpPr>
        <p:spPr bwMode="auto">
          <a:xfrm>
            <a:off x="5795963" y="3451225"/>
            <a:ext cx="95250" cy="6350"/>
          </a:xfrm>
          <a:custGeom>
            <a:avLst/>
            <a:gdLst>
              <a:gd name="T0" fmla="*/ 0 w 60"/>
              <a:gd name="T1" fmla="*/ 0 h 4"/>
              <a:gd name="T2" fmla="*/ 15 w 60"/>
              <a:gd name="T3" fmla="*/ 1 h 4"/>
              <a:gd name="T4" fmla="*/ 27 w 60"/>
              <a:gd name="T5" fmla="*/ 2 h 4"/>
              <a:gd name="T6" fmla="*/ 31 w 60"/>
              <a:gd name="T7" fmla="*/ 4 h 4"/>
              <a:gd name="T8" fmla="*/ 34 w 60"/>
              <a:gd name="T9" fmla="*/ 4 h 4"/>
              <a:gd name="T10" fmla="*/ 35 w 60"/>
              <a:gd name="T11" fmla="*/ 4 h 4"/>
              <a:gd name="T12" fmla="*/ 49 w 60"/>
              <a:gd name="T13" fmla="*/ 0 h 4"/>
              <a:gd name="T14" fmla="*/ 60 w 60"/>
              <a:gd name="T1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0" h="4">
                <a:moveTo>
                  <a:pt x="0" y="0"/>
                </a:moveTo>
                <a:lnTo>
                  <a:pt x="15" y="1"/>
                </a:lnTo>
                <a:lnTo>
                  <a:pt x="27" y="2"/>
                </a:lnTo>
                <a:lnTo>
                  <a:pt x="31" y="4"/>
                </a:lnTo>
                <a:lnTo>
                  <a:pt x="34" y="4"/>
                </a:lnTo>
                <a:lnTo>
                  <a:pt x="35" y="4"/>
                </a:lnTo>
                <a:lnTo>
                  <a:pt x="49" y="0"/>
                </a:lnTo>
                <a:lnTo>
                  <a:pt x="60" y="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" name="Freeform 1101"/>
          <p:cNvSpPr>
            <a:spLocks/>
          </p:cNvSpPr>
          <p:nvPr/>
        </p:nvSpPr>
        <p:spPr bwMode="auto">
          <a:xfrm>
            <a:off x="4868863" y="5513388"/>
            <a:ext cx="36513" cy="92075"/>
          </a:xfrm>
          <a:custGeom>
            <a:avLst/>
            <a:gdLst>
              <a:gd name="T0" fmla="*/ 0 w 23"/>
              <a:gd name="T1" fmla="*/ 0 h 58"/>
              <a:gd name="T2" fmla="*/ 0 w 23"/>
              <a:gd name="T3" fmla="*/ 11 h 58"/>
              <a:gd name="T4" fmla="*/ 2 w 23"/>
              <a:gd name="T5" fmla="*/ 22 h 58"/>
              <a:gd name="T6" fmla="*/ 0 w 23"/>
              <a:gd name="T7" fmla="*/ 26 h 58"/>
              <a:gd name="T8" fmla="*/ 4 w 23"/>
              <a:gd name="T9" fmla="*/ 26 h 58"/>
              <a:gd name="T10" fmla="*/ 21 w 23"/>
              <a:gd name="T11" fmla="*/ 40 h 58"/>
              <a:gd name="T12" fmla="*/ 23 w 23"/>
              <a:gd name="T13" fmla="*/ 44 h 58"/>
              <a:gd name="T14" fmla="*/ 23 w 23"/>
              <a:gd name="T15" fmla="*/ 48 h 58"/>
              <a:gd name="T16" fmla="*/ 23 w 23"/>
              <a:gd name="T17" fmla="*/ 53 h 58"/>
              <a:gd name="T18" fmla="*/ 23 w 23"/>
              <a:gd name="T19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" h="58">
                <a:moveTo>
                  <a:pt x="0" y="0"/>
                </a:moveTo>
                <a:lnTo>
                  <a:pt x="0" y="11"/>
                </a:lnTo>
                <a:lnTo>
                  <a:pt x="2" y="22"/>
                </a:lnTo>
                <a:lnTo>
                  <a:pt x="0" y="26"/>
                </a:lnTo>
                <a:lnTo>
                  <a:pt x="4" y="26"/>
                </a:lnTo>
                <a:lnTo>
                  <a:pt x="21" y="40"/>
                </a:lnTo>
                <a:lnTo>
                  <a:pt x="23" y="44"/>
                </a:lnTo>
                <a:lnTo>
                  <a:pt x="23" y="48"/>
                </a:lnTo>
                <a:lnTo>
                  <a:pt x="23" y="53"/>
                </a:lnTo>
                <a:lnTo>
                  <a:pt x="23" y="5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" name="Freeform 1102"/>
          <p:cNvSpPr>
            <a:spLocks/>
          </p:cNvSpPr>
          <p:nvPr/>
        </p:nvSpPr>
        <p:spPr bwMode="auto">
          <a:xfrm>
            <a:off x="4716463" y="4822825"/>
            <a:ext cx="77788" cy="106363"/>
          </a:xfrm>
          <a:custGeom>
            <a:avLst/>
            <a:gdLst>
              <a:gd name="T0" fmla="*/ 46 w 49"/>
              <a:gd name="T1" fmla="*/ 67 h 67"/>
              <a:gd name="T2" fmla="*/ 49 w 49"/>
              <a:gd name="T3" fmla="*/ 64 h 67"/>
              <a:gd name="T4" fmla="*/ 43 w 49"/>
              <a:gd name="T5" fmla="*/ 43 h 67"/>
              <a:gd name="T6" fmla="*/ 35 w 49"/>
              <a:gd name="T7" fmla="*/ 38 h 67"/>
              <a:gd name="T8" fmla="*/ 34 w 49"/>
              <a:gd name="T9" fmla="*/ 38 h 67"/>
              <a:gd name="T10" fmla="*/ 31 w 49"/>
              <a:gd name="T11" fmla="*/ 40 h 67"/>
              <a:gd name="T12" fmla="*/ 30 w 49"/>
              <a:gd name="T13" fmla="*/ 41 h 67"/>
              <a:gd name="T14" fmla="*/ 25 w 49"/>
              <a:gd name="T15" fmla="*/ 43 h 67"/>
              <a:gd name="T16" fmla="*/ 24 w 49"/>
              <a:gd name="T17" fmla="*/ 44 h 67"/>
              <a:gd name="T18" fmla="*/ 19 w 49"/>
              <a:gd name="T19" fmla="*/ 41 h 67"/>
              <a:gd name="T20" fmla="*/ 9 w 49"/>
              <a:gd name="T21" fmla="*/ 36 h 67"/>
              <a:gd name="T22" fmla="*/ 4 w 49"/>
              <a:gd name="T23" fmla="*/ 34 h 67"/>
              <a:gd name="T24" fmla="*/ 4 w 49"/>
              <a:gd name="T25" fmla="*/ 33 h 67"/>
              <a:gd name="T26" fmla="*/ 0 w 49"/>
              <a:gd name="T27" fmla="*/ 8 h 67"/>
              <a:gd name="T28" fmla="*/ 1 w 49"/>
              <a:gd name="T29" fmla="*/ 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9" h="67">
                <a:moveTo>
                  <a:pt x="46" y="67"/>
                </a:moveTo>
                <a:lnTo>
                  <a:pt x="49" y="64"/>
                </a:lnTo>
                <a:lnTo>
                  <a:pt x="43" y="43"/>
                </a:lnTo>
                <a:lnTo>
                  <a:pt x="35" y="38"/>
                </a:lnTo>
                <a:lnTo>
                  <a:pt x="34" y="38"/>
                </a:lnTo>
                <a:lnTo>
                  <a:pt x="31" y="40"/>
                </a:lnTo>
                <a:lnTo>
                  <a:pt x="30" y="41"/>
                </a:lnTo>
                <a:lnTo>
                  <a:pt x="25" y="43"/>
                </a:lnTo>
                <a:lnTo>
                  <a:pt x="24" y="44"/>
                </a:lnTo>
                <a:lnTo>
                  <a:pt x="19" y="41"/>
                </a:lnTo>
                <a:lnTo>
                  <a:pt x="9" y="36"/>
                </a:lnTo>
                <a:lnTo>
                  <a:pt x="4" y="34"/>
                </a:lnTo>
                <a:lnTo>
                  <a:pt x="4" y="33"/>
                </a:lnTo>
                <a:lnTo>
                  <a:pt x="0" y="8"/>
                </a:lnTo>
                <a:lnTo>
                  <a:pt x="1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" name="Freeform 1103"/>
          <p:cNvSpPr>
            <a:spLocks/>
          </p:cNvSpPr>
          <p:nvPr/>
        </p:nvSpPr>
        <p:spPr bwMode="auto">
          <a:xfrm>
            <a:off x="4514850" y="4659313"/>
            <a:ext cx="109538" cy="19050"/>
          </a:xfrm>
          <a:custGeom>
            <a:avLst/>
            <a:gdLst>
              <a:gd name="T0" fmla="*/ 69 w 69"/>
              <a:gd name="T1" fmla="*/ 8 h 12"/>
              <a:gd name="T2" fmla="*/ 56 w 69"/>
              <a:gd name="T3" fmla="*/ 4 h 12"/>
              <a:gd name="T4" fmla="*/ 56 w 69"/>
              <a:gd name="T5" fmla="*/ 0 h 12"/>
              <a:gd name="T6" fmla="*/ 46 w 69"/>
              <a:gd name="T7" fmla="*/ 5 h 12"/>
              <a:gd name="T8" fmla="*/ 35 w 69"/>
              <a:gd name="T9" fmla="*/ 4 h 12"/>
              <a:gd name="T10" fmla="*/ 31 w 69"/>
              <a:gd name="T11" fmla="*/ 9 h 12"/>
              <a:gd name="T12" fmla="*/ 19 w 69"/>
              <a:gd name="T13" fmla="*/ 6 h 12"/>
              <a:gd name="T14" fmla="*/ 5 w 69"/>
              <a:gd name="T15" fmla="*/ 12 h 12"/>
              <a:gd name="T16" fmla="*/ 0 w 69"/>
              <a:gd name="T17" fmla="*/ 9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" h="12">
                <a:moveTo>
                  <a:pt x="69" y="8"/>
                </a:moveTo>
                <a:lnTo>
                  <a:pt x="56" y="4"/>
                </a:lnTo>
                <a:lnTo>
                  <a:pt x="56" y="0"/>
                </a:lnTo>
                <a:lnTo>
                  <a:pt x="46" y="5"/>
                </a:lnTo>
                <a:lnTo>
                  <a:pt x="35" y="4"/>
                </a:lnTo>
                <a:lnTo>
                  <a:pt x="31" y="9"/>
                </a:lnTo>
                <a:lnTo>
                  <a:pt x="19" y="6"/>
                </a:lnTo>
                <a:lnTo>
                  <a:pt x="5" y="12"/>
                </a:lnTo>
                <a:lnTo>
                  <a:pt x="0" y="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" name="Freeform 1104"/>
          <p:cNvSpPr>
            <a:spLocks/>
          </p:cNvSpPr>
          <p:nvPr/>
        </p:nvSpPr>
        <p:spPr bwMode="auto">
          <a:xfrm>
            <a:off x="4865688" y="6019800"/>
            <a:ext cx="3175" cy="23813"/>
          </a:xfrm>
          <a:custGeom>
            <a:avLst/>
            <a:gdLst>
              <a:gd name="T0" fmla="*/ 0 w 2"/>
              <a:gd name="T1" fmla="*/ 0 h 15"/>
              <a:gd name="T2" fmla="*/ 0 w 2"/>
              <a:gd name="T3" fmla="*/ 2 h 15"/>
              <a:gd name="T4" fmla="*/ 2 w 2"/>
              <a:gd name="T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5">
                <a:moveTo>
                  <a:pt x="0" y="0"/>
                </a:moveTo>
                <a:lnTo>
                  <a:pt x="0" y="2"/>
                </a:lnTo>
                <a:lnTo>
                  <a:pt x="2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" name="Freeform 1105"/>
          <p:cNvSpPr>
            <a:spLocks/>
          </p:cNvSpPr>
          <p:nvPr/>
        </p:nvSpPr>
        <p:spPr bwMode="auto">
          <a:xfrm>
            <a:off x="4568825" y="5803900"/>
            <a:ext cx="14288" cy="96838"/>
          </a:xfrm>
          <a:custGeom>
            <a:avLst/>
            <a:gdLst>
              <a:gd name="T0" fmla="*/ 0 w 9"/>
              <a:gd name="T1" fmla="*/ 0 h 61"/>
              <a:gd name="T2" fmla="*/ 1 w 9"/>
              <a:gd name="T3" fmla="*/ 18 h 61"/>
              <a:gd name="T4" fmla="*/ 3 w 9"/>
              <a:gd name="T5" fmla="*/ 19 h 61"/>
              <a:gd name="T6" fmla="*/ 8 w 9"/>
              <a:gd name="T7" fmla="*/ 29 h 61"/>
              <a:gd name="T8" fmla="*/ 3 w 9"/>
              <a:gd name="T9" fmla="*/ 33 h 61"/>
              <a:gd name="T10" fmla="*/ 0 w 9"/>
              <a:gd name="T11" fmla="*/ 42 h 61"/>
              <a:gd name="T12" fmla="*/ 0 w 9"/>
              <a:gd name="T13" fmla="*/ 44 h 61"/>
              <a:gd name="T14" fmla="*/ 9 w 9"/>
              <a:gd name="T15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61">
                <a:moveTo>
                  <a:pt x="0" y="0"/>
                </a:moveTo>
                <a:lnTo>
                  <a:pt x="1" y="18"/>
                </a:lnTo>
                <a:lnTo>
                  <a:pt x="3" y="19"/>
                </a:lnTo>
                <a:lnTo>
                  <a:pt x="8" y="29"/>
                </a:lnTo>
                <a:lnTo>
                  <a:pt x="3" y="33"/>
                </a:lnTo>
                <a:lnTo>
                  <a:pt x="0" y="42"/>
                </a:lnTo>
                <a:lnTo>
                  <a:pt x="0" y="44"/>
                </a:lnTo>
                <a:lnTo>
                  <a:pt x="9" y="6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" name="Freeform 1106"/>
          <p:cNvSpPr>
            <a:spLocks/>
          </p:cNvSpPr>
          <p:nvPr/>
        </p:nvSpPr>
        <p:spPr bwMode="auto">
          <a:xfrm>
            <a:off x="5080000" y="5707063"/>
            <a:ext cx="57150" cy="9525"/>
          </a:xfrm>
          <a:custGeom>
            <a:avLst/>
            <a:gdLst>
              <a:gd name="T0" fmla="*/ 36 w 36"/>
              <a:gd name="T1" fmla="*/ 2 h 6"/>
              <a:gd name="T2" fmla="*/ 32 w 36"/>
              <a:gd name="T3" fmla="*/ 1 h 6"/>
              <a:gd name="T4" fmla="*/ 29 w 36"/>
              <a:gd name="T5" fmla="*/ 1 h 6"/>
              <a:gd name="T6" fmla="*/ 24 w 36"/>
              <a:gd name="T7" fmla="*/ 1 h 6"/>
              <a:gd name="T8" fmla="*/ 21 w 36"/>
              <a:gd name="T9" fmla="*/ 1 h 6"/>
              <a:gd name="T10" fmla="*/ 16 w 36"/>
              <a:gd name="T11" fmla="*/ 1 h 6"/>
              <a:gd name="T12" fmla="*/ 10 w 36"/>
              <a:gd name="T13" fmla="*/ 0 h 6"/>
              <a:gd name="T14" fmla="*/ 6 w 36"/>
              <a:gd name="T15" fmla="*/ 6 h 6"/>
              <a:gd name="T16" fmla="*/ 0 w 36"/>
              <a:gd name="T1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6">
                <a:moveTo>
                  <a:pt x="36" y="2"/>
                </a:moveTo>
                <a:lnTo>
                  <a:pt x="32" y="1"/>
                </a:lnTo>
                <a:lnTo>
                  <a:pt x="29" y="1"/>
                </a:lnTo>
                <a:lnTo>
                  <a:pt x="24" y="1"/>
                </a:lnTo>
                <a:lnTo>
                  <a:pt x="21" y="1"/>
                </a:lnTo>
                <a:lnTo>
                  <a:pt x="16" y="1"/>
                </a:lnTo>
                <a:lnTo>
                  <a:pt x="10" y="0"/>
                </a:lnTo>
                <a:lnTo>
                  <a:pt x="6" y="6"/>
                </a:lnTo>
                <a:lnTo>
                  <a:pt x="0" y="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" name="Freeform 1107"/>
          <p:cNvSpPr>
            <a:spLocks/>
          </p:cNvSpPr>
          <p:nvPr/>
        </p:nvSpPr>
        <p:spPr bwMode="auto">
          <a:xfrm>
            <a:off x="5235575" y="5359400"/>
            <a:ext cx="50800" cy="74613"/>
          </a:xfrm>
          <a:custGeom>
            <a:avLst/>
            <a:gdLst>
              <a:gd name="T0" fmla="*/ 6 w 32"/>
              <a:gd name="T1" fmla="*/ 0 h 47"/>
              <a:gd name="T2" fmla="*/ 4 w 32"/>
              <a:gd name="T3" fmla="*/ 7 h 47"/>
              <a:gd name="T4" fmla="*/ 5 w 32"/>
              <a:gd name="T5" fmla="*/ 17 h 47"/>
              <a:gd name="T6" fmla="*/ 0 w 32"/>
              <a:gd name="T7" fmla="*/ 22 h 47"/>
              <a:gd name="T8" fmla="*/ 19 w 32"/>
              <a:gd name="T9" fmla="*/ 24 h 47"/>
              <a:gd name="T10" fmla="*/ 30 w 32"/>
              <a:gd name="T11" fmla="*/ 33 h 47"/>
              <a:gd name="T12" fmla="*/ 28 w 32"/>
              <a:gd name="T13" fmla="*/ 39 h 47"/>
              <a:gd name="T14" fmla="*/ 32 w 32"/>
              <a:gd name="T1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" h="47">
                <a:moveTo>
                  <a:pt x="6" y="0"/>
                </a:moveTo>
                <a:lnTo>
                  <a:pt x="4" y="7"/>
                </a:lnTo>
                <a:lnTo>
                  <a:pt x="5" y="17"/>
                </a:lnTo>
                <a:lnTo>
                  <a:pt x="0" y="22"/>
                </a:lnTo>
                <a:lnTo>
                  <a:pt x="19" y="24"/>
                </a:lnTo>
                <a:lnTo>
                  <a:pt x="30" y="33"/>
                </a:lnTo>
                <a:lnTo>
                  <a:pt x="28" y="39"/>
                </a:lnTo>
                <a:lnTo>
                  <a:pt x="32" y="4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" name="Freeform 1108"/>
          <p:cNvSpPr>
            <a:spLocks/>
          </p:cNvSpPr>
          <p:nvPr/>
        </p:nvSpPr>
        <p:spPr bwMode="auto">
          <a:xfrm>
            <a:off x="6494463" y="1978025"/>
            <a:ext cx="30163" cy="17463"/>
          </a:xfrm>
          <a:custGeom>
            <a:avLst/>
            <a:gdLst>
              <a:gd name="T0" fmla="*/ 0 w 19"/>
              <a:gd name="T1" fmla="*/ 11 h 11"/>
              <a:gd name="T2" fmla="*/ 9 w 19"/>
              <a:gd name="T3" fmla="*/ 6 h 11"/>
              <a:gd name="T4" fmla="*/ 11 w 19"/>
              <a:gd name="T5" fmla="*/ 6 h 11"/>
              <a:gd name="T6" fmla="*/ 19 w 19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1">
                <a:moveTo>
                  <a:pt x="0" y="11"/>
                </a:moveTo>
                <a:lnTo>
                  <a:pt x="9" y="6"/>
                </a:lnTo>
                <a:lnTo>
                  <a:pt x="11" y="6"/>
                </a:lnTo>
                <a:lnTo>
                  <a:pt x="19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" name="Freeform 1109"/>
          <p:cNvSpPr>
            <a:spLocks/>
          </p:cNvSpPr>
          <p:nvPr/>
        </p:nvSpPr>
        <p:spPr bwMode="auto">
          <a:xfrm>
            <a:off x="5011738" y="5786438"/>
            <a:ext cx="68263" cy="23813"/>
          </a:xfrm>
          <a:custGeom>
            <a:avLst/>
            <a:gdLst>
              <a:gd name="T0" fmla="*/ 43 w 43"/>
              <a:gd name="T1" fmla="*/ 1 h 15"/>
              <a:gd name="T2" fmla="*/ 36 w 43"/>
              <a:gd name="T3" fmla="*/ 4 h 15"/>
              <a:gd name="T4" fmla="*/ 34 w 43"/>
              <a:gd name="T5" fmla="*/ 6 h 15"/>
              <a:gd name="T6" fmla="*/ 33 w 43"/>
              <a:gd name="T7" fmla="*/ 4 h 15"/>
              <a:gd name="T8" fmla="*/ 26 w 43"/>
              <a:gd name="T9" fmla="*/ 1 h 15"/>
              <a:gd name="T10" fmla="*/ 23 w 43"/>
              <a:gd name="T11" fmla="*/ 4 h 15"/>
              <a:gd name="T12" fmla="*/ 8 w 43"/>
              <a:gd name="T13" fmla="*/ 0 h 15"/>
              <a:gd name="T14" fmla="*/ 0 w 43"/>
              <a:gd name="T15" fmla="*/ 3 h 15"/>
              <a:gd name="T16" fmla="*/ 2 w 43"/>
              <a:gd name="T17" fmla="*/ 10 h 15"/>
              <a:gd name="T18" fmla="*/ 3 w 43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" h="15">
                <a:moveTo>
                  <a:pt x="43" y="1"/>
                </a:moveTo>
                <a:lnTo>
                  <a:pt x="36" y="4"/>
                </a:lnTo>
                <a:lnTo>
                  <a:pt x="34" y="6"/>
                </a:lnTo>
                <a:lnTo>
                  <a:pt x="33" y="4"/>
                </a:lnTo>
                <a:lnTo>
                  <a:pt x="26" y="1"/>
                </a:lnTo>
                <a:lnTo>
                  <a:pt x="23" y="4"/>
                </a:lnTo>
                <a:lnTo>
                  <a:pt x="8" y="0"/>
                </a:lnTo>
                <a:lnTo>
                  <a:pt x="0" y="3"/>
                </a:lnTo>
                <a:lnTo>
                  <a:pt x="2" y="10"/>
                </a:lnTo>
                <a:lnTo>
                  <a:pt x="3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" name="Freeform 1110"/>
          <p:cNvSpPr>
            <a:spLocks/>
          </p:cNvSpPr>
          <p:nvPr/>
        </p:nvSpPr>
        <p:spPr bwMode="auto">
          <a:xfrm>
            <a:off x="5384800" y="4464050"/>
            <a:ext cx="133350" cy="138113"/>
          </a:xfrm>
          <a:custGeom>
            <a:avLst/>
            <a:gdLst>
              <a:gd name="T0" fmla="*/ 84 w 84"/>
              <a:gd name="T1" fmla="*/ 80 h 87"/>
              <a:gd name="T2" fmla="*/ 75 w 84"/>
              <a:gd name="T3" fmla="*/ 78 h 87"/>
              <a:gd name="T4" fmla="*/ 69 w 84"/>
              <a:gd name="T5" fmla="*/ 86 h 87"/>
              <a:gd name="T6" fmla="*/ 68 w 84"/>
              <a:gd name="T7" fmla="*/ 87 h 87"/>
              <a:gd name="T8" fmla="*/ 64 w 84"/>
              <a:gd name="T9" fmla="*/ 86 h 87"/>
              <a:gd name="T10" fmla="*/ 62 w 84"/>
              <a:gd name="T11" fmla="*/ 78 h 87"/>
              <a:gd name="T12" fmla="*/ 61 w 84"/>
              <a:gd name="T13" fmla="*/ 78 h 87"/>
              <a:gd name="T14" fmla="*/ 54 w 84"/>
              <a:gd name="T15" fmla="*/ 79 h 87"/>
              <a:gd name="T16" fmla="*/ 49 w 84"/>
              <a:gd name="T17" fmla="*/ 80 h 87"/>
              <a:gd name="T18" fmla="*/ 41 w 84"/>
              <a:gd name="T19" fmla="*/ 61 h 87"/>
              <a:gd name="T20" fmla="*/ 35 w 84"/>
              <a:gd name="T21" fmla="*/ 54 h 87"/>
              <a:gd name="T22" fmla="*/ 23 w 84"/>
              <a:gd name="T23" fmla="*/ 41 h 87"/>
              <a:gd name="T24" fmla="*/ 23 w 84"/>
              <a:gd name="T25" fmla="*/ 39 h 87"/>
              <a:gd name="T26" fmla="*/ 21 w 84"/>
              <a:gd name="T27" fmla="*/ 38 h 87"/>
              <a:gd name="T28" fmla="*/ 17 w 84"/>
              <a:gd name="T29" fmla="*/ 37 h 87"/>
              <a:gd name="T30" fmla="*/ 15 w 84"/>
              <a:gd name="T31" fmla="*/ 34 h 87"/>
              <a:gd name="T32" fmla="*/ 13 w 84"/>
              <a:gd name="T33" fmla="*/ 26 h 87"/>
              <a:gd name="T34" fmla="*/ 8 w 84"/>
              <a:gd name="T35" fmla="*/ 23 h 87"/>
              <a:gd name="T36" fmla="*/ 8 w 84"/>
              <a:gd name="T37" fmla="*/ 20 h 87"/>
              <a:gd name="T38" fmla="*/ 5 w 84"/>
              <a:gd name="T39" fmla="*/ 8 h 87"/>
              <a:gd name="T40" fmla="*/ 4 w 84"/>
              <a:gd name="T41" fmla="*/ 4 h 87"/>
              <a:gd name="T42" fmla="*/ 0 w 84"/>
              <a:gd name="T43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4" h="87">
                <a:moveTo>
                  <a:pt x="84" y="80"/>
                </a:moveTo>
                <a:lnTo>
                  <a:pt x="75" y="78"/>
                </a:lnTo>
                <a:lnTo>
                  <a:pt x="69" y="86"/>
                </a:lnTo>
                <a:lnTo>
                  <a:pt x="68" y="87"/>
                </a:lnTo>
                <a:lnTo>
                  <a:pt x="64" y="86"/>
                </a:lnTo>
                <a:lnTo>
                  <a:pt x="62" y="78"/>
                </a:lnTo>
                <a:lnTo>
                  <a:pt x="61" y="78"/>
                </a:lnTo>
                <a:lnTo>
                  <a:pt x="54" y="79"/>
                </a:lnTo>
                <a:lnTo>
                  <a:pt x="49" y="80"/>
                </a:lnTo>
                <a:lnTo>
                  <a:pt x="41" y="61"/>
                </a:lnTo>
                <a:lnTo>
                  <a:pt x="35" y="54"/>
                </a:lnTo>
                <a:lnTo>
                  <a:pt x="23" y="41"/>
                </a:lnTo>
                <a:lnTo>
                  <a:pt x="23" y="39"/>
                </a:lnTo>
                <a:lnTo>
                  <a:pt x="21" y="38"/>
                </a:lnTo>
                <a:lnTo>
                  <a:pt x="17" y="37"/>
                </a:lnTo>
                <a:lnTo>
                  <a:pt x="15" y="34"/>
                </a:lnTo>
                <a:lnTo>
                  <a:pt x="13" y="26"/>
                </a:lnTo>
                <a:lnTo>
                  <a:pt x="8" y="23"/>
                </a:lnTo>
                <a:lnTo>
                  <a:pt x="8" y="20"/>
                </a:lnTo>
                <a:lnTo>
                  <a:pt x="5" y="8"/>
                </a:lnTo>
                <a:lnTo>
                  <a:pt x="4" y="4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" name="Freeform 1111"/>
          <p:cNvSpPr>
            <a:spLocks/>
          </p:cNvSpPr>
          <p:nvPr/>
        </p:nvSpPr>
        <p:spPr bwMode="auto">
          <a:xfrm>
            <a:off x="5184775" y="5519738"/>
            <a:ext cx="26988" cy="46038"/>
          </a:xfrm>
          <a:custGeom>
            <a:avLst/>
            <a:gdLst>
              <a:gd name="T0" fmla="*/ 0 w 17"/>
              <a:gd name="T1" fmla="*/ 29 h 29"/>
              <a:gd name="T2" fmla="*/ 15 w 17"/>
              <a:gd name="T3" fmla="*/ 15 h 29"/>
              <a:gd name="T4" fmla="*/ 14 w 17"/>
              <a:gd name="T5" fmla="*/ 4 h 29"/>
              <a:gd name="T6" fmla="*/ 17 w 17"/>
              <a:gd name="T7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29">
                <a:moveTo>
                  <a:pt x="0" y="29"/>
                </a:moveTo>
                <a:lnTo>
                  <a:pt x="15" y="15"/>
                </a:lnTo>
                <a:lnTo>
                  <a:pt x="14" y="4"/>
                </a:lnTo>
                <a:lnTo>
                  <a:pt x="17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" name="Line 1112"/>
          <p:cNvSpPr>
            <a:spLocks noChangeShapeType="1"/>
          </p:cNvSpPr>
          <p:nvPr/>
        </p:nvSpPr>
        <p:spPr bwMode="auto">
          <a:xfrm>
            <a:off x="4884738" y="5172075"/>
            <a:ext cx="4763" cy="142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" name="Freeform 1113"/>
          <p:cNvSpPr>
            <a:spLocks/>
          </p:cNvSpPr>
          <p:nvPr/>
        </p:nvSpPr>
        <p:spPr bwMode="auto">
          <a:xfrm>
            <a:off x="4086225" y="5667375"/>
            <a:ext cx="15875" cy="6350"/>
          </a:xfrm>
          <a:custGeom>
            <a:avLst/>
            <a:gdLst>
              <a:gd name="T0" fmla="*/ 10 w 10"/>
              <a:gd name="T1" fmla="*/ 1 h 4"/>
              <a:gd name="T2" fmla="*/ 8 w 10"/>
              <a:gd name="T3" fmla="*/ 1 h 4"/>
              <a:gd name="T4" fmla="*/ 5 w 10"/>
              <a:gd name="T5" fmla="*/ 1 h 4"/>
              <a:gd name="T6" fmla="*/ 4 w 10"/>
              <a:gd name="T7" fmla="*/ 0 h 4"/>
              <a:gd name="T8" fmla="*/ 0 w 10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4">
                <a:moveTo>
                  <a:pt x="10" y="1"/>
                </a:moveTo>
                <a:lnTo>
                  <a:pt x="8" y="1"/>
                </a:lnTo>
                <a:lnTo>
                  <a:pt x="5" y="1"/>
                </a:lnTo>
                <a:lnTo>
                  <a:pt x="4" y="0"/>
                </a:lnTo>
                <a:lnTo>
                  <a:pt x="0" y="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" name="Freeform 1114"/>
          <p:cNvSpPr>
            <a:spLocks/>
          </p:cNvSpPr>
          <p:nvPr/>
        </p:nvSpPr>
        <p:spPr bwMode="auto">
          <a:xfrm>
            <a:off x="4975225" y="4554538"/>
            <a:ext cx="28575" cy="15875"/>
          </a:xfrm>
          <a:custGeom>
            <a:avLst/>
            <a:gdLst>
              <a:gd name="T0" fmla="*/ 18 w 18"/>
              <a:gd name="T1" fmla="*/ 10 h 10"/>
              <a:gd name="T2" fmla="*/ 16 w 18"/>
              <a:gd name="T3" fmla="*/ 8 h 10"/>
              <a:gd name="T4" fmla="*/ 0 w 18"/>
              <a:gd name="T5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10">
                <a:moveTo>
                  <a:pt x="18" y="10"/>
                </a:moveTo>
                <a:lnTo>
                  <a:pt x="16" y="8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" name="Freeform 1115"/>
          <p:cNvSpPr>
            <a:spLocks/>
          </p:cNvSpPr>
          <p:nvPr/>
        </p:nvSpPr>
        <p:spPr bwMode="auto">
          <a:xfrm>
            <a:off x="4284663" y="5918200"/>
            <a:ext cx="44450" cy="88900"/>
          </a:xfrm>
          <a:custGeom>
            <a:avLst/>
            <a:gdLst>
              <a:gd name="T0" fmla="*/ 0 w 28"/>
              <a:gd name="T1" fmla="*/ 56 h 56"/>
              <a:gd name="T2" fmla="*/ 17 w 28"/>
              <a:gd name="T3" fmla="*/ 29 h 56"/>
              <a:gd name="T4" fmla="*/ 11 w 28"/>
              <a:gd name="T5" fmla="*/ 26 h 56"/>
              <a:gd name="T6" fmla="*/ 11 w 28"/>
              <a:gd name="T7" fmla="*/ 19 h 56"/>
              <a:gd name="T8" fmla="*/ 22 w 28"/>
              <a:gd name="T9" fmla="*/ 13 h 56"/>
              <a:gd name="T10" fmla="*/ 28 w 28"/>
              <a:gd name="T11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56">
                <a:moveTo>
                  <a:pt x="0" y="56"/>
                </a:moveTo>
                <a:lnTo>
                  <a:pt x="17" y="29"/>
                </a:lnTo>
                <a:lnTo>
                  <a:pt x="11" y="26"/>
                </a:lnTo>
                <a:lnTo>
                  <a:pt x="11" y="19"/>
                </a:lnTo>
                <a:lnTo>
                  <a:pt x="22" y="13"/>
                </a:lnTo>
                <a:lnTo>
                  <a:pt x="28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" name="Freeform 1116"/>
          <p:cNvSpPr>
            <a:spLocks/>
          </p:cNvSpPr>
          <p:nvPr/>
        </p:nvSpPr>
        <p:spPr bwMode="auto">
          <a:xfrm>
            <a:off x="5184775" y="5565775"/>
            <a:ext cx="28575" cy="52388"/>
          </a:xfrm>
          <a:custGeom>
            <a:avLst/>
            <a:gdLst>
              <a:gd name="T0" fmla="*/ 0 w 18"/>
              <a:gd name="T1" fmla="*/ 0 h 33"/>
              <a:gd name="T2" fmla="*/ 13 w 18"/>
              <a:gd name="T3" fmla="*/ 11 h 33"/>
              <a:gd name="T4" fmla="*/ 14 w 18"/>
              <a:gd name="T5" fmla="*/ 14 h 33"/>
              <a:gd name="T6" fmla="*/ 18 w 18"/>
              <a:gd name="T7" fmla="*/ 22 h 33"/>
              <a:gd name="T8" fmla="*/ 17 w 18"/>
              <a:gd name="T9" fmla="*/ 26 h 33"/>
              <a:gd name="T10" fmla="*/ 17 w 18"/>
              <a:gd name="T11" fmla="*/ 27 h 33"/>
              <a:gd name="T12" fmla="*/ 18 w 18"/>
              <a:gd name="T13" fmla="*/ 29 h 33"/>
              <a:gd name="T14" fmla="*/ 18 w 18"/>
              <a:gd name="T1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33">
                <a:moveTo>
                  <a:pt x="0" y="0"/>
                </a:moveTo>
                <a:lnTo>
                  <a:pt x="13" y="11"/>
                </a:lnTo>
                <a:lnTo>
                  <a:pt x="14" y="14"/>
                </a:lnTo>
                <a:lnTo>
                  <a:pt x="18" y="22"/>
                </a:lnTo>
                <a:lnTo>
                  <a:pt x="17" y="26"/>
                </a:lnTo>
                <a:lnTo>
                  <a:pt x="17" y="27"/>
                </a:lnTo>
                <a:lnTo>
                  <a:pt x="18" y="29"/>
                </a:lnTo>
                <a:lnTo>
                  <a:pt x="18" y="3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" name="Freeform 1117"/>
          <p:cNvSpPr>
            <a:spLocks/>
          </p:cNvSpPr>
          <p:nvPr/>
        </p:nvSpPr>
        <p:spPr bwMode="auto">
          <a:xfrm>
            <a:off x="4956175" y="4233863"/>
            <a:ext cx="34925" cy="9525"/>
          </a:xfrm>
          <a:custGeom>
            <a:avLst/>
            <a:gdLst>
              <a:gd name="T0" fmla="*/ 22 w 22"/>
              <a:gd name="T1" fmla="*/ 6 h 6"/>
              <a:gd name="T2" fmla="*/ 20 w 22"/>
              <a:gd name="T3" fmla="*/ 0 h 6"/>
              <a:gd name="T4" fmla="*/ 13 w 22"/>
              <a:gd name="T5" fmla="*/ 4 h 6"/>
              <a:gd name="T6" fmla="*/ 0 w 22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6">
                <a:moveTo>
                  <a:pt x="22" y="6"/>
                </a:moveTo>
                <a:lnTo>
                  <a:pt x="20" y="0"/>
                </a:lnTo>
                <a:lnTo>
                  <a:pt x="13" y="4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" name="Freeform 1118"/>
          <p:cNvSpPr>
            <a:spLocks/>
          </p:cNvSpPr>
          <p:nvPr/>
        </p:nvSpPr>
        <p:spPr bwMode="auto">
          <a:xfrm>
            <a:off x="6376988" y="1993900"/>
            <a:ext cx="117475" cy="30163"/>
          </a:xfrm>
          <a:custGeom>
            <a:avLst/>
            <a:gdLst>
              <a:gd name="T0" fmla="*/ 74 w 74"/>
              <a:gd name="T1" fmla="*/ 1 h 19"/>
              <a:gd name="T2" fmla="*/ 61 w 74"/>
              <a:gd name="T3" fmla="*/ 3 h 19"/>
              <a:gd name="T4" fmla="*/ 59 w 74"/>
              <a:gd name="T5" fmla="*/ 3 h 19"/>
              <a:gd name="T6" fmla="*/ 27 w 74"/>
              <a:gd name="T7" fmla="*/ 0 h 19"/>
              <a:gd name="T8" fmla="*/ 22 w 74"/>
              <a:gd name="T9" fmla="*/ 8 h 19"/>
              <a:gd name="T10" fmla="*/ 14 w 74"/>
              <a:gd name="T11" fmla="*/ 16 h 19"/>
              <a:gd name="T12" fmla="*/ 12 w 74"/>
              <a:gd name="T13" fmla="*/ 16 h 19"/>
              <a:gd name="T14" fmla="*/ 3 w 74"/>
              <a:gd name="T15" fmla="*/ 18 h 19"/>
              <a:gd name="T16" fmla="*/ 0 w 74"/>
              <a:gd name="T1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4" h="19">
                <a:moveTo>
                  <a:pt x="74" y="1"/>
                </a:moveTo>
                <a:lnTo>
                  <a:pt x="61" y="3"/>
                </a:lnTo>
                <a:lnTo>
                  <a:pt x="59" y="3"/>
                </a:lnTo>
                <a:lnTo>
                  <a:pt x="27" y="0"/>
                </a:lnTo>
                <a:lnTo>
                  <a:pt x="22" y="8"/>
                </a:lnTo>
                <a:lnTo>
                  <a:pt x="14" y="16"/>
                </a:lnTo>
                <a:lnTo>
                  <a:pt x="12" y="16"/>
                </a:lnTo>
                <a:lnTo>
                  <a:pt x="3" y="18"/>
                </a:lnTo>
                <a:lnTo>
                  <a:pt x="0" y="1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" name="Freeform 1119"/>
          <p:cNvSpPr>
            <a:spLocks/>
          </p:cNvSpPr>
          <p:nvPr/>
        </p:nvSpPr>
        <p:spPr bwMode="auto">
          <a:xfrm>
            <a:off x="5268913" y="5602288"/>
            <a:ext cx="11113" cy="47625"/>
          </a:xfrm>
          <a:custGeom>
            <a:avLst/>
            <a:gdLst>
              <a:gd name="T0" fmla="*/ 7 w 7"/>
              <a:gd name="T1" fmla="*/ 0 h 30"/>
              <a:gd name="T2" fmla="*/ 6 w 7"/>
              <a:gd name="T3" fmla="*/ 2 h 30"/>
              <a:gd name="T4" fmla="*/ 5 w 7"/>
              <a:gd name="T5" fmla="*/ 2 h 30"/>
              <a:gd name="T6" fmla="*/ 5 w 7"/>
              <a:gd name="T7" fmla="*/ 4 h 30"/>
              <a:gd name="T8" fmla="*/ 3 w 7"/>
              <a:gd name="T9" fmla="*/ 7 h 30"/>
              <a:gd name="T10" fmla="*/ 0 w 7"/>
              <a:gd name="T11" fmla="*/ 17 h 30"/>
              <a:gd name="T12" fmla="*/ 3 w 7"/>
              <a:gd name="T1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30">
                <a:moveTo>
                  <a:pt x="7" y="0"/>
                </a:moveTo>
                <a:lnTo>
                  <a:pt x="6" y="2"/>
                </a:lnTo>
                <a:lnTo>
                  <a:pt x="5" y="2"/>
                </a:lnTo>
                <a:lnTo>
                  <a:pt x="5" y="4"/>
                </a:lnTo>
                <a:lnTo>
                  <a:pt x="3" y="7"/>
                </a:lnTo>
                <a:lnTo>
                  <a:pt x="0" y="17"/>
                </a:lnTo>
                <a:lnTo>
                  <a:pt x="3" y="3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" name="Freeform 1120"/>
          <p:cNvSpPr>
            <a:spLocks/>
          </p:cNvSpPr>
          <p:nvPr/>
        </p:nvSpPr>
        <p:spPr bwMode="auto">
          <a:xfrm>
            <a:off x="4960938" y="4383088"/>
            <a:ext cx="90488" cy="26988"/>
          </a:xfrm>
          <a:custGeom>
            <a:avLst/>
            <a:gdLst>
              <a:gd name="T0" fmla="*/ 57 w 57"/>
              <a:gd name="T1" fmla="*/ 0 h 17"/>
              <a:gd name="T2" fmla="*/ 28 w 57"/>
              <a:gd name="T3" fmla="*/ 9 h 17"/>
              <a:gd name="T4" fmla="*/ 25 w 57"/>
              <a:gd name="T5" fmla="*/ 7 h 17"/>
              <a:gd name="T6" fmla="*/ 21 w 57"/>
              <a:gd name="T7" fmla="*/ 6 h 17"/>
              <a:gd name="T8" fmla="*/ 0 w 57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17">
                <a:moveTo>
                  <a:pt x="57" y="0"/>
                </a:moveTo>
                <a:lnTo>
                  <a:pt x="28" y="9"/>
                </a:lnTo>
                <a:lnTo>
                  <a:pt x="25" y="7"/>
                </a:lnTo>
                <a:lnTo>
                  <a:pt x="21" y="6"/>
                </a:lnTo>
                <a:lnTo>
                  <a:pt x="0" y="1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" name="Freeform 1121"/>
          <p:cNvSpPr>
            <a:spLocks/>
          </p:cNvSpPr>
          <p:nvPr/>
        </p:nvSpPr>
        <p:spPr bwMode="auto">
          <a:xfrm>
            <a:off x="4618038" y="5959475"/>
            <a:ext cx="63500" cy="23813"/>
          </a:xfrm>
          <a:custGeom>
            <a:avLst/>
            <a:gdLst>
              <a:gd name="T0" fmla="*/ 0 w 40"/>
              <a:gd name="T1" fmla="*/ 2 h 15"/>
              <a:gd name="T2" fmla="*/ 11 w 40"/>
              <a:gd name="T3" fmla="*/ 7 h 15"/>
              <a:gd name="T4" fmla="*/ 17 w 40"/>
              <a:gd name="T5" fmla="*/ 6 h 15"/>
              <a:gd name="T6" fmla="*/ 11 w 40"/>
              <a:gd name="T7" fmla="*/ 2 h 15"/>
              <a:gd name="T8" fmla="*/ 13 w 40"/>
              <a:gd name="T9" fmla="*/ 2 h 15"/>
              <a:gd name="T10" fmla="*/ 23 w 40"/>
              <a:gd name="T11" fmla="*/ 0 h 15"/>
              <a:gd name="T12" fmla="*/ 30 w 40"/>
              <a:gd name="T13" fmla="*/ 6 h 15"/>
              <a:gd name="T14" fmla="*/ 40 w 40"/>
              <a:gd name="T1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" h="15">
                <a:moveTo>
                  <a:pt x="0" y="2"/>
                </a:moveTo>
                <a:lnTo>
                  <a:pt x="11" y="7"/>
                </a:lnTo>
                <a:lnTo>
                  <a:pt x="17" y="6"/>
                </a:lnTo>
                <a:lnTo>
                  <a:pt x="11" y="2"/>
                </a:lnTo>
                <a:lnTo>
                  <a:pt x="13" y="2"/>
                </a:lnTo>
                <a:lnTo>
                  <a:pt x="23" y="0"/>
                </a:lnTo>
                <a:lnTo>
                  <a:pt x="30" y="6"/>
                </a:lnTo>
                <a:lnTo>
                  <a:pt x="40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" name="Freeform 1122"/>
          <p:cNvSpPr>
            <a:spLocks/>
          </p:cNvSpPr>
          <p:nvPr/>
        </p:nvSpPr>
        <p:spPr bwMode="auto">
          <a:xfrm>
            <a:off x="4984750" y="5802313"/>
            <a:ext cx="31750" cy="7938"/>
          </a:xfrm>
          <a:custGeom>
            <a:avLst/>
            <a:gdLst>
              <a:gd name="T0" fmla="*/ 0 w 20"/>
              <a:gd name="T1" fmla="*/ 0 h 5"/>
              <a:gd name="T2" fmla="*/ 4 w 20"/>
              <a:gd name="T3" fmla="*/ 5 h 5"/>
              <a:gd name="T4" fmla="*/ 10 w 20"/>
              <a:gd name="T5" fmla="*/ 5 h 5"/>
              <a:gd name="T6" fmla="*/ 20 w 20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5">
                <a:moveTo>
                  <a:pt x="0" y="0"/>
                </a:moveTo>
                <a:lnTo>
                  <a:pt x="4" y="5"/>
                </a:lnTo>
                <a:lnTo>
                  <a:pt x="10" y="5"/>
                </a:lnTo>
                <a:lnTo>
                  <a:pt x="20" y="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" name="Freeform 1123"/>
          <p:cNvSpPr>
            <a:spLocks/>
          </p:cNvSpPr>
          <p:nvPr/>
        </p:nvSpPr>
        <p:spPr bwMode="auto">
          <a:xfrm>
            <a:off x="5897563" y="3441700"/>
            <a:ext cx="115888" cy="12700"/>
          </a:xfrm>
          <a:custGeom>
            <a:avLst/>
            <a:gdLst>
              <a:gd name="T0" fmla="*/ 0 w 73"/>
              <a:gd name="T1" fmla="*/ 8 h 8"/>
              <a:gd name="T2" fmla="*/ 39 w 73"/>
              <a:gd name="T3" fmla="*/ 3 h 8"/>
              <a:gd name="T4" fmla="*/ 45 w 73"/>
              <a:gd name="T5" fmla="*/ 6 h 8"/>
              <a:gd name="T6" fmla="*/ 57 w 73"/>
              <a:gd name="T7" fmla="*/ 0 h 8"/>
              <a:gd name="T8" fmla="*/ 73 w 73"/>
              <a:gd name="T9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8">
                <a:moveTo>
                  <a:pt x="0" y="8"/>
                </a:moveTo>
                <a:lnTo>
                  <a:pt x="39" y="3"/>
                </a:lnTo>
                <a:lnTo>
                  <a:pt x="45" y="6"/>
                </a:lnTo>
                <a:lnTo>
                  <a:pt x="57" y="0"/>
                </a:lnTo>
                <a:lnTo>
                  <a:pt x="73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" name="Freeform 1124"/>
          <p:cNvSpPr>
            <a:spLocks/>
          </p:cNvSpPr>
          <p:nvPr/>
        </p:nvSpPr>
        <p:spPr bwMode="auto">
          <a:xfrm>
            <a:off x="5278438" y="5591175"/>
            <a:ext cx="1588" cy="11113"/>
          </a:xfrm>
          <a:custGeom>
            <a:avLst/>
            <a:gdLst>
              <a:gd name="T0" fmla="*/ 0 w 1"/>
              <a:gd name="T1" fmla="*/ 0 h 7"/>
              <a:gd name="T2" fmla="*/ 1 w 1"/>
              <a:gd name="T3" fmla="*/ 7 h 7"/>
              <a:gd name="T4" fmla="*/ 1 w 1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7">
                <a:moveTo>
                  <a:pt x="0" y="0"/>
                </a:moveTo>
                <a:lnTo>
                  <a:pt x="1" y="7"/>
                </a:lnTo>
                <a:lnTo>
                  <a:pt x="1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" name="Freeform 1125"/>
          <p:cNvSpPr>
            <a:spLocks/>
          </p:cNvSpPr>
          <p:nvPr/>
        </p:nvSpPr>
        <p:spPr bwMode="auto">
          <a:xfrm>
            <a:off x="4951413" y="5743575"/>
            <a:ext cx="12700" cy="30163"/>
          </a:xfrm>
          <a:custGeom>
            <a:avLst/>
            <a:gdLst>
              <a:gd name="T0" fmla="*/ 1 w 8"/>
              <a:gd name="T1" fmla="*/ 0 h 19"/>
              <a:gd name="T2" fmla="*/ 8 w 8"/>
              <a:gd name="T3" fmla="*/ 5 h 19"/>
              <a:gd name="T4" fmla="*/ 0 w 8"/>
              <a:gd name="T5" fmla="*/ 19 h 19"/>
              <a:gd name="T6" fmla="*/ 0 w 8"/>
              <a:gd name="T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9">
                <a:moveTo>
                  <a:pt x="1" y="0"/>
                </a:moveTo>
                <a:lnTo>
                  <a:pt x="8" y="5"/>
                </a:lnTo>
                <a:lnTo>
                  <a:pt x="0" y="19"/>
                </a:lnTo>
                <a:lnTo>
                  <a:pt x="0" y="1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" name="Freeform 1126"/>
          <p:cNvSpPr>
            <a:spLocks/>
          </p:cNvSpPr>
          <p:nvPr/>
        </p:nvSpPr>
        <p:spPr bwMode="auto">
          <a:xfrm>
            <a:off x="4964113" y="5260975"/>
            <a:ext cx="22225" cy="55563"/>
          </a:xfrm>
          <a:custGeom>
            <a:avLst/>
            <a:gdLst>
              <a:gd name="T0" fmla="*/ 0 w 14"/>
              <a:gd name="T1" fmla="*/ 0 h 35"/>
              <a:gd name="T2" fmla="*/ 4 w 14"/>
              <a:gd name="T3" fmla="*/ 17 h 35"/>
              <a:gd name="T4" fmla="*/ 14 w 14"/>
              <a:gd name="T5" fmla="*/ 27 h 35"/>
              <a:gd name="T6" fmla="*/ 10 w 14"/>
              <a:gd name="T7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35">
                <a:moveTo>
                  <a:pt x="0" y="0"/>
                </a:moveTo>
                <a:lnTo>
                  <a:pt x="4" y="17"/>
                </a:lnTo>
                <a:lnTo>
                  <a:pt x="14" y="27"/>
                </a:lnTo>
                <a:lnTo>
                  <a:pt x="10" y="3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" name="Line 1127"/>
          <p:cNvSpPr>
            <a:spLocks noChangeShapeType="1"/>
          </p:cNvSpPr>
          <p:nvPr/>
        </p:nvSpPr>
        <p:spPr bwMode="auto">
          <a:xfrm flipH="1">
            <a:off x="5211763" y="5519738"/>
            <a:ext cx="17463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" name="Line 1128"/>
          <p:cNvSpPr>
            <a:spLocks noChangeShapeType="1"/>
          </p:cNvSpPr>
          <p:nvPr/>
        </p:nvSpPr>
        <p:spPr bwMode="auto">
          <a:xfrm>
            <a:off x="5110163" y="5302250"/>
            <a:ext cx="14288" cy="4286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" name="Line 1129"/>
          <p:cNvSpPr>
            <a:spLocks noChangeShapeType="1"/>
          </p:cNvSpPr>
          <p:nvPr/>
        </p:nvSpPr>
        <p:spPr bwMode="auto">
          <a:xfrm flipH="1">
            <a:off x="5245100" y="5356225"/>
            <a:ext cx="3175" cy="317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" name="Freeform 1130"/>
          <p:cNvSpPr>
            <a:spLocks/>
          </p:cNvSpPr>
          <p:nvPr/>
        </p:nvSpPr>
        <p:spPr bwMode="auto">
          <a:xfrm>
            <a:off x="5137150" y="5403850"/>
            <a:ext cx="136525" cy="42863"/>
          </a:xfrm>
          <a:custGeom>
            <a:avLst/>
            <a:gdLst>
              <a:gd name="T0" fmla="*/ 86 w 86"/>
              <a:gd name="T1" fmla="*/ 27 h 27"/>
              <a:gd name="T2" fmla="*/ 71 w 86"/>
              <a:gd name="T3" fmla="*/ 26 h 27"/>
              <a:gd name="T4" fmla="*/ 66 w 86"/>
              <a:gd name="T5" fmla="*/ 19 h 27"/>
              <a:gd name="T6" fmla="*/ 59 w 86"/>
              <a:gd name="T7" fmla="*/ 20 h 27"/>
              <a:gd name="T8" fmla="*/ 52 w 86"/>
              <a:gd name="T9" fmla="*/ 22 h 27"/>
              <a:gd name="T10" fmla="*/ 49 w 86"/>
              <a:gd name="T11" fmla="*/ 23 h 27"/>
              <a:gd name="T12" fmla="*/ 48 w 86"/>
              <a:gd name="T13" fmla="*/ 22 h 27"/>
              <a:gd name="T14" fmla="*/ 44 w 86"/>
              <a:gd name="T15" fmla="*/ 20 h 27"/>
              <a:gd name="T16" fmla="*/ 37 w 86"/>
              <a:gd name="T17" fmla="*/ 22 h 27"/>
              <a:gd name="T18" fmla="*/ 33 w 86"/>
              <a:gd name="T19" fmla="*/ 22 h 27"/>
              <a:gd name="T20" fmla="*/ 25 w 86"/>
              <a:gd name="T21" fmla="*/ 20 h 27"/>
              <a:gd name="T22" fmla="*/ 21 w 86"/>
              <a:gd name="T23" fmla="*/ 20 h 27"/>
              <a:gd name="T24" fmla="*/ 25 w 86"/>
              <a:gd name="T25" fmla="*/ 7 h 27"/>
              <a:gd name="T26" fmla="*/ 19 w 86"/>
              <a:gd name="T27" fmla="*/ 8 h 27"/>
              <a:gd name="T28" fmla="*/ 18 w 86"/>
              <a:gd name="T29" fmla="*/ 8 h 27"/>
              <a:gd name="T30" fmla="*/ 7 w 86"/>
              <a:gd name="T31" fmla="*/ 0 h 27"/>
              <a:gd name="T32" fmla="*/ 0 w 86"/>
              <a:gd name="T33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6" h="27">
                <a:moveTo>
                  <a:pt x="86" y="27"/>
                </a:moveTo>
                <a:lnTo>
                  <a:pt x="71" y="26"/>
                </a:lnTo>
                <a:lnTo>
                  <a:pt x="66" y="19"/>
                </a:lnTo>
                <a:lnTo>
                  <a:pt x="59" y="20"/>
                </a:lnTo>
                <a:lnTo>
                  <a:pt x="52" y="22"/>
                </a:lnTo>
                <a:lnTo>
                  <a:pt x="49" y="23"/>
                </a:lnTo>
                <a:lnTo>
                  <a:pt x="48" y="22"/>
                </a:lnTo>
                <a:lnTo>
                  <a:pt x="44" y="20"/>
                </a:lnTo>
                <a:lnTo>
                  <a:pt x="37" y="22"/>
                </a:lnTo>
                <a:lnTo>
                  <a:pt x="33" y="22"/>
                </a:lnTo>
                <a:lnTo>
                  <a:pt x="25" y="20"/>
                </a:lnTo>
                <a:lnTo>
                  <a:pt x="21" y="20"/>
                </a:lnTo>
                <a:lnTo>
                  <a:pt x="25" y="7"/>
                </a:lnTo>
                <a:lnTo>
                  <a:pt x="19" y="8"/>
                </a:lnTo>
                <a:lnTo>
                  <a:pt x="18" y="8"/>
                </a:lnTo>
                <a:lnTo>
                  <a:pt x="7" y="0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" name="Freeform 1131"/>
          <p:cNvSpPr>
            <a:spLocks/>
          </p:cNvSpPr>
          <p:nvPr/>
        </p:nvSpPr>
        <p:spPr bwMode="auto">
          <a:xfrm>
            <a:off x="4438650" y="4656138"/>
            <a:ext cx="76200" cy="30163"/>
          </a:xfrm>
          <a:custGeom>
            <a:avLst/>
            <a:gdLst>
              <a:gd name="T0" fmla="*/ 48 w 48"/>
              <a:gd name="T1" fmla="*/ 11 h 19"/>
              <a:gd name="T2" fmla="*/ 41 w 48"/>
              <a:gd name="T3" fmla="*/ 15 h 19"/>
              <a:gd name="T4" fmla="*/ 36 w 48"/>
              <a:gd name="T5" fmla="*/ 15 h 19"/>
              <a:gd name="T6" fmla="*/ 30 w 48"/>
              <a:gd name="T7" fmla="*/ 11 h 19"/>
              <a:gd name="T8" fmla="*/ 15 w 48"/>
              <a:gd name="T9" fmla="*/ 14 h 19"/>
              <a:gd name="T10" fmla="*/ 12 w 48"/>
              <a:gd name="T11" fmla="*/ 18 h 19"/>
              <a:gd name="T12" fmla="*/ 10 w 48"/>
              <a:gd name="T13" fmla="*/ 19 h 19"/>
              <a:gd name="T14" fmla="*/ 7 w 48"/>
              <a:gd name="T15" fmla="*/ 15 h 19"/>
              <a:gd name="T16" fmla="*/ 7 w 48"/>
              <a:gd name="T17" fmla="*/ 14 h 19"/>
              <a:gd name="T18" fmla="*/ 2 w 48"/>
              <a:gd name="T19" fmla="*/ 4 h 19"/>
              <a:gd name="T20" fmla="*/ 0 w 48"/>
              <a:gd name="T21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" h="19">
                <a:moveTo>
                  <a:pt x="48" y="11"/>
                </a:moveTo>
                <a:lnTo>
                  <a:pt x="41" y="15"/>
                </a:lnTo>
                <a:lnTo>
                  <a:pt x="36" y="15"/>
                </a:lnTo>
                <a:lnTo>
                  <a:pt x="30" y="11"/>
                </a:lnTo>
                <a:lnTo>
                  <a:pt x="15" y="14"/>
                </a:lnTo>
                <a:lnTo>
                  <a:pt x="12" y="18"/>
                </a:lnTo>
                <a:lnTo>
                  <a:pt x="10" y="19"/>
                </a:lnTo>
                <a:lnTo>
                  <a:pt x="7" y="15"/>
                </a:lnTo>
                <a:lnTo>
                  <a:pt x="7" y="14"/>
                </a:lnTo>
                <a:lnTo>
                  <a:pt x="2" y="4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" name="Freeform 1132"/>
          <p:cNvSpPr>
            <a:spLocks/>
          </p:cNvSpPr>
          <p:nvPr/>
        </p:nvSpPr>
        <p:spPr bwMode="auto">
          <a:xfrm>
            <a:off x="4851400" y="4233863"/>
            <a:ext cx="106363" cy="33338"/>
          </a:xfrm>
          <a:custGeom>
            <a:avLst/>
            <a:gdLst>
              <a:gd name="T0" fmla="*/ 67 w 67"/>
              <a:gd name="T1" fmla="*/ 0 h 21"/>
              <a:gd name="T2" fmla="*/ 52 w 67"/>
              <a:gd name="T3" fmla="*/ 10 h 21"/>
              <a:gd name="T4" fmla="*/ 49 w 67"/>
              <a:gd name="T5" fmla="*/ 13 h 21"/>
              <a:gd name="T6" fmla="*/ 47 w 67"/>
              <a:gd name="T7" fmla="*/ 14 h 21"/>
              <a:gd name="T8" fmla="*/ 30 w 67"/>
              <a:gd name="T9" fmla="*/ 13 h 21"/>
              <a:gd name="T10" fmla="*/ 28 w 67"/>
              <a:gd name="T11" fmla="*/ 17 h 21"/>
              <a:gd name="T12" fmla="*/ 26 w 67"/>
              <a:gd name="T13" fmla="*/ 7 h 21"/>
              <a:gd name="T14" fmla="*/ 21 w 67"/>
              <a:gd name="T15" fmla="*/ 13 h 21"/>
              <a:gd name="T16" fmla="*/ 19 w 67"/>
              <a:gd name="T17" fmla="*/ 15 h 21"/>
              <a:gd name="T18" fmla="*/ 18 w 67"/>
              <a:gd name="T19" fmla="*/ 15 h 21"/>
              <a:gd name="T20" fmla="*/ 17 w 67"/>
              <a:gd name="T21" fmla="*/ 13 h 21"/>
              <a:gd name="T22" fmla="*/ 15 w 67"/>
              <a:gd name="T23" fmla="*/ 14 h 21"/>
              <a:gd name="T24" fmla="*/ 9 w 67"/>
              <a:gd name="T25" fmla="*/ 18 h 21"/>
              <a:gd name="T26" fmla="*/ 7 w 67"/>
              <a:gd name="T27" fmla="*/ 15 h 21"/>
              <a:gd name="T28" fmla="*/ 0 w 67"/>
              <a:gd name="T2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7" h="21">
                <a:moveTo>
                  <a:pt x="67" y="0"/>
                </a:moveTo>
                <a:lnTo>
                  <a:pt x="52" y="10"/>
                </a:lnTo>
                <a:lnTo>
                  <a:pt x="49" y="13"/>
                </a:lnTo>
                <a:lnTo>
                  <a:pt x="47" y="14"/>
                </a:lnTo>
                <a:lnTo>
                  <a:pt x="30" y="13"/>
                </a:lnTo>
                <a:lnTo>
                  <a:pt x="28" y="17"/>
                </a:lnTo>
                <a:lnTo>
                  <a:pt x="26" y="7"/>
                </a:lnTo>
                <a:lnTo>
                  <a:pt x="21" y="13"/>
                </a:lnTo>
                <a:lnTo>
                  <a:pt x="19" y="15"/>
                </a:lnTo>
                <a:lnTo>
                  <a:pt x="18" y="15"/>
                </a:lnTo>
                <a:lnTo>
                  <a:pt x="17" y="13"/>
                </a:lnTo>
                <a:lnTo>
                  <a:pt x="15" y="14"/>
                </a:lnTo>
                <a:lnTo>
                  <a:pt x="9" y="18"/>
                </a:lnTo>
                <a:lnTo>
                  <a:pt x="7" y="15"/>
                </a:lnTo>
                <a:lnTo>
                  <a:pt x="0" y="2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" name="Freeform 1133"/>
          <p:cNvSpPr>
            <a:spLocks/>
          </p:cNvSpPr>
          <p:nvPr/>
        </p:nvSpPr>
        <p:spPr bwMode="auto">
          <a:xfrm>
            <a:off x="6288088" y="1995488"/>
            <a:ext cx="22225" cy="17463"/>
          </a:xfrm>
          <a:custGeom>
            <a:avLst/>
            <a:gdLst>
              <a:gd name="T0" fmla="*/ 14 w 14"/>
              <a:gd name="T1" fmla="*/ 10 h 11"/>
              <a:gd name="T2" fmla="*/ 13 w 14"/>
              <a:gd name="T3" fmla="*/ 9 h 11"/>
              <a:gd name="T4" fmla="*/ 6 w 14"/>
              <a:gd name="T5" fmla="*/ 11 h 11"/>
              <a:gd name="T6" fmla="*/ 3 w 14"/>
              <a:gd name="T7" fmla="*/ 10 h 11"/>
              <a:gd name="T8" fmla="*/ 0 w 14"/>
              <a:gd name="T9" fmla="*/ 9 h 11"/>
              <a:gd name="T10" fmla="*/ 2 w 14"/>
              <a:gd name="T11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1">
                <a:moveTo>
                  <a:pt x="14" y="10"/>
                </a:moveTo>
                <a:lnTo>
                  <a:pt x="13" y="9"/>
                </a:lnTo>
                <a:lnTo>
                  <a:pt x="6" y="11"/>
                </a:lnTo>
                <a:lnTo>
                  <a:pt x="3" y="10"/>
                </a:lnTo>
                <a:lnTo>
                  <a:pt x="0" y="9"/>
                </a:lnTo>
                <a:lnTo>
                  <a:pt x="2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" name="Line 1134"/>
          <p:cNvSpPr>
            <a:spLocks noChangeShapeType="1"/>
          </p:cNvSpPr>
          <p:nvPr/>
        </p:nvSpPr>
        <p:spPr bwMode="auto">
          <a:xfrm flipV="1">
            <a:off x="6376988" y="2024063"/>
            <a:ext cx="3175" cy="2222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" name="Freeform 1135"/>
          <p:cNvSpPr>
            <a:spLocks/>
          </p:cNvSpPr>
          <p:nvPr/>
        </p:nvSpPr>
        <p:spPr bwMode="auto">
          <a:xfrm>
            <a:off x="5137150" y="5710238"/>
            <a:ext cx="12700" cy="53975"/>
          </a:xfrm>
          <a:custGeom>
            <a:avLst/>
            <a:gdLst>
              <a:gd name="T0" fmla="*/ 0 w 8"/>
              <a:gd name="T1" fmla="*/ 0 h 34"/>
              <a:gd name="T2" fmla="*/ 3 w 8"/>
              <a:gd name="T3" fmla="*/ 10 h 34"/>
              <a:gd name="T4" fmla="*/ 2 w 8"/>
              <a:gd name="T5" fmla="*/ 17 h 34"/>
              <a:gd name="T6" fmla="*/ 4 w 8"/>
              <a:gd name="T7" fmla="*/ 30 h 34"/>
              <a:gd name="T8" fmla="*/ 6 w 8"/>
              <a:gd name="T9" fmla="*/ 32 h 34"/>
              <a:gd name="T10" fmla="*/ 8 w 8"/>
              <a:gd name="T11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34">
                <a:moveTo>
                  <a:pt x="0" y="0"/>
                </a:moveTo>
                <a:lnTo>
                  <a:pt x="3" y="10"/>
                </a:lnTo>
                <a:lnTo>
                  <a:pt x="2" y="17"/>
                </a:lnTo>
                <a:lnTo>
                  <a:pt x="4" y="30"/>
                </a:lnTo>
                <a:lnTo>
                  <a:pt x="6" y="32"/>
                </a:lnTo>
                <a:lnTo>
                  <a:pt x="8" y="3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" name="Freeform 1136"/>
          <p:cNvSpPr>
            <a:spLocks/>
          </p:cNvSpPr>
          <p:nvPr/>
        </p:nvSpPr>
        <p:spPr bwMode="auto">
          <a:xfrm>
            <a:off x="5364163" y="1501775"/>
            <a:ext cx="2389188" cy="4556125"/>
          </a:xfrm>
          <a:custGeom>
            <a:avLst/>
            <a:gdLst>
              <a:gd name="T0" fmla="*/ 11 w 1505"/>
              <a:gd name="T1" fmla="*/ 2870 h 2870"/>
              <a:gd name="T2" fmla="*/ 30 w 1505"/>
              <a:gd name="T3" fmla="*/ 2856 h 2870"/>
              <a:gd name="T4" fmla="*/ 43 w 1505"/>
              <a:gd name="T5" fmla="*/ 2822 h 2870"/>
              <a:gd name="T6" fmla="*/ 48 w 1505"/>
              <a:gd name="T7" fmla="*/ 2789 h 2870"/>
              <a:gd name="T8" fmla="*/ 51 w 1505"/>
              <a:gd name="T9" fmla="*/ 2737 h 2870"/>
              <a:gd name="T10" fmla="*/ 47 w 1505"/>
              <a:gd name="T11" fmla="*/ 2673 h 2870"/>
              <a:gd name="T12" fmla="*/ 77 w 1505"/>
              <a:gd name="T13" fmla="*/ 2655 h 2870"/>
              <a:gd name="T14" fmla="*/ 73 w 1505"/>
              <a:gd name="T15" fmla="*/ 2625 h 2870"/>
              <a:gd name="T16" fmla="*/ 77 w 1505"/>
              <a:gd name="T17" fmla="*/ 2608 h 2870"/>
              <a:gd name="T18" fmla="*/ 112 w 1505"/>
              <a:gd name="T19" fmla="*/ 2604 h 2870"/>
              <a:gd name="T20" fmla="*/ 154 w 1505"/>
              <a:gd name="T21" fmla="*/ 2553 h 2870"/>
              <a:gd name="T22" fmla="*/ 160 w 1505"/>
              <a:gd name="T23" fmla="*/ 2490 h 2870"/>
              <a:gd name="T24" fmla="*/ 164 w 1505"/>
              <a:gd name="T25" fmla="*/ 2424 h 2870"/>
              <a:gd name="T26" fmla="*/ 142 w 1505"/>
              <a:gd name="T27" fmla="*/ 2343 h 2870"/>
              <a:gd name="T28" fmla="*/ 163 w 1505"/>
              <a:gd name="T29" fmla="*/ 2301 h 2870"/>
              <a:gd name="T30" fmla="*/ 203 w 1505"/>
              <a:gd name="T31" fmla="*/ 2263 h 2870"/>
              <a:gd name="T32" fmla="*/ 188 w 1505"/>
              <a:gd name="T33" fmla="*/ 2180 h 2870"/>
              <a:gd name="T34" fmla="*/ 139 w 1505"/>
              <a:gd name="T35" fmla="*/ 2139 h 2870"/>
              <a:gd name="T36" fmla="*/ 137 w 1505"/>
              <a:gd name="T37" fmla="*/ 2061 h 2870"/>
              <a:gd name="T38" fmla="*/ 152 w 1505"/>
              <a:gd name="T39" fmla="*/ 1978 h 2870"/>
              <a:gd name="T40" fmla="*/ 128 w 1505"/>
              <a:gd name="T41" fmla="*/ 1878 h 2870"/>
              <a:gd name="T42" fmla="*/ 152 w 1505"/>
              <a:gd name="T43" fmla="*/ 1783 h 2870"/>
              <a:gd name="T44" fmla="*/ 133 w 1505"/>
              <a:gd name="T45" fmla="*/ 1697 h 2870"/>
              <a:gd name="T46" fmla="*/ 163 w 1505"/>
              <a:gd name="T47" fmla="*/ 1611 h 2870"/>
              <a:gd name="T48" fmla="*/ 214 w 1505"/>
              <a:gd name="T49" fmla="*/ 1529 h 2870"/>
              <a:gd name="T50" fmla="*/ 317 w 1505"/>
              <a:gd name="T51" fmla="*/ 1506 h 2870"/>
              <a:gd name="T52" fmla="*/ 381 w 1505"/>
              <a:gd name="T53" fmla="*/ 1490 h 2870"/>
              <a:gd name="T54" fmla="*/ 366 w 1505"/>
              <a:gd name="T55" fmla="*/ 1393 h 2870"/>
              <a:gd name="T56" fmla="*/ 364 w 1505"/>
              <a:gd name="T57" fmla="*/ 1305 h 2870"/>
              <a:gd name="T58" fmla="*/ 415 w 1505"/>
              <a:gd name="T59" fmla="*/ 1207 h 2870"/>
              <a:gd name="T60" fmla="*/ 432 w 1505"/>
              <a:gd name="T61" fmla="*/ 1104 h 2870"/>
              <a:gd name="T62" fmla="*/ 439 w 1505"/>
              <a:gd name="T63" fmla="*/ 1001 h 2870"/>
              <a:gd name="T64" fmla="*/ 510 w 1505"/>
              <a:gd name="T65" fmla="*/ 939 h 2870"/>
              <a:gd name="T66" fmla="*/ 544 w 1505"/>
              <a:gd name="T67" fmla="*/ 843 h 2870"/>
              <a:gd name="T68" fmla="*/ 603 w 1505"/>
              <a:gd name="T69" fmla="*/ 740 h 2870"/>
              <a:gd name="T70" fmla="*/ 622 w 1505"/>
              <a:gd name="T71" fmla="*/ 659 h 2870"/>
              <a:gd name="T72" fmla="*/ 644 w 1505"/>
              <a:gd name="T73" fmla="*/ 555 h 2870"/>
              <a:gd name="T74" fmla="*/ 689 w 1505"/>
              <a:gd name="T75" fmla="*/ 457 h 2870"/>
              <a:gd name="T76" fmla="*/ 774 w 1505"/>
              <a:gd name="T77" fmla="*/ 465 h 2870"/>
              <a:gd name="T78" fmla="*/ 794 w 1505"/>
              <a:gd name="T79" fmla="*/ 388 h 2870"/>
              <a:gd name="T80" fmla="*/ 799 w 1505"/>
              <a:gd name="T81" fmla="*/ 310 h 2870"/>
              <a:gd name="T82" fmla="*/ 901 w 1505"/>
              <a:gd name="T83" fmla="*/ 325 h 2870"/>
              <a:gd name="T84" fmla="*/ 983 w 1505"/>
              <a:gd name="T85" fmla="*/ 325 h 2870"/>
              <a:gd name="T86" fmla="*/ 995 w 1505"/>
              <a:gd name="T87" fmla="*/ 235 h 2870"/>
              <a:gd name="T88" fmla="*/ 998 w 1505"/>
              <a:gd name="T89" fmla="*/ 161 h 2870"/>
              <a:gd name="T90" fmla="*/ 1031 w 1505"/>
              <a:gd name="T91" fmla="*/ 145 h 2870"/>
              <a:gd name="T92" fmla="*/ 1058 w 1505"/>
              <a:gd name="T93" fmla="*/ 101 h 2870"/>
              <a:gd name="T94" fmla="*/ 1131 w 1505"/>
              <a:gd name="T95" fmla="*/ 125 h 2870"/>
              <a:gd name="T96" fmla="*/ 1178 w 1505"/>
              <a:gd name="T97" fmla="*/ 190 h 2870"/>
              <a:gd name="T98" fmla="*/ 1224 w 1505"/>
              <a:gd name="T99" fmla="*/ 230 h 2870"/>
              <a:gd name="T100" fmla="*/ 1279 w 1505"/>
              <a:gd name="T101" fmla="*/ 240 h 2870"/>
              <a:gd name="T102" fmla="*/ 1332 w 1505"/>
              <a:gd name="T103" fmla="*/ 182 h 2870"/>
              <a:gd name="T104" fmla="*/ 1397 w 1505"/>
              <a:gd name="T105" fmla="*/ 209 h 2870"/>
              <a:gd name="T106" fmla="*/ 1442 w 1505"/>
              <a:gd name="T107" fmla="*/ 236 h 2870"/>
              <a:gd name="T108" fmla="*/ 1454 w 1505"/>
              <a:gd name="T109" fmla="*/ 219 h 2870"/>
              <a:gd name="T110" fmla="*/ 1457 w 1505"/>
              <a:gd name="T111" fmla="*/ 172 h 2870"/>
              <a:gd name="T112" fmla="*/ 1494 w 1505"/>
              <a:gd name="T113" fmla="*/ 142 h 2870"/>
              <a:gd name="T114" fmla="*/ 1501 w 1505"/>
              <a:gd name="T115" fmla="*/ 96 h 2870"/>
              <a:gd name="T116" fmla="*/ 1490 w 1505"/>
              <a:gd name="T117" fmla="*/ 37 h 2870"/>
              <a:gd name="T118" fmla="*/ 1494 w 1505"/>
              <a:gd name="T119" fmla="*/ 3 h 2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05" h="2870">
                <a:moveTo>
                  <a:pt x="2" y="2840"/>
                </a:moveTo>
                <a:lnTo>
                  <a:pt x="0" y="2841"/>
                </a:lnTo>
                <a:lnTo>
                  <a:pt x="2" y="2842"/>
                </a:lnTo>
                <a:lnTo>
                  <a:pt x="2" y="2844"/>
                </a:lnTo>
                <a:lnTo>
                  <a:pt x="2" y="2849"/>
                </a:lnTo>
                <a:lnTo>
                  <a:pt x="2" y="2852"/>
                </a:lnTo>
                <a:lnTo>
                  <a:pt x="2" y="2853"/>
                </a:lnTo>
                <a:lnTo>
                  <a:pt x="2" y="2855"/>
                </a:lnTo>
                <a:lnTo>
                  <a:pt x="0" y="2860"/>
                </a:lnTo>
                <a:lnTo>
                  <a:pt x="0" y="2867"/>
                </a:lnTo>
                <a:lnTo>
                  <a:pt x="3" y="2867"/>
                </a:lnTo>
                <a:lnTo>
                  <a:pt x="4" y="2867"/>
                </a:lnTo>
                <a:lnTo>
                  <a:pt x="6" y="2867"/>
                </a:lnTo>
                <a:lnTo>
                  <a:pt x="7" y="2868"/>
                </a:lnTo>
                <a:lnTo>
                  <a:pt x="9" y="2868"/>
                </a:lnTo>
                <a:lnTo>
                  <a:pt x="10" y="2870"/>
                </a:lnTo>
                <a:lnTo>
                  <a:pt x="11" y="2870"/>
                </a:lnTo>
                <a:lnTo>
                  <a:pt x="11" y="2868"/>
                </a:lnTo>
                <a:lnTo>
                  <a:pt x="11" y="2868"/>
                </a:lnTo>
                <a:lnTo>
                  <a:pt x="13" y="2867"/>
                </a:lnTo>
                <a:lnTo>
                  <a:pt x="14" y="2865"/>
                </a:lnTo>
                <a:lnTo>
                  <a:pt x="15" y="2868"/>
                </a:lnTo>
                <a:lnTo>
                  <a:pt x="17" y="2868"/>
                </a:lnTo>
                <a:lnTo>
                  <a:pt x="17" y="2865"/>
                </a:lnTo>
                <a:lnTo>
                  <a:pt x="18" y="2867"/>
                </a:lnTo>
                <a:lnTo>
                  <a:pt x="19" y="2867"/>
                </a:lnTo>
                <a:lnTo>
                  <a:pt x="21" y="2865"/>
                </a:lnTo>
                <a:lnTo>
                  <a:pt x="21" y="2865"/>
                </a:lnTo>
                <a:lnTo>
                  <a:pt x="22" y="2864"/>
                </a:lnTo>
                <a:lnTo>
                  <a:pt x="24" y="2863"/>
                </a:lnTo>
                <a:lnTo>
                  <a:pt x="26" y="2864"/>
                </a:lnTo>
                <a:lnTo>
                  <a:pt x="28" y="2857"/>
                </a:lnTo>
                <a:lnTo>
                  <a:pt x="29" y="2856"/>
                </a:lnTo>
                <a:lnTo>
                  <a:pt x="30" y="2856"/>
                </a:lnTo>
                <a:lnTo>
                  <a:pt x="30" y="2855"/>
                </a:lnTo>
                <a:lnTo>
                  <a:pt x="32" y="2852"/>
                </a:lnTo>
                <a:lnTo>
                  <a:pt x="33" y="2850"/>
                </a:lnTo>
                <a:lnTo>
                  <a:pt x="32" y="2845"/>
                </a:lnTo>
                <a:lnTo>
                  <a:pt x="33" y="2845"/>
                </a:lnTo>
                <a:lnTo>
                  <a:pt x="33" y="2844"/>
                </a:lnTo>
                <a:lnTo>
                  <a:pt x="33" y="2842"/>
                </a:lnTo>
                <a:lnTo>
                  <a:pt x="32" y="2841"/>
                </a:lnTo>
                <a:lnTo>
                  <a:pt x="33" y="2841"/>
                </a:lnTo>
                <a:lnTo>
                  <a:pt x="33" y="2840"/>
                </a:lnTo>
                <a:lnTo>
                  <a:pt x="34" y="2838"/>
                </a:lnTo>
                <a:lnTo>
                  <a:pt x="36" y="2835"/>
                </a:lnTo>
                <a:lnTo>
                  <a:pt x="36" y="2835"/>
                </a:lnTo>
                <a:lnTo>
                  <a:pt x="37" y="2830"/>
                </a:lnTo>
                <a:lnTo>
                  <a:pt x="39" y="2829"/>
                </a:lnTo>
                <a:lnTo>
                  <a:pt x="41" y="2826"/>
                </a:lnTo>
                <a:lnTo>
                  <a:pt x="43" y="2822"/>
                </a:lnTo>
                <a:lnTo>
                  <a:pt x="43" y="2820"/>
                </a:lnTo>
                <a:lnTo>
                  <a:pt x="47" y="2816"/>
                </a:lnTo>
                <a:lnTo>
                  <a:pt x="47" y="2815"/>
                </a:lnTo>
                <a:lnTo>
                  <a:pt x="47" y="2812"/>
                </a:lnTo>
                <a:lnTo>
                  <a:pt x="47" y="2810"/>
                </a:lnTo>
                <a:lnTo>
                  <a:pt x="45" y="2808"/>
                </a:lnTo>
                <a:lnTo>
                  <a:pt x="45" y="2807"/>
                </a:lnTo>
                <a:lnTo>
                  <a:pt x="47" y="2805"/>
                </a:lnTo>
                <a:lnTo>
                  <a:pt x="48" y="2803"/>
                </a:lnTo>
                <a:lnTo>
                  <a:pt x="48" y="2803"/>
                </a:lnTo>
                <a:lnTo>
                  <a:pt x="47" y="2801"/>
                </a:lnTo>
                <a:lnTo>
                  <a:pt x="48" y="2799"/>
                </a:lnTo>
                <a:lnTo>
                  <a:pt x="48" y="2797"/>
                </a:lnTo>
                <a:lnTo>
                  <a:pt x="48" y="2796"/>
                </a:lnTo>
                <a:lnTo>
                  <a:pt x="48" y="2795"/>
                </a:lnTo>
                <a:lnTo>
                  <a:pt x="48" y="2792"/>
                </a:lnTo>
                <a:lnTo>
                  <a:pt x="48" y="2789"/>
                </a:lnTo>
                <a:lnTo>
                  <a:pt x="49" y="2788"/>
                </a:lnTo>
                <a:lnTo>
                  <a:pt x="49" y="2786"/>
                </a:lnTo>
                <a:lnTo>
                  <a:pt x="49" y="2784"/>
                </a:lnTo>
                <a:lnTo>
                  <a:pt x="52" y="2780"/>
                </a:lnTo>
                <a:lnTo>
                  <a:pt x="52" y="2778"/>
                </a:lnTo>
                <a:lnTo>
                  <a:pt x="54" y="2778"/>
                </a:lnTo>
                <a:lnTo>
                  <a:pt x="55" y="2777"/>
                </a:lnTo>
                <a:lnTo>
                  <a:pt x="55" y="2775"/>
                </a:lnTo>
                <a:lnTo>
                  <a:pt x="55" y="2770"/>
                </a:lnTo>
                <a:lnTo>
                  <a:pt x="55" y="2760"/>
                </a:lnTo>
                <a:lnTo>
                  <a:pt x="55" y="2759"/>
                </a:lnTo>
                <a:lnTo>
                  <a:pt x="55" y="2758"/>
                </a:lnTo>
                <a:lnTo>
                  <a:pt x="55" y="2751"/>
                </a:lnTo>
                <a:lnTo>
                  <a:pt x="55" y="2748"/>
                </a:lnTo>
                <a:lnTo>
                  <a:pt x="54" y="2745"/>
                </a:lnTo>
                <a:lnTo>
                  <a:pt x="52" y="2740"/>
                </a:lnTo>
                <a:lnTo>
                  <a:pt x="51" y="2737"/>
                </a:lnTo>
                <a:lnTo>
                  <a:pt x="51" y="2735"/>
                </a:lnTo>
                <a:lnTo>
                  <a:pt x="51" y="2730"/>
                </a:lnTo>
                <a:lnTo>
                  <a:pt x="49" y="2726"/>
                </a:lnTo>
                <a:lnTo>
                  <a:pt x="49" y="2718"/>
                </a:lnTo>
                <a:lnTo>
                  <a:pt x="48" y="2711"/>
                </a:lnTo>
                <a:lnTo>
                  <a:pt x="48" y="2709"/>
                </a:lnTo>
                <a:lnTo>
                  <a:pt x="47" y="2707"/>
                </a:lnTo>
                <a:lnTo>
                  <a:pt x="45" y="2705"/>
                </a:lnTo>
                <a:lnTo>
                  <a:pt x="44" y="2696"/>
                </a:lnTo>
                <a:lnTo>
                  <a:pt x="43" y="2690"/>
                </a:lnTo>
                <a:lnTo>
                  <a:pt x="43" y="2687"/>
                </a:lnTo>
                <a:lnTo>
                  <a:pt x="41" y="2683"/>
                </a:lnTo>
                <a:lnTo>
                  <a:pt x="43" y="2680"/>
                </a:lnTo>
                <a:lnTo>
                  <a:pt x="43" y="2677"/>
                </a:lnTo>
                <a:lnTo>
                  <a:pt x="44" y="2675"/>
                </a:lnTo>
                <a:lnTo>
                  <a:pt x="45" y="2673"/>
                </a:lnTo>
                <a:lnTo>
                  <a:pt x="47" y="2673"/>
                </a:lnTo>
                <a:lnTo>
                  <a:pt x="48" y="2672"/>
                </a:lnTo>
                <a:lnTo>
                  <a:pt x="52" y="2670"/>
                </a:lnTo>
                <a:lnTo>
                  <a:pt x="54" y="2670"/>
                </a:lnTo>
                <a:lnTo>
                  <a:pt x="54" y="2669"/>
                </a:lnTo>
                <a:lnTo>
                  <a:pt x="55" y="2669"/>
                </a:lnTo>
                <a:lnTo>
                  <a:pt x="58" y="2669"/>
                </a:lnTo>
                <a:lnTo>
                  <a:pt x="60" y="2669"/>
                </a:lnTo>
                <a:lnTo>
                  <a:pt x="63" y="2669"/>
                </a:lnTo>
                <a:lnTo>
                  <a:pt x="64" y="2669"/>
                </a:lnTo>
                <a:lnTo>
                  <a:pt x="64" y="2668"/>
                </a:lnTo>
                <a:lnTo>
                  <a:pt x="66" y="2665"/>
                </a:lnTo>
                <a:lnTo>
                  <a:pt x="67" y="2662"/>
                </a:lnTo>
                <a:lnTo>
                  <a:pt x="67" y="2660"/>
                </a:lnTo>
                <a:lnTo>
                  <a:pt x="69" y="2657"/>
                </a:lnTo>
                <a:lnTo>
                  <a:pt x="75" y="2657"/>
                </a:lnTo>
                <a:lnTo>
                  <a:pt x="77" y="2657"/>
                </a:lnTo>
                <a:lnTo>
                  <a:pt x="77" y="2655"/>
                </a:lnTo>
                <a:lnTo>
                  <a:pt x="77" y="2654"/>
                </a:lnTo>
                <a:lnTo>
                  <a:pt x="75" y="2654"/>
                </a:lnTo>
                <a:lnTo>
                  <a:pt x="75" y="2651"/>
                </a:lnTo>
                <a:lnTo>
                  <a:pt x="77" y="2647"/>
                </a:lnTo>
                <a:lnTo>
                  <a:pt x="75" y="2646"/>
                </a:lnTo>
                <a:lnTo>
                  <a:pt x="75" y="2645"/>
                </a:lnTo>
                <a:lnTo>
                  <a:pt x="75" y="2642"/>
                </a:lnTo>
                <a:lnTo>
                  <a:pt x="74" y="2640"/>
                </a:lnTo>
                <a:lnTo>
                  <a:pt x="75" y="2640"/>
                </a:lnTo>
                <a:lnTo>
                  <a:pt x="75" y="2639"/>
                </a:lnTo>
                <a:lnTo>
                  <a:pt x="77" y="2639"/>
                </a:lnTo>
                <a:lnTo>
                  <a:pt x="75" y="2636"/>
                </a:lnTo>
                <a:lnTo>
                  <a:pt x="75" y="2632"/>
                </a:lnTo>
                <a:lnTo>
                  <a:pt x="75" y="2631"/>
                </a:lnTo>
                <a:lnTo>
                  <a:pt x="74" y="2628"/>
                </a:lnTo>
                <a:lnTo>
                  <a:pt x="73" y="2627"/>
                </a:lnTo>
                <a:lnTo>
                  <a:pt x="73" y="2625"/>
                </a:lnTo>
                <a:lnTo>
                  <a:pt x="71" y="2624"/>
                </a:lnTo>
                <a:lnTo>
                  <a:pt x="70" y="2621"/>
                </a:lnTo>
                <a:lnTo>
                  <a:pt x="69" y="2620"/>
                </a:lnTo>
                <a:lnTo>
                  <a:pt x="67" y="2620"/>
                </a:lnTo>
                <a:lnTo>
                  <a:pt x="66" y="2620"/>
                </a:lnTo>
                <a:lnTo>
                  <a:pt x="66" y="2619"/>
                </a:lnTo>
                <a:lnTo>
                  <a:pt x="64" y="2617"/>
                </a:lnTo>
                <a:lnTo>
                  <a:pt x="64" y="2616"/>
                </a:lnTo>
                <a:lnTo>
                  <a:pt x="69" y="2615"/>
                </a:lnTo>
                <a:lnTo>
                  <a:pt x="71" y="2613"/>
                </a:lnTo>
                <a:lnTo>
                  <a:pt x="71" y="2612"/>
                </a:lnTo>
                <a:lnTo>
                  <a:pt x="70" y="2610"/>
                </a:lnTo>
                <a:lnTo>
                  <a:pt x="70" y="2609"/>
                </a:lnTo>
                <a:lnTo>
                  <a:pt x="71" y="2609"/>
                </a:lnTo>
                <a:lnTo>
                  <a:pt x="74" y="2609"/>
                </a:lnTo>
                <a:lnTo>
                  <a:pt x="75" y="2609"/>
                </a:lnTo>
                <a:lnTo>
                  <a:pt x="77" y="2608"/>
                </a:lnTo>
                <a:lnTo>
                  <a:pt x="75" y="2606"/>
                </a:lnTo>
                <a:lnTo>
                  <a:pt x="77" y="2606"/>
                </a:lnTo>
                <a:lnTo>
                  <a:pt x="77" y="2606"/>
                </a:lnTo>
                <a:lnTo>
                  <a:pt x="78" y="2606"/>
                </a:lnTo>
                <a:lnTo>
                  <a:pt x="79" y="2605"/>
                </a:lnTo>
                <a:lnTo>
                  <a:pt x="85" y="2602"/>
                </a:lnTo>
                <a:lnTo>
                  <a:pt x="85" y="2604"/>
                </a:lnTo>
                <a:lnTo>
                  <a:pt x="89" y="2605"/>
                </a:lnTo>
                <a:lnTo>
                  <a:pt x="89" y="2606"/>
                </a:lnTo>
                <a:lnTo>
                  <a:pt x="90" y="2606"/>
                </a:lnTo>
                <a:lnTo>
                  <a:pt x="92" y="2606"/>
                </a:lnTo>
                <a:lnTo>
                  <a:pt x="93" y="2606"/>
                </a:lnTo>
                <a:lnTo>
                  <a:pt x="100" y="2606"/>
                </a:lnTo>
                <a:lnTo>
                  <a:pt x="103" y="2605"/>
                </a:lnTo>
                <a:lnTo>
                  <a:pt x="107" y="2606"/>
                </a:lnTo>
                <a:lnTo>
                  <a:pt x="109" y="2606"/>
                </a:lnTo>
                <a:lnTo>
                  <a:pt x="112" y="2604"/>
                </a:lnTo>
                <a:lnTo>
                  <a:pt x="115" y="2601"/>
                </a:lnTo>
                <a:lnTo>
                  <a:pt x="118" y="2597"/>
                </a:lnTo>
                <a:lnTo>
                  <a:pt x="119" y="2595"/>
                </a:lnTo>
                <a:lnTo>
                  <a:pt x="119" y="2595"/>
                </a:lnTo>
                <a:lnTo>
                  <a:pt x="123" y="2593"/>
                </a:lnTo>
                <a:lnTo>
                  <a:pt x="130" y="2589"/>
                </a:lnTo>
                <a:lnTo>
                  <a:pt x="133" y="2587"/>
                </a:lnTo>
                <a:lnTo>
                  <a:pt x="135" y="2582"/>
                </a:lnTo>
                <a:lnTo>
                  <a:pt x="137" y="2580"/>
                </a:lnTo>
                <a:lnTo>
                  <a:pt x="138" y="2578"/>
                </a:lnTo>
                <a:lnTo>
                  <a:pt x="138" y="2576"/>
                </a:lnTo>
                <a:lnTo>
                  <a:pt x="141" y="2574"/>
                </a:lnTo>
                <a:lnTo>
                  <a:pt x="145" y="2572"/>
                </a:lnTo>
                <a:lnTo>
                  <a:pt x="148" y="2568"/>
                </a:lnTo>
                <a:lnTo>
                  <a:pt x="150" y="2565"/>
                </a:lnTo>
                <a:lnTo>
                  <a:pt x="152" y="2559"/>
                </a:lnTo>
                <a:lnTo>
                  <a:pt x="154" y="2553"/>
                </a:lnTo>
                <a:lnTo>
                  <a:pt x="154" y="2552"/>
                </a:lnTo>
                <a:lnTo>
                  <a:pt x="154" y="2550"/>
                </a:lnTo>
                <a:lnTo>
                  <a:pt x="156" y="2549"/>
                </a:lnTo>
                <a:lnTo>
                  <a:pt x="157" y="2542"/>
                </a:lnTo>
                <a:lnTo>
                  <a:pt x="158" y="2540"/>
                </a:lnTo>
                <a:lnTo>
                  <a:pt x="158" y="2535"/>
                </a:lnTo>
                <a:lnTo>
                  <a:pt x="161" y="2527"/>
                </a:lnTo>
                <a:lnTo>
                  <a:pt x="158" y="2519"/>
                </a:lnTo>
                <a:lnTo>
                  <a:pt x="158" y="2515"/>
                </a:lnTo>
                <a:lnTo>
                  <a:pt x="158" y="2511"/>
                </a:lnTo>
                <a:lnTo>
                  <a:pt x="157" y="2507"/>
                </a:lnTo>
                <a:lnTo>
                  <a:pt x="157" y="2505"/>
                </a:lnTo>
                <a:lnTo>
                  <a:pt x="157" y="2504"/>
                </a:lnTo>
                <a:lnTo>
                  <a:pt x="157" y="2500"/>
                </a:lnTo>
                <a:lnTo>
                  <a:pt x="157" y="2497"/>
                </a:lnTo>
                <a:lnTo>
                  <a:pt x="157" y="2493"/>
                </a:lnTo>
                <a:lnTo>
                  <a:pt x="160" y="2490"/>
                </a:lnTo>
                <a:lnTo>
                  <a:pt x="161" y="2488"/>
                </a:lnTo>
                <a:lnTo>
                  <a:pt x="163" y="2488"/>
                </a:lnTo>
                <a:lnTo>
                  <a:pt x="164" y="2486"/>
                </a:lnTo>
                <a:lnTo>
                  <a:pt x="167" y="2481"/>
                </a:lnTo>
                <a:lnTo>
                  <a:pt x="169" y="2477"/>
                </a:lnTo>
                <a:lnTo>
                  <a:pt x="172" y="2473"/>
                </a:lnTo>
                <a:lnTo>
                  <a:pt x="172" y="2466"/>
                </a:lnTo>
                <a:lnTo>
                  <a:pt x="172" y="2462"/>
                </a:lnTo>
                <a:lnTo>
                  <a:pt x="172" y="2455"/>
                </a:lnTo>
                <a:lnTo>
                  <a:pt x="172" y="2452"/>
                </a:lnTo>
                <a:lnTo>
                  <a:pt x="173" y="2448"/>
                </a:lnTo>
                <a:lnTo>
                  <a:pt x="173" y="2443"/>
                </a:lnTo>
                <a:lnTo>
                  <a:pt x="172" y="2440"/>
                </a:lnTo>
                <a:lnTo>
                  <a:pt x="171" y="2433"/>
                </a:lnTo>
                <a:lnTo>
                  <a:pt x="168" y="2430"/>
                </a:lnTo>
                <a:lnTo>
                  <a:pt x="167" y="2426"/>
                </a:lnTo>
                <a:lnTo>
                  <a:pt x="164" y="2424"/>
                </a:lnTo>
                <a:lnTo>
                  <a:pt x="161" y="2420"/>
                </a:lnTo>
                <a:lnTo>
                  <a:pt x="161" y="2413"/>
                </a:lnTo>
                <a:lnTo>
                  <a:pt x="161" y="2409"/>
                </a:lnTo>
                <a:lnTo>
                  <a:pt x="158" y="2402"/>
                </a:lnTo>
                <a:lnTo>
                  <a:pt x="156" y="2398"/>
                </a:lnTo>
                <a:lnTo>
                  <a:pt x="152" y="2391"/>
                </a:lnTo>
                <a:lnTo>
                  <a:pt x="150" y="2387"/>
                </a:lnTo>
                <a:lnTo>
                  <a:pt x="148" y="2383"/>
                </a:lnTo>
                <a:lnTo>
                  <a:pt x="146" y="2376"/>
                </a:lnTo>
                <a:lnTo>
                  <a:pt x="146" y="2375"/>
                </a:lnTo>
                <a:lnTo>
                  <a:pt x="145" y="2369"/>
                </a:lnTo>
                <a:lnTo>
                  <a:pt x="143" y="2361"/>
                </a:lnTo>
                <a:lnTo>
                  <a:pt x="142" y="2355"/>
                </a:lnTo>
                <a:lnTo>
                  <a:pt x="142" y="2354"/>
                </a:lnTo>
                <a:lnTo>
                  <a:pt x="141" y="2351"/>
                </a:lnTo>
                <a:lnTo>
                  <a:pt x="142" y="2345"/>
                </a:lnTo>
                <a:lnTo>
                  <a:pt x="142" y="2343"/>
                </a:lnTo>
                <a:lnTo>
                  <a:pt x="141" y="2340"/>
                </a:lnTo>
                <a:lnTo>
                  <a:pt x="139" y="2338"/>
                </a:lnTo>
                <a:lnTo>
                  <a:pt x="138" y="2334"/>
                </a:lnTo>
                <a:lnTo>
                  <a:pt x="135" y="2328"/>
                </a:lnTo>
                <a:lnTo>
                  <a:pt x="134" y="2323"/>
                </a:lnTo>
                <a:lnTo>
                  <a:pt x="133" y="2317"/>
                </a:lnTo>
                <a:lnTo>
                  <a:pt x="130" y="2312"/>
                </a:lnTo>
                <a:lnTo>
                  <a:pt x="128" y="2309"/>
                </a:lnTo>
                <a:lnTo>
                  <a:pt x="130" y="2308"/>
                </a:lnTo>
                <a:lnTo>
                  <a:pt x="131" y="2308"/>
                </a:lnTo>
                <a:lnTo>
                  <a:pt x="133" y="2308"/>
                </a:lnTo>
                <a:lnTo>
                  <a:pt x="138" y="2306"/>
                </a:lnTo>
                <a:lnTo>
                  <a:pt x="145" y="2304"/>
                </a:lnTo>
                <a:lnTo>
                  <a:pt x="149" y="2302"/>
                </a:lnTo>
                <a:lnTo>
                  <a:pt x="152" y="2302"/>
                </a:lnTo>
                <a:lnTo>
                  <a:pt x="157" y="2301"/>
                </a:lnTo>
                <a:lnTo>
                  <a:pt x="163" y="2301"/>
                </a:lnTo>
                <a:lnTo>
                  <a:pt x="169" y="2301"/>
                </a:lnTo>
                <a:lnTo>
                  <a:pt x="178" y="2302"/>
                </a:lnTo>
                <a:lnTo>
                  <a:pt x="179" y="2302"/>
                </a:lnTo>
                <a:lnTo>
                  <a:pt x="184" y="2301"/>
                </a:lnTo>
                <a:lnTo>
                  <a:pt x="184" y="2301"/>
                </a:lnTo>
                <a:lnTo>
                  <a:pt x="186" y="2301"/>
                </a:lnTo>
                <a:lnTo>
                  <a:pt x="186" y="2300"/>
                </a:lnTo>
                <a:lnTo>
                  <a:pt x="187" y="2300"/>
                </a:lnTo>
                <a:lnTo>
                  <a:pt x="187" y="2298"/>
                </a:lnTo>
                <a:lnTo>
                  <a:pt x="188" y="2294"/>
                </a:lnTo>
                <a:lnTo>
                  <a:pt x="190" y="2287"/>
                </a:lnTo>
                <a:lnTo>
                  <a:pt x="191" y="2282"/>
                </a:lnTo>
                <a:lnTo>
                  <a:pt x="191" y="2278"/>
                </a:lnTo>
                <a:lnTo>
                  <a:pt x="197" y="2272"/>
                </a:lnTo>
                <a:lnTo>
                  <a:pt x="198" y="2270"/>
                </a:lnTo>
                <a:lnTo>
                  <a:pt x="201" y="2267"/>
                </a:lnTo>
                <a:lnTo>
                  <a:pt x="203" y="2263"/>
                </a:lnTo>
                <a:lnTo>
                  <a:pt x="206" y="2256"/>
                </a:lnTo>
                <a:lnTo>
                  <a:pt x="208" y="2250"/>
                </a:lnTo>
                <a:lnTo>
                  <a:pt x="209" y="2246"/>
                </a:lnTo>
                <a:lnTo>
                  <a:pt x="210" y="2245"/>
                </a:lnTo>
                <a:lnTo>
                  <a:pt x="212" y="2240"/>
                </a:lnTo>
                <a:lnTo>
                  <a:pt x="213" y="2234"/>
                </a:lnTo>
                <a:lnTo>
                  <a:pt x="213" y="2231"/>
                </a:lnTo>
                <a:lnTo>
                  <a:pt x="213" y="2229"/>
                </a:lnTo>
                <a:lnTo>
                  <a:pt x="216" y="2220"/>
                </a:lnTo>
                <a:lnTo>
                  <a:pt x="212" y="2215"/>
                </a:lnTo>
                <a:lnTo>
                  <a:pt x="208" y="2208"/>
                </a:lnTo>
                <a:lnTo>
                  <a:pt x="202" y="2201"/>
                </a:lnTo>
                <a:lnTo>
                  <a:pt x="199" y="2197"/>
                </a:lnTo>
                <a:lnTo>
                  <a:pt x="198" y="2193"/>
                </a:lnTo>
                <a:lnTo>
                  <a:pt x="197" y="2192"/>
                </a:lnTo>
                <a:lnTo>
                  <a:pt x="191" y="2184"/>
                </a:lnTo>
                <a:lnTo>
                  <a:pt x="188" y="2180"/>
                </a:lnTo>
                <a:lnTo>
                  <a:pt x="186" y="2175"/>
                </a:lnTo>
                <a:lnTo>
                  <a:pt x="184" y="2174"/>
                </a:lnTo>
                <a:lnTo>
                  <a:pt x="183" y="2169"/>
                </a:lnTo>
                <a:lnTo>
                  <a:pt x="179" y="2163"/>
                </a:lnTo>
                <a:lnTo>
                  <a:pt x="172" y="2163"/>
                </a:lnTo>
                <a:lnTo>
                  <a:pt x="169" y="2163"/>
                </a:lnTo>
                <a:lnTo>
                  <a:pt x="167" y="2163"/>
                </a:lnTo>
                <a:lnTo>
                  <a:pt x="163" y="2163"/>
                </a:lnTo>
                <a:lnTo>
                  <a:pt x="158" y="2165"/>
                </a:lnTo>
                <a:lnTo>
                  <a:pt x="156" y="2159"/>
                </a:lnTo>
                <a:lnTo>
                  <a:pt x="154" y="2158"/>
                </a:lnTo>
                <a:lnTo>
                  <a:pt x="152" y="2154"/>
                </a:lnTo>
                <a:lnTo>
                  <a:pt x="150" y="2150"/>
                </a:lnTo>
                <a:lnTo>
                  <a:pt x="150" y="2148"/>
                </a:lnTo>
                <a:lnTo>
                  <a:pt x="148" y="2147"/>
                </a:lnTo>
                <a:lnTo>
                  <a:pt x="142" y="2144"/>
                </a:lnTo>
                <a:lnTo>
                  <a:pt x="139" y="2139"/>
                </a:lnTo>
                <a:lnTo>
                  <a:pt x="137" y="2135"/>
                </a:lnTo>
                <a:lnTo>
                  <a:pt x="135" y="2135"/>
                </a:lnTo>
                <a:lnTo>
                  <a:pt x="131" y="2128"/>
                </a:lnTo>
                <a:lnTo>
                  <a:pt x="126" y="2120"/>
                </a:lnTo>
                <a:lnTo>
                  <a:pt x="127" y="2114"/>
                </a:lnTo>
                <a:lnTo>
                  <a:pt x="127" y="2113"/>
                </a:lnTo>
                <a:lnTo>
                  <a:pt x="127" y="2110"/>
                </a:lnTo>
                <a:lnTo>
                  <a:pt x="130" y="2100"/>
                </a:lnTo>
                <a:lnTo>
                  <a:pt x="131" y="2094"/>
                </a:lnTo>
                <a:lnTo>
                  <a:pt x="131" y="2091"/>
                </a:lnTo>
                <a:lnTo>
                  <a:pt x="133" y="2085"/>
                </a:lnTo>
                <a:lnTo>
                  <a:pt x="133" y="2081"/>
                </a:lnTo>
                <a:lnTo>
                  <a:pt x="134" y="2080"/>
                </a:lnTo>
                <a:lnTo>
                  <a:pt x="134" y="2076"/>
                </a:lnTo>
                <a:lnTo>
                  <a:pt x="135" y="2072"/>
                </a:lnTo>
                <a:lnTo>
                  <a:pt x="137" y="2065"/>
                </a:lnTo>
                <a:lnTo>
                  <a:pt x="137" y="2061"/>
                </a:lnTo>
                <a:lnTo>
                  <a:pt x="138" y="2053"/>
                </a:lnTo>
                <a:lnTo>
                  <a:pt x="139" y="2049"/>
                </a:lnTo>
                <a:lnTo>
                  <a:pt x="139" y="2047"/>
                </a:lnTo>
                <a:lnTo>
                  <a:pt x="141" y="2043"/>
                </a:lnTo>
                <a:lnTo>
                  <a:pt x="142" y="2036"/>
                </a:lnTo>
                <a:lnTo>
                  <a:pt x="142" y="2031"/>
                </a:lnTo>
                <a:lnTo>
                  <a:pt x="143" y="2028"/>
                </a:lnTo>
                <a:lnTo>
                  <a:pt x="143" y="2024"/>
                </a:lnTo>
                <a:lnTo>
                  <a:pt x="146" y="2015"/>
                </a:lnTo>
                <a:lnTo>
                  <a:pt x="146" y="2012"/>
                </a:lnTo>
                <a:lnTo>
                  <a:pt x="146" y="2010"/>
                </a:lnTo>
                <a:lnTo>
                  <a:pt x="148" y="2004"/>
                </a:lnTo>
                <a:lnTo>
                  <a:pt x="148" y="2002"/>
                </a:lnTo>
                <a:lnTo>
                  <a:pt x="149" y="1995"/>
                </a:lnTo>
                <a:lnTo>
                  <a:pt x="150" y="1989"/>
                </a:lnTo>
                <a:lnTo>
                  <a:pt x="152" y="1985"/>
                </a:lnTo>
                <a:lnTo>
                  <a:pt x="152" y="1978"/>
                </a:lnTo>
                <a:lnTo>
                  <a:pt x="152" y="1974"/>
                </a:lnTo>
                <a:lnTo>
                  <a:pt x="150" y="1970"/>
                </a:lnTo>
                <a:lnTo>
                  <a:pt x="149" y="1963"/>
                </a:lnTo>
                <a:lnTo>
                  <a:pt x="148" y="1960"/>
                </a:lnTo>
                <a:lnTo>
                  <a:pt x="146" y="1956"/>
                </a:lnTo>
                <a:lnTo>
                  <a:pt x="145" y="1950"/>
                </a:lnTo>
                <a:lnTo>
                  <a:pt x="143" y="1948"/>
                </a:lnTo>
                <a:lnTo>
                  <a:pt x="142" y="1941"/>
                </a:lnTo>
                <a:lnTo>
                  <a:pt x="139" y="1933"/>
                </a:lnTo>
                <a:lnTo>
                  <a:pt x="138" y="1926"/>
                </a:lnTo>
                <a:lnTo>
                  <a:pt x="135" y="1918"/>
                </a:lnTo>
                <a:lnTo>
                  <a:pt x="131" y="1904"/>
                </a:lnTo>
                <a:lnTo>
                  <a:pt x="130" y="1897"/>
                </a:lnTo>
                <a:lnTo>
                  <a:pt x="127" y="1889"/>
                </a:lnTo>
                <a:lnTo>
                  <a:pt x="126" y="1885"/>
                </a:lnTo>
                <a:lnTo>
                  <a:pt x="127" y="1881"/>
                </a:lnTo>
                <a:lnTo>
                  <a:pt x="128" y="1878"/>
                </a:lnTo>
                <a:lnTo>
                  <a:pt x="128" y="1877"/>
                </a:lnTo>
                <a:lnTo>
                  <a:pt x="130" y="1874"/>
                </a:lnTo>
                <a:lnTo>
                  <a:pt x="131" y="1869"/>
                </a:lnTo>
                <a:lnTo>
                  <a:pt x="133" y="1866"/>
                </a:lnTo>
                <a:lnTo>
                  <a:pt x="134" y="1859"/>
                </a:lnTo>
                <a:lnTo>
                  <a:pt x="135" y="1858"/>
                </a:lnTo>
                <a:lnTo>
                  <a:pt x="138" y="1850"/>
                </a:lnTo>
                <a:lnTo>
                  <a:pt x="135" y="1836"/>
                </a:lnTo>
                <a:lnTo>
                  <a:pt x="134" y="1826"/>
                </a:lnTo>
                <a:lnTo>
                  <a:pt x="134" y="1824"/>
                </a:lnTo>
                <a:lnTo>
                  <a:pt x="134" y="1820"/>
                </a:lnTo>
                <a:lnTo>
                  <a:pt x="131" y="1807"/>
                </a:lnTo>
                <a:lnTo>
                  <a:pt x="135" y="1803"/>
                </a:lnTo>
                <a:lnTo>
                  <a:pt x="139" y="1796"/>
                </a:lnTo>
                <a:lnTo>
                  <a:pt x="142" y="1794"/>
                </a:lnTo>
                <a:lnTo>
                  <a:pt x="145" y="1791"/>
                </a:lnTo>
                <a:lnTo>
                  <a:pt x="152" y="1783"/>
                </a:lnTo>
                <a:lnTo>
                  <a:pt x="149" y="1777"/>
                </a:lnTo>
                <a:lnTo>
                  <a:pt x="146" y="1768"/>
                </a:lnTo>
                <a:lnTo>
                  <a:pt x="142" y="1760"/>
                </a:lnTo>
                <a:lnTo>
                  <a:pt x="141" y="1755"/>
                </a:lnTo>
                <a:lnTo>
                  <a:pt x="139" y="1753"/>
                </a:lnTo>
                <a:lnTo>
                  <a:pt x="138" y="1747"/>
                </a:lnTo>
                <a:lnTo>
                  <a:pt x="137" y="1746"/>
                </a:lnTo>
                <a:lnTo>
                  <a:pt x="135" y="1739"/>
                </a:lnTo>
                <a:lnTo>
                  <a:pt x="133" y="1734"/>
                </a:lnTo>
                <a:lnTo>
                  <a:pt x="133" y="1731"/>
                </a:lnTo>
                <a:lnTo>
                  <a:pt x="131" y="1730"/>
                </a:lnTo>
                <a:lnTo>
                  <a:pt x="130" y="1724"/>
                </a:lnTo>
                <a:lnTo>
                  <a:pt x="127" y="1717"/>
                </a:lnTo>
                <a:lnTo>
                  <a:pt x="124" y="1710"/>
                </a:lnTo>
                <a:lnTo>
                  <a:pt x="130" y="1701"/>
                </a:lnTo>
                <a:lnTo>
                  <a:pt x="133" y="1698"/>
                </a:lnTo>
                <a:lnTo>
                  <a:pt x="133" y="1697"/>
                </a:lnTo>
                <a:lnTo>
                  <a:pt x="135" y="1693"/>
                </a:lnTo>
                <a:lnTo>
                  <a:pt x="135" y="1691"/>
                </a:lnTo>
                <a:lnTo>
                  <a:pt x="137" y="1689"/>
                </a:lnTo>
                <a:lnTo>
                  <a:pt x="139" y="1689"/>
                </a:lnTo>
                <a:lnTo>
                  <a:pt x="141" y="1685"/>
                </a:lnTo>
                <a:lnTo>
                  <a:pt x="146" y="1674"/>
                </a:lnTo>
                <a:lnTo>
                  <a:pt x="150" y="1665"/>
                </a:lnTo>
                <a:lnTo>
                  <a:pt x="152" y="1660"/>
                </a:lnTo>
                <a:lnTo>
                  <a:pt x="154" y="1656"/>
                </a:lnTo>
                <a:lnTo>
                  <a:pt x="153" y="1646"/>
                </a:lnTo>
                <a:lnTo>
                  <a:pt x="152" y="1641"/>
                </a:lnTo>
                <a:lnTo>
                  <a:pt x="150" y="1629"/>
                </a:lnTo>
                <a:lnTo>
                  <a:pt x="150" y="1625"/>
                </a:lnTo>
                <a:lnTo>
                  <a:pt x="152" y="1623"/>
                </a:lnTo>
                <a:lnTo>
                  <a:pt x="154" y="1619"/>
                </a:lnTo>
                <a:lnTo>
                  <a:pt x="158" y="1616"/>
                </a:lnTo>
                <a:lnTo>
                  <a:pt x="163" y="1611"/>
                </a:lnTo>
                <a:lnTo>
                  <a:pt x="168" y="1605"/>
                </a:lnTo>
                <a:lnTo>
                  <a:pt x="169" y="1600"/>
                </a:lnTo>
                <a:lnTo>
                  <a:pt x="172" y="1593"/>
                </a:lnTo>
                <a:lnTo>
                  <a:pt x="173" y="1590"/>
                </a:lnTo>
                <a:lnTo>
                  <a:pt x="175" y="1590"/>
                </a:lnTo>
                <a:lnTo>
                  <a:pt x="179" y="1585"/>
                </a:lnTo>
                <a:lnTo>
                  <a:pt x="182" y="1581"/>
                </a:lnTo>
                <a:lnTo>
                  <a:pt x="184" y="1578"/>
                </a:lnTo>
                <a:lnTo>
                  <a:pt x="184" y="1574"/>
                </a:lnTo>
                <a:lnTo>
                  <a:pt x="190" y="1567"/>
                </a:lnTo>
                <a:lnTo>
                  <a:pt x="193" y="1563"/>
                </a:lnTo>
                <a:lnTo>
                  <a:pt x="195" y="1559"/>
                </a:lnTo>
                <a:lnTo>
                  <a:pt x="198" y="1556"/>
                </a:lnTo>
                <a:lnTo>
                  <a:pt x="202" y="1548"/>
                </a:lnTo>
                <a:lnTo>
                  <a:pt x="208" y="1541"/>
                </a:lnTo>
                <a:lnTo>
                  <a:pt x="212" y="1533"/>
                </a:lnTo>
                <a:lnTo>
                  <a:pt x="214" y="1529"/>
                </a:lnTo>
                <a:lnTo>
                  <a:pt x="217" y="1526"/>
                </a:lnTo>
                <a:lnTo>
                  <a:pt x="221" y="1522"/>
                </a:lnTo>
                <a:lnTo>
                  <a:pt x="224" y="1521"/>
                </a:lnTo>
                <a:lnTo>
                  <a:pt x="233" y="1514"/>
                </a:lnTo>
                <a:lnTo>
                  <a:pt x="239" y="1510"/>
                </a:lnTo>
                <a:lnTo>
                  <a:pt x="246" y="1506"/>
                </a:lnTo>
                <a:lnTo>
                  <a:pt x="248" y="1505"/>
                </a:lnTo>
                <a:lnTo>
                  <a:pt x="253" y="1503"/>
                </a:lnTo>
                <a:lnTo>
                  <a:pt x="263" y="1500"/>
                </a:lnTo>
                <a:lnTo>
                  <a:pt x="265" y="1500"/>
                </a:lnTo>
                <a:lnTo>
                  <a:pt x="270" y="1498"/>
                </a:lnTo>
                <a:lnTo>
                  <a:pt x="273" y="1498"/>
                </a:lnTo>
                <a:lnTo>
                  <a:pt x="278" y="1496"/>
                </a:lnTo>
                <a:lnTo>
                  <a:pt x="288" y="1499"/>
                </a:lnTo>
                <a:lnTo>
                  <a:pt x="297" y="1500"/>
                </a:lnTo>
                <a:lnTo>
                  <a:pt x="306" y="1503"/>
                </a:lnTo>
                <a:lnTo>
                  <a:pt x="317" y="1506"/>
                </a:lnTo>
                <a:lnTo>
                  <a:pt x="326" y="1509"/>
                </a:lnTo>
                <a:lnTo>
                  <a:pt x="330" y="1510"/>
                </a:lnTo>
                <a:lnTo>
                  <a:pt x="336" y="1511"/>
                </a:lnTo>
                <a:lnTo>
                  <a:pt x="337" y="1511"/>
                </a:lnTo>
                <a:lnTo>
                  <a:pt x="347" y="1515"/>
                </a:lnTo>
                <a:lnTo>
                  <a:pt x="349" y="1517"/>
                </a:lnTo>
                <a:lnTo>
                  <a:pt x="351" y="1517"/>
                </a:lnTo>
                <a:lnTo>
                  <a:pt x="356" y="1520"/>
                </a:lnTo>
                <a:lnTo>
                  <a:pt x="359" y="1520"/>
                </a:lnTo>
                <a:lnTo>
                  <a:pt x="360" y="1521"/>
                </a:lnTo>
                <a:lnTo>
                  <a:pt x="366" y="1522"/>
                </a:lnTo>
                <a:lnTo>
                  <a:pt x="368" y="1517"/>
                </a:lnTo>
                <a:lnTo>
                  <a:pt x="371" y="1511"/>
                </a:lnTo>
                <a:lnTo>
                  <a:pt x="372" y="1507"/>
                </a:lnTo>
                <a:lnTo>
                  <a:pt x="377" y="1499"/>
                </a:lnTo>
                <a:lnTo>
                  <a:pt x="378" y="1495"/>
                </a:lnTo>
                <a:lnTo>
                  <a:pt x="381" y="1490"/>
                </a:lnTo>
                <a:lnTo>
                  <a:pt x="382" y="1485"/>
                </a:lnTo>
                <a:lnTo>
                  <a:pt x="383" y="1481"/>
                </a:lnTo>
                <a:lnTo>
                  <a:pt x="387" y="1473"/>
                </a:lnTo>
                <a:lnTo>
                  <a:pt x="387" y="1472"/>
                </a:lnTo>
                <a:lnTo>
                  <a:pt x="387" y="1464"/>
                </a:lnTo>
                <a:lnTo>
                  <a:pt x="387" y="1457"/>
                </a:lnTo>
                <a:lnTo>
                  <a:pt x="386" y="1449"/>
                </a:lnTo>
                <a:lnTo>
                  <a:pt x="386" y="1440"/>
                </a:lnTo>
                <a:lnTo>
                  <a:pt x="385" y="1425"/>
                </a:lnTo>
                <a:lnTo>
                  <a:pt x="385" y="1424"/>
                </a:lnTo>
                <a:lnTo>
                  <a:pt x="385" y="1419"/>
                </a:lnTo>
                <a:lnTo>
                  <a:pt x="383" y="1409"/>
                </a:lnTo>
                <a:lnTo>
                  <a:pt x="383" y="1408"/>
                </a:lnTo>
                <a:lnTo>
                  <a:pt x="383" y="1401"/>
                </a:lnTo>
                <a:lnTo>
                  <a:pt x="382" y="1397"/>
                </a:lnTo>
                <a:lnTo>
                  <a:pt x="378" y="1395"/>
                </a:lnTo>
                <a:lnTo>
                  <a:pt x="366" y="1393"/>
                </a:lnTo>
                <a:lnTo>
                  <a:pt x="359" y="1390"/>
                </a:lnTo>
                <a:lnTo>
                  <a:pt x="352" y="1386"/>
                </a:lnTo>
                <a:lnTo>
                  <a:pt x="348" y="1380"/>
                </a:lnTo>
                <a:lnTo>
                  <a:pt x="344" y="1378"/>
                </a:lnTo>
                <a:lnTo>
                  <a:pt x="337" y="1374"/>
                </a:lnTo>
                <a:lnTo>
                  <a:pt x="332" y="1370"/>
                </a:lnTo>
                <a:lnTo>
                  <a:pt x="336" y="1361"/>
                </a:lnTo>
                <a:lnTo>
                  <a:pt x="338" y="1355"/>
                </a:lnTo>
                <a:lnTo>
                  <a:pt x="345" y="1342"/>
                </a:lnTo>
                <a:lnTo>
                  <a:pt x="349" y="1334"/>
                </a:lnTo>
                <a:lnTo>
                  <a:pt x="351" y="1330"/>
                </a:lnTo>
                <a:lnTo>
                  <a:pt x="355" y="1323"/>
                </a:lnTo>
                <a:lnTo>
                  <a:pt x="356" y="1322"/>
                </a:lnTo>
                <a:lnTo>
                  <a:pt x="357" y="1318"/>
                </a:lnTo>
                <a:lnTo>
                  <a:pt x="362" y="1312"/>
                </a:lnTo>
                <a:lnTo>
                  <a:pt x="363" y="1310"/>
                </a:lnTo>
                <a:lnTo>
                  <a:pt x="364" y="1305"/>
                </a:lnTo>
                <a:lnTo>
                  <a:pt x="370" y="1296"/>
                </a:lnTo>
                <a:lnTo>
                  <a:pt x="375" y="1289"/>
                </a:lnTo>
                <a:lnTo>
                  <a:pt x="379" y="1282"/>
                </a:lnTo>
                <a:lnTo>
                  <a:pt x="379" y="1280"/>
                </a:lnTo>
                <a:lnTo>
                  <a:pt x="381" y="1280"/>
                </a:lnTo>
                <a:lnTo>
                  <a:pt x="382" y="1275"/>
                </a:lnTo>
                <a:lnTo>
                  <a:pt x="383" y="1271"/>
                </a:lnTo>
                <a:lnTo>
                  <a:pt x="386" y="1266"/>
                </a:lnTo>
                <a:lnTo>
                  <a:pt x="387" y="1265"/>
                </a:lnTo>
                <a:lnTo>
                  <a:pt x="393" y="1256"/>
                </a:lnTo>
                <a:lnTo>
                  <a:pt x="398" y="1247"/>
                </a:lnTo>
                <a:lnTo>
                  <a:pt x="401" y="1243"/>
                </a:lnTo>
                <a:lnTo>
                  <a:pt x="406" y="1233"/>
                </a:lnTo>
                <a:lnTo>
                  <a:pt x="411" y="1228"/>
                </a:lnTo>
                <a:lnTo>
                  <a:pt x="412" y="1222"/>
                </a:lnTo>
                <a:lnTo>
                  <a:pt x="413" y="1217"/>
                </a:lnTo>
                <a:lnTo>
                  <a:pt x="415" y="1207"/>
                </a:lnTo>
                <a:lnTo>
                  <a:pt x="415" y="1202"/>
                </a:lnTo>
                <a:lnTo>
                  <a:pt x="416" y="1194"/>
                </a:lnTo>
                <a:lnTo>
                  <a:pt x="420" y="1190"/>
                </a:lnTo>
                <a:lnTo>
                  <a:pt x="427" y="1181"/>
                </a:lnTo>
                <a:lnTo>
                  <a:pt x="431" y="1177"/>
                </a:lnTo>
                <a:lnTo>
                  <a:pt x="431" y="1166"/>
                </a:lnTo>
                <a:lnTo>
                  <a:pt x="430" y="1161"/>
                </a:lnTo>
                <a:lnTo>
                  <a:pt x="430" y="1149"/>
                </a:lnTo>
                <a:lnTo>
                  <a:pt x="430" y="1145"/>
                </a:lnTo>
                <a:lnTo>
                  <a:pt x="430" y="1142"/>
                </a:lnTo>
                <a:lnTo>
                  <a:pt x="430" y="1140"/>
                </a:lnTo>
                <a:lnTo>
                  <a:pt x="430" y="1138"/>
                </a:lnTo>
                <a:lnTo>
                  <a:pt x="430" y="1130"/>
                </a:lnTo>
                <a:lnTo>
                  <a:pt x="430" y="1121"/>
                </a:lnTo>
                <a:lnTo>
                  <a:pt x="431" y="1117"/>
                </a:lnTo>
                <a:lnTo>
                  <a:pt x="431" y="1113"/>
                </a:lnTo>
                <a:lnTo>
                  <a:pt x="432" y="1104"/>
                </a:lnTo>
                <a:lnTo>
                  <a:pt x="432" y="1098"/>
                </a:lnTo>
                <a:lnTo>
                  <a:pt x="434" y="1087"/>
                </a:lnTo>
                <a:lnTo>
                  <a:pt x="435" y="1079"/>
                </a:lnTo>
                <a:lnTo>
                  <a:pt x="435" y="1074"/>
                </a:lnTo>
                <a:lnTo>
                  <a:pt x="438" y="1065"/>
                </a:lnTo>
                <a:lnTo>
                  <a:pt x="439" y="1061"/>
                </a:lnTo>
                <a:lnTo>
                  <a:pt x="441" y="1060"/>
                </a:lnTo>
                <a:lnTo>
                  <a:pt x="442" y="1053"/>
                </a:lnTo>
                <a:lnTo>
                  <a:pt x="445" y="1044"/>
                </a:lnTo>
                <a:lnTo>
                  <a:pt x="443" y="1034"/>
                </a:lnTo>
                <a:lnTo>
                  <a:pt x="443" y="1031"/>
                </a:lnTo>
                <a:lnTo>
                  <a:pt x="442" y="1026"/>
                </a:lnTo>
                <a:lnTo>
                  <a:pt x="441" y="1020"/>
                </a:lnTo>
                <a:lnTo>
                  <a:pt x="441" y="1016"/>
                </a:lnTo>
                <a:lnTo>
                  <a:pt x="441" y="1014"/>
                </a:lnTo>
                <a:lnTo>
                  <a:pt x="439" y="1005"/>
                </a:lnTo>
                <a:lnTo>
                  <a:pt x="439" y="1001"/>
                </a:lnTo>
                <a:lnTo>
                  <a:pt x="438" y="995"/>
                </a:lnTo>
                <a:lnTo>
                  <a:pt x="438" y="989"/>
                </a:lnTo>
                <a:lnTo>
                  <a:pt x="436" y="984"/>
                </a:lnTo>
                <a:lnTo>
                  <a:pt x="436" y="980"/>
                </a:lnTo>
                <a:lnTo>
                  <a:pt x="435" y="969"/>
                </a:lnTo>
                <a:lnTo>
                  <a:pt x="434" y="959"/>
                </a:lnTo>
                <a:lnTo>
                  <a:pt x="442" y="959"/>
                </a:lnTo>
                <a:lnTo>
                  <a:pt x="445" y="959"/>
                </a:lnTo>
                <a:lnTo>
                  <a:pt x="451" y="958"/>
                </a:lnTo>
                <a:lnTo>
                  <a:pt x="458" y="958"/>
                </a:lnTo>
                <a:lnTo>
                  <a:pt x="465" y="956"/>
                </a:lnTo>
                <a:lnTo>
                  <a:pt x="471" y="956"/>
                </a:lnTo>
                <a:lnTo>
                  <a:pt x="477" y="955"/>
                </a:lnTo>
                <a:lnTo>
                  <a:pt x="488" y="954"/>
                </a:lnTo>
                <a:lnTo>
                  <a:pt x="499" y="947"/>
                </a:lnTo>
                <a:lnTo>
                  <a:pt x="507" y="941"/>
                </a:lnTo>
                <a:lnTo>
                  <a:pt x="510" y="939"/>
                </a:lnTo>
                <a:lnTo>
                  <a:pt x="518" y="933"/>
                </a:lnTo>
                <a:lnTo>
                  <a:pt x="522" y="930"/>
                </a:lnTo>
                <a:lnTo>
                  <a:pt x="530" y="924"/>
                </a:lnTo>
                <a:lnTo>
                  <a:pt x="533" y="922"/>
                </a:lnTo>
                <a:lnTo>
                  <a:pt x="537" y="920"/>
                </a:lnTo>
                <a:lnTo>
                  <a:pt x="536" y="914"/>
                </a:lnTo>
                <a:lnTo>
                  <a:pt x="533" y="903"/>
                </a:lnTo>
                <a:lnTo>
                  <a:pt x="532" y="896"/>
                </a:lnTo>
                <a:lnTo>
                  <a:pt x="532" y="891"/>
                </a:lnTo>
                <a:lnTo>
                  <a:pt x="529" y="880"/>
                </a:lnTo>
                <a:lnTo>
                  <a:pt x="526" y="870"/>
                </a:lnTo>
                <a:lnTo>
                  <a:pt x="525" y="866"/>
                </a:lnTo>
                <a:lnTo>
                  <a:pt x="530" y="858"/>
                </a:lnTo>
                <a:lnTo>
                  <a:pt x="533" y="855"/>
                </a:lnTo>
                <a:lnTo>
                  <a:pt x="540" y="849"/>
                </a:lnTo>
                <a:lnTo>
                  <a:pt x="543" y="846"/>
                </a:lnTo>
                <a:lnTo>
                  <a:pt x="544" y="843"/>
                </a:lnTo>
                <a:lnTo>
                  <a:pt x="551" y="838"/>
                </a:lnTo>
                <a:lnTo>
                  <a:pt x="554" y="831"/>
                </a:lnTo>
                <a:lnTo>
                  <a:pt x="559" y="821"/>
                </a:lnTo>
                <a:lnTo>
                  <a:pt x="560" y="817"/>
                </a:lnTo>
                <a:lnTo>
                  <a:pt x="563" y="813"/>
                </a:lnTo>
                <a:lnTo>
                  <a:pt x="566" y="806"/>
                </a:lnTo>
                <a:lnTo>
                  <a:pt x="567" y="805"/>
                </a:lnTo>
                <a:lnTo>
                  <a:pt x="570" y="800"/>
                </a:lnTo>
                <a:lnTo>
                  <a:pt x="574" y="791"/>
                </a:lnTo>
                <a:lnTo>
                  <a:pt x="575" y="789"/>
                </a:lnTo>
                <a:lnTo>
                  <a:pt x="580" y="779"/>
                </a:lnTo>
                <a:lnTo>
                  <a:pt x="581" y="775"/>
                </a:lnTo>
                <a:lnTo>
                  <a:pt x="585" y="771"/>
                </a:lnTo>
                <a:lnTo>
                  <a:pt x="589" y="763"/>
                </a:lnTo>
                <a:lnTo>
                  <a:pt x="593" y="752"/>
                </a:lnTo>
                <a:lnTo>
                  <a:pt x="597" y="746"/>
                </a:lnTo>
                <a:lnTo>
                  <a:pt x="603" y="740"/>
                </a:lnTo>
                <a:lnTo>
                  <a:pt x="605" y="740"/>
                </a:lnTo>
                <a:lnTo>
                  <a:pt x="610" y="733"/>
                </a:lnTo>
                <a:lnTo>
                  <a:pt x="618" y="726"/>
                </a:lnTo>
                <a:lnTo>
                  <a:pt x="620" y="723"/>
                </a:lnTo>
                <a:lnTo>
                  <a:pt x="626" y="718"/>
                </a:lnTo>
                <a:lnTo>
                  <a:pt x="627" y="718"/>
                </a:lnTo>
                <a:lnTo>
                  <a:pt x="629" y="715"/>
                </a:lnTo>
                <a:lnTo>
                  <a:pt x="629" y="710"/>
                </a:lnTo>
                <a:lnTo>
                  <a:pt x="629" y="707"/>
                </a:lnTo>
                <a:lnTo>
                  <a:pt x="629" y="701"/>
                </a:lnTo>
                <a:lnTo>
                  <a:pt x="629" y="699"/>
                </a:lnTo>
                <a:lnTo>
                  <a:pt x="630" y="686"/>
                </a:lnTo>
                <a:lnTo>
                  <a:pt x="630" y="681"/>
                </a:lnTo>
                <a:lnTo>
                  <a:pt x="630" y="680"/>
                </a:lnTo>
                <a:lnTo>
                  <a:pt x="630" y="674"/>
                </a:lnTo>
                <a:lnTo>
                  <a:pt x="626" y="666"/>
                </a:lnTo>
                <a:lnTo>
                  <a:pt x="622" y="659"/>
                </a:lnTo>
                <a:lnTo>
                  <a:pt x="618" y="651"/>
                </a:lnTo>
                <a:lnTo>
                  <a:pt x="614" y="645"/>
                </a:lnTo>
                <a:lnTo>
                  <a:pt x="610" y="636"/>
                </a:lnTo>
                <a:lnTo>
                  <a:pt x="607" y="630"/>
                </a:lnTo>
                <a:lnTo>
                  <a:pt x="603" y="625"/>
                </a:lnTo>
                <a:lnTo>
                  <a:pt x="596" y="613"/>
                </a:lnTo>
                <a:lnTo>
                  <a:pt x="599" y="606"/>
                </a:lnTo>
                <a:lnTo>
                  <a:pt x="600" y="599"/>
                </a:lnTo>
                <a:lnTo>
                  <a:pt x="603" y="591"/>
                </a:lnTo>
                <a:lnTo>
                  <a:pt x="611" y="588"/>
                </a:lnTo>
                <a:lnTo>
                  <a:pt x="615" y="588"/>
                </a:lnTo>
                <a:lnTo>
                  <a:pt x="625" y="587"/>
                </a:lnTo>
                <a:lnTo>
                  <a:pt x="629" y="585"/>
                </a:lnTo>
                <a:lnTo>
                  <a:pt x="631" y="579"/>
                </a:lnTo>
                <a:lnTo>
                  <a:pt x="637" y="570"/>
                </a:lnTo>
                <a:lnTo>
                  <a:pt x="640" y="565"/>
                </a:lnTo>
                <a:lnTo>
                  <a:pt x="644" y="555"/>
                </a:lnTo>
                <a:lnTo>
                  <a:pt x="644" y="546"/>
                </a:lnTo>
                <a:lnTo>
                  <a:pt x="646" y="539"/>
                </a:lnTo>
                <a:lnTo>
                  <a:pt x="648" y="532"/>
                </a:lnTo>
                <a:lnTo>
                  <a:pt x="649" y="524"/>
                </a:lnTo>
                <a:lnTo>
                  <a:pt x="650" y="517"/>
                </a:lnTo>
                <a:lnTo>
                  <a:pt x="653" y="509"/>
                </a:lnTo>
                <a:lnTo>
                  <a:pt x="655" y="504"/>
                </a:lnTo>
                <a:lnTo>
                  <a:pt x="656" y="498"/>
                </a:lnTo>
                <a:lnTo>
                  <a:pt x="657" y="490"/>
                </a:lnTo>
                <a:lnTo>
                  <a:pt x="659" y="485"/>
                </a:lnTo>
                <a:lnTo>
                  <a:pt x="664" y="479"/>
                </a:lnTo>
                <a:lnTo>
                  <a:pt x="668" y="476"/>
                </a:lnTo>
                <a:lnTo>
                  <a:pt x="676" y="470"/>
                </a:lnTo>
                <a:lnTo>
                  <a:pt x="676" y="468"/>
                </a:lnTo>
                <a:lnTo>
                  <a:pt x="679" y="465"/>
                </a:lnTo>
                <a:lnTo>
                  <a:pt x="686" y="460"/>
                </a:lnTo>
                <a:lnTo>
                  <a:pt x="689" y="457"/>
                </a:lnTo>
                <a:lnTo>
                  <a:pt x="695" y="452"/>
                </a:lnTo>
                <a:lnTo>
                  <a:pt x="702" y="446"/>
                </a:lnTo>
                <a:lnTo>
                  <a:pt x="705" y="442"/>
                </a:lnTo>
                <a:lnTo>
                  <a:pt x="709" y="434"/>
                </a:lnTo>
                <a:lnTo>
                  <a:pt x="710" y="429"/>
                </a:lnTo>
                <a:lnTo>
                  <a:pt x="717" y="433"/>
                </a:lnTo>
                <a:lnTo>
                  <a:pt x="719" y="433"/>
                </a:lnTo>
                <a:lnTo>
                  <a:pt x="723" y="435"/>
                </a:lnTo>
                <a:lnTo>
                  <a:pt x="727" y="437"/>
                </a:lnTo>
                <a:lnTo>
                  <a:pt x="732" y="440"/>
                </a:lnTo>
                <a:lnTo>
                  <a:pt x="738" y="442"/>
                </a:lnTo>
                <a:lnTo>
                  <a:pt x="743" y="445"/>
                </a:lnTo>
                <a:lnTo>
                  <a:pt x="750" y="448"/>
                </a:lnTo>
                <a:lnTo>
                  <a:pt x="754" y="452"/>
                </a:lnTo>
                <a:lnTo>
                  <a:pt x="762" y="457"/>
                </a:lnTo>
                <a:lnTo>
                  <a:pt x="769" y="461"/>
                </a:lnTo>
                <a:lnTo>
                  <a:pt x="774" y="465"/>
                </a:lnTo>
                <a:lnTo>
                  <a:pt x="774" y="460"/>
                </a:lnTo>
                <a:lnTo>
                  <a:pt x="779" y="452"/>
                </a:lnTo>
                <a:lnTo>
                  <a:pt x="780" y="446"/>
                </a:lnTo>
                <a:lnTo>
                  <a:pt x="781" y="444"/>
                </a:lnTo>
                <a:lnTo>
                  <a:pt x="783" y="438"/>
                </a:lnTo>
                <a:lnTo>
                  <a:pt x="784" y="438"/>
                </a:lnTo>
                <a:lnTo>
                  <a:pt x="785" y="433"/>
                </a:lnTo>
                <a:lnTo>
                  <a:pt x="787" y="431"/>
                </a:lnTo>
                <a:lnTo>
                  <a:pt x="787" y="429"/>
                </a:lnTo>
                <a:lnTo>
                  <a:pt x="788" y="426"/>
                </a:lnTo>
                <a:lnTo>
                  <a:pt x="791" y="418"/>
                </a:lnTo>
                <a:lnTo>
                  <a:pt x="794" y="411"/>
                </a:lnTo>
                <a:lnTo>
                  <a:pt x="795" y="407"/>
                </a:lnTo>
                <a:lnTo>
                  <a:pt x="796" y="404"/>
                </a:lnTo>
                <a:lnTo>
                  <a:pt x="795" y="396"/>
                </a:lnTo>
                <a:lnTo>
                  <a:pt x="794" y="390"/>
                </a:lnTo>
                <a:lnTo>
                  <a:pt x="794" y="388"/>
                </a:lnTo>
                <a:lnTo>
                  <a:pt x="794" y="385"/>
                </a:lnTo>
                <a:lnTo>
                  <a:pt x="792" y="380"/>
                </a:lnTo>
                <a:lnTo>
                  <a:pt x="792" y="375"/>
                </a:lnTo>
                <a:lnTo>
                  <a:pt x="791" y="366"/>
                </a:lnTo>
                <a:lnTo>
                  <a:pt x="789" y="358"/>
                </a:lnTo>
                <a:lnTo>
                  <a:pt x="788" y="348"/>
                </a:lnTo>
                <a:lnTo>
                  <a:pt x="788" y="347"/>
                </a:lnTo>
                <a:lnTo>
                  <a:pt x="788" y="345"/>
                </a:lnTo>
                <a:lnTo>
                  <a:pt x="788" y="343"/>
                </a:lnTo>
                <a:lnTo>
                  <a:pt x="788" y="341"/>
                </a:lnTo>
                <a:lnTo>
                  <a:pt x="788" y="336"/>
                </a:lnTo>
                <a:lnTo>
                  <a:pt x="788" y="333"/>
                </a:lnTo>
                <a:lnTo>
                  <a:pt x="788" y="328"/>
                </a:lnTo>
                <a:lnTo>
                  <a:pt x="788" y="326"/>
                </a:lnTo>
                <a:lnTo>
                  <a:pt x="788" y="322"/>
                </a:lnTo>
                <a:lnTo>
                  <a:pt x="788" y="314"/>
                </a:lnTo>
                <a:lnTo>
                  <a:pt x="799" y="310"/>
                </a:lnTo>
                <a:lnTo>
                  <a:pt x="806" y="306"/>
                </a:lnTo>
                <a:lnTo>
                  <a:pt x="807" y="305"/>
                </a:lnTo>
                <a:lnTo>
                  <a:pt x="815" y="300"/>
                </a:lnTo>
                <a:lnTo>
                  <a:pt x="818" y="303"/>
                </a:lnTo>
                <a:lnTo>
                  <a:pt x="823" y="307"/>
                </a:lnTo>
                <a:lnTo>
                  <a:pt x="830" y="314"/>
                </a:lnTo>
                <a:lnTo>
                  <a:pt x="837" y="320"/>
                </a:lnTo>
                <a:lnTo>
                  <a:pt x="843" y="318"/>
                </a:lnTo>
                <a:lnTo>
                  <a:pt x="848" y="317"/>
                </a:lnTo>
                <a:lnTo>
                  <a:pt x="858" y="315"/>
                </a:lnTo>
                <a:lnTo>
                  <a:pt x="864" y="315"/>
                </a:lnTo>
                <a:lnTo>
                  <a:pt x="873" y="314"/>
                </a:lnTo>
                <a:lnTo>
                  <a:pt x="877" y="315"/>
                </a:lnTo>
                <a:lnTo>
                  <a:pt x="882" y="318"/>
                </a:lnTo>
                <a:lnTo>
                  <a:pt x="888" y="320"/>
                </a:lnTo>
                <a:lnTo>
                  <a:pt x="897" y="324"/>
                </a:lnTo>
                <a:lnTo>
                  <a:pt x="901" y="325"/>
                </a:lnTo>
                <a:lnTo>
                  <a:pt x="908" y="328"/>
                </a:lnTo>
                <a:lnTo>
                  <a:pt x="908" y="329"/>
                </a:lnTo>
                <a:lnTo>
                  <a:pt x="919" y="332"/>
                </a:lnTo>
                <a:lnTo>
                  <a:pt x="924" y="335"/>
                </a:lnTo>
                <a:lnTo>
                  <a:pt x="930" y="336"/>
                </a:lnTo>
                <a:lnTo>
                  <a:pt x="939" y="340"/>
                </a:lnTo>
                <a:lnTo>
                  <a:pt x="945" y="343"/>
                </a:lnTo>
                <a:lnTo>
                  <a:pt x="950" y="345"/>
                </a:lnTo>
                <a:lnTo>
                  <a:pt x="952" y="345"/>
                </a:lnTo>
                <a:lnTo>
                  <a:pt x="957" y="347"/>
                </a:lnTo>
                <a:lnTo>
                  <a:pt x="967" y="350"/>
                </a:lnTo>
                <a:lnTo>
                  <a:pt x="971" y="345"/>
                </a:lnTo>
                <a:lnTo>
                  <a:pt x="971" y="343"/>
                </a:lnTo>
                <a:lnTo>
                  <a:pt x="973" y="339"/>
                </a:lnTo>
                <a:lnTo>
                  <a:pt x="979" y="330"/>
                </a:lnTo>
                <a:lnTo>
                  <a:pt x="982" y="328"/>
                </a:lnTo>
                <a:lnTo>
                  <a:pt x="983" y="325"/>
                </a:lnTo>
                <a:lnTo>
                  <a:pt x="987" y="321"/>
                </a:lnTo>
                <a:lnTo>
                  <a:pt x="994" y="313"/>
                </a:lnTo>
                <a:lnTo>
                  <a:pt x="984" y="309"/>
                </a:lnTo>
                <a:lnTo>
                  <a:pt x="976" y="306"/>
                </a:lnTo>
                <a:lnTo>
                  <a:pt x="972" y="303"/>
                </a:lnTo>
                <a:lnTo>
                  <a:pt x="971" y="302"/>
                </a:lnTo>
                <a:lnTo>
                  <a:pt x="964" y="296"/>
                </a:lnTo>
                <a:lnTo>
                  <a:pt x="969" y="292"/>
                </a:lnTo>
                <a:lnTo>
                  <a:pt x="973" y="287"/>
                </a:lnTo>
                <a:lnTo>
                  <a:pt x="976" y="283"/>
                </a:lnTo>
                <a:lnTo>
                  <a:pt x="983" y="272"/>
                </a:lnTo>
                <a:lnTo>
                  <a:pt x="987" y="266"/>
                </a:lnTo>
                <a:lnTo>
                  <a:pt x="988" y="262"/>
                </a:lnTo>
                <a:lnTo>
                  <a:pt x="990" y="253"/>
                </a:lnTo>
                <a:lnTo>
                  <a:pt x="992" y="247"/>
                </a:lnTo>
                <a:lnTo>
                  <a:pt x="994" y="239"/>
                </a:lnTo>
                <a:lnTo>
                  <a:pt x="995" y="235"/>
                </a:lnTo>
                <a:lnTo>
                  <a:pt x="997" y="230"/>
                </a:lnTo>
                <a:lnTo>
                  <a:pt x="995" y="223"/>
                </a:lnTo>
                <a:lnTo>
                  <a:pt x="995" y="216"/>
                </a:lnTo>
                <a:lnTo>
                  <a:pt x="994" y="216"/>
                </a:lnTo>
                <a:lnTo>
                  <a:pt x="992" y="205"/>
                </a:lnTo>
                <a:lnTo>
                  <a:pt x="992" y="200"/>
                </a:lnTo>
                <a:lnTo>
                  <a:pt x="991" y="197"/>
                </a:lnTo>
                <a:lnTo>
                  <a:pt x="987" y="191"/>
                </a:lnTo>
                <a:lnTo>
                  <a:pt x="984" y="189"/>
                </a:lnTo>
                <a:lnTo>
                  <a:pt x="979" y="183"/>
                </a:lnTo>
                <a:lnTo>
                  <a:pt x="972" y="176"/>
                </a:lnTo>
                <a:lnTo>
                  <a:pt x="971" y="174"/>
                </a:lnTo>
                <a:lnTo>
                  <a:pt x="965" y="167"/>
                </a:lnTo>
                <a:lnTo>
                  <a:pt x="972" y="165"/>
                </a:lnTo>
                <a:lnTo>
                  <a:pt x="977" y="165"/>
                </a:lnTo>
                <a:lnTo>
                  <a:pt x="988" y="163"/>
                </a:lnTo>
                <a:lnTo>
                  <a:pt x="998" y="161"/>
                </a:lnTo>
                <a:lnTo>
                  <a:pt x="1001" y="161"/>
                </a:lnTo>
                <a:lnTo>
                  <a:pt x="1003" y="160"/>
                </a:lnTo>
                <a:lnTo>
                  <a:pt x="1010" y="159"/>
                </a:lnTo>
                <a:lnTo>
                  <a:pt x="1012" y="159"/>
                </a:lnTo>
                <a:lnTo>
                  <a:pt x="1012" y="157"/>
                </a:lnTo>
                <a:lnTo>
                  <a:pt x="1014" y="155"/>
                </a:lnTo>
                <a:lnTo>
                  <a:pt x="1017" y="152"/>
                </a:lnTo>
                <a:lnTo>
                  <a:pt x="1018" y="150"/>
                </a:lnTo>
                <a:lnTo>
                  <a:pt x="1018" y="150"/>
                </a:lnTo>
                <a:lnTo>
                  <a:pt x="1020" y="149"/>
                </a:lnTo>
                <a:lnTo>
                  <a:pt x="1021" y="148"/>
                </a:lnTo>
                <a:lnTo>
                  <a:pt x="1024" y="144"/>
                </a:lnTo>
                <a:lnTo>
                  <a:pt x="1025" y="144"/>
                </a:lnTo>
                <a:lnTo>
                  <a:pt x="1025" y="142"/>
                </a:lnTo>
                <a:lnTo>
                  <a:pt x="1028" y="144"/>
                </a:lnTo>
                <a:lnTo>
                  <a:pt x="1029" y="144"/>
                </a:lnTo>
                <a:lnTo>
                  <a:pt x="1031" y="145"/>
                </a:lnTo>
                <a:lnTo>
                  <a:pt x="1036" y="149"/>
                </a:lnTo>
                <a:lnTo>
                  <a:pt x="1042" y="150"/>
                </a:lnTo>
                <a:lnTo>
                  <a:pt x="1052" y="157"/>
                </a:lnTo>
                <a:lnTo>
                  <a:pt x="1059" y="161"/>
                </a:lnTo>
                <a:lnTo>
                  <a:pt x="1061" y="152"/>
                </a:lnTo>
                <a:lnTo>
                  <a:pt x="1063" y="144"/>
                </a:lnTo>
                <a:lnTo>
                  <a:pt x="1058" y="138"/>
                </a:lnTo>
                <a:lnTo>
                  <a:pt x="1057" y="134"/>
                </a:lnTo>
                <a:lnTo>
                  <a:pt x="1054" y="130"/>
                </a:lnTo>
                <a:lnTo>
                  <a:pt x="1051" y="125"/>
                </a:lnTo>
                <a:lnTo>
                  <a:pt x="1048" y="120"/>
                </a:lnTo>
                <a:lnTo>
                  <a:pt x="1050" y="116"/>
                </a:lnTo>
                <a:lnTo>
                  <a:pt x="1050" y="114"/>
                </a:lnTo>
                <a:lnTo>
                  <a:pt x="1050" y="112"/>
                </a:lnTo>
                <a:lnTo>
                  <a:pt x="1051" y="110"/>
                </a:lnTo>
                <a:lnTo>
                  <a:pt x="1052" y="110"/>
                </a:lnTo>
                <a:lnTo>
                  <a:pt x="1058" y="101"/>
                </a:lnTo>
                <a:lnTo>
                  <a:pt x="1067" y="92"/>
                </a:lnTo>
                <a:lnTo>
                  <a:pt x="1072" y="86"/>
                </a:lnTo>
                <a:lnTo>
                  <a:pt x="1073" y="85"/>
                </a:lnTo>
                <a:lnTo>
                  <a:pt x="1081" y="88"/>
                </a:lnTo>
                <a:lnTo>
                  <a:pt x="1089" y="89"/>
                </a:lnTo>
                <a:lnTo>
                  <a:pt x="1096" y="89"/>
                </a:lnTo>
                <a:lnTo>
                  <a:pt x="1100" y="90"/>
                </a:lnTo>
                <a:lnTo>
                  <a:pt x="1101" y="90"/>
                </a:lnTo>
                <a:lnTo>
                  <a:pt x="1106" y="92"/>
                </a:lnTo>
                <a:lnTo>
                  <a:pt x="1110" y="97"/>
                </a:lnTo>
                <a:lnTo>
                  <a:pt x="1112" y="101"/>
                </a:lnTo>
                <a:lnTo>
                  <a:pt x="1114" y="103"/>
                </a:lnTo>
                <a:lnTo>
                  <a:pt x="1118" y="108"/>
                </a:lnTo>
                <a:lnTo>
                  <a:pt x="1122" y="115"/>
                </a:lnTo>
                <a:lnTo>
                  <a:pt x="1125" y="118"/>
                </a:lnTo>
                <a:lnTo>
                  <a:pt x="1127" y="119"/>
                </a:lnTo>
                <a:lnTo>
                  <a:pt x="1131" y="125"/>
                </a:lnTo>
                <a:lnTo>
                  <a:pt x="1137" y="131"/>
                </a:lnTo>
                <a:lnTo>
                  <a:pt x="1138" y="134"/>
                </a:lnTo>
                <a:lnTo>
                  <a:pt x="1141" y="137"/>
                </a:lnTo>
                <a:lnTo>
                  <a:pt x="1144" y="141"/>
                </a:lnTo>
                <a:lnTo>
                  <a:pt x="1145" y="141"/>
                </a:lnTo>
                <a:lnTo>
                  <a:pt x="1145" y="142"/>
                </a:lnTo>
                <a:lnTo>
                  <a:pt x="1149" y="146"/>
                </a:lnTo>
                <a:lnTo>
                  <a:pt x="1151" y="149"/>
                </a:lnTo>
                <a:lnTo>
                  <a:pt x="1153" y="152"/>
                </a:lnTo>
                <a:lnTo>
                  <a:pt x="1157" y="156"/>
                </a:lnTo>
                <a:lnTo>
                  <a:pt x="1159" y="157"/>
                </a:lnTo>
                <a:lnTo>
                  <a:pt x="1167" y="168"/>
                </a:lnTo>
                <a:lnTo>
                  <a:pt x="1168" y="171"/>
                </a:lnTo>
                <a:lnTo>
                  <a:pt x="1168" y="176"/>
                </a:lnTo>
                <a:lnTo>
                  <a:pt x="1170" y="178"/>
                </a:lnTo>
                <a:lnTo>
                  <a:pt x="1170" y="180"/>
                </a:lnTo>
                <a:lnTo>
                  <a:pt x="1178" y="190"/>
                </a:lnTo>
                <a:lnTo>
                  <a:pt x="1179" y="191"/>
                </a:lnTo>
                <a:lnTo>
                  <a:pt x="1187" y="202"/>
                </a:lnTo>
                <a:lnTo>
                  <a:pt x="1187" y="204"/>
                </a:lnTo>
                <a:lnTo>
                  <a:pt x="1189" y="209"/>
                </a:lnTo>
                <a:lnTo>
                  <a:pt x="1190" y="213"/>
                </a:lnTo>
                <a:lnTo>
                  <a:pt x="1193" y="223"/>
                </a:lnTo>
                <a:lnTo>
                  <a:pt x="1193" y="225"/>
                </a:lnTo>
                <a:lnTo>
                  <a:pt x="1194" y="231"/>
                </a:lnTo>
                <a:lnTo>
                  <a:pt x="1197" y="230"/>
                </a:lnTo>
                <a:lnTo>
                  <a:pt x="1200" y="228"/>
                </a:lnTo>
                <a:lnTo>
                  <a:pt x="1204" y="224"/>
                </a:lnTo>
                <a:lnTo>
                  <a:pt x="1208" y="221"/>
                </a:lnTo>
                <a:lnTo>
                  <a:pt x="1215" y="225"/>
                </a:lnTo>
                <a:lnTo>
                  <a:pt x="1216" y="225"/>
                </a:lnTo>
                <a:lnTo>
                  <a:pt x="1219" y="227"/>
                </a:lnTo>
                <a:lnTo>
                  <a:pt x="1221" y="228"/>
                </a:lnTo>
                <a:lnTo>
                  <a:pt x="1224" y="230"/>
                </a:lnTo>
                <a:lnTo>
                  <a:pt x="1226" y="230"/>
                </a:lnTo>
                <a:lnTo>
                  <a:pt x="1228" y="231"/>
                </a:lnTo>
                <a:lnTo>
                  <a:pt x="1230" y="231"/>
                </a:lnTo>
                <a:lnTo>
                  <a:pt x="1231" y="232"/>
                </a:lnTo>
                <a:lnTo>
                  <a:pt x="1235" y="234"/>
                </a:lnTo>
                <a:lnTo>
                  <a:pt x="1243" y="234"/>
                </a:lnTo>
                <a:lnTo>
                  <a:pt x="1250" y="232"/>
                </a:lnTo>
                <a:lnTo>
                  <a:pt x="1257" y="231"/>
                </a:lnTo>
                <a:lnTo>
                  <a:pt x="1260" y="231"/>
                </a:lnTo>
                <a:lnTo>
                  <a:pt x="1261" y="232"/>
                </a:lnTo>
                <a:lnTo>
                  <a:pt x="1262" y="234"/>
                </a:lnTo>
                <a:lnTo>
                  <a:pt x="1266" y="238"/>
                </a:lnTo>
                <a:lnTo>
                  <a:pt x="1269" y="242"/>
                </a:lnTo>
                <a:lnTo>
                  <a:pt x="1273" y="246"/>
                </a:lnTo>
                <a:lnTo>
                  <a:pt x="1276" y="242"/>
                </a:lnTo>
                <a:lnTo>
                  <a:pt x="1277" y="242"/>
                </a:lnTo>
                <a:lnTo>
                  <a:pt x="1279" y="240"/>
                </a:lnTo>
                <a:lnTo>
                  <a:pt x="1285" y="234"/>
                </a:lnTo>
                <a:lnTo>
                  <a:pt x="1287" y="234"/>
                </a:lnTo>
                <a:lnTo>
                  <a:pt x="1288" y="232"/>
                </a:lnTo>
                <a:lnTo>
                  <a:pt x="1291" y="230"/>
                </a:lnTo>
                <a:lnTo>
                  <a:pt x="1292" y="228"/>
                </a:lnTo>
                <a:lnTo>
                  <a:pt x="1298" y="224"/>
                </a:lnTo>
                <a:lnTo>
                  <a:pt x="1303" y="223"/>
                </a:lnTo>
                <a:lnTo>
                  <a:pt x="1306" y="221"/>
                </a:lnTo>
                <a:lnTo>
                  <a:pt x="1311" y="220"/>
                </a:lnTo>
                <a:lnTo>
                  <a:pt x="1315" y="219"/>
                </a:lnTo>
                <a:lnTo>
                  <a:pt x="1320" y="217"/>
                </a:lnTo>
                <a:lnTo>
                  <a:pt x="1322" y="206"/>
                </a:lnTo>
                <a:lnTo>
                  <a:pt x="1324" y="201"/>
                </a:lnTo>
                <a:lnTo>
                  <a:pt x="1324" y="195"/>
                </a:lnTo>
                <a:lnTo>
                  <a:pt x="1325" y="186"/>
                </a:lnTo>
                <a:lnTo>
                  <a:pt x="1328" y="185"/>
                </a:lnTo>
                <a:lnTo>
                  <a:pt x="1332" y="182"/>
                </a:lnTo>
                <a:lnTo>
                  <a:pt x="1340" y="182"/>
                </a:lnTo>
                <a:lnTo>
                  <a:pt x="1344" y="183"/>
                </a:lnTo>
                <a:lnTo>
                  <a:pt x="1347" y="185"/>
                </a:lnTo>
                <a:lnTo>
                  <a:pt x="1355" y="193"/>
                </a:lnTo>
                <a:lnTo>
                  <a:pt x="1362" y="189"/>
                </a:lnTo>
                <a:lnTo>
                  <a:pt x="1363" y="198"/>
                </a:lnTo>
                <a:lnTo>
                  <a:pt x="1365" y="200"/>
                </a:lnTo>
                <a:lnTo>
                  <a:pt x="1367" y="201"/>
                </a:lnTo>
                <a:lnTo>
                  <a:pt x="1370" y="202"/>
                </a:lnTo>
                <a:lnTo>
                  <a:pt x="1373" y="205"/>
                </a:lnTo>
                <a:lnTo>
                  <a:pt x="1375" y="205"/>
                </a:lnTo>
                <a:lnTo>
                  <a:pt x="1378" y="206"/>
                </a:lnTo>
                <a:lnTo>
                  <a:pt x="1381" y="206"/>
                </a:lnTo>
                <a:lnTo>
                  <a:pt x="1389" y="208"/>
                </a:lnTo>
                <a:lnTo>
                  <a:pt x="1392" y="208"/>
                </a:lnTo>
                <a:lnTo>
                  <a:pt x="1396" y="209"/>
                </a:lnTo>
                <a:lnTo>
                  <a:pt x="1397" y="209"/>
                </a:lnTo>
                <a:lnTo>
                  <a:pt x="1399" y="209"/>
                </a:lnTo>
                <a:lnTo>
                  <a:pt x="1405" y="210"/>
                </a:lnTo>
                <a:lnTo>
                  <a:pt x="1408" y="212"/>
                </a:lnTo>
                <a:lnTo>
                  <a:pt x="1411" y="212"/>
                </a:lnTo>
                <a:lnTo>
                  <a:pt x="1416" y="215"/>
                </a:lnTo>
                <a:lnTo>
                  <a:pt x="1419" y="216"/>
                </a:lnTo>
                <a:lnTo>
                  <a:pt x="1420" y="216"/>
                </a:lnTo>
                <a:lnTo>
                  <a:pt x="1429" y="220"/>
                </a:lnTo>
                <a:lnTo>
                  <a:pt x="1429" y="221"/>
                </a:lnTo>
                <a:lnTo>
                  <a:pt x="1430" y="223"/>
                </a:lnTo>
                <a:lnTo>
                  <a:pt x="1430" y="224"/>
                </a:lnTo>
                <a:lnTo>
                  <a:pt x="1430" y="224"/>
                </a:lnTo>
                <a:lnTo>
                  <a:pt x="1431" y="227"/>
                </a:lnTo>
                <a:lnTo>
                  <a:pt x="1433" y="231"/>
                </a:lnTo>
                <a:lnTo>
                  <a:pt x="1438" y="239"/>
                </a:lnTo>
                <a:lnTo>
                  <a:pt x="1442" y="240"/>
                </a:lnTo>
                <a:lnTo>
                  <a:pt x="1442" y="236"/>
                </a:lnTo>
                <a:lnTo>
                  <a:pt x="1442" y="234"/>
                </a:lnTo>
                <a:lnTo>
                  <a:pt x="1441" y="232"/>
                </a:lnTo>
                <a:lnTo>
                  <a:pt x="1441" y="227"/>
                </a:lnTo>
                <a:lnTo>
                  <a:pt x="1441" y="225"/>
                </a:lnTo>
                <a:lnTo>
                  <a:pt x="1442" y="225"/>
                </a:lnTo>
                <a:lnTo>
                  <a:pt x="1442" y="224"/>
                </a:lnTo>
                <a:lnTo>
                  <a:pt x="1444" y="224"/>
                </a:lnTo>
                <a:lnTo>
                  <a:pt x="1444" y="223"/>
                </a:lnTo>
                <a:lnTo>
                  <a:pt x="1445" y="223"/>
                </a:lnTo>
                <a:lnTo>
                  <a:pt x="1446" y="223"/>
                </a:lnTo>
                <a:lnTo>
                  <a:pt x="1448" y="221"/>
                </a:lnTo>
                <a:lnTo>
                  <a:pt x="1448" y="223"/>
                </a:lnTo>
                <a:lnTo>
                  <a:pt x="1449" y="223"/>
                </a:lnTo>
                <a:lnTo>
                  <a:pt x="1450" y="223"/>
                </a:lnTo>
                <a:lnTo>
                  <a:pt x="1450" y="221"/>
                </a:lnTo>
                <a:lnTo>
                  <a:pt x="1452" y="220"/>
                </a:lnTo>
                <a:lnTo>
                  <a:pt x="1454" y="219"/>
                </a:lnTo>
                <a:lnTo>
                  <a:pt x="1456" y="220"/>
                </a:lnTo>
                <a:lnTo>
                  <a:pt x="1456" y="219"/>
                </a:lnTo>
                <a:lnTo>
                  <a:pt x="1457" y="219"/>
                </a:lnTo>
                <a:lnTo>
                  <a:pt x="1457" y="217"/>
                </a:lnTo>
                <a:lnTo>
                  <a:pt x="1457" y="216"/>
                </a:lnTo>
                <a:lnTo>
                  <a:pt x="1460" y="215"/>
                </a:lnTo>
                <a:lnTo>
                  <a:pt x="1459" y="208"/>
                </a:lnTo>
                <a:lnTo>
                  <a:pt x="1459" y="206"/>
                </a:lnTo>
                <a:lnTo>
                  <a:pt x="1457" y="205"/>
                </a:lnTo>
                <a:lnTo>
                  <a:pt x="1457" y="201"/>
                </a:lnTo>
                <a:lnTo>
                  <a:pt x="1456" y="198"/>
                </a:lnTo>
                <a:lnTo>
                  <a:pt x="1457" y="197"/>
                </a:lnTo>
                <a:lnTo>
                  <a:pt x="1457" y="194"/>
                </a:lnTo>
                <a:lnTo>
                  <a:pt x="1457" y="191"/>
                </a:lnTo>
                <a:lnTo>
                  <a:pt x="1456" y="190"/>
                </a:lnTo>
                <a:lnTo>
                  <a:pt x="1456" y="185"/>
                </a:lnTo>
                <a:lnTo>
                  <a:pt x="1457" y="172"/>
                </a:lnTo>
                <a:lnTo>
                  <a:pt x="1457" y="171"/>
                </a:lnTo>
                <a:lnTo>
                  <a:pt x="1460" y="168"/>
                </a:lnTo>
                <a:lnTo>
                  <a:pt x="1461" y="165"/>
                </a:lnTo>
                <a:lnTo>
                  <a:pt x="1461" y="164"/>
                </a:lnTo>
                <a:lnTo>
                  <a:pt x="1463" y="161"/>
                </a:lnTo>
                <a:lnTo>
                  <a:pt x="1463" y="160"/>
                </a:lnTo>
                <a:lnTo>
                  <a:pt x="1464" y="156"/>
                </a:lnTo>
                <a:lnTo>
                  <a:pt x="1465" y="155"/>
                </a:lnTo>
                <a:lnTo>
                  <a:pt x="1472" y="149"/>
                </a:lnTo>
                <a:lnTo>
                  <a:pt x="1475" y="146"/>
                </a:lnTo>
                <a:lnTo>
                  <a:pt x="1475" y="145"/>
                </a:lnTo>
                <a:lnTo>
                  <a:pt x="1476" y="144"/>
                </a:lnTo>
                <a:lnTo>
                  <a:pt x="1482" y="140"/>
                </a:lnTo>
                <a:lnTo>
                  <a:pt x="1483" y="140"/>
                </a:lnTo>
                <a:lnTo>
                  <a:pt x="1489" y="142"/>
                </a:lnTo>
                <a:lnTo>
                  <a:pt x="1493" y="142"/>
                </a:lnTo>
                <a:lnTo>
                  <a:pt x="1494" y="142"/>
                </a:lnTo>
                <a:lnTo>
                  <a:pt x="1495" y="142"/>
                </a:lnTo>
                <a:lnTo>
                  <a:pt x="1495" y="140"/>
                </a:lnTo>
                <a:lnTo>
                  <a:pt x="1497" y="138"/>
                </a:lnTo>
                <a:lnTo>
                  <a:pt x="1497" y="137"/>
                </a:lnTo>
                <a:lnTo>
                  <a:pt x="1498" y="135"/>
                </a:lnTo>
                <a:lnTo>
                  <a:pt x="1498" y="134"/>
                </a:lnTo>
                <a:lnTo>
                  <a:pt x="1499" y="122"/>
                </a:lnTo>
                <a:lnTo>
                  <a:pt x="1501" y="118"/>
                </a:lnTo>
                <a:lnTo>
                  <a:pt x="1499" y="116"/>
                </a:lnTo>
                <a:lnTo>
                  <a:pt x="1502" y="110"/>
                </a:lnTo>
                <a:lnTo>
                  <a:pt x="1504" y="108"/>
                </a:lnTo>
                <a:lnTo>
                  <a:pt x="1504" y="107"/>
                </a:lnTo>
                <a:lnTo>
                  <a:pt x="1505" y="104"/>
                </a:lnTo>
                <a:lnTo>
                  <a:pt x="1504" y="103"/>
                </a:lnTo>
                <a:lnTo>
                  <a:pt x="1504" y="101"/>
                </a:lnTo>
                <a:lnTo>
                  <a:pt x="1501" y="101"/>
                </a:lnTo>
                <a:lnTo>
                  <a:pt x="1501" y="96"/>
                </a:lnTo>
                <a:lnTo>
                  <a:pt x="1501" y="95"/>
                </a:lnTo>
                <a:lnTo>
                  <a:pt x="1497" y="89"/>
                </a:lnTo>
                <a:lnTo>
                  <a:pt x="1497" y="88"/>
                </a:lnTo>
                <a:lnTo>
                  <a:pt x="1495" y="84"/>
                </a:lnTo>
                <a:lnTo>
                  <a:pt x="1495" y="82"/>
                </a:lnTo>
                <a:lnTo>
                  <a:pt x="1495" y="82"/>
                </a:lnTo>
                <a:lnTo>
                  <a:pt x="1495" y="80"/>
                </a:lnTo>
                <a:lnTo>
                  <a:pt x="1495" y="74"/>
                </a:lnTo>
                <a:lnTo>
                  <a:pt x="1494" y="69"/>
                </a:lnTo>
                <a:lnTo>
                  <a:pt x="1494" y="67"/>
                </a:lnTo>
                <a:lnTo>
                  <a:pt x="1489" y="59"/>
                </a:lnTo>
                <a:lnTo>
                  <a:pt x="1489" y="56"/>
                </a:lnTo>
                <a:lnTo>
                  <a:pt x="1490" y="54"/>
                </a:lnTo>
                <a:lnTo>
                  <a:pt x="1487" y="44"/>
                </a:lnTo>
                <a:lnTo>
                  <a:pt x="1489" y="43"/>
                </a:lnTo>
                <a:lnTo>
                  <a:pt x="1489" y="39"/>
                </a:lnTo>
                <a:lnTo>
                  <a:pt x="1490" y="37"/>
                </a:lnTo>
                <a:lnTo>
                  <a:pt x="1490" y="35"/>
                </a:lnTo>
                <a:lnTo>
                  <a:pt x="1489" y="32"/>
                </a:lnTo>
                <a:lnTo>
                  <a:pt x="1489" y="29"/>
                </a:lnTo>
                <a:lnTo>
                  <a:pt x="1489" y="28"/>
                </a:lnTo>
                <a:lnTo>
                  <a:pt x="1489" y="26"/>
                </a:lnTo>
                <a:lnTo>
                  <a:pt x="1489" y="24"/>
                </a:lnTo>
                <a:lnTo>
                  <a:pt x="1489" y="20"/>
                </a:lnTo>
                <a:lnTo>
                  <a:pt x="1490" y="20"/>
                </a:lnTo>
                <a:lnTo>
                  <a:pt x="1490" y="17"/>
                </a:lnTo>
                <a:lnTo>
                  <a:pt x="1491" y="15"/>
                </a:lnTo>
                <a:lnTo>
                  <a:pt x="1493" y="14"/>
                </a:lnTo>
                <a:lnTo>
                  <a:pt x="1493" y="11"/>
                </a:lnTo>
                <a:lnTo>
                  <a:pt x="1491" y="10"/>
                </a:lnTo>
                <a:lnTo>
                  <a:pt x="1493" y="6"/>
                </a:lnTo>
                <a:lnTo>
                  <a:pt x="1494" y="6"/>
                </a:lnTo>
                <a:lnTo>
                  <a:pt x="1494" y="5"/>
                </a:lnTo>
                <a:lnTo>
                  <a:pt x="1494" y="3"/>
                </a:lnTo>
                <a:lnTo>
                  <a:pt x="1493" y="2"/>
                </a:lnTo>
                <a:lnTo>
                  <a:pt x="1491" y="2"/>
                </a:lnTo>
                <a:lnTo>
                  <a:pt x="1490" y="2"/>
                </a:lnTo>
                <a:lnTo>
                  <a:pt x="149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" name="Freeform 1137"/>
          <p:cNvSpPr>
            <a:spLocks/>
          </p:cNvSpPr>
          <p:nvPr/>
        </p:nvSpPr>
        <p:spPr bwMode="auto">
          <a:xfrm>
            <a:off x="7723188" y="1160463"/>
            <a:ext cx="733425" cy="411163"/>
          </a:xfrm>
          <a:custGeom>
            <a:avLst/>
            <a:gdLst>
              <a:gd name="T0" fmla="*/ 3 w 462"/>
              <a:gd name="T1" fmla="*/ 211 h 259"/>
              <a:gd name="T2" fmla="*/ 4 w 462"/>
              <a:gd name="T3" fmla="*/ 202 h 259"/>
              <a:gd name="T4" fmla="*/ 5 w 462"/>
              <a:gd name="T5" fmla="*/ 188 h 259"/>
              <a:gd name="T6" fmla="*/ 0 w 462"/>
              <a:gd name="T7" fmla="*/ 181 h 259"/>
              <a:gd name="T8" fmla="*/ 9 w 462"/>
              <a:gd name="T9" fmla="*/ 161 h 259"/>
              <a:gd name="T10" fmla="*/ 1 w 462"/>
              <a:gd name="T11" fmla="*/ 150 h 259"/>
              <a:gd name="T12" fmla="*/ 8 w 462"/>
              <a:gd name="T13" fmla="*/ 131 h 259"/>
              <a:gd name="T14" fmla="*/ 18 w 462"/>
              <a:gd name="T15" fmla="*/ 123 h 259"/>
              <a:gd name="T16" fmla="*/ 23 w 462"/>
              <a:gd name="T17" fmla="*/ 112 h 259"/>
              <a:gd name="T18" fmla="*/ 23 w 462"/>
              <a:gd name="T19" fmla="*/ 104 h 259"/>
              <a:gd name="T20" fmla="*/ 37 w 462"/>
              <a:gd name="T21" fmla="*/ 80 h 259"/>
              <a:gd name="T22" fmla="*/ 38 w 462"/>
              <a:gd name="T23" fmla="*/ 67 h 259"/>
              <a:gd name="T24" fmla="*/ 56 w 462"/>
              <a:gd name="T25" fmla="*/ 56 h 259"/>
              <a:gd name="T26" fmla="*/ 75 w 462"/>
              <a:gd name="T27" fmla="*/ 61 h 259"/>
              <a:gd name="T28" fmla="*/ 82 w 462"/>
              <a:gd name="T29" fmla="*/ 59 h 259"/>
              <a:gd name="T30" fmla="*/ 91 w 462"/>
              <a:gd name="T31" fmla="*/ 64 h 259"/>
              <a:gd name="T32" fmla="*/ 98 w 462"/>
              <a:gd name="T33" fmla="*/ 57 h 259"/>
              <a:gd name="T34" fmla="*/ 110 w 462"/>
              <a:gd name="T35" fmla="*/ 48 h 259"/>
              <a:gd name="T36" fmla="*/ 107 w 462"/>
              <a:gd name="T37" fmla="*/ 41 h 259"/>
              <a:gd name="T38" fmla="*/ 120 w 462"/>
              <a:gd name="T39" fmla="*/ 30 h 259"/>
              <a:gd name="T40" fmla="*/ 128 w 462"/>
              <a:gd name="T41" fmla="*/ 25 h 259"/>
              <a:gd name="T42" fmla="*/ 137 w 462"/>
              <a:gd name="T43" fmla="*/ 8 h 259"/>
              <a:gd name="T44" fmla="*/ 162 w 462"/>
              <a:gd name="T45" fmla="*/ 0 h 259"/>
              <a:gd name="T46" fmla="*/ 166 w 462"/>
              <a:gd name="T47" fmla="*/ 10 h 259"/>
              <a:gd name="T48" fmla="*/ 174 w 462"/>
              <a:gd name="T49" fmla="*/ 26 h 259"/>
              <a:gd name="T50" fmla="*/ 200 w 462"/>
              <a:gd name="T51" fmla="*/ 44 h 259"/>
              <a:gd name="T52" fmla="*/ 208 w 462"/>
              <a:gd name="T53" fmla="*/ 56 h 259"/>
              <a:gd name="T54" fmla="*/ 229 w 462"/>
              <a:gd name="T55" fmla="*/ 65 h 259"/>
              <a:gd name="T56" fmla="*/ 253 w 462"/>
              <a:gd name="T57" fmla="*/ 71 h 259"/>
              <a:gd name="T58" fmla="*/ 281 w 462"/>
              <a:gd name="T59" fmla="*/ 76 h 259"/>
              <a:gd name="T60" fmla="*/ 294 w 462"/>
              <a:gd name="T61" fmla="*/ 86 h 259"/>
              <a:gd name="T62" fmla="*/ 302 w 462"/>
              <a:gd name="T63" fmla="*/ 101 h 259"/>
              <a:gd name="T64" fmla="*/ 312 w 462"/>
              <a:gd name="T65" fmla="*/ 116 h 259"/>
              <a:gd name="T66" fmla="*/ 320 w 462"/>
              <a:gd name="T67" fmla="*/ 140 h 259"/>
              <a:gd name="T68" fmla="*/ 309 w 462"/>
              <a:gd name="T69" fmla="*/ 169 h 259"/>
              <a:gd name="T70" fmla="*/ 291 w 462"/>
              <a:gd name="T71" fmla="*/ 207 h 259"/>
              <a:gd name="T72" fmla="*/ 296 w 462"/>
              <a:gd name="T73" fmla="*/ 235 h 259"/>
              <a:gd name="T74" fmla="*/ 310 w 462"/>
              <a:gd name="T75" fmla="*/ 251 h 259"/>
              <a:gd name="T76" fmla="*/ 319 w 462"/>
              <a:gd name="T77" fmla="*/ 254 h 259"/>
              <a:gd name="T78" fmla="*/ 324 w 462"/>
              <a:gd name="T79" fmla="*/ 259 h 259"/>
              <a:gd name="T80" fmla="*/ 332 w 462"/>
              <a:gd name="T81" fmla="*/ 241 h 259"/>
              <a:gd name="T82" fmla="*/ 335 w 462"/>
              <a:gd name="T83" fmla="*/ 215 h 259"/>
              <a:gd name="T84" fmla="*/ 336 w 462"/>
              <a:gd name="T85" fmla="*/ 205 h 259"/>
              <a:gd name="T86" fmla="*/ 334 w 462"/>
              <a:gd name="T87" fmla="*/ 192 h 259"/>
              <a:gd name="T88" fmla="*/ 336 w 462"/>
              <a:gd name="T89" fmla="*/ 169 h 259"/>
              <a:gd name="T90" fmla="*/ 354 w 462"/>
              <a:gd name="T91" fmla="*/ 168 h 259"/>
              <a:gd name="T92" fmla="*/ 369 w 462"/>
              <a:gd name="T93" fmla="*/ 142 h 259"/>
              <a:gd name="T94" fmla="*/ 380 w 462"/>
              <a:gd name="T95" fmla="*/ 136 h 259"/>
              <a:gd name="T96" fmla="*/ 390 w 462"/>
              <a:gd name="T97" fmla="*/ 127 h 259"/>
              <a:gd name="T98" fmla="*/ 391 w 462"/>
              <a:gd name="T99" fmla="*/ 104 h 259"/>
              <a:gd name="T100" fmla="*/ 394 w 462"/>
              <a:gd name="T101" fmla="*/ 89 h 259"/>
              <a:gd name="T102" fmla="*/ 380 w 462"/>
              <a:gd name="T103" fmla="*/ 71 h 259"/>
              <a:gd name="T104" fmla="*/ 395 w 462"/>
              <a:gd name="T105" fmla="*/ 68 h 259"/>
              <a:gd name="T106" fmla="*/ 441 w 462"/>
              <a:gd name="T107" fmla="*/ 85 h 259"/>
              <a:gd name="T108" fmla="*/ 462 w 462"/>
              <a:gd name="T109" fmla="*/ 70 h 259"/>
              <a:gd name="T110" fmla="*/ 456 w 462"/>
              <a:gd name="T111" fmla="*/ 50 h 259"/>
              <a:gd name="T112" fmla="*/ 452 w 462"/>
              <a:gd name="T113" fmla="*/ 40 h 259"/>
              <a:gd name="T114" fmla="*/ 447 w 462"/>
              <a:gd name="T115" fmla="*/ 34 h 259"/>
              <a:gd name="T116" fmla="*/ 441 w 462"/>
              <a:gd name="T117" fmla="*/ 23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62" h="259">
                <a:moveTo>
                  <a:pt x="4" y="215"/>
                </a:moveTo>
                <a:lnTo>
                  <a:pt x="5" y="214"/>
                </a:lnTo>
                <a:lnTo>
                  <a:pt x="3" y="214"/>
                </a:lnTo>
                <a:lnTo>
                  <a:pt x="3" y="213"/>
                </a:lnTo>
                <a:lnTo>
                  <a:pt x="3" y="211"/>
                </a:lnTo>
                <a:lnTo>
                  <a:pt x="3" y="210"/>
                </a:lnTo>
                <a:lnTo>
                  <a:pt x="4" y="207"/>
                </a:lnTo>
                <a:lnTo>
                  <a:pt x="4" y="206"/>
                </a:lnTo>
                <a:lnTo>
                  <a:pt x="4" y="203"/>
                </a:lnTo>
                <a:lnTo>
                  <a:pt x="4" y="202"/>
                </a:lnTo>
                <a:lnTo>
                  <a:pt x="4" y="200"/>
                </a:lnTo>
                <a:lnTo>
                  <a:pt x="7" y="199"/>
                </a:lnTo>
                <a:lnTo>
                  <a:pt x="4" y="196"/>
                </a:lnTo>
                <a:lnTo>
                  <a:pt x="4" y="195"/>
                </a:lnTo>
                <a:lnTo>
                  <a:pt x="5" y="188"/>
                </a:lnTo>
                <a:lnTo>
                  <a:pt x="5" y="187"/>
                </a:lnTo>
                <a:lnTo>
                  <a:pt x="5" y="185"/>
                </a:lnTo>
                <a:lnTo>
                  <a:pt x="4" y="183"/>
                </a:lnTo>
                <a:lnTo>
                  <a:pt x="3" y="183"/>
                </a:lnTo>
                <a:lnTo>
                  <a:pt x="0" y="181"/>
                </a:lnTo>
                <a:lnTo>
                  <a:pt x="0" y="179"/>
                </a:lnTo>
                <a:lnTo>
                  <a:pt x="1" y="179"/>
                </a:lnTo>
                <a:lnTo>
                  <a:pt x="3" y="177"/>
                </a:lnTo>
                <a:lnTo>
                  <a:pt x="8" y="170"/>
                </a:lnTo>
                <a:lnTo>
                  <a:pt x="9" y="161"/>
                </a:lnTo>
                <a:lnTo>
                  <a:pt x="9" y="161"/>
                </a:lnTo>
                <a:lnTo>
                  <a:pt x="8" y="158"/>
                </a:lnTo>
                <a:lnTo>
                  <a:pt x="7" y="151"/>
                </a:lnTo>
                <a:lnTo>
                  <a:pt x="4" y="150"/>
                </a:lnTo>
                <a:lnTo>
                  <a:pt x="1" y="150"/>
                </a:lnTo>
                <a:lnTo>
                  <a:pt x="0" y="147"/>
                </a:lnTo>
                <a:lnTo>
                  <a:pt x="3" y="142"/>
                </a:lnTo>
                <a:lnTo>
                  <a:pt x="4" y="138"/>
                </a:lnTo>
                <a:lnTo>
                  <a:pt x="7" y="132"/>
                </a:lnTo>
                <a:lnTo>
                  <a:pt x="8" y="131"/>
                </a:lnTo>
                <a:lnTo>
                  <a:pt x="11" y="131"/>
                </a:lnTo>
                <a:lnTo>
                  <a:pt x="15" y="128"/>
                </a:lnTo>
                <a:lnTo>
                  <a:pt x="16" y="125"/>
                </a:lnTo>
                <a:lnTo>
                  <a:pt x="18" y="125"/>
                </a:lnTo>
                <a:lnTo>
                  <a:pt x="18" y="123"/>
                </a:lnTo>
                <a:lnTo>
                  <a:pt x="18" y="120"/>
                </a:lnTo>
                <a:lnTo>
                  <a:pt x="19" y="120"/>
                </a:lnTo>
                <a:lnTo>
                  <a:pt x="20" y="119"/>
                </a:lnTo>
                <a:lnTo>
                  <a:pt x="20" y="113"/>
                </a:lnTo>
                <a:lnTo>
                  <a:pt x="23" y="112"/>
                </a:lnTo>
                <a:lnTo>
                  <a:pt x="23" y="109"/>
                </a:lnTo>
                <a:lnTo>
                  <a:pt x="24" y="109"/>
                </a:lnTo>
                <a:lnTo>
                  <a:pt x="24" y="108"/>
                </a:lnTo>
                <a:lnTo>
                  <a:pt x="24" y="104"/>
                </a:lnTo>
                <a:lnTo>
                  <a:pt x="23" y="104"/>
                </a:lnTo>
                <a:lnTo>
                  <a:pt x="24" y="102"/>
                </a:lnTo>
                <a:lnTo>
                  <a:pt x="26" y="102"/>
                </a:lnTo>
                <a:lnTo>
                  <a:pt x="35" y="90"/>
                </a:lnTo>
                <a:lnTo>
                  <a:pt x="35" y="83"/>
                </a:lnTo>
                <a:lnTo>
                  <a:pt x="37" y="80"/>
                </a:lnTo>
                <a:lnTo>
                  <a:pt x="35" y="78"/>
                </a:lnTo>
                <a:lnTo>
                  <a:pt x="37" y="74"/>
                </a:lnTo>
                <a:lnTo>
                  <a:pt x="38" y="72"/>
                </a:lnTo>
                <a:lnTo>
                  <a:pt x="38" y="68"/>
                </a:lnTo>
                <a:lnTo>
                  <a:pt x="38" y="67"/>
                </a:lnTo>
                <a:lnTo>
                  <a:pt x="41" y="65"/>
                </a:lnTo>
                <a:lnTo>
                  <a:pt x="42" y="64"/>
                </a:lnTo>
                <a:lnTo>
                  <a:pt x="45" y="64"/>
                </a:lnTo>
                <a:lnTo>
                  <a:pt x="56" y="57"/>
                </a:lnTo>
                <a:lnTo>
                  <a:pt x="56" y="56"/>
                </a:lnTo>
                <a:lnTo>
                  <a:pt x="60" y="61"/>
                </a:lnTo>
                <a:lnTo>
                  <a:pt x="65" y="56"/>
                </a:lnTo>
                <a:lnTo>
                  <a:pt x="72" y="55"/>
                </a:lnTo>
                <a:lnTo>
                  <a:pt x="73" y="60"/>
                </a:lnTo>
                <a:lnTo>
                  <a:pt x="75" y="61"/>
                </a:lnTo>
                <a:lnTo>
                  <a:pt x="75" y="61"/>
                </a:lnTo>
                <a:lnTo>
                  <a:pt x="76" y="61"/>
                </a:lnTo>
                <a:lnTo>
                  <a:pt x="79" y="60"/>
                </a:lnTo>
                <a:lnTo>
                  <a:pt x="80" y="59"/>
                </a:lnTo>
                <a:lnTo>
                  <a:pt x="82" y="59"/>
                </a:lnTo>
                <a:lnTo>
                  <a:pt x="83" y="59"/>
                </a:lnTo>
                <a:lnTo>
                  <a:pt x="84" y="59"/>
                </a:lnTo>
                <a:lnTo>
                  <a:pt x="88" y="63"/>
                </a:lnTo>
                <a:lnTo>
                  <a:pt x="90" y="64"/>
                </a:lnTo>
                <a:lnTo>
                  <a:pt x="91" y="64"/>
                </a:lnTo>
                <a:lnTo>
                  <a:pt x="92" y="63"/>
                </a:lnTo>
                <a:lnTo>
                  <a:pt x="94" y="61"/>
                </a:lnTo>
                <a:lnTo>
                  <a:pt x="95" y="61"/>
                </a:lnTo>
                <a:lnTo>
                  <a:pt x="97" y="60"/>
                </a:lnTo>
                <a:lnTo>
                  <a:pt x="98" y="57"/>
                </a:lnTo>
                <a:lnTo>
                  <a:pt x="101" y="56"/>
                </a:lnTo>
                <a:lnTo>
                  <a:pt x="106" y="50"/>
                </a:lnTo>
                <a:lnTo>
                  <a:pt x="109" y="49"/>
                </a:lnTo>
                <a:lnTo>
                  <a:pt x="110" y="49"/>
                </a:lnTo>
                <a:lnTo>
                  <a:pt x="110" y="48"/>
                </a:lnTo>
                <a:lnTo>
                  <a:pt x="112" y="46"/>
                </a:lnTo>
                <a:lnTo>
                  <a:pt x="109" y="45"/>
                </a:lnTo>
                <a:lnTo>
                  <a:pt x="109" y="44"/>
                </a:lnTo>
                <a:lnTo>
                  <a:pt x="107" y="42"/>
                </a:lnTo>
                <a:lnTo>
                  <a:pt x="107" y="41"/>
                </a:lnTo>
                <a:lnTo>
                  <a:pt x="107" y="40"/>
                </a:lnTo>
                <a:lnTo>
                  <a:pt x="109" y="40"/>
                </a:lnTo>
                <a:lnTo>
                  <a:pt x="110" y="38"/>
                </a:lnTo>
                <a:lnTo>
                  <a:pt x="114" y="38"/>
                </a:lnTo>
                <a:lnTo>
                  <a:pt x="120" y="30"/>
                </a:lnTo>
                <a:lnTo>
                  <a:pt x="120" y="29"/>
                </a:lnTo>
                <a:lnTo>
                  <a:pt x="122" y="27"/>
                </a:lnTo>
                <a:lnTo>
                  <a:pt x="124" y="27"/>
                </a:lnTo>
                <a:lnTo>
                  <a:pt x="128" y="26"/>
                </a:lnTo>
                <a:lnTo>
                  <a:pt x="128" y="25"/>
                </a:lnTo>
                <a:lnTo>
                  <a:pt x="129" y="15"/>
                </a:lnTo>
                <a:lnTo>
                  <a:pt x="131" y="15"/>
                </a:lnTo>
                <a:lnTo>
                  <a:pt x="131" y="14"/>
                </a:lnTo>
                <a:lnTo>
                  <a:pt x="133" y="11"/>
                </a:lnTo>
                <a:lnTo>
                  <a:pt x="137" y="8"/>
                </a:lnTo>
                <a:lnTo>
                  <a:pt x="139" y="8"/>
                </a:lnTo>
                <a:lnTo>
                  <a:pt x="140" y="8"/>
                </a:lnTo>
                <a:lnTo>
                  <a:pt x="144" y="11"/>
                </a:lnTo>
                <a:lnTo>
                  <a:pt x="148" y="7"/>
                </a:lnTo>
                <a:lnTo>
                  <a:pt x="162" y="0"/>
                </a:lnTo>
                <a:lnTo>
                  <a:pt x="162" y="1"/>
                </a:lnTo>
                <a:lnTo>
                  <a:pt x="163" y="1"/>
                </a:lnTo>
                <a:lnTo>
                  <a:pt x="163" y="3"/>
                </a:lnTo>
                <a:lnTo>
                  <a:pt x="166" y="7"/>
                </a:lnTo>
                <a:lnTo>
                  <a:pt x="166" y="10"/>
                </a:lnTo>
                <a:lnTo>
                  <a:pt x="169" y="16"/>
                </a:lnTo>
                <a:lnTo>
                  <a:pt x="170" y="19"/>
                </a:lnTo>
                <a:lnTo>
                  <a:pt x="173" y="23"/>
                </a:lnTo>
                <a:lnTo>
                  <a:pt x="173" y="25"/>
                </a:lnTo>
                <a:lnTo>
                  <a:pt x="174" y="26"/>
                </a:lnTo>
                <a:lnTo>
                  <a:pt x="178" y="30"/>
                </a:lnTo>
                <a:lnTo>
                  <a:pt x="184" y="35"/>
                </a:lnTo>
                <a:lnTo>
                  <a:pt x="188" y="38"/>
                </a:lnTo>
                <a:lnTo>
                  <a:pt x="191" y="40"/>
                </a:lnTo>
                <a:lnTo>
                  <a:pt x="200" y="44"/>
                </a:lnTo>
                <a:lnTo>
                  <a:pt x="201" y="44"/>
                </a:lnTo>
                <a:lnTo>
                  <a:pt x="204" y="45"/>
                </a:lnTo>
                <a:lnTo>
                  <a:pt x="208" y="46"/>
                </a:lnTo>
                <a:lnTo>
                  <a:pt x="208" y="50"/>
                </a:lnTo>
                <a:lnTo>
                  <a:pt x="208" y="56"/>
                </a:lnTo>
                <a:lnTo>
                  <a:pt x="215" y="61"/>
                </a:lnTo>
                <a:lnTo>
                  <a:pt x="218" y="63"/>
                </a:lnTo>
                <a:lnTo>
                  <a:pt x="222" y="64"/>
                </a:lnTo>
                <a:lnTo>
                  <a:pt x="226" y="64"/>
                </a:lnTo>
                <a:lnTo>
                  <a:pt x="229" y="65"/>
                </a:lnTo>
                <a:lnTo>
                  <a:pt x="238" y="67"/>
                </a:lnTo>
                <a:lnTo>
                  <a:pt x="240" y="68"/>
                </a:lnTo>
                <a:lnTo>
                  <a:pt x="241" y="68"/>
                </a:lnTo>
                <a:lnTo>
                  <a:pt x="245" y="70"/>
                </a:lnTo>
                <a:lnTo>
                  <a:pt x="253" y="71"/>
                </a:lnTo>
                <a:lnTo>
                  <a:pt x="257" y="71"/>
                </a:lnTo>
                <a:lnTo>
                  <a:pt x="267" y="74"/>
                </a:lnTo>
                <a:lnTo>
                  <a:pt x="270" y="74"/>
                </a:lnTo>
                <a:lnTo>
                  <a:pt x="276" y="76"/>
                </a:lnTo>
                <a:lnTo>
                  <a:pt x="281" y="76"/>
                </a:lnTo>
                <a:lnTo>
                  <a:pt x="289" y="78"/>
                </a:lnTo>
                <a:lnTo>
                  <a:pt x="290" y="79"/>
                </a:lnTo>
                <a:lnTo>
                  <a:pt x="291" y="79"/>
                </a:lnTo>
                <a:lnTo>
                  <a:pt x="293" y="83"/>
                </a:lnTo>
                <a:lnTo>
                  <a:pt x="294" y="86"/>
                </a:lnTo>
                <a:lnTo>
                  <a:pt x="296" y="89"/>
                </a:lnTo>
                <a:lnTo>
                  <a:pt x="298" y="93"/>
                </a:lnTo>
                <a:lnTo>
                  <a:pt x="300" y="95"/>
                </a:lnTo>
                <a:lnTo>
                  <a:pt x="301" y="98"/>
                </a:lnTo>
                <a:lnTo>
                  <a:pt x="302" y="101"/>
                </a:lnTo>
                <a:lnTo>
                  <a:pt x="304" y="104"/>
                </a:lnTo>
                <a:lnTo>
                  <a:pt x="306" y="106"/>
                </a:lnTo>
                <a:lnTo>
                  <a:pt x="309" y="112"/>
                </a:lnTo>
                <a:lnTo>
                  <a:pt x="312" y="115"/>
                </a:lnTo>
                <a:lnTo>
                  <a:pt x="312" y="116"/>
                </a:lnTo>
                <a:lnTo>
                  <a:pt x="315" y="120"/>
                </a:lnTo>
                <a:lnTo>
                  <a:pt x="319" y="127"/>
                </a:lnTo>
                <a:lnTo>
                  <a:pt x="323" y="131"/>
                </a:lnTo>
                <a:lnTo>
                  <a:pt x="320" y="139"/>
                </a:lnTo>
                <a:lnTo>
                  <a:pt x="320" y="140"/>
                </a:lnTo>
                <a:lnTo>
                  <a:pt x="319" y="145"/>
                </a:lnTo>
                <a:lnTo>
                  <a:pt x="316" y="154"/>
                </a:lnTo>
                <a:lnTo>
                  <a:pt x="312" y="164"/>
                </a:lnTo>
                <a:lnTo>
                  <a:pt x="309" y="169"/>
                </a:lnTo>
                <a:lnTo>
                  <a:pt x="309" y="169"/>
                </a:lnTo>
                <a:lnTo>
                  <a:pt x="305" y="176"/>
                </a:lnTo>
                <a:lnTo>
                  <a:pt x="302" y="185"/>
                </a:lnTo>
                <a:lnTo>
                  <a:pt x="298" y="195"/>
                </a:lnTo>
                <a:lnTo>
                  <a:pt x="296" y="200"/>
                </a:lnTo>
                <a:lnTo>
                  <a:pt x="291" y="207"/>
                </a:lnTo>
                <a:lnTo>
                  <a:pt x="293" y="211"/>
                </a:lnTo>
                <a:lnTo>
                  <a:pt x="294" y="217"/>
                </a:lnTo>
                <a:lnTo>
                  <a:pt x="296" y="221"/>
                </a:lnTo>
                <a:lnTo>
                  <a:pt x="296" y="225"/>
                </a:lnTo>
                <a:lnTo>
                  <a:pt x="296" y="235"/>
                </a:lnTo>
                <a:lnTo>
                  <a:pt x="297" y="237"/>
                </a:lnTo>
                <a:lnTo>
                  <a:pt x="301" y="243"/>
                </a:lnTo>
                <a:lnTo>
                  <a:pt x="304" y="245"/>
                </a:lnTo>
                <a:lnTo>
                  <a:pt x="305" y="247"/>
                </a:lnTo>
                <a:lnTo>
                  <a:pt x="310" y="251"/>
                </a:lnTo>
                <a:lnTo>
                  <a:pt x="312" y="251"/>
                </a:lnTo>
                <a:lnTo>
                  <a:pt x="315" y="252"/>
                </a:lnTo>
                <a:lnTo>
                  <a:pt x="316" y="252"/>
                </a:lnTo>
                <a:lnTo>
                  <a:pt x="317" y="254"/>
                </a:lnTo>
                <a:lnTo>
                  <a:pt x="319" y="254"/>
                </a:lnTo>
                <a:lnTo>
                  <a:pt x="319" y="255"/>
                </a:lnTo>
                <a:lnTo>
                  <a:pt x="321" y="255"/>
                </a:lnTo>
                <a:lnTo>
                  <a:pt x="321" y="256"/>
                </a:lnTo>
                <a:lnTo>
                  <a:pt x="323" y="256"/>
                </a:lnTo>
                <a:lnTo>
                  <a:pt x="324" y="259"/>
                </a:lnTo>
                <a:lnTo>
                  <a:pt x="325" y="258"/>
                </a:lnTo>
                <a:lnTo>
                  <a:pt x="327" y="252"/>
                </a:lnTo>
                <a:lnTo>
                  <a:pt x="327" y="250"/>
                </a:lnTo>
                <a:lnTo>
                  <a:pt x="331" y="243"/>
                </a:lnTo>
                <a:lnTo>
                  <a:pt x="332" y="241"/>
                </a:lnTo>
                <a:lnTo>
                  <a:pt x="336" y="228"/>
                </a:lnTo>
                <a:lnTo>
                  <a:pt x="336" y="226"/>
                </a:lnTo>
                <a:lnTo>
                  <a:pt x="335" y="221"/>
                </a:lnTo>
                <a:lnTo>
                  <a:pt x="336" y="217"/>
                </a:lnTo>
                <a:lnTo>
                  <a:pt x="335" y="215"/>
                </a:lnTo>
                <a:lnTo>
                  <a:pt x="336" y="213"/>
                </a:lnTo>
                <a:lnTo>
                  <a:pt x="336" y="210"/>
                </a:lnTo>
                <a:lnTo>
                  <a:pt x="336" y="210"/>
                </a:lnTo>
                <a:lnTo>
                  <a:pt x="336" y="206"/>
                </a:lnTo>
                <a:lnTo>
                  <a:pt x="336" y="205"/>
                </a:lnTo>
                <a:lnTo>
                  <a:pt x="336" y="202"/>
                </a:lnTo>
                <a:lnTo>
                  <a:pt x="336" y="202"/>
                </a:lnTo>
                <a:lnTo>
                  <a:pt x="336" y="196"/>
                </a:lnTo>
                <a:lnTo>
                  <a:pt x="336" y="194"/>
                </a:lnTo>
                <a:lnTo>
                  <a:pt x="334" y="192"/>
                </a:lnTo>
                <a:lnTo>
                  <a:pt x="332" y="192"/>
                </a:lnTo>
                <a:lnTo>
                  <a:pt x="331" y="190"/>
                </a:lnTo>
                <a:lnTo>
                  <a:pt x="330" y="179"/>
                </a:lnTo>
                <a:lnTo>
                  <a:pt x="334" y="175"/>
                </a:lnTo>
                <a:lnTo>
                  <a:pt x="336" y="169"/>
                </a:lnTo>
                <a:lnTo>
                  <a:pt x="339" y="170"/>
                </a:lnTo>
                <a:lnTo>
                  <a:pt x="346" y="169"/>
                </a:lnTo>
                <a:lnTo>
                  <a:pt x="349" y="166"/>
                </a:lnTo>
                <a:lnTo>
                  <a:pt x="350" y="169"/>
                </a:lnTo>
                <a:lnTo>
                  <a:pt x="354" y="168"/>
                </a:lnTo>
                <a:lnTo>
                  <a:pt x="362" y="153"/>
                </a:lnTo>
                <a:lnTo>
                  <a:pt x="362" y="150"/>
                </a:lnTo>
                <a:lnTo>
                  <a:pt x="364" y="147"/>
                </a:lnTo>
                <a:lnTo>
                  <a:pt x="364" y="145"/>
                </a:lnTo>
                <a:lnTo>
                  <a:pt x="369" y="142"/>
                </a:lnTo>
                <a:lnTo>
                  <a:pt x="369" y="139"/>
                </a:lnTo>
                <a:lnTo>
                  <a:pt x="372" y="135"/>
                </a:lnTo>
                <a:lnTo>
                  <a:pt x="373" y="134"/>
                </a:lnTo>
                <a:lnTo>
                  <a:pt x="379" y="134"/>
                </a:lnTo>
                <a:lnTo>
                  <a:pt x="380" y="136"/>
                </a:lnTo>
                <a:lnTo>
                  <a:pt x="381" y="136"/>
                </a:lnTo>
                <a:lnTo>
                  <a:pt x="383" y="136"/>
                </a:lnTo>
                <a:lnTo>
                  <a:pt x="387" y="132"/>
                </a:lnTo>
                <a:lnTo>
                  <a:pt x="388" y="132"/>
                </a:lnTo>
                <a:lnTo>
                  <a:pt x="390" y="127"/>
                </a:lnTo>
                <a:lnTo>
                  <a:pt x="394" y="116"/>
                </a:lnTo>
                <a:lnTo>
                  <a:pt x="392" y="112"/>
                </a:lnTo>
                <a:lnTo>
                  <a:pt x="392" y="106"/>
                </a:lnTo>
                <a:lnTo>
                  <a:pt x="391" y="104"/>
                </a:lnTo>
                <a:lnTo>
                  <a:pt x="391" y="104"/>
                </a:lnTo>
                <a:lnTo>
                  <a:pt x="392" y="102"/>
                </a:lnTo>
                <a:lnTo>
                  <a:pt x="395" y="97"/>
                </a:lnTo>
                <a:lnTo>
                  <a:pt x="395" y="94"/>
                </a:lnTo>
                <a:lnTo>
                  <a:pt x="395" y="93"/>
                </a:lnTo>
                <a:lnTo>
                  <a:pt x="394" y="89"/>
                </a:lnTo>
                <a:lnTo>
                  <a:pt x="392" y="86"/>
                </a:lnTo>
                <a:lnTo>
                  <a:pt x="390" y="80"/>
                </a:lnTo>
                <a:lnTo>
                  <a:pt x="388" y="79"/>
                </a:lnTo>
                <a:lnTo>
                  <a:pt x="384" y="71"/>
                </a:lnTo>
                <a:lnTo>
                  <a:pt x="380" y="71"/>
                </a:lnTo>
                <a:lnTo>
                  <a:pt x="379" y="68"/>
                </a:lnTo>
                <a:lnTo>
                  <a:pt x="381" y="67"/>
                </a:lnTo>
                <a:lnTo>
                  <a:pt x="384" y="64"/>
                </a:lnTo>
                <a:lnTo>
                  <a:pt x="392" y="67"/>
                </a:lnTo>
                <a:lnTo>
                  <a:pt x="395" y="68"/>
                </a:lnTo>
                <a:lnTo>
                  <a:pt x="406" y="74"/>
                </a:lnTo>
                <a:lnTo>
                  <a:pt x="413" y="78"/>
                </a:lnTo>
                <a:lnTo>
                  <a:pt x="425" y="89"/>
                </a:lnTo>
                <a:lnTo>
                  <a:pt x="435" y="86"/>
                </a:lnTo>
                <a:lnTo>
                  <a:pt x="441" y="85"/>
                </a:lnTo>
                <a:lnTo>
                  <a:pt x="444" y="85"/>
                </a:lnTo>
                <a:lnTo>
                  <a:pt x="445" y="85"/>
                </a:lnTo>
                <a:lnTo>
                  <a:pt x="454" y="85"/>
                </a:lnTo>
                <a:lnTo>
                  <a:pt x="462" y="72"/>
                </a:lnTo>
                <a:lnTo>
                  <a:pt x="462" y="70"/>
                </a:lnTo>
                <a:lnTo>
                  <a:pt x="462" y="68"/>
                </a:lnTo>
                <a:lnTo>
                  <a:pt x="459" y="64"/>
                </a:lnTo>
                <a:lnTo>
                  <a:pt x="460" y="63"/>
                </a:lnTo>
                <a:lnTo>
                  <a:pt x="459" y="55"/>
                </a:lnTo>
                <a:lnTo>
                  <a:pt x="456" y="50"/>
                </a:lnTo>
                <a:lnTo>
                  <a:pt x="454" y="45"/>
                </a:lnTo>
                <a:lnTo>
                  <a:pt x="454" y="42"/>
                </a:lnTo>
                <a:lnTo>
                  <a:pt x="455" y="44"/>
                </a:lnTo>
                <a:lnTo>
                  <a:pt x="454" y="41"/>
                </a:lnTo>
                <a:lnTo>
                  <a:pt x="452" y="40"/>
                </a:lnTo>
                <a:lnTo>
                  <a:pt x="452" y="41"/>
                </a:lnTo>
                <a:lnTo>
                  <a:pt x="449" y="38"/>
                </a:lnTo>
                <a:lnTo>
                  <a:pt x="448" y="38"/>
                </a:lnTo>
                <a:lnTo>
                  <a:pt x="445" y="35"/>
                </a:lnTo>
                <a:lnTo>
                  <a:pt x="447" y="34"/>
                </a:lnTo>
                <a:lnTo>
                  <a:pt x="445" y="29"/>
                </a:lnTo>
                <a:lnTo>
                  <a:pt x="443" y="29"/>
                </a:lnTo>
                <a:lnTo>
                  <a:pt x="443" y="25"/>
                </a:lnTo>
                <a:lnTo>
                  <a:pt x="441" y="26"/>
                </a:lnTo>
                <a:lnTo>
                  <a:pt x="441" y="23"/>
                </a:lnTo>
                <a:lnTo>
                  <a:pt x="440" y="23"/>
                </a:lnTo>
                <a:lnTo>
                  <a:pt x="439" y="22"/>
                </a:lnTo>
                <a:lnTo>
                  <a:pt x="436" y="19"/>
                </a:lnTo>
                <a:lnTo>
                  <a:pt x="436" y="1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" name="Freeform 1138"/>
          <p:cNvSpPr>
            <a:spLocks/>
          </p:cNvSpPr>
          <p:nvPr/>
        </p:nvSpPr>
        <p:spPr bwMode="auto">
          <a:xfrm>
            <a:off x="4198938" y="742950"/>
            <a:ext cx="138113" cy="173038"/>
          </a:xfrm>
          <a:custGeom>
            <a:avLst/>
            <a:gdLst>
              <a:gd name="T0" fmla="*/ 13 w 87"/>
              <a:gd name="T1" fmla="*/ 109 h 109"/>
              <a:gd name="T2" fmla="*/ 13 w 87"/>
              <a:gd name="T3" fmla="*/ 23 h 109"/>
              <a:gd name="T4" fmla="*/ 72 w 87"/>
              <a:gd name="T5" fmla="*/ 109 h 109"/>
              <a:gd name="T6" fmla="*/ 87 w 87"/>
              <a:gd name="T7" fmla="*/ 109 h 109"/>
              <a:gd name="T8" fmla="*/ 87 w 87"/>
              <a:gd name="T9" fmla="*/ 0 h 109"/>
              <a:gd name="T10" fmla="*/ 72 w 87"/>
              <a:gd name="T11" fmla="*/ 0 h 109"/>
              <a:gd name="T12" fmla="*/ 72 w 87"/>
              <a:gd name="T13" fmla="*/ 86 h 109"/>
              <a:gd name="T14" fmla="*/ 15 w 87"/>
              <a:gd name="T15" fmla="*/ 0 h 109"/>
              <a:gd name="T16" fmla="*/ 0 w 87"/>
              <a:gd name="T17" fmla="*/ 0 h 109"/>
              <a:gd name="T18" fmla="*/ 0 w 87"/>
              <a:gd name="T19" fmla="*/ 109 h 109"/>
              <a:gd name="T20" fmla="*/ 13 w 87"/>
              <a:gd name="T21" fmla="*/ 109 h 109"/>
              <a:gd name="T22" fmla="*/ 13 w 87"/>
              <a:gd name="T23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" h="109">
                <a:moveTo>
                  <a:pt x="13" y="109"/>
                </a:moveTo>
                <a:lnTo>
                  <a:pt x="13" y="23"/>
                </a:lnTo>
                <a:lnTo>
                  <a:pt x="72" y="109"/>
                </a:lnTo>
                <a:lnTo>
                  <a:pt x="87" y="109"/>
                </a:lnTo>
                <a:lnTo>
                  <a:pt x="87" y="0"/>
                </a:lnTo>
                <a:lnTo>
                  <a:pt x="72" y="0"/>
                </a:lnTo>
                <a:lnTo>
                  <a:pt x="72" y="86"/>
                </a:lnTo>
                <a:lnTo>
                  <a:pt x="15" y="0"/>
                </a:lnTo>
                <a:lnTo>
                  <a:pt x="0" y="0"/>
                </a:lnTo>
                <a:lnTo>
                  <a:pt x="0" y="109"/>
                </a:lnTo>
                <a:lnTo>
                  <a:pt x="13" y="109"/>
                </a:lnTo>
                <a:lnTo>
                  <a:pt x="13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" name="Freeform 1139"/>
          <p:cNvSpPr>
            <a:spLocks noEditPoints="1"/>
          </p:cNvSpPr>
          <p:nvPr/>
        </p:nvSpPr>
        <p:spPr bwMode="auto">
          <a:xfrm>
            <a:off x="4365625" y="787400"/>
            <a:ext cx="115888" cy="133350"/>
          </a:xfrm>
          <a:custGeom>
            <a:avLst/>
            <a:gdLst>
              <a:gd name="T0" fmla="*/ 7 w 54"/>
              <a:gd name="T1" fmla="*/ 53 h 61"/>
              <a:gd name="T2" fmla="*/ 27 w 54"/>
              <a:gd name="T3" fmla="*/ 61 h 61"/>
              <a:gd name="T4" fmla="*/ 41 w 54"/>
              <a:gd name="T5" fmla="*/ 57 h 61"/>
              <a:gd name="T6" fmla="*/ 51 w 54"/>
              <a:gd name="T7" fmla="*/ 47 h 61"/>
              <a:gd name="T8" fmla="*/ 54 w 54"/>
              <a:gd name="T9" fmla="*/ 29 h 61"/>
              <a:gd name="T10" fmla="*/ 47 w 54"/>
              <a:gd name="T11" fmla="*/ 8 h 61"/>
              <a:gd name="T12" fmla="*/ 27 w 54"/>
              <a:gd name="T13" fmla="*/ 0 h 61"/>
              <a:gd name="T14" fmla="*/ 9 w 54"/>
              <a:gd name="T15" fmla="*/ 6 h 61"/>
              <a:gd name="T16" fmla="*/ 0 w 54"/>
              <a:gd name="T17" fmla="*/ 30 h 61"/>
              <a:gd name="T18" fmla="*/ 7 w 54"/>
              <a:gd name="T19" fmla="*/ 53 h 61"/>
              <a:gd name="T20" fmla="*/ 15 w 54"/>
              <a:gd name="T21" fmla="*/ 13 h 61"/>
              <a:gd name="T22" fmla="*/ 27 w 54"/>
              <a:gd name="T23" fmla="*/ 8 h 61"/>
              <a:gd name="T24" fmla="*/ 39 w 54"/>
              <a:gd name="T25" fmla="*/ 13 h 61"/>
              <a:gd name="T26" fmla="*/ 44 w 54"/>
              <a:gd name="T27" fmla="*/ 30 h 61"/>
              <a:gd name="T28" fmla="*/ 39 w 54"/>
              <a:gd name="T29" fmla="*/ 47 h 61"/>
              <a:gd name="T30" fmla="*/ 27 w 54"/>
              <a:gd name="T31" fmla="*/ 52 h 61"/>
              <a:gd name="T32" fmla="*/ 15 w 54"/>
              <a:gd name="T33" fmla="*/ 47 h 61"/>
              <a:gd name="T34" fmla="*/ 10 w 54"/>
              <a:gd name="T35" fmla="*/ 30 h 61"/>
              <a:gd name="T36" fmla="*/ 15 w 54"/>
              <a:gd name="T37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4" h="61">
                <a:moveTo>
                  <a:pt x="7" y="53"/>
                </a:moveTo>
                <a:cubicBezTo>
                  <a:pt x="12" y="58"/>
                  <a:pt x="19" y="61"/>
                  <a:pt x="27" y="61"/>
                </a:cubicBezTo>
                <a:cubicBezTo>
                  <a:pt x="32" y="61"/>
                  <a:pt x="37" y="59"/>
                  <a:pt x="41" y="57"/>
                </a:cubicBezTo>
                <a:cubicBezTo>
                  <a:pt x="45" y="55"/>
                  <a:pt x="49" y="51"/>
                  <a:pt x="51" y="47"/>
                </a:cubicBezTo>
                <a:cubicBezTo>
                  <a:pt x="53" y="43"/>
                  <a:pt x="54" y="37"/>
                  <a:pt x="54" y="29"/>
                </a:cubicBezTo>
                <a:cubicBezTo>
                  <a:pt x="54" y="20"/>
                  <a:pt x="52" y="13"/>
                  <a:pt x="47" y="8"/>
                </a:cubicBezTo>
                <a:cubicBezTo>
                  <a:pt x="41" y="2"/>
                  <a:pt x="35" y="0"/>
                  <a:pt x="27" y="0"/>
                </a:cubicBezTo>
                <a:cubicBezTo>
                  <a:pt x="20" y="0"/>
                  <a:pt x="14" y="2"/>
                  <a:pt x="9" y="6"/>
                </a:cubicBezTo>
                <a:cubicBezTo>
                  <a:pt x="3" y="11"/>
                  <a:pt x="0" y="19"/>
                  <a:pt x="0" y="30"/>
                </a:cubicBezTo>
                <a:cubicBezTo>
                  <a:pt x="0" y="40"/>
                  <a:pt x="2" y="48"/>
                  <a:pt x="7" y="53"/>
                </a:cubicBezTo>
                <a:close/>
                <a:moveTo>
                  <a:pt x="15" y="13"/>
                </a:moveTo>
                <a:cubicBezTo>
                  <a:pt x="18" y="10"/>
                  <a:pt x="22" y="8"/>
                  <a:pt x="27" y="8"/>
                </a:cubicBezTo>
                <a:cubicBezTo>
                  <a:pt x="32" y="8"/>
                  <a:pt x="36" y="10"/>
                  <a:pt x="39" y="13"/>
                </a:cubicBezTo>
                <a:cubicBezTo>
                  <a:pt x="42" y="17"/>
                  <a:pt x="44" y="23"/>
                  <a:pt x="44" y="30"/>
                </a:cubicBezTo>
                <a:cubicBezTo>
                  <a:pt x="44" y="37"/>
                  <a:pt x="42" y="43"/>
                  <a:pt x="39" y="47"/>
                </a:cubicBezTo>
                <a:cubicBezTo>
                  <a:pt x="36" y="51"/>
                  <a:pt x="32" y="52"/>
                  <a:pt x="27" y="52"/>
                </a:cubicBezTo>
                <a:cubicBezTo>
                  <a:pt x="22" y="52"/>
                  <a:pt x="18" y="51"/>
                  <a:pt x="15" y="47"/>
                </a:cubicBezTo>
                <a:cubicBezTo>
                  <a:pt x="11" y="43"/>
                  <a:pt x="10" y="38"/>
                  <a:pt x="10" y="30"/>
                </a:cubicBezTo>
                <a:cubicBezTo>
                  <a:pt x="10" y="23"/>
                  <a:pt x="11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" name="Freeform 1140"/>
          <p:cNvSpPr>
            <a:spLocks/>
          </p:cNvSpPr>
          <p:nvPr/>
        </p:nvSpPr>
        <p:spPr bwMode="auto">
          <a:xfrm>
            <a:off x="4508500" y="787400"/>
            <a:ext cx="66675" cy="128588"/>
          </a:xfrm>
          <a:custGeom>
            <a:avLst/>
            <a:gdLst>
              <a:gd name="T0" fmla="*/ 9 w 31"/>
              <a:gd name="T1" fmla="*/ 59 h 59"/>
              <a:gd name="T2" fmla="*/ 9 w 31"/>
              <a:gd name="T3" fmla="*/ 29 h 59"/>
              <a:gd name="T4" fmla="*/ 11 w 31"/>
              <a:gd name="T5" fmla="*/ 17 h 59"/>
              <a:gd name="T6" fmla="*/ 15 w 31"/>
              <a:gd name="T7" fmla="*/ 12 h 59"/>
              <a:gd name="T8" fmla="*/ 21 w 31"/>
              <a:gd name="T9" fmla="*/ 10 h 59"/>
              <a:gd name="T10" fmla="*/ 28 w 31"/>
              <a:gd name="T11" fmla="*/ 12 h 59"/>
              <a:gd name="T12" fmla="*/ 31 w 31"/>
              <a:gd name="T13" fmla="*/ 3 h 59"/>
              <a:gd name="T14" fmla="*/ 21 w 31"/>
              <a:gd name="T15" fmla="*/ 0 h 59"/>
              <a:gd name="T16" fmla="*/ 15 w 31"/>
              <a:gd name="T17" fmla="*/ 2 h 59"/>
              <a:gd name="T18" fmla="*/ 9 w 31"/>
              <a:gd name="T19" fmla="*/ 10 h 59"/>
              <a:gd name="T20" fmla="*/ 9 w 31"/>
              <a:gd name="T21" fmla="*/ 1 h 59"/>
              <a:gd name="T22" fmla="*/ 0 w 31"/>
              <a:gd name="T23" fmla="*/ 1 h 59"/>
              <a:gd name="T24" fmla="*/ 0 w 31"/>
              <a:gd name="T25" fmla="*/ 59 h 59"/>
              <a:gd name="T26" fmla="*/ 9 w 31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59">
                <a:moveTo>
                  <a:pt x="9" y="59"/>
                </a:moveTo>
                <a:cubicBezTo>
                  <a:pt x="9" y="29"/>
                  <a:pt x="9" y="29"/>
                  <a:pt x="9" y="29"/>
                </a:cubicBezTo>
                <a:cubicBezTo>
                  <a:pt x="9" y="25"/>
                  <a:pt x="10" y="21"/>
                  <a:pt x="11" y="17"/>
                </a:cubicBezTo>
                <a:cubicBezTo>
                  <a:pt x="12" y="15"/>
                  <a:pt x="13" y="13"/>
                  <a:pt x="15" y="12"/>
                </a:cubicBezTo>
                <a:cubicBezTo>
                  <a:pt x="17" y="11"/>
                  <a:pt x="18" y="10"/>
                  <a:pt x="21" y="10"/>
                </a:cubicBezTo>
                <a:cubicBezTo>
                  <a:pt x="23" y="10"/>
                  <a:pt x="25" y="11"/>
                  <a:pt x="28" y="12"/>
                </a:cubicBezTo>
                <a:cubicBezTo>
                  <a:pt x="31" y="3"/>
                  <a:pt x="31" y="3"/>
                  <a:pt x="31" y="3"/>
                </a:cubicBezTo>
                <a:cubicBezTo>
                  <a:pt x="28" y="1"/>
                  <a:pt x="24" y="0"/>
                  <a:pt x="21" y="0"/>
                </a:cubicBezTo>
                <a:cubicBezTo>
                  <a:pt x="19" y="0"/>
                  <a:pt x="17" y="0"/>
                  <a:pt x="15" y="2"/>
                </a:cubicBezTo>
                <a:cubicBezTo>
                  <a:pt x="13" y="3"/>
                  <a:pt x="11" y="6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9" y="59"/>
                  <a:pt x="9" y="59"/>
                  <a:pt x="9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" name="Freeform 1141"/>
          <p:cNvSpPr>
            <a:spLocks noEditPoints="1"/>
          </p:cNvSpPr>
          <p:nvPr/>
        </p:nvSpPr>
        <p:spPr bwMode="auto">
          <a:xfrm>
            <a:off x="4579938" y="787400"/>
            <a:ext cx="112713" cy="180975"/>
          </a:xfrm>
          <a:custGeom>
            <a:avLst/>
            <a:gdLst>
              <a:gd name="T0" fmla="*/ 9 w 52"/>
              <a:gd name="T1" fmla="*/ 78 h 83"/>
              <a:gd name="T2" fmla="*/ 25 w 52"/>
              <a:gd name="T3" fmla="*/ 83 h 83"/>
              <a:gd name="T4" fmla="*/ 40 w 52"/>
              <a:gd name="T5" fmla="*/ 80 h 83"/>
              <a:gd name="T6" fmla="*/ 49 w 52"/>
              <a:gd name="T7" fmla="*/ 71 h 83"/>
              <a:gd name="T8" fmla="*/ 52 w 52"/>
              <a:gd name="T9" fmla="*/ 51 h 83"/>
              <a:gd name="T10" fmla="*/ 52 w 52"/>
              <a:gd name="T11" fmla="*/ 1 h 83"/>
              <a:gd name="T12" fmla="*/ 43 w 52"/>
              <a:gd name="T13" fmla="*/ 1 h 83"/>
              <a:gd name="T14" fmla="*/ 43 w 52"/>
              <a:gd name="T15" fmla="*/ 8 h 83"/>
              <a:gd name="T16" fmla="*/ 26 w 52"/>
              <a:gd name="T17" fmla="*/ 0 h 83"/>
              <a:gd name="T18" fmla="*/ 12 w 52"/>
              <a:gd name="T19" fmla="*/ 4 h 83"/>
              <a:gd name="T20" fmla="*/ 3 w 52"/>
              <a:gd name="T21" fmla="*/ 14 h 83"/>
              <a:gd name="T22" fmla="*/ 0 w 52"/>
              <a:gd name="T23" fmla="*/ 30 h 83"/>
              <a:gd name="T24" fmla="*/ 7 w 52"/>
              <a:gd name="T25" fmla="*/ 51 h 83"/>
              <a:gd name="T26" fmla="*/ 26 w 52"/>
              <a:gd name="T27" fmla="*/ 59 h 83"/>
              <a:gd name="T28" fmla="*/ 42 w 52"/>
              <a:gd name="T29" fmla="*/ 52 h 83"/>
              <a:gd name="T30" fmla="*/ 41 w 52"/>
              <a:gd name="T31" fmla="*/ 64 h 83"/>
              <a:gd name="T32" fmla="*/ 36 w 52"/>
              <a:gd name="T33" fmla="*/ 72 h 83"/>
              <a:gd name="T34" fmla="*/ 25 w 52"/>
              <a:gd name="T35" fmla="*/ 75 h 83"/>
              <a:gd name="T36" fmla="*/ 15 w 52"/>
              <a:gd name="T37" fmla="*/ 72 h 83"/>
              <a:gd name="T38" fmla="*/ 12 w 52"/>
              <a:gd name="T39" fmla="*/ 66 h 83"/>
              <a:gd name="T40" fmla="*/ 2 w 52"/>
              <a:gd name="T41" fmla="*/ 64 h 83"/>
              <a:gd name="T42" fmla="*/ 9 w 52"/>
              <a:gd name="T43" fmla="*/ 78 h 83"/>
              <a:gd name="T44" fmla="*/ 15 w 52"/>
              <a:gd name="T45" fmla="*/ 13 h 83"/>
              <a:gd name="T46" fmla="*/ 26 w 52"/>
              <a:gd name="T47" fmla="*/ 8 h 83"/>
              <a:gd name="T48" fmla="*/ 38 w 52"/>
              <a:gd name="T49" fmla="*/ 13 h 83"/>
              <a:gd name="T50" fmla="*/ 42 w 52"/>
              <a:gd name="T51" fmla="*/ 29 h 83"/>
              <a:gd name="T52" fmla="*/ 38 w 52"/>
              <a:gd name="T53" fmla="*/ 46 h 83"/>
              <a:gd name="T54" fmla="*/ 26 w 52"/>
              <a:gd name="T55" fmla="*/ 51 h 83"/>
              <a:gd name="T56" fmla="*/ 15 w 52"/>
              <a:gd name="T57" fmla="*/ 46 h 83"/>
              <a:gd name="T58" fmla="*/ 10 w 52"/>
              <a:gd name="T59" fmla="*/ 29 h 83"/>
              <a:gd name="T60" fmla="*/ 15 w 52"/>
              <a:gd name="T61" fmla="*/ 1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2" h="83">
                <a:moveTo>
                  <a:pt x="9" y="78"/>
                </a:moveTo>
                <a:cubicBezTo>
                  <a:pt x="13" y="81"/>
                  <a:pt x="18" y="83"/>
                  <a:pt x="25" y="83"/>
                </a:cubicBezTo>
                <a:cubicBezTo>
                  <a:pt x="31" y="83"/>
                  <a:pt x="36" y="82"/>
                  <a:pt x="40" y="80"/>
                </a:cubicBezTo>
                <a:cubicBezTo>
                  <a:pt x="44" y="77"/>
                  <a:pt x="47" y="74"/>
                  <a:pt x="49" y="71"/>
                </a:cubicBezTo>
                <a:cubicBezTo>
                  <a:pt x="51" y="67"/>
                  <a:pt x="52" y="60"/>
                  <a:pt x="52" y="51"/>
                </a:cubicBezTo>
                <a:cubicBezTo>
                  <a:pt x="52" y="1"/>
                  <a:pt x="52" y="1"/>
                  <a:pt x="52" y="1"/>
                </a:cubicBezTo>
                <a:cubicBezTo>
                  <a:pt x="43" y="1"/>
                  <a:pt x="43" y="1"/>
                  <a:pt x="43" y="1"/>
                </a:cubicBezTo>
                <a:cubicBezTo>
                  <a:pt x="43" y="8"/>
                  <a:pt x="43" y="8"/>
                  <a:pt x="43" y="8"/>
                </a:cubicBezTo>
                <a:cubicBezTo>
                  <a:pt x="38" y="3"/>
                  <a:pt x="32" y="0"/>
                  <a:pt x="26" y="0"/>
                </a:cubicBezTo>
                <a:cubicBezTo>
                  <a:pt x="20" y="0"/>
                  <a:pt x="16" y="1"/>
                  <a:pt x="12" y="4"/>
                </a:cubicBezTo>
                <a:cubicBezTo>
                  <a:pt x="8" y="6"/>
                  <a:pt x="5" y="10"/>
                  <a:pt x="3" y="14"/>
                </a:cubicBezTo>
                <a:cubicBezTo>
                  <a:pt x="1" y="19"/>
                  <a:pt x="0" y="24"/>
                  <a:pt x="0" y="30"/>
                </a:cubicBezTo>
                <a:cubicBezTo>
                  <a:pt x="0" y="38"/>
                  <a:pt x="3" y="45"/>
                  <a:pt x="7" y="51"/>
                </a:cubicBezTo>
                <a:cubicBezTo>
                  <a:pt x="11" y="56"/>
                  <a:pt x="18" y="59"/>
                  <a:pt x="26" y="59"/>
                </a:cubicBezTo>
                <a:cubicBezTo>
                  <a:pt x="32" y="59"/>
                  <a:pt x="37" y="57"/>
                  <a:pt x="42" y="52"/>
                </a:cubicBezTo>
                <a:cubicBezTo>
                  <a:pt x="42" y="58"/>
                  <a:pt x="41" y="62"/>
                  <a:pt x="41" y="64"/>
                </a:cubicBezTo>
                <a:cubicBezTo>
                  <a:pt x="40" y="68"/>
                  <a:pt x="38" y="70"/>
                  <a:pt x="36" y="72"/>
                </a:cubicBezTo>
                <a:cubicBezTo>
                  <a:pt x="33" y="74"/>
                  <a:pt x="30" y="75"/>
                  <a:pt x="25" y="75"/>
                </a:cubicBezTo>
                <a:cubicBezTo>
                  <a:pt x="21" y="75"/>
                  <a:pt x="18" y="74"/>
                  <a:pt x="15" y="72"/>
                </a:cubicBezTo>
                <a:cubicBezTo>
                  <a:pt x="13" y="71"/>
                  <a:pt x="12" y="68"/>
                  <a:pt x="12" y="66"/>
                </a:cubicBezTo>
                <a:cubicBezTo>
                  <a:pt x="2" y="64"/>
                  <a:pt x="2" y="64"/>
                  <a:pt x="2" y="64"/>
                </a:cubicBezTo>
                <a:cubicBezTo>
                  <a:pt x="2" y="70"/>
                  <a:pt x="4" y="75"/>
                  <a:pt x="9" y="78"/>
                </a:cubicBezTo>
                <a:close/>
                <a:moveTo>
                  <a:pt x="15" y="13"/>
                </a:moveTo>
                <a:cubicBezTo>
                  <a:pt x="18" y="10"/>
                  <a:pt x="22" y="8"/>
                  <a:pt x="26" y="8"/>
                </a:cubicBezTo>
                <a:cubicBezTo>
                  <a:pt x="31" y="8"/>
                  <a:pt x="35" y="10"/>
                  <a:pt x="38" y="13"/>
                </a:cubicBezTo>
                <a:cubicBezTo>
                  <a:pt x="41" y="17"/>
                  <a:pt x="42" y="22"/>
                  <a:pt x="42" y="29"/>
                </a:cubicBezTo>
                <a:cubicBezTo>
                  <a:pt x="42" y="37"/>
                  <a:pt x="41" y="42"/>
                  <a:pt x="38" y="46"/>
                </a:cubicBezTo>
                <a:cubicBezTo>
                  <a:pt x="35" y="49"/>
                  <a:pt x="31" y="51"/>
                  <a:pt x="26" y="51"/>
                </a:cubicBezTo>
                <a:cubicBezTo>
                  <a:pt x="22" y="51"/>
                  <a:pt x="18" y="49"/>
                  <a:pt x="15" y="46"/>
                </a:cubicBezTo>
                <a:cubicBezTo>
                  <a:pt x="12" y="42"/>
                  <a:pt x="10" y="37"/>
                  <a:pt x="10" y="29"/>
                </a:cubicBezTo>
                <a:cubicBezTo>
                  <a:pt x="10" y="22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" name="Freeform 1142"/>
          <p:cNvSpPr>
            <a:spLocks noEditPoints="1"/>
          </p:cNvSpPr>
          <p:nvPr/>
        </p:nvSpPr>
        <p:spPr bwMode="auto">
          <a:xfrm>
            <a:off x="4716463" y="787400"/>
            <a:ext cx="115888" cy="133350"/>
          </a:xfrm>
          <a:custGeom>
            <a:avLst/>
            <a:gdLst>
              <a:gd name="T0" fmla="*/ 37 w 54"/>
              <a:gd name="T1" fmla="*/ 50 h 61"/>
              <a:gd name="T2" fmla="*/ 28 w 54"/>
              <a:gd name="T3" fmla="*/ 52 h 61"/>
              <a:gd name="T4" fmla="*/ 16 w 54"/>
              <a:gd name="T5" fmla="*/ 47 h 61"/>
              <a:gd name="T6" fmla="*/ 11 w 54"/>
              <a:gd name="T7" fmla="*/ 33 h 61"/>
              <a:gd name="T8" fmla="*/ 54 w 54"/>
              <a:gd name="T9" fmla="*/ 33 h 61"/>
              <a:gd name="T10" fmla="*/ 54 w 54"/>
              <a:gd name="T11" fmla="*/ 30 h 61"/>
              <a:gd name="T12" fmla="*/ 47 w 54"/>
              <a:gd name="T13" fmla="*/ 8 h 61"/>
              <a:gd name="T14" fmla="*/ 28 w 54"/>
              <a:gd name="T15" fmla="*/ 0 h 61"/>
              <a:gd name="T16" fmla="*/ 8 w 54"/>
              <a:gd name="T17" fmla="*/ 8 h 61"/>
              <a:gd name="T18" fmla="*/ 0 w 54"/>
              <a:gd name="T19" fmla="*/ 31 h 61"/>
              <a:gd name="T20" fmla="*/ 8 w 54"/>
              <a:gd name="T21" fmla="*/ 53 h 61"/>
              <a:gd name="T22" fmla="*/ 28 w 54"/>
              <a:gd name="T23" fmla="*/ 61 h 61"/>
              <a:gd name="T24" fmla="*/ 45 w 54"/>
              <a:gd name="T25" fmla="*/ 56 h 61"/>
              <a:gd name="T26" fmla="*/ 54 w 54"/>
              <a:gd name="T27" fmla="*/ 42 h 61"/>
              <a:gd name="T28" fmla="*/ 43 w 54"/>
              <a:gd name="T29" fmla="*/ 41 h 61"/>
              <a:gd name="T30" fmla="*/ 37 w 54"/>
              <a:gd name="T31" fmla="*/ 50 h 61"/>
              <a:gd name="T32" fmla="*/ 16 w 54"/>
              <a:gd name="T33" fmla="*/ 12 h 61"/>
              <a:gd name="T34" fmla="*/ 28 w 54"/>
              <a:gd name="T35" fmla="*/ 8 h 61"/>
              <a:gd name="T36" fmla="*/ 40 w 54"/>
              <a:gd name="T37" fmla="*/ 14 h 61"/>
              <a:gd name="T38" fmla="*/ 44 w 54"/>
              <a:gd name="T39" fmla="*/ 25 h 61"/>
              <a:gd name="T40" fmla="*/ 11 w 54"/>
              <a:gd name="T41" fmla="*/ 25 h 61"/>
              <a:gd name="T42" fmla="*/ 16 w 54"/>
              <a:gd name="T43" fmla="*/ 1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1">
                <a:moveTo>
                  <a:pt x="37" y="50"/>
                </a:moveTo>
                <a:cubicBezTo>
                  <a:pt x="35" y="52"/>
                  <a:pt x="32" y="52"/>
                  <a:pt x="28" y="52"/>
                </a:cubicBezTo>
                <a:cubicBezTo>
                  <a:pt x="23" y="52"/>
                  <a:pt x="19" y="51"/>
                  <a:pt x="16" y="47"/>
                </a:cubicBezTo>
                <a:cubicBezTo>
                  <a:pt x="13" y="44"/>
                  <a:pt x="11" y="39"/>
                  <a:pt x="11" y="3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2"/>
                  <a:pt x="54" y="31"/>
                  <a:pt x="54" y="30"/>
                </a:cubicBezTo>
                <a:cubicBezTo>
                  <a:pt x="54" y="20"/>
                  <a:pt x="52" y="13"/>
                  <a:pt x="47" y="8"/>
                </a:cubicBezTo>
                <a:cubicBezTo>
                  <a:pt x="42" y="2"/>
                  <a:pt x="35" y="0"/>
                  <a:pt x="28" y="0"/>
                </a:cubicBezTo>
                <a:cubicBezTo>
                  <a:pt x="19" y="0"/>
                  <a:pt x="13" y="2"/>
                  <a:pt x="8" y="8"/>
                </a:cubicBezTo>
                <a:cubicBezTo>
                  <a:pt x="3" y="13"/>
                  <a:pt x="0" y="21"/>
                  <a:pt x="0" y="31"/>
                </a:cubicBezTo>
                <a:cubicBezTo>
                  <a:pt x="0" y="40"/>
                  <a:pt x="3" y="47"/>
                  <a:pt x="8" y="53"/>
                </a:cubicBezTo>
                <a:cubicBezTo>
                  <a:pt x="13" y="58"/>
                  <a:pt x="20" y="61"/>
                  <a:pt x="28" y="61"/>
                </a:cubicBezTo>
                <a:cubicBezTo>
                  <a:pt x="35" y="61"/>
                  <a:pt x="40" y="59"/>
                  <a:pt x="45" y="56"/>
                </a:cubicBezTo>
                <a:cubicBezTo>
                  <a:pt x="49" y="52"/>
                  <a:pt x="52" y="48"/>
                  <a:pt x="54" y="42"/>
                </a:cubicBezTo>
                <a:cubicBezTo>
                  <a:pt x="43" y="41"/>
                  <a:pt x="43" y="41"/>
                  <a:pt x="43" y="41"/>
                </a:cubicBezTo>
                <a:cubicBezTo>
                  <a:pt x="42" y="45"/>
                  <a:pt x="40" y="48"/>
                  <a:pt x="37" y="50"/>
                </a:cubicBezTo>
                <a:close/>
                <a:moveTo>
                  <a:pt x="16" y="12"/>
                </a:moveTo>
                <a:cubicBezTo>
                  <a:pt x="19" y="9"/>
                  <a:pt x="23" y="8"/>
                  <a:pt x="28" y="8"/>
                </a:cubicBezTo>
                <a:cubicBezTo>
                  <a:pt x="33" y="8"/>
                  <a:pt x="37" y="10"/>
                  <a:pt x="40" y="14"/>
                </a:cubicBezTo>
                <a:cubicBezTo>
                  <a:pt x="42" y="16"/>
                  <a:pt x="43" y="20"/>
                  <a:pt x="44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9"/>
                  <a:pt x="13" y="15"/>
                  <a:pt x="1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" name="Freeform 1143"/>
          <p:cNvSpPr>
            <a:spLocks/>
          </p:cNvSpPr>
          <p:nvPr/>
        </p:nvSpPr>
        <p:spPr bwMode="auto">
          <a:xfrm>
            <a:off x="4849813" y="787400"/>
            <a:ext cx="106363" cy="133350"/>
          </a:xfrm>
          <a:custGeom>
            <a:avLst/>
            <a:gdLst>
              <a:gd name="T0" fmla="*/ 8 w 49"/>
              <a:gd name="T1" fmla="*/ 56 h 61"/>
              <a:gd name="T2" fmla="*/ 25 w 49"/>
              <a:gd name="T3" fmla="*/ 61 h 61"/>
              <a:gd name="T4" fmla="*/ 37 w 49"/>
              <a:gd name="T5" fmla="*/ 58 h 61"/>
              <a:gd name="T6" fmla="*/ 46 w 49"/>
              <a:gd name="T7" fmla="*/ 51 h 61"/>
              <a:gd name="T8" fmla="*/ 49 w 49"/>
              <a:gd name="T9" fmla="*/ 42 h 61"/>
              <a:gd name="T10" fmla="*/ 46 w 49"/>
              <a:gd name="T11" fmla="*/ 34 h 61"/>
              <a:gd name="T12" fmla="*/ 40 w 49"/>
              <a:gd name="T13" fmla="*/ 29 h 61"/>
              <a:gd name="T14" fmla="*/ 25 w 49"/>
              <a:gd name="T15" fmla="*/ 24 h 61"/>
              <a:gd name="T16" fmla="*/ 16 w 49"/>
              <a:gd name="T17" fmla="*/ 21 h 61"/>
              <a:gd name="T18" fmla="*/ 13 w 49"/>
              <a:gd name="T19" fmla="*/ 19 h 61"/>
              <a:gd name="T20" fmla="*/ 11 w 49"/>
              <a:gd name="T21" fmla="*/ 15 h 61"/>
              <a:gd name="T22" fmla="*/ 14 w 49"/>
              <a:gd name="T23" fmla="*/ 10 h 61"/>
              <a:gd name="T24" fmla="*/ 24 w 49"/>
              <a:gd name="T25" fmla="*/ 8 h 61"/>
              <a:gd name="T26" fmla="*/ 33 w 49"/>
              <a:gd name="T27" fmla="*/ 10 h 61"/>
              <a:gd name="T28" fmla="*/ 37 w 49"/>
              <a:gd name="T29" fmla="*/ 17 h 61"/>
              <a:gd name="T30" fmla="*/ 46 w 49"/>
              <a:gd name="T31" fmla="*/ 16 h 61"/>
              <a:gd name="T32" fmla="*/ 43 w 49"/>
              <a:gd name="T33" fmla="*/ 7 h 61"/>
              <a:gd name="T34" fmla="*/ 35 w 49"/>
              <a:gd name="T35" fmla="*/ 2 h 61"/>
              <a:gd name="T36" fmla="*/ 23 w 49"/>
              <a:gd name="T37" fmla="*/ 0 h 61"/>
              <a:gd name="T38" fmla="*/ 15 w 49"/>
              <a:gd name="T39" fmla="*/ 1 h 61"/>
              <a:gd name="T40" fmla="*/ 8 w 49"/>
              <a:gd name="T41" fmla="*/ 4 h 61"/>
              <a:gd name="T42" fmla="*/ 4 w 49"/>
              <a:gd name="T43" fmla="*/ 9 h 61"/>
              <a:gd name="T44" fmla="*/ 2 w 49"/>
              <a:gd name="T45" fmla="*/ 17 h 61"/>
              <a:gd name="T46" fmla="*/ 4 w 49"/>
              <a:gd name="T47" fmla="*/ 24 h 61"/>
              <a:gd name="T48" fmla="*/ 10 w 49"/>
              <a:gd name="T49" fmla="*/ 30 h 61"/>
              <a:gd name="T50" fmla="*/ 25 w 49"/>
              <a:gd name="T51" fmla="*/ 35 h 61"/>
              <a:gd name="T52" fmla="*/ 35 w 49"/>
              <a:gd name="T53" fmla="*/ 38 h 61"/>
              <a:gd name="T54" fmla="*/ 38 w 49"/>
              <a:gd name="T55" fmla="*/ 43 h 61"/>
              <a:gd name="T56" fmla="*/ 35 w 49"/>
              <a:gd name="T57" fmla="*/ 50 h 61"/>
              <a:gd name="T58" fmla="*/ 25 w 49"/>
              <a:gd name="T59" fmla="*/ 52 h 61"/>
              <a:gd name="T60" fmla="*/ 14 w 49"/>
              <a:gd name="T61" fmla="*/ 49 h 61"/>
              <a:gd name="T62" fmla="*/ 10 w 49"/>
              <a:gd name="T63" fmla="*/ 40 h 61"/>
              <a:gd name="T64" fmla="*/ 0 w 49"/>
              <a:gd name="T65" fmla="*/ 42 h 61"/>
              <a:gd name="T66" fmla="*/ 8 w 49"/>
              <a:gd name="T67" fmla="*/ 5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" h="61">
                <a:moveTo>
                  <a:pt x="8" y="56"/>
                </a:moveTo>
                <a:cubicBezTo>
                  <a:pt x="12" y="59"/>
                  <a:pt x="17" y="61"/>
                  <a:pt x="25" y="61"/>
                </a:cubicBezTo>
                <a:cubicBezTo>
                  <a:pt x="30" y="61"/>
                  <a:pt x="34" y="60"/>
                  <a:pt x="37" y="58"/>
                </a:cubicBezTo>
                <a:cubicBezTo>
                  <a:pt x="41" y="57"/>
                  <a:pt x="44" y="54"/>
                  <a:pt x="46" y="51"/>
                </a:cubicBezTo>
                <a:cubicBezTo>
                  <a:pt x="48" y="49"/>
                  <a:pt x="49" y="45"/>
                  <a:pt x="49" y="42"/>
                </a:cubicBezTo>
                <a:cubicBezTo>
                  <a:pt x="49" y="39"/>
                  <a:pt x="48" y="36"/>
                  <a:pt x="46" y="34"/>
                </a:cubicBezTo>
                <a:cubicBezTo>
                  <a:pt x="45" y="31"/>
                  <a:pt x="42" y="30"/>
                  <a:pt x="40" y="29"/>
                </a:cubicBezTo>
                <a:cubicBezTo>
                  <a:pt x="37" y="27"/>
                  <a:pt x="32" y="26"/>
                  <a:pt x="25" y="24"/>
                </a:cubicBezTo>
                <a:cubicBezTo>
                  <a:pt x="20" y="23"/>
                  <a:pt x="17" y="22"/>
                  <a:pt x="16" y="21"/>
                </a:cubicBezTo>
                <a:cubicBezTo>
                  <a:pt x="15" y="21"/>
                  <a:pt x="13" y="20"/>
                  <a:pt x="13" y="19"/>
                </a:cubicBezTo>
                <a:cubicBezTo>
                  <a:pt x="12" y="18"/>
                  <a:pt x="11" y="17"/>
                  <a:pt x="11" y="15"/>
                </a:cubicBezTo>
                <a:cubicBezTo>
                  <a:pt x="11" y="13"/>
                  <a:pt x="12" y="12"/>
                  <a:pt x="14" y="10"/>
                </a:cubicBezTo>
                <a:cubicBezTo>
                  <a:pt x="16" y="9"/>
                  <a:pt x="19" y="8"/>
                  <a:pt x="24" y="8"/>
                </a:cubicBezTo>
                <a:cubicBezTo>
                  <a:pt x="28" y="8"/>
                  <a:pt x="31" y="9"/>
                  <a:pt x="33" y="10"/>
                </a:cubicBezTo>
                <a:cubicBezTo>
                  <a:pt x="35" y="12"/>
                  <a:pt x="36" y="14"/>
                  <a:pt x="37" y="17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2"/>
                  <a:pt x="45" y="9"/>
                  <a:pt x="43" y="7"/>
                </a:cubicBezTo>
                <a:cubicBezTo>
                  <a:pt x="41" y="5"/>
                  <a:pt x="39" y="3"/>
                  <a:pt x="35" y="2"/>
                </a:cubicBezTo>
                <a:cubicBezTo>
                  <a:pt x="32" y="0"/>
                  <a:pt x="28" y="0"/>
                  <a:pt x="23" y="0"/>
                </a:cubicBezTo>
                <a:cubicBezTo>
                  <a:pt x="20" y="0"/>
                  <a:pt x="17" y="0"/>
                  <a:pt x="15" y="1"/>
                </a:cubicBezTo>
                <a:cubicBezTo>
                  <a:pt x="12" y="2"/>
                  <a:pt x="10" y="3"/>
                  <a:pt x="8" y="4"/>
                </a:cubicBezTo>
                <a:cubicBezTo>
                  <a:pt x="6" y="5"/>
                  <a:pt x="5" y="7"/>
                  <a:pt x="4" y="9"/>
                </a:cubicBezTo>
                <a:cubicBezTo>
                  <a:pt x="2" y="12"/>
                  <a:pt x="2" y="14"/>
                  <a:pt x="2" y="17"/>
                </a:cubicBezTo>
                <a:cubicBezTo>
                  <a:pt x="2" y="19"/>
                  <a:pt x="2" y="22"/>
                  <a:pt x="4" y="24"/>
                </a:cubicBezTo>
                <a:cubicBezTo>
                  <a:pt x="5" y="27"/>
                  <a:pt x="8" y="29"/>
                  <a:pt x="10" y="30"/>
                </a:cubicBezTo>
                <a:cubicBezTo>
                  <a:pt x="13" y="31"/>
                  <a:pt x="18" y="33"/>
                  <a:pt x="25" y="35"/>
                </a:cubicBezTo>
                <a:cubicBezTo>
                  <a:pt x="31" y="36"/>
                  <a:pt x="34" y="37"/>
                  <a:pt x="35" y="38"/>
                </a:cubicBezTo>
                <a:cubicBezTo>
                  <a:pt x="37" y="39"/>
                  <a:pt x="38" y="41"/>
                  <a:pt x="38" y="43"/>
                </a:cubicBezTo>
                <a:cubicBezTo>
                  <a:pt x="38" y="46"/>
                  <a:pt x="37" y="48"/>
                  <a:pt x="35" y="50"/>
                </a:cubicBezTo>
                <a:cubicBezTo>
                  <a:pt x="33" y="52"/>
                  <a:pt x="30" y="52"/>
                  <a:pt x="25" y="52"/>
                </a:cubicBezTo>
                <a:cubicBezTo>
                  <a:pt x="20" y="52"/>
                  <a:pt x="17" y="51"/>
                  <a:pt x="14" y="49"/>
                </a:cubicBezTo>
                <a:cubicBezTo>
                  <a:pt x="12" y="47"/>
                  <a:pt x="10" y="44"/>
                  <a:pt x="10" y="40"/>
                </a:cubicBezTo>
                <a:cubicBezTo>
                  <a:pt x="0" y="42"/>
                  <a:pt x="0" y="42"/>
                  <a:pt x="0" y="42"/>
                </a:cubicBezTo>
                <a:cubicBezTo>
                  <a:pt x="1" y="48"/>
                  <a:pt x="4" y="53"/>
                  <a:pt x="8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" name="Freeform 1144"/>
          <p:cNvSpPr>
            <a:spLocks/>
          </p:cNvSpPr>
          <p:nvPr/>
        </p:nvSpPr>
        <p:spPr bwMode="auto">
          <a:xfrm>
            <a:off x="5048250" y="742950"/>
            <a:ext cx="104775" cy="173038"/>
          </a:xfrm>
          <a:custGeom>
            <a:avLst/>
            <a:gdLst>
              <a:gd name="T0" fmla="*/ 13 w 66"/>
              <a:gd name="T1" fmla="*/ 109 h 109"/>
              <a:gd name="T2" fmla="*/ 13 w 66"/>
              <a:gd name="T3" fmla="*/ 78 h 109"/>
              <a:gd name="T4" fmla="*/ 22 w 66"/>
              <a:gd name="T5" fmla="*/ 69 h 109"/>
              <a:gd name="T6" fmla="*/ 49 w 66"/>
              <a:gd name="T7" fmla="*/ 109 h 109"/>
              <a:gd name="T8" fmla="*/ 66 w 66"/>
              <a:gd name="T9" fmla="*/ 109 h 109"/>
              <a:gd name="T10" fmla="*/ 32 w 66"/>
              <a:gd name="T11" fmla="*/ 60 h 109"/>
              <a:gd name="T12" fmla="*/ 63 w 66"/>
              <a:gd name="T13" fmla="*/ 30 h 109"/>
              <a:gd name="T14" fmla="*/ 45 w 66"/>
              <a:gd name="T15" fmla="*/ 30 h 109"/>
              <a:gd name="T16" fmla="*/ 13 w 66"/>
              <a:gd name="T17" fmla="*/ 63 h 109"/>
              <a:gd name="T18" fmla="*/ 13 w 66"/>
              <a:gd name="T19" fmla="*/ 0 h 109"/>
              <a:gd name="T20" fmla="*/ 0 w 66"/>
              <a:gd name="T21" fmla="*/ 0 h 109"/>
              <a:gd name="T22" fmla="*/ 0 w 66"/>
              <a:gd name="T23" fmla="*/ 109 h 109"/>
              <a:gd name="T24" fmla="*/ 13 w 66"/>
              <a:gd name="T25" fmla="*/ 109 h 109"/>
              <a:gd name="T26" fmla="*/ 13 w 66"/>
              <a:gd name="T27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" h="109">
                <a:moveTo>
                  <a:pt x="13" y="109"/>
                </a:moveTo>
                <a:lnTo>
                  <a:pt x="13" y="78"/>
                </a:lnTo>
                <a:lnTo>
                  <a:pt x="22" y="69"/>
                </a:lnTo>
                <a:lnTo>
                  <a:pt x="49" y="109"/>
                </a:lnTo>
                <a:lnTo>
                  <a:pt x="66" y="109"/>
                </a:lnTo>
                <a:lnTo>
                  <a:pt x="32" y="60"/>
                </a:lnTo>
                <a:lnTo>
                  <a:pt x="63" y="30"/>
                </a:lnTo>
                <a:lnTo>
                  <a:pt x="45" y="30"/>
                </a:lnTo>
                <a:lnTo>
                  <a:pt x="13" y="63"/>
                </a:lnTo>
                <a:lnTo>
                  <a:pt x="13" y="0"/>
                </a:lnTo>
                <a:lnTo>
                  <a:pt x="0" y="0"/>
                </a:lnTo>
                <a:lnTo>
                  <a:pt x="0" y="109"/>
                </a:lnTo>
                <a:lnTo>
                  <a:pt x="13" y="109"/>
                </a:lnTo>
                <a:lnTo>
                  <a:pt x="13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" name="Freeform 1145"/>
          <p:cNvSpPr>
            <a:spLocks noEditPoints="1"/>
          </p:cNvSpPr>
          <p:nvPr/>
        </p:nvSpPr>
        <p:spPr bwMode="auto">
          <a:xfrm>
            <a:off x="5160963" y="787400"/>
            <a:ext cx="119063" cy="133350"/>
          </a:xfrm>
          <a:custGeom>
            <a:avLst/>
            <a:gdLst>
              <a:gd name="T0" fmla="*/ 7 w 55"/>
              <a:gd name="T1" fmla="*/ 53 h 61"/>
              <a:gd name="T2" fmla="*/ 27 w 55"/>
              <a:gd name="T3" fmla="*/ 61 h 61"/>
              <a:gd name="T4" fmla="*/ 41 w 55"/>
              <a:gd name="T5" fmla="*/ 57 h 61"/>
              <a:gd name="T6" fmla="*/ 51 w 55"/>
              <a:gd name="T7" fmla="*/ 47 h 61"/>
              <a:gd name="T8" fmla="*/ 55 w 55"/>
              <a:gd name="T9" fmla="*/ 29 h 61"/>
              <a:gd name="T10" fmla="*/ 47 w 55"/>
              <a:gd name="T11" fmla="*/ 8 h 61"/>
              <a:gd name="T12" fmla="*/ 27 w 55"/>
              <a:gd name="T13" fmla="*/ 0 h 61"/>
              <a:gd name="T14" fmla="*/ 9 w 55"/>
              <a:gd name="T15" fmla="*/ 6 h 61"/>
              <a:gd name="T16" fmla="*/ 0 w 55"/>
              <a:gd name="T17" fmla="*/ 30 h 61"/>
              <a:gd name="T18" fmla="*/ 7 w 55"/>
              <a:gd name="T19" fmla="*/ 53 h 61"/>
              <a:gd name="T20" fmla="*/ 15 w 55"/>
              <a:gd name="T21" fmla="*/ 13 h 61"/>
              <a:gd name="T22" fmla="*/ 27 w 55"/>
              <a:gd name="T23" fmla="*/ 8 h 61"/>
              <a:gd name="T24" fmla="*/ 39 w 55"/>
              <a:gd name="T25" fmla="*/ 13 h 61"/>
              <a:gd name="T26" fmla="*/ 44 w 55"/>
              <a:gd name="T27" fmla="*/ 30 h 61"/>
              <a:gd name="T28" fmla="*/ 39 w 55"/>
              <a:gd name="T29" fmla="*/ 47 h 61"/>
              <a:gd name="T30" fmla="*/ 27 w 55"/>
              <a:gd name="T31" fmla="*/ 52 h 61"/>
              <a:gd name="T32" fmla="*/ 15 w 55"/>
              <a:gd name="T33" fmla="*/ 47 h 61"/>
              <a:gd name="T34" fmla="*/ 10 w 55"/>
              <a:gd name="T35" fmla="*/ 30 h 61"/>
              <a:gd name="T36" fmla="*/ 15 w 55"/>
              <a:gd name="T37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5" h="61">
                <a:moveTo>
                  <a:pt x="7" y="53"/>
                </a:moveTo>
                <a:cubicBezTo>
                  <a:pt x="13" y="58"/>
                  <a:pt x="19" y="61"/>
                  <a:pt x="27" y="61"/>
                </a:cubicBezTo>
                <a:cubicBezTo>
                  <a:pt x="32" y="61"/>
                  <a:pt x="37" y="59"/>
                  <a:pt x="41" y="57"/>
                </a:cubicBezTo>
                <a:cubicBezTo>
                  <a:pt x="46" y="55"/>
                  <a:pt x="49" y="51"/>
                  <a:pt x="51" y="47"/>
                </a:cubicBezTo>
                <a:cubicBezTo>
                  <a:pt x="53" y="43"/>
                  <a:pt x="55" y="37"/>
                  <a:pt x="55" y="29"/>
                </a:cubicBezTo>
                <a:cubicBezTo>
                  <a:pt x="55" y="20"/>
                  <a:pt x="52" y="13"/>
                  <a:pt x="47" y="8"/>
                </a:cubicBezTo>
                <a:cubicBezTo>
                  <a:pt x="42" y="2"/>
                  <a:pt x="35" y="0"/>
                  <a:pt x="27" y="0"/>
                </a:cubicBezTo>
                <a:cubicBezTo>
                  <a:pt x="20" y="0"/>
                  <a:pt x="14" y="2"/>
                  <a:pt x="9" y="6"/>
                </a:cubicBezTo>
                <a:cubicBezTo>
                  <a:pt x="3" y="11"/>
                  <a:pt x="0" y="19"/>
                  <a:pt x="0" y="30"/>
                </a:cubicBezTo>
                <a:cubicBezTo>
                  <a:pt x="0" y="40"/>
                  <a:pt x="2" y="48"/>
                  <a:pt x="7" y="53"/>
                </a:cubicBezTo>
                <a:close/>
                <a:moveTo>
                  <a:pt x="15" y="13"/>
                </a:moveTo>
                <a:cubicBezTo>
                  <a:pt x="18" y="10"/>
                  <a:pt x="22" y="8"/>
                  <a:pt x="27" y="8"/>
                </a:cubicBezTo>
                <a:cubicBezTo>
                  <a:pt x="32" y="8"/>
                  <a:pt x="36" y="10"/>
                  <a:pt x="39" y="13"/>
                </a:cubicBezTo>
                <a:cubicBezTo>
                  <a:pt x="43" y="17"/>
                  <a:pt x="44" y="23"/>
                  <a:pt x="44" y="30"/>
                </a:cubicBezTo>
                <a:cubicBezTo>
                  <a:pt x="44" y="37"/>
                  <a:pt x="43" y="43"/>
                  <a:pt x="39" y="47"/>
                </a:cubicBezTo>
                <a:cubicBezTo>
                  <a:pt x="36" y="51"/>
                  <a:pt x="32" y="52"/>
                  <a:pt x="27" y="52"/>
                </a:cubicBezTo>
                <a:cubicBezTo>
                  <a:pt x="22" y="52"/>
                  <a:pt x="18" y="51"/>
                  <a:pt x="15" y="47"/>
                </a:cubicBezTo>
                <a:cubicBezTo>
                  <a:pt x="12" y="43"/>
                  <a:pt x="10" y="38"/>
                  <a:pt x="10" y="30"/>
                </a:cubicBezTo>
                <a:cubicBezTo>
                  <a:pt x="10" y="23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" name="Freeform 1146"/>
          <p:cNvSpPr>
            <a:spLocks/>
          </p:cNvSpPr>
          <p:nvPr/>
        </p:nvSpPr>
        <p:spPr bwMode="auto">
          <a:xfrm>
            <a:off x="5303838" y="787400"/>
            <a:ext cx="171450" cy="128588"/>
          </a:xfrm>
          <a:custGeom>
            <a:avLst/>
            <a:gdLst>
              <a:gd name="T0" fmla="*/ 10 w 79"/>
              <a:gd name="T1" fmla="*/ 59 h 59"/>
              <a:gd name="T2" fmla="*/ 10 w 79"/>
              <a:gd name="T3" fmla="*/ 29 h 59"/>
              <a:gd name="T4" fmla="*/ 12 w 79"/>
              <a:gd name="T5" fmla="*/ 17 h 59"/>
              <a:gd name="T6" fmla="*/ 17 w 79"/>
              <a:gd name="T7" fmla="*/ 10 h 59"/>
              <a:gd name="T8" fmla="*/ 24 w 79"/>
              <a:gd name="T9" fmla="*/ 8 h 59"/>
              <a:gd name="T10" fmla="*/ 32 w 79"/>
              <a:gd name="T11" fmla="*/ 12 h 59"/>
              <a:gd name="T12" fmla="*/ 35 w 79"/>
              <a:gd name="T13" fmla="*/ 21 h 59"/>
              <a:gd name="T14" fmla="*/ 35 w 79"/>
              <a:gd name="T15" fmla="*/ 59 h 59"/>
              <a:gd name="T16" fmla="*/ 45 w 79"/>
              <a:gd name="T17" fmla="*/ 59 h 59"/>
              <a:gd name="T18" fmla="*/ 45 w 79"/>
              <a:gd name="T19" fmla="*/ 25 h 59"/>
              <a:gd name="T20" fmla="*/ 49 w 79"/>
              <a:gd name="T21" fmla="*/ 12 h 59"/>
              <a:gd name="T22" fmla="*/ 59 w 79"/>
              <a:gd name="T23" fmla="*/ 8 h 59"/>
              <a:gd name="T24" fmla="*/ 65 w 79"/>
              <a:gd name="T25" fmla="*/ 10 h 59"/>
              <a:gd name="T26" fmla="*/ 68 w 79"/>
              <a:gd name="T27" fmla="*/ 14 h 59"/>
              <a:gd name="T28" fmla="*/ 69 w 79"/>
              <a:gd name="T29" fmla="*/ 23 h 59"/>
              <a:gd name="T30" fmla="*/ 69 w 79"/>
              <a:gd name="T31" fmla="*/ 59 h 59"/>
              <a:gd name="T32" fmla="*/ 79 w 79"/>
              <a:gd name="T33" fmla="*/ 59 h 59"/>
              <a:gd name="T34" fmla="*/ 79 w 79"/>
              <a:gd name="T35" fmla="*/ 19 h 59"/>
              <a:gd name="T36" fmla="*/ 74 w 79"/>
              <a:gd name="T37" fmla="*/ 5 h 59"/>
              <a:gd name="T38" fmla="*/ 61 w 79"/>
              <a:gd name="T39" fmla="*/ 0 h 59"/>
              <a:gd name="T40" fmla="*/ 43 w 79"/>
              <a:gd name="T41" fmla="*/ 10 h 59"/>
              <a:gd name="T42" fmla="*/ 37 w 79"/>
              <a:gd name="T43" fmla="*/ 2 h 59"/>
              <a:gd name="T44" fmla="*/ 27 w 79"/>
              <a:gd name="T45" fmla="*/ 0 h 59"/>
              <a:gd name="T46" fmla="*/ 16 w 79"/>
              <a:gd name="T47" fmla="*/ 2 h 59"/>
              <a:gd name="T48" fmla="*/ 9 w 79"/>
              <a:gd name="T49" fmla="*/ 9 h 59"/>
              <a:gd name="T50" fmla="*/ 9 w 79"/>
              <a:gd name="T51" fmla="*/ 1 h 59"/>
              <a:gd name="T52" fmla="*/ 0 w 79"/>
              <a:gd name="T53" fmla="*/ 1 h 59"/>
              <a:gd name="T54" fmla="*/ 0 w 79"/>
              <a:gd name="T55" fmla="*/ 59 h 59"/>
              <a:gd name="T56" fmla="*/ 10 w 79"/>
              <a:gd name="T5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9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4"/>
                  <a:pt x="10" y="20"/>
                  <a:pt x="12" y="17"/>
                </a:cubicBezTo>
                <a:cubicBezTo>
                  <a:pt x="13" y="14"/>
                  <a:pt x="14" y="12"/>
                  <a:pt x="17" y="10"/>
                </a:cubicBezTo>
                <a:cubicBezTo>
                  <a:pt x="19" y="9"/>
                  <a:pt x="22" y="8"/>
                  <a:pt x="24" y="8"/>
                </a:cubicBezTo>
                <a:cubicBezTo>
                  <a:pt x="28" y="8"/>
                  <a:pt x="31" y="9"/>
                  <a:pt x="32" y="12"/>
                </a:cubicBezTo>
                <a:cubicBezTo>
                  <a:pt x="34" y="14"/>
                  <a:pt x="35" y="17"/>
                  <a:pt x="35" y="21"/>
                </a:cubicBezTo>
                <a:cubicBezTo>
                  <a:pt x="35" y="59"/>
                  <a:pt x="35" y="59"/>
                  <a:pt x="35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25"/>
                  <a:pt x="45" y="25"/>
                  <a:pt x="45" y="25"/>
                </a:cubicBezTo>
                <a:cubicBezTo>
                  <a:pt x="45" y="19"/>
                  <a:pt x="46" y="15"/>
                  <a:pt x="49" y="12"/>
                </a:cubicBezTo>
                <a:cubicBezTo>
                  <a:pt x="51" y="10"/>
                  <a:pt x="55" y="8"/>
                  <a:pt x="59" y="8"/>
                </a:cubicBezTo>
                <a:cubicBezTo>
                  <a:pt x="61" y="8"/>
                  <a:pt x="63" y="9"/>
                  <a:pt x="65" y="10"/>
                </a:cubicBezTo>
                <a:cubicBezTo>
                  <a:pt x="66" y="11"/>
                  <a:pt x="68" y="12"/>
                  <a:pt x="68" y="14"/>
                </a:cubicBezTo>
                <a:cubicBezTo>
                  <a:pt x="69" y="16"/>
                  <a:pt x="69" y="19"/>
                  <a:pt x="69" y="23"/>
                </a:cubicBezTo>
                <a:cubicBezTo>
                  <a:pt x="69" y="59"/>
                  <a:pt x="69" y="59"/>
                  <a:pt x="69" y="59"/>
                </a:cubicBezTo>
                <a:cubicBezTo>
                  <a:pt x="79" y="59"/>
                  <a:pt x="79" y="59"/>
                  <a:pt x="79" y="59"/>
                </a:cubicBezTo>
                <a:cubicBezTo>
                  <a:pt x="79" y="19"/>
                  <a:pt x="79" y="19"/>
                  <a:pt x="79" y="19"/>
                </a:cubicBezTo>
                <a:cubicBezTo>
                  <a:pt x="79" y="13"/>
                  <a:pt x="77" y="8"/>
                  <a:pt x="74" y="5"/>
                </a:cubicBezTo>
                <a:cubicBezTo>
                  <a:pt x="71" y="1"/>
                  <a:pt x="67" y="0"/>
                  <a:pt x="61" y="0"/>
                </a:cubicBezTo>
                <a:cubicBezTo>
                  <a:pt x="54" y="0"/>
                  <a:pt x="48" y="3"/>
                  <a:pt x="43" y="10"/>
                </a:cubicBezTo>
                <a:cubicBezTo>
                  <a:pt x="42" y="7"/>
                  <a:pt x="40" y="4"/>
                  <a:pt x="37" y="2"/>
                </a:cubicBezTo>
                <a:cubicBezTo>
                  <a:pt x="34" y="1"/>
                  <a:pt x="31" y="0"/>
                  <a:pt x="27" y="0"/>
                </a:cubicBezTo>
                <a:cubicBezTo>
                  <a:pt x="23" y="0"/>
                  <a:pt x="19" y="1"/>
                  <a:pt x="16" y="2"/>
                </a:cubicBezTo>
                <a:cubicBezTo>
                  <a:pt x="13" y="4"/>
                  <a:pt x="11" y="6"/>
                  <a:pt x="9" y="9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" name="Freeform 1147"/>
          <p:cNvSpPr>
            <a:spLocks/>
          </p:cNvSpPr>
          <p:nvPr/>
        </p:nvSpPr>
        <p:spPr bwMode="auto">
          <a:xfrm>
            <a:off x="5507038" y="787400"/>
            <a:ext cx="171450" cy="128588"/>
          </a:xfrm>
          <a:custGeom>
            <a:avLst/>
            <a:gdLst>
              <a:gd name="T0" fmla="*/ 10 w 79"/>
              <a:gd name="T1" fmla="*/ 59 h 59"/>
              <a:gd name="T2" fmla="*/ 10 w 79"/>
              <a:gd name="T3" fmla="*/ 29 h 59"/>
              <a:gd name="T4" fmla="*/ 11 w 79"/>
              <a:gd name="T5" fmla="*/ 17 h 59"/>
              <a:gd name="T6" fmla="*/ 16 w 79"/>
              <a:gd name="T7" fmla="*/ 10 h 59"/>
              <a:gd name="T8" fmla="*/ 24 w 79"/>
              <a:gd name="T9" fmla="*/ 8 h 59"/>
              <a:gd name="T10" fmla="*/ 32 w 79"/>
              <a:gd name="T11" fmla="*/ 12 h 59"/>
              <a:gd name="T12" fmla="*/ 34 w 79"/>
              <a:gd name="T13" fmla="*/ 21 h 59"/>
              <a:gd name="T14" fmla="*/ 34 w 79"/>
              <a:gd name="T15" fmla="*/ 59 h 59"/>
              <a:gd name="T16" fmla="*/ 44 w 79"/>
              <a:gd name="T17" fmla="*/ 59 h 59"/>
              <a:gd name="T18" fmla="*/ 44 w 79"/>
              <a:gd name="T19" fmla="*/ 25 h 59"/>
              <a:gd name="T20" fmla="*/ 48 w 79"/>
              <a:gd name="T21" fmla="*/ 12 h 59"/>
              <a:gd name="T22" fmla="*/ 58 w 79"/>
              <a:gd name="T23" fmla="*/ 8 h 59"/>
              <a:gd name="T24" fmla="*/ 64 w 79"/>
              <a:gd name="T25" fmla="*/ 10 h 59"/>
              <a:gd name="T26" fmla="*/ 68 w 79"/>
              <a:gd name="T27" fmla="*/ 14 h 59"/>
              <a:gd name="T28" fmla="*/ 69 w 79"/>
              <a:gd name="T29" fmla="*/ 23 h 59"/>
              <a:gd name="T30" fmla="*/ 69 w 79"/>
              <a:gd name="T31" fmla="*/ 59 h 59"/>
              <a:gd name="T32" fmla="*/ 79 w 79"/>
              <a:gd name="T33" fmla="*/ 59 h 59"/>
              <a:gd name="T34" fmla="*/ 79 w 79"/>
              <a:gd name="T35" fmla="*/ 19 h 59"/>
              <a:gd name="T36" fmla="*/ 74 w 79"/>
              <a:gd name="T37" fmla="*/ 5 h 59"/>
              <a:gd name="T38" fmla="*/ 61 w 79"/>
              <a:gd name="T39" fmla="*/ 0 h 59"/>
              <a:gd name="T40" fmla="*/ 43 w 79"/>
              <a:gd name="T41" fmla="*/ 10 h 59"/>
              <a:gd name="T42" fmla="*/ 37 w 79"/>
              <a:gd name="T43" fmla="*/ 2 h 59"/>
              <a:gd name="T44" fmla="*/ 26 w 79"/>
              <a:gd name="T45" fmla="*/ 0 h 59"/>
              <a:gd name="T46" fmla="*/ 16 w 79"/>
              <a:gd name="T47" fmla="*/ 2 h 59"/>
              <a:gd name="T48" fmla="*/ 8 w 79"/>
              <a:gd name="T49" fmla="*/ 9 h 59"/>
              <a:gd name="T50" fmla="*/ 8 w 79"/>
              <a:gd name="T51" fmla="*/ 1 h 59"/>
              <a:gd name="T52" fmla="*/ 0 w 79"/>
              <a:gd name="T53" fmla="*/ 1 h 59"/>
              <a:gd name="T54" fmla="*/ 0 w 79"/>
              <a:gd name="T55" fmla="*/ 59 h 59"/>
              <a:gd name="T56" fmla="*/ 10 w 79"/>
              <a:gd name="T5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9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4"/>
                  <a:pt x="10" y="20"/>
                  <a:pt x="11" y="17"/>
                </a:cubicBezTo>
                <a:cubicBezTo>
                  <a:pt x="12" y="14"/>
                  <a:pt x="14" y="12"/>
                  <a:pt x="16" y="10"/>
                </a:cubicBezTo>
                <a:cubicBezTo>
                  <a:pt x="19" y="9"/>
                  <a:pt x="21" y="8"/>
                  <a:pt x="24" y="8"/>
                </a:cubicBezTo>
                <a:cubicBezTo>
                  <a:pt x="28" y="8"/>
                  <a:pt x="30" y="9"/>
                  <a:pt x="32" y="12"/>
                </a:cubicBezTo>
                <a:cubicBezTo>
                  <a:pt x="33" y="14"/>
                  <a:pt x="34" y="17"/>
                  <a:pt x="34" y="21"/>
                </a:cubicBezTo>
                <a:cubicBezTo>
                  <a:pt x="34" y="59"/>
                  <a:pt x="34" y="59"/>
                  <a:pt x="3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25"/>
                  <a:pt x="44" y="25"/>
                  <a:pt x="44" y="25"/>
                </a:cubicBezTo>
                <a:cubicBezTo>
                  <a:pt x="44" y="19"/>
                  <a:pt x="45" y="15"/>
                  <a:pt x="48" y="12"/>
                </a:cubicBezTo>
                <a:cubicBezTo>
                  <a:pt x="51" y="10"/>
                  <a:pt x="54" y="8"/>
                  <a:pt x="58" y="8"/>
                </a:cubicBezTo>
                <a:cubicBezTo>
                  <a:pt x="61" y="8"/>
                  <a:pt x="63" y="9"/>
                  <a:pt x="64" y="10"/>
                </a:cubicBezTo>
                <a:cubicBezTo>
                  <a:pt x="66" y="11"/>
                  <a:pt x="67" y="12"/>
                  <a:pt x="68" y="14"/>
                </a:cubicBezTo>
                <a:cubicBezTo>
                  <a:pt x="68" y="16"/>
                  <a:pt x="69" y="19"/>
                  <a:pt x="69" y="23"/>
                </a:cubicBezTo>
                <a:cubicBezTo>
                  <a:pt x="69" y="59"/>
                  <a:pt x="69" y="59"/>
                  <a:pt x="69" y="59"/>
                </a:cubicBezTo>
                <a:cubicBezTo>
                  <a:pt x="79" y="59"/>
                  <a:pt x="79" y="59"/>
                  <a:pt x="79" y="59"/>
                </a:cubicBezTo>
                <a:cubicBezTo>
                  <a:pt x="79" y="19"/>
                  <a:pt x="79" y="19"/>
                  <a:pt x="79" y="19"/>
                </a:cubicBezTo>
                <a:cubicBezTo>
                  <a:pt x="79" y="13"/>
                  <a:pt x="77" y="8"/>
                  <a:pt x="74" y="5"/>
                </a:cubicBezTo>
                <a:cubicBezTo>
                  <a:pt x="71" y="1"/>
                  <a:pt x="66" y="0"/>
                  <a:pt x="61" y="0"/>
                </a:cubicBezTo>
                <a:cubicBezTo>
                  <a:pt x="53" y="0"/>
                  <a:pt x="47" y="3"/>
                  <a:pt x="43" y="10"/>
                </a:cubicBezTo>
                <a:cubicBezTo>
                  <a:pt x="41" y="7"/>
                  <a:pt x="40" y="4"/>
                  <a:pt x="37" y="2"/>
                </a:cubicBezTo>
                <a:cubicBezTo>
                  <a:pt x="34" y="1"/>
                  <a:pt x="30" y="0"/>
                  <a:pt x="26" y="0"/>
                </a:cubicBezTo>
                <a:cubicBezTo>
                  <a:pt x="22" y="0"/>
                  <a:pt x="19" y="1"/>
                  <a:pt x="16" y="2"/>
                </a:cubicBezTo>
                <a:cubicBezTo>
                  <a:pt x="13" y="4"/>
                  <a:pt x="10" y="6"/>
                  <a:pt x="8" y="9"/>
                </a:cubicBezTo>
                <a:cubicBezTo>
                  <a:pt x="8" y="1"/>
                  <a:pt x="8" y="1"/>
                  <a:pt x="8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" name="Freeform 1148"/>
          <p:cNvSpPr>
            <a:spLocks/>
          </p:cNvSpPr>
          <p:nvPr/>
        </p:nvSpPr>
        <p:spPr bwMode="auto">
          <a:xfrm>
            <a:off x="5708650" y="790575"/>
            <a:ext cx="101600" cy="130175"/>
          </a:xfrm>
          <a:custGeom>
            <a:avLst/>
            <a:gdLst>
              <a:gd name="T0" fmla="*/ 47 w 47"/>
              <a:gd name="T1" fmla="*/ 58 h 60"/>
              <a:gd name="T2" fmla="*/ 47 w 47"/>
              <a:gd name="T3" fmla="*/ 0 h 60"/>
              <a:gd name="T4" fmla="*/ 37 w 47"/>
              <a:gd name="T5" fmla="*/ 0 h 60"/>
              <a:gd name="T6" fmla="*/ 37 w 47"/>
              <a:gd name="T7" fmla="*/ 31 h 60"/>
              <a:gd name="T8" fmla="*/ 36 w 47"/>
              <a:gd name="T9" fmla="*/ 43 h 60"/>
              <a:gd name="T10" fmla="*/ 30 w 47"/>
              <a:gd name="T11" fmla="*/ 49 h 60"/>
              <a:gd name="T12" fmla="*/ 22 w 47"/>
              <a:gd name="T13" fmla="*/ 51 h 60"/>
              <a:gd name="T14" fmla="*/ 14 w 47"/>
              <a:gd name="T15" fmla="*/ 49 h 60"/>
              <a:gd name="T16" fmla="*/ 10 w 47"/>
              <a:gd name="T17" fmla="*/ 43 h 60"/>
              <a:gd name="T18" fmla="*/ 10 w 47"/>
              <a:gd name="T19" fmla="*/ 32 h 60"/>
              <a:gd name="T20" fmla="*/ 10 w 47"/>
              <a:gd name="T21" fmla="*/ 0 h 60"/>
              <a:gd name="T22" fmla="*/ 0 w 47"/>
              <a:gd name="T23" fmla="*/ 0 h 60"/>
              <a:gd name="T24" fmla="*/ 0 w 47"/>
              <a:gd name="T25" fmla="*/ 36 h 60"/>
              <a:gd name="T26" fmla="*/ 1 w 47"/>
              <a:gd name="T27" fmla="*/ 45 h 60"/>
              <a:gd name="T28" fmla="*/ 4 w 47"/>
              <a:gd name="T29" fmla="*/ 53 h 60"/>
              <a:gd name="T30" fmla="*/ 10 w 47"/>
              <a:gd name="T31" fmla="*/ 58 h 60"/>
              <a:gd name="T32" fmla="*/ 20 w 47"/>
              <a:gd name="T33" fmla="*/ 60 h 60"/>
              <a:gd name="T34" fmla="*/ 38 w 47"/>
              <a:gd name="T35" fmla="*/ 50 h 60"/>
              <a:gd name="T36" fmla="*/ 38 w 47"/>
              <a:gd name="T37" fmla="*/ 58 h 60"/>
              <a:gd name="T38" fmla="*/ 47 w 47"/>
              <a:gd name="T39" fmla="*/ 5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7" h="60">
                <a:moveTo>
                  <a:pt x="47" y="58"/>
                </a:moveTo>
                <a:cubicBezTo>
                  <a:pt x="47" y="0"/>
                  <a:pt x="47" y="0"/>
                  <a:pt x="4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6"/>
                  <a:pt x="37" y="40"/>
                  <a:pt x="36" y="43"/>
                </a:cubicBezTo>
                <a:cubicBezTo>
                  <a:pt x="35" y="45"/>
                  <a:pt x="33" y="47"/>
                  <a:pt x="30" y="49"/>
                </a:cubicBezTo>
                <a:cubicBezTo>
                  <a:pt x="28" y="50"/>
                  <a:pt x="25" y="51"/>
                  <a:pt x="22" y="51"/>
                </a:cubicBezTo>
                <a:cubicBezTo>
                  <a:pt x="19" y="51"/>
                  <a:pt x="16" y="50"/>
                  <a:pt x="14" y="49"/>
                </a:cubicBezTo>
                <a:cubicBezTo>
                  <a:pt x="12" y="47"/>
                  <a:pt x="11" y="45"/>
                  <a:pt x="10" y="43"/>
                </a:cubicBezTo>
                <a:cubicBezTo>
                  <a:pt x="10" y="41"/>
                  <a:pt x="10" y="37"/>
                  <a:pt x="10" y="32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0"/>
                  <a:pt x="0" y="43"/>
                  <a:pt x="1" y="45"/>
                </a:cubicBezTo>
                <a:cubicBezTo>
                  <a:pt x="1" y="48"/>
                  <a:pt x="2" y="51"/>
                  <a:pt x="4" y="53"/>
                </a:cubicBezTo>
                <a:cubicBezTo>
                  <a:pt x="5" y="55"/>
                  <a:pt x="7" y="56"/>
                  <a:pt x="10" y="58"/>
                </a:cubicBezTo>
                <a:cubicBezTo>
                  <a:pt x="13" y="59"/>
                  <a:pt x="16" y="60"/>
                  <a:pt x="20" y="60"/>
                </a:cubicBezTo>
                <a:cubicBezTo>
                  <a:pt x="28" y="60"/>
                  <a:pt x="34" y="56"/>
                  <a:pt x="38" y="50"/>
                </a:cubicBezTo>
                <a:cubicBezTo>
                  <a:pt x="38" y="58"/>
                  <a:pt x="38" y="58"/>
                  <a:pt x="38" y="58"/>
                </a:cubicBezTo>
                <a:cubicBezTo>
                  <a:pt x="47" y="58"/>
                  <a:pt x="47" y="58"/>
                  <a:pt x="47" y="5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" name="Freeform 1149"/>
          <p:cNvSpPr>
            <a:spLocks/>
          </p:cNvSpPr>
          <p:nvPr/>
        </p:nvSpPr>
        <p:spPr bwMode="auto">
          <a:xfrm>
            <a:off x="5845175" y="787400"/>
            <a:ext cx="101600" cy="128588"/>
          </a:xfrm>
          <a:custGeom>
            <a:avLst/>
            <a:gdLst>
              <a:gd name="T0" fmla="*/ 10 w 47"/>
              <a:gd name="T1" fmla="*/ 59 h 59"/>
              <a:gd name="T2" fmla="*/ 10 w 47"/>
              <a:gd name="T3" fmla="*/ 27 h 59"/>
              <a:gd name="T4" fmla="*/ 14 w 47"/>
              <a:gd name="T5" fmla="*/ 12 h 59"/>
              <a:gd name="T6" fmla="*/ 25 w 47"/>
              <a:gd name="T7" fmla="*/ 8 h 59"/>
              <a:gd name="T8" fmla="*/ 32 w 47"/>
              <a:gd name="T9" fmla="*/ 10 h 59"/>
              <a:gd name="T10" fmla="*/ 36 w 47"/>
              <a:gd name="T11" fmla="*/ 15 h 59"/>
              <a:gd name="T12" fmla="*/ 37 w 47"/>
              <a:gd name="T13" fmla="*/ 24 h 59"/>
              <a:gd name="T14" fmla="*/ 37 w 47"/>
              <a:gd name="T15" fmla="*/ 59 h 59"/>
              <a:gd name="T16" fmla="*/ 47 w 47"/>
              <a:gd name="T17" fmla="*/ 59 h 59"/>
              <a:gd name="T18" fmla="*/ 47 w 47"/>
              <a:gd name="T19" fmla="*/ 23 h 59"/>
              <a:gd name="T20" fmla="*/ 46 w 47"/>
              <a:gd name="T21" fmla="*/ 14 h 59"/>
              <a:gd name="T22" fmla="*/ 43 w 47"/>
              <a:gd name="T23" fmla="*/ 7 h 59"/>
              <a:gd name="T24" fmla="*/ 37 w 47"/>
              <a:gd name="T25" fmla="*/ 2 h 59"/>
              <a:gd name="T26" fmla="*/ 27 w 47"/>
              <a:gd name="T27" fmla="*/ 0 h 59"/>
              <a:gd name="T28" fmla="*/ 9 w 47"/>
              <a:gd name="T29" fmla="*/ 9 h 59"/>
              <a:gd name="T30" fmla="*/ 9 w 47"/>
              <a:gd name="T31" fmla="*/ 1 h 59"/>
              <a:gd name="T32" fmla="*/ 0 w 47"/>
              <a:gd name="T33" fmla="*/ 1 h 59"/>
              <a:gd name="T34" fmla="*/ 0 w 47"/>
              <a:gd name="T35" fmla="*/ 59 h 59"/>
              <a:gd name="T36" fmla="*/ 10 w 47"/>
              <a:gd name="T3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" h="59">
                <a:moveTo>
                  <a:pt x="10" y="59"/>
                </a:moveTo>
                <a:cubicBezTo>
                  <a:pt x="10" y="27"/>
                  <a:pt x="10" y="27"/>
                  <a:pt x="10" y="27"/>
                </a:cubicBezTo>
                <a:cubicBezTo>
                  <a:pt x="10" y="20"/>
                  <a:pt x="11" y="15"/>
                  <a:pt x="14" y="12"/>
                </a:cubicBezTo>
                <a:cubicBezTo>
                  <a:pt x="17" y="10"/>
                  <a:pt x="21" y="8"/>
                  <a:pt x="25" y="8"/>
                </a:cubicBezTo>
                <a:cubicBezTo>
                  <a:pt x="28" y="8"/>
                  <a:pt x="30" y="9"/>
                  <a:pt x="32" y="10"/>
                </a:cubicBezTo>
                <a:cubicBezTo>
                  <a:pt x="34" y="11"/>
                  <a:pt x="35" y="13"/>
                  <a:pt x="36" y="15"/>
                </a:cubicBezTo>
                <a:cubicBezTo>
                  <a:pt x="37" y="17"/>
                  <a:pt x="37" y="20"/>
                  <a:pt x="37" y="24"/>
                </a:cubicBezTo>
                <a:cubicBezTo>
                  <a:pt x="37" y="59"/>
                  <a:pt x="37" y="59"/>
                  <a:pt x="37" y="59"/>
                </a:cubicBezTo>
                <a:cubicBezTo>
                  <a:pt x="47" y="59"/>
                  <a:pt x="47" y="59"/>
                  <a:pt x="47" y="59"/>
                </a:cubicBezTo>
                <a:cubicBezTo>
                  <a:pt x="47" y="23"/>
                  <a:pt x="47" y="23"/>
                  <a:pt x="47" y="23"/>
                </a:cubicBezTo>
                <a:cubicBezTo>
                  <a:pt x="47" y="19"/>
                  <a:pt x="47" y="16"/>
                  <a:pt x="46" y="14"/>
                </a:cubicBezTo>
                <a:cubicBezTo>
                  <a:pt x="46" y="11"/>
                  <a:pt x="45" y="9"/>
                  <a:pt x="43" y="7"/>
                </a:cubicBezTo>
                <a:cubicBezTo>
                  <a:pt x="42" y="5"/>
                  <a:pt x="40" y="3"/>
                  <a:pt x="37" y="2"/>
                </a:cubicBezTo>
                <a:cubicBezTo>
                  <a:pt x="34" y="0"/>
                  <a:pt x="31" y="0"/>
                  <a:pt x="27" y="0"/>
                </a:cubicBezTo>
                <a:cubicBezTo>
                  <a:pt x="19" y="0"/>
                  <a:pt x="13" y="3"/>
                  <a:pt x="9" y="9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" name="Freeform 1150"/>
          <p:cNvSpPr>
            <a:spLocks noEditPoints="1"/>
          </p:cNvSpPr>
          <p:nvPr/>
        </p:nvSpPr>
        <p:spPr bwMode="auto">
          <a:xfrm>
            <a:off x="5972175" y="787400"/>
            <a:ext cx="117475" cy="133350"/>
          </a:xfrm>
          <a:custGeom>
            <a:avLst/>
            <a:gdLst>
              <a:gd name="T0" fmla="*/ 37 w 54"/>
              <a:gd name="T1" fmla="*/ 50 h 61"/>
              <a:gd name="T2" fmla="*/ 28 w 54"/>
              <a:gd name="T3" fmla="*/ 52 h 61"/>
              <a:gd name="T4" fmla="*/ 16 w 54"/>
              <a:gd name="T5" fmla="*/ 47 h 61"/>
              <a:gd name="T6" fmla="*/ 10 w 54"/>
              <a:gd name="T7" fmla="*/ 33 h 61"/>
              <a:gd name="T8" fmla="*/ 54 w 54"/>
              <a:gd name="T9" fmla="*/ 33 h 61"/>
              <a:gd name="T10" fmla="*/ 54 w 54"/>
              <a:gd name="T11" fmla="*/ 30 h 61"/>
              <a:gd name="T12" fmla="*/ 46 w 54"/>
              <a:gd name="T13" fmla="*/ 8 h 61"/>
              <a:gd name="T14" fmla="*/ 27 w 54"/>
              <a:gd name="T15" fmla="*/ 0 h 61"/>
              <a:gd name="T16" fmla="*/ 7 w 54"/>
              <a:gd name="T17" fmla="*/ 8 h 61"/>
              <a:gd name="T18" fmla="*/ 0 w 54"/>
              <a:gd name="T19" fmla="*/ 31 h 61"/>
              <a:gd name="T20" fmla="*/ 7 w 54"/>
              <a:gd name="T21" fmla="*/ 53 h 61"/>
              <a:gd name="T22" fmla="*/ 28 w 54"/>
              <a:gd name="T23" fmla="*/ 61 h 61"/>
              <a:gd name="T24" fmla="*/ 44 w 54"/>
              <a:gd name="T25" fmla="*/ 56 h 61"/>
              <a:gd name="T26" fmla="*/ 53 w 54"/>
              <a:gd name="T27" fmla="*/ 42 h 61"/>
              <a:gd name="T28" fmla="*/ 43 w 54"/>
              <a:gd name="T29" fmla="*/ 41 h 61"/>
              <a:gd name="T30" fmla="*/ 37 w 54"/>
              <a:gd name="T31" fmla="*/ 50 h 61"/>
              <a:gd name="T32" fmla="*/ 16 w 54"/>
              <a:gd name="T33" fmla="*/ 12 h 61"/>
              <a:gd name="T34" fmla="*/ 27 w 54"/>
              <a:gd name="T35" fmla="*/ 8 h 61"/>
              <a:gd name="T36" fmla="*/ 39 w 54"/>
              <a:gd name="T37" fmla="*/ 14 h 61"/>
              <a:gd name="T38" fmla="*/ 43 w 54"/>
              <a:gd name="T39" fmla="*/ 25 h 61"/>
              <a:gd name="T40" fmla="*/ 11 w 54"/>
              <a:gd name="T41" fmla="*/ 25 h 61"/>
              <a:gd name="T42" fmla="*/ 16 w 54"/>
              <a:gd name="T43" fmla="*/ 1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1">
                <a:moveTo>
                  <a:pt x="37" y="50"/>
                </a:moveTo>
                <a:cubicBezTo>
                  <a:pt x="34" y="52"/>
                  <a:pt x="31" y="52"/>
                  <a:pt x="28" y="52"/>
                </a:cubicBezTo>
                <a:cubicBezTo>
                  <a:pt x="23" y="52"/>
                  <a:pt x="19" y="51"/>
                  <a:pt x="16" y="47"/>
                </a:cubicBezTo>
                <a:cubicBezTo>
                  <a:pt x="12" y="44"/>
                  <a:pt x="10" y="39"/>
                  <a:pt x="10" y="3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2"/>
                  <a:pt x="54" y="31"/>
                  <a:pt x="54" y="30"/>
                </a:cubicBezTo>
                <a:cubicBezTo>
                  <a:pt x="54" y="20"/>
                  <a:pt x="51" y="13"/>
                  <a:pt x="46" y="8"/>
                </a:cubicBezTo>
                <a:cubicBezTo>
                  <a:pt x="41" y="2"/>
                  <a:pt x="35" y="0"/>
                  <a:pt x="27" y="0"/>
                </a:cubicBezTo>
                <a:cubicBezTo>
                  <a:pt x="19" y="0"/>
                  <a:pt x="12" y="2"/>
                  <a:pt x="7" y="8"/>
                </a:cubicBezTo>
                <a:cubicBezTo>
                  <a:pt x="2" y="13"/>
                  <a:pt x="0" y="21"/>
                  <a:pt x="0" y="31"/>
                </a:cubicBezTo>
                <a:cubicBezTo>
                  <a:pt x="0" y="40"/>
                  <a:pt x="2" y="47"/>
                  <a:pt x="7" y="53"/>
                </a:cubicBezTo>
                <a:cubicBezTo>
                  <a:pt x="12" y="58"/>
                  <a:pt x="19" y="61"/>
                  <a:pt x="28" y="61"/>
                </a:cubicBezTo>
                <a:cubicBezTo>
                  <a:pt x="34" y="61"/>
                  <a:pt x="40" y="59"/>
                  <a:pt x="44" y="56"/>
                </a:cubicBezTo>
                <a:cubicBezTo>
                  <a:pt x="49" y="52"/>
                  <a:pt x="52" y="48"/>
                  <a:pt x="53" y="42"/>
                </a:cubicBezTo>
                <a:cubicBezTo>
                  <a:pt x="43" y="41"/>
                  <a:pt x="43" y="41"/>
                  <a:pt x="43" y="41"/>
                </a:cubicBezTo>
                <a:cubicBezTo>
                  <a:pt x="42" y="45"/>
                  <a:pt x="40" y="48"/>
                  <a:pt x="37" y="50"/>
                </a:cubicBezTo>
                <a:close/>
                <a:moveTo>
                  <a:pt x="16" y="12"/>
                </a:moveTo>
                <a:cubicBezTo>
                  <a:pt x="19" y="9"/>
                  <a:pt x="23" y="8"/>
                  <a:pt x="27" y="8"/>
                </a:cubicBezTo>
                <a:cubicBezTo>
                  <a:pt x="32" y="8"/>
                  <a:pt x="36" y="10"/>
                  <a:pt x="39" y="14"/>
                </a:cubicBezTo>
                <a:cubicBezTo>
                  <a:pt x="41" y="16"/>
                  <a:pt x="43" y="20"/>
                  <a:pt x="43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9"/>
                  <a:pt x="13" y="15"/>
                  <a:pt x="1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" name="Freeform 1151"/>
          <p:cNvSpPr>
            <a:spLocks/>
          </p:cNvSpPr>
          <p:nvPr/>
        </p:nvSpPr>
        <p:spPr bwMode="auto">
          <a:xfrm>
            <a:off x="6115050" y="787400"/>
            <a:ext cx="68263" cy="128588"/>
          </a:xfrm>
          <a:custGeom>
            <a:avLst/>
            <a:gdLst>
              <a:gd name="T0" fmla="*/ 9 w 31"/>
              <a:gd name="T1" fmla="*/ 59 h 59"/>
              <a:gd name="T2" fmla="*/ 9 w 31"/>
              <a:gd name="T3" fmla="*/ 29 h 59"/>
              <a:gd name="T4" fmla="*/ 11 w 31"/>
              <a:gd name="T5" fmla="*/ 17 h 59"/>
              <a:gd name="T6" fmla="*/ 15 w 31"/>
              <a:gd name="T7" fmla="*/ 12 h 59"/>
              <a:gd name="T8" fmla="*/ 21 w 31"/>
              <a:gd name="T9" fmla="*/ 10 h 59"/>
              <a:gd name="T10" fmla="*/ 28 w 31"/>
              <a:gd name="T11" fmla="*/ 12 h 59"/>
              <a:gd name="T12" fmla="*/ 31 w 31"/>
              <a:gd name="T13" fmla="*/ 3 h 59"/>
              <a:gd name="T14" fmla="*/ 21 w 31"/>
              <a:gd name="T15" fmla="*/ 0 h 59"/>
              <a:gd name="T16" fmla="*/ 15 w 31"/>
              <a:gd name="T17" fmla="*/ 2 h 59"/>
              <a:gd name="T18" fmla="*/ 8 w 31"/>
              <a:gd name="T19" fmla="*/ 10 h 59"/>
              <a:gd name="T20" fmla="*/ 8 w 31"/>
              <a:gd name="T21" fmla="*/ 1 h 59"/>
              <a:gd name="T22" fmla="*/ 0 w 31"/>
              <a:gd name="T23" fmla="*/ 1 h 59"/>
              <a:gd name="T24" fmla="*/ 0 w 31"/>
              <a:gd name="T25" fmla="*/ 59 h 59"/>
              <a:gd name="T26" fmla="*/ 9 w 31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59">
                <a:moveTo>
                  <a:pt x="9" y="59"/>
                </a:moveTo>
                <a:cubicBezTo>
                  <a:pt x="9" y="29"/>
                  <a:pt x="9" y="29"/>
                  <a:pt x="9" y="29"/>
                </a:cubicBezTo>
                <a:cubicBezTo>
                  <a:pt x="9" y="25"/>
                  <a:pt x="10" y="21"/>
                  <a:pt x="11" y="17"/>
                </a:cubicBezTo>
                <a:cubicBezTo>
                  <a:pt x="12" y="15"/>
                  <a:pt x="13" y="13"/>
                  <a:pt x="15" y="12"/>
                </a:cubicBezTo>
                <a:cubicBezTo>
                  <a:pt x="16" y="11"/>
                  <a:pt x="18" y="10"/>
                  <a:pt x="21" y="10"/>
                </a:cubicBezTo>
                <a:cubicBezTo>
                  <a:pt x="23" y="10"/>
                  <a:pt x="25" y="11"/>
                  <a:pt x="28" y="12"/>
                </a:cubicBezTo>
                <a:cubicBezTo>
                  <a:pt x="31" y="3"/>
                  <a:pt x="31" y="3"/>
                  <a:pt x="31" y="3"/>
                </a:cubicBezTo>
                <a:cubicBezTo>
                  <a:pt x="28" y="1"/>
                  <a:pt x="24" y="0"/>
                  <a:pt x="21" y="0"/>
                </a:cubicBezTo>
                <a:cubicBezTo>
                  <a:pt x="19" y="0"/>
                  <a:pt x="17" y="0"/>
                  <a:pt x="15" y="2"/>
                </a:cubicBezTo>
                <a:cubicBezTo>
                  <a:pt x="13" y="3"/>
                  <a:pt x="11" y="6"/>
                  <a:pt x="8" y="10"/>
                </a:cubicBezTo>
                <a:cubicBezTo>
                  <a:pt x="8" y="1"/>
                  <a:pt x="8" y="1"/>
                  <a:pt x="8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9" y="59"/>
                  <a:pt x="9" y="59"/>
                  <a:pt x="9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" name="Freeform 1152"/>
          <p:cNvSpPr>
            <a:spLocks/>
          </p:cNvSpPr>
          <p:nvPr/>
        </p:nvSpPr>
        <p:spPr bwMode="auto">
          <a:xfrm>
            <a:off x="6638925" y="4608513"/>
            <a:ext cx="47625" cy="63500"/>
          </a:xfrm>
          <a:custGeom>
            <a:avLst/>
            <a:gdLst>
              <a:gd name="T0" fmla="*/ 19 w 30"/>
              <a:gd name="T1" fmla="*/ 40 h 40"/>
              <a:gd name="T2" fmla="*/ 19 w 30"/>
              <a:gd name="T3" fmla="*/ 7 h 40"/>
              <a:gd name="T4" fmla="*/ 30 w 30"/>
              <a:gd name="T5" fmla="*/ 7 h 40"/>
              <a:gd name="T6" fmla="*/ 30 w 30"/>
              <a:gd name="T7" fmla="*/ 0 h 40"/>
              <a:gd name="T8" fmla="*/ 0 w 30"/>
              <a:gd name="T9" fmla="*/ 0 h 40"/>
              <a:gd name="T10" fmla="*/ 0 w 30"/>
              <a:gd name="T11" fmla="*/ 7 h 40"/>
              <a:gd name="T12" fmla="*/ 11 w 30"/>
              <a:gd name="T13" fmla="*/ 7 h 40"/>
              <a:gd name="T14" fmla="*/ 11 w 30"/>
              <a:gd name="T15" fmla="*/ 40 h 40"/>
              <a:gd name="T16" fmla="*/ 19 w 30"/>
              <a:gd name="T17" fmla="*/ 40 h 40"/>
              <a:gd name="T18" fmla="*/ 19 w 30"/>
              <a:gd name="T1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" h="40">
                <a:moveTo>
                  <a:pt x="19" y="40"/>
                </a:moveTo>
                <a:lnTo>
                  <a:pt x="19" y="7"/>
                </a:lnTo>
                <a:lnTo>
                  <a:pt x="30" y="7"/>
                </a:lnTo>
                <a:lnTo>
                  <a:pt x="30" y="0"/>
                </a:lnTo>
                <a:lnTo>
                  <a:pt x="0" y="0"/>
                </a:lnTo>
                <a:lnTo>
                  <a:pt x="0" y="7"/>
                </a:lnTo>
                <a:lnTo>
                  <a:pt x="11" y="7"/>
                </a:lnTo>
                <a:lnTo>
                  <a:pt x="11" y="40"/>
                </a:lnTo>
                <a:lnTo>
                  <a:pt x="19" y="40"/>
                </a:lnTo>
                <a:lnTo>
                  <a:pt x="19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" name="Freeform 1153"/>
          <p:cNvSpPr>
            <a:spLocks noEditPoints="1"/>
          </p:cNvSpPr>
          <p:nvPr/>
        </p:nvSpPr>
        <p:spPr bwMode="auto">
          <a:xfrm>
            <a:off x="6686550" y="4625975"/>
            <a:ext cx="41275" cy="47625"/>
          </a:xfrm>
          <a:custGeom>
            <a:avLst/>
            <a:gdLst>
              <a:gd name="T0" fmla="*/ 12 w 19"/>
              <a:gd name="T1" fmla="*/ 17 h 22"/>
              <a:gd name="T2" fmla="*/ 10 w 19"/>
              <a:gd name="T3" fmla="*/ 18 h 22"/>
              <a:gd name="T4" fmla="*/ 7 w 19"/>
              <a:gd name="T5" fmla="*/ 16 h 22"/>
              <a:gd name="T6" fmla="*/ 5 w 19"/>
              <a:gd name="T7" fmla="*/ 12 h 22"/>
              <a:gd name="T8" fmla="*/ 19 w 19"/>
              <a:gd name="T9" fmla="*/ 12 h 22"/>
              <a:gd name="T10" fmla="*/ 17 w 19"/>
              <a:gd name="T11" fmla="*/ 3 h 22"/>
              <a:gd name="T12" fmla="*/ 9 w 19"/>
              <a:gd name="T13" fmla="*/ 0 h 22"/>
              <a:gd name="T14" fmla="*/ 2 w 19"/>
              <a:gd name="T15" fmla="*/ 3 h 22"/>
              <a:gd name="T16" fmla="*/ 0 w 19"/>
              <a:gd name="T17" fmla="*/ 11 h 22"/>
              <a:gd name="T18" fmla="*/ 2 w 19"/>
              <a:gd name="T19" fmla="*/ 18 h 22"/>
              <a:gd name="T20" fmla="*/ 10 w 19"/>
              <a:gd name="T21" fmla="*/ 22 h 22"/>
              <a:gd name="T22" fmla="*/ 15 w 19"/>
              <a:gd name="T23" fmla="*/ 20 h 22"/>
              <a:gd name="T24" fmla="*/ 19 w 19"/>
              <a:gd name="T25" fmla="*/ 15 h 22"/>
              <a:gd name="T26" fmla="*/ 13 w 19"/>
              <a:gd name="T27" fmla="*/ 15 h 22"/>
              <a:gd name="T28" fmla="*/ 12 w 19"/>
              <a:gd name="T29" fmla="*/ 17 h 22"/>
              <a:gd name="T30" fmla="*/ 5 w 19"/>
              <a:gd name="T31" fmla="*/ 9 h 22"/>
              <a:gd name="T32" fmla="*/ 7 w 19"/>
              <a:gd name="T33" fmla="*/ 5 h 22"/>
              <a:gd name="T34" fmla="*/ 10 w 19"/>
              <a:gd name="T35" fmla="*/ 4 h 22"/>
              <a:gd name="T36" fmla="*/ 12 w 19"/>
              <a:gd name="T37" fmla="*/ 5 h 22"/>
              <a:gd name="T38" fmla="*/ 14 w 19"/>
              <a:gd name="T39" fmla="*/ 9 h 22"/>
              <a:gd name="T40" fmla="*/ 5 w 19"/>
              <a:gd name="T41" fmla="*/ 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" h="22">
                <a:moveTo>
                  <a:pt x="12" y="17"/>
                </a:moveTo>
                <a:cubicBezTo>
                  <a:pt x="11" y="17"/>
                  <a:pt x="11" y="18"/>
                  <a:pt x="10" y="18"/>
                </a:cubicBezTo>
                <a:cubicBezTo>
                  <a:pt x="9" y="18"/>
                  <a:pt x="7" y="17"/>
                  <a:pt x="7" y="16"/>
                </a:cubicBezTo>
                <a:cubicBezTo>
                  <a:pt x="6" y="15"/>
                  <a:pt x="5" y="14"/>
                  <a:pt x="5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8"/>
                  <a:pt x="18" y="5"/>
                  <a:pt x="17" y="3"/>
                </a:cubicBezTo>
                <a:cubicBezTo>
                  <a:pt x="15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0" y="16"/>
                  <a:pt x="2" y="18"/>
                </a:cubicBezTo>
                <a:cubicBezTo>
                  <a:pt x="3" y="20"/>
                  <a:pt x="6" y="22"/>
                  <a:pt x="10" y="22"/>
                </a:cubicBezTo>
                <a:cubicBezTo>
                  <a:pt x="12" y="22"/>
                  <a:pt x="14" y="21"/>
                  <a:pt x="15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6"/>
                  <a:pt x="13" y="16"/>
                  <a:pt x="12" y="17"/>
                </a:cubicBezTo>
                <a:close/>
                <a:moveTo>
                  <a:pt x="5" y="9"/>
                </a:moveTo>
                <a:cubicBezTo>
                  <a:pt x="5" y="7"/>
                  <a:pt x="6" y="6"/>
                  <a:pt x="7" y="5"/>
                </a:cubicBezTo>
                <a:cubicBezTo>
                  <a:pt x="7" y="4"/>
                  <a:pt x="8" y="4"/>
                  <a:pt x="10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6"/>
                  <a:pt x="14" y="7"/>
                  <a:pt x="14" y="9"/>
                </a:cubicBezTo>
                <a:cubicBezTo>
                  <a:pt x="5" y="9"/>
                  <a:pt x="5" y="9"/>
                  <a:pt x="5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" name="Freeform 1154"/>
          <p:cNvSpPr>
            <a:spLocks noEditPoints="1"/>
          </p:cNvSpPr>
          <p:nvPr/>
        </p:nvSpPr>
        <p:spPr bwMode="auto">
          <a:xfrm>
            <a:off x="6734175" y="4625975"/>
            <a:ext cx="46038" cy="65088"/>
          </a:xfrm>
          <a:custGeom>
            <a:avLst/>
            <a:gdLst>
              <a:gd name="T0" fmla="*/ 1 w 21"/>
              <a:gd name="T1" fmla="*/ 23 h 30"/>
              <a:gd name="T2" fmla="*/ 3 w 21"/>
              <a:gd name="T3" fmla="*/ 28 h 30"/>
              <a:gd name="T4" fmla="*/ 11 w 21"/>
              <a:gd name="T5" fmla="*/ 30 h 30"/>
              <a:gd name="T6" fmla="*/ 16 w 21"/>
              <a:gd name="T7" fmla="*/ 29 h 30"/>
              <a:gd name="T8" fmla="*/ 18 w 21"/>
              <a:gd name="T9" fmla="*/ 27 h 30"/>
              <a:gd name="T10" fmla="*/ 20 w 21"/>
              <a:gd name="T11" fmla="*/ 25 h 30"/>
              <a:gd name="T12" fmla="*/ 21 w 21"/>
              <a:gd name="T13" fmla="*/ 19 h 30"/>
              <a:gd name="T14" fmla="*/ 21 w 21"/>
              <a:gd name="T15" fmla="*/ 0 h 30"/>
              <a:gd name="T16" fmla="*/ 16 w 21"/>
              <a:gd name="T17" fmla="*/ 0 h 30"/>
              <a:gd name="T18" fmla="*/ 16 w 21"/>
              <a:gd name="T19" fmla="*/ 3 h 30"/>
              <a:gd name="T20" fmla="*/ 9 w 21"/>
              <a:gd name="T21" fmla="*/ 0 h 30"/>
              <a:gd name="T22" fmla="*/ 3 w 21"/>
              <a:gd name="T23" fmla="*/ 3 h 30"/>
              <a:gd name="T24" fmla="*/ 0 w 21"/>
              <a:gd name="T25" fmla="*/ 11 h 30"/>
              <a:gd name="T26" fmla="*/ 2 w 21"/>
              <a:gd name="T27" fmla="*/ 18 h 30"/>
              <a:gd name="T28" fmla="*/ 9 w 21"/>
              <a:gd name="T29" fmla="*/ 21 h 30"/>
              <a:gd name="T30" fmla="*/ 15 w 21"/>
              <a:gd name="T31" fmla="*/ 18 h 30"/>
              <a:gd name="T32" fmla="*/ 15 w 21"/>
              <a:gd name="T33" fmla="*/ 21 h 30"/>
              <a:gd name="T34" fmla="*/ 15 w 21"/>
              <a:gd name="T35" fmla="*/ 23 h 30"/>
              <a:gd name="T36" fmla="*/ 14 w 21"/>
              <a:gd name="T37" fmla="*/ 25 h 30"/>
              <a:gd name="T38" fmla="*/ 11 w 21"/>
              <a:gd name="T39" fmla="*/ 25 h 30"/>
              <a:gd name="T40" fmla="*/ 8 w 21"/>
              <a:gd name="T41" fmla="*/ 25 h 30"/>
              <a:gd name="T42" fmla="*/ 7 w 21"/>
              <a:gd name="T43" fmla="*/ 23 h 30"/>
              <a:gd name="T44" fmla="*/ 1 w 21"/>
              <a:gd name="T45" fmla="*/ 23 h 30"/>
              <a:gd name="T46" fmla="*/ 1 w 21"/>
              <a:gd name="T47" fmla="*/ 23 h 30"/>
              <a:gd name="T48" fmla="*/ 1 w 21"/>
              <a:gd name="T49" fmla="*/ 23 h 30"/>
              <a:gd name="T50" fmla="*/ 7 w 21"/>
              <a:gd name="T51" fmla="*/ 6 h 30"/>
              <a:gd name="T52" fmla="*/ 11 w 21"/>
              <a:gd name="T53" fmla="*/ 4 h 30"/>
              <a:gd name="T54" fmla="*/ 14 w 21"/>
              <a:gd name="T55" fmla="*/ 6 h 30"/>
              <a:gd name="T56" fmla="*/ 15 w 21"/>
              <a:gd name="T57" fmla="*/ 10 h 30"/>
              <a:gd name="T58" fmla="*/ 14 w 21"/>
              <a:gd name="T59" fmla="*/ 15 h 30"/>
              <a:gd name="T60" fmla="*/ 11 w 21"/>
              <a:gd name="T61" fmla="*/ 17 h 30"/>
              <a:gd name="T62" fmla="*/ 7 w 21"/>
              <a:gd name="T63" fmla="*/ 15 h 30"/>
              <a:gd name="T64" fmla="*/ 6 w 21"/>
              <a:gd name="T65" fmla="*/ 10 h 30"/>
              <a:gd name="T66" fmla="*/ 7 w 21"/>
              <a:gd name="T6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1" h="30">
                <a:moveTo>
                  <a:pt x="1" y="23"/>
                </a:moveTo>
                <a:cubicBezTo>
                  <a:pt x="1" y="25"/>
                  <a:pt x="2" y="27"/>
                  <a:pt x="3" y="28"/>
                </a:cubicBezTo>
                <a:cubicBezTo>
                  <a:pt x="5" y="29"/>
                  <a:pt x="7" y="30"/>
                  <a:pt x="11" y="30"/>
                </a:cubicBezTo>
                <a:cubicBezTo>
                  <a:pt x="13" y="30"/>
                  <a:pt x="14" y="29"/>
                  <a:pt x="16" y="29"/>
                </a:cubicBezTo>
                <a:cubicBezTo>
                  <a:pt x="17" y="29"/>
                  <a:pt x="18" y="28"/>
                  <a:pt x="18" y="27"/>
                </a:cubicBezTo>
                <a:cubicBezTo>
                  <a:pt x="19" y="27"/>
                  <a:pt x="20" y="26"/>
                  <a:pt x="20" y="25"/>
                </a:cubicBezTo>
                <a:cubicBezTo>
                  <a:pt x="21" y="23"/>
                  <a:pt x="21" y="22"/>
                  <a:pt x="21" y="19"/>
                </a:cubicBezTo>
                <a:cubicBezTo>
                  <a:pt x="21" y="0"/>
                  <a:pt x="21" y="0"/>
                  <a:pt x="2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3"/>
                  <a:pt x="16" y="3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3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2" y="21"/>
                  <a:pt x="14" y="20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3"/>
                  <a:pt x="15" y="23"/>
                </a:cubicBezTo>
                <a:cubicBezTo>
                  <a:pt x="15" y="24"/>
                  <a:pt x="14" y="25"/>
                  <a:pt x="14" y="25"/>
                </a:cubicBezTo>
                <a:cubicBezTo>
                  <a:pt x="13" y="25"/>
                  <a:pt x="12" y="25"/>
                  <a:pt x="11" y="25"/>
                </a:cubicBezTo>
                <a:cubicBezTo>
                  <a:pt x="10" y="25"/>
                  <a:pt x="9" y="25"/>
                  <a:pt x="8" y="25"/>
                </a:cubicBezTo>
                <a:cubicBezTo>
                  <a:pt x="8" y="25"/>
                  <a:pt x="8" y="24"/>
                  <a:pt x="7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1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5" y="8"/>
                  <a:pt x="15" y="10"/>
                </a:cubicBezTo>
                <a:cubicBezTo>
                  <a:pt x="15" y="13"/>
                  <a:pt x="15" y="14"/>
                  <a:pt x="14" y="15"/>
                </a:cubicBezTo>
                <a:cubicBezTo>
                  <a:pt x="13" y="16"/>
                  <a:pt x="12" y="17"/>
                  <a:pt x="11" y="17"/>
                </a:cubicBezTo>
                <a:cubicBezTo>
                  <a:pt x="9" y="17"/>
                  <a:pt x="8" y="16"/>
                  <a:pt x="7" y="15"/>
                </a:cubicBezTo>
                <a:cubicBezTo>
                  <a:pt x="7" y="14"/>
                  <a:pt x="6" y="13"/>
                  <a:pt x="6" y="10"/>
                </a:cubicBezTo>
                <a:cubicBezTo>
                  <a:pt x="6" y="8"/>
                  <a:pt x="7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" name="Freeform 1155"/>
          <p:cNvSpPr>
            <a:spLocks/>
          </p:cNvSpPr>
          <p:nvPr/>
        </p:nvSpPr>
        <p:spPr bwMode="auto">
          <a:xfrm>
            <a:off x="6789738" y="4625975"/>
            <a:ext cx="41275" cy="46038"/>
          </a:xfrm>
          <a:custGeom>
            <a:avLst/>
            <a:gdLst>
              <a:gd name="T0" fmla="*/ 19 w 19"/>
              <a:gd name="T1" fmla="*/ 8 h 21"/>
              <a:gd name="T2" fmla="*/ 19 w 19"/>
              <a:gd name="T3" fmla="*/ 4 h 21"/>
              <a:gd name="T4" fmla="*/ 18 w 19"/>
              <a:gd name="T5" fmla="*/ 2 h 21"/>
              <a:gd name="T6" fmla="*/ 16 w 19"/>
              <a:gd name="T7" fmla="*/ 0 h 21"/>
              <a:gd name="T8" fmla="*/ 12 w 19"/>
              <a:gd name="T9" fmla="*/ 0 h 21"/>
              <a:gd name="T10" fmla="*/ 5 w 19"/>
              <a:gd name="T11" fmla="*/ 3 h 21"/>
              <a:gd name="T12" fmla="*/ 5 w 19"/>
              <a:gd name="T13" fmla="*/ 0 h 21"/>
              <a:gd name="T14" fmla="*/ 0 w 19"/>
              <a:gd name="T15" fmla="*/ 0 h 21"/>
              <a:gd name="T16" fmla="*/ 0 w 19"/>
              <a:gd name="T17" fmla="*/ 21 h 21"/>
              <a:gd name="T18" fmla="*/ 6 w 19"/>
              <a:gd name="T19" fmla="*/ 21 h 21"/>
              <a:gd name="T20" fmla="*/ 6 w 19"/>
              <a:gd name="T21" fmla="*/ 12 h 21"/>
              <a:gd name="T22" fmla="*/ 6 w 19"/>
              <a:gd name="T23" fmla="*/ 7 h 21"/>
              <a:gd name="T24" fmla="*/ 8 w 19"/>
              <a:gd name="T25" fmla="*/ 5 h 21"/>
              <a:gd name="T26" fmla="*/ 10 w 19"/>
              <a:gd name="T27" fmla="*/ 4 h 21"/>
              <a:gd name="T28" fmla="*/ 12 w 19"/>
              <a:gd name="T29" fmla="*/ 5 h 21"/>
              <a:gd name="T30" fmla="*/ 13 w 19"/>
              <a:gd name="T31" fmla="*/ 6 h 21"/>
              <a:gd name="T32" fmla="*/ 14 w 19"/>
              <a:gd name="T33" fmla="*/ 11 h 21"/>
              <a:gd name="T34" fmla="*/ 14 w 19"/>
              <a:gd name="T35" fmla="*/ 21 h 21"/>
              <a:gd name="T36" fmla="*/ 19 w 19"/>
              <a:gd name="T37" fmla="*/ 21 h 21"/>
              <a:gd name="T38" fmla="*/ 19 w 19"/>
              <a:gd name="T39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1">
                <a:moveTo>
                  <a:pt x="19" y="8"/>
                </a:moveTo>
                <a:cubicBezTo>
                  <a:pt x="19" y="7"/>
                  <a:pt x="19" y="5"/>
                  <a:pt x="19" y="4"/>
                </a:cubicBezTo>
                <a:cubicBezTo>
                  <a:pt x="19" y="4"/>
                  <a:pt x="18" y="3"/>
                  <a:pt x="18" y="2"/>
                </a:cubicBezTo>
                <a:cubicBezTo>
                  <a:pt x="17" y="1"/>
                  <a:pt x="17" y="1"/>
                  <a:pt x="16" y="0"/>
                </a:cubicBezTo>
                <a:cubicBezTo>
                  <a:pt x="15" y="0"/>
                  <a:pt x="13" y="0"/>
                  <a:pt x="12" y="0"/>
                </a:cubicBezTo>
                <a:cubicBezTo>
                  <a:pt x="9" y="0"/>
                  <a:pt x="7" y="1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9"/>
                  <a:pt x="6" y="8"/>
                  <a:pt x="6" y="7"/>
                </a:cubicBezTo>
                <a:cubicBezTo>
                  <a:pt x="6" y="6"/>
                  <a:pt x="7" y="5"/>
                  <a:pt x="8" y="5"/>
                </a:cubicBezTo>
                <a:cubicBezTo>
                  <a:pt x="9" y="4"/>
                  <a:pt x="9" y="4"/>
                  <a:pt x="10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5"/>
                  <a:pt x="13" y="5"/>
                  <a:pt x="13" y="6"/>
                </a:cubicBezTo>
                <a:cubicBezTo>
                  <a:pt x="14" y="7"/>
                  <a:pt x="14" y="8"/>
                  <a:pt x="14" y="11"/>
                </a:cubicBezTo>
                <a:cubicBezTo>
                  <a:pt x="14" y="21"/>
                  <a:pt x="14" y="21"/>
                  <a:pt x="14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8"/>
                  <a:pt x="19" y="8"/>
                  <a:pt x="19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" name="Freeform 1156"/>
          <p:cNvSpPr>
            <a:spLocks/>
          </p:cNvSpPr>
          <p:nvPr/>
        </p:nvSpPr>
        <p:spPr bwMode="auto">
          <a:xfrm>
            <a:off x="6837363" y="4608513"/>
            <a:ext cx="33338" cy="63500"/>
          </a:xfrm>
          <a:custGeom>
            <a:avLst/>
            <a:gdLst>
              <a:gd name="T0" fmla="*/ 0 w 15"/>
              <a:gd name="T1" fmla="*/ 13 h 29"/>
              <a:gd name="T2" fmla="*/ 4 w 15"/>
              <a:gd name="T3" fmla="*/ 13 h 29"/>
              <a:gd name="T4" fmla="*/ 4 w 15"/>
              <a:gd name="T5" fmla="*/ 29 h 29"/>
              <a:gd name="T6" fmla="*/ 9 w 15"/>
              <a:gd name="T7" fmla="*/ 29 h 29"/>
              <a:gd name="T8" fmla="*/ 9 w 15"/>
              <a:gd name="T9" fmla="*/ 13 h 29"/>
              <a:gd name="T10" fmla="*/ 13 w 15"/>
              <a:gd name="T11" fmla="*/ 13 h 29"/>
              <a:gd name="T12" fmla="*/ 13 w 15"/>
              <a:gd name="T13" fmla="*/ 8 h 29"/>
              <a:gd name="T14" fmla="*/ 9 w 15"/>
              <a:gd name="T15" fmla="*/ 8 h 29"/>
              <a:gd name="T16" fmla="*/ 9 w 15"/>
              <a:gd name="T17" fmla="*/ 7 h 29"/>
              <a:gd name="T18" fmla="*/ 10 w 15"/>
              <a:gd name="T19" fmla="*/ 5 h 29"/>
              <a:gd name="T20" fmla="*/ 11 w 15"/>
              <a:gd name="T21" fmla="*/ 4 h 29"/>
              <a:gd name="T22" fmla="*/ 14 w 15"/>
              <a:gd name="T23" fmla="*/ 4 h 29"/>
              <a:gd name="T24" fmla="*/ 15 w 15"/>
              <a:gd name="T25" fmla="*/ 1 h 29"/>
              <a:gd name="T26" fmla="*/ 10 w 15"/>
              <a:gd name="T27" fmla="*/ 0 h 29"/>
              <a:gd name="T28" fmla="*/ 6 w 15"/>
              <a:gd name="T29" fmla="*/ 1 h 29"/>
              <a:gd name="T30" fmla="*/ 4 w 15"/>
              <a:gd name="T31" fmla="*/ 3 h 29"/>
              <a:gd name="T32" fmla="*/ 4 w 15"/>
              <a:gd name="T33" fmla="*/ 7 h 29"/>
              <a:gd name="T34" fmla="*/ 4 w 15"/>
              <a:gd name="T35" fmla="*/ 8 h 29"/>
              <a:gd name="T36" fmla="*/ 0 w 15"/>
              <a:gd name="T37" fmla="*/ 8 h 29"/>
              <a:gd name="T38" fmla="*/ 0 w 15"/>
              <a:gd name="T39" fmla="*/ 1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" h="29">
                <a:moveTo>
                  <a:pt x="0" y="13"/>
                </a:moveTo>
                <a:cubicBezTo>
                  <a:pt x="4" y="13"/>
                  <a:pt x="4" y="13"/>
                  <a:pt x="4" y="13"/>
                </a:cubicBezTo>
                <a:cubicBezTo>
                  <a:pt x="4" y="29"/>
                  <a:pt x="4" y="29"/>
                  <a:pt x="4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13"/>
                  <a:pt x="9" y="13"/>
                  <a:pt x="9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8"/>
                  <a:pt x="13" y="8"/>
                  <a:pt x="13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7"/>
                  <a:pt x="9" y="7"/>
                  <a:pt x="9" y="7"/>
                </a:cubicBezTo>
                <a:cubicBezTo>
                  <a:pt x="9" y="6"/>
                  <a:pt x="9" y="5"/>
                  <a:pt x="10" y="5"/>
                </a:cubicBezTo>
                <a:cubicBezTo>
                  <a:pt x="10" y="4"/>
                  <a:pt x="11" y="4"/>
                  <a:pt x="11" y="4"/>
                </a:cubicBezTo>
                <a:cubicBezTo>
                  <a:pt x="12" y="4"/>
                  <a:pt x="13" y="4"/>
                  <a:pt x="14" y="4"/>
                </a:cubicBezTo>
                <a:cubicBezTo>
                  <a:pt x="15" y="1"/>
                  <a:pt x="15" y="1"/>
                  <a:pt x="15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4" y="2"/>
                  <a:pt x="4" y="3"/>
                </a:cubicBezTo>
                <a:cubicBezTo>
                  <a:pt x="4" y="4"/>
                  <a:pt x="4" y="5"/>
                  <a:pt x="4" y="7"/>
                </a:cubicBezTo>
                <a:cubicBezTo>
                  <a:pt x="4" y="8"/>
                  <a:pt x="4" y="8"/>
                  <a:pt x="4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13"/>
                  <a:pt x="0" y="13"/>
                  <a:pt x="0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" name="Freeform 1157"/>
          <p:cNvSpPr>
            <a:spLocks noEditPoints="1"/>
          </p:cNvSpPr>
          <p:nvPr/>
        </p:nvSpPr>
        <p:spPr bwMode="auto">
          <a:xfrm>
            <a:off x="6870700" y="4625975"/>
            <a:ext cx="47625" cy="47625"/>
          </a:xfrm>
          <a:custGeom>
            <a:avLst/>
            <a:gdLst>
              <a:gd name="T0" fmla="*/ 1 w 22"/>
              <a:gd name="T1" fmla="*/ 17 h 22"/>
              <a:gd name="T2" fmla="*/ 5 w 22"/>
              <a:gd name="T3" fmla="*/ 20 h 22"/>
              <a:gd name="T4" fmla="*/ 11 w 22"/>
              <a:gd name="T5" fmla="*/ 22 h 22"/>
              <a:gd name="T6" fmla="*/ 19 w 22"/>
              <a:gd name="T7" fmla="*/ 19 h 22"/>
              <a:gd name="T8" fmla="*/ 22 w 22"/>
              <a:gd name="T9" fmla="*/ 11 h 22"/>
              <a:gd name="T10" fmla="*/ 19 w 22"/>
              <a:gd name="T11" fmla="*/ 3 h 22"/>
              <a:gd name="T12" fmla="*/ 11 w 22"/>
              <a:gd name="T13" fmla="*/ 0 h 22"/>
              <a:gd name="T14" fmla="*/ 5 w 22"/>
              <a:gd name="T15" fmla="*/ 1 h 22"/>
              <a:gd name="T16" fmla="*/ 1 w 22"/>
              <a:gd name="T17" fmla="*/ 5 h 22"/>
              <a:gd name="T18" fmla="*/ 0 w 22"/>
              <a:gd name="T19" fmla="*/ 10 h 22"/>
              <a:gd name="T20" fmla="*/ 1 w 22"/>
              <a:gd name="T21" fmla="*/ 17 h 22"/>
              <a:gd name="T22" fmla="*/ 7 w 22"/>
              <a:gd name="T23" fmla="*/ 6 h 22"/>
              <a:gd name="T24" fmla="*/ 11 w 22"/>
              <a:gd name="T25" fmla="*/ 4 h 22"/>
              <a:gd name="T26" fmla="*/ 14 w 22"/>
              <a:gd name="T27" fmla="*/ 6 h 22"/>
              <a:gd name="T28" fmla="*/ 16 w 22"/>
              <a:gd name="T29" fmla="*/ 11 h 22"/>
              <a:gd name="T30" fmla="*/ 14 w 22"/>
              <a:gd name="T31" fmla="*/ 16 h 22"/>
              <a:gd name="T32" fmla="*/ 11 w 22"/>
              <a:gd name="T33" fmla="*/ 17 h 22"/>
              <a:gd name="T34" fmla="*/ 7 w 22"/>
              <a:gd name="T35" fmla="*/ 16 h 22"/>
              <a:gd name="T36" fmla="*/ 6 w 22"/>
              <a:gd name="T37" fmla="*/ 11 h 22"/>
              <a:gd name="T38" fmla="*/ 7 w 22"/>
              <a:gd name="T39" fmla="*/ 6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2" h="22">
                <a:moveTo>
                  <a:pt x="1" y="17"/>
                </a:moveTo>
                <a:cubicBezTo>
                  <a:pt x="2" y="18"/>
                  <a:pt x="4" y="20"/>
                  <a:pt x="5" y="20"/>
                </a:cubicBezTo>
                <a:cubicBezTo>
                  <a:pt x="7" y="21"/>
                  <a:pt x="9" y="22"/>
                  <a:pt x="11" y="22"/>
                </a:cubicBezTo>
                <a:cubicBezTo>
                  <a:pt x="14" y="22"/>
                  <a:pt x="17" y="21"/>
                  <a:pt x="19" y="19"/>
                </a:cubicBezTo>
                <a:cubicBezTo>
                  <a:pt x="21" y="16"/>
                  <a:pt x="22" y="14"/>
                  <a:pt x="22" y="11"/>
                </a:cubicBezTo>
                <a:cubicBezTo>
                  <a:pt x="22" y="8"/>
                  <a:pt x="21" y="5"/>
                  <a:pt x="19" y="3"/>
                </a:cubicBezTo>
                <a:cubicBezTo>
                  <a:pt x="17" y="1"/>
                  <a:pt x="14" y="0"/>
                  <a:pt x="11" y="0"/>
                </a:cubicBezTo>
                <a:cubicBezTo>
                  <a:pt x="9" y="0"/>
                  <a:pt x="7" y="0"/>
                  <a:pt x="5" y="1"/>
                </a:cubicBezTo>
                <a:cubicBezTo>
                  <a:pt x="4" y="2"/>
                  <a:pt x="2" y="3"/>
                  <a:pt x="1" y="5"/>
                </a:cubicBezTo>
                <a:cubicBezTo>
                  <a:pt x="1" y="7"/>
                  <a:pt x="0" y="9"/>
                  <a:pt x="0" y="10"/>
                </a:cubicBezTo>
                <a:cubicBezTo>
                  <a:pt x="0" y="13"/>
                  <a:pt x="1" y="15"/>
                  <a:pt x="1" y="17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1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6" y="9"/>
                  <a:pt x="16" y="11"/>
                </a:cubicBezTo>
                <a:cubicBezTo>
                  <a:pt x="16" y="13"/>
                  <a:pt x="15" y="14"/>
                  <a:pt x="14" y="16"/>
                </a:cubicBezTo>
                <a:cubicBezTo>
                  <a:pt x="13" y="17"/>
                  <a:pt x="12" y="17"/>
                  <a:pt x="11" y="17"/>
                </a:cubicBezTo>
                <a:cubicBezTo>
                  <a:pt x="9" y="17"/>
                  <a:pt x="8" y="17"/>
                  <a:pt x="7" y="16"/>
                </a:cubicBezTo>
                <a:cubicBezTo>
                  <a:pt x="6" y="14"/>
                  <a:pt x="6" y="13"/>
                  <a:pt x="6" y="11"/>
                </a:cubicBezTo>
                <a:cubicBezTo>
                  <a:pt x="6" y="9"/>
                  <a:pt x="6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" name="Freeform 1158"/>
          <p:cNvSpPr>
            <a:spLocks/>
          </p:cNvSpPr>
          <p:nvPr/>
        </p:nvSpPr>
        <p:spPr bwMode="auto">
          <a:xfrm>
            <a:off x="6926263" y="4625975"/>
            <a:ext cx="28575" cy="46038"/>
          </a:xfrm>
          <a:custGeom>
            <a:avLst/>
            <a:gdLst>
              <a:gd name="T0" fmla="*/ 5 w 13"/>
              <a:gd name="T1" fmla="*/ 15 h 21"/>
              <a:gd name="T2" fmla="*/ 6 w 13"/>
              <a:gd name="T3" fmla="*/ 8 h 21"/>
              <a:gd name="T4" fmla="*/ 7 w 13"/>
              <a:gd name="T5" fmla="*/ 5 h 21"/>
              <a:gd name="T6" fmla="*/ 9 w 13"/>
              <a:gd name="T7" fmla="*/ 5 h 21"/>
              <a:gd name="T8" fmla="*/ 12 w 13"/>
              <a:gd name="T9" fmla="*/ 6 h 21"/>
              <a:gd name="T10" fmla="*/ 13 w 13"/>
              <a:gd name="T11" fmla="*/ 1 h 21"/>
              <a:gd name="T12" fmla="*/ 10 w 13"/>
              <a:gd name="T13" fmla="*/ 0 h 21"/>
              <a:gd name="T14" fmla="*/ 7 w 13"/>
              <a:gd name="T15" fmla="*/ 0 h 21"/>
              <a:gd name="T16" fmla="*/ 5 w 13"/>
              <a:gd name="T17" fmla="*/ 3 h 21"/>
              <a:gd name="T18" fmla="*/ 5 w 13"/>
              <a:gd name="T19" fmla="*/ 0 h 21"/>
              <a:gd name="T20" fmla="*/ 0 w 13"/>
              <a:gd name="T21" fmla="*/ 0 h 21"/>
              <a:gd name="T22" fmla="*/ 0 w 13"/>
              <a:gd name="T23" fmla="*/ 21 h 21"/>
              <a:gd name="T24" fmla="*/ 5 w 13"/>
              <a:gd name="T25" fmla="*/ 21 h 21"/>
              <a:gd name="T26" fmla="*/ 5 w 13"/>
              <a:gd name="T27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21">
                <a:moveTo>
                  <a:pt x="5" y="15"/>
                </a:moveTo>
                <a:cubicBezTo>
                  <a:pt x="5" y="11"/>
                  <a:pt x="5" y="9"/>
                  <a:pt x="6" y="8"/>
                </a:cubicBezTo>
                <a:cubicBezTo>
                  <a:pt x="6" y="7"/>
                  <a:pt x="6" y="6"/>
                  <a:pt x="7" y="5"/>
                </a:cubicBezTo>
                <a:cubicBezTo>
                  <a:pt x="8" y="5"/>
                  <a:pt x="8" y="5"/>
                  <a:pt x="9" y="5"/>
                </a:cubicBezTo>
                <a:cubicBezTo>
                  <a:pt x="10" y="5"/>
                  <a:pt x="11" y="5"/>
                  <a:pt x="12" y="6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7" y="1"/>
                  <a:pt x="6" y="2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15"/>
                  <a:pt x="5" y="15"/>
                  <a:pt x="5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" name="Freeform 1159"/>
          <p:cNvSpPr>
            <a:spLocks/>
          </p:cNvSpPr>
          <p:nvPr/>
        </p:nvSpPr>
        <p:spPr bwMode="auto">
          <a:xfrm>
            <a:off x="6959600" y="4608513"/>
            <a:ext cx="42863" cy="63500"/>
          </a:xfrm>
          <a:custGeom>
            <a:avLst/>
            <a:gdLst>
              <a:gd name="T0" fmla="*/ 8 w 27"/>
              <a:gd name="T1" fmla="*/ 40 h 40"/>
              <a:gd name="T2" fmla="*/ 8 w 27"/>
              <a:gd name="T3" fmla="*/ 32 h 40"/>
              <a:gd name="T4" fmla="*/ 12 w 27"/>
              <a:gd name="T5" fmla="*/ 28 h 40"/>
              <a:gd name="T6" fmla="*/ 19 w 27"/>
              <a:gd name="T7" fmla="*/ 40 h 40"/>
              <a:gd name="T8" fmla="*/ 27 w 27"/>
              <a:gd name="T9" fmla="*/ 40 h 40"/>
              <a:gd name="T10" fmla="*/ 16 w 27"/>
              <a:gd name="T11" fmla="*/ 22 h 40"/>
              <a:gd name="T12" fmla="*/ 26 w 27"/>
              <a:gd name="T13" fmla="*/ 11 h 40"/>
              <a:gd name="T14" fmla="*/ 16 w 27"/>
              <a:gd name="T15" fmla="*/ 11 h 40"/>
              <a:gd name="T16" fmla="*/ 8 w 27"/>
              <a:gd name="T17" fmla="*/ 22 h 40"/>
              <a:gd name="T18" fmla="*/ 8 w 27"/>
              <a:gd name="T19" fmla="*/ 0 h 40"/>
              <a:gd name="T20" fmla="*/ 0 w 27"/>
              <a:gd name="T21" fmla="*/ 0 h 40"/>
              <a:gd name="T22" fmla="*/ 0 w 27"/>
              <a:gd name="T23" fmla="*/ 40 h 40"/>
              <a:gd name="T24" fmla="*/ 8 w 27"/>
              <a:gd name="T25" fmla="*/ 40 h 40"/>
              <a:gd name="T26" fmla="*/ 8 w 27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" h="40">
                <a:moveTo>
                  <a:pt x="8" y="40"/>
                </a:moveTo>
                <a:lnTo>
                  <a:pt x="8" y="32"/>
                </a:lnTo>
                <a:lnTo>
                  <a:pt x="12" y="28"/>
                </a:lnTo>
                <a:lnTo>
                  <a:pt x="19" y="40"/>
                </a:lnTo>
                <a:lnTo>
                  <a:pt x="27" y="40"/>
                </a:lnTo>
                <a:lnTo>
                  <a:pt x="16" y="22"/>
                </a:lnTo>
                <a:lnTo>
                  <a:pt x="26" y="11"/>
                </a:lnTo>
                <a:lnTo>
                  <a:pt x="16" y="11"/>
                </a:lnTo>
                <a:lnTo>
                  <a:pt x="8" y="22"/>
                </a:lnTo>
                <a:lnTo>
                  <a:pt x="8" y="0"/>
                </a:lnTo>
                <a:lnTo>
                  <a:pt x="0" y="0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" name="Freeform 1160"/>
          <p:cNvSpPr>
            <a:spLocks/>
          </p:cNvSpPr>
          <p:nvPr/>
        </p:nvSpPr>
        <p:spPr bwMode="auto">
          <a:xfrm>
            <a:off x="7008813" y="4608513"/>
            <a:ext cx="12700" cy="63500"/>
          </a:xfrm>
          <a:custGeom>
            <a:avLst/>
            <a:gdLst>
              <a:gd name="T0" fmla="*/ 8 w 8"/>
              <a:gd name="T1" fmla="*/ 40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40 h 40"/>
              <a:gd name="T8" fmla="*/ 8 w 8"/>
              <a:gd name="T9" fmla="*/ 40 h 40"/>
              <a:gd name="T10" fmla="*/ 8 w 8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0">
                <a:moveTo>
                  <a:pt x="8" y="40"/>
                </a:moveTo>
                <a:lnTo>
                  <a:pt x="8" y="0"/>
                </a:lnTo>
                <a:lnTo>
                  <a:pt x="0" y="0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" name="Freeform 1161"/>
          <p:cNvSpPr>
            <a:spLocks noEditPoints="1"/>
          </p:cNvSpPr>
          <p:nvPr/>
        </p:nvSpPr>
        <p:spPr bwMode="auto">
          <a:xfrm>
            <a:off x="7031038" y="4625975"/>
            <a:ext cx="41275" cy="47625"/>
          </a:xfrm>
          <a:custGeom>
            <a:avLst/>
            <a:gdLst>
              <a:gd name="T0" fmla="*/ 7 w 19"/>
              <a:gd name="T1" fmla="*/ 5 h 22"/>
              <a:gd name="T2" fmla="*/ 9 w 19"/>
              <a:gd name="T3" fmla="*/ 4 h 22"/>
              <a:gd name="T4" fmla="*/ 12 w 19"/>
              <a:gd name="T5" fmla="*/ 5 h 22"/>
              <a:gd name="T6" fmla="*/ 13 w 19"/>
              <a:gd name="T7" fmla="*/ 7 h 22"/>
              <a:gd name="T8" fmla="*/ 13 w 19"/>
              <a:gd name="T9" fmla="*/ 8 h 22"/>
              <a:gd name="T10" fmla="*/ 7 w 19"/>
              <a:gd name="T11" fmla="*/ 9 h 22"/>
              <a:gd name="T12" fmla="*/ 3 w 19"/>
              <a:gd name="T13" fmla="*/ 10 h 22"/>
              <a:gd name="T14" fmla="*/ 1 w 19"/>
              <a:gd name="T15" fmla="*/ 12 h 22"/>
              <a:gd name="T16" fmla="*/ 0 w 19"/>
              <a:gd name="T17" fmla="*/ 15 h 22"/>
              <a:gd name="T18" fmla="*/ 2 w 19"/>
              <a:gd name="T19" fmla="*/ 20 h 22"/>
              <a:gd name="T20" fmla="*/ 7 w 19"/>
              <a:gd name="T21" fmla="*/ 22 h 22"/>
              <a:gd name="T22" fmla="*/ 10 w 19"/>
              <a:gd name="T23" fmla="*/ 21 h 22"/>
              <a:gd name="T24" fmla="*/ 13 w 19"/>
              <a:gd name="T25" fmla="*/ 19 h 22"/>
              <a:gd name="T26" fmla="*/ 13 w 19"/>
              <a:gd name="T27" fmla="*/ 20 h 22"/>
              <a:gd name="T28" fmla="*/ 14 w 19"/>
              <a:gd name="T29" fmla="*/ 21 h 22"/>
              <a:gd name="T30" fmla="*/ 19 w 19"/>
              <a:gd name="T31" fmla="*/ 21 h 22"/>
              <a:gd name="T32" fmla="*/ 18 w 19"/>
              <a:gd name="T33" fmla="*/ 18 h 22"/>
              <a:gd name="T34" fmla="*/ 18 w 19"/>
              <a:gd name="T35" fmla="*/ 14 h 22"/>
              <a:gd name="T36" fmla="*/ 18 w 19"/>
              <a:gd name="T37" fmla="*/ 8 h 22"/>
              <a:gd name="T38" fmla="*/ 18 w 19"/>
              <a:gd name="T39" fmla="*/ 3 h 22"/>
              <a:gd name="T40" fmla="*/ 15 w 19"/>
              <a:gd name="T41" fmla="*/ 1 h 22"/>
              <a:gd name="T42" fmla="*/ 9 w 19"/>
              <a:gd name="T43" fmla="*/ 0 h 22"/>
              <a:gd name="T44" fmla="*/ 3 w 19"/>
              <a:gd name="T45" fmla="*/ 1 h 22"/>
              <a:gd name="T46" fmla="*/ 0 w 19"/>
              <a:gd name="T47" fmla="*/ 6 h 22"/>
              <a:gd name="T48" fmla="*/ 5 w 19"/>
              <a:gd name="T49" fmla="*/ 7 h 22"/>
              <a:gd name="T50" fmla="*/ 7 w 19"/>
              <a:gd name="T51" fmla="*/ 5 h 22"/>
              <a:gd name="T52" fmla="*/ 13 w 19"/>
              <a:gd name="T53" fmla="*/ 12 h 22"/>
              <a:gd name="T54" fmla="*/ 13 w 19"/>
              <a:gd name="T55" fmla="*/ 15 h 22"/>
              <a:gd name="T56" fmla="*/ 11 w 19"/>
              <a:gd name="T57" fmla="*/ 17 h 22"/>
              <a:gd name="T58" fmla="*/ 8 w 19"/>
              <a:gd name="T59" fmla="*/ 18 h 22"/>
              <a:gd name="T60" fmla="*/ 6 w 19"/>
              <a:gd name="T61" fmla="*/ 17 h 22"/>
              <a:gd name="T62" fmla="*/ 5 w 19"/>
              <a:gd name="T63" fmla="*/ 15 h 22"/>
              <a:gd name="T64" fmla="*/ 6 w 19"/>
              <a:gd name="T65" fmla="*/ 13 h 22"/>
              <a:gd name="T66" fmla="*/ 9 w 19"/>
              <a:gd name="T67" fmla="*/ 12 h 22"/>
              <a:gd name="T68" fmla="*/ 13 w 19"/>
              <a:gd name="T69" fmla="*/ 11 h 22"/>
              <a:gd name="T70" fmla="*/ 13 w 19"/>
              <a:gd name="T71" fmla="*/ 1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" h="22">
                <a:moveTo>
                  <a:pt x="7" y="5"/>
                </a:moveTo>
                <a:cubicBezTo>
                  <a:pt x="7" y="4"/>
                  <a:pt x="8" y="4"/>
                  <a:pt x="9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5"/>
                  <a:pt x="13" y="6"/>
                  <a:pt x="13" y="7"/>
                </a:cubicBezTo>
                <a:cubicBezTo>
                  <a:pt x="13" y="8"/>
                  <a:pt x="13" y="8"/>
                  <a:pt x="13" y="8"/>
                </a:cubicBezTo>
                <a:cubicBezTo>
                  <a:pt x="12" y="8"/>
                  <a:pt x="10" y="8"/>
                  <a:pt x="7" y="9"/>
                </a:cubicBezTo>
                <a:cubicBezTo>
                  <a:pt x="6" y="9"/>
                  <a:pt x="4" y="10"/>
                  <a:pt x="3" y="10"/>
                </a:cubicBezTo>
                <a:cubicBezTo>
                  <a:pt x="2" y="11"/>
                  <a:pt x="1" y="11"/>
                  <a:pt x="1" y="12"/>
                </a:cubicBezTo>
                <a:cubicBezTo>
                  <a:pt x="0" y="13"/>
                  <a:pt x="0" y="14"/>
                  <a:pt x="0" y="15"/>
                </a:cubicBezTo>
                <a:cubicBezTo>
                  <a:pt x="0" y="17"/>
                  <a:pt x="0" y="19"/>
                  <a:pt x="2" y="20"/>
                </a:cubicBezTo>
                <a:cubicBezTo>
                  <a:pt x="3" y="21"/>
                  <a:pt x="5" y="22"/>
                  <a:pt x="7" y="22"/>
                </a:cubicBezTo>
                <a:cubicBezTo>
                  <a:pt x="8" y="22"/>
                  <a:pt x="9" y="21"/>
                  <a:pt x="10" y="21"/>
                </a:cubicBezTo>
                <a:cubicBezTo>
                  <a:pt x="11" y="21"/>
                  <a:pt x="12" y="20"/>
                  <a:pt x="13" y="19"/>
                </a:cubicBezTo>
                <a:cubicBezTo>
                  <a:pt x="13" y="19"/>
                  <a:pt x="13" y="19"/>
                  <a:pt x="13" y="20"/>
                </a:cubicBezTo>
                <a:cubicBezTo>
                  <a:pt x="14" y="20"/>
                  <a:pt x="14" y="21"/>
                  <a:pt x="14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0"/>
                  <a:pt x="19" y="19"/>
                  <a:pt x="18" y="18"/>
                </a:cubicBezTo>
                <a:cubicBezTo>
                  <a:pt x="18" y="18"/>
                  <a:pt x="18" y="16"/>
                  <a:pt x="18" y="14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5"/>
                  <a:pt x="18" y="4"/>
                  <a:pt x="18" y="3"/>
                </a:cubicBezTo>
                <a:cubicBezTo>
                  <a:pt x="17" y="2"/>
                  <a:pt x="16" y="1"/>
                  <a:pt x="15" y="1"/>
                </a:cubicBezTo>
                <a:cubicBezTo>
                  <a:pt x="14" y="0"/>
                  <a:pt x="12" y="0"/>
                  <a:pt x="9" y="0"/>
                </a:cubicBezTo>
                <a:cubicBezTo>
                  <a:pt x="7" y="0"/>
                  <a:pt x="5" y="0"/>
                  <a:pt x="3" y="1"/>
                </a:cubicBezTo>
                <a:cubicBezTo>
                  <a:pt x="2" y="2"/>
                  <a:pt x="1" y="4"/>
                  <a:pt x="0" y="6"/>
                </a:cubicBezTo>
                <a:cubicBezTo>
                  <a:pt x="5" y="7"/>
                  <a:pt x="5" y="7"/>
                  <a:pt x="5" y="7"/>
                </a:cubicBezTo>
                <a:cubicBezTo>
                  <a:pt x="6" y="6"/>
                  <a:pt x="6" y="5"/>
                  <a:pt x="7" y="5"/>
                </a:cubicBezTo>
                <a:close/>
                <a:moveTo>
                  <a:pt x="13" y="12"/>
                </a:moveTo>
                <a:cubicBezTo>
                  <a:pt x="13" y="14"/>
                  <a:pt x="13" y="14"/>
                  <a:pt x="13" y="15"/>
                </a:cubicBezTo>
                <a:cubicBezTo>
                  <a:pt x="12" y="16"/>
                  <a:pt x="12" y="16"/>
                  <a:pt x="11" y="17"/>
                </a:cubicBezTo>
                <a:cubicBezTo>
                  <a:pt x="10" y="17"/>
                  <a:pt x="9" y="18"/>
                  <a:pt x="8" y="18"/>
                </a:cubicBezTo>
                <a:cubicBezTo>
                  <a:pt x="8" y="18"/>
                  <a:pt x="7" y="17"/>
                  <a:pt x="6" y="17"/>
                </a:cubicBezTo>
                <a:cubicBezTo>
                  <a:pt x="6" y="16"/>
                  <a:pt x="5" y="16"/>
                  <a:pt x="5" y="15"/>
                </a:cubicBezTo>
                <a:cubicBezTo>
                  <a:pt x="5" y="14"/>
                  <a:pt x="6" y="13"/>
                  <a:pt x="6" y="13"/>
                </a:cubicBezTo>
                <a:cubicBezTo>
                  <a:pt x="7" y="13"/>
                  <a:pt x="8" y="12"/>
                  <a:pt x="9" y="12"/>
                </a:cubicBezTo>
                <a:cubicBezTo>
                  <a:pt x="11" y="12"/>
                  <a:pt x="12" y="11"/>
                  <a:pt x="13" y="11"/>
                </a:cubicBezTo>
                <a:cubicBezTo>
                  <a:pt x="13" y="12"/>
                  <a:pt x="13" y="12"/>
                  <a:pt x="13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" name="Freeform 1162"/>
          <p:cNvSpPr>
            <a:spLocks/>
          </p:cNvSpPr>
          <p:nvPr/>
        </p:nvSpPr>
        <p:spPr bwMode="auto">
          <a:xfrm>
            <a:off x="7080250" y="4625975"/>
            <a:ext cx="30163" cy="46038"/>
          </a:xfrm>
          <a:custGeom>
            <a:avLst/>
            <a:gdLst>
              <a:gd name="T0" fmla="*/ 6 w 14"/>
              <a:gd name="T1" fmla="*/ 15 h 21"/>
              <a:gd name="T2" fmla="*/ 6 w 14"/>
              <a:gd name="T3" fmla="*/ 8 h 21"/>
              <a:gd name="T4" fmla="*/ 8 w 14"/>
              <a:gd name="T5" fmla="*/ 5 h 21"/>
              <a:gd name="T6" fmla="*/ 10 w 14"/>
              <a:gd name="T7" fmla="*/ 5 h 21"/>
              <a:gd name="T8" fmla="*/ 12 w 14"/>
              <a:gd name="T9" fmla="*/ 6 h 21"/>
              <a:gd name="T10" fmla="*/ 14 w 14"/>
              <a:gd name="T11" fmla="*/ 1 h 21"/>
              <a:gd name="T12" fmla="*/ 10 w 14"/>
              <a:gd name="T13" fmla="*/ 0 h 21"/>
              <a:gd name="T14" fmla="*/ 8 w 14"/>
              <a:gd name="T15" fmla="*/ 0 h 21"/>
              <a:gd name="T16" fmla="*/ 6 w 14"/>
              <a:gd name="T17" fmla="*/ 3 h 21"/>
              <a:gd name="T18" fmla="*/ 6 w 14"/>
              <a:gd name="T19" fmla="*/ 0 h 21"/>
              <a:gd name="T20" fmla="*/ 0 w 14"/>
              <a:gd name="T21" fmla="*/ 0 h 21"/>
              <a:gd name="T22" fmla="*/ 0 w 14"/>
              <a:gd name="T23" fmla="*/ 21 h 21"/>
              <a:gd name="T24" fmla="*/ 6 w 14"/>
              <a:gd name="T25" fmla="*/ 21 h 21"/>
              <a:gd name="T26" fmla="*/ 6 w 14"/>
              <a:gd name="T27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1">
                <a:moveTo>
                  <a:pt x="6" y="15"/>
                </a:moveTo>
                <a:cubicBezTo>
                  <a:pt x="6" y="11"/>
                  <a:pt x="6" y="9"/>
                  <a:pt x="6" y="8"/>
                </a:cubicBezTo>
                <a:cubicBezTo>
                  <a:pt x="7" y="7"/>
                  <a:pt x="7" y="6"/>
                  <a:pt x="8" y="5"/>
                </a:cubicBezTo>
                <a:cubicBezTo>
                  <a:pt x="8" y="5"/>
                  <a:pt x="9" y="5"/>
                  <a:pt x="10" y="5"/>
                </a:cubicBezTo>
                <a:cubicBezTo>
                  <a:pt x="11" y="5"/>
                  <a:pt x="11" y="5"/>
                  <a:pt x="12" y="6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9" y="0"/>
                  <a:pt x="9" y="0"/>
                  <a:pt x="8" y="0"/>
                </a:cubicBezTo>
                <a:cubicBezTo>
                  <a:pt x="7" y="1"/>
                  <a:pt x="6" y="2"/>
                  <a:pt x="6" y="3"/>
                </a:cubicBezTo>
                <a:cubicBezTo>
                  <a:pt x="6" y="0"/>
                  <a:pt x="6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15"/>
                  <a:pt x="6" y="15"/>
                  <a:pt x="6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" name="Freeform 1163"/>
          <p:cNvSpPr>
            <a:spLocks noEditPoints="1"/>
          </p:cNvSpPr>
          <p:nvPr/>
        </p:nvSpPr>
        <p:spPr bwMode="auto">
          <a:xfrm>
            <a:off x="7115175" y="4608513"/>
            <a:ext cx="12700" cy="63500"/>
          </a:xfrm>
          <a:custGeom>
            <a:avLst/>
            <a:gdLst>
              <a:gd name="T0" fmla="*/ 8 w 8"/>
              <a:gd name="T1" fmla="*/ 7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7 h 40"/>
              <a:gd name="T8" fmla="*/ 8 w 8"/>
              <a:gd name="T9" fmla="*/ 7 h 40"/>
              <a:gd name="T10" fmla="*/ 8 w 8"/>
              <a:gd name="T11" fmla="*/ 7 h 40"/>
              <a:gd name="T12" fmla="*/ 8 w 8"/>
              <a:gd name="T13" fmla="*/ 40 h 40"/>
              <a:gd name="T14" fmla="*/ 8 w 8"/>
              <a:gd name="T15" fmla="*/ 11 h 40"/>
              <a:gd name="T16" fmla="*/ 0 w 8"/>
              <a:gd name="T17" fmla="*/ 11 h 40"/>
              <a:gd name="T18" fmla="*/ 0 w 8"/>
              <a:gd name="T19" fmla="*/ 40 h 40"/>
              <a:gd name="T20" fmla="*/ 8 w 8"/>
              <a:gd name="T21" fmla="*/ 40 h 40"/>
              <a:gd name="T22" fmla="*/ 8 w 8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" h="40">
                <a:moveTo>
                  <a:pt x="8" y="7"/>
                </a:moveTo>
                <a:lnTo>
                  <a:pt x="8" y="0"/>
                </a:lnTo>
                <a:lnTo>
                  <a:pt x="0" y="0"/>
                </a:lnTo>
                <a:lnTo>
                  <a:pt x="0" y="7"/>
                </a:lnTo>
                <a:lnTo>
                  <a:pt x="8" y="7"/>
                </a:lnTo>
                <a:lnTo>
                  <a:pt x="8" y="7"/>
                </a:lnTo>
                <a:close/>
                <a:moveTo>
                  <a:pt x="8" y="40"/>
                </a:moveTo>
                <a:lnTo>
                  <a:pt x="8" y="11"/>
                </a:lnTo>
                <a:lnTo>
                  <a:pt x="0" y="11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" name="Freeform 1164"/>
          <p:cNvSpPr>
            <a:spLocks/>
          </p:cNvSpPr>
          <p:nvPr/>
        </p:nvSpPr>
        <p:spPr bwMode="auto">
          <a:xfrm>
            <a:off x="7140575" y="4625975"/>
            <a:ext cx="41275" cy="46038"/>
          </a:xfrm>
          <a:custGeom>
            <a:avLst/>
            <a:gdLst>
              <a:gd name="T0" fmla="*/ 19 w 19"/>
              <a:gd name="T1" fmla="*/ 8 h 21"/>
              <a:gd name="T2" fmla="*/ 18 w 19"/>
              <a:gd name="T3" fmla="*/ 4 h 21"/>
              <a:gd name="T4" fmla="*/ 17 w 19"/>
              <a:gd name="T5" fmla="*/ 2 h 21"/>
              <a:gd name="T6" fmla="*/ 15 w 19"/>
              <a:gd name="T7" fmla="*/ 0 h 21"/>
              <a:gd name="T8" fmla="*/ 12 w 19"/>
              <a:gd name="T9" fmla="*/ 0 h 21"/>
              <a:gd name="T10" fmla="*/ 5 w 19"/>
              <a:gd name="T11" fmla="*/ 3 h 21"/>
              <a:gd name="T12" fmla="*/ 5 w 19"/>
              <a:gd name="T13" fmla="*/ 0 h 21"/>
              <a:gd name="T14" fmla="*/ 0 w 19"/>
              <a:gd name="T15" fmla="*/ 0 h 21"/>
              <a:gd name="T16" fmla="*/ 0 w 19"/>
              <a:gd name="T17" fmla="*/ 21 h 21"/>
              <a:gd name="T18" fmla="*/ 5 w 19"/>
              <a:gd name="T19" fmla="*/ 21 h 21"/>
              <a:gd name="T20" fmla="*/ 5 w 19"/>
              <a:gd name="T21" fmla="*/ 12 h 21"/>
              <a:gd name="T22" fmla="*/ 6 w 19"/>
              <a:gd name="T23" fmla="*/ 7 h 21"/>
              <a:gd name="T24" fmla="*/ 7 w 19"/>
              <a:gd name="T25" fmla="*/ 5 h 21"/>
              <a:gd name="T26" fmla="*/ 10 w 19"/>
              <a:gd name="T27" fmla="*/ 4 h 21"/>
              <a:gd name="T28" fmla="*/ 12 w 19"/>
              <a:gd name="T29" fmla="*/ 5 h 21"/>
              <a:gd name="T30" fmla="*/ 13 w 19"/>
              <a:gd name="T31" fmla="*/ 6 h 21"/>
              <a:gd name="T32" fmla="*/ 13 w 19"/>
              <a:gd name="T33" fmla="*/ 11 h 21"/>
              <a:gd name="T34" fmla="*/ 13 w 19"/>
              <a:gd name="T35" fmla="*/ 21 h 21"/>
              <a:gd name="T36" fmla="*/ 19 w 19"/>
              <a:gd name="T37" fmla="*/ 21 h 21"/>
              <a:gd name="T38" fmla="*/ 19 w 19"/>
              <a:gd name="T39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1">
                <a:moveTo>
                  <a:pt x="19" y="8"/>
                </a:moveTo>
                <a:cubicBezTo>
                  <a:pt x="19" y="7"/>
                  <a:pt x="19" y="5"/>
                  <a:pt x="18" y="4"/>
                </a:cubicBezTo>
                <a:cubicBezTo>
                  <a:pt x="18" y="4"/>
                  <a:pt x="18" y="3"/>
                  <a:pt x="17" y="2"/>
                </a:cubicBezTo>
                <a:cubicBezTo>
                  <a:pt x="17" y="1"/>
                  <a:pt x="16" y="1"/>
                  <a:pt x="15" y="0"/>
                </a:cubicBezTo>
                <a:cubicBezTo>
                  <a:pt x="14" y="0"/>
                  <a:pt x="13" y="0"/>
                  <a:pt x="12" y="0"/>
                </a:cubicBezTo>
                <a:cubicBezTo>
                  <a:pt x="9" y="0"/>
                  <a:pt x="7" y="1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9"/>
                  <a:pt x="5" y="8"/>
                  <a:pt x="6" y="7"/>
                </a:cubicBezTo>
                <a:cubicBezTo>
                  <a:pt x="6" y="6"/>
                  <a:pt x="6" y="5"/>
                  <a:pt x="7" y="5"/>
                </a:cubicBezTo>
                <a:cubicBezTo>
                  <a:pt x="8" y="4"/>
                  <a:pt x="9" y="4"/>
                  <a:pt x="10" y="4"/>
                </a:cubicBezTo>
                <a:cubicBezTo>
                  <a:pt x="10" y="4"/>
                  <a:pt x="11" y="4"/>
                  <a:pt x="12" y="5"/>
                </a:cubicBezTo>
                <a:cubicBezTo>
                  <a:pt x="12" y="5"/>
                  <a:pt x="12" y="5"/>
                  <a:pt x="13" y="6"/>
                </a:cubicBezTo>
                <a:cubicBezTo>
                  <a:pt x="13" y="7"/>
                  <a:pt x="13" y="8"/>
                  <a:pt x="13" y="11"/>
                </a:cubicBezTo>
                <a:cubicBezTo>
                  <a:pt x="13" y="21"/>
                  <a:pt x="13" y="21"/>
                  <a:pt x="13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8"/>
                  <a:pt x="19" y="8"/>
                  <a:pt x="19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" name="Freeform 1165"/>
          <p:cNvSpPr>
            <a:spLocks noEditPoints="1"/>
          </p:cNvSpPr>
          <p:nvPr/>
        </p:nvSpPr>
        <p:spPr bwMode="auto">
          <a:xfrm>
            <a:off x="7191375" y="4625975"/>
            <a:ext cx="42863" cy="65088"/>
          </a:xfrm>
          <a:custGeom>
            <a:avLst/>
            <a:gdLst>
              <a:gd name="T0" fmla="*/ 1 w 20"/>
              <a:gd name="T1" fmla="*/ 23 h 30"/>
              <a:gd name="T2" fmla="*/ 3 w 20"/>
              <a:gd name="T3" fmla="*/ 28 h 30"/>
              <a:gd name="T4" fmla="*/ 10 w 20"/>
              <a:gd name="T5" fmla="*/ 30 h 30"/>
              <a:gd name="T6" fmla="*/ 15 w 20"/>
              <a:gd name="T7" fmla="*/ 29 h 30"/>
              <a:gd name="T8" fmla="*/ 18 w 20"/>
              <a:gd name="T9" fmla="*/ 27 h 30"/>
              <a:gd name="T10" fmla="*/ 20 w 20"/>
              <a:gd name="T11" fmla="*/ 25 h 30"/>
              <a:gd name="T12" fmla="*/ 20 w 20"/>
              <a:gd name="T13" fmla="*/ 19 h 30"/>
              <a:gd name="T14" fmla="*/ 20 w 20"/>
              <a:gd name="T15" fmla="*/ 0 h 30"/>
              <a:gd name="T16" fmla="*/ 15 w 20"/>
              <a:gd name="T17" fmla="*/ 0 h 30"/>
              <a:gd name="T18" fmla="*/ 15 w 20"/>
              <a:gd name="T19" fmla="*/ 3 h 30"/>
              <a:gd name="T20" fmla="*/ 9 w 20"/>
              <a:gd name="T21" fmla="*/ 0 h 30"/>
              <a:gd name="T22" fmla="*/ 3 w 20"/>
              <a:gd name="T23" fmla="*/ 3 h 30"/>
              <a:gd name="T24" fmla="*/ 0 w 20"/>
              <a:gd name="T25" fmla="*/ 11 h 30"/>
              <a:gd name="T26" fmla="*/ 2 w 20"/>
              <a:gd name="T27" fmla="*/ 18 h 30"/>
              <a:gd name="T28" fmla="*/ 9 w 20"/>
              <a:gd name="T29" fmla="*/ 21 h 30"/>
              <a:gd name="T30" fmla="*/ 15 w 20"/>
              <a:gd name="T31" fmla="*/ 18 h 30"/>
              <a:gd name="T32" fmla="*/ 15 w 20"/>
              <a:gd name="T33" fmla="*/ 21 h 30"/>
              <a:gd name="T34" fmla="*/ 15 w 20"/>
              <a:gd name="T35" fmla="*/ 23 h 30"/>
              <a:gd name="T36" fmla="*/ 13 w 20"/>
              <a:gd name="T37" fmla="*/ 25 h 30"/>
              <a:gd name="T38" fmla="*/ 10 w 20"/>
              <a:gd name="T39" fmla="*/ 25 h 30"/>
              <a:gd name="T40" fmla="*/ 8 w 20"/>
              <a:gd name="T41" fmla="*/ 25 h 30"/>
              <a:gd name="T42" fmla="*/ 7 w 20"/>
              <a:gd name="T43" fmla="*/ 23 h 30"/>
              <a:gd name="T44" fmla="*/ 1 w 20"/>
              <a:gd name="T45" fmla="*/ 23 h 30"/>
              <a:gd name="T46" fmla="*/ 1 w 20"/>
              <a:gd name="T47" fmla="*/ 23 h 30"/>
              <a:gd name="T48" fmla="*/ 1 w 20"/>
              <a:gd name="T49" fmla="*/ 23 h 30"/>
              <a:gd name="T50" fmla="*/ 7 w 20"/>
              <a:gd name="T51" fmla="*/ 6 h 30"/>
              <a:gd name="T52" fmla="*/ 10 w 20"/>
              <a:gd name="T53" fmla="*/ 4 h 30"/>
              <a:gd name="T54" fmla="*/ 14 w 20"/>
              <a:gd name="T55" fmla="*/ 6 h 30"/>
              <a:gd name="T56" fmla="*/ 15 w 20"/>
              <a:gd name="T57" fmla="*/ 10 h 30"/>
              <a:gd name="T58" fmla="*/ 14 w 20"/>
              <a:gd name="T59" fmla="*/ 15 h 30"/>
              <a:gd name="T60" fmla="*/ 10 w 20"/>
              <a:gd name="T61" fmla="*/ 17 h 30"/>
              <a:gd name="T62" fmla="*/ 7 w 20"/>
              <a:gd name="T63" fmla="*/ 15 h 30"/>
              <a:gd name="T64" fmla="*/ 6 w 20"/>
              <a:gd name="T65" fmla="*/ 10 h 30"/>
              <a:gd name="T66" fmla="*/ 7 w 20"/>
              <a:gd name="T6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" h="30">
                <a:moveTo>
                  <a:pt x="1" y="23"/>
                </a:moveTo>
                <a:cubicBezTo>
                  <a:pt x="1" y="25"/>
                  <a:pt x="1" y="27"/>
                  <a:pt x="3" y="28"/>
                </a:cubicBezTo>
                <a:cubicBezTo>
                  <a:pt x="4" y="29"/>
                  <a:pt x="7" y="30"/>
                  <a:pt x="10" y="30"/>
                </a:cubicBezTo>
                <a:cubicBezTo>
                  <a:pt x="12" y="30"/>
                  <a:pt x="14" y="29"/>
                  <a:pt x="15" y="29"/>
                </a:cubicBezTo>
                <a:cubicBezTo>
                  <a:pt x="16" y="29"/>
                  <a:pt x="17" y="28"/>
                  <a:pt x="18" y="27"/>
                </a:cubicBezTo>
                <a:cubicBezTo>
                  <a:pt x="19" y="27"/>
                  <a:pt x="19" y="26"/>
                  <a:pt x="20" y="25"/>
                </a:cubicBezTo>
                <a:cubicBezTo>
                  <a:pt x="20" y="23"/>
                  <a:pt x="20" y="22"/>
                  <a:pt x="20" y="19"/>
                </a:cubicBezTo>
                <a:cubicBezTo>
                  <a:pt x="20" y="0"/>
                  <a:pt x="20" y="0"/>
                  <a:pt x="20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3"/>
                  <a:pt x="15" y="3"/>
                  <a:pt x="15" y="3"/>
                </a:cubicBezTo>
                <a:cubicBezTo>
                  <a:pt x="14" y="1"/>
                  <a:pt x="11" y="0"/>
                  <a:pt x="9" y="0"/>
                </a:cubicBezTo>
                <a:cubicBezTo>
                  <a:pt x="6" y="0"/>
                  <a:pt x="4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3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0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3"/>
                  <a:pt x="15" y="23"/>
                </a:cubicBezTo>
                <a:cubicBezTo>
                  <a:pt x="14" y="24"/>
                  <a:pt x="14" y="25"/>
                  <a:pt x="13" y="25"/>
                </a:cubicBezTo>
                <a:cubicBezTo>
                  <a:pt x="13" y="25"/>
                  <a:pt x="12" y="25"/>
                  <a:pt x="10" y="25"/>
                </a:cubicBezTo>
                <a:cubicBezTo>
                  <a:pt x="9" y="25"/>
                  <a:pt x="8" y="25"/>
                  <a:pt x="8" y="25"/>
                </a:cubicBezTo>
                <a:cubicBezTo>
                  <a:pt x="7" y="25"/>
                  <a:pt x="7" y="24"/>
                  <a:pt x="7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0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5" y="8"/>
                  <a:pt x="15" y="10"/>
                </a:cubicBezTo>
                <a:cubicBezTo>
                  <a:pt x="15" y="13"/>
                  <a:pt x="14" y="14"/>
                  <a:pt x="14" y="15"/>
                </a:cubicBezTo>
                <a:cubicBezTo>
                  <a:pt x="13" y="16"/>
                  <a:pt x="11" y="17"/>
                  <a:pt x="10" y="17"/>
                </a:cubicBezTo>
                <a:cubicBezTo>
                  <a:pt x="9" y="17"/>
                  <a:pt x="8" y="16"/>
                  <a:pt x="7" y="15"/>
                </a:cubicBezTo>
                <a:cubicBezTo>
                  <a:pt x="6" y="14"/>
                  <a:pt x="6" y="13"/>
                  <a:pt x="6" y="10"/>
                </a:cubicBezTo>
                <a:cubicBezTo>
                  <a:pt x="6" y="8"/>
                  <a:pt x="6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" name="Line 1166"/>
          <p:cNvSpPr>
            <a:spLocks noChangeShapeType="1"/>
          </p:cNvSpPr>
          <p:nvPr/>
        </p:nvSpPr>
        <p:spPr bwMode="auto">
          <a:xfrm>
            <a:off x="6638925" y="4832350"/>
            <a:ext cx="260350" cy="0"/>
          </a:xfrm>
          <a:prstGeom prst="line">
            <a:avLst/>
          </a:prstGeom>
          <a:noFill/>
          <a:ln w="4763" cap="rnd">
            <a:solidFill>
              <a:srgbClr val="A9AB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" name="Freeform 1167"/>
          <p:cNvSpPr>
            <a:spLocks/>
          </p:cNvSpPr>
          <p:nvPr/>
        </p:nvSpPr>
        <p:spPr bwMode="auto">
          <a:xfrm>
            <a:off x="6953250" y="4803775"/>
            <a:ext cx="50800" cy="63500"/>
          </a:xfrm>
          <a:custGeom>
            <a:avLst/>
            <a:gdLst>
              <a:gd name="T0" fmla="*/ 5 w 32"/>
              <a:gd name="T1" fmla="*/ 40 h 40"/>
              <a:gd name="T2" fmla="*/ 5 w 32"/>
              <a:gd name="T3" fmla="*/ 26 h 40"/>
              <a:gd name="T4" fmla="*/ 12 w 32"/>
              <a:gd name="T5" fmla="*/ 19 h 40"/>
              <a:gd name="T6" fmla="*/ 26 w 32"/>
              <a:gd name="T7" fmla="*/ 40 h 40"/>
              <a:gd name="T8" fmla="*/ 32 w 32"/>
              <a:gd name="T9" fmla="*/ 40 h 40"/>
              <a:gd name="T10" fmla="*/ 15 w 32"/>
              <a:gd name="T11" fmla="*/ 16 h 40"/>
              <a:gd name="T12" fmla="*/ 31 w 32"/>
              <a:gd name="T13" fmla="*/ 0 h 40"/>
              <a:gd name="T14" fmla="*/ 24 w 32"/>
              <a:gd name="T15" fmla="*/ 0 h 40"/>
              <a:gd name="T16" fmla="*/ 5 w 32"/>
              <a:gd name="T17" fmla="*/ 19 h 40"/>
              <a:gd name="T18" fmla="*/ 5 w 32"/>
              <a:gd name="T19" fmla="*/ 0 h 40"/>
              <a:gd name="T20" fmla="*/ 0 w 32"/>
              <a:gd name="T21" fmla="*/ 0 h 40"/>
              <a:gd name="T22" fmla="*/ 0 w 32"/>
              <a:gd name="T23" fmla="*/ 40 h 40"/>
              <a:gd name="T24" fmla="*/ 5 w 32"/>
              <a:gd name="T25" fmla="*/ 40 h 40"/>
              <a:gd name="T26" fmla="*/ 5 w 32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2" h="40">
                <a:moveTo>
                  <a:pt x="5" y="40"/>
                </a:moveTo>
                <a:lnTo>
                  <a:pt x="5" y="26"/>
                </a:lnTo>
                <a:lnTo>
                  <a:pt x="12" y="19"/>
                </a:lnTo>
                <a:lnTo>
                  <a:pt x="26" y="40"/>
                </a:lnTo>
                <a:lnTo>
                  <a:pt x="32" y="40"/>
                </a:lnTo>
                <a:lnTo>
                  <a:pt x="15" y="16"/>
                </a:lnTo>
                <a:lnTo>
                  <a:pt x="31" y="0"/>
                </a:lnTo>
                <a:lnTo>
                  <a:pt x="24" y="0"/>
                </a:lnTo>
                <a:lnTo>
                  <a:pt x="5" y="19"/>
                </a:lnTo>
                <a:lnTo>
                  <a:pt x="5" y="0"/>
                </a:lnTo>
                <a:lnTo>
                  <a:pt x="0" y="0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" name="Freeform 1168"/>
          <p:cNvSpPr>
            <a:spLocks noEditPoints="1"/>
          </p:cNvSpPr>
          <p:nvPr/>
        </p:nvSpPr>
        <p:spPr bwMode="auto">
          <a:xfrm>
            <a:off x="7008813" y="4821238"/>
            <a:ext cx="41275" cy="46038"/>
          </a:xfrm>
          <a:custGeom>
            <a:avLst/>
            <a:gdLst>
              <a:gd name="T0" fmla="*/ 2 w 19"/>
              <a:gd name="T1" fmla="*/ 19 h 21"/>
              <a:gd name="T2" fmla="*/ 9 w 19"/>
              <a:gd name="T3" fmla="*/ 21 h 21"/>
              <a:gd name="T4" fmla="*/ 14 w 19"/>
              <a:gd name="T5" fmla="*/ 20 h 21"/>
              <a:gd name="T6" fmla="*/ 18 w 19"/>
              <a:gd name="T7" fmla="*/ 16 h 21"/>
              <a:gd name="T8" fmla="*/ 19 w 19"/>
              <a:gd name="T9" fmla="*/ 10 h 21"/>
              <a:gd name="T10" fmla="*/ 16 w 19"/>
              <a:gd name="T11" fmla="*/ 2 h 21"/>
              <a:gd name="T12" fmla="*/ 9 w 19"/>
              <a:gd name="T13" fmla="*/ 0 h 21"/>
              <a:gd name="T14" fmla="*/ 3 w 19"/>
              <a:gd name="T15" fmla="*/ 2 h 21"/>
              <a:gd name="T16" fmla="*/ 0 w 19"/>
              <a:gd name="T17" fmla="*/ 10 h 21"/>
              <a:gd name="T18" fmla="*/ 2 w 19"/>
              <a:gd name="T19" fmla="*/ 19 h 21"/>
              <a:gd name="T20" fmla="*/ 5 w 19"/>
              <a:gd name="T21" fmla="*/ 5 h 21"/>
              <a:gd name="T22" fmla="*/ 9 w 19"/>
              <a:gd name="T23" fmla="*/ 3 h 21"/>
              <a:gd name="T24" fmla="*/ 14 w 19"/>
              <a:gd name="T25" fmla="*/ 5 h 21"/>
              <a:gd name="T26" fmla="*/ 15 w 19"/>
              <a:gd name="T27" fmla="*/ 10 h 21"/>
              <a:gd name="T28" fmla="*/ 14 w 19"/>
              <a:gd name="T29" fmla="*/ 16 h 21"/>
              <a:gd name="T30" fmla="*/ 9 w 19"/>
              <a:gd name="T31" fmla="*/ 18 h 21"/>
              <a:gd name="T32" fmla="*/ 5 w 19"/>
              <a:gd name="T33" fmla="*/ 16 h 21"/>
              <a:gd name="T34" fmla="*/ 3 w 19"/>
              <a:gd name="T35" fmla="*/ 10 h 21"/>
              <a:gd name="T36" fmla="*/ 5 w 19"/>
              <a:gd name="T37" fmla="*/ 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" h="21">
                <a:moveTo>
                  <a:pt x="2" y="19"/>
                </a:move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1"/>
                  <a:pt x="14" y="20"/>
                </a:cubicBezTo>
                <a:cubicBezTo>
                  <a:pt x="16" y="19"/>
                  <a:pt x="17" y="18"/>
                  <a:pt x="18" y="16"/>
                </a:cubicBezTo>
                <a:cubicBezTo>
                  <a:pt x="19" y="15"/>
                  <a:pt x="19" y="13"/>
                  <a:pt x="19" y="10"/>
                </a:cubicBezTo>
                <a:cubicBezTo>
                  <a:pt x="19" y="7"/>
                  <a:pt x="18" y="4"/>
                  <a:pt x="16" y="2"/>
                </a:cubicBezTo>
                <a:cubicBezTo>
                  <a:pt x="14" y="1"/>
                  <a:pt x="12" y="0"/>
                  <a:pt x="9" y="0"/>
                </a:cubicBezTo>
                <a:cubicBezTo>
                  <a:pt x="7" y="0"/>
                  <a:pt x="5" y="0"/>
                  <a:pt x="3" y="2"/>
                </a:cubicBezTo>
                <a:cubicBezTo>
                  <a:pt x="1" y="4"/>
                  <a:pt x="0" y="7"/>
                  <a:pt x="0" y="10"/>
                </a:cubicBezTo>
                <a:cubicBezTo>
                  <a:pt x="0" y="14"/>
                  <a:pt x="0" y="17"/>
                  <a:pt x="2" y="19"/>
                </a:cubicBezTo>
                <a:close/>
                <a:moveTo>
                  <a:pt x="5" y="5"/>
                </a:moveTo>
                <a:cubicBezTo>
                  <a:pt x="6" y="3"/>
                  <a:pt x="7" y="3"/>
                  <a:pt x="9" y="3"/>
                </a:cubicBezTo>
                <a:cubicBezTo>
                  <a:pt x="11" y="3"/>
                  <a:pt x="12" y="3"/>
                  <a:pt x="14" y="5"/>
                </a:cubicBezTo>
                <a:cubicBezTo>
                  <a:pt x="15" y="6"/>
                  <a:pt x="15" y="8"/>
                  <a:pt x="15" y="10"/>
                </a:cubicBezTo>
                <a:cubicBezTo>
                  <a:pt x="15" y="13"/>
                  <a:pt x="15" y="15"/>
                  <a:pt x="14" y="16"/>
                </a:cubicBezTo>
                <a:cubicBezTo>
                  <a:pt x="12" y="18"/>
                  <a:pt x="11" y="18"/>
                  <a:pt x="9" y="18"/>
                </a:cubicBezTo>
                <a:cubicBezTo>
                  <a:pt x="7" y="18"/>
                  <a:pt x="6" y="18"/>
                  <a:pt x="5" y="16"/>
                </a:cubicBezTo>
                <a:cubicBezTo>
                  <a:pt x="4" y="15"/>
                  <a:pt x="3" y="13"/>
                  <a:pt x="3" y="10"/>
                </a:cubicBezTo>
                <a:cubicBezTo>
                  <a:pt x="3" y="8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" name="Freeform 1169"/>
          <p:cNvSpPr>
            <a:spLocks/>
          </p:cNvSpPr>
          <p:nvPr/>
        </p:nvSpPr>
        <p:spPr bwMode="auto">
          <a:xfrm>
            <a:off x="7058025" y="4821238"/>
            <a:ext cx="61913" cy="46038"/>
          </a:xfrm>
          <a:custGeom>
            <a:avLst/>
            <a:gdLst>
              <a:gd name="T0" fmla="*/ 4 w 28"/>
              <a:gd name="T1" fmla="*/ 21 h 21"/>
              <a:gd name="T2" fmla="*/ 4 w 28"/>
              <a:gd name="T3" fmla="*/ 10 h 21"/>
              <a:gd name="T4" fmla="*/ 4 w 28"/>
              <a:gd name="T5" fmla="*/ 6 h 21"/>
              <a:gd name="T6" fmla="*/ 6 w 28"/>
              <a:gd name="T7" fmla="*/ 3 h 21"/>
              <a:gd name="T8" fmla="*/ 9 w 28"/>
              <a:gd name="T9" fmla="*/ 3 h 21"/>
              <a:gd name="T10" fmla="*/ 12 w 28"/>
              <a:gd name="T11" fmla="*/ 4 h 21"/>
              <a:gd name="T12" fmla="*/ 13 w 28"/>
              <a:gd name="T13" fmla="*/ 7 h 21"/>
              <a:gd name="T14" fmla="*/ 13 w 28"/>
              <a:gd name="T15" fmla="*/ 21 h 21"/>
              <a:gd name="T16" fmla="*/ 16 w 28"/>
              <a:gd name="T17" fmla="*/ 21 h 21"/>
              <a:gd name="T18" fmla="*/ 16 w 28"/>
              <a:gd name="T19" fmla="*/ 9 h 21"/>
              <a:gd name="T20" fmla="*/ 18 w 28"/>
              <a:gd name="T21" fmla="*/ 4 h 21"/>
              <a:gd name="T22" fmla="*/ 21 w 28"/>
              <a:gd name="T23" fmla="*/ 3 h 21"/>
              <a:gd name="T24" fmla="*/ 23 w 28"/>
              <a:gd name="T25" fmla="*/ 3 h 21"/>
              <a:gd name="T26" fmla="*/ 25 w 28"/>
              <a:gd name="T27" fmla="*/ 5 h 21"/>
              <a:gd name="T28" fmla="*/ 25 w 28"/>
              <a:gd name="T29" fmla="*/ 8 h 21"/>
              <a:gd name="T30" fmla="*/ 25 w 28"/>
              <a:gd name="T31" fmla="*/ 21 h 21"/>
              <a:gd name="T32" fmla="*/ 28 w 28"/>
              <a:gd name="T33" fmla="*/ 21 h 21"/>
              <a:gd name="T34" fmla="*/ 28 w 28"/>
              <a:gd name="T35" fmla="*/ 7 h 21"/>
              <a:gd name="T36" fmla="*/ 27 w 28"/>
              <a:gd name="T37" fmla="*/ 1 h 21"/>
              <a:gd name="T38" fmla="*/ 22 w 28"/>
              <a:gd name="T39" fmla="*/ 0 h 21"/>
              <a:gd name="T40" fmla="*/ 16 w 28"/>
              <a:gd name="T41" fmla="*/ 3 h 21"/>
              <a:gd name="T42" fmla="*/ 13 w 28"/>
              <a:gd name="T43" fmla="*/ 1 h 21"/>
              <a:gd name="T44" fmla="*/ 10 w 28"/>
              <a:gd name="T45" fmla="*/ 0 h 21"/>
              <a:gd name="T46" fmla="*/ 6 w 28"/>
              <a:gd name="T47" fmla="*/ 1 h 21"/>
              <a:gd name="T48" fmla="*/ 3 w 28"/>
              <a:gd name="T49" fmla="*/ 3 h 21"/>
              <a:gd name="T50" fmla="*/ 3 w 28"/>
              <a:gd name="T51" fmla="*/ 0 h 21"/>
              <a:gd name="T52" fmla="*/ 0 w 28"/>
              <a:gd name="T53" fmla="*/ 0 h 21"/>
              <a:gd name="T54" fmla="*/ 0 w 28"/>
              <a:gd name="T55" fmla="*/ 21 h 21"/>
              <a:gd name="T56" fmla="*/ 4 w 28"/>
              <a:gd name="T5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" h="21">
                <a:moveTo>
                  <a:pt x="4" y="21"/>
                </a:moveTo>
                <a:cubicBezTo>
                  <a:pt x="4" y="10"/>
                  <a:pt x="4" y="10"/>
                  <a:pt x="4" y="10"/>
                </a:cubicBezTo>
                <a:cubicBezTo>
                  <a:pt x="4" y="8"/>
                  <a:pt x="4" y="7"/>
                  <a:pt x="4" y="6"/>
                </a:cubicBezTo>
                <a:cubicBezTo>
                  <a:pt x="5" y="5"/>
                  <a:pt x="5" y="4"/>
                  <a:pt x="6" y="3"/>
                </a:cubicBezTo>
                <a:cubicBezTo>
                  <a:pt x="7" y="3"/>
                  <a:pt x="8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2" y="5"/>
                  <a:pt x="13" y="6"/>
                  <a:pt x="13" y="7"/>
                </a:cubicBezTo>
                <a:cubicBezTo>
                  <a:pt x="13" y="21"/>
                  <a:pt x="13" y="21"/>
                  <a:pt x="13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7"/>
                  <a:pt x="17" y="5"/>
                  <a:pt x="18" y="4"/>
                </a:cubicBezTo>
                <a:cubicBezTo>
                  <a:pt x="18" y="3"/>
                  <a:pt x="20" y="3"/>
                  <a:pt x="21" y="3"/>
                </a:cubicBezTo>
                <a:cubicBezTo>
                  <a:pt x="22" y="3"/>
                  <a:pt x="23" y="3"/>
                  <a:pt x="23" y="3"/>
                </a:cubicBezTo>
                <a:cubicBezTo>
                  <a:pt x="24" y="4"/>
                  <a:pt x="24" y="4"/>
                  <a:pt x="25" y="5"/>
                </a:cubicBezTo>
                <a:cubicBezTo>
                  <a:pt x="25" y="5"/>
                  <a:pt x="25" y="6"/>
                  <a:pt x="25" y="8"/>
                </a:cubicBezTo>
                <a:cubicBezTo>
                  <a:pt x="25" y="21"/>
                  <a:pt x="25" y="21"/>
                  <a:pt x="25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7"/>
                  <a:pt x="28" y="7"/>
                  <a:pt x="28" y="7"/>
                </a:cubicBezTo>
                <a:cubicBezTo>
                  <a:pt x="28" y="4"/>
                  <a:pt x="28" y="2"/>
                  <a:pt x="27" y="1"/>
                </a:cubicBezTo>
                <a:cubicBezTo>
                  <a:pt x="26" y="0"/>
                  <a:pt x="24" y="0"/>
                  <a:pt x="22" y="0"/>
                </a:cubicBezTo>
                <a:cubicBezTo>
                  <a:pt x="19" y="0"/>
                  <a:pt x="17" y="1"/>
                  <a:pt x="16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4" y="2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" name="Freeform 1170"/>
          <p:cNvSpPr>
            <a:spLocks/>
          </p:cNvSpPr>
          <p:nvPr/>
        </p:nvSpPr>
        <p:spPr bwMode="auto">
          <a:xfrm>
            <a:off x="7132638" y="4821238"/>
            <a:ext cx="60325" cy="46038"/>
          </a:xfrm>
          <a:custGeom>
            <a:avLst/>
            <a:gdLst>
              <a:gd name="T0" fmla="*/ 3 w 28"/>
              <a:gd name="T1" fmla="*/ 21 h 21"/>
              <a:gd name="T2" fmla="*/ 3 w 28"/>
              <a:gd name="T3" fmla="*/ 10 h 21"/>
              <a:gd name="T4" fmla="*/ 4 w 28"/>
              <a:gd name="T5" fmla="*/ 6 h 21"/>
              <a:gd name="T6" fmla="*/ 6 w 28"/>
              <a:gd name="T7" fmla="*/ 3 h 21"/>
              <a:gd name="T8" fmla="*/ 8 w 28"/>
              <a:gd name="T9" fmla="*/ 3 h 21"/>
              <a:gd name="T10" fmla="*/ 11 w 28"/>
              <a:gd name="T11" fmla="*/ 4 h 21"/>
              <a:gd name="T12" fmla="*/ 12 w 28"/>
              <a:gd name="T13" fmla="*/ 7 h 21"/>
              <a:gd name="T14" fmla="*/ 12 w 28"/>
              <a:gd name="T15" fmla="*/ 21 h 21"/>
              <a:gd name="T16" fmla="*/ 16 w 28"/>
              <a:gd name="T17" fmla="*/ 21 h 21"/>
              <a:gd name="T18" fmla="*/ 16 w 28"/>
              <a:gd name="T19" fmla="*/ 9 h 21"/>
              <a:gd name="T20" fmla="*/ 17 w 28"/>
              <a:gd name="T21" fmla="*/ 4 h 21"/>
              <a:gd name="T22" fmla="*/ 21 w 28"/>
              <a:gd name="T23" fmla="*/ 3 h 21"/>
              <a:gd name="T24" fmla="*/ 23 w 28"/>
              <a:gd name="T25" fmla="*/ 3 h 21"/>
              <a:gd name="T26" fmla="*/ 24 w 28"/>
              <a:gd name="T27" fmla="*/ 5 h 21"/>
              <a:gd name="T28" fmla="*/ 24 w 28"/>
              <a:gd name="T29" fmla="*/ 8 h 21"/>
              <a:gd name="T30" fmla="*/ 24 w 28"/>
              <a:gd name="T31" fmla="*/ 21 h 21"/>
              <a:gd name="T32" fmla="*/ 28 w 28"/>
              <a:gd name="T33" fmla="*/ 21 h 21"/>
              <a:gd name="T34" fmla="*/ 28 w 28"/>
              <a:gd name="T35" fmla="*/ 7 h 21"/>
              <a:gd name="T36" fmla="*/ 26 w 28"/>
              <a:gd name="T37" fmla="*/ 1 h 21"/>
              <a:gd name="T38" fmla="*/ 21 w 28"/>
              <a:gd name="T39" fmla="*/ 0 h 21"/>
              <a:gd name="T40" fmla="*/ 15 w 28"/>
              <a:gd name="T41" fmla="*/ 3 h 21"/>
              <a:gd name="T42" fmla="*/ 13 w 28"/>
              <a:gd name="T43" fmla="*/ 1 h 21"/>
              <a:gd name="T44" fmla="*/ 9 w 28"/>
              <a:gd name="T45" fmla="*/ 0 h 21"/>
              <a:gd name="T46" fmla="*/ 5 w 28"/>
              <a:gd name="T47" fmla="*/ 1 h 21"/>
              <a:gd name="T48" fmla="*/ 3 w 28"/>
              <a:gd name="T49" fmla="*/ 3 h 21"/>
              <a:gd name="T50" fmla="*/ 3 w 28"/>
              <a:gd name="T51" fmla="*/ 0 h 21"/>
              <a:gd name="T52" fmla="*/ 0 w 28"/>
              <a:gd name="T53" fmla="*/ 0 h 21"/>
              <a:gd name="T54" fmla="*/ 0 w 28"/>
              <a:gd name="T55" fmla="*/ 21 h 21"/>
              <a:gd name="T56" fmla="*/ 3 w 28"/>
              <a:gd name="T5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" h="21">
                <a:moveTo>
                  <a:pt x="3" y="21"/>
                </a:moveTo>
                <a:cubicBezTo>
                  <a:pt x="3" y="10"/>
                  <a:pt x="3" y="10"/>
                  <a:pt x="3" y="10"/>
                </a:cubicBezTo>
                <a:cubicBezTo>
                  <a:pt x="3" y="8"/>
                  <a:pt x="3" y="7"/>
                  <a:pt x="4" y="6"/>
                </a:cubicBezTo>
                <a:cubicBezTo>
                  <a:pt x="4" y="5"/>
                  <a:pt x="5" y="4"/>
                  <a:pt x="6" y="3"/>
                </a:cubicBezTo>
                <a:cubicBezTo>
                  <a:pt x="6" y="3"/>
                  <a:pt x="7" y="3"/>
                  <a:pt x="8" y="3"/>
                </a:cubicBezTo>
                <a:cubicBezTo>
                  <a:pt x="10" y="3"/>
                  <a:pt x="11" y="3"/>
                  <a:pt x="11" y="4"/>
                </a:cubicBezTo>
                <a:cubicBezTo>
                  <a:pt x="12" y="5"/>
                  <a:pt x="12" y="6"/>
                  <a:pt x="12" y="7"/>
                </a:cubicBezTo>
                <a:cubicBezTo>
                  <a:pt x="12" y="21"/>
                  <a:pt x="12" y="21"/>
                  <a:pt x="12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7"/>
                  <a:pt x="16" y="5"/>
                  <a:pt x="17" y="4"/>
                </a:cubicBezTo>
                <a:cubicBezTo>
                  <a:pt x="18" y="3"/>
                  <a:pt x="19" y="3"/>
                  <a:pt x="21" y="3"/>
                </a:cubicBezTo>
                <a:cubicBezTo>
                  <a:pt x="21" y="3"/>
                  <a:pt x="22" y="3"/>
                  <a:pt x="23" y="3"/>
                </a:cubicBezTo>
                <a:cubicBezTo>
                  <a:pt x="23" y="4"/>
                  <a:pt x="24" y="4"/>
                  <a:pt x="24" y="5"/>
                </a:cubicBezTo>
                <a:cubicBezTo>
                  <a:pt x="24" y="5"/>
                  <a:pt x="24" y="6"/>
                  <a:pt x="24" y="8"/>
                </a:cubicBezTo>
                <a:cubicBezTo>
                  <a:pt x="24" y="21"/>
                  <a:pt x="24" y="21"/>
                  <a:pt x="24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7"/>
                  <a:pt x="28" y="7"/>
                  <a:pt x="28" y="7"/>
                </a:cubicBezTo>
                <a:cubicBezTo>
                  <a:pt x="28" y="4"/>
                  <a:pt x="27" y="2"/>
                  <a:pt x="26" y="1"/>
                </a:cubicBezTo>
                <a:cubicBezTo>
                  <a:pt x="25" y="0"/>
                  <a:pt x="23" y="0"/>
                  <a:pt x="21" y="0"/>
                </a:cubicBezTo>
                <a:cubicBezTo>
                  <a:pt x="19" y="0"/>
                  <a:pt x="17" y="1"/>
                  <a:pt x="15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1" y="0"/>
                  <a:pt x="9" y="0"/>
                </a:cubicBezTo>
                <a:cubicBezTo>
                  <a:pt x="8" y="0"/>
                  <a:pt x="7" y="0"/>
                  <a:pt x="5" y="1"/>
                </a:cubicBezTo>
                <a:cubicBezTo>
                  <a:pt x="4" y="1"/>
                  <a:pt x="4" y="2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1"/>
                  <a:pt x="3" y="21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" name="Freeform 1171"/>
          <p:cNvSpPr>
            <a:spLocks/>
          </p:cNvSpPr>
          <p:nvPr/>
        </p:nvSpPr>
        <p:spPr bwMode="auto">
          <a:xfrm>
            <a:off x="7204075" y="4821238"/>
            <a:ext cx="36513" cy="46038"/>
          </a:xfrm>
          <a:custGeom>
            <a:avLst/>
            <a:gdLst>
              <a:gd name="T0" fmla="*/ 17 w 17"/>
              <a:gd name="T1" fmla="*/ 21 h 21"/>
              <a:gd name="T2" fmla="*/ 17 w 17"/>
              <a:gd name="T3" fmla="*/ 0 h 21"/>
              <a:gd name="T4" fmla="*/ 13 w 17"/>
              <a:gd name="T5" fmla="*/ 0 h 21"/>
              <a:gd name="T6" fmla="*/ 13 w 17"/>
              <a:gd name="T7" fmla="*/ 11 h 21"/>
              <a:gd name="T8" fmla="*/ 13 w 17"/>
              <a:gd name="T9" fmla="*/ 15 h 21"/>
              <a:gd name="T10" fmla="*/ 11 w 17"/>
              <a:gd name="T11" fmla="*/ 17 h 21"/>
              <a:gd name="T12" fmla="*/ 8 w 17"/>
              <a:gd name="T13" fmla="*/ 18 h 21"/>
              <a:gd name="T14" fmla="*/ 5 w 17"/>
              <a:gd name="T15" fmla="*/ 17 h 21"/>
              <a:gd name="T16" fmla="*/ 4 w 17"/>
              <a:gd name="T17" fmla="*/ 15 h 21"/>
              <a:gd name="T18" fmla="*/ 4 w 17"/>
              <a:gd name="T19" fmla="*/ 12 h 21"/>
              <a:gd name="T20" fmla="*/ 4 w 17"/>
              <a:gd name="T21" fmla="*/ 0 h 21"/>
              <a:gd name="T22" fmla="*/ 0 w 17"/>
              <a:gd name="T23" fmla="*/ 0 h 21"/>
              <a:gd name="T24" fmla="*/ 0 w 17"/>
              <a:gd name="T25" fmla="*/ 13 h 21"/>
              <a:gd name="T26" fmla="*/ 0 w 17"/>
              <a:gd name="T27" fmla="*/ 16 h 21"/>
              <a:gd name="T28" fmla="*/ 1 w 17"/>
              <a:gd name="T29" fmla="*/ 19 h 21"/>
              <a:gd name="T30" fmla="*/ 4 w 17"/>
              <a:gd name="T31" fmla="*/ 21 h 21"/>
              <a:gd name="T32" fmla="*/ 7 w 17"/>
              <a:gd name="T33" fmla="*/ 21 h 21"/>
              <a:gd name="T34" fmla="*/ 14 w 17"/>
              <a:gd name="T35" fmla="*/ 18 h 21"/>
              <a:gd name="T36" fmla="*/ 14 w 17"/>
              <a:gd name="T37" fmla="*/ 21 h 21"/>
              <a:gd name="T38" fmla="*/ 17 w 17"/>
              <a:gd name="T3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" h="21">
                <a:moveTo>
                  <a:pt x="17" y="21"/>
                </a:moveTo>
                <a:cubicBezTo>
                  <a:pt x="17" y="0"/>
                  <a:pt x="17" y="0"/>
                  <a:pt x="17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3"/>
                  <a:pt x="13" y="14"/>
                  <a:pt x="13" y="15"/>
                </a:cubicBezTo>
                <a:cubicBezTo>
                  <a:pt x="12" y="16"/>
                  <a:pt x="12" y="17"/>
                  <a:pt x="11" y="17"/>
                </a:cubicBezTo>
                <a:cubicBezTo>
                  <a:pt x="10" y="18"/>
                  <a:pt x="9" y="18"/>
                  <a:pt x="8" y="18"/>
                </a:cubicBezTo>
                <a:cubicBezTo>
                  <a:pt x="7" y="18"/>
                  <a:pt x="6" y="18"/>
                  <a:pt x="5" y="17"/>
                </a:cubicBezTo>
                <a:cubicBezTo>
                  <a:pt x="5" y="17"/>
                  <a:pt x="4" y="16"/>
                  <a:pt x="4" y="15"/>
                </a:cubicBezTo>
                <a:cubicBezTo>
                  <a:pt x="4" y="15"/>
                  <a:pt x="4" y="13"/>
                  <a:pt x="4" y="12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6"/>
                  <a:pt x="0" y="16"/>
                </a:cubicBezTo>
                <a:cubicBezTo>
                  <a:pt x="1" y="17"/>
                  <a:pt x="1" y="18"/>
                  <a:pt x="1" y="19"/>
                </a:cubicBezTo>
                <a:cubicBezTo>
                  <a:pt x="2" y="20"/>
                  <a:pt x="3" y="20"/>
                  <a:pt x="4" y="21"/>
                </a:cubicBezTo>
                <a:cubicBezTo>
                  <a:pt x="5" y="21"/>
                  <a:pt x="6" y="21"/>
                  <a:pt x="7" y="21"/>
                </a:cubicBezTo>
                <a:cubicBezTo>
                  <a:pt x="10" y="21"/>
                  <a:pt x="12" y="20"/>
                  <a:pt x="14" y="18"/>
                </a:cubicBezTo>
                <a:cubicBezTo>
                  <a:pt x="14" y="21"/>
                  <a:pt x="14" y="21"/>
                  <a:pt x="14" y="21"/>
                </a:cubicBezTo>
                <a:cubicBezTo>
                  <a:pt x="17" y="21"/>
                  <a:pt x="17" y="21"/>
                  <a:pt x="17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" name="Freeform 1172"/>
          <p:cNvSpPr>
            <a:spLocks/>
          </p:cNvSpPr>
          <p:nvPr/>
        </p:nvSpPr>
        <p:spPr bwMode="auto">
          <a:xfrm>
            <a:off x="7253288" y="4821238"/>
            <a:ext cx="34925" cy="46038"/>
          </a:xfrm>
          <a:custGeom>
            <a:avLst/>
            <a:gdLst>
              <a:gd name="T0" fmla="*/ 3 w 16"/>
              <a:gd name="T1" fmla="*/ 21 h 21"/>
              <a:gd name="T2" fmla="*/ 3 w 16"/>
              <a:gd name="T3" fmla="*/ 10 h 21"/>
              <a:gd name="T4" fmla="*/ 5 w 16"/>
              <a:gd name="T5" fmla="*/ 4 h 21"/>
              <a:gd name="T6" fmla="*/ 9 w 16"/>
              <a:gd name="T7" fmla="*/ 3 h 21"/>
              <a:gd name="T8" fmla="*/ 11 w 16"/>
              <a:gd name="T9" fmla="*/ 3 h 21"/>
              <a:gd name="T10" fmla="*/ 13 w 16"/>
              <a:gd name="T11" fmla="*/ 5 h 21"/>
              <a:gd name="T12" fmla="*/ 13 w 16"/>
              <a:gd name="T13" fmla="*/ 8 h 21"/>
              <a:gd name="T14" fmla="*/ 13 w 16"/>
              <a:gd name="T15" fmla="*/ 21 h 21"/>
              <a:gd name="T16" fmla="*/ 16 w 16"/>
              <a:gd name="T17" fmla="*/ 21 h 21"/>
              <a:gd name="T18" fmla="*/ 16 w 16"/>
              <a:gd name="T19" fmla="*/ 8 h 21"/>
              <a:gd name="T20" fmla="*/ 16 w 16"/>
              <a:gd name="T21" fmla="*/ 5 h 21"/>
              <a:gd name="T22" fmla="*/ 15 w 16"/>
              <a:gd name="T23" fmla="*/ 2 h 21"/>
              <a:gd name="T24" fmla="*/ 13 w 16"/>
              <a:gd name="T25" fmla="*/ 0 h 21"/>
              <a:gd name="T26" fmla="*/ 9 w 16"/>
              <a:gd name="T27" fmla="*/ 0 h 21"/>
              <a:gd name="T28" fmla="*/ 3 w 16"/>
              <a:gd name="T29" fmla="*/ 3 h 21"/>
              <a:gd name="T30" fmla="*/ 3 w 16"/>
              <a:gd name="T31" fmla="*/ 0 h 21"/>
              <a:gd name="T32" fmla="*/ 0 w 16"/>
              <a:gd name="T33" fmla="*/ 0 h 21"/>
              <a:gd name="T34" fmla="*/ 0 w 16"/>
              <a:gd name="T35" fmla="*/ 21 h 21"/>
              <a:gd name="T36" fmla="*/ 3 w 16"/>
              <a:gd name="T3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" h="21">
                <a:moveTo>
                  <a:pt x="3" y="21"/>
                </a:moveTo>
                <a:cubicBezTo>
                  <a:pt x="3" y="10"/>
                  <a:pt x="3" y="10"/>
                  <a:pt x="3" y="10"/>
                </a:cubicBezTo>
                <a:cubicBezTo>
                  <a:pt x="3" y="7"/>
                  <a:pt x="4" y="5"/>
                  <a:pt x="5" y="4"/>
                </a:cubicBezTo>
                <a:cubicBezTo>
                  <a:pt x="6" y="3"/>
                  <a:pt x="7" y="3"/>
                  <a:pt x="9" y="3"/>
                </a:cubicBezTo>
                <a:cubicBezTo>
                  <a:pt x="10" y="3"/>
                  <a:pt x="10" y="3"/>
                  <a:pt x="11" y="3"/>
                </a:cubicBezTo>
                <a:cubicBezTo>
                  <a:pt x="12" y="4"/>
                  <a:pt x="12" y="4"/>
                  <a:pt x="13" y="5"/>
                </a:cubicBezTo>
                <a:cubicBezTo>
                  <a:pt x="13" y="6"/>
                  <a:pt x="13" y="7"/>
                  <a:pt x="13" y="8"/>
                </a:cubicBezTo>
                <a:cubicBezTo>
                  <a:pt x="13" y="21"/>
                  <a:pt x="13" y="21"/>
                  <a:pt x="13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6"/>
                  <a:pt x="16" y="5"/>
                  <a:pt x="16" y="5"/>
                </a:cubicBezTo>
                <a:cubicBezTo>
                  <a:pt x="16" y="4"/>
                  <a:pt x="16" y="3"/>
                  <a:pt x="15" y="2"/>
                </a:cubicBezTo>
                <a:cubicBezTo>
                  <a:pt x="15" y="1"/>
                  <a:pt x="14" y="1"/>
                  <a:pt x="13" y="0"/>
                </a:cubicBezTo>
                <a:cubicBezTo>
                  <a:pt x="12" y="0"/>
                  <a:pt x="11" y="0"/>
                  <a:pt x="9" y="0"/>
                </a:cubicBezTo>
                <a:cubicBezTo>
                  <a:pt x="6" y="0"/>
                  <a:pt x="4" y="1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1"/>
                  <a:pt x="3" y="21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" name="Freeform 1173"/>
          <p:cNvSpPr>
            <a:spLocks noEditPoints="1"/>
          </p:cNvSpPr>
          <p:nvPr/>
        </p:nvSpPr>
        <p:spPr bwMode="auto">
          <a:xfrm>
            <a:off x="7299325" y="4821238"/>
            <a:ext cx="41275" cy="46038"/>
          </a:xfrm>
          <a:custGeom>
            <a:avLst/>
            <a:gdLst>
              <a:gd name="T0" fmla="*/ 13 w 19"/>
              <a:gd name="T1" fmla="*/ 17 h 21"/>
              <a:gd name="T2" fmla="*/ 10 w 19"/>
              <a:gd name="T3" fmla="*/ 18 h 21"/>
              <a:gd name="T4" fmla="*/ 5 w 19"/>
              <a:gd name="T5" fmla="*/ 17 h 21"/>
              <a:gd name="T6" fmla="*/ 3 w 19"/>
              <a:gd name="T7" fmla="*/ 11 h 21"/>
              <a:gd name="T8" fmla="*/ 19 w 19"/>
              <a:gd name="T9" fmla="*/ 11 h 21"/>
              <a:gd name="T10" fmla="*/ 19 w 19"/>
              <a:gd name="T11" fmla="*/ 10 h 21"/>
              <a:gd name="T12" fmla="*/ 16 w 19"/>
              <a:gd name="T13" fmla="*/ 2 h 21"/>
              <a:gd name="T14" fmla="*/ 10 w 19"/>
              <a:gd name="T15" fmla="*/ 0 h 21"/>
              <a:gd name="T16" fmla="*/ 3 w 19"/>
              <a:gd name="T17" fmla="*/ 3 h 21"/>
              <a:gd name="T18" fmla="*/ 0 w 19"/>
              <a:gd name="T19" fmla="*/ 11 h 21"/>
              <a:gd name="T20" fmla="*/ 3 w 19"/>
              <a:gd name="T21" fmla="*/ 19 h 21"/>
              <a:gd name="T22" fmla="*/ 10 w 19"/>
              <a:gd name="T23" fmla="*/ 21 h 21"/>
              <a:gd name="T24" fmla="*/ 16 w 19"/>
              <a:gd name="T25" fmla="*/ 20 h 21"/>
              <a:gd name="T26" fmla="*/ 19 w 19"/>
              <a:gd name="T27" fmla="*/ 15 h 21"/>
              <a:gd name="T28" fmla="*/ 15 w 19"/>
              <a:gd name="T29" fmla="*/ 14 h 21"/>
              <a:gd name="T30" fmla="*/ 13 w 19"/>
              <a:gd name="T31" fmla="*/ 17 h 21"/>
              <a:gd name="T32" fmla="*/ 5 w 19"/>
              <a:gd name="T33" fmla="*/ 4 h 21"/>
              <a:gd name="T34" fmla="*/ 10 w 19"/>
              <a:gd name="T35" fmla="*/ 3 h 21"/>
              <a:gd name="T36" fmla="*/ 14 w 19"/>
              <a:gd name="T37" fmla="*/ 5 h 21"/>
              <a:gd name="T38" fmla="*/ 15 w 19"/>
              <a:gd name="T39" fmla="*/ 8 h 21"/>
              <a:gd name="T40" fmla="*/ 4 w 19"/>
              <a:gd name="T41" fmla="*/ 8 h 21"/>
              <a:gd name="T42" fmla="*/ 5 w 19"/>
              <a:gd name="T43" fmla="*/ 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1">
                <a:moveTo>
                  <a:pt x="13" y="17"/>
                </a:moveTo>
                <a:cubicBezTo>
                  <a:pt x="12" y="18"/>
                  <a:pt x="11" y="18"/>
                  <a:pt x="10" y="18"/>
                </a:cubicBezTo>
                <a:cubicBezTo>
                  <a:pt x="8" y="18"/>
                  <a:pt x="7" y="18"/>
                  <a:pt x="5" y="17"/>
                </a:cubicBezTo>
                <a:cubicBezTo>
                  <a:pt x="4" y="15"/>
                  <a:pt x="4" y="14"/>
                  <a:pt x="3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0"/>
                </a:cubicBezTo>
                <a:cubicBezTo>
                  <a:pt x="19" y="7"/>
                  <a:pt x="18" y="4"/>
                  <a:pt x="16" y="2"/>
                </a:cubicBezTo>
                <a:cubicBezTo>
                  <a:pt x="15" y="1"/>
                  <a:pt x="12" y="0"/>
                  <a:pt x="10" y="0"/>
                </a:cubicBezTo>
                <a:cubicBezTo>
                  <a:pt x="7" y="0"/>
                  <a:pt x="4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ubicBezTo>
                  <a:pt x="4" y="20"/>
                  <a:pt x="7" y="21"/>
                  <a:pt x="10" y="21"/>
                </a:cubicBezTo>
                <a:cubicBezTo>
                  <a:pt x="12" y="21"/>
                  <a:pt x="14" y="21"/>
                  <a:pt x="16" y="20"/>
                </a:cubicBezTo>
                <a:cubicBezTo>
                  <a:pt x="17" y="18"/>
                  <a:pt x="18" y="17"/>
                  <a:pt x="19" y="15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6"/>
                  <a:pt x="14" y="17"/>
                  <a:pt x="13" y="17"/>
                </a:cubicBezTo>
                <a:close/>
                <a:moveTo>
                  <a:pt x="5" y="4"/>
                </a:moveTo>
                <a:cubicBezTo>
                  <a:pt x="7" y="3"/>
                  <a:pt x="8" y="3"/>
                  <a:pt x="10" y="3"/>
                </a:cubicBezTo>
                <a:cubicBezTo>
                  <a:pt x="11" y="3"/>
                  <a:pt x="13" y="3"/>
                  <a:pt x="14" y="5"/>
                </a:cubicBezTo>
                <a:cubicBezTo>
                  <a:pt x="15" y="5"/>
                  <a:pt x="15" y="7"/>
                  <a:pt x="15" y="8"/>
                </a:cubicBezTo>
                <a:cubicBezTo>
                  <a:pt x="4" y="8"/>
                  <a:pt x="4" y="8"/>
                  <a:pt x="4" y="8"/>
                </a:cubicBezTo>
                <a:cubicBezTo>
                  <a:pt x="4" y="7"/>
                  <a:pt x="4" y="5"/>
                  <a:pt x="5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" name="Freeform 1174"/>
          <p:cNvSpPr>
            <a:spLocks noEditPoints="1"/>
          </p:cNvSpPr>
          <p:nvPr/>
        </p:nvSpPr>
        <p:spPr bwMode="auto">
          <a:xfrm>
            <a:off x="7346950" y="4821238"/>
            <a:ext cx="38100" cy="61913"/>
          </a:xfrm>
          <a:custGeom>
            <a:avLst/>
            <a:gdLst>
              <a:gd name="T0" fmla="*/ 3 w 18"/>
              <a:gd name="T1" fmla="*/ 28 h 29"/>
              <a:gd name="T2" fmla="*/ 9 w 18"/>
              <a:gd name="T3" fmla="*/ 29 h 29"/>
              <a:gd name="T4" fmla="*/ 14 w 18"/>
              <a:gd name="T5" fmla="*/ 28 h 29"/>
              <a:gd name="T6" fmla="*/ 17 w 18"/>
              <a:gd name="T7" fmla="*/ 25 h 29"/>
              <a:gd name="T8" fmla="*/ 18 w 18"/>
              <a:gd name="T9" fmla="*/ 18 h 29"/>
              <a:gd name="T10" fmla="*/ 18 w 18"/>
              <a:gd name="T11" fmla="*/ 0 h 29"/>
              <a:gd name="T12" fmla="*/ 15 w 18"/>
              <a:gd name="T13" fmla="*/ 0 h 29"/>
              <a:gd name="T14" fmla="*/ 15 w 18"/>
              <a:gd name="T15" fmla="*/ 3 h 29"/>
              <a:gd name="T16" fmla="*/ 9 w 18"/>
              <a:gd name="T17" fmla="*/ 0 h 29"/>
              <a:gd name="T18" fmla="*/ 4 w 18"/>
              <a:gd name="T19" fmla="*/ 1 h 29"/>
              <a:gd name="T20" fmla="*/ 1 w 18"/>
              <a:gd name="T21" fmla="*/ 5 h 29"/>
              <a:gd name="T22" fmla="*/ 0 w 18"/>
              <a:gd name="T23" fmla="*/ 10 h 29"/>
              <a:gd name="T24" fmla="*/ 2 w 18"/>
              <a:gd name="T25" fmla="*/ 18 h 29"/>
              <a:gd name="T26" fmla="*/ 9 w 18"/>
              <a:gd name="T27" fmla="*/ 21 h 29"/>
              <a:gd name="T28" fmla="*/ 15 w 18"/>
              <a:gd name="T29" fmla="*/ 18 h 29"/>
              <a:gd name="T30" fmla="*/ 15 w 18"/>
              <a:gd name="T31" fmla="*/ 23 h 29"/>
              <a:gd name="T32" fmla="*/ 13 w 18"/>
              <a:gd name="T33" fmla="*/ 25 h 29"/>
              <a:gd name="T34" fmla="*/ 9 w 18"/>
              <a:gd name="T35" fmla="*/ 26 h 29"/>
              <a:gd name="T36" fmla="*/ 5 w 18"/>
              <a:gd name="T37" fmla="*/ 25 h 29"/>
              <a:gd name="T38" fmla="*/ 4 w 18"/>
              <a:gd name="T39" fmla="*/ 23 h 29"/>
              <a:gd name="T40" fmla="*/ 1 w 18"/>
              <a:gd name="T41" fmla="*/ 23 h 29"/>
              <a:gd name="T42" fmla="*/ 3 w 18"/>
              <a:gd name="T43" fmla="*/ 28 h 29"/>
              <a:gd name="T44" fmla="*/ 5 w 18"/>
              <a:gd name="T45" fmla="*/ 4 h 29"/>
              <a:gd name="T46" fmla="*/ 9 w 18"/>
              <a:gd name="T47" fmla="*/ 3 h 29"/>
              <a:gd name="T48" fmla="*/ 13 w 18"/>
              <a:gd name="T49" fmla="*/ 4 h 29"/>
              <a:gd name="T50" fmla="*/ 15 w 18"/>
              <a:gd name="T51" fmla="*/ 10 h 29"/>
              <a:gd name="T52" fmla="*/ 13 w 18"/>
              <a:gd name="T53" fmla="*/ 16 h 29"/>
              <a:gd name="T54" fmla="*/ 9 w 18"/>
              <a:gd name="T55" fmla="*/ 18 h 29"/>
              <a:gd name="T56" fmla="*/ 5 w 18"/>
              <a:gd name="T57" fmla="*/ 16 h 29"/>
              <a:gd name="T58" fmla="*/ 4 w 18"/>
              <a:gd name="T59" fmla="*/ 10 h 29"/>
              <a:gd name="T60" fmla="*/ 5 w 18"/>
              <a:gd name="T61" fmla="*/ 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" h="29">
                <a:moveTo>
                  <a:pt x="3" y="28"/>
                </a:moveTo>
                <a:cubicBezTo>
                  <a:pt x="5" y="29"/>
                  <a:pt x="7" y="29"/>
                  <a:pt x="9" y="29"/>
                </a:cubicBezTo>
                <a:cubicBezTo>
                  <a:pt x="11" y="29"/>
                  <a:pt x="13" y="29"/>
                  <a:pt x="14" y="28"/>
                </a:cubicBezTo>
                <a:cubicBezTo>
                  <a:pt x="16" y="27"/>
                  <a:pt x="17" y="26"/>
                  <a:pt x="17" y="25"/>
                </a:cubicBezTo>
                <a:cubicBezTo>
                  <a:pt x="18" y="24"/>
                  <a:pt x="18" y="21"/>
                  <a:pt x="18" y="18"/>
                </a:cubicBezTo>
                <a:cubicBezTo>
                  <a:pt x="18" y="0"/>
                  <a:pt x="18" y="0"/>
                  <a:pt x="18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3"/>
                  <a:pt x="15" y="3"/>
                  <a:pt x="15" y="3"/>
                </a:cubicBezTo>
                <a:cubicBezTo>
                  <a:pt x="14" y="1"/>
                  <a:pt x="12" y="0"/>
                  <a:pt x="9" y="0"/>
                </a:cubicBezTo>
                <a:cubicBezTo>
                  <a:pt x="7" y="0"/>
                  <a:pt x="6" y="0"/>
                  <a:pt x="4" y="1"/>
                </a:cubicBezTo>
                <a:cubicBezTo>
                  <a:pt x="3" y="2"/>
                  <a:pt x="2" y="3"/>
                  <a:pt x="1" y="5"/>
                </a:cubicBezTo>
                <a:cubicBezTo>
                  <a:pt x="0" y="7"/>
                  <a:pt x="0" y="8"/>
                  <a:pt x="0" y="10"/>
                </a:cubicBezTo>
                <a:cubicBezTo>
                  <a:pt x="0" y="13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0"/>
                  <a:pt x="15" y="18"/>
                </a:cubicBezTo>
                <a:cubicBezTo>
                  <a:pt x="15" y="20"/>
                  <a:pt x="15" y="22"/>
                  <a:pt x="15" y="23"/>
                </a:cubicBezTo>
                <a:cubicBezTo>
                  <a:pt x="14" y="24"/>
                  <a:pt x="14" y="25"/>
                  <a:pt x="13" y="25"/>
                </a:cubicBezTo>
                <a:cubicBezTo>
                  <a:pt x="12" y="26"/>
                  <a:pt x="11" y="26"/>
                  <a:pt x="9" y="26"/>
                </a:cubicBezTo>
                <a:cubicBezTo>
                  <a:pt x="7" y="26"/>
                  <a:pt x="6" y="26"/>
                  <a:pt x="5" y="25"/>
                </a:cubicBezTo>
                <a:cubicBezTo>
                  <a:pt x="5" y="25"/>
                  <a:pt x="4" y="24"/>
                  <a:pt x="4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5"/>
                  <a:pt x="1" y="26"/>
                  <a:pt x="3" y="28"/>
                </a:cubicBezTo>
                <a:close/>
                <a:moveTo>
                  <a:pt x="5" y="4"/>
                </a:moveTo>
                <a:cubicBezTo>
                  <a:pt x="6" y="3"/>
                  <a:pt x="8" y="3"/>
                  <a:pt x="9" y="3"/>
                </a:cubicBezTo>
                <a:cubicBezTo>
                  <a:pt x="11" y="3"/>
                  <a:pt x="12" y="3"/>
                  <a:pt x="13" y="4"/>
                </a:cubicBezTo>
                <a:cubicBezTo>
                  <a:pt x="15" y="6"/>
                  <a:pt x="15" y="8"/>
                  <a:pt x="15" y="10"/>
                </a:cubicBezTo>
                <a:cubicBezTo>
                  <a:pt x="15" y="13"/>
                  <a:pt x="15" y="15"/>
                  <a:pt x="13" y="16"/>
                </a:cubicBezTo>
                <a:cubicBezTo>
                  <a:pt x="12" y="17"/>
                  <a:pt x="11" y="18"/>
                  <a:pt x="9" y="18"/>
                </a:cubicBezTo>
                <a:cubicBezTo>
                  <a:pt x="8" y="18"/>
                  <a:pt x="6" y="17"/>
                  <a:pt x="5" y="16"/>
                </a:cubicBezTo>
                <a:cubicBezTo>
                  <a:pt x="4" y="15"/>
                  <a:pt x="4" y="13"/>
                  <a:pt x="4" y="10"/>
                </a:cubicBezTo>
                <a:cubicBezTo>
                  <a:pt x="4" y="8"/>
                  <a:pt x="4" y="6"/>
                  <a:pt x="5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" name="Freeform 1175"/>
          <p:cNvSpPr>
            <a:spLocks/>
          </p:cNvSpPr>
          <p:nvPr/>
        </p:nvSpPr>
        <p:spPr bwMode="auto">
          <a:xfrm>
            <a:off x="7397750" y="4821238"/>
            <a:ext cx="23813" cy="46038"/>
          </a:xfrm>
          <a:custGeom>
            <a:avLst/>
            <a:gdLst>
              <a:gd name="T0" fmla="*/ 3 w 11"/>
              <a:gd name="T1" fmla="*/ 21 h 21"/>
              <a:gd name="T2" fmla="*/ 3 w 11"/>
              <a:gd name="T3" fmla="*/ 10 h 21"/>
              <a:gd name="T4" fmla="*/ 4 w 11"/>
              <a:gd name="T5" fmla="*/ 6 h 21"/>
              <a:gd name="T6" fmla="*/ 5 w 11"/>
              <a:gd name="T7" fmla="*/ 4 h 21"/>
              <a:gd name="T8" fmla="*/ 7 w 11"/>
              <a:gd name="T9" fmla="*/ 3 h 21"/>
              <a:gd name="T10" fmla="*/ 10 w 11"/>
              <a:gd name="T11" fmla="*/ 4 h 21"/>
              <a:gd name="T12" fmla="*/ 11 w 11"/>
              <a:gd name="T13" fmla="*/ 1 h 21"/>
              <a:gd name="T14" fmla="*/ 7 w 11"/>
              <a:gd name="T15" fmla="*/ 0 h 21"/>
              <a:gd name="T16" fmla="*/ 5 w 11"/>
              <a:gd name="T17" fmla="*/ 0 h 21"/>
              <a:gd name="T18" fmla="*/ 3 w 11"/>
              <a:gd name="T19" fmla="*/ 3 h 21"/>
              <a:gd name="T20" fmla="*/ 3 w 11"/>
              <a:gd name="T21" fmla="*/ 0 h 21"/>
              <a:gd name="T22" fmla="*/ 0 w 11"/>
              <a:gd name="T23" fmla="*/ 0 h 21"/>
              <a:gd name="T24" fmla="*/ 0 w 11"/>
              <a:gd name="T25" fmla="*/ 21 h 21"/>
              <a:gd name="T26" fmla="*/ 3 w 11"/>
              <a:gd name="T2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" h="21">
                <a:moveTo>
                  <a:pt x="3" y="21"/>
                </a:moveTo>
                <a:cubicBezTo>
                  <a:pt x="3" y="10"/>
                  <a:pt x="3" y="10"/>
                  <a:pt x="3" y="10"/>
                </a:cubicBezTo>
                <a:cubicBezTo>
                  <a:pt x="3" y="8"/>
                  <a:pt x="3" y="7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6" y="3"/>
                  <a:pt x="6" y="3"/>
                  <a:pt x="7" y="3"/>
                </a:cubicBezTo>
                <a:cubicBezTo>
                  <a:pt x="8" y="3"/>
                  <a:pt x="9" y="4"/>
                  <a:pt x="10" y="4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0"/>
                  <a:pt x="9" y="0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5" y="1"/>
                  <a:pt x="4" y="2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1"/>
                  <a:pt x="3" y="21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" name="Freeform 1176"/>
          <p:cNvSpPr>
            <a:spLocks noEditPoints="1"/>
          </p:cNvSpPr>
          <p:nvPr/>
        </p:nvSpPr>
        <p:spPr bwMode="auto">
          <a:xfrm>
            <a:off x="7424738" y="4821238"/>
            <a:ext cx="41275" cy="46038"/>
          </a:xfrm>
          <a:custGeom>
            <a:avLst/>
            <a:gdLst>
              <a:gd name="T0" fmla="*/ 13 w 19"/>
              <a:gd name="T1" fmla="*/ 17 h 21"/>
              <a:gd name="T2" fmla="*/ 10 w 19"/>
              <a:gd name="T3" fmla="*/ 18 h 21"/>
              <a:gd name="T4" fmla="*/ 6 w 19"/>
              <a:gd name="T5" fmla="*/ 17 h 21"/>
              <a:gd name="T6" fmla="*/ 4 w 19"/>
              <a:gd name="T7" fmla="*/ 11 h 21"/>
              <a:gd name="T8" fmla="*/ 19 w 19"/>
              <a:gd name="T9" fmla="*/ 11 h 21"/>
              <a:gd name="T10" fmla="*/ 19 w 19"/>
              <a:gd name="T11" fmla="*/ 10 h 21"/>
              <a:gd name="T12" fmla="*/ 17 w 19"/>
              <a:gd name="T13" fmla="*/ 2 h 21"/>
              <a:gd name="T14" fmla="*/ 10 w 19"/>
              <a:gd name="T15" fmla="*/ 0 h 21"/>
              <a:gd name="T16" fmla="*/ 3 w 19"/>
              <a:gd name="T17" fmla="*/ 3 h 21"/>
              <a:gd name="T18" fmla="*/ 0 w 19"/>
              <a:gd name="T19" fmla="*/ 11 h 21"/>
              <a:gd name="T20" fmla="*/ 3 w 19"/>
              <a:gd name="T21" fmla="*/ 19 h 21"/>
              <a:gd name="T22" fmla="*/ 10 w 19"/>
              <a:gd name="T23" fmla="*/ 21 h 21"/>
              <a:gd name="T24" fmla="*/ 16 w 19"/>
              <a:gd name="T25" fmla="*/ 20 h 21"/>
              <a:gd name="T26" fmla="*/ 19 w 19"/>
              <a:gd name="T27" fmla="*/ 15 h 21"/>
              <a:gd name="T28" fmla="*/ 16 w 19"/>
              <a:gd name="T29" fmla="*/ 14 h 21"/>
              <a:gd name="T30" fmla="*/ 13 w 19"/>
              <a:gd name="T31" fmla="*/ 17 h 21"/>
              <a:gd name="T32" fmla="*/ 6 w 19"/>
              <a:gd name="T33" fmla="*/ 4 h 21"/>
              <a:gd name="T34" fmla="*/ 10 w 19"/>
              <a:gd name="T35" fmla="*/ 3 h 21"/>
              <a:gd name="T36" fmla="*/ 14 w 19"/>
              <a:gd name="T37" fmla="*/ 5 h 21"/>
              <a:gd name="T38" fmla="*/ 16 w 19"/>
              <a:gd name="T39" fmla="*/ 8 h 21"/>
              <a:gd name="T40" fmla="*/ 4 w 19"/>
              <a:gd name="T41" fmla="*/ 8 h 21"/>
              <a:gd name="T42" fmla="*/ 6 w 19"/>
              <a:gd name="T43" fmla="*/ 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1">
                <a:moveTo>
                  <a:pt x="13" y="17"/>
                </a:moveTo>
                <a:cubicBezTo>
                  <a:pt x="12" y="18"/>
                  <a:pt x="11" y="18"/>
                  <a:pt x="10" y="18"/>
                </a:cubicBezTo>
                <a:cubicBezTo>
                  <a:pt x="8" y="18"/>
                  <a:pt x="7" y="18"/>
                  <a:pt x="6" y="17"/>
                </a:cubicBezTo>
                <a:cubicBezTo>
                  <a:pt x="5" y="15"/>
                  <a:pt x="4" y="14"/>
                  <a:pt x="4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0"/>
                </a:cubicBezTo>
                <a:cubicBezTo>
                  <a:pt x="19" y="7"/>
                  <a:pt x="18" y="4"/>
                  <a:pt x="17" y="2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ubicBezTo>
                  <a:pt x="5" y="20"/>
                  <a:pt x="7" y="21"/>
                  <a:pt x="10" y="21"/>
                </a:cubicBezTo>
                <a:cubicBezTo>
                  <a:pt x="12" y="21"/>
                  <a:pt x="14" y="21"/>
                  <a:pt x="16" y="20"/>
                </a:cubicBezTo>
                <a:cubicBezTo>
                  <a:pt x="18" y="18"/>
                  <a:pt x="19" y="17"/>
                  <a:pt x="19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15" y="16"/>
                  <a:pt x="14" y="17"/>
                  <a:pt x="13" y="17"/>
                </a:cubicBezTo>
                <a:close/>
                <a:moveTo>
                  <a:pt x="6" y="4"/>
                </a:moveTo>
                <a:cubicBezTo>
                  <a:pt x="7" y="3"/>
                  <a:pt x="8" y="3"/>
                  <a:pt x="10" y="3"/>
                </a:cubicBezTo>
                <a:cubicBezTo>
                  <a:pt x="12" y="3"/>
                  <a:pt x="13" y="3"/>
                  <a:pt x="14" y="5"/>
                </a:cubicBezTo>
                <a:cubicBezTo>
                  <a:pt x="15" y="5"/>
                  <a:pt x="15" y="7"/>
                  <a:pt x="16" y="8"/>
                </a:cubicBezTo>
                <a:cubicBezTo>
                  <a:pt x="4" y="8"/>
                  <a:pt x="4" y="8"/>
                  <a:pt x="4" y="8"/>
                </a:cubicBezTo>
                <a:cubicBezTo>
                  <a:pt x="4" y="7"/>
                  <a:pt x="5" y="5"/>
                  <a:pt x="6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" name="Freeform 1177"/>
          <p:cNvSpPr>
            <a:spLocks/>
          </p:cNvSpPr>
          <p:nvPr/>
        </p:nvSpPr>
        <p:spPr bwMode="auto">
          <a:xfrm>
            <a:off x="7475538" y="4821238"/>
            <a:ext cx="38100" cy="46038"/>
          </a:xfrm>
          <a:custGeom>
            <a:avLst/>
            <a:gdLst>
              <a:gd name="T0" fmla="*/ 3 w 17"/>
              <a:gd name="T1" fmla="*/ 21 h 21"/>
              <a:gd name="T2" fmla="*/ 3 w 17"/>
              <a:gd name="T3" fmla="*/ 10 h 21"/>
              <a:gd name="T4" fmla="*/ 5 w 17"/>
              <a:gd name="T5" fmla="*/ 4 h 21"/>
              <a:gd name="T6" fmla="*/ 9 w 17"/>
              <a:gd name="T7" fmla="*/ 3 h 21"/>
              <a:gd name="T8" fmla="*/ 11 w 17"/>
              <a:gd name="T9" fmla="*/ 3 h 21"/>
              <a:gd name="T10" fmla="*/ 13 w 17"/>
              <a:gd name="T11" fmla="*/ 5 h 21"/>
              <a:gd name="T12" fmla="*/ 13 w 17"/>
              <a:gd name="T13" fmla="*/ 8 h 21"/>
              <a:gd name="T14" fmla="*/ 13 w 17"/>
              <a:gd name="T15" fmla="*/ 21 h 21"/>
              <a:gd name="T16" fmla="*/ 17 w 17"/>
              <a:gd name="T17" fmla="*/ 21 h 21"/>
              <a:gd name="T18" fmla="*/ 17 w 17"/>
              <a:gd name="T19" fmla="*/ 8 h 21"/>
              <a:gd name="T20" fmla="*/ 16 w 17"/>
              <a:gd name="T21" fmla="*/ 5 h 21"/>
              <a:gd name="T22" fmla="*/ 15 w 17"/>
              <a:gd name="T23" fmla="*/ 2 h 21"/>
              <a:gd name="T24" fmla="*/ 13 w 17"/>
              <a:gd name="T25" fmla="*/ 0 h 21"/>
              <a:gd name="T26" fmla="*/ 9 w 17"/>
              <a:gd name="T27" fmla="*/ 0 h 21"/>
              <a:gd name="T28" fmla="*/ 3 w 17"/>
              <a:gd name="T29" fmla="*/ 3 h 21"/>
              <a:gd name="T30" fmla="*/ 3 w 17"/>
              <a:gd name="T31" fmla="*/ 0 h 21"/>
              <a:gd name="T32" fmla="*/ 0 w 17"/>
              <a:gd name="T33" fmla="*/ 0 h 21"/>
              <a:gd name="T34" fmla="*/ 0 w 17"/>
              <a:gd name="T35" fmla="*/ 21 h 21"/>
              <a:gd name="T36" fmla="*/ 3 w 17"/>
              <a:gd name="T3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1">
                <a:moveTo>
                  <a:pt x="3" y="21"/>
                </a:moveTo>
                <a:cubicBezTo>
                  <a:pt x="3" y="10"/>
                  <a:pt x="3" y="10"/>
                  <a:pt x="3" y="10"/>
                </a:cubicBezTo>
                <a:cubicBezTo>
                  <a:pt x="3" y="7"/>
                  <a:pt x="4" y="5"/>
                  <a:pt x="5" y="4"/>
                </a:cubicBezTo>
                <a:cubicBezTo>
                  <a:pt x="6" y="3"/>
                  <a:pt x="7" y="3"/>
                  <a:pt x="9" y="3"/>
                </a:cubicBezTo>
                <a:cubicBezTo>
                  <a:pt x="10" y="3"/>
                  <a:pt x="10" y="3"/>
                  <a:pt x="11" y="3"/>
                </a:cubicBezTo>
                <a:cubicBezTo>
                  <a:pt x="12" y="4"/>
                  <a:pt x="12" y="4"/>
                  <a:pt x="13" y="5"/>
                </a:cubicBezTo>
                <a:cubicBezTo>
                  <a:pt x="13" y="6"/>
                  <a:pt x="13" y="7"/>
                  <a:pt x="13" y="8"/>
                </a:cubicBezTo>
                <a:cubicBezTo>
                  <a:pt x="13" y="21"/>
                  <a:pt x="13" y="21"/>
                  <a:pt x="13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6"/>
                  <a:pt x="17" y="5"/>
                  <a:pt x="16" y="5"/>
                </a:cubicBezTo>
                <a:cubicBezTo>
                  <a:pt x="16" y="4"/>
                  <a:pt x="16" y="3"/>
                  <a:pt x="15" y="2"/>
                </a:cubicBezTo>
                <a:cubicBezTo>
                  <a:pt x="15" y="1"/>
                  <a:pt x="14" y="1"/>
                  <a:pt x="13" y="0"/>
                </a:cubicBezTo>
                <a:cubicBezTo>
                  <a:pt x="12" y="0"/>
                  <a:pt x="11" y="0"/>
                  <a:pt x="9" y="0"/>
                </a:cubicBezTo>
                <a:cubicBezTo>
                  <a:pt x="7" y="0"/>
                  <a:pt x="4" y="1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1"/>
                  <a:pt x="3" y="21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" name="Freeform 1178"/>
          <p:cNvSpPr>
            <a:spLocks/>
          </p:cNvSpPr>
          <p:nvPr/>
        </p:nvSpPr>
        <p:spPr bwMode="auto">
          <a:xfrm>
            <a:off x="7521575" y="4821238"/>
            <a:ext cx="36513" cy="46038"/>
          </a:xfrm>
          <a:custGeom>
            <a:avLst/>
            <a:gdLst>
              <a:gd name="T0" fmla="*/ 2 w 17"/>
              <a:gd name="T1" fmla="*/ 20 h 21"/>
              <a:gd name="T2" fmla="*/ 9 w 17"/>
              <a:gd name="T3" fmla="*/ 21 h 21"/>
              <a:gd name="T4" fmla="*/ 13 w 17"/>
              <a:gd name="T5" fmla="*/ 20 h 21"/>
              <a:gd name="T6" fmla="*/ 16 w 17"/>
              <a:gd name="T7" fmla="*/ 18 h 21"/>
              <a:gd name="T8" fmla="*/ 17 w 17"/>
              <a:gd name="T9" fmla="*/ 15 h 21"/>
              <a:gd name="T10" fmla="*/ 16 w 17"/>
              <a:gd name="T11" fmla="*/ 12 h 21"/>
              <a:gd name="T12" fmla="*/ 14 w 17"/>
              <a:gd name="T13" fmla="*/ 10 h 21"/>
              <a:gd name="T14" fmla="*/ 9 w 17"/>
              <a:gd name="T15" fmla="*/ 8 h 21"/>
              <a:gd name="T16" fmla="*/ 5 w 17"/>
              <a:gd name="T17" fmla="*/ 7 h 21"/>
              <a:gd name="T18" fmla="*/ 4 w 17"/>
              <a:gd name="T19" fmla="*/ 6 h 21"/>
              <a:gd name="T20" fmla="*/ 4 w 17"/>
              <a:gd name="T21" fmla="*/ 5 h 21"/>
              <a:gd name="T22" fmla="*/ 5 w 17"/>
              <a:gd name="T23" fmla="*/ 3 h 21"/>
              <a:gd name="T24" fmla="*/ 8 w 17"/>
              <a:gd name="T25" fmla="*/ 3 h 21"/>
              <a:gd name="T26" fmla="*/ 11 w 17"/>
              <a:gd name="T27" fmla="*/ 3 h 21"/>
              <a:gd name="T28" fmla="*/ 13 w 17"/>
              <a:gd name="T29" fmla="*/ 6 h 21"/>
              <a:gd name="T30" fmla="*/ 16 w 17"/>
              <a:gd name="T31" fmla="*/ 5 h 21"/>
              <a:gd name="T32" fmla="*/ 15 w 17"/>
              <a:gd name="T33" fmla="*/ 2 h 21"/>
              <a:gd name="T34" fmla="*/ 12 w 17"/>
              <a:gd name="T35" fmla="*/ 0 h 21"/>
              <a:gd name="T36" fmla="*/ 8 w 17"/>
              <a:gd name="T37" fmla="*/ 0 h 21"/>
              <a:gd name="T38" fmla="*/ 5 w 17"/>
              <a:gd name="T39" fmla="*/ 0 h 21"/>
              <a:gd name="T40" fmla="*/ 3 w 17"/>
              <a:gd name="T41" fmla="*/ 1 h 21"/>
              <a:gd name="T42" fmla="*/ 1 w 17"/>
              <a:gd name="T43" fmla="*/ 3 h 21"/>
              <a:gd name="T44" fmla="*/ 0 w 17"/>
              <a:gd name="T45" fmla="*/ 6 h 21"/>
              <a:gd name="T46" fmla="*/ 1 w 17"/>
              <a:gd name="T47" fmla="*/ 8 h 21"/>
              <a:gd name="T48" fmla="*/ 3 w 17"/>
              <a:gd name="T49" fmla="*/ 10 h 21"/>
              <a:gd name="T50" fmla="*/ 9 w 17"/>
              <a:gd name="T51" fmla="*/ 12 h 21"/>
              <a:gd name="T52" fmla="*/ 12 w 17"/>
              <a:gd name="T53" fmla="*/ 13 h 21"/>
              <a:gd name="T54" fmla="*/ 13 w 17"/>
              <a:gd name="T55" fmla="*/ 15 h 21"/>
              <a:gd name="T56" fmla="*/ 12 w 17"/>
              <a:gd name="T57" fmla="*/ 17 h 21"/>
              <a:gd name="T58" fmla="*/ 9 w 17"/>
              <a:gd name="T59" fmla="*/ 18 h 21"/>
              <a:gd name="T60" fmla="*/ 5 w 17"/>
              <a:gd name="T61" fmla="*/ 17 h 21"/>
              <a:gd name="T62" fmla="*/ 3 w 17"/>
              <a:gd name="T63" fmla="*/ 14 h 21"/>
              <a:gd name="T64" fmla="*/ 0 w 17"/>
              <a:gd name="T65" fmla="*/ 15 h 21"/>
              <a:gd name="T66" fmla="*/ 2 w 17"/>
              <a:gd name="T67" fmla="*/ 2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" h="21">
                <a:moveTo>
                  <a:pt x="2" y="20"/>
                </a:moveTo>
                <a:cubicBezTo>
                  <a:pt x="4" y="21"/>
                  <a:pt x="6" y="21"/>
                  <a:pt x="9" y="21"/>
                </a:cubicBezTo>
                <a:cubicBezTo>
                  <a:pt x="10" y="21"/>
                  <a:pt x="12" y="21"/>
                  <a:pt x="13" y="20"/>
                </a:cubicBezTo>
                <a:cubicBezTo>
                  <a:pt x="14" y="20"/>
                  <a:pt x="15" y="19"/>
                  <a:pt x="16" y="18"/>
                </a:cubicBezTo>
                <a:cubicBezTo>
                  <a:pt x="17" y="17"/>
                  <a:pt x="17" y="16"/>
                  <a:pt x="17" y="15"/>
                </a:cubicBezTo>
                <a:cubicBezTo>
                  <a:pt x="17" y="14"/>
                  <a:pt x="17" y="13"/>
                  <a:pt x="16" y="12"/>
                </a:cubicBezTo>
                <a:cubicBezTo>
                  <a:pt x="16" y="11"/>
                  <a:pt x="15" y="10"/>
                  <a:pt x="14" y="10"/>
                </a:cubicBezTo>
                <a:cubicBezTo>
                  <a:pt x="13" y="9"/>
                  <a:pt x="11" y="9"/>
                  <a:pt x="9" y="8"/>
                </a:cubicBezTo>
                <a:cubicBezTo>
                  <a:pt x="7" y="8"/>
                  <a:pt x="6" y="7"/>
                  <a:pt x="5" y="7"/>
                </a:cubicBezTo>
                <a:cubicBezTo>
                  <a:pt x="5" y="7"/>
                  <a:pt x="4" y="7"/>
                  <a:pt x="4" y="6"/>
                </a:cubicBezTo>
                <a:cubicBezTo>
                  <a:pt x="4" y="6"/>
                  <a:pt x="4" y="6"/>
                  <a:pt x="4" y="5"/>
                </a:cubicBezTo>
                <a:cubicBezTo>
                  <a:pt x="4" y="4"/>
                  <a:pt x="4" y="4"/>
                  <a:pt x="5" y="3"/>
                </a:cubicBezTo>
                <a:cubicBezTo>
                  <a:pt x="5" y="3"/>
                  <a:pt x="7" y="3"/>
                  <a:pt x="8" y="3"/>
                </a:cubicBezTo>
                <a:cubicBezTo>
                  <a:pt x="10" y="3"/>
                  <a:pt x="11" y="3"/>
                  <a:pt x="11" y="3"/>
                </a:cubicBezTo>
                <a:cubicBezTo>
                  <a:pt x="12" y="4"/>
                  <a:pt x="13" y="5"/>
                  <a:pt x="13" y="6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4"/>
                  <a:pt x="16" y="3"/>
                  <a:pt x="15" y="2"/>
                </a:cubicBezTo>
                <a:cubicBezTo>
                  <a:pt x="14" y="1"/>
                  <a:pt x="13" y="1"/>
                  <a:pt x="12" y="0"/>
                </a:cubicBezTo>
                <a:cubicBezTo>
                  <a:pt x="11" y="0"/>
                  <a:pt x="10" y="0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1"/>
                  <a:pt x="3" y="1"/>
                </a:cubicBezTo>
                <a:cubicBezTo>
                  <a:pt x="2" y="2"/>
                  <a:pt x="1" y="2"/>
                  <a:pt x="1" y="3"/>
                </a:cubicBezTo>
                <a:cubicBezTo>
                  <a:pt x="1" y="4"/>
                  <a:pt x="0" y="5"/>
                  <a:pt x="0" y="6"/>
                </a:cubicBezTo>
                <a:cubicBezTo>
                  <a:pt x="0" y="7"/>
                  <a:pt x="1" y="8"/>
                  <a:pt x="1" y="8"/>
                </a:cubicBezTo>
                <a:cubicBezTo>
                  <a:pt x="2" y="9"/>
                  <a:pt x="2" y="10"/>
                  <a:pt x="3" y="10"/>
                </a:cubicBezTo>
                <a:cubicBezTo>
                  <a:pt x="4" y="11"/>
                  <a:pt x="6" y="11"/>
                  <a:pt x="9" y="12"/>
                </a:cubicBezTo>
                <a:cubicBezTo>
                  <a:pt x="11" y="13"/>
                  <a:pt x="12" y="13"/>
                  <a:pt x="12" y="13"/>
                </a:cubicBezTo>
                <a:cubicBezTo>
                  <a:pt x="13" y="14"/>
                  <a:pt x="13" y="14"/>
                  <a:pt x="13" y="15"/>
                </a:cubicBezTo>
                <a:cubicBezTo>
                  <a:pt x="13" y="16"/>
                  <a:pt x="13" y="17"/>
                  <a:pt x="12" y="17"/>
                </a:cubicBezTo>
                <a:cubicBezTo>
                  <a:pt x="11" y="18"/>
                  <a:pt x="10" y="18"/>
                  <a:pt x="9" y="18"/>
                </a:cubicBezTo>
                <a:cubicBezTo>
                  <a:pt x="7" y="18"/>
                  <a:pt x="6" y="18"/>
                  <a:pt x="5" y="17"/>
                </a:cubicBezTo>
                <a:cubicBezTo>
                  <a:pt x="4" y="17"/>
                  <a:pt x="3" y="15"/>
                  <a:pt x="3" y="14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7"/>
                  <a:pt x="1" y="19"/>
                  <a:pt x="2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" name="Freeform 1179"/>
          <p:cNvSpPr>
            <a:spLocks noEditPoints="1"/>
          </p:cNvSpPr>
          <p:nvPr/>
        </p:nvSpPr>
        <p:spPr bwMode="auto">
          <a:xfrm>
            <a:off x="7564438" y="4821238"/>
            <a:ext cx="41275" cy="46038"/>
          </a:xfrm>
          <a:custGeom>
            <a:avLst/>
            <a:gdLst>
              <a:gd name="T0" fmla="*/ 13 w 19"/>
              <a:gd name="T1" fmla="*/ 17 h 21"/>
              <a:gd name="T2" fmla="*/ 10 w 19"/>
              <a:gd name="T3" fmla="*/ 18 h 21"/>
              <a:gd name="T4" fmla="*/ 6 w 19"/>
              <a:gd name="T5" fmla="*/ 17 h 21"/>
              <a:gd name="T6" fmla="*/ 4 w 19"/>
              <a:gd name="T7" fmla="*/ 11 h 21"/>
              <a:gd name="T8" fmla="*/ 19 w 19"/>
              <a:gd name="T9" fmla="*/ 11 h 21"/>
              <a:gd name="T10" fmla="*/ 19 w 19"/>
              <a:gd name="T11" fmla="*/ 10 h 21"/>
              <a:gd name="T12" fmla="*/ 17 w 19"/>
              <a:gd name="T13" fmla="*/ 2 h 21"/>
              <a:gd name="T14" fmla="*/ 10 w 19"/>
              <a:gd name="T15" fmla="*/ 0 h 21"/>
              <a:gd name="T16" fmla="*/ 3 w 19"/>
              <a:gd name="T17" fmla="*/ 3 h 21"/>
              <a:gd name="T18" fmla="*/ 0 w 19"/>
              <a:gd name="T19" fmla="*/ 11 h 21"/>
              <a:gd name="T20" fmla="*/ 3 w 19"/>
              <a:gd name="T21" fmla="*/ 19 h 21"/>
              <a:gd name="T22" fmla="*/ 10 w 19"/>
              <a:gd name="T23" fmla="*/ 21 h 21"/>
              <a:gd name="T24" fmla="*/ 16 w 19"/>
              <a:gd name="T25" fmla="*/ 20 h 21"/>
              <a:gd name="T26" fmla="*/ 19 w 19"/>
              <a:gd name="T27" fmla="*/ 15 h 21"/>
              <a:gd name="T28" fmla="*/ 15 w 19"/>
              <a:gd name="T29" fmla="*/ 14 h 21"/>
              <a:gd name="T30" fmla="*/ 13 w 19"/>
              <a:gd name="T31" fmla="*/ 17 h 21"/>
              <a:gd name="T32" fmla="*/ 6 w 19"/>
              <a:gd name="T33" fmla="*/ 4 h 21"/>
              <a:gd name="T34" fmla="*/ 10 w 19"/>
              <a:gd name="T35" fmla="*/ 3 h 21"/>
              <a:gd name="T36" fmla="*/ 14 w 19"/>
              <a:gd name="T37" fmla="*/ 5 h 21"/>
              <a:gd name="T38" fmla="*/ 16 w 19"/>
              <a:gd name="T39" fmla="*/ 8 h 21"/>
              <a:gd name="T40" fmla="*/ 4 w 19"/>
              <a:gd name="T41" fmla="*/ 8 h 21"/>
              <a:gd name="T42" fmla="*/ 6 w 19"/>
              <a:gd name="T43" fmla="*/ 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1">
                <a:moveTo>
                  <a:pt x="13" y="17"/>
                </a:moveTo>
                <a:cubicBezTo>
                  <a:pt x="12" y="18"/>
                  <a:pt x="11" y="18"/>
                  <a:pt x="10" y="18"/>
                </a:cubicBezTo>
                <a:cubicBezTo>
                  <a:pt x="8" y="18"/>
                  <a:pt x="7" y="18"/>
                  <a:pt x="6" y="17"/>
                </a:cubicBezTo>
                <a:cubicBezTo>
                  <a:pt x="5" y="15"/>
                  <a:pt x="4" y="14"/>
                  <a:pt x="4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0"/>
                </a:cubicBezTo>
                <a:cubicBezTo>
                  <a:pt x="19" y="7"/>
                  <a:pt x="18" y="4"/>
                  <a:pt x="17" y="2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ubicBezTo>
                  <a:pt x="5" y="20"/>
                  <a:pt x="7" y="21"/>
                  <a:pt x="10" y="21"/>
                </a:cubicBezTo>
                <a:cubicBezTo>
                  <a:pt x="12" y="21"/>
                  <a:pt x="14" y="21"/>
                  <a:pt x="16" y="20"/>
                </a:cubicBezTo>
                <a:cubicBezTo>
                  <a:pt x="17" y="18"/>
                  <a:pt x="19" y="17"/>
                  <a:pt x="19" y="15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6"/>
                  <a:pt x="14" y="17"/>
                  <a:pt x="13" y="17"/>
                </a:cubicBezTo>
                <a:close/>
                <a:moveTo>
                  <a:pt x="6" y="4"/>
                </a:moveTo>
                <a:cubicBezTo>
                  <a:pt x="7" y="3"/>
                  <a:pt x="8" y="3"/>
                  <a:pt x="10" y="3"/>
                </a:cubicBezTo>
                <a:cubicBezTo>
                  <a:pt x="12" y="3"/>
                  <a:pt x="13" y="3"/>
                  <a:pt x="14" y="5"/>
                </a:cubicBezTo>
                <a:cubicBezTo>
                  <a:pt x="15" y="5"/>
                  <a:pt x="15" y="7"/>
                  <a:pt x="16" y="8"/>
                </a:cubicBezTo>
                <a:cubicBezTo>
                  <a:pt x="4" y="8"/>
                  <a:pt x="4" y="8"/>
                  <a:pt x="4" y="8"/>
                </a:cubicBezTo>
                <a:cubicBezTo>
                  <a:pt x="4" y="7"/>
                  <a:pt x="5" y="5"/>
                  <a:pt x="6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" name="Line 1180"/>
          <p:cNvSpPr>
            <a:spLocks noChangeShapeType="1"/>
          </p:cNvSpPr>
          <p:nvPr/>
        </p:nvSpPr>
        <p:spPr bwMode="auto">
          <a:xfrm>
            <a:off x="6638925" y="4999038"/>
            <a:ext cx="260350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" name="Freeform 1181"/>
          <p:cNvSpPr>
            <a:spLocks/>
          </p:cNvSpPr>
          <p:nvPr/>
        </p:nvSpPr>
        <p:spPr bwMode="auto">
          <a:xfrm>
            <a:off x="6954838" y="4968875"/>
            <a:ext cx="41275" cy="61913"/>
          </a:xfrm>
          <a:custGeom>
            <a:avLst/>
            <a:gdLst>
              <a:gd name="T0" fmla="*/ 4 w 26"/>
              <a:gd name="T1" fmla="*/ 39 h 39"/>
              <a:gd name="T2" fmla="*/ 4 w 26"/>
              <a:gd name="T3" fmla="*/ 21 h 39"/>
              <a:gd name="T4" fmla="*/ 23 w 26"/>
              <a:gd name="T5" fmla="*/ 21 h 39"/>
              <a:gd name="T6" fmla="*/ 23 w 26"/>
              <a:gd name="T7" fmla="*/ 17 h 39"/>
              <a:gd name="T8" fmla="*/ 4 w 26"/>
              <a:gd name="T9" fmla="*/ 17 h 39"/>
              <a:gd name="T10" fmla="*/ 4 w 26"/>
              <a:gd name="T11" fmla="*/ 5 h 39"/>
              <a:gd name="T12" fmla="*/ 26 w 26"/>
              <a:gd name="T13" fmla="*/ 5 h 39"/>
              <a:gd name="T14" fmla="*/ 26 w 26"/>
              <a:gd name="T15" fmla="*/ 0 h 39"/>
              <a:gd name="T16" fmla="*/ 0 w 26"/>
              <a:gd name="T17" fmla="*/ 0 h 39"/>
              <a:gd name="T18" fmla="*/ 0 w 26"/>
              <a:gd name="T19" fmla="*/ 39 h 39"/>
              <a:gd name="T20" fmla="*/ 4 w 26"/>
              <a:gd name="T21" fmla="*/ 39 h 39"/>
              <a:gd name="T22" fmla="*/ 4 w 26"/>
              <a:gd name="T23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" h="39">
                <a:moveTo>
                  <a:pt x="4" y="39"/>
                </a:moveTo>
                <a:lnTo>
                  <a:pt x="4" y="21"/>
                </a:lnTo>
                <a:lnTo>
                  <a:pt x="23" y="21"/>
                </a:lnTo>
                <a:lnTo>
                  <a:pt x="23" y="17"/>
                </a:lnTo>
                <a:lnTo>
                  <a:pt x="4" y="17"/>
                </a:lnTo>
                <a:lnTo>
                  <a:pt x="4" y="5"/>
                </a:lnTo>
                <a:lnTo>
                  <a:pt x="26" y="5"/>
                </a:lnTo>
                <a:lnTo>
                  <a:pt x="26" y="0"/>
                </a:lnTo>
                <a:lnTo>
                  <a:pt x="0" y="0"/>
                </a:lnTo>
                <a:lnTo>
                  <a:pt x="0" y="39"/>
                </a:lnTo>
                <a:lnTo>
                  <a:pt x="4" y="39"/>
                </a:lnTo>
                <a:lnTo>
                  <a:pt x="4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" name="Freeform 1182"/>
          <p:cNvSpPr>
            <a:spLocks/>
          </p:cNvSpPr>
          <p:nvPr/>
        </p:nvSpPr>
        <p:spPr bwMode="auto">
          <a:xfrm>
            <a:off x="7002463" y="4986338"/>
            <a:ext cx="41275" cy="61913"/>
          </a:xfrm>
          <a:custGeom>
            <a:avLst/>
            <a:gdLst>
              <a:gd name="T0" fmla="*/ 4 w 19"/>
              <a:gd name="T1" fmla="*/ 29 h 29"/>
              <a:gd name="T2" fmla="*/ 7 w 19"/>
              <a:gd name="T3" fmla="*/ 29 h 29"/>
              <a:gd name="T4" fmla="*/ 9 w 19"/>
              <a:gd name="T5" fmla="*/ 26 h 29"/>
              <a:gd name="T6" fmla="*/ 11 w 19"/>
              <a:gd name="T7" fmla="*/ 21 h 29"/>
              <a:gd name="T8" fmla="*/ 19 w 19"/>
              <a:gd name="T9" fmla="*/ 0 h 29"/>
              <a:gd name="T10" fmla="*/ 15 w 19"/>
              <a:gd name="T11" fmla="*/ 0 h 29"/>
              <a:gd name="T12" fmla="*/ 11 w 19"/>
              <a:gd name="T13" fmla="*/ 12 h 29"/>
              <a:gd name="T14" fmla="*/ 9 w 19"/>
              <a:gd name="T15" fmla="*/ 17 h 29"/>
              <a:gd name="T16" fmla="*/ 8 w 19"/>
              <a:gd name="T17" fmla="*/ 12 h 29"/>
              <a:gd name="T18" fmla="*/ 3 w 19"/>
              <a:gd name="T19" fmla="*/ 0 h 29"/>
              <a:gd name="T20" fmla="*/ 0 w 19"/>
              <a:gd name="T21" fmla="*/ 0 h 29"/>
              <a:gd name="T22" fmla="*/ 7 w 19"/>
              <a:gd name="T23" fmla="*/ 21 h 29"/>
              <a:gd name="T24" fmla="*/ 7 w 19"/>
              <a:gd name="T25" fmla="*/ 22 h 29"/>
              <a:gd name="T26" fmla="*/ 6 w 19"/>
              <a:gd name="T27" fmla="*/ 25 h 29"/>
              <a:gd name="T28" fmla="*/ 5 w 19"/>
              <a:gd name="T29" fmla="*/ 26 h 29"/>
              <a:gd name="T30" fmla="*/ 3 w 19"/>
              <a:gd name="T31" fmla="*/ 26 h 29"/>
              <a:gd name="T32" fmla="*/ 1 w 19"/>
              <a:gd name="T33" fmla="*/ 26 h 29"/>
              <a:gd name="T34" fmla="*/ 1 w 19"/>
              <a:gd name="T35" fmla="*/ 29 h 29"/>
              <a:gd name="T36" fmla="*/ 4 w 19"/>
              <a:gd name="T37" fmla="*/ 29 h 29"/>
              <a:gd name="T38" fmla="*/ 4 w 19"/>
              <a:gd name="T3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9">
                <a:moveTo>
                  <a:pt x="4" y="29"/>
                </a:moveTo>
                <a:cubicBezTo>
                  <a:pt x="5" y="29"/>
                  <a:pt x="6" y="29"/>
                  <a:pt x="7" y="29"/>
                </a:cubicBezTo>
                <a:cubicBezTo>
                  <a:pt x="7" y="28"/>
                  <a:pt x="8" y="27"/>
                  <a:pt x="9" y="26"/>
                </a:cubicBezTo>
                <a:cubicBezTo>
                  <a:pt x="9" y="25"/>
                  <a:pt x="10" y="24"/>
                  <a:pt x="11" y="21"/>
                </a:cubicBezTo>
                <a:cubicBezTo>
                  <a:pt x="19" y="0"/>
                  <a:pt x="19" y="0"/>
                  <a:pt x="19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1" y="12"/>
                  <a:pt x="11" y="12"/>
                  <a:pt x="11" y="12"/>
                </a:cubicBezTo>
                <a:cubicBezTo>
                  <a:pt x="10" y="14"/>
                  <a:pt x="10" y="16"/>
                  <a:pt x="9" y="17"/>
                </a:cubicBezTo>
                <a:cubicBezTo>
                  <a:pt x="9" y="15"/>
                  <a:pt x="8" y="14"/>
                  <a:pt x="8" y="12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1"/>
                  <a:pt x="7" y="22"/>
                  <a:pt x="7" y="22"/>
                </a:cubicBezTo>
                <a:cubicBezTo>
                  <a:pt x="7" y="23"/>
                  <a:pt x="6" y="24"/>
                  <a:pt x="6" y="25"/>
                </a:cubicBezTo>
                <a:cubicBezTo>
                  <a:pt x="6" y="25"/>
                  <a:pt x="5" y="25"/>
                  <a:pt x="5" y="26"/>
                </a:cubicBezTo>
                <a:cubicBezTo>
                  <a:pt x="4" y="26"/>
                  <a:pt x="4" y="26"/>
                  <a:pt x="3" y="26"/>
                </a:cubicBezTo>
                <a:cubicBezTo>
                  <a:pt x="2" y="26"/>
                  <a:pt x="2" y="26"/>
                  <a:pt x="1" y="26"/>
                </a:cubicBezTo>
                <a:cubicBezTo>
                  <a:pt x="1" y="29"/>
                  <a:pt x="1" y="29"/>
                  <a:pt x="1" y="29"/>
                </a:cubicBezTo>
                <a:cubicBezTo>
                  <a:pt x="2" y="29"/>
                  <a:pt x="3" y="29"/>
                  <a:pt x="4" y="29"/>
                </a:cubicBezTo>
                <a:cubicBezTo>
                  <a:pt x="4" y="29"/>
                  <a:pt x="4" y="29"/>
                  <a:pt x="4" y="2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" name="Freeform 1183"/>
          <p:cNvSpPr>
            <a:spLocks/>
          </p:cNvSpPr>
          <p:nvPr/>
        </p:nvSpPr>
        <p:spPr bwMode="auto">
          <a:xfrm>
            <a:off x="7050088" y="4968875"/>
            <a:ext cx="6350" cy="61913"/>
          </a:xfrm>
          <a:custGeom>
            <a:avLst/>
            <a:gdLst>
              <a:gd name="T0" fmla="*/ 4 w 4"/>
              <a:gd name="T1" fmla="*/ 39 h 39"/>
              <a:gd name="T2" fmla="*/ 4 w 4"/>
              <a:gd name="T3" fmla="*/ 0 h 39"/>
              <a:gd name="T4" fmla="*/ 0 w 4"/>
              <a:gd name="T5" fmla="*/ 0 h 39"/>
              <a:gd name="T6" fmla="*/ 0 w 4"/>
              <a:gd name="T7" fmla="*/ 39 h 39"/>
              <a:gd name="T8" fmla="*/ 4 w 4"/>
              <a:gd name="T9" fmla="*/ 39 h 39"/>
              <a:gd name="T10" fmla="*/ 4 w 4"/>
              <a:gd name="T1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39">
                <a:moveTo>
                  <a:pt x="4" y="39"/>
                </a:moveTo>
                <a:lnTo>
                  <a:pt x="4" y="0"/>
                </a:lnTo>
                <a:lnTo>
                  <a:pt x="0" y="0"/>
                </a:lnTo>
                <a:lnTo>
                  <a:pt x="0" y="39"/>
                </a:lnTo>
                <a:lnTo>
                  <a:pt x="4" y="39"/>
                </a:lnTo>
                <a:lnTo>
                  <a:pt x="4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" name="Freeform 1184"/>
          <p:cNvSpPr>
            <a:spLocks/>
          </p:cNvSpPr>
          <p:nvPr/>
        </p:nvSpPr>
        <p:spPr bwMode="auto">
          <a:xfrm>
            <a:off x="7069138" y="4968875"/>
            <a:ext cx="36513" cy="61913"/>
          </a:xfrm>
          <a:custGeom>
            <a:avLst/>
            <a:gdLst>
              <a:gd name="T0" fmla="*/ 4 w 23"/>
              <a:gd name="T1" fmla="*/ 39 h 39"/>
              <a:gd name="T2" fmla="*/ 4 w 23"/>
              <a:gd name="T3" fmla="*/ 28 h 39"/>
              <a:gd name="T4" fmla="*/ 8 w 23"/>
              <a:gd name="T5" fmla="*/ 24 h 39"/>
              <a:gd name="T6" fmla="*/ 18 w 23"/>
              <a:gd name="T7" fmla="*/ 39 h 39"/>
              <a:gd name="T8" fmla="*/ 23 w 23"/>
              <a:gd name="T9" fmla="*/ 39 h 39"/>
              <a:gd name="T10" fmla="*/ 11 w 23"/>
              <a:gd name="T11" fmla="*/ 21 h 39"/>
              <a:gd name="T12" fmla="*/ 22 w 23"/>
              <a:gd name="T13" fmla="*/ 11 h 39"/>
              <a:gd name="T14" fmla="*/ 17 w 23"/>
              <a:gd name="T15" fmla="*/ 11 h 39"/>
              <a:gd name="T16" fmla="*/ 4 w 23"/>
              <a:gd name="T17" fmla="*/ 23 h 39"/>
              <a:gd name="T18" fmla="*/ 4 w 23"/>
              <a:gd name="T19" fmla="*/ 0 h 39"/>
              <a:gd name="T20" fmla="*/ 0 w 23"/>
              <a:gd name="T21" fmla="*/ 0 h 39"/>
              <a:gd name="T22" fmla="*/ 0 w 23"/>
              <a:gd name="T23" fmla="*/ 39 h 39"/>
              <a:gd name="T24" fmla="*/ 4 w 23"/>
              <a:gd name="T25" fmla="*/ 39 h 39"/>
              <a:gd name="T26" fmla="*/ 4 w 23"/>
              <a:gd name="T2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" h="39">
                <a:moveTo>
                  <a:pt x="4" y="39"/>
                </a:moveTo>
                <a:lnTo>
                  <a:pt x="4" y="28"/>
                </a:lnTo>
                <a:lnTo>
                  <a:pt x="8" y="24"/>
                </a:lnTo>
                <a:lnTo>
                  <a:pt x="18" y="39"/>
                </a:lnTo>
                <a:lnTo>
                  <a:pt x="23" y="39"/>
                </a:lnTo>
                <a:lnTo>
                  <a:pt x="11" y="21"/>
                </a:lnTo>
                <a:lnTo>
                  <a:pt x="22" y="11"/>
                </a:lnTo>
                <a:lnTo>
                  <a:pt x="17" y="11"/>
                </a:lnTo>
                <a:lnTo>
                  <a:pt x="4" y="23"/>
                </a:lnTo>
                <a:lnTo>
                  <a:pt x="4" y="0"/>
                </a:lnTo>
                <a:lnTo>
                  <a:pt x="0" y="0"/>
                </a:lnTo>
                <a:lnTo>
                  <a:pt x="0" y="39"/>
                </a:lnTo>
                <a:lnTo>
                  <a:pt x="4" y="39"/>
                </a:lnTo>
                <a:lnTo>
                  <a:pt x="4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" name="Freeform 1185"/>
          <p:cNvSpPr>
            <a:spLocks noEditPoints="1"/>
          </p:cNvSpPr>
          <p:nvPr/>
        </p:nvSpPr>
        <p:spPr bwMode="auto">
          <a:xfrm>
            <a:off x="7110413" y="4986338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3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9 w 19"/>
              <a:gd name="T15" fmla="*/ 0 h 22"/>
              <a:gd name="T16" fmla="*/ 2 w 19"/>
              <a:gd name="T17" fmla="*/ 3 h 22"/>
              <a:gd name="T18" fmla="*/ 0 w 19"/>
              <a:gd name="T19" fmla="*/ 11 h 22"/>
              <a:gd name="T20" fmla="*/ 2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5 w 19"/>
              <a:gd name="T29" fmla="*/ 14 h 22"/>
              <a:gd name="T30" fmla="*/ 13 w 19"/>
              <a:gd name="T31" fmla="*/ 18 h 22"/>
              <a:gd name="T32" fmla="*/ 5 w 19"/>
              <a:gd name="T33" fmla="*/ 4 h 22"/>
              <a:gd name="T34" fmla="*/ 10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4 w 19"/>
              <a:gd name="T41" fmla="*/ 9 h 22"/>
              <a:gd name="T42" fmla="*/ 5 w 19"/>
              <a:gd name="T43" fmla="*/ 4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8"/>
                  <a:pt x="11" y="19"/>
                  <a:pt x="10" y="19"/>
                </a:cubicBezTo>
                <a:cubicBezTo>
                  <a:pt x="8" y="19"/>
                  <a:pt x="7" y="18"/>
                  <a:pt x="5" y="17"/>
                </a:cubicBezTo>
                <a:cubicBezTo>
                  <a:pt x="4" y="16"/>
                  <a:pt x="4" y="14"/>
                  <a:pt x="3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8" y="5"/>
                  <a:pt x="16" y="3"/>
                </a:cubicBezTo>
                <a:cubicBezTo>
                  <a:pt x="15" y="1"/>
                  <a:pt x="12" y="0"/>
                  <a:pt x="9" y="0"/>
                </a:cubicBezTo>
                <a:cubicBezTo>
                  <a:pt x="7" y="0"/>
                  <a:pt x="4" y="1"/>
                  <a:pt x="2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1" y="17"/>
                  <a:pt x="2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1"/>
                  <a:pt x="16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5" y="4"/>
                </a:moveTo>
                <a:cubicBezTo>
                  <a:pt x="7" y="3"/>
                  <a:pt x="8" y="3"/>
                  <a:pt x="10" y="3"/>
                </a:cubicBezTo>
                <a:cubicBezTo>
                  <a:pt x="11" y="3"/>
                  <a:pt x="13" y="3"/>
                  <a:pt x="14" y="5"/>
                </a:cubicBezTo>
                <a:cubicBezTo>
                  <a:pt x="15" y="6"/>
                  <a:pt x="15" y="7"/>
                  <a:pt x="15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4" y="5"/>
                  <a:pt x="5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" name="Freeform 1186"/>
          <p:cNvSpPr>
            <a:spLocks/>
          </p:cNvSpPr>
          <p:nvPr/>
        </p:nvSpPr>
        <p:spPr bwMode="auto">
          <a:xfrm>
            <a:off x="7158038" y="4986338"/>
            <a:ext cx="36513" cy="47625"/>
          </a:xfrm>
          <a:custGeom>
            <a:avLst/>
            <a:gdLst>
              <a:gd name="T0" fmla="*/ 3 w 17"/>
              <a:gd name="T1" fmla="*/ 20 h 22"/>
              <a:gd name="T2" fmla="*/ 9 w 17"/>
              <a:gd name="T3" fmla="*/ 22 h 22"/>
              <a:gd name="T4" fmla="*/ 13 w 17"/>
              <a:gd name="T5" fmla="*/ 21 h 22"/>
              <a:gd name="T6" fmla="*/ 16 w 17"/>
              <a:gd name="T7" fmla="*/ 18 h 22"/>
              <a:gd name="T8" fmla="*/ 17 w 17"/>
              <a:gd name="T9" fmla="*/ 15 h 22"/>
              <a:gd name="T10" fmla="*/ 16 w 17"/>
              <a:gd name="T11" fmla="*/ 12 h 22"/>
              <a:gd name="T12" fmla="*/ 14 w 17"/>
              <a:gd name="T13" fmla="*/ 10 h 22"/>
              <a:gd name="T14" fmla="*/ 9 w 17"/>
              <a:gd name="T15" fmla="*/ 8 h 22"/>
              <a:gd name="T16" fmla="*/ 6 w 17"/>
              <a:gd name="T17" fmla="*/ 8 h 22"/>
              <a:gd name="T18" fmla="*/ 4 w 17"/>
              <a:gd name="T19" fmla="*/ 7 h 22"/>
              <a:gd name="T20" fmla="*/ 4 w 17"/>
              <a:gd name="T21" fmla="*/ 5 h 22"/>
              <a:gd name="T22" fmla="*/ 5 w 17"/>
              <a:gd name="T23" fmla="*/ 4 h 22"/>
              <a:gd name="T24" fmla="*/ 8 w 17"/>
              <a:gd name="T25" fmla="*/ 3 h 22"/>
              <a:gd name="T26" fmla="*/ 12 w 17"/>
              <a:gd name="T27" fmla="*/ 4 h 22"/>
              <a:gd name="T28" fmla="*/ 13 w 17"/>
              <a:gd name="T29" fmla="*/ 6 h 22"/>
              <a:gd name="T30" fmla="*/ 16 w 17"/>
              <a:gd name="T31" fmla="*/ 6 h 22"/>
              <a:gd name="T32" fmla="*/ 15 w 17"/>
              <a:gd name="T33" fmla="*/ 2 h 22"/>
              <a:gd name="T34" fmla="*/ 12 w 17"/>
              <a:gd name="T35" fmla="*/ 1 h 22"/>
              <a:gd name="T36" fmla="*/ 8 w 17"/>
              <a:gd name="T37" fmla="*/ 0 h 22"/>
              <a:gd name="T38" fmla="*/ 5 w 17"/>
              <a:gd name="T39" fmla="*/ 0 h 22"/>
              <a:gd name="T40" fmla="*/ 3 w 17"/>
              <a:gd name="T41" fmla="*/ 1 h 22"/>
              <a:gd name="T42" fmla="*/ 1 w 17"/>
              <a:gd name="T43" fmla="*/ 3 h 22"/>
              <a:gd name="T44" fmla="*/ 1 w 17"/>
              <a:gd name="T45" fmla="*/ 6 h 22"/>
              <a:gd name="T46" fmla="*/ 1 w 17"/>
              <a:gd name="T47" fmla="*/ 9 h 22"/>
              <a:gd name="T48" fmla="*/ 4 w 17"/>
              <a:gd name="T49" fmla="*/ 11 h 22"/>
              <a:gd name="T50" fmla="*/ 9 w 17"/>
              <a:gd name="T51" fmla="*/ 12 h 22"/>
              <a:gd name="T52" fmla="*/ 13 w 17"/>
              <a:gd name="T53" fmla="*/ 13 h 22"/>
              <a:gd name="T54" fmla="*/ 14 w 17"/>
              <a:gd name="T55" fmla="*/ 15 h 22"/>
              <a:gd name="T56" fmla="*/ 12 w 17"/>
              <a:gd name="T57" fmla="*/ 18 h 22"/>
              <a:gd name="T58" fmla="*/ 9 w 17"/>
              <a:gd name="T59" fmla="*/ 19 h 22"/>
              <a:gd name="T60" fmla="*/ 5 w 17"/>
              <a:gd name="T61" fmla="*/ 18 h 22"/>
              <a:gd name="T62" fmla="*/ 3 w 17"/>
              <a:gd name="T63" fmla="*/ 14 h 22"/>
              <a:gd name="T64" fmla="*/ 0 w 17"/>
              <a:gd name="T65" fmla="*/ 15 h 22"/>
              <a:gd name="T66" fmla="*/ 3 w 17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" h="22">
                <a:moveTo>
                  <a:pt x="3" y="20"/>
                </a:moveTo>
                <a:cubicBezTo>
                  <a:pt x="4" y="21"/>
                  <a:pt x="6" y="22"/>
                  <a:pt x="9" y="22"/>
                </a:cubicBezTo>
                <a:cubicBezTo>
                  <a:pt x="10" y="22"/>
                  <a:pt x="12" y="21"/>
                  <a:pt x="13" y="21"/>
                </a:cubicBezTo>
                <a:cubicBezTo>
                  <a:pt x="14" y="20"/>
                  <a:pt x="15" y="19"/>
                  <a:pt x="16" y="18"/>
                </a:cubicBezTo>
                <a:cubicBezTo>
                  <a:pt x="17" y="17"/>
                  <a:pt x="17" y="16"/>
                  <a:pt x="17" y="15"/>
                </a:cubicBezTo>
                <a:cubicBezTo>
                  <a:pt x="17" y="14"/>
                  <a:pt x="17" y="13"/>
                  <a:pt x="16" y="12"/>
                </a:cubicBezTo>
                <a:cubicBezTo>
                  <a:pt x="16" y="11"/>
                  <a:pt x="15" y="11"/>
                  <a:pt x="14" y="10"/>
                </a:cubicBezTo>
                <a:cubicBezTo>
                  <a:pt x="13" y="10"/>
                  <a:pt x="11" y="9"/>
                  <a:pt x="9" y="8"/>
                </a:cubicBezTo>
                <a:cubicBezTo>
                  <a:pt x="7" y="8"/>
                  <a:pt x="6" y="8"/>
                  <a:pt x="6" y="8"/>
                </a:cubicBezTo>
                <a:cubicBezTo>
                  <a:pt x="5" y="7"/>
                  <a:pt x="5" y="7"/>
                  <a:pt x="4" y="7"/>
                </a:cubicBezTo>
                <a:cubicBezTo>
                  <a:pt x="4" y="6"/>
                  <a:pt x="4" y="6"/>
                  <a:pt x="4" y="5"/>
                </a:cubicBezTo>
                <a:cubicBezTo>
                  <a:pt x="4" y="5"/>
                  <a:pt x="4" y="4"/>
                  <a:pt x="5" y="4"/>
                </a:cubicBezTo>
                <a:cubicBezTo>
                  <a:pt x="6" y="3"/>
                  <a:pt x="7" y="3"/>
                  <a:pt x="8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2" y="4"/>
                  <a:pt x="13" y="5"/>
                  <a:pt x="13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4"/>
                  <a:pt x="16" y="3"/>
                  <a:pt x="15" y="2"/>
                </a:cubicBezTo>
                <a:cubicBezTo>
                  <a:pt x="15" y="2"/>
                  <a:pt x="14" y="1"/>
                  <a:pt x="12" y="1"/>
                </a:cubicBezTo>
                <a:cubicBezTo>
                  <a:pt x="11" y="0"/>
                  <a:pt x="10" y="0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1"/>
                  <a:pt x="3" y="1"/>
                  <a:pt x="3" y="1"/>
                </a:cubicBezTo>
                <a:cubicBezTo>
                  <a:pt x="2" y="2"/>
                  <a:pt x="2" y="2"/>
                  <a:pt x="1" y="3"/>
                </a:cubicBezTo>
                <a:cubicBezTo>
                  <a:pt x="1" y="4"/>
                  <a:pt x="1" y="5"/>
                  <a:pt x="1" y="6"/>
                </a:cubicBezTo>
                <a:cubicBezTo>
                  <a:pt x="1" y="7"/>
                  <a:pt x="1" y="8"/>
                  <a:pt x="1" y="9"/>
                </a:cubicBezTo>
                <a:cubicBezTo>
                  <a:pt x="2" y="9"/>
                  <a:pt x="3" y="10"/>
                  <a:pt x="4" y="11"/>
                </a:cubicBezTo>
                <a:cubicBezTo>
                  <a:pt x="5" y="11"/>
                  <a:pt x="6" y="12"/>
                  <a:pt x="9" y="12"/>
                </a:cubicBezTo>
                <a:cubicBezTo>
                  <a:pt x="11" y="13"/>
                  <a:pt x="12" y="13"/>
                  <a:pt x="13" y="13"/>
                </a:cubicBezTo>
                <a:cubicBezTo>
                  <a:pt x="13" y="14"/>
                  <a:pt x="14" y="15"/>
                  <a:pt x="14" y="15"/>
                </a:cubicBezTo>
                <a:cubicBezTo>
                  <a:pt x="14" y="16"/>
                  <a:pt x="13" y="17"/>
                  <a:pt x="12" y="18"/>
                </a:cubicBezTo>
                <a:cubicBezTo>
                  <a:pt x="12" y="18"/>
                  <a:pt x="10" y="19"/>
                  <a:pt x="9" y="19"/>
                </a:cubicBezTo>
                <a:cubicBezTo>
                  <a:pt x="7" y="19"/>
                  <a:pt x="6" y="18"/>
                  <a:pt x="5" y="18"/>
                </a:cubicBezTo>
                <a:cubicBezTo>
                  <a:pt x="4" y="17"/>
                  <a:pt x="4" y="16"/>
                  <a:pt x="3" y="14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7"/>
                  <a:pt x="1" y="19"/>
                  <a:pt x="3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" name="Freeform 1187"/>
          <p:cNvSpPr>
            <a:spLocks noEditPoints="1"/>
          </p:cNvSpPr>
          <p:nvPr/>
        </p:nvSpPr>
        <p:spPr bwMode="auto">
          <a:xfrm>
            <a:off x="7200900" y="4986338"/>
            <a:ext cx="39688" cy="61913"/>
          </a:xfrm>
          <a:custGeom>
            <a:avLst/>
            <a:gdLst>
              <a:gd name="T0" fmla="*/ 3 w 18"/>
              <a:gd name="T1" fmla="*/ 28 h 29"/>
              <a:gd name="T2" fmla="*/ 9 w 18"/>
              <a:gd name="T3" fmla="*/ 29 h 29"/>
              <a:gd name="T4" fmla="*/ 14 w 18"/>
              <a:gd name="T5" fmla="*/ 28 h 29"/>
              <a:gd name="T6" fmla="*/ 17 w 18"/>
              <a:gd name="T7" fmla="*/ 25 h 29"/>
              <a:gd name="T8" fmla="*/ 18 w 18"/>
              <a:gd name="T9" fmla="*/ 18 h 29"/>
              <a:gd name="T10" fmla="*/ 18 w 18"/>
              <a:gd name="T11" fmla="*/ 0 h 29"/>
              <a:gd name="T12" fmla="*/ 15 w 18"/>
              <a:gd name="T13" fmla="*/ 0 h 29"/>
              <a:gd name="T14" fmla="*/ 15 w 18"/>
              <a:gd name="T15" fmla="*/ 3 h 29"/>
              <a:gd name="T16" fmla="*/ 9 w 18"/>
              <a:gd name="T17" fmla="*/ 0 h 29"/>
              <a:gd name="T18" fmla="*/ 4 w 18"/>
              <a:gd name="T19" fmla="*/ 1 h 29"/>
              <a:gd name="T20" fmla="*/ 1 w 18"/>
              <a:gd name="T21" fmla="*/ 5 h 29"/>
              <a:gd name="T22" fmla="*/ 0 w 18"/>
              <a:gd name="T23" fmla="*/ 11 h 29"/>
              <a:gd name="T24" fmla="*/ 3 w 18"/>
              <a:gd name="T25" fmla="*/ 18 h 29"/>
              <a:gd name="T26" fmla="*/ 9 w 18"/>
              <a:gd name="T27" fmla="*/ 21 h 29"/>
              <a:gd name="T28" fmla="*/ 15 w 18"/>
              <a:gd name="T29" fmla="*/ 18 h 29"/>
              <a:gd name="T30" fmla="*/ 15 w 18"/>
              <a:gd name="T31" fmla="*/ 23 h 29"/>
              <a:gd name="T32" fmla="*/ 13 w 18"/>
              <a:gd name="T33" fmla="*/ 26 h 29"/>
              <a:gd name="T34" fmla="*/ 9 w 18"/>
              <a:gd name="T35" fmla="*/ 27 h 29"/>
              <a:gd name="T36" fmla="*/ 5 w 18"/>
              <a:gd name="T37" fmla="*/ 26 h 29"/>
              <a:gd name="T38" fmla="*/ 4 w 18"/>
              <a:gd name="T39" fmla="*/ 23 h 29"/>
              <a:gd name="T40" fmla="*/ 1 w 18"/>
              <a:gd name="T41" fmla="*/ 23 h 29"/>
              <a:gd name="T42" fmla="*/ 3 w 18"/>
              <a:gd name="T43" fmla="*/ 28 h 29"/>
              <a:gd name="T44" fmla="*/ 5 w 18"/>
              <a:gd name="T45" fmla="*/ 5 h 29"/>
              <a:gd name="T46" fmla="*/ 9 w 18"/>
              <a:gd name="T47" fmla="*/ 3 h 29"/>
              <a:gd name="T48" fmla="*/ 13 w 18"/>
              <a:gd name="T49" fmla="*/ 5 h 29"/>
              <a:gd name="T50" fmla="*/ 15 w 18"/>
              <a:gd name="T51" fmla="*/ 10 h 29"/>
              <a:gd name="T52" fmla="*/ 14 w 18"/>
              <a:gd name="T53" fmla="*/ 16 h 29"/>
              <a:gd name="T54" fmla="*/ 9 w 18"/>
              <a:gd name="T55" fmla="*/ 18 h 29"/>
              <a:gd name="T56" fmla="*/ 5 w 18"/>
              <a:gd name="T57" fmla="*/ 16 h 29"/>
              <a:gd name="T58" fmla="*/ 4 w 18"/>
              <a:gd name="T59" fmla="*/ 10 h 29"/>
              <a:gd name="T60" fmla="*/ 5 w 18"/>
              <a:gd name="T61" fmla="*/ 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" h="29">
                <a:moveTo>
                  <a:pt x="3" y="28"/>
                </a:moveTo>
                <a:cubicBezTo>
                  <a:pt x="5" y="29"/>
                  <a:pt x="7" y="29"/>
                  <a:pt x="9" y="29"/>
                </a:cubicBezTo>
                <a:cubicBezTo>
                  <a:pt x="11" y="29"/>
                  <a:pt x="13" y="29"/>
                  <a:pt x="14" y="28"/>
                </a:cubicBezTo>
                <a:cubicBezTo>
                  <a:pt x="16" y="28"/>
                  <a:pt x="17" y="26"/>
                  <a:pt x="17" y="25"/>
                </a:cubicBezTo>
                <a:cubicBezTo>
                  <a:pt x="18" y="24"/>
                  <a:pt x="18" y="21"/>
                  <a:pt x="18" y="18"/>
                </a:cubicBezTo>
                <a:cubicBezTo>
                  <a:pt x="18" y="0"/>
                  <a:pt x="18" y="0"/>
                  <a:pt x="18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3"/>
                  <a:pt x="15" y="3"/>
                  <a:pt x="15" y="3"/>
                </a:cubicBezTo>
                <a:cubicBezTo>
                  <a:pt x="14" y="1"/>
                  <a:pt x="12" y="0"/>
                  <a:pt x="9" y="0"/>
                </a:cubicBezTo>
                <a:cubicBezTo>
                  <a:pt x="7" y="0"/>
                  <a:pt x="6" y="0"/>
                  <a:pt x="4" y="1"/>
                </a:cubicBezTo>
                <a:cubicBezTo>
                  <a:pt x="3" y="2"/>
                  <a:pt x="2" y="3"/>
                  <a:pt x="1" y="5"/>
                </a:cubicBezTo>
                <a:cubicBezTo>
                  <a:pt x="1" y="7"/>
                  <a:pt x="0" y="9"/>
                  <a:pt x="0" y="11"/>
                </a:cubicBezTo>
                <a:cubicBezTo>
                  <a:pt x="0" y="13"/>
                  <a:pt x="1" y="16"/>
                  <a:pt x="3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0"/>
                  <a:pt x="15" y="18"/>
                </a:cubicBezTo>
                <a:cubicBezTo>
                  <a:pt x="15" y="21"/>
                  <a:pt x="15" y="22"/>
                  <a:pt x="15" y="23"/>
                </a:cubicBezTo>
                <a:cubicBezTo>
                  <a:pt x="14" y="24"/>
                  <a:pt x="14" y="25"/>
                  <a:pt x="13" y="26"/>
                </a:cubicBezTo>
                <a:cubicBezTo>
                  <a:pt x="12" y="26"/>
                  <a:pt x="11" y="27"/>
                  <a:pt x="9" y="27"/>
                </a:cubicBezTo>
                <a:cubicBezTo>
                  <a:pt x="8" y="27"/>
                  <a:pt x="6" y="26"/>
                  <a:pt x="5" y="26"/>
                </a:cubicBezTo>
                <a:cubicBezTo>
                  <a:pt x="5" y="25"/>
                  <a:pt x="4" y="24"/>
                  <a:pt x="4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5"/>
                  <a:pt x="2" y="27"/>
                  <a:pt x="3" y="28"/>
                </a:cubicBezTo>
                <a:close/>
                <a:moveTo>
                  <a:pt x="5" y="5"/>
                </a:moveTo>
                <a:cubicBezTo>
                  <a:pt x="7" y="3"/>
                  <a:pt x="8" y="3"/>
                  <a:pt x="9" y="3"/>
                </a:cubicBezTo>
                <a:cubicBezTo>
                  <a:pt x="11" y="3"/>
                  <a:pt x="12" y="3"/>
                  <a:pt x="13" y="5"/>
                </a:cubicBezTo>
                <a:cubicBezTo>
                  <a:pt x="15" y="6"/>
                  <a:pt x="15" y="8"/>
                  <a:pt x="15" y="10"/>
                </a:cubicBezTo>
                <a:cubicBezTo>
                  <a:pt x="15" y="13"/>
                  <a:pt x="15" y="15"/>
                  <a:pt x="14" y="16"/>
                </a:cubicBezTo>
                <a:cubicBezTo>
                  <a:pt x="12" y="18"/>
                  <a:pt x="11" y="18"/>
                  <a:pt x="9" y="18"/>
                </a:cubicBezTo>
                <a:cubicBezTo>
                  <a:pt x="8" y="18"/>
                  <a:pt x="6" y="18"/>
                  <a:pt x="5" y="16"/>
                </a:cubicBezTo>
                <a:cubicBezTo>
                  <a:pt x="4" y="15"/>
                  <a:pt x="4" y="13"/>
                  <a:pt x="4" y="10"/>
                </a:cubicBezTo>
                <a:cubicBezTo>
                  <a:pt x="4" y="8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" name="Freeform 1188"/>
          <p:cNvSpPr>
            <a:spLocks/>
          </p:cNvSpPr>
          <p:nvPr/>
        </p:nvSpPr>
        <p:spPr bwMode="auto">
          <a:xfrm>
            <a:off x="7253288" y="4986338"/>
            <a:ext cx="23813" cy="44450"/>
          </a:xfrm>
          <a:custGeom>
            <a:avLst/>
            <a:gdLst>
              <a:gd name="T0" fmla="*/ 3 w 11"/>
              <a:gd name="T1" fmla="*/ 21 h 21"/>
              <a:gd name="T2" fmla="*/ 3 w 11"/>
              <a:gd name="T3" fmla="*/ 10 h 21"/>
              <a:gd name="T4" fmla="*/ 4 w 11"/>
              <a:gd name="T5" fmla="*/ 6 h 21"/>
              <a:gd name="T6" fmla="*/ 5 w 11"/>
              <a:gd name="T7" fmla="*/ 4 h 21"/>
              <a:gd name="T8" fmla="*/ 7 w 11"/>
              <a:gd name="T9" fmla="*/ 3 h 21"/>
              <a:gd name="T10" fmla="*/ 10 w 11"/>
              <a:gd name="T11" fmla="*/ 4 h 21"/>
              <a:gd name="T12" fmla="*/ 11 w 11"/>
              <a:gd name="T13" fmla="*/ 1 h 21"/>
              <a:gd name="T14" fmla="*/ 8 w 11"/>
              <a:gd name="T15" fmla="*/ 0 h 21"/>
              <a:gd name="T16" fmla="*/ 5 w 11"/>
              <a:gd name="T17" fmla="*/ 1 h 21"/>
              <a:gd name="T18" fmla="*/ 3 w 11"/>
              <a:gd name="T19" fmla="*/ 3 h 21"/>
              <a:gd name="T20" fmla="*/ 3 w 11"/>
              <a:gd name="T21" fmla="*/ 0 h 21"/>
              <a:gd name="T22" fmla="*/ 0 w 11"/>
              <a:gd name="T23" fmla="*/ 0 h 21"/>
              <a:gd name="T24" fmla="*/ 0 w 11"/>
              <a:gd name="T25" fmla="*/ 21 h 21"/>
              <a:gd name="T26" fmla="*/ 3 w 11"/>
              <a:gd name="T2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" h="21">
                <a:moveTo>
                  <a:pt x="3" y="21"/>
                </a:moveTo>
                <a:cubicBezTo>
                  <a:pt x="3" y="10"/>
                  <a:pt x="3" y="10"/>
                  <a:pt x="3" y="10"/>
                </a:cubicBezTo>
                <a:cubicBezTo>
                  <a:pt x="3" y="9"/>
                  <a:pt x="4" y="7"/>
                  <a:pt x="4" y="6"/>
                </a:cubicBezTo>
                <a:cubicBezTo>
                  <a:pt x="4" y="5"/>
                  <a:pt x="5" y="5"/>
                  <a:pt x="5" y="4"/>
                </a:cubicBezTo>
                <a:cubicBezTo>
                  <a:pt x="6" y="4"/>
                  <a:pt x="7" y="3"/>
                  <a:pt x="7" y="3"/>
                </a:cubicBezTo>
                <a:cubicBezTo>
                  <a:pt x="8" y="3"/>
                  <a:pt x="9" y="4"/>
                  <a:pt x="10" y="4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0"/>
                  <a:pt x="9" y="0"/>
                  <a:pt x="8" y="0"/>
                </a:cubicBezTo>
                <a:cubicBezTo>
                  <a:pt x="7" y="0"/>
                  <a:pt x="6" y="0"/>
                  <a:pt x="5" y="1"/>
                </a:cubicBezTo>
                <a:cubicBezTo>
                  <a:pt x="5" y="1"/>
                  <a:pt x="4" y="2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1"/>
                  <a:pt x="3" y="21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" name="Freeform 1189"/>
          <p:cNvSpPr>
            <a:spLocks noEditPoints="1"/>
          </p:cNvSpPr>
          <p:nvPr/>
        </p:nvSpPr>
        <p:spPr bwMode="auto">
          <a:xfrm>
            <a:off x="7278688" y="4986338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6 w 19"/>
              <a:gd name="T5" fmla="*/ 17 h 22"/>
              <a:gd name="T6" fmla="*/ 4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7 w 19"/>
              <a:gd name="T13" fmla="*/ 3 h 22"/>
              <a:gd name="T14" fmla="*/ 10 w 19"/>
              <a:gd name="T15" fmla="*/ 0 h 22"/>
              <a:gd name="T16" fmla="*/ 3 w 19"/>
              <a:gd name="T17" fmla="*/ 3 h 22"/>
              <a:gd name="T18" fmla="*/ 0 w 19"/>
              <a:gd name="T19" fmla="*/ 11 h 22"/>
              <a:gd name="T20" fmla="*/ 3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6 w 19"/>
              <a:gd name="T29" fmla="*/ 14 h 22"/>
              <a:gd name="T30" fmla="*/ 13 w 19"/>
              <a:gd name="T31" fmla="*/ 18 h 22"/>
              <a:gd name="T32" fmla="*/ 6 w 19"/>
              <a:gd name="T33" fmla="*/ 4 h 22"/>
              <a:gd name="T34" fmla="*/ 10 w 19"/>
              <a:gd name="T35" fmla="*/ 3 h 22"/>
              <a:gd name="T36" fmla="*/ 14 w 19"/>
              <a:gd name="T37" fmla="*/ 5 h 22"/>
              <a:gd name="T38" fmla="*/ 16 w 19"/>
              <a:gd name="T39" fmla="*/ 9 h 22"/>
              <a:gd name="T40" fmla="*/ 4 w 19"/>
              <a:gd name="T41" fmla="*/ 9 h 22"/>
              <a:gd name="T42" fmla="*/ 6 w 19"/>
              <a:gd name="T43" fmla="*/ 4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3" y="18"/>
                  <a:pt x="11" y="19"/>
                  <a:pt x="10" y="19"/>
                </a:cubicBezTo>
                <a:cubicBezTo>
                  <a:pt x="8" y="19"/>
                  <a:pt x="7" y="18"/>
                  <a:pt x="6" y="17"/>
                </a:cubicBezTo>
                <a:cubicBezTo>
                  <a:pt x="5" y="16"/>
                  <a:pt x="4" y="14"/>
                  <a:pt x="4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8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ubicBezTo>
                  <a:pt x="5" y="21"/>
                  <a:pt x="7" y="22"/>
                  <a:pt x="10" y="22"/>
                </a:cubicBezTo>
                <a:cubicBezTo>
                  <a:pt x="13" y="22"/>
                  <a:pt x="15" y="21"/>
                  <a:pt x="16" y="20"/>
                </a:cubicBezTo>
                <a:cubicBezTo>
                  <a:pt x="18" y="19"/>
                  <a:pt x="19" y="17"/>
                  <a:pt x="19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6" y="4"/>
                </a:moveTo>
                <a:cubicBezTo>
                  <a:pt x="7" y="3"/>
                  <a:pt x="8" y="3"/>
                  <a:pt x="10" y="3"/>
                </a:cubicBezTo>
                <a:cubicBezTo>
                  <a:pt x="12" y="3"/>
                  <a:pt x="13" y="3"/>
                  <a:pt x="14" y="5"/>
                </a:cubicBezTo>
                <a:cubicBezTo>
                  <a:pt x="15" y="6"/>
                  <a:pt x="15" y="7"/>
                  <a:pt x="16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5"/>
                  <a:pt x="6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" name="Freeform 1190"/>
          <p:cNvSpPr>
            <a:spLocks/>
          </p:cNvSpPr>
          <p:nvPr/>
        </p:nvSpPr>
        <p:spPr bwMode="auto">
          <a:xfrm>
            <a:off x="7331075" y="4986338"/>
            <a:ext cx="36513" cy="44450"/>
          </a:xfrm>
          <a:custGeom>
            <a:avLst/>
            <a:gdLst>
              <a:gd name="T0" fmla="*/ 3 w 17"/>
              <a:gd name="T1" fmla="*/ 21 h 21"/>
              <a:gd name="T2" fmla="*/ 3 w 17"/>
              <a:gd name="T3" fmla="*/ 10 h 21"/>
              <a:gd name="T4" fmla="*/ 5 w 17"/>
              <a:gd name="T5" fmla="*/ 4 h 21"/>
              <a:gd name="T6" fmla="*/ 9 w 17"/>
              <a:gd name="T7" fmla="*/ 3 h 21"/>
              <a:gd name="T8" fmla="*/ 11 w 17"/>
              <a:gd name="T9" fmla="*/ 4 h 21"/>
              <a:gd name="T10" fmla="*/ 13 w 17"/>
              <a:gd name="T11" fmla="*/ 5 h 21"/>
              <a:gd name="T12" fmla="*/ 13 w 17"/>
              <a:gd name="T13" fmla="*/ 8 h 21"/>
              <a:gd name="T14" fmla="*/ 13 w 17"/>
              <a:gd name="T15" fmla="*/ 21 h 21"/>
              <a:gd name="T16" fmla="*/ 17 w 17"/>
              <a:gd name="T17" fmla="*/ 21 h 21"/>
              <a:gd name="T18" fmla="*/ 17 w 17"/>
              <a:gd name="T19" fmla="*/ 8 h 21"/>
              <a:gd name="T20" fmla="*/ 16 w 17"/>
              <a:gd name="T21" fmla="*/ 5 h 21"/>
              <a:gd name="T22" fmla="*/ 15 w 17"/>
              <a:gd name="T23" fmla="*/ 2 h 21"/>
              <a:gd name="T24" fmla="*/ 13 w 17"/>
              <a:gd name="T25" fmla="*/ 1 h 21"/>
              <a:gd name="T26" fmla="*/ 10 w 17"/>
              <a:gd name="T27" fmla="*/ 0 h 21"/>
              <a:gd name="T28" fmla="*/ 3 w 17"/>
              <a:gd name="T29" fmla="*/ 3 h 21"/>
              <a:gd name="T30" fmla="*/ 3 w 17"/>
              <a:gd name="T31" fmla="*/ 0 h 21"/>
              <a:gd name="T32" fmla="*/ 0 w 17"/>
              <a:gd name="T33" fmla="*/ 0 h 21"/>
              <a:gd name="T34" fmla="*/ 0 w 17"/>
              <a:gd name="T35" fmla="*/ 21 h 21"/>
              <a:gd name="T36" fmla="*/ 3 w 17"/>
              <a:gd name="T3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1">
                <a:moveTo>
                  <a:pt x="3" y="21"/>
                </a:moveTo>
                <a:cubicBezTo>
                  <a:pt x="3" y="10"/>
                  <a:pt x="3" y="10"/>
                  <a:pt x="3" y="10"/>
                </a:cubicBezTo>
                <a:cubicBezTo>
                  <a:pt x="3" y="7"/>
                  <a:pt x="4" y="5"/>
                  <a:pt x="5" y="4"/>
                </a:cubicBezTo>
                <a:cubicBezTo>
                  <a:pt x="6" y="3"/>
                  <a:pt x="7" y="3"/>
                  <a:pt x="9" y="3"/>
                </a:cubicBezTo>
                <a:cubicBezTo>
                  <a:pt x="10" y="3"/>
                  <a:pt x="11" y="3"/>
                  <a:pt x="11" y="4"/>
                </a:cubicBezTo>
                <a:cubicBezTo>
                  <a:pt x="12" y="4"/>
                  <a:pt x="12" y="5"/>
                  <a:pt x="13" y="5"/>
                </a:cubicBezTo>
                <a:cubicBezTo>
                  <a:pt x="13" y="6"/>
                  <a:pt x="13" y="7"/>
                  <a:pt x="13" y="8"/>
                </a:cubicBezTo>
                <a:cubicBezTo>
                  <a:pt x="13" y="21"/>
                  <a:pt x="13" y="21"/>
                  <a:pt x="13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6"/>
                  <a:pt x="16" y="5"/>
                </a:cubicBezTo>
                <a:cubicBezTo>
                  <a:pt x="16" y="4"/>
                  <a:pt x="16" y="3"/>
                  <a:pt x="15" y="2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1"/>
                  <a:pt x="3" y="21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" name="Freeform 1191"/>
          <p:cNvSpPr>
            <a:spLocks/>
          </p:cNvSpPr>
          <p:nvPr/>
        </p:nvSpPr>
        <p:spPr bwMode="auto">
          <a:xfrm>
            <a:off x="7377113" y="4986338"/>
            <a:ext cx="36513" cy="47625"/>
          </a:xfrm>
          <a:custGeom>
            <a:avLst/>
            <a:gdLst>
              <a:gd name="T0" fmla="*/ 3 w 17"/>
              <a:gd name="T1" fmla="*/ 20 h 22"/>
              <a:gd name="T2" fmla="*/ 9 w 17"/>
              <a:gd name="T3" fmla="*/ 22 h 22"/>
              <a:gd name="T4" fmla="*/ 13 w 17"/>
              <a:gd name="T5" fmla="*/ 21 h 22"/>
              <a:gd name="T6" fmla="*/ 16 w 17"/>
              <a:gd name="T7" fmla="*/ 18 h 22"/>
              <a:gd name="T8" fmla="*/ 17 w 17"/>
              <a:gd name="T9" fmla="*/ 15 h 22"/>
              <a:gd name="T10" fmla="*/ 16 w 17"/>
              <a:gd name="T11" fmla="*/ 12 h 22"/>
              <a:gd name="T12" fmla="*/ 14 w 17"/>
              <a:gd name="T13" fmla="*/ 10 h 22"/>
              <a:gd name="T14" fmla="*/ 9 w 17"/>
              <a:gd name="T15" fmla="*/ 8 h 22"/>
              <a:gd name="T16" fmla="*/ 6 w 17"/>
              <a:gd name="T17" fmla="*/ 8 h 22"/>
              <a:gd name="T18" fmla="*/ 4 w 17"/>
              <a:gd name="T19" fmla="*/ 7 h 22"/>
              <a:gd name="T20" fmla="*/ 4 w 17"/>
              <a:gd name="T21" fmla="*/ 5 h 22"/>
              <a:gd name="T22" fmla="*/ 5 w 17"/>
              <a:gd name="T23" fmla="*/ 4 h 22"/>
              <a:gd name="T24" fmla="*/ 8 w 17"/>
              <a:gd name="T25" fmla="*/ 3 h 22"/>
              <a:gd name="T26" fmla="*/ 11 w 17"/>
              <a:gd name="T27" fmla="*/ 4 h 22"/>
              <a:gd name="T28" fmla="*/ 13 w 17"/>
              <a:gd name="T29" fmla="*/ 6 h 22"/>
              <a:gd name="T30" fmla="*/ 16 w 17"/>
              <a:gd name="T31" fmla="*/ 6 h 22"/>
              <a:gd name="T32" fmla="*/ 15 w 17"/>
              <a:gd name="T33" fmla="*/ 2 h 22"/>
              <a:gd name="T34" fmla="*/ 12 w 17"/>
              <a:gd name="T35" fmla="*/ 1 h 22"/>
              <a:gd name="T36" fmla="*/ 8 w 17"/>
              <a:gd name="T37" fmla="*/ 0 h 22"/>
              <a:gd name="T38" fmla="*/ 5 w 17"/>
              <a:gd name="T39" fmla="*/ 0 h 22"/>
              <a:gd name="T40" fmla="*/ 3 w 17"/>
              <a:gd name="T41" fmla="*/ 1 h 22"/>
              <a:gd name="T42" fmla="*/ 1 w 17"/>
              <a:gd name="T43" fmla="*/ 3 h 22"/>
              <a:gd name="T44" fmla="*/ 0 w 17"/>
              <a:gd name="T45" fmla="*/ 6 h 22"/>
              <a:gd name="T46" fmla="*/ 1 w 17"/>
              <a:gd name="T47" fmla="*/ 9 h 22"/>
              <a:gd name="T48" fmla="*/ 3 w 17"/>
              <a:gd name="T49" fmla="*/ 11 h 22"/>
              <a:gd name="T50" fmla="*/ 9 w 17"/>
              <a:gd name="T51" fmla="*/ 12 h 22"/>
              <a:gd name="T52" fmla="*/ 12 w 17"/>
              <a:gd name="T53" fmla="*/ 13 h 22"/>
              <a:gd name="T54" fmla="*/ 13 w 17"/>
              <a:gd name="T55" fmla="*/ 15 h 22"/>
              <a:gd name="T56" fmla="*/ 12 w 17"/>
              <a:gd name="T57" fmla="*/ 18 h 22"/>
              <a:gd name="T58" fmla="*/ 9 w 17"/>
              <a:gd name="T59" fmla="*/ 19 h 22"/>
              <a:gd name="T60" fmla="*/ 5 w 17"/>
              <a:gd name="T61" fmla="*/ 18 h 22"/>
              <a:gd name="T62" fmla="*/ 3 w 17"/>
              <a:gd name="T63" fmla="*/ 14 h 22"/>
              <a:gd name="T64" fmla="*/ 0 w 17"/>
              <a:gd name="T65" fmla="*/ 15 h 22"/>
              <a:gd name="T66" fmla="*/ 3 w 17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" h="22">
                <a:moveTo>
                  <a:pt x="3" y="20"/>
                </a:moveTo>
                <a:cubicBezTo>
                  <a:pt x="4" y="21"/>
                  <a:pt x="6" y="22"/>
                  <a:pt x="9" y="22"/>
                </a:cubicBezTo>
                <a:cubicBezTo>
                  <a:pt x="10" y="22"/>
                  <a:pt x="12" y="21"/>
                  <a:pt x="13" y="21"/>
                </a:cubicBezTo>
                <a:cubicBezTo>
                  <a:pt x="14" y="20"/>
                  <a:pt x="15" y="19"/>
                  <a:pt x="16" y="18"/>
                </a:cubicBezTo>
                <a:cubicBezTo>
                  <a:pt x="17" y="17"/>
                  <a:pt x="17" y="16"/>
                  <a:pt x="17" y="15"/>
                </a:cubicBezTo>
                <a:cubicBezTo>
                  <a:pt x="17" y="14"/>
                  <a:pt x="17" y="13"/>
                  <a:pt x="16" y="12"/>
                </a:cubicBezTo>
                <a:cubicBezTo>
                  <a:pt x="16" y="11"/>
                  <a:pt x="15" y="11"/>
                  <a:pt x="14" y="10"/>
                </a:cubicBezTo>
                <a:cubicBezTo>
                  <a:pt x="13" y="10"/>
                  <a:pt x="11" y="9"/>
                  <a:pt x="9" y="8"/>
                </a:cubicBezTo>
                <a:cubicBezTo>
                  <a:pt x="7" y="8"/>
                  <a:pt x="6" y="8"/>
                  <a:pt x="6" y="8"/>
                </a:cubicBezTo>
                <a:cubicBezTo>
                  <a:pt x="5" y="7"/>
                  <a:pt x="5" y="7"/>
                  <a:pt x="4" y="7"/>
                </a:cubicBezTo>
                <a:cubicBezTo>
                  <a:pt x="4" y="6"/>
                  <a:pt x="4" y="6"/>
                  <a:pt x="4" y="5"/>
                </a:cubicBezTo>
                <a:cubicBezTo>
                  <a:pt x="4" y="5"/>
                  <a:pt x="4" y="4"/>
                  <a:pt x="5" y="4"/>
                </a:cubicBezTo>
                <a:cubicBezTo>
                  <a:pt x="6" y="3"/>
                  <a:pt x="7" y="3"/>
                  <a:pt x="8" y="3"/>
                </a:cubicBezTo>
                <a:cubicBezTo>
                  <a:pt x="10" y="3"/>
                  <a:pt x="11" y="3"/>
                  <a:pt x="11" y="4"/>
                </a:cubicBezTo>
                <a:cubicBezTo>
                  <a:pt x="12" y="4"/>
                  <a:pt x="13" y="5"/>
                  <a:pt x="13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4"/>
                  <a:pt x="16" y="3"/>
                  <a:pt x="15" y="2"/>
                </a:cubicBezTo>
                <a:cubicBezTo>
                  <a:pt x="14" y="2"/>
                  <a:pt x="14" y="1"/>
                  <a:pt x="12" y="1"/>
                </a:cubicBezTo>
                <a:cubicBezTo>
                  <a:pt x="11" y="0"/>
                  <a:pt x="10" y="0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1"/>
                  <a:pt x="3" y="1"/>
                  <a:pt x="3" y="1"/>
                </a:cubicBezTo>
                <a:cubicBezTo>
                  <a:pt x="2" y="2"/>
                  <a:pt x="1" y="2"/>
                  <a:pt x="1" y="3"/>
                </a:cubicBezTo>
                <a:cubicBezTo>
                  <a:pt x="1" y="4"/>
                  <a:pt x="0" y="5"/>
                  <a:pt x="0" y="6"/>
                </a:cubicBezTo>
                <a:cubicBezTo>
                  <a:pt x="0" y="7"/>
                  <a:pt x="1" y="8"/>
                  <a:pt x="1" y="9"/>
                </a:cubicBezTo>
                <a:cubicBezTo>
                  <a:pt x="2" y="9"/>
                  <a:pt x="2" y="10"/>
                  <a:pt x="3" y="11"/>
                </a:cubicBezTo>
                <a:cubicBezTo>
                  <a:pt x="4" y="11"/>
                  <a:pt x="6" y="12"/>
                  <a:pt x="9" y="12"/>
                </a:cubicBezTo>
                <a:cubicBezTo>
                  <a:pt x="11" y="13"/>
                  <a:pt x="12" y="13"/>
                  <a:pt x="12" y="13"/>
                </a:cubicBezTo>
                <a:cubicBezTo>
                  <a:pt x="13" y="14"/>
                  <a:pt x="13" y="15"/>
                  <a:pt x="13" y="15"/>
                </a:cubicBezTo>
                <a:cubicBezTo>
                  <a:pt x="13" y="16"/>
                  <a:pt x="13" y="17"/>
                  <a:pt x="12" y="18"/>
                </a:cubicBezTo>
                <a:cubicBezTo>
                  <a:pt x="11" y="18"/>
                  <a:pt x="10" y="19"/>
                  <a:pt x="9" y="19"/>
                </a:cubicBezTo>
                <a:cubicBezTo>
                  <a:pt x="7" y="19"/>
                  <a:pt x="6" y="18"/>
                  <a:pt x="5" y="18"/>
                </a:cubicBezTo>
                <a:cubicBezTo>
                  <a:pt x="4" y="17"/>
                  <a:pt x="3" y="16"/>
                  <a:pt x="3" y="14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7"/>
                  <a:pt x="1" y="19"/>
                  <a:pt x="3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" name="Freeform 1192"/>
          <p:cNvSpPr>
            <a:spLocks noEditPoints="1"/>
          </p:cNvSpPr>
          <p:nvPr/>
        </p:nvSpPr>
        <p:spPr bwMode="auto">
          <a:xfrm>
            <a:off x="7419975" y="4986338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6 w 19"/>
              <a:gd name="T5" fmla="*/ 17 h 22"/>
              <a:gd name="T6" fmla="*/ 4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7 w 19"/>
              <a:gd name="T13" fmla="*/ 3 h 22"/>
              <a:gd name="T14" fmla="*/ 10 w 19"/>
              <a:gd name="T15" fmla="*/ 0 h 22"/>
              <a:gd name="T16" fmla="*/ 3 w 19"/>
              <a:gd name="T17" fmla="*/ 3 h 22"/>
              <a:gd name="T18" fmla="*/ 0 w 19"/>
              <a:gd name="T19" fmla="*/ 11 h 22"/>
              <a:gd name="T20" fmla="*/ 3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6 w 19"/>
              <a:gd name="T29" fmla="*/ 14 h 22"/>
              <a:gd name="T30" fmla="*/ 13 w 19"/>
              <a:gd name="T31" fmla="*/ 18 h 22"/>
              <a:gd name="T32" fmla="*/ 6 w 19"/>
              <a:gd name="T33" fmla="*/ 4 h 22"/>
              <a:gd name="T34" fmla="*/ 10 w 19"/>
              <a:gd name="T35" fmla="*/ 3 h 22"/>
              <a:gd name="T36" fmla="*/ 14 w 19"/>
              <a:gd name="T37" fmla="*/ 5 h 22"/>
              <a:gd name="T38" fmla="*/ 16 w 19"/>
              <a:gd name="T39" fmla="*/ 9 h 22"/>
              <a:gd name="T40" fmla="*/ 4 w 19"/>
              <a:gd name="T41" fmla="*/ 9 h 22"/>
              <a:gd name="T42" fmla="*/ 6 w 19"/>
              <a:gd name="T43" fmla="*/ 4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3" y="18"/>
                  <a:pt x="11" y="19"/>
                  <a:pt x="10" y="19"/>
                </a:cubicBezTo>
                <a:cubicBezTo>
                  <a:pt x="8" y="19"/>
                  <a:pt x="7" y="18"/>
                  <a:pt x="6" y="17"/>
                </a:cubicBezTo>
                <a:cubicBezTo>
                  <a:pt x="5" y="16"/>
                  <a:pt x="4" y="14"/>
                  <a:pt x="4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8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ubicBezTo>
                  <a:pt x="5" y="21"/>
                  <a:pt x="7" y="22"/>
                  <a:pt x="10" y="22"/>
                </a:cubicBezTo>
                <a:cubicBezTo>
                  <a:pt x="13" y="22"/>
                  <a:pt x="14" y="21"/>
                  <a:pt x="16" y="20"/>
                </a:cubicBezTo>
                <a:cubicBezTo>
                  <a:pt x="18" y="19"/>
                  <a:pt x="19" y="17"/>
                  <a:pt x="19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6" y="4"/>
                </a:moveTo>
                <a:cubicBezTo>
                  <a:pt x="7" y="3"/>
                  <a:pt x="8" y="3"/>
                  <a:pt x="10" y="3"/>
                </a:cubicBezTo>
                <a:cubicBezTo>
                  <a:pt x="12" y="3"/>
                  <a:pt x="13" y="3"/>
                  <a:pt x="14" y="5"/>
                </a:cubicBezTo>
                <a:cubicBezTo>
                  <a:pt x="15" y="6"/>
                  <a:pt x="15" y="7"/>
                  <a:pt x="16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5"/>
                  <a:pt x="6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46901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Statens Kartverk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Storm-Furru</dc:creator>
  <cp:lastModifiedBy>Inger Storm-Furru</cp:lastModifiedBy>
  <cp:revision>1</cp:revision>
  <dcterms:created xsi:type="dcterms:W3CDTF">2019-11-22T09:42:11Z</dcterms:created>
  <dcterms:modified xsi:type="dcterms:W3CDTF">2019-11-22T09:42:44Z</dcterms:modified>
</cp:coreProperties>
</file>