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nb-N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4660"/>
  </p:normalViewPr>
  <p:slideViewPr>
    <p:cSldViewPr snapToGrid="0">
      <p:cViewPr varScale="1">
        <p:scale>
          <a:sx n="119" d="100"/>
          <a:sy n="119" d="100"/>
        </p:scale>
        <p:origin x="96" y="3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tellysbil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Undertit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b-NO" smtClean="0"/>
              <a:t>Klikk for å redigere undertittelstil i malen</a:t>
            </a:r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29EA8D-DAA3-47A2-816A-1F6AC3275817}" type="datetimeFigureOut">
              <a:rPr lang="nb-NO" smtClean="0"/>
              <a:t>18.11.2019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D041C-E9C4-46AB-BC0E-0C3C708A09F9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8717201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Loddret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loddrett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b-NO" smtClean="0"/>
              <a:t>Rediger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29EA8D-DAA3-47A2-816A-1F6AC3275817}" type="datetimeFigureOut">
              <a:rPr lang="nb-NO" smtClean="0"/>
              <a:t>18.11.2019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D041C-E9C4-46AB-BC0E-0C3C708A09F9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6575678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drett tit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drett tit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loddrett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b-NO" smtClean="0"/>
              <a:t>Rediger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29EA8D-DAA3-47A2-816A-1F6AC3275817}" type="datetimeFigureOut">
              <a:rPr lang="nb-NO" smtClean="0"/>
              <a:t>18.11.2019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D041C-E9C4-46AB-BC0E-0C3C708A09F9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0447988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tel og innho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b-NO" smtClean="0"/>
              <a:t>Rediger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29EA8D-DAA3-47A2-816A-1F6AC3275817}" type="datetimeFigureOut">
              <a:rPr lang="nb-NO" smtClean="0"/>
              <a:t>18.11.2019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D041C-E9C4-46AB-BC0E-0C3C708A09F9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5861061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Del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b-NO" smtClean="0"/>
              <a:t>Rediger tekststiler i malen</a:t>
            </a:r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29EA8D-DAA3-47A2-816A-1F6AC3275817}" type="datetimeFigureOut">
              <a:rPr lang="nb-NO" smtClean="0"/>
              <a:t>18.11.2019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D041C-E9C4-46AB-BC0E-0C3C708A09F9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41690501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nholdsdel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innhol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b-NO" smtClean="0"/>
              <a:t>Rediger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innhol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b-NO" smtClean="0"/>
              <a:t>Rediger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5" name="Plassholder for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29EA8D-DAA3-47A2-816A-1F6AC3275817}" type="datetimeFigureOut">
              <a:rPr lang="nb-NO" smtClean="0"/>
              <a:t>18.11.2019</a:t>
            </a:fld>
            <a:endParaRPr lang="nb-NO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D041C-E9C4-46AB-BC0E-0C3C708A09F9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785488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 smtClean="0"/>
              <a:t>Rediger tekststiler i malen</a:t>
            </a:r>
          </a:p>
        </p:txBody>
      </p:sp>
      <p:sp>
        <p:nvSpPr>
          <p:cNvPr id="4" name="Plassholder for innhol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b-NO" smtClean="0"/>
              <a:t>Rediger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5" name="Plassholder f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 smtClean="0"/>
              <a:t>Rediger tekststiler i malen</a:t>
            </a:r>
          </a:p>
        </p:txBody>
      </p:sp>
      <p:sp>
        <p:nvSpPr>
          <p:cNvPr id="6" name="Plassholder for innhol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b-NO" smtClean="0"/>
              <a:t>Rediger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7" name="Plassholder for dato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29EA8D-DAA3-47A2-816A-1F6AC3275817}" type="datetimeFigureOut">
              <a:rPr lang="nb-NO" smtClean="0"/>
              <a:t>18.11.2019</a:t>
            </a:fld>
            <a:endParaRPr lang="nb-NO"/>
          </a:p>
        </p:txBody>
      </p:sp>
      <p:sp>
        <p:nvSpPr>
          <p:cNvPr id="8" name="Plassholder for bunn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9" name="Plassholder for lysbilde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D041C-E9C4-46AB-BC0E-0C3C708A09F9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7333375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Bare tit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dato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29EA8D-DAA3-47A2-816A-1F6AC3275817}" type="datetimeFigureOut">
              <a:rPr lang="nb-NO" smtClean="0"/>
              <a:t>18.11.2019</a:t>
            </a:fld>
            <a:endParaRPr lang="nb-NO"/>
          </a:p>
        </p:txBody>
      </p:sp>
      <p:sp>
        <p:nvSpPr>
          <p:cNvPr id="4" name="Plassholder for bunn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5" name="Plassholder for lysbilde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D041C-E9C4-46AB-BC0E-0C3C708A09F9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9345416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dato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29EA8D-DAA3-47A2-816A-1F6AC3275817}" type="datetimeFigureOut">
              <a:rPr lang="nb-NO" smtClean="0"/>
              <a:t>18.11.2019</a:t>
            </a:fld>
            <a:endParaRPr lang="nb-NO"/>
          </a:p>
        </p:txBody>
      </p:sp>
      <p:sp>
        <p:nvSpPr>
          <p:cNvPr id="3" name="Plassholder for bunn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D041C-E9C4-46AB-BC0E-0C3C708A09F9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42550351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nhold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b-NO" smtClean="0"/>
              <a:t>Rediger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b-NO" smtClean="0"/>
              <a:t>Rediger tekststiler i malen</a:t>
            </a:r>
          </a:p>
        </p:txBody>
      </p:sp>
      <p:sp>
        <p:nvSpPr>
          <p:cNvPr id="5" name="Plassholder for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29EA8D-DAA3-47A2-816A-1F6AC3275817}" type="datetimeFigureOut">
              <a:rPr lang="nb-NO" smtClean="0"/>
              <a:t>18.11.2019</a:t>
            </a:fld>
            <a:endParaRPr lang="nb-NO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D041C-E9C4-46AB-BC0E-0C3C708A09F9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72036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e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bilde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b-NO"/>
          </a:p>
        </p:txBody>
      </p:sp>
      <p:sp>
        <p:nvSpPr>
          <p:cNvPr id="4" name="Plassholder f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b-NO" smtClean="0"/>
              <a:t>Rediger tekststiler i malen</a:t>
            </a:r>
          </a:p>
        </p:txBody>
      </p:sp>
      <p:sp>
        <p:nvSpPr>
          <p:cNvPr id="5" name="Plassholder for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29EA8D-DAA3-47A2-816A-1F6AC3275817}" type="datetimeFigureOut">
              <a:rPr lang="nb-NO" smtClean="0"/>
              <a:t>18.11.2019</a:t>
            </a:fld>
            <a:endParaRPr lang="nb-NO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D041C-E9C4-46AB-BC0E-0C3C708A09F9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8959688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tit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b-NO" smtClean="0"/>
              <a:t>Rediger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29EA8D-DAA3-47A2-816A-1F6AC3275817}" type="datetimeFigureOut">
              <a:rPr lang="nb-NO" smtClean="0"/>
              <a:t>18.11.2019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8D041C-E9C4-46AB-BC0E-0C3C708A09F9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4081718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b-N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AutoShape 3"/>
          <p:cNvSpPr>
            <a:spLocks noChangeAspect="1" noChangeArrowheads="1" noTextEdit="1"/>
          </p:cNvSpPr>
          <p:nvPr/>
        </p:nvSpPr>
        <p:spPr bwMode="auto">
          <a:xfrm>
            <a:off x="3448050" y="0"/>
            <a:ext cx="52959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grpSp>
        <p:nvGrpSpPr>
          <p:cNvPr id="7" name="Group 205"/>
          <p:cNvGrpSpPr>
            <a:grpSpLocks/>
          </p:cNvGrpSpPr>
          <p:nvPr/>
        </p:nvGrpSpPr>
        <p:grpSpPr bwMode="auto">
          <a:xfrm>
            <a:off x="3792538" y="534988"/>
            <a:ext cx="4610100" cy="5803900"/>
            <a:chOff x="2389" y="337"/>
            <a:chExt cx="2904" cy="3656"/>
          </a:xfrm>
        </p:grpSpPr>
        <p:sp>
          <p:nvSpPr>
            <p:cNvPr id="188" name="Freeform 5"/>
            <p:cNvSpPr>
              <a:spLocks/>
            </p:cNvSpPr>
            <p:nvPr/>
          </p:nvSpPr>
          <p:spPr bwMode="auto">
            <a:xfrm>
              <a:off x="3216" y="3402"/>
              <a:ext cx="60" cy="85"/>
            </a:xfrm>
            <a:custGeom>
              <a:avLst/>
              <a:gdLst>
                <a:gd name="T0" fmla="*/ 56 w 60"/>
                <a:gd name="T1" fmla="*/ 84 h 85"/>
                <a:gd name="T2" fmla="*/ 50 w 60"/>
                <a:gd name="T3" fmla="*/ 85 h 85"/>
                <a:gd name="T4" fmla="*/ 45 w 60"/>
                <a:gd name="T5" fmla="*/ 85 h 85"/>
                <a:gd name="T6" fmla="*/ 42 w 60"/>
                <a:gd name="T7" fmla="*/ 85 h 85"/>
                <a:gd name="T8" fmla="*/ 38 w 60"/>
                <a:gd name="T9" fmla="*/ 84 h 85"/>
                <a:gd name="T10" fmla="*/ 35 w 60"/>
                <a:gd name="T11" fmla="*/ 82 h 85"/>
                <a:gd name="T12" fmla="*/ 33 w 60"/>
                <a:gd name="T13" fmla="*/ 81 h 85"/>
                <a:gd name="T14" fmla="*/ 31 w 60"/>
                <a:gd name="T15" fmla="*/ 79 h 85"/>
                <a:gd name="T16" fmla="*/ 30 w 60"/>
                <a:gd name="T17" fmla="*/ 69 h 85"/>
                <a:gd name="T18" fmla="*/ 20 w 60"/>
                <a:gd name="T19" fmla="*/ 66 h 85"/>
                <a:gd name="T20" fmla="*/ 19 w 60"/>
                <a:gd name="T21" fmla="*/ 62 h 85"/>
                <a:gd name="T22" fmla="*/ 19 w 60"/>
                <a:gd name="T23" fmla="*/ 58 h 85"/>
                <a:gd name="T24" fmla="*/ 18 w 60"/>
                <a:gd name="T25" fmla="*/ 56 h 85"/>
                <a:gd name="T26" fmla="*/ 18 w 60"/>
                <a:gd name="T27" fmla="*/ 55 h 85"/>
                <a:gd name="T28" fmla="*/ 19 w 60"/>
                <a:gd name="T29" fmla="*/ 51 h 85"/>
                <a:gd name="T30" fmla="*/ 13 w 60"/>
                <a:gd name="T31" fmla="*/ 43 h 85"/>
                <a:gd name="T32" fmla="*/ 12 w 60"/>
                <a:gd name="T33" fmla="*/ 40 h 85"/>
                <a:gd name="T34" fmla="*/ 0 w 60"/>
                <a:gd name="T35" fmla="*/ 29 h 85"/>
                <a:gd name="T36" fmla="*/ 16 w 60"/>
                <a:gd name="T37" fmla="*/ 15 h 85"/>
                <a:gd name="T38" fmla="*/ 13 w 60"/>
                <a:gd name="T39" fmla="*/ 4 h 85"/>
                <a:gd name="T40" fmla="*/ 18 w 60"/>
                <a:gd name="T41" fmla="*/ 0 h 85"/>
                <a:gd name="T42" fmla="*/ 27 w 60"/>
                <a:gd name="T43" fmla="*/ 0 h 85"/>
                <a:gd name="T44" fmla="*/ 30 w 60"/>
                <a:gd name="T45" fmla="*/ 3 h 85"/>
                <a:gd name="T46" fmla="*/ 38 w 60"/>
                <a:gd name="T47" fmla="*/ 7 h 85"/>
                <a:gd name="T48" fmla="*/ 38 w 60"/>
                <a:gd name="T49" fmla="*/ 11 h 85"/>
                <a:gd name="T50" fmla="*/ 39 w 60"/>
                <a:gd name="T51" fmla="*/ 15 h 85"/>
                <a:gd name="T52" fmla="*/ 43 w 60"/>
                <a:gd name="T53" fmla="*/ 19 h 85"/>
                <a:gd name="T54" fmla="*/ 45 w 60"/>
                <a:gd name="T55" fmla="*/ 26 h 85"/>
                <a:gd name="T56" fmla="*/ 45 w 60"/>
                <a:gd name="T57" fmla="*/ 30 h 85"/>
                <a:gd name="T58" fmla="*/ 48 w 60"/>
                <a:gd name="T59" fmla="*/ 37 h 85"/>
                <a:gd name="T60" fmla="*/ 54 w 60"/>
                <a:gd name="T61" fmla="*/ 43 h 85"/>
                <a:gd name="T62" fmla="*/ 57 w 60"/>
                <a:gd name="T63" fmla="*/ 44 h 85"/>
                <a:gd name="T64" fmla="*/ 58 w 60"/>
                <a:gd name="T65" fmla="*/ 45 h 85"/>
                <a:gd name="T66" fmla="*/ 60 w 60"/>
                <a:gd name="T67" fmla="*/ 52 h 85"/>
                <a:gd name="T68" fmla="*/ 58 w 60"/>
                <a:gd name="T69" fmla="*/ 52 h 85"/>
                <a:gd name="T70" fmla="*/ 57 w 60"/>
                <a:gd name="T71" fmla="*/ 54 h 85"/>
                <a:gd name="T72" fmla="*/ 57 w 60"/>
                <a:gd name="T73" fmla="*/ 56 h 85"/>
                <a:gd name="T74" fmla="*/ 56 w 60"/>
                <a:gd name="T75" fmla="*/ 59 h 85"/>
                <a:gd name="T76" fmla="*/ 53 w 60"/>
                <a:gd name="T77" fmla="*/ 69 h 85"/>
                <a:gd name="T78" fmla="*/ 56 w 60"/>
                <a:gd name="T79" fmla="*/ 82 h 85"/>
                <a:gd name="T80" fmla="*/ 56 w 60"/>
                <a:gd name="T81" fmla="*/ 84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0" h="85">
                  <a:moveTo>
                    <a:pt x="56" y="84"/>
                  </a:moveTo>
                  <a:lnTo>
                    <a:pt x="50" y="85"/>
                  </a:lnTo>
                  <a:lnTo>
                    <a:pt x="45" y="85"/>
                  </a:lnTo>
                  <a:lnTo>
                    <a:pt x="42" y="85"/>
                  </a:lnTo>
                  <a:lnTo>
                    <a:pt x="38" y="84"/>
                  </a:lnTo>
                  <a:lnTo>
                    <a:pt x="35" y="82"/>
                  </a:lnTo>
                  <a:lnTo>
                    <a:pt x="33" y="81"/>
                  </a:lnTo>
                  <a:lnTo>
                    <a:pt x="31" y="79"/>
                  </a:lnTo>
                  <a:lnTo>
                    <a:pt x="30" y="69"/>
                  </a:lnTo>
                  <a:lnTo>
                    <a:pt x="20" y="66"/>
                  </a:lnTo>
                  <a:lnTo>
                    <a:pt x="19" y="62"/>
                  </a:lnTo>
                  <a:lnTo>
                    <a:pt x="19" y="58"/>
                  </a:lnTo>
                  <a:lnTo>
                    <a:pt x="18" y="56"/>
                  </a:lnTo>
                  <a:lnTo>
                    <a:pt x="18" y="55"/>
                  </a:lnTo>
                  <a:lnTo>
                    <a:pt x="19" y="51"/>
                  </a:lnTo>
                  <a:lnTo>
                    <a:pt x="13" y="43"/>
                  </a:lnTo>
                  <a:lnTo>
                    <a:pt x="12" y="40"/>
                  </a:lnTo>
                  <a:lnTo>
                    <a:pt x="0" y="29"/>
                  </a:lnTo>
                  <a:lnTo>
                    <a:pt x="16" y="15"/>
                  </a:lnTo>
                  <a:lnTo>
                    <a:pt x="13" y="4"/>
                  </a:lnTo>
                  <a:lnTo>
                    <a:pt x="18" y="0"/>
                  </a:lnTo>
                  <a:lnTo>
                    <a:pt x="27" y="0"/>
                  </a:lnTo>
                  <a:lnTo>
                    <a:pt x="30" y="3"/>
                  </a:lnTo>
                  <a:lnTo>
                    <a:pt x="38" y="7"/>
                  </a:lnTo>
                  <a:lnTo>
                    <a:pt x="38" y="11"/>
                  </a:lnTo>
                  <a:lnTo>
                    <a:pt x="39" y="15"/>
                  </a:lnTo>
                  <a:lnTo>
                    <a:pt x="43" y="19"/>
                  </a:lnTo>
                  <a:lnTo>
                    <a:pt x="45" y="26"/>
                  </a:lnTo>
                  <a:lnTo>
                    <a:pt x="45" y="30"/>
                  </a:lnTo>
                  <a:lnTo>
                    <a:pt x="48" y="37"/>
                  </a:lnTo>
                  <a:lnTo>
                    <a:pt x="54" y="43"/>
                  </a:lnTo>
                  <a:lnTo>
                    <a:pt x="57" y="44"/>
                  </a:lnTo>
                  <a:lnTo>
                    <a:pt x="58" y="45"/>
                  </a:lnTo>
                  <a:lnTo>
                    <a:pt x="60" y="52"/>
                  </a:lnTo>
                  <a:lnTo>
                    <a:pt x="58" y="52"/>
                  </a:lnTo>
                  <a:lnTo>
                    <a:pt x="57" y="54"/>
                  </a:lnTo>
                  <a:lnTo>
                    <a:pt x="57" y="56"/>
                  </a:lnTo>
                  <a:lnTo>
                    <a:pt x="56" y="59"/>
                  </a:lnTo>
                  <a:lnTo>
                    <a:pt x="53" y="69"/>
                  </a:lnTo>
                  <a:lnTo>
                    <a:pt x="56" y="82"/>
                  </a:lnTo>
                  <a:lnTo>
                    <a:pt x="56" y="84"/>
                  </a:lnTo>
                  <a:close/>
                </a:path>
              </a:pathLst>
            </a:custGeom>
            <a:solidFill>
              <a:srgbClr val="DCF0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89" name="Freeform 6"/>
            <p:cNvSpPr>
              <a:spLocks/>
            </p:cNvSpPr>
            <p:nvPr/>
          </p:nvSpPr>
          <p:spPr bwMode="auto">
            <a:xfrm>
              <a:off x="3208" y="3502"/>
              <a:ext cx="197" cy="263"/>
            </a:xfrm>
            <a:custGeom>
              <a:avLst/>
              <a:gdLst>
                <a:gd name="T0" fmla="*/ 186 w 197"/>
                <a:gd name="T1" fmla="*/ 37 h 263"/>
                <a:gd name="T2" fmla="*/ 178 w 197"/>
                <a:gd name="T3" fmla="*/ 38 h 263"/>
                <a:gd name="T4" fmla="*/ 171 w 197"/>
                <a:gd name="T5" fmla="*/ 39 h 263"/>
                <a:gd name="T6" fmla="*/ 163 w 197"/>
                <a:gd name="T7" fmla="*/ 46 h 263"/>
                <a:gd name="T8" fmla="*/ 162 w 197"/>
                <a:gd name="T9" fmla="*/ 56 h 263"/>
                <a:gd name="T10" fmla="*/ 167 w 197"/>
                <a:gd name="T11" fmla="*/ 78 h 263"/>
                <a:gd name="T12" fmla="*/ 169 w 197"/>
                <a:gd name="T13" fmla="*/ 95 h 263"/>
                <a:gd name="T14" fmla="*/ 173 w 197"/>
                <a:gd name="T15" fmla="*/ 110 h 263"/>
                <a:gd name="T16" fmla="*/ 175 w 197"/>
                <a:gd name="T17" fmla="*/ 120 h 263"/>
                <a:gd name="T18" fmla="*/ 175 w 197"/>
                <a:gd name="T19" fmla="*/ 139 h 263"/>
                <a:gd name="T20" fmla="*/ 173 w 197"/>
                <a:gd name="T21" fmla="*/ 149 h 263"/>
                <a:gd name="T22" fmla="*/ 169 w 197"/>
                <a:gd name="T23" fmla="*/ 157 h 263"/>
                <a:gd name="T24" fmla="*/ 167 w 197"/>
                <a:gd name="T25" fmla="*/ 165 h 263"/>
                <a:gd name="T26" fmla="*/ 167 w 197"/>
                <a:gd name="T27" fmla="*/ 172 h 263"/>
                <a:gd name="T28" fmla="*/ 165 w 197"/>
                <a:gd name="T29" fmla="*/ 179 h 263"/>
                <a:gd name="T30" fmla="*/ 166 w 197"/>
                <a:gd name="T31" fmla="*/ 184 h 263"/>
                <a:gd name="T32" fmla="*/ 160 w 197"/>
                <a:gd name="T33" fmla="*/ 195 h 263"/>
                <a:gd name="T34" fmla="*/ 156 w 197"/>
                <a:gd name="T35" fmla="*/ 206 h 263"/>
                <a:gd name="T36" fmla="*/ 154 w 197"/>
                <a:gd name="T37" fmla="*/ 213 h 263"/>
                <a:gd name="T38" fmla="*/ 152 w 197"/>
                <a:gd name="T39" fmla="*/ 221 h 263"/>
                <a:gd name="T40" fmla="*/ 148 w 197"/>
                <a:gd name="T41" fmla="*/ 226 h 263"/>
                <a:gd name="T42" fmla="*/ 143 w 197"/>
                <a:gd name="T43" fmla="*/ 233 h 263"/>
                <a:gd name="T44" fmla="*/ 139 w 197"/>
                <a:gd name="T45" fmla="*/ 237 h 263"/>
                <a:gd name="T46" fmla="*/ 136 w 197"/>
                <a:gd name="T47" fmla="*/ 237 h 263"/>
                <a:gd name="T48" fmla="*/ 132 w 197"/>
                <a:gd name="T49" fmla="*/ 237 h 263"/>
                <a:gd name="T50" fmla="*/ 128 w 197"/>
                <a:gd name="T51" fmla="*/ 239 h 263"/>
                <a:gd name="T52" fmla="*/ 121 w 197"/>
                <a:gd name="T53" fmla="*/ 229 h 263"/>
                <a:gd name="T54" fmla="*/ 122 w 197"/>
                <a:gd name="T55" fmla="*/ 218 h 263"/>
                <a:gd name="T56" fmla="*/ 122 w 197"/>
                <a:gd name="T57" fmla="*/ 210 h 263"/>
                <a:gd name="T58" fmla="*/ 117 w 197"/>
                <a:gd name="T59" fmla="*/ 195 h 263"/>
                <a:gd name="T60" fmla="*/ 102 w 197"/>
                <a:gd name="T61" fmla="*/ 177 h 263"/>
                <a:gd name="T62" fmla="*/ 92 w 197"/>
                <a:gd name="T63" fmla="*/ 181 h 263"/>
                <a:gd name="T64" fmla="*/ 68 w 197"/>
                <a:gd name="T65" fmla="*/ 210 h 263"/>
                <a:gd name="T66" fmla="*/ 0 w 197"/>
                <a:gd name="T67" fmla="*/ 263 h 263"/>
                <a:gd name="T68" fmla="*/ 15 w 197"/>
                <a:gd name="T69" fmla="*/ 165 h 263"/>
                <a:gd name="T70" fmla="*/ 9 w 197"/>
                <a:gd name="T71" fmla="*/ 120 h 263"/>
                <a:gd name="T72" fmla="*/ 4 w 197"/>
                <a:gd name="T73" fmla="*/ 90 h 263"/>
                <a:gd name="T74" fmla="*/ 24 w 197"/>
                <a:gd name="T75" fmla="*/ 71 h 263"/>
                <a:gd name="T76" fmla="*/ 30 w 197"/>
                <a:gd name="T77" fmla="*/ 76 h 263"/>
                <a:gd name="T78" fmla="*/ 39 w 197"/>
                <a:gd name="T79" fmla="*/ 61 h 263"/>
                <a:gd name="T80" fmla="*/ 47 w 197"/>
                <a:gd name="T81" fmla="*/ 52 h 263"/>
                <a:gd name="T82" fmla="*/ 51 w 197"/>
                <a:gd name="T83" fmla="*/ 45 h 263"/>
                <a:gd name="T84" fmla="*/ 54 w 197"/>
                <a:gd name="T85" fmla="*/ 39 h 263"/>
                <a:gd name="T86" fmla="*/ 61 w 197"/>
                <a:gd name="T87" fmla="*/ 34 h 263"/>
                <a:gd name="T88" fmla="*/ 66 w 197"/>
                <a:gd name="T89" fmla="*/ 27 h 263"/>
                <a:gd name="T90" fmla="*/ 76 w 197"/>
                <a:gd name="T91" fmla="*/ 20 h 263"/>
                <a:gd name="T92" fmla="*/ 90 w 197"/>
                <a:gd name="T93" fmla="*/ 18 h 263"/>
                <a:gd name="T94" fmla="*/ 103 w 197"/>
                <a:gd name="T95" fmla="*/ 4 h 263"/>
                <a:gd name="T96" fmla="*/ 111 w 197"/>
                <a:gd name="T97" fmla="*/ 4 h 263"/>
                <a:gd name="T98" fmla="*/ 125 w 197"/>
                <a:gd name="T99" fmla="*/ 24 h 263"/>
                <a:gd name="T100" fmla="*/ 133 w 197"/>
                <a:gd name="T101" fmla="*/ 49 h 263"/>
                <a:gd name="T102" fmla="*/ 141 w 197"/>
                <a:gd name="T103" fmla="*/ 38 h 263"/>
                <a:gd name="T104" fmla="*/ 154 w 197"/>
                <a:gd name="T105" fmla="*/ 29 h 263"/>
                <a:gd name="T106" fmla="*/ 162 w 197"/>
                <a:gd name="T107" fmla="*/ 12 h 263"/>
                <a:gd name="T108" fmla="*/ 195 w 197"/>
                <a:gd name="T109" fmla="*/ 1 h 263"/>
                <a:gd name="T110" fmla="*/ 195 w 197"/>
                <a:gd name="T111" fmla="*/ 11 h 263"/>
                <a:gd name="T112" fmla="*/ 196 w 197"/>
                <a:gd name="T113" fmla="*/ 20 h 263"/>
                <a:gd name="T114" fmla="*/ 196 w 197"/>
                <a:gd name="T115" fmla="*/ 26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97" h="263">
                  <a:moveTo>
                    <a:pt x="189" y="29"/>
                  </a:moveTo>
                  <a:lnTo>
                    <a:pt x="188" y="31"/>
                  </a:lnTo>
                  <a:lnTo>
                    <a:pt x="188" y="34"/>
                  </a:lnTo>
                  <a:lnTo>
                    <a:pt x="186" y="37"/>
                  </a:lnTo>
                  <a:lnTo>
                    <a:pt x="185" y="38"/>
                  </a:lnTo>
                  <a:lnTo>
                    <a:pt x="184" y="38"/>
                  </a:lnTo>
                  <a:lnTo>
                    <a:pt x="182" y="38"/>
                  </a:lnTo>
                  <a:lnTo>
                    <a:pt x="178" y="38"/>
                  </a:lnTo>
                  <a:lnTo>
                    <a:pt x="175" y="38"/>
                  </a:lnTo>
                  <a:lnTo>
                    <a:pt x="174" y="38"/>
                  </a:lnTo>
                  <a:lnTo>
                    <a:pt x="173" y="39"/>
                  </a:lnTo>
                  <a:lnTo>
                    <a:pt x="171" y="39"/>
                  </a:lnTo>
                  <a:lnTo>
                    <a:pt x="169" y="42"/>
                  </a:lnTo>
                  <a:lnTo>
                    <a:pt x="166" y="44"/>
                  </a:lnTo>
                  <a:lnTo>
                    <a:pt x="165" y="44"/>
                  </a:lnTo>
                  <a:lnTo>
                    <a:pt x="163" y="46"/>
                  </a:lnTo>
                  <a:lnTo>
                    <a:pt x="162" y="48"/>
                  </a:lnTo>
                  <a:lnTo>
                    <a:pt x="162" y="50"/>
                  </a:lnTo>
                  <a:lnTo>
                    <a:pt x="160" y="52"/>
                  </a:lnTo>
                  <a:lnTo>
                    <a:pt x="162" y="56"/>
                  </a:lnTo>
                  <a:lnTo>
                    <a:pt x="162" y="59"/>
                  </a:lnTo>
                  <a:lnTo>
                    <a:pt x="163" y="65"/>
                  </a:lnTo>
                  <a:lnTo>
                    <a:pt x="166" y="74"/>
                  </a:lnTo>
                  <a:lnTo>
                    <a:pt x="167" y="78"/>
                  </a:lnTo>
                  <a:lnTo>
                    <a:pt x="167" y="79"/>
                  </a:lnTo>
                  <a:lnTo>
                    <a:pt x="169" y="82"/>
                  </a:lnTo>
                  <a:lnTo>
                    <a:pt x="169" y="87"/>
                  </a:lnTo>
                  <a:lnTo>
                    <a:pt x="169" y="95"/>
                  </a:lnTo>
                  <a:lnTo>
                    <a:pt x="170" y="99"/>
                  </a:lnTo>
                  <a:lnTo>
                    <a:pt x="170" y="104"/>
                  </a:lnTo>
                  <a:lnTo>
                    <a:pt x="171" y="106"/>
                  </a:lnTo>
                  <a:lnTo>
                    <a:pt x="173" y="110"/>
                  </a:lnTo>
                  <a:lnTo>
                    <a:pt x="171" y="110"/>
                  </a:lnTo>
                  <a:lnTo>
                    <a:pt x="174" y="116"/>
                  </a:lnTo>
                  <a:lnTo>
                    <a:pt x="175" y="117"/>
                  </a:lnTo>
                  <a:lnTo>
                    <a:pt x="175" y="120"/>
                  </a:lnTo>
                  <a:lnTo>
                    <a:pt x="175" y="127"/>
                  </a:lnTo>
                  <a:lnTo>
                    <a:pt x="175" y="128"/>
                  </a:lnTo>
                  <a:lnTo>
                    <a:pt x="175" y="129"/>
                  </a:lnTo>
                  <a:lnTo>
                    <a:pt x="175" y="139"/>
                  </a:lnTo>
                  <a:lnTo>
                    <a:pt x="175" y="146"/>
                  </a:lnTo>
                  <a:lnTo>
                    <a:pt x="175" y="147"/>
                  </a:lnTo>
                  <a:lnTo>
                    <a:pt x="173" y="149"/>
                  </a:lnTo>
                  <a:lnTo>
                    <a:pt x="173" y="149"/>
                  </a:lnTo>
                  <a:lnTo>
                    <a:pt x="171" y="149"/>
                  </a:lnTo>
                  <a:lnTo>
                    <a:pt x="169" y="153"/>
                  </a:lnTo>
                  <a:lnTo>
                    <a:pt x="169" y="155"/>
                  </a:lnTo>
                  <a:lnTo>
                    <a:pt x="169" y="157"/>
                  </a:lnTo>
                  <a:lnTo>
                    <a:pt x="169" y="158"/>
                  </a:lnTo>
                  <a:lnTo>
                    <a:pt x="167" y="162"/>
                  </a:lnTo>
                  <a:lnTo>
                    <a:pt x="167" y="164"/>
                  </a:lnTo>
                  <a:lnTo>
                    <a:pt x="167" y="165"/>
                  </a:lnTo>
                  <a:lnTo>
                    <a:pt x="167" y="166"/>
                  </a:lnTo>
                  <a:lnTo>
                    <a:pt x="167" y="168"/>
                  </a:lnTo>
                  <a:lnTo>
                    <a:pt x="167" y="170"/>
                  </a:lnTo>
                  <a:lnTo>
                    <a:pt x="167" y="172"/>
                  </a:lnTo>
                  <a:lnTo>
                    <a:pt x="167" y="173"/>
                  </a:lnTo>
                  <a:lnTo>
                    <a:pt x="166" y="176"/>
                  </a:lnTo>
                  <a:lnTo>
                    <a:pt x="166" y="177"/>
                  </a:lnTo>
                  <a:lnTo>
                    <a:pt x="165" y="179"/>
                  </a:lnTo>
                  <a:lnTo>
                    <a:pt x="166" y="179"/>
                  </a:lnTo>
                  <a:lnTo>
                    <a:pt x="166" y="181"/>
                  </a:lnTo>
                  <a:lnTo>
                    <a:pt x="167" y="181"/>
                  </a:lnTo>
                  <a:lnTo>
                    <a:pt x="166" y="184"/>
                  </a:lnTo>
                  <a:lnTo>
                    <a:pt x="166" y="185"/>
                  </a:lnTo>
                  <a:lnTo>
                    <a:pt x="163" y="189"/>
                  </a:lnTo>
                  <a:lnTo>
                    <a:pt x="162" y="191"/>
                  </a:lnTo>
                  <a:lnTo>
                    <a:pt x="160" y="195"/>
                  </a:lnTo>
                  <a:lnTo>
                    <a:pt x="159" y="198"/>
                  </a:lnTo>
                  <a:lnTo>
                    <a:pt x="158" y="199"/>
                  </a:lnTo>
                  <a:lnTo>
                    <a:pt x="156" y="204"/>
                  </a:lnTo>
                  <a:lnTo>
                    <a:pt x="156" y="206"/>
                  </a:lnTo>
                  <a:lnTo>
                    <a:pt x="155" y="209"/>
                  </a:lnTo>
                  <a:lnTo>
                    <a:pt x="155" y="210"/>
                  </a:lnTo>
                  <a:lnTo>
                    <a:pt x="154" y="211"/>
                  </a:lnTo>
                  <a:lnTo>
                    <a:pt x="154" y="213"/>
                  </a:lnTo>
                  <a:lnTo>
                    <a:pt x="155" y="214"/>
                  </a:lnTo>
                  <a:lnTo>
                    <a:pt x="154" y="214"/>
                  </a:lnTo>
                  <a:lnTo>
                    <a:pt x="154" y="219"/>
                  </a:lnTo>
                  <a:lnTo>
                    <a:pt x="152" y="221"/>
                  </a:lnTo>
                  <a:lnTo>
                    <a:pt x="151" y="224"/>
                  </a:lnTo>
                  <a:lnTo>
                    <a:pt x="151" y="225"/>
                  </a:lnTo>
                  <a:lnTo>
                    <a:pt x="150" y="225"/>
                  </a:lnTo>
                  <a:lnTo>
                    <a:pt x="148" y="226"/>
                  </a:lnTo>
                  <a:lnTo>
                    <a:pt x="148" y="233"/>
                  </a:lnTo>
                  <a:lnTo>
                    <a:pt x="144" y="232"/>
                  </a:lnTo>
                  <a:lnTo>
                    <a:pt x="144" y="233"/>
                  </a:lnTo>
                  <a:lnTo>
                    <a:pt x="143" y="233"/>
                  </a:lnTo>
                  <a:lnTo>
                    <a:pt x="141" y="234"/>
                  </a:lnTo>
                  <a:lnTo>
                    <a:pt x="140" y="234"/>
                  </a:lnTo>
                  <a:lnTo>
                    <a:pt x="139" y="236"/>
                  </a:lnTo>
                  <a:lnTo>
                    <a:pt x="139" y="237"/>
                  </a:lnTo>
                  <a:lnTo>
                    <a:pt x="139" y="236"/>
                  </a:lnTo>
                  <a:lnTo>
                    <a:pt x="137" y="236"/>
                  </a:lnTo>
                  <a:lnTo>
                    <a:pt x="137" y="234"/>
                  </a:lnTo>
                  <a:lnTo>
                    <a:pt x="136" y="237"/>
                  </a:lnTo>
                  <a:lnTo>
                    <a:pt x="135" y="234"/>
                  </a:lnTo>
                  <a:lnTo>
                    <a:pt x="133" y="234"/>
                  </a:lnTo>
                  <a:lnTo>
                    <a:pt x="132" y="236"/>
                  </a:lnTo>
                  <a:lnTo>
                    <a:pt x="132" y="237"/>
                  </a:lnTo>
                  <a:lnTo>
                    <a:pt x="131" y="239"/>
                  </a:lnTo>
                  <a:lnTo>
                    <a:pt x="131" y="240"/>
                  </a:lnTo>
                  <a:lnTo>
                    <a:pt x="129" y="240"/>
                  </a:lnTo>
                  <a:lnTo>
                    <a:pt x="128" y="239"/>
                  </a:lnTo>
                  <a:lnTo>
                    <a:pt x="126" y="236"/>
                  </a:lnTo>
                  <a:lnTo>
                    <a:pt x="125" y="236"/>
                  </a:lnTo>
                  <a:lnTo>
                    <a:pt x="121" y="236"/>
                  </a:lnTo>
                  <a:lnTo>
                    <a:pt x="121" y="229"/>
                  </a:lnTo>
                  <a:lnTo>
                    <a:pt x="122" y="224"/>
                  </a:lnTo>
                  <a:lnTo>
                    <a:pt x="122" y="222"/>
                  </a:lnTo>
                  <a:lnTo>
                    <a:pt x="122" y="221"/>
                  </a:lnTo>
                  <a:lnTo>
                    <a:pt x="122" y="218"/>
                  </a:lnTo>
                  <a:lnTo>
                    <a:pt x="122" y="214"/>
                  </a:lnTo>
                  <a:lnTo>
                    <a:pt x="122" y="213"/>
                  </a:lnTo>
                  <a:lnTo>
                    <a:pt x="122" y="211"/>
                  </a:lnTo>
                  <a:lnTo>
                    <a:pt x="122" y="210"/>
                  </a:lnTo>
                  <a:lnTo>
                    <a:pt x="124" y="210"/>
                  </a:lnTo>
                  <a:lnTo>
                    <a:pt x="121" y="203"/>
                  </a:lnTo>
                  <a:lnTo>
                    <a:pt x="120" y="199"/>
                  </a:lnTo>
                  <a:lnTo>
                    <a:pt x="117" y="195"/>
                  </a:lnTo>
                  <a:lnTo>
                    <a:pt x="114" y="185"/>
                  </a:lnTo>
                  <a:lnTo>
                    <a:pt x="111" y="180"/>
                  </a:lnTo>
                  <a:lnTo>
                    <a:pt x="107" y="176"/>
                  </a:lnTo>
                  <a:lnTo>
                    <a:pt x="102" y="177"/>
                  </a:lnTo>
                  <a:lnTo>
                    <a:pt x="101" y="180"/>
                  </a:lnTo>
                  <a:lnTo>
                    <a:pt x="98" y="180"/>
                  </a:lnTo>
                  <a:lnTo>
                    <a:pt x="95" y="180"/>
                  </a:lnTo>
                  <a:lnTo>
                    <a:pt x="92" y="181"/>
                  </a:lnTo>
                  <a:lnTo>
                    <a:pt x="81" y="183"/>
                  </a:lnTo>
                  <a:lnTo>
                    <a:pt x="76" y="200"/>
                  </a:lnTo>
                  <a:lnTo>
                    <a:pt x="72" y="206"/>
                  </a:lnTo>
                  <a:lnTo>
                    <a:pt x="68" y="210"/>
                  </a:lnTo>
                  <a:lnTo>
                    <a:pt x="57" y="214"/>
                  </a:lnTo>
                  <a:lnTo>
                    <a:pt x="47" y="217"/>
                  </a:lnTo>
                  <a:lnTo>
                    <a:pt x="8" y="228"/>
                  </a:lnTo>
                  <a:lnTo>
                    <a:pt x="0" y="263"/>
                  </a:lnTo>
                  <a:lnTo>
                    <a:pt x="8" y="211"/>
                  </a:lnTo>
                  <a:lnTo>
                    <a:pt x="16" y="188"/>
                  </a:lnTo>
                  <a:lnTo>
                    <a:pt x="11" y="170"/>
                  </a:lnTo>
                  <a:lnTo>
                    <a:pt x="15" y="165"/>
                  </a:lnTo>
                  <a:lnTo>
                    <a:pt x="16" y="149"/>
                  </a:lnTo>
                  <a:lnTo>
                    <a:pt x="11" y="132"/>
                  </a:lnTo>
                  <a:lnTo>
                    <a:pt x="8" y="128"/>
                  </a:lnTo>
                  <a:lnTo>
                    <a:pt x="9" y="120"/>
                  </a:lnTo>
                  <a:lnTo>
                    <a:pt x="8" y="109"/>
                  </a:lnTo>
                  <a:lnTo>
                    <a:pt x="9" y="95"/>
                  </a:lnTo>
                  <a:lnTo>
                    <a:pt x="7" y="91"/>
                  </a:lnTo>
                  <a:lnTo>
                    <a:pt x="4" y="90"/>
                  </a:lnTo>
                  <a:lnTo>
                    <a:pt x="5" y="79"/>
                  </a:lnTo>
                  <a:lnTo>
                    <a:pt x="7" y="78"/>
                  </a:lnTo>
                  <a:lnTo>
                    <a:pt x="17" y="59"/>
                  </a:lnTo>
                  <a:lnTo>
                    <a:pt x="24" y="71"/>
                  </a:lnTo>
                  <a:lnTo>
                    <a:pt x="27" y="71"/>
                  </a:lnTo>
                  <a:lnTo>
                    <a:pt x="28" y="71"/>
                  </a:lnTo>
                  <a:lnTo>
                    <a:pt x="28" y="72"/>
                  </a:lnTo>
                  <a:lnTo>
                    <a:pt x="30" y="76"/>
                  </a:lnTo>
                  <a:lnTo>
                    <a:pt x="32" y="74"/>
                  </a:lnTo>
                  <a:lnTo>
                    <a:pt x="38" y="71"/>
                  </a:lnTo>
                  <a:lnTo>
                    <a:pt x="38" y="63"/>
                  </a:lnTo>
                  <a:lnTo>
                    <a:pt x="39" y="61"/>
                  </a:lnTo>
                  <a:lnTo>
                    <a:pt x="39" y="57"/>
                  </a:lnTo>
                  <a:lnTo>
                    <a:pt x="39" y="53"/>
                  </a:lnTo>
                  <a:lnTo>
                    <a:pt x="46" y="52"/>
                  </a:lnTo>
                  <a:lnTo>
                    <a:pt x="47" y="52"/>
                  </a:lnTo>
                  <a:lnTo>
                    <a:pt x="49" y="49"/>
                  </a:lnTo>
                  <a:lnTo>
                    <a:pt x="47" y="49"/>
                  </a:lnTo>
                  <a:lnTo>
                    <a:pt x="50" y="45"/>
                  </a:lnTo>
                  <a:lnTo>
                    <a:pt x="51" y="45"/>
                  </a:lnTo>
                  <a:lnTo>
                    <a:pt x="51" y="44"/>
                  </a:lnTo>
                  <a:lnTo>
                    <a:pt x="51" y="42"/>
                  </a:lnTo>
                  <a:lnTo>
                    <a:pt x="54" y="41"/>
                  </a:lnTo>
                  <a:lnTo>
                    <a:pt x="54" y="39"/>
                  </a:lnTo>
                  <a:lnTo>
                    <a:pt x="54" y="38"/>
                  </a:lnTo>
                  <a:lnTo>
                    <a:pt x="60" y="37"/>
                  </a:lnTo>
                  <a:lnTo>
                    <a:pt x="61" y="35"/>
                  </a:lnTo>
                  <a:lnTo>
                    <a:pt x="61" y="34"/>
                  </a:lnTo>
                  <a:lnTo>
                    <a:pt x="62" y="30"/>
                  </a:lnTo>
                  <a:lnTo>
                    <a:pt x="64" y="34"/>
                  </a:lnTo>
                  <a:lnTo>
                    <a:pt x="65" y="31"/>
                  </a:lnTo>
                  <a:lnTo>
                    <a:pt x="66" y="27"/>
                  </a:lnTo>
                  <a:lnTo>
                    <a:pt x="65" y="26"/>
                  </a:lnTo>
                  <a:lnTo>
                    <a:pt x="64" y="22"/>
                  </a:lnTo>
                  <a:lnTo>
                    <a:pt x="69" y="18"/>
                  </a:lnTo>
                  <a:lnTo>
                    <a:pt x="76" y="20"/>
                  </a:lnTo>
                  <a:lnTo>
                    <a:pt x="80" y="18"/>
                  </a:lnTo>
                  <a:lnTo>
                    <a:pt x="86" y="18"/>
                  </a:lnTo>
                  <a:lnTo>
                    <a:pt x="86" y="20"/>
                  </a:lnTo>
                  <a:lnTo>
                    <a:pt x="90" y="18"/>
                  </a:lnTo>
                  <a:lnTo>
                    <a:pt x="91" y="23"/>
                  </a:lnTo>
                  <a:lnTo>
                    <a:pt x="98" y="23"/>
                  </a:lnTo>
                  <a:lnTo>
                    <a:pt x="101" y="23"/>
                  </a:lnTo>
                  <a:lnTo>
                    <a:pt x="103" y="4"/>
                  </a:lnTo>
                  <a:lnTo>
                    <a:pt x="105" y="3"/>
                  </a:lnTo>
                  <a:lnTo>
                    <a:pt x="106" y="1"/>
                  </a:lnTo>
                  <a:lnTo>
                    <a:pt x="109" y="3"/>
                  </a:lnTo>
                  <a:lnTo>
                    <a:pt x="111" y="4"/>
                  </a:lnTo>
                  <a:lnTo>
                    <a:pt x="118" y="7"/>
                  </a:lnTo>
                  <a:lnTo>
                    <a:pt x="120" y="20"/>
                  </a:lnTo>
                  <a:lnTo>
                    <a:pt x="122" y="23"/>
                  </a:lnTo>
                  <a:lnTo>
                    <a:pt x="125" y="24"/>
                  </a:lnTo>
                  <a:lnTo>
                    <a:pt x="133" y="33"/>
                  </a:lnTo>
                  <a:lnTo>
                    <a:pt x="137" y="42"/>
                  </a:lnTo>
                  <a:lnTo>
                    <a:pt x="133" y="42"/>
                  </a:lnTo>
                  <a:lnTo>
                    <a:pt x="133" y="49"/>
                  </a:lnTo>
                  <a:lnTo>
                    <a:pt x="135" y="50"/>
                  </a:lnTo>
                  <a:lnTo>
                    <a:pt x="139" y="48"/>
                  </a:lnTo>
                  <a:lnTo>
                    <a:pt x="143" y="44"/>
                  </a:lnTo>
                  <a:lnTo>
                    <a:pt x="141" y="38"/>
                  </a:lnTo>
                  <a:lnTo>
                    <a:pt x="143" y="38"/>
                  </a:lnTo>
                  <a:lnTo>
                    <a:pt x="147" y="37"/>
                  </a:lnTo>
                  <a:lnTo>
                    <a:pt x="150" y="35"/>
                  </a:lnTo>
                  <a:lnTo>
                    <a:pt x="154" y="29"/>
                  </a:lnTo>
                  <a:lnTo>
                    <a:pt x="158" y="30"/>
                  </a:lnTo>
                  <a:lnTo>
                    <a:pt x="160" y="22"/>
                  </a:lnTo>
                  <a:lnTo>
                    <a:pt x="165" y="18"/>
                  </a:lnTo>
                  <a:lnTo>
                    <a:pt x="162" y="12"/>
                  </a:lnTo>
                  <a:lnTo>
                    <a:pt x="171" y="8"/>
                  </a:lnTo>
                  <a:lnTo>
                    <a:pt x="178" y="1"/>
                  </a:lnTo>
                  <a:lnTo>
                    <a:pt x="196" y="0"/>
                  </a:lnTo>
                  <a:lnTo>
                    <a:pt x="195" y="1"/>
                  </a:lnTo>
                  <a:lnTo>
                    <a:pt x="196" y="5"/>
                  </a:lnTo>
                  <a:lnTo>
                    <a:pt x="196" y="8"/>
                  </a:lnTo>
                  <a:lnTo>
                    <a:pt x="196" y="9"/>
                  </a:lnTo>
                  <a:lnTo>
                    <a:pt x="195" y="11"/>
                  </a:lnTo>
                  <a:lnTo>
                    <a:pt x="195" y="12"/>
                  </a:lnTo>
                  <a:lnTo>
                    <a:pt x="196" y="15"/>
                  </a:lnTo>
                  <a:lnTo>
                    <a:pt x="196" y="18"/>
                  </a:lnTo>
                  <a:lnTo>
                    <a:pt x="196" y="20"/>
                  </a:lnTo>
                  <a:lnTo>
                    <a:pt x="196" y="23"/>
                  </a:lnTo>
                  <a:lnTo>
                    <a:pt x="196" y="24"/>
                  </a:lnTo>
                  <a:lnTo>
                    <a:pt x="197" y="24"/>
                  </a:lnTo>
                  <a:lnTo>
                    <a:pt x="196" y="26"/>
                  </a:lnTo>
                  <a:lnTo>
                    <a:pt x="195" y="26"/>
                  </a:lnTo>
                  <a:lnTo>
                    <a:pt x="190" y="26"/>
                  </a:lnTo>
                  <a:lnTo>
                    <a:pt x="189" y="29"/>
                  </a:lnTo>
                  <a:close/>
                </a:path>
              </a:pathLst>
            </a:custGeom>
            <a:solidFill>
              <a:srgbClr val="DCF0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90" name="Freeform 7"/>
            <p:cNvSpPr>
              <a:spLocks/>
            </p:cNvSpPr>
            <p:nvPr/>
          </p:nvSpPr>
          <p:spPr bwMode="auto">
            <a:xfrm>
              <a:off x="3193" y="3281"/>
              <a:ext cx="211" cy="297"/>
            </a:xfrm>
            <a:custGeom>
              <a:avLst/>
              <a:gdLst>
                <a:gd name="T0" fmla="*/ 163 w 211"/>
                <a:gd name="T1" fmla="*/ 85 h 297"/>
                <a:gd name="T2" fmla="*/ 171 w 211"/>
                <a:gd name="T3" fmla="*/ 106 h 297"/>
                <a:gd name="T4" fmla="*/ 170 w 211"/>
                <a:gd name="T5" fmla="*/ 117 h 297"/>
                <a:gd name="T6" fmla="*/ 186 w 211"/>
                <a:gd name="T7" fmla="*/ 138 h 297"/>
                <a:gd name="T8" fmla="*/ 200 w 211"/>
                <a:gd name="T9" fmla="*/ 160 h 297"/>
                <a:gd name="T10" fmla="*/ 196 w 211"/>
                <a:gd name="T11" fmla="*/ 185 h 297"/>
                <a:gd name="T12" fmla="*/ 200 w 211"/>
                <a:gd name="T13" fmla="*/ 207 h 297"/>
                <a:gd name="T14" fmla="*/ 204 w 211"/>
                <a:gd name="T15" fmla="*/ 210 h 297"/>
                <a:gd name="T16" fmla="*/ 207 w 211"/>
                <a:gd name="T17" fmla="*/ 215 h 297"/>
                <a:gd name="T18" fmla="*/ 211 w 211"/>
                <a:gd name="T19" fmla="*/ 221 h 297"/>
                <a:gd name="T20" fmla="*/ 180 w 211"/>
                <a:gd name="T21" fmla="*/ 239 h 297"/>
                <a:gd name="T22" fmla="*/ 165 w 211"/>
                <a:gd name="T23" fmla="*/ 256 h 297"/>
                <a:gd name="T24" fmla="*/ 158 w 211"/>
                <a:gd name="T25" fmla="*/ 265 h 297"/>
                <a:gd name="T26" fmla="*/ 148 w 211"/>
                <a:gd name="T27" fmla="*/ 263 h 297"/>
                <a:gd name="T28" fmla="*/ 137 w 211"/>
                <a:gd name="T29" fmla="*/ 244 h 297"/>
                <a:gd name="T30" fmla="*/ 124 w 211"/>
                <a:gd name="T31" fmla="*/ 224 h 297"/>
                <a:gd name="T32" fmla="*/ 116 w 211"/>
                <a:gd name="T33" fmla="*/ 244 h 297"/>
                <a:gd name="T34" fmla="*/ 101 w 211"/>
                <a:gd name="T35" fmla="*/ 241 h 297"/>
                <a:gd name="T36" fmla="*/ 84 w 211"/>
                <a:gd name="T37" fmla="*/ 239 h 297"/>
                <a:gd name="T38" fmla="*/ 80 w 211"/>
                <a:gd name="T39" fmla="*/ 252 h 297"/>
                <a:gd name="T40" fmla="*/ 76 w 211"/>
                <a:gd name="T41" fmla="*/ 256 h 297"/>
                <a:gd name="T42" fmla="*/ 69 w 211"/>
                <a:gd name="T43" fmla="*/ 262 h 297"/>
                <a:gd name="T44" fmla="*/ 65 w 211"/>
                <a:gd name="T45" fmla="*/ 266 h 297"/>
                <a:gd name="T46" fmla="*/ 61 w 211"/>
                <a:gd name="T47" fmla="*/ 273 h 297"/>
                <a:gd name="T48" fmla="*/ 53 w 211"/>
                <a:gd name="T49" fmla="*/ 284 h 297"/>
                <a:gd name="T50" fmla="*/ 43 w 211"/>
                <a:gd name="T51" fmla="*/ 293 h 297"/>
                <a:gd name="T52" fmla="*/ 32 w 211"/>
                <a:gd name="T53" fmla="*/ 280 h 297"/>
                <a:gd name="T54" fmla="*/ 26 w 211"/>
                <a:gd name="T55" fmla="*/ 215 h 297"/>
                <a:gd name="T56" fmla="*/ 11 w 211"/>
                <a:gd name="T57" fmla="*/ 214 h 297"/>
                <a:gd name="T58" fmla="*/ 2 w 211"/>
                <a:gd name="T59" fmla="*/ 202 h 297"/>
                <a:gd name="T60" fmla="*/ 0 w 211"/>
                <a:gd name="T61" fmla="*/ 194 h 297"/>
                <a:gd name="T62" fmla="*/ 2 w 211"/>
                <a:gd name="T63" fmla="*/ 185 h 297"/>
                <a:gd name="T64" fmla="*/ 5 w 211"/>
                <a:gd name="T65" fmla="*/ 179 h 297"/>
                <a:gd name="T66" fmla="*/ 13 w 211"/>
                <a:gd name="T67" fmla="*/ 155 h 297"/>
                <a:gd name="T68" fmla="*/ 35 w 211"/>
                <a:gd name="T69" fmla="*/ 161 h 297"/>
                <a:gd name="T70" fmla="*/ 41 w 211"/>
                <a:gd name="T71" fmla="*/ 177 h 297"/>
                <a:gd name="T72" fmla="*/ 53 w 211"/>
                <a:gd name="T73" fmla="*/ 190 h 297"/>
                <a:gd name="T74" fmla="*/ 61 w 211"/>
                <a:gd name="T75" fmla="*/ 205 h 297"/>
                <a:gd name="T76" fmla="*/ 79 w 211"/>
                <a:gd name="T77" fmla="*/ 205 h 297"/>
                <a:gd name="T78" fmla="*/ 80 w 211"/>
                <a:gd name="T79" fmla="*/ 177 h 297"/>
                <a:gd name="T80" fmla="*/ 81 w 211"/>
                <a:gd name="T81" fmla="*/ 166 h 297"/>
                <a:gd name="T82" fmla="*/ 68 w 211"/>
                <a:gd name="T83" fmla="*/ 151 h 297"/>
                <a:gd name="T84" fmla="*/ 61 w 211"/>
                <a:gd name="T85" fmla="*/ 132 h 297"/>
                <a:gd name="T86" fmla="*/ 51 w 211"/>
                <a:gd name="T87" fmla="*/ 117 h 297"/>
                <a:gd name="T88" fmla="*/ 57 w 211"/>
                <a:gd name="T89" fmla="*/ 116 h 297"/>
                <a:gd name="T90" fmla="*/ 62 w 211"/>
                <a:gd name="T91" fmla="*/ 115 h 297"/>
                <a:gd name="T92" fmla="*/ 66 w 211"/>
                <a:gd name="T93" fmla="*/ 97 h 297"/>
                <a:gd name="T94" fmla="*/ 83 w 211"/>
                <a:gd name="T95" fmla="*/ 59 h 297"/>
                <a:gd name="T96" fmla="*/ 60 w 211"/>
                <a:gd name="T97" fmla="*/ 37 h 297"/>
                <a:gd name="T98" fmla="*/ 68 w 211"/>
                <a:gd name="T99" fmla="*/ 27 h 297"/>
                <a:gd name="T100" fmla="*/ 109 w 211"/>
                <a:gd name="T101" fmla="*/ 23 h 297"/>
                <a:gd name="T102" fmla="*/ 118 w 211"/>
                <a:gd name="T103" fmla="*/ 4 h 297"/>
                <a:gd name="T104" fmla="*/ 129 w 211"/>
                <a:gd name="T105" fmla="*/ 29 h 2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11" h="297">
                  <a:moveTo>
                    <a:pt x="135" y="34"/>
                  </a:moveTo>
                  <a:lnTo>
                    <a:pt x="141" y="41"/>
                  </a:lnTo>
                  <a:lnTo>
                    <a:pt x="151" y="70"/>
                  </a:lnTo>
                  <a:lnTo>
                    <a:pt x="163" y="85"/>
                  </a:lnTo>
                  <a:lnTo>
                    <a:pt x="174" y="93"/>
                  </a:lnTo>
                  <a:lnTo>
                    <a:pt x="174" y="97"/>
                  </a:lnTo>
                  <a:lnTo>
                    <a:pt x="173" y="98"/>
                  </a:lnTo>
                  <a:lnTo>
                    <a:pt x="171" y="106"/>
                  </a:lnTo>
                  <a:lnTo>
                    <a:pt x="170" y="110"/>
                  </a:lnTo>
                  <a:lnTo>
                    <a:pt x="170" y="112"/>
                  </a:lnTo>
                  <a:lnTo>
                    <a:pt x="169" y="117"/>
                  </a:lnTo>
                  <a:lnTo>
                    <a:pt x="170" y="117"/>
                  </a:lnTo>
                  <a:lnTo>
                    <a:pt x="171" y="119"/>
                  </a:lnTo>
                  <a:lnTo>
                    <a:pt x="171" y="121"/>
                  </a:lnTo>
                  <a:lnTo>
                    <a:pt x="185" y="136"/>
                  </a:lnTo>
                  <a:lnTo>
                    <a:pt x="186" y="138"/>
                  </a:lnTo>
                  <a:lnTo>
                    <a:pt x="192" y="140"/>
                  </a:lnTo>
                  <a:lnTo>
                    <a:pt x="196" y="153"/>
                  </a:lnTo>
                  <a:lnTo>
                    <a:pt x="200" y="151"/>
                  </a:lnTo>
                  <a:lnTo>
                    <a:pt x="200" y="160"/>
                  </a:lnTo>
                  <a:lnTo>
                    <a:pt x="203" y="161"/>
                  </a:lnTo>
                  <a:lnTo>
                    <a:pt x="196" y="173"/>
                  </a:lnTo>
                  <a:lnTo>
                    <a:pt x="199" y="184"/>
                  </a:lnTo>
                  <a:lnTo>
                    <a:pt x="196" y="185"/>
                  </a:lnTo>
                  <a:lnTo>
                    <a:pt x="197" y="194"/>
                  </a:lnTo>
                  <a:lnTo>
                    <a:pt x="197" y="195"/>
                  </a:lnTo>
                  <a:lnTo>
                    <a:pt x="199" y="200"/>
                  </a:lnTo>
                  <a:lnTo>
                    <a:pt x="200" y="207"/>
                  </a:lnTo>
                  <a:lnTo>
                    <a:pt x="201" y="209"/>
                  </a:lnTo>
                  <a:lnTo>
                    <a:pt x="201" y="210"/>
                  </a:lnTo>
                  <a:lnTo>
                    <a:pt x="203" y="210"/>
                  </a:lnTo>
                  <a:lnTo>
                    <a:pt x="204" y="210"/>
                  </a:lnTo>
                  <a:lnTo>
                    <a:pt x="205" y="210"/>
                  </a:lnTo>
                  <a:lnTo>
                    <a:pt x="207" y="211"/>
                  </a:lnTo>
                  <a:lnTo>
                    <a:pt x="207" y="214"/>
                  </a:lnTo>
                  <a:lnTo>
                    <a:pt x="207" y="215"/>
                  </a:lnTo>
                  <a:lnTo>
                    <a:pt x="208" y="217"/>
                  </a:lnTo>
                  <a:lnTo>
                    <a:pt x="208" y="218"/>
                  </a:lnTo>
                  <a:lnTo>
                    <a:pt x="210" y="221"/>
                  </a:lnTo>
                  <a:lnTo>
                    <a:pt x="211" y="221"/>
                  </a:lnTo>
                  <a:lnTo>
                    <a:pt x="193" y="222"/>
                  </a:lnTo>
                  <a:lnTo>
                    <a:pt x="186" y="229"/>
                  </a:lnTo>
                  <a:lnTo>
                    <a:pt x="177" y="233"/>
                  </a:lnTo>
                  <a:lnTo>
                    <a:pt x="180" y="239"/>
                  </a:lnTo>
                  <a:lnTo>
                    <a:pt x="175" y="243"/>
                  </a:lnTo>
                  <a:lnTo>
                    <a:pt x="173" y="251"/>
                  </a:lnTo>
                  <a:lnTo>
                    <a:pt x="169" y="250"/>
                  </a:lnTo>
                  <a:lnTo>
                    <a:pt x="165" y="256"/>
                  </a:lnTo>
                  <a:lnTo>
                    <a:pt x="162" y="258"/>
                  </a:lnTo>
                  <a:lnTo>
                    <a:pt x="158" y="259"/>
                  </a:lnTo>
                  <a:lnTo>
                    <a:pt x="156" y="259"/>
                  </a:lnTo>
                  <a:lnTo>
                    <a:pt x="158" y="265"/>
                  </a:lnTo>
                  <a:lnTo>
                    <a:pt x="154" y="269"/>
                  </a:lnTo>
                  <a:lnTo>
                    <a:pt x="150" y="271"/>
                  </a:lnTo>
                  <a:lnTo>
                    <a:pt x="148" y="270"/>
                  </a:lnTo>
                  <a:lnTo>
                    <a:pt x="148" y="263"/>
                  </a:lnTo>
                  <a:lnTo>
                    <a:pt x="152" y="263"/>
                  </a:lnTo>
                  <a:lnTo>
                    <a:pt x="148" y="254"/>
                  </a:lnTo>
                  <a:lnTo>
                    <a:pt x="140" y="245"/>
                  </a:lnTo>
                  <a:lnTo>
                    <a:pt x="137" y="244"/>
                  </a:lnTo>
                  <a:lnTo>
                    <a:pt x="135" y="241"/>
                  </a:lnTo>
                  <a:lnTo>
                    <a:pt x="133" y="228"/>
                  </a:lnTo>
                  <a:lnTo>
                    <a:pt x="126" y="225"/>
                  </a:lnTo>
                  <a:lnTo>
                    <a:pt x="124" y="224"/>
                  </a:lnTo>
                  <a:lnTo>
                    <a:pt x="121" y="222"/>
                  </a:lnTo>
                  <a:lnTo>
                    <a:pt x="120" y="224"/>
                  </a:lnTo>
                  <a:lnTo>
                    <a:pt x="118" y="225"/>
                  </a:lnTo>
                  <a:lnTo>
                    <a:pt x="116" y="244"/>
                  </a:lnTo>
                  <a:lnTo>
                    <a:pt x="113" y="244"/>
                  </a:lnTo>
                  <a:lnTo>
                    <a:pt x="106" y="244"/>
                  </a:lnTo>
                  <a:lnTo>
                    <a:pt x="105" y="239"/>
                  </a:lnTo>
                  <a:lnTo>
                    <a:pt x="101" y="241"/>
                  </a:lnTo>
                  <a:lnTo>
                    <a:pt x="101" y="239"/>
                  </a:lnTo>
                  <a:lnTo>
                    <a:pt x="95" y="239"/>
                  </a:lnTo>
                  <a:lnTo>
                    <a:pt x="91" y="241"/>
                  </a:lnTo>
                  <a:lnTo>
                    <a:pt x="84" y="239"/>
                  </a:lnTo>
                  <a:lnTo>
                    <a:pt x="79" y="243"/>
                  </a:lnTo>
                  <a:lnTo>
                    <a:pt x="80" y="247"/>
                  </a:lnTo>
                  <a:lnTo>
                    <a:pt x="81" y="248"/>
                  </a:lnTo>
                  <a:lnTo>
                    <a:pt x="80" y="252"/>
                  </a:lnTo>
                  <a:lnTo>
                    <a:pt x="79" y="255"/>
                  </a:lnTo>
                  <a:lnTo>
                    <a:pt x="77" y="251"/>
                  </a:lnTo>
                  <a:lnTo>
                    <a:pt x="76" y="255"/>
                  </a:lnTo>
                  <a:lnTo>
                    <a:pt x="76" y="256"/>
                  </a:lnTo>
                  <a:lnTo>
                    <a:pt x="75" y="258"/>
                  </a:lnTo>
                  <a:lnTo>
                    <a:pt x="69" y="259"/>
                  </a:lnTo>
                  <a:lnTo>
                    <a:pt x="69" y="260"/>
                  </a:lnTo>
                  <a:lnTo>
                    <a:pt x="69" y="262"/>
                  </a:lnTo>
                  <a:lnTo>
                    <a:pt x="66" y="263"/>
                  </a:lnTo>
                  <a:lnTo>
                    <a:pt x="66" y="265"/>
                  </a:lnTo>
                  <a:lnTo>
                    <a:pt x="66" y="266"/>
                  </a:lnTo>
                  <a:lnTo>
                    <a:pt x="65" y="266"/>
                  </a:lnTo>
                  <a:lnTo>
                    <a:pt x="62" y="270"/>
                  </a:lnTo>
                  <a:lnTo>
                    <a:pt x="64" y="270"/>
                  </a:lnTo>
                  <a:lnTo>
                    <a:pt x="62" y="273"/>
                  </a:lnTo>
                  <a:lnTo>
                    <a:pt x="61" y="273"/>
                  </a:lnTo>
                  <a:lnTo>
                    <a:pt x="54" y="274"/>
                  </a:lnTo>
                  <a:lnTo>
                    <a:pt x="54" y="278"/>
                  </a:lnTo>
                  <a:lnTo>
                    <a:pt x="54" y="282"/>
                  </a:lnTo>
                  <a:lnTo>
                    <a:pt x="53" y="284"/>
                  </a:lnTo>
                  <a:lnTo>
                    <a:pt x="53" y="292"/>
                  </a:lnTo>
                  <a:lnTo>
                    <a:pt x="47" y="295"/>
                  </a:lnTo>
                  <a:lnTo>
                    <a:pt x="45" y="297"/>
                  </a:lnTo>
                  <a:lnTo>
                    <a:pt x="43" y="293"/>
                  </a:lnTo>
                  <a:lnTo>
                    <a:pt x="43" y="292"/>
                  </a:lnTo>
                  <a:lnTo>
                    <a:pt x="42" y="292"/>
                  </a:lnTo>
                  <a:lnTo>
                    <a:pt x="39" y="292"/>
                  </a:lnTo>
                  <a:lnTo>
                    <a:pt x="32" y="280"/>
                  </a:lnTo>
                  <a:lnTo>
                    <a:pt x="35" y="258"/>
                  </a:lnTo>
                  <a:lnTo>
                    <a:pt x="34" y="245"/>
                  </a:lnTo>
                  <a:lnTo>
                    <a:pt x="26" y="239"/>
                  </a:lnTo>
                  <a:lnTo>
                    <a:pt x="26" y="215"/>
                  </a:lnTo>
                  <a:lnTo>
                    <a:pt x="27" y="211"/>
                  </a:lnTo>
                  <a:lnTo>
                    <a:pt x="20" y="213"/>
                  </a:lnTo>
                  <a:lnTo>
                    <a:pt x="11" y="214"/>
                  </a:lnTo>
                  <a:lnTo>
                    <a:pt x="11" y="214"/>
                  </a:lnTo>
                  <a:lnTo>
                    <a:pt x="9" y="211"/>
                  </a:lnTo>
                  <a:lnTo>
                    <a:pt x="4" y="209"/>
                  </a:lnTo>
                  <a:lnTo>
                    <a:pt x="0" y="207"/>
                  </a:lnTo>
                  <a:lnTo>
                    <a:pt x="2" y="202"/>
                  </a:lnTo>
                  <a:lnTo>
                    <a:pt x="2" y="199"/>
                  </a:lnTo>
                  <a:lnTo>
                    <a:pt x="1" y="196"/>
                  </a:lnTo>
                  <a:lnTo>
                    <a:pt x="1" y="195"/>
                  </a:lnTo>
                  <a:lnTo>
                    <a:pt x="0" y="194"/>
                  </a:lnTo>
                  <a:lnTo>
                    <a:pt x="0" y="192"/>
                  </a:lnTo>
                  <a:lnTo>
                    <a:pt x="0" y="191"/>
                  </a:lnTo>
                  <a:lnTo>
                    <a:pt x="0" y="188"/>
                  </a:lnTo>
                  <a:lnTo>
                    <a:pt x="2" y="185"/>
                  </a:lnTo>
                  <a:lnTo>
                    <a:pt x="2" y="184"/>
                  </a:lnTo>
                  <a:lnTo>
                    <a:pt x="4" y="183"/>
                  </a:lnTo>
                  <a:lnTo>
                    <a:pt x="5" y="181"/>
                  </a:lnTo>
                  <a:lnTo>
                    <a:pt x="5" y="179"/>
                  </a:lnTo>
                  <a:lnTo>
                    <a:pt x="4" y="165"/>
                  </a:lnTo>
                  <a:lnTo>
                    <a:pt x="5" y="165"/>
                  </a:lnTo>
                  <a:lnTo>
                    <a:pt x="9" y="160"/>
                  </a:lnTo>
                  <a:lnTo>
                    <a:pt x="13" y="155"/>
                  </a:lnTo>
                  <a:lnTo>
                    <a:pt x="16" y="146"/>
                  </a:lnTo>
                  <a:lnTo>
                    <a:pt x="22" y="146"/>
                  </a:lnTo>
                  <a:lnTo>
                    <a:pt x="23" y="150"/>
                  </a:lnTo>
                  <a:lnTo>
                    <a:pt x="35" y="161"/>
                  </a:lnTo>
                  <a:lnTo>
                    <a:pt x="36" y="164"/>
                  </a:lnTo>
                  <a:lnTo>
                    <a:pt x="42" y="172"/>
                  </a:lnTo>
                  <a:lnTo>
                    <a:pt x="41" y="176"/>
                  </a:lnTo>
                  <a:lnTo>
                    <a:pt x="41" y="177"/>
                  </a:lnTo>
                  <a:lnTo>
                    <a:pt x="42" y="179"/>
                  </a:lnTo>
                  <a:lnTo>
                    <a:pt x="42" y="183"/>
                  </a:lnTo>
                  <a:lnTo>
                    <a:pt x="43" y="187"/>
                  </a:lnTo>
                  <a:lnTo>
                    <a:pt x="53" y="190"/>
                  </a:lnTo>
                  <a:lnTo>
                    <a:pt x="54" y="200"/>
                  </a:lnTo>
                  <a:lnTo>
                    <a:pt x="56" y="202"/>
                  </a:lnTo>
                  <a:lnTo>
                    <a:pt x="58" y="203"/>
                  </a:lnTo>
                  <a:lnTo>
                    <a:pt x="61" y="205"/>
                  </a:lnTo>
                  <a:lnTo>
                    <a:pt x="65" y="206"/>
                  </a:lnTo>
                  <a:lnTo>
                    <a:pt x="68" y="206"/>
                  </a:lnTo>
                  <a:lnTo>
                    <a:pt x="73" y="206"/>
                  </a:lnTo>
                  <a:lnTo>
                    <a:pt x="79" y="205"/>
                  </a:lnTo>
                  <a:lnTo>
                    <a:pt x="79" y="203"/>
                  </a:lnTo>
                  <a:lnTo>
                    <a:pt x="76" y="190"/>
                  </a:lnTo>
                  <a:lnTo>
                    <a:pt x="79" y="180"/>
                  </a:lnTo>
                  <a:lnTo>
                    <a:pt x="80" y="177"/>
                  </a:lnTo>
                  <a:lnTo>
                    <a:pt x="80" y="175"/>
                  </a:lnTo>
                  <a:lnTo>
                    <a:pt x="81" y="173"/>
                  </a:lnTo>
                  <a:lnTo>
                    <a:pt x="83" y="173"/>
                  </a:lnTo>
                  <a:lnTo>
                    <a:pt x="81" y="166"/>
                  </a:lnTo>
                  <a:lnTo>
                    <a:pt x="80" y="165"/>
                  </a:lnTo>
                  <a:lnTo>
                    <a:pt x="77" y="164"/>
                  </a:lnTo>
                  <a:lnTo>
                    <a:pt x="71" y="158"/>
                  </a:lnTo>
                  <a:lnTo>
                    <a:pt x="68" y="151"/>
                  </a:lnTo>
                  <a:lnTo>
                    <a:pt x="68" y="147"/>
                  </a:lnTo>
                  <a:lnTo>
                    <a:pt x="66" y="140"/>
                  </a:lnTo>
                  <a:lnTo>
                    <a:pt x="62" y="136"/>
                  </a:lnTo>
                  <a:lnTo>
                    <a:pt x="61" y="132"/>
                  </a:lnTo>
                  <a:lnTo>
                    <a:pt x="61" y="128"/>
                  </a:lnTo>
                  <a:lnTo>
                    <a:pt x="53" y="124"/>
                  </a:lnTo>
                  <a:lnTo>
                    <a:pt x="50" y="121"/>
                  </a:lnTo>
                  <a:lnTo>
                    <a:pt x="51" y="117"/>
                  </a:lnTo>
                  <a:lnTo>
                    <a:pt x="54" y="116"/>
                  </a:lnTo>
                  <a:lnTo>
                    <a:pt x="56" y="116"/>
                  </a:lnTo>
                  <a:lnTo>
                    <a:pt x="57" y="115"/>
                  </a:lnTo>
                  <a:lnTo>
                    <a:pt x="57" y="116"/>
                  </a:lnTo>
                  <a:lnTo>
                    <a:pt x="58" y="116"/>
                  </a:lnTo>
                  <a:lnTo>
                    <a:pt x="62" y="117"/>
                  </a:lnTo>
                  <a:lnTo>
                    <a:pt x="62" y="116"/>
                  </a:lnTo>
                  <a:lnTo>
                    <a:pt x="62" y="115"/>
                  </a:lnTo>
                  <a:lnTo>
                    <a:pt x="64" y="112"/>
                  </a:lnTo>
                  <a:lnTo>
                    <a:pt x="65" y="108"/>
                  </a:lnTo>
                  <a:lnTo>
                    <a:pt x="64" y="108"/>
                  </a:lnTo>
                  <a:lnTo>
                    <a:pt x="66" y="97"/>
                  </a:lnTo>
                  <a:lnTo>
                    <a:pt x="73" y="85"/>
                  </a:lnTo>
                  <a:lnTo>
                    <a:pt x="77" y="75"/>
                  </a:lnTo>
                  <a:lnTo>
                    <a:pt x="87" y="67"/>
                  </a:lnTo>
                  <a:lnTo>
                    <a:pt x="83" y="59"/>
                  </a:lnTo>
                  <a:lnTo>
                    <a:pt x="84" y="53"/>
                  </a:lnTo>
                  <a:lnTo>
                    <a:pt x="75" y="44"/>
                  </a:lnTo>
                  <a:lnTo>
                    <a:pt x="54" y="41"/>
                  </a:lnTo>
                  <a:lnTo>
                    <a:pt x="60" y="37"/>
                  </a:lnTo>
                  <a:lnTo>
                    <a:pt x="58" y="27"/>
                  </a:lnTo>
                  <a:lnTo>
                    <a:pt x="61" y="20"/>
                  </a:lnTo>
                  <a:lnTo>
                    <a:pt x="62" y="18"/>
                  </a:lnTo>
                  <a:lnTo>
                    <a:pt x="68" y="27"/>
                  </a:lnTo>
                  <a:lnTo>
                    <a:pt x="88" y="34"/>
                  </a:lnTo>
                  <a:lnTo>
                    <a:pt x="90" y="33"/>
                  </a:lnTo>
                  <a:lnTo>
                    <a:pt x="92" y="30"/>
                  </a:lnTo>
                  <a:lnTo>
                    <a:pt x="109" y="23"/>
                  </a:lnTo>
                  <a:lnTo>
                    <a:pt x="111" y="22"/>
                  </a:lnTo>
                  <a:lnTo>
                    <a:pt x="113" y="8"/>
                  </a:lnTo>
                  <a:lnTo>
                    <a:pt x="117" y="5"/>
                  </a:lnTo>
                  <a:lnTo>
                    <a:pt x="118" y="4"/>
                  </a:lnTo>
                  <a:lnTo>
                    <a:pt x="120" y="0"/>
                  </a:lnTo>
                  <a:lnTo>
                    <a:pt x="128" y="11"/>
                  </a:lnTo>
                  <a:lnTo>
                    <a:pt x="126" y="27"/>
                  </a:lnTo>
                  <a:lnTo>
                    <a:pt x="129" y="29"/>
                  </a:lnTo>
                  <a:lnTo>
                    <a:pt x="131" y="30"/>
                  </a:lnTo>
                  <a:lnTo>
                    <a:pt x="133" y="33"/>
                  </a:lnTo>
                  <a:lnTo>
                    <a:pt x="135" y="34"/>
                  </a:lnTo>
                  <a:close/>
                </a:path>
              </a:pathLst>
            </a:custGeom>
            <a:solidFill>
              <a:srgbClr val="DCF0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91" name="Freeform 8"/>
            <p:cNvSpPr>
              <a:spLocks/>
            </p:cNvSpPr>
            <p:nvPr/>
          </p:nvSpPr>
          <p:spPr bwMode="auto">
            <a:xfrm>
              <a:off x="3144" y="2722"/>
              <a:ext cx="399" cy="766"/>
            </a:xfrm>
            <a:custGeom>
              <a:avLst/>
              <a:gdLst>
                <a:gd name="T0" fmla="*/ 174 w 399"/>
                <a:gd name="T1" fmla="*/ 4 h 766"/>
                <a:gd name="T2" fmla="*/ 205 w 399"/>
                <a:gd name="T3" fmla="*/ 38 h 766"/>
                <a:gd name="T4" fmla="*/ 222 w 399"/>
                <a:gd name="T5" fmla="*/ 56 h 766"/>
                <a:gd name="T6" fmla="*/ 260 w 399"/>
                <a:gd name="T7" fmla="*/ 93 h 766"/>
                <a:gd name="T8" fmla="*/ 289 w 399"/>
                <a:gd name="T9" fmla="*/ 98 h 766"/>
                <a:gd name="T10" fmla="*/ 332 w 399"/>
                <a:gd name="T11" fmla="*/ 112 h 766"/>
                <a:gd name="T12" fmla="*/ 334 w 399"/>
                <a:gd name="T13" fmla="*/ 144 h 766"/>
                <a:gd name="T14" fmla="*/ 327 w 399"/>
                <a:gd name="T15" fmla="*/ 174 h 766"/>
                <a:gd name="T16" fmla="*/ 323 w 399"/>
                <a:gd name="T17" fmla="*/ 199 h 766"/>
                <a:gd name="T18" fmla="*/ 319 w 399"/>
                <a:gd name="T19" fmla="*/ 229 h 766"/>
                <a:gd name="T20" fmla="*/ 313 w 399"/>
                <a:gd name="T21" fmla="*/ 259 h 766"/>
                <a:gd name="T22" fmla="*/ 323 w 399"/>
                <a:gd name="T23" fmla="*/ 288 h 766"/>
                <a:gd name="T24" fmla="*/ 340 w 399"/>
                <a:gd name="T25" fmla="*/ 307 h 766"/>
                <a:gd name="T26" fmla="*/ 357 w 399"/>
                <a:gd name="T27" fmla="*/ 312 h 766"/>
                <a:gd name="T28" fmla="*/ 377 w 399"/>
                <a:gd name="T29" fmla="*/ 335 h 766"/>
                <a:gd name="T30" fmla="*/ 395 w 399"/>
                <a:gd name="T31" fmla="*/ 365 h 766"/>
                <a:gd name="T32" fmla="*/ 393 w 399"/>
                <a:gd name="T33" fmla="*/ 394 h 766"/>
                <a:gd name="T34" fmla="*/ 383 w 399"/>
                <a:gd name="T35" fmla="*/ 419 h 766"/>
                <a:gd name="T36" fmla="*/ 373 w 399"/>
                <a:gd name="T37" fmla="*/ 447 h 766"/>
                <a:gd name="T38" fmla="*/ 362 w 399"/>
                <a:gd name="T39" fmla="*/ 451 h 766"/>
                <a:gd name="T40" fmla="*/ 334 w 399"/>
                <a:gd name="T41" fmla="*/ 451 h 766"/>
                <a:gd name="T42" fmla="*/ 314 w 399"/>
                <a:gd name="T43" fmla="*/ 462 h 766"/>
                <a:gd name="T44" fmla="*/ 324 w 399"/>
                <a:gd name="T45" fmla="*/ 489 h 766"/>
                <a:gd name="T46" fmla="*/ 327 w 399"/>
                <a:gd name="T47" fmla="*/ 510 h 766"/>
                <a:gd name="T48" fmla="*/ 334 w 399"/>
                <a:gd name="T49" fmla="*/ 536 h 766"/>
                <a:gd name="T50" fmla="*/ 347 w 399"/>
                <a:gd name="T51" fmla="*/ 569 h 766"/>
                <a:gd name="T52" fmla="*/ 357 w 399"/>
                <a:gd name="T53" fmla="*/ 593 h 766"/>
                <a:gd name="T54" fmla="*/ 355 w 399"/>
                <a:gd name="T55" fmla="*/ 622 h 766"/>
                <a:gd name="T56" fmla="*/ 342 w 399"/>
                <a:gd name="T57" fmla="*/ 642 h 766"/>
                <a:gd name="T58" fmla="*/ 343 w 399"/>
                <a:gd name="T59" fmla="*/ 665 h 766"/>
                <a:gd name="T60" fmla="*/ 340 w 399"/>
                <a:gd name="T61" fmla="*/ 699 h 766"/>
                <a:gd name="T62" fmla="*/ 332 w 399"/>
                <a:gd name="T63" fmla="*/ 717 h 766"/>
                <a:gd name="T64" fmla="*/ 317 w 399"/>
                <a:gd name="T65" fmla="*/ 736 h 766"/>
                <a:gd name="T66" fmla="*/ 295 w 399"/>
                <a:gd name="T67" fmla="*/ 753 h 766"/>
                <a:gd name="T68" fmla="*/ 278 w 399"/>
                <a:gd name="T69" fmla="*/ 757 h 766"/>
                <a:gd name="T70" fmla="*/ 263 w 399"/>
                <a:gd name="T71" fmla="*/ 754 h 766"/>
                <a:gd name="T72" fmla="*/ 256 w 399"/>
                <a:gd name="T73" fmla="*/ 759 h 766"/>
                <a:gd name="T74" fmla="*/ 248 w 399"/>
                <a:gd name="T75" fmla="*/ 759 h 766"/>
                <a:gd name="T76" fmla="*/ 252 w 399"/>
                <a:gd name="T77" fmla="*/ 720 h 766"/>
                <a:gd name="T78" fmla="*/ 234 w 399"/>
                <a:gd name="T79" fmla="*/ 695 h 766"/>
                <a:gd name="T80" fmla="*/ 219 w 399"/>
                <a:gd name="T81" fmla="*/ 669 h 766"/>
                <a:gd name="T82" fmla="*/ 200 w 399"/>
                <a:gd name="T83" fmla="*/ 629 h 766"/>
                <a:gd name="T84" fmla="*/ 175 w 399"/>
                <a:gd name="T85" fmla="*/ 586 h 766"/>
                <a:gd name="T86" fmla="*/ 114 w 399"/>
                <a:gd name="T87" fmla="*/ 499 h 766"/>
                <a:gd name="T88" fmla="*/ 90 w 399"/>
                <a:gd name="T89" fmla="*/ 432 h 766"/>
                <a:gd name="T90" fmla="*/ 126 w 399"/>
                <a:gd name="T91" fmla="*/ 389 h 766"/>
                <a:gd name="T92" fmla="*/ 124 w 399"/>
                <a:gd name="T93" fmla="*/ 326 h 766"/>
                <a:gd name="T94" fmla="*/ 115 w 399"/>
                <a:gd name="T95" fmla="*/ 254 h 766"/>
                <a:gd name="T96" fmla="*/ 61 w 399"/>
                <a:gd name="T97" fmla="*/ 252 h 766"/>
                <a:gd name="T98" fmla="*/ 60 w 399"/>
                <a:gd name="T99" fmla="*/ 209 h 766"/>
                <a:gd name="T100" fmla="*/ 47 w 399"/>
                <a:gd name="T101" fmla="*/ 210 h 766"/>
                <a:gd name="T102" fmla="*/ 27 w 399"/>
                <a:gd name="T103" fmla="*/ 176 h 766"/>
                <a:gd name="T104" fmla="*/ 38 w 399"/>
                <a:gd name="T105" fmla="*/ 162 h 766"/>
                <a:gd name="T106" fmla="*/ 0 w 399"/>
                <a:gd name="T107" fmla="*/ 128 h 766"/>
                <a:gd name="T108" fmla="*/ 27 w 399"/>
                <a:gd name="T109" fmla="*/ 102 h 766"/>
                <a:gd name="T110" fmla="*/ 50 w 399"/>
                <a:gd name="T111" fmla="*/ 75 h 766"/>
                <a:gd name="T112" fmla="*/ 79 w 399"/>
                <a:gd name="T113" fmla="*/ 1 h 7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399" h="766">
                  <a:moveTo>
                    <a:pt x="100" y="0"/>
                  </a:moveTo>
                  <a:lnTo>
                    <a:pt x="133" y="11"/>
                  </a:lnTo>
                  <a:lnTo>
                    <a:pt x="143" y="8"/>
                  </a:lnTo>
                  <a:lnTo>
                    <a:pt x="151" y="16"/>
                  </a:lnTo>
                  <a:lnTo>
                    <a:pt x="158" y="8"/>
                  </a:lnTo>
                  <a:lnTo>
                    <a:pt x="174" y="4"/>
                  </a:lnTo>
                  <a:lnTo>
                    <a:pt x="196" y="14"/>
                  </a:lnTo>
                  <a:lnTo>
                    <a:pt x="197" y="15"/>
                  </a:lnTo>
                  <a:lnTo>
                    <a:pt x="201" y="19"/>
                  </a:lnTo>
                  <a:lnTo>
                    <a:pt x="203" y="23"/>
                  </a:lnTo>
                  <a:lnTo>
                    <a:pt x="205" y="35"/>
                  </a:lnTo>
                  <a:lnTo>
                    <a:pt x="205" y="38"/>
                  </a:lnTo>
                  <a:lnTo>
                    <a:pt x="211" y="41"/>
                  </a:lnTo>
                  <a:lnTo>
                    <a:pt x="212" y="49"/>
                  </a:lnTo>
                  <a:lnTo>
                    <a:pt x="215" y="52"/>
                  </a:lnTo>
                  <a:lnTo>
                    <a:pt x="219" y="53"/>
                  </a:lnTo>
                  <a:lnTo>
                    <a:pt x="222" y="54"/>
                  </a:lnTo>
                  <a:lnTo>
                    <a:pt x="222" y="56"/>
                  </a:lnTo>
                  <a:lnTo>
                    <a:pt x="233" y="69"/>
                  </a:lnTo>
                  <a:lnTo>
                    <a:pt x="238" y="76"/>
                  </a:lnTo>
                  <a:lnTo>
                    <a:pt x="246" y="95"/>
                  </a:lnTo>
                  <a:lnTo>
                    <a:pt x="253" y="94"/>
                  </a:lnTo>
                  <a:lnTo>
                    <a:pt x="259" y="93"/>
                  </a:lnTo>
                  <a:lnTo>
                    <a:pt x="260" y="93"/>
                  </a:lnTo>
                  <a:lnTo>
                    <a:pt x="261" y="101"/>
                  </a:lnTo>
                  <a:lnTo>
                    <a:pt x="265" y="102"/>
                  </a:lnTo>
                  <a:lnTo>
                    <a:pt x="267" y="101"/>
                  </a:lnTo>
                  <a:lnTo>
                    <a:pt x="272" y="93"/>
                  </a:lnTo>
                  <a:lnTo>
                    <a:pt x="282" y="95"/>
                  </a:lnTo>
                  <a:lnTo>
                    <a:pt x="289" y="98"/>
                  </a:lnTo>
                  <a:lnTo>
                    <a:pt x="297" y="101"/>
                  </a:lnTo>
                  <a:lnTo>
                    <a:pt x="298" y="102"/>
                  </a:lnTo>
                  <a:lnTo>
                    <a:pt x="306" y="105"/>
                  </a:lnTo>
                  <a:lnTo>
                    <a:pt x="317" y="114"/>
                  </a:lnTo>
                  <a:lnTo>
                    <a:pt x="331" y="109"/>
                  </a:lnTo>
                  <a:lnTo>
                    <a:pt x="332" y="112"/>
                  </a:lnTo>
                  <a:lnTo>
                    <a:pt x="334" y="119"/>
                  </a:lnTo>
                  <a:lnTo>
                    <a:pt x="335" y="123"/>
                  </a:lnTo>
                  <a:lnTo>
                    <a:pt x="336" y="127"/>
                  </a:lnTo>
                  <a:lnTo>
                    <a:pt x="335" y="135"/>
                  </a:lnTo>
                  <a:lnTo>
                    <a:pt x="334" y="139"/>
                  </a:lnTo>
                  <a:lnTo>
                    <a:pt x="334" y="144"/>
                  </a:lnTo>
                  <a:lnTo>
                    <a:pt x="332" y="151"/>
                  </a:lnTo>
                  <a:lnTo>
                    <a:pt x="332" y="153"/>
                  </a:lnTo>
                  <a:lnTo>
                    <a:pt x="331" y="159"/>
                  </a:lnTo>
                  <a:lnTo>
                    <a:pt x="329" y="161"/>
                  </a:lnTo>
                  <a:lnTo>
                    <a:pt x="329" y="164"/>
                  </a:lnTo>
                  <a:lnTo>
                    <a:pt x="327" y="174"/>
                  </a:lnTo>
                  <a:lnTo>
                    <a:pt x="327" y="177"/>
                  </a:lnTo>
                  <a:lnTo>
                    <a:pt x="327" y="180"/>
                  </a:lnTo>
                  <a:lnTo>
                    <a:pt x="325" y="185"/>
                  </a:lnTo>
                  <a:lnTo>
                    <a:pt x="324" y="192"/>
                  </a:lnTo>
                  <a:lnTo>
                    <a:pt x="323" y="196"/>
                  </a:lnTo>
                  <a:lnTo>
                    <a:pt x="323" y="199"/>
                  </a:lnTo>
                  <a:lnTo>
                    <a:pt x="323" y="203"/>
                  </a:lnTo>
                  <a:lnTo>
                    <a:pt x="321" y="210"/>
                  </a:lnTo>
                  <a:lnTo>
                    <a:pt x="321" y="214"/>
                  </a:lnTo>
                  <a:lnTo>
                    <a:pt x="320" y="221"/>
                  </a:lnTo>
                  <a:lnTo>
                    <a:pt x="320" y="225"/>
                  </a:lnTo>
                  <a:lnTo>
                    <a:pt x="319" y="229"/>
                  </a:lnTo>
                  <a:lnTo>
                    <a:pt x="319" y="232"/>
                  </a:lnTo>
                  <a:lnTo>
                    <a:pt x="317" y="236"/>
                  </a:lnTo>
                  <a:lnTo>
                    <a:pt x="316" y="240"/>
                  </a:lnTo>
                  <a:lnTo>
                    <a:pt x="316" y="243"/>
                  </a:lnTo>
                  <a:lnTo>
                    <a:pt x="314" y="249"/>
                  </a:lnTo>
                  <a:lnTo>
                    <a:pt x="313" y="259"/>
                  </a:lnTo>
                  <a:lnTo>
                    <a:pt x="312" y="262"/>
                  </a:lnTo>
                  <a:lnTo>
                    <a:pt x="312" y="264"/>
                  </a:lnTo>
                  <a:lnTo>
                    <a:pt x="310" y="270"/>
                  </a:lnTo>
                  <a:lnTo>
                    <a:pt x="316" y="277"/>
                  </a:lnTo>
                  <a:lnTo>
                    <a:pt x="321" y="284"/>
                  </a:lnTo>
                  <a:lnTo>
                    <a:pt x="323" y="288"/>
                  </a:lnTo>
                  <a:lnTo>
                    <a:pt x="327" y="293"/>
                  </a:lnTo>
                  <a:lnTo>
                    <a:pt x="331" y="297"/>
                  </a:lnTo>
                  <a:lnTo>
                    <a:pt x="334" y="300"/>
                  </a:lnTo>
                  <a:lnTo>
                    <a:pt x="335" y="300"/>
                  </a:lnTo>
                  <a:lnTo>
                    <a:pt x="338" y="304"/>
                  </a:lnTo>
                  <a:lnTo>
                    <a:pt x="340" y="307"/>
                  </a:lnTo>
                  <a:lnTo>
                    <a:pt x="340" y="308"/>
                  </a:lnTo>
                  <a:lnTo>
                    <a:pt x="344" y="314"/>
                  </a:lnTo>
                  <a:lnTo>
                    <a:pt x="347" y="312"/>
                  </a:lnTo>
                  <a:lnTo>
                    <a:pt x="351" y="312"/>
                  </a:lnTo>
                  <a:lnTo>
                    <a:pt x="354" y="312"/>
                  </a:lnTo>
                  <a:lnTo>
                    <a:pt x="357" y="312"/>
                  </a:lnTo>
                  <a:lnTo>
                    <a:pt x="362" y="312"/>
                  </a:lnTo>
                  <a:lnTo>
                    <a:pt x="366" y="319"/>
                  </a:lnTo>
                  <a:lnTo>
                    <a:pt x="369" y="323"/>
                  </a:lnTo>
                  <a:lnTo>
                    <a:pt x="370" y="324"/>
                  </a:lnTo>
                  <a:lnTo>
                    <a:pt x="373" y="330"/>
                  </a:lnTo>
                  <a:lnTo>
                    <a:pt x="377" y="335"/>
                  </a:lnTo>
                  <a:lnTo>
                    <a:pt x="381" y="342"/>
                  </a:lnTo>
                  <a:lnTo>
                    <a:pt x="383" y="342"/>
                  </a:lnTo>
                  <a:lnTo>
                    <a:pt x="384" y="346"/>
                  </a:lnTo>
                  <a:lnTo>
                    <a:pt x="387" y="350"/>
                  </a:lnTo>
                  <a:lnTo>
                    <a:pt x="391" y="357"/>
                  </a:lnTo>
                  <a:lnTo>
                    <a:pt x="395" y="365"/>
                  </a:lnTo>
                  <a:lnTo>
                    <a:pt x="399" y="371"/>
                  </a:lnTo>
                  <a:lnTo>
                    <a:pt x="398" y="378"/>
                  </a:lnTo>
                  <a:lnTo>
                    <a:pt x="396" y="380"/>
                  </a:lnTo>
                  <a:lnTo>
                    <a:pt x="396" y="383"/>
                  </a:lnTo>
                  <a:lnTo>
                    <a:pt x="395" y="389"/>
                  </a:lnTo>
                  <a:lnTo>
                    <a:pt x="393" y="394"/>
                  </a:lnTo>
                  <a:lnTo>
                    <a:pt x="393" y="397"/>
                  </a:lnTo>
                  <a:lnTo>
                    <a:pt x="392" y="401"/>
                  </a:lnTo>
                  <a:lnTo>
                    <a:pt x="389" y="406"/>
                  </a:lnTo>
                  <a:lnTo>
                    <a:pt x="387" y="412"/>
                  </a:lnTo>
                  <a:lnTo>
                    <a:pt x="385" y="416"/>
                  </a:lnTo>
                  <a:lnTo>
                    <a:pt x="383" y="419"/>
                  </a:lnTo>
                  <a:lnTo>
                    <a:pt x="381" y="421"/>
                  </a:lnTo>
                  <a:lnTo>
                    <a:pt x="377" y="427"/>
                  </a:lnTo>
                  <a:lnTo>
                    <a:pt x="376" y="432"/>
                  </a:lnTo>
                  <a:lnTo>
                    <a:pt x="374" y="436"/>
                  </a:lnTo>
                  <a:lnTo>
                    <a:pt x="373" y="443"/>
                  </a:lnTo>
                  <a:lnTo>
                    <a:pt x="373" y="447"/>
                  </a:lnTo>
                  <a:lnTo>
                    <a:pt x="372" y="449"/>
                  </a:lnTo>
                  <a:lnTo>
                    <a:pt x="370" y="449"/>
                  </a:lnTo>
                  <a:lnTo>
                    <a:pt x="370" y="450"/>
                  </a:lnTo>
                  <a:lnTo>
                    <a:pt x="369" y="450"/>
                  </a:lnTo>
                  <a:lnTo>
                    <a:pt x="363" y="451"/>
                  </a:lnTo>
                  <a:lnTo>
                    <a:pt x="362" y="451"/>
                  </a:lnTo>
                  <a:lnTo>
                    <a:pt x="361" y="451"/>
                  </a:lnTo>
                  <a:lnTo>
                    <a:pt x="354" y="450"/>
                  </a:lnTo>
                  <a:lnTo>
                    <a:pt x="347" y="450"/>
                  </a:lnTo>
                  <a:lnTo>
                    <a:pt x="342" y="450"/>
                  </a:lnTo>
                  <a:lnTo>
                    <a:pt x="335" y="451"/>
                  </a:lnTo>
                  <a:lnTo>
                    <a:pt x="334" y="451"/>
                  </a:lnTo>
                  <a:lnTo>
                    <a:pt x="328" y="454"/>
                  </a:lnTo>
                  <a:lnTo>
                    <a:pt x="321" y="455"/>
                  </a:lnTo>
                  <a:lnTo>
                    <a:pt x="317" y="457"/>
                  </a:lnTo>
                  <a:lnTo>
                    <a:pt x="316" y="457"/>
                  </a:lnTo>
                  <a:lnTo>
                    <a:pt x="313" y="458"/>
                  </a:lnTo>
                  <a:lnTo>
                    <a:pt x="314" y="462"/>
                  </a:lnTo>
                  <a:lnTo>
                    <a:pt x="317" y="468"/>
                  </a:lnTo>
                  <a:lnTo>
                    <a:pt x="319" y="472"/>
                  </a:lnTo>
                  <a:lnTo>
                    <a:pt x="321" y="477"/>
                  </a:lnTo>
                  <a:lnTo>
                    <a:pt x="321" y="483"/>
                  </a:lnTo>
                  <a:lnTo>
                    <a:pt x="323" y="487"/>
                  </a:lnTo>
                  <a:lnTo>
                    <a:pt x="324" y="489"/>
                  </a:lnTo>
                  <a:lnTo>
                    <a:pt x="325" y="492"/>
                  </a:lnTo>
                  <a:lnTo>
                    <a:pt x="325" y="495"/>
                  </a:lnTo>
                  <a:lnTo>
                    <a:pt x="325" y="502"/>
                  </a:lnTo>
                  <a:lnTo>
                    <a:pt x="325" y="503"/>
                  </a:lnTo>
                  <a:lnTo>
                    <a:pt x="325" y="504"/>
                  </a:lnTo>
                  <a:lnTo>
                    <a:pt x="327" y="510"/>
                  </a:lnTo>
                  <a:lnTo>
                    <a:pt x="328" y="518"/>
                  </a:lnTo>
                  <a:lnTo>
                    <a:pt x="329" y="524"/>
                  </a:lnTo>
                  <a:lnTo>
                    <a:pt x="331" y="528"/>
                  </a:lnTo>
                  <a:lnTo>
                    <a:pt x="332" y="533"/>
                  </a:lnTo>
                  <a:lnTo>
                    <a:pt x="332" y="534"/>
                  </a:lnTo>
                  <a:lnTo>
                    <a:pt x="334" y="536"/>
                  </a:lnTo>
                  <a:lnTo>
                    <a:pt x="336" y="540"/>
                  </a:lnTo>
                  <a:lnTo>
                    <a:pt x="340" y="547"/>
                  </a:lnTo>
                  <a:lnTo>
                    <a:pt x="343" y="551"/>
                  </a:lnTo>
                  <a:lnTo>
                    <a:pt x="347" y="558"/>
                  </a:lnTo>
                  <a:lnTo>
                    <a:pt x="347" y="563"/>
                  </a:lnTo>
                  <a:lnTo>
                    <a:pt x="347" y="569"/>
                  </a:lnTo>
                  <a:lnTo>
                    <a:pt x="349" y="573"/>
                  </a:lnTo>
                  <a:lnTo>
                    <a:pt x="351" y="575"/>
                  </a:lnTo>
                  <a:lnTo>
                    <a:pt x="354" y="579"/>
                  </a:lnTo>
                  <a:lnTo>
                    <a:pt x="354" y="582"/>
                  </a:lnTo>
                  <a:lnTo>
                    <a:pt x="355" y="589"/>
                  </a:lnTo>
                  <a:lnTo>
                    <a:pt x="357" y="593"/>
                  </a:lnTo>
                  <a:lnTo>
                    <a:pt x="357" y="599"/>
                  </a:lnTo>
                  <a:lnTo>
                    <a:pt x="357" y="601"/>
                  </a:lnTo>
                  <a:lnTo>
                    <a:pt x="357" y="604"/>
                  </a:lnTo>
                  <a:lnTo>
                    <a:pt x="357" y="611"/>
                  </a:lnTo>
                  <a:lnTo>
                    <a:pt x="355" y="615"/>
                  </a:lnTo>
                  <a:lnTo>
                    <a:pt x="355" y="622"/>
                  </a:lnTo>
                  <a:lnTo>
                    <a:pt x="354" y="627"/>
                  </a:lnTo>
                  <a:lnTo>
                    <a:pt x="351" y="631"/>
                  </a:lnTo>
                  <a:lnTo>
                    <a:pt x="349" y="635"/>
                  </a:lnTo>
                  <a:lnTo>
                    <a:pt x="347" y="637"/>
                  </a:lnTo>
                  <a:lnTo>
                    <a:pt x="344" y="639"/>
                  </a:lnTo>
                  <a:lnTo>
                    <a:pt x="342" y="642"/>
                  </a:lnTo>
                  <a:lnTo>
                    <a:pt x="342" y="646"/>
                  </a:lnTo>
                  <a:lnTo>
                    <a:pt x="342" y="649"/>
                  </a:lnTo>
                  <a:lnTo>
                    <a:pt x="342" y="654"/>
                  </a:lnTo>
                  <a:lnTo>
                    <a:pt x="342" y="656"/>
                  </a:lnTo>
                  <a:lnTo>
                    <a:pt x="343" y="661"/>
                  </a:lnTo>
                  <a:lnTo>
                    <a:pt x="343" y="665"/>
                  </a:lnTo>
                  <a:lnTo>
                    <a:pt x="344" y="668"/>
                  </a:lnTo>
                  <a:lnTo>
                    <a:pt x="346" y="676"/>
                  </a:lnTo>
                  <a:lnTo>
                    <a:pt x="344" y="684"/>
                  </a:lnTo>
                  <a:lnTo>
                    <a:pt x="343" y="689"/>
                  </a:lnTo>
                  <a:lnTo>
                    <a:pt x="342" y="693"/>
                  </a:lnTo>
                  <a:lnTo>
                    <a:pt x="340" y="699"/>
                  </a:lnTo>
                  <a:lnTo>
                    <a:pt x="340" y="701"/>
                  </a:lnTo>
                  <a:lnTo>
                    <a:pt x="339" y="701"/>
                  </a:lnTo>
                  <a:lnTo>
                    <a:pt x="339" y="702"/>
                  </a:lnTo>
                  <a:lnTo>
                    <a:pt x="336" y="709"/>
                  </a:lnTo>
                  <a:lnTo>
                    <a:pt x="334" y="714"/>
                  </a:lnTo>
                  <a:lnTo>
                    <a:pt x="332" y="717"/>
                  </a:lnTo>
                  <a:lnTo>
                    <a:pt x="328" y="721"/>
                  </a:lnTo>
                  <a:lnTo>
                    <a:pt x="324" y="724"/>
                  </a:lnTo>
                  <a:lnTo>
                    <a:pt x="321" y="728"/>
                  </a:lnTo>
                  <a:lnTo>
                    <a:pt x="321" y="731"/>
                  </a:lnTo>
                  <a:lnTo>
                    <a:pt x="320" y="732"/>
                  </a:lnTo>
                  <a:lnTo>
                    <a:pt x="317" y="736"/>
                  </a:lnTo>
                  <a:lnTo>
                    <a:pt x="314" y="738"/>
                  </a:lnTo>
                  <a:lnTo>
                    <a:pt x="309" y="742"/>
                  </a:lnTo>
                  <a:lnTo>
                    <a:pt x="304" y="744"/>
                  </a:lnTo>
                  <a:lnTo>
                    <a:pt x="302" y="746"/>
                  </a:lnTo>
                  <a:lnTo>
                    <a:pt x="298" y="750"/>
                  </a:lnTo>
                  <a:lnTo>
                    <a:pt x="295" y="753"/>
                  </a:lnTo>
                  <a:lnTo>
                    <a:pt x="294" y="755"/>
                  </a:lnTo>
                  <a:lnTo>
                    <a:pt x="293" y="755"/>
                  </a:lnTo>
                  <a:lnTo>
                    <a:pt x="291" y="757"/>
                  </a:lnTo>
                  <a:lnTo>
                    <a:pt x="289" y="754"/>
                  </a:lnTo>
                  <a:lnTo>
                    <a:pt x="284" y="755"/>
                  </a:lnTo>
                  <a:lnTo>
                    <a:pt x="278" y="757"/>
                  </a:lnTo>
                  <a:lnTo>
                    <a:pt x="276" y="755"/>
                  </a:lnTo>
                  <a:lnTo>
                    <a:pt x="275" y="755"/>
                  </a:lnTo>
                  <a:lnTo>
                    <a:pt x="274" y="754"/>
                  </a:lnTo>
                  <a:lnTo>
                    <a:pt x="269" y="753"/>
                  </a:lnTo>
                  <a:lnTo>
                    <a:pt x="268" y="751"/>
                  </a:lnTo>
                  <a:lnTo>
                    <a:pt x="263" y="754"/>
                  </a:lnTo>
                  <a:lnTo>
                    <a:pt x="261" y="755"/>
                  </a:lnTo>
                  <a:lnTo>
                    <a:pt x="260" y="757"/>
                  </a:lnTo>
                  <a:lnTo>
                    <a:pt x="260" y="758"/>
                  </a:lnTo>
                  <a:lnTo>
                    <a:pt x="259" y="759"/>
                  </a:lnTo>
                  <a:lnTo>
                    <a:pt x="257" y="759"/>
                  </a:lnTo>
                  <a:lnTo>
                    <a:pt x="256" y="759"/>
                  </a:lnTo>
                  <a:lnTo>
                    <a:pt x="256" y="761"/>
                  </a:lnTo>
                  <a:lnTo>
                    <a:pt x="256" y="762"/>
                  </a:lnTo>
                  <a:lnTo>
                    <a:pt x="256" y="764"/>
                  </a:lnTo>
                  <a:lnTo>
                    <a:pt x="253" y="765"/>
                  </a:lnTo>
                  <a:lnTo>
                    <a:pt x="249" y="766"/>
                  </a:lnTo>
                  <a:lnTo>
                    <a:pt x="248" y="759"/>
                  </a:lnTo>
                  <a:lnTo>
                    <a:pt x="246" y="754"/>
                  </a:lnTo>
                  <a:lnTo>
                    <a:pt x="246" y="753"/>
                  </a:lnTo>
                  <a:lnTo>
                    <a:pt x="245" y="744"/>
                  </a:lnTo>
                  <a:lnTo>
                    <a:pt x="248" y="743"/>
                  </a:lnTo>
                  <a:lnTo>
                    <a:pt x="245" y="732"/>
                  </a:lnTo>
                  <a:lnTo>
                    <a:pt x="252" y="720"/>
                  </a:lnTo>
                  <a:lnTo>
                    <a:pt x="249" y="719"/>
                  </a:lnTo>
                  <a:lnTo>
                    <a:pt x="249" y="710"/>
                  </a:lnTo>
                  <a:lnTo>
                    <a:pt x="245" y="712"/>
                  </a:lnTo>
                  <a:lnTo>
                    <a:pt x="241" y="699"/>
                  </a:lnTo>
                  <a:lnTo>
                    <a:pt x="235" y="697"/>
                  </a:lnTo>
                  <a:lnTo>
                    <a:pt x="234" y="695"/>
                  </a:lnTo>
                  <a:lnTo>
                    <a:pt x="220" y="680"/>
                  </a:lnTo>
                  <a:lnTo>
                    <a:pt x="220" y="678"/>
                  </a:lnTo>
                  <a:lnTo>
                    <a:pt x="219" y="676"/>
                  </a:lnTo>
                  <a:lnTo>
                    <a:pt x="218" y="676"/>
                  </a:lnTo>
                  <a:lnTo>
                    <a:pt x="219" y="671"/>
                  </a:lnTo>
                  <a:lnTo>
                    <a:pt x="219" y="669"/>
                  </a:lnTo>
                  <a:lnTo>
                    <a:pt x="220" y="665"/>
                  </a:lnTo>
                  <a:lnTo>
                    <a:pt x="222" y="657"/>
                  </a:lnTo>
                  <a:lnTo>
                    <a:pt x="223" y="656"/>
                  </a:lnTo>
                  <a:lnTo>
                    <a:pt x="223" y="652"/>
                  </a:lnTo>
                  <a:lnTo>
                    <a:pt x="212" y="644"/>
                  </a:lnTo>
                  <a:lnTo>
                    <a:pt x="200" y="629"/>
                  </a:lnTo>
                  <a:lnTo>
                    <a:pt x="190" y="600"/>
                  </a:lnTo>
                  <a:lnTo>
                    <a:pt x="184" y="593"/>
                  </a:lnTo>
                  <a:lnTo>
                    <a:pt x="182" y="592"/>
                  </a:lnTo>
                  <a:lnTo>
                    <a:pt x="180" y="589"/>
                  </a:lnTo>
                  <a:lnTo>
                    <a:pt x="178" y="588"/>
                  </a:lnTo>
                  <a:lnTo>
                    <a:pt x="175" y="586"/>
                  </a:lnTo>
                  <a:lnTo>
                    <a:pt x="177" y="570"/>
                  </a:lnTo>
                  <a:lnTo>
                    <a:pt x="169" y="559"/>
                  </a:lnTo>
                  <a:lnTo>
                    <a:pt x="156" y="540"/>
                  </a:lnTo>
                  <a:lnTo>
                    <a:pt x="133" y="518"/>
                  </a:lnTo>
                  <a:lnTo>
                    <a:pt x="120" y="511"/>
                  </a:lnTo>
                  <a:lnTo>
                    <a:pt x="114" y="499"/>
                  </a:lnTo>
                  <a:lnTo>
                    <a:pt x="118" y="485"/>
                  </a:lnTo>
                  <a:lnTo>
                    <a:pt x="113" y="469"/>
                  </a:lnTo>
                  <a:lnTo>
                    <a:pt x="110" y="464"/>
                  </a:lnTo>
                  <a:lnTo>
                    <a:pt x="88" y="440"/>
                  </a:lnTo>
                  <a:lnTo>
                    <a:pt x="85" y="434"/>
                  </a:lnTo>
                  <a:lnTo>
                    <a:pt x="90" y="432"/>
                  </a:lnTo>
                  <a:lnTo>
                    <a:pt x="92" y="432"/>
                  </a:lnTo>
                  <a:lnTo>
                    <a:pt x="92" y="431"/>
                  </a:lnTo>
                  <a:lnTo>
                    <a:pt x="102" y="428"/>
                  </a:lnTo>
                  <a:lnTo>
                    <a:pt x="115" y="408"/>
                  </a:lnTo>
                  <a:lnTo>
                    <a:pt x="125" y="391"/>
                  </a:lnTo>
                  <a:lnTo>
                    <a:pt x="126" y="389"/>
                  </a:lnTo>
                  <a:lnTo>
                    <a:pt x="140" y="382"/>
                  </a:lnTo>
                  <a:lnTo>
                    <a:pt x="141" y="382"/>
                  </a:lnTo>
                  <a:lnTo>
                    <a:pt x="140" y="380"/>
                  </a:lnTo>
                  <a:lnTo>
                    <a:pt x="128" y="341"/>
                  </a:lnTo>
                  <a:lnTo>
                    <a:pt x="125" y="333"/>
                  </a:lnTo>
                  <a:lnTo>
                    <a:pt x="124" y="326"/>
                  </a:lnTo>
                  <a:lnTo>
                    <a:pt x="126" y="319"/>
                  </a:lnTo>
                  <a:lnTo>
                    <a:pt x="126" y="318"/>
                  </a:lnTo>
                  <a:lnTo>
                    <a:pt x="122" y="292"/>
                  </a:lnTo>
                  <a:lnTo>
                    <a:pt x="122" y="281"/>
                  </a:lnTo>
                  <a:lnTo>
                    <a:pt x="122" y="263"/>
                  </a:lnTo>
                  <a:lnTo>
                    <a:pt x="115" y="254"/>
                  </a:lnTo>
                  <a:lnTo>
                    <a:pt x="103" y="259"/>
                  </a:lnTo>
                  <a:lnTo>
                    <a:pt x="102" y="260"/>
                  </a:lnTo>
                  <a:lnTo>
                    <a:pt x="92" y="273"/>
                  </a:lnTo>
                  <a:lnTo>
                    <a:pt x="79" y="259"/>
                  </a:lnTo>
                  <a:lnTo>
                    <a:pt x="65" y="254"/>
                  </a:lnTo>
                  <a:lnTo>
                    <a:pt x="61" y="252"/>
                  </a:lnTo>
                  <a:lnTo>
                    <a:pt x="50" y="247"/>
                  </a:lnTo>
                  <a:lnTo>
                    <a:pt x="60" y="226"/>
                  </a:lnTo>
                  <a:lnTo>
                    <a:pt x="65" y="214"/>
                  </a:lnTo>
                  <a:lnTo>
                    <a:pt x="65" y="213"/>
                  </a:lnTo>
                  <a:lnTo>
                    <a:pt x="61" y="210"/>
                  </a:lnTo>
                  <a:lnTo>
                    <a:pt x="60" y="209"/>
                  </a:lnTo>
                  <a:lnTo>
                    <a:pt x="57" y="207"/>
                  </a:lnTo>
                  <a:lnTo>
                    <a:pt x="54" y="206"/>
                  </a:lnTo>
                  <a:lnTo>
                    <a:pt x="49" y="206"/>
                  </a:lnTo>
                  <a:lnTo>
                    <a:pt x="47" y="204"/>
                  </a:lnTo>
                  <a:lnTo>
                    <a:pt x="47" y="207"/>
                  </a:lnTo>
                  <a:lnTo>
                    <a:pt x="47" y="210"/>
                  </a:lnTo>
                  <a:lnTo>
                    <a:pt x="47" y="211"/>
                  </a:lnTo>
                  <a:lnTo>
                    <a:pt x="46" y="210"/>
                  </a:lnTo>
                  <a:lnTo>
                    <a:pt x="27" y="204"/>
                  </a:lnTo>
                  <a:lnTo>
                    <a:pt x="30" y="192"/>
                  </a:lnTo>
                  <a:lnTo>
                    <a:pt x="28" y="177"/>
                  </a:lnTo>
                  <a:lnTo>
                    <a:pt x="27" y="176"/>
                  </a:lnTo>
                  <a:lnTo>
                    <a:pt x="27" y="174"/>
                  </a:lnTo>
                  <a:lnTo>
                    <a:pt x="32" y="170"/>
                  </a:lnTo>
                  <a:lnTo>
                    <a:pt x="32" y="169"/>
                  </a:lnTo>
                  <a:lnTo>
                    <a:pt x="39" y="168"/>
                  </a:lnTo>
                  <a:lnTo>
                    <a:pt x="39" y="165"/>
                  </a:lnTo>
                  <a:lnTo>
                    <a:pt x="38" y="162"/>
                  </a:lnTo>
                  <a:lnTo>
                    <a:pt x="35" y="159"/>
                  </a:lnTo>
                  <a:lnTo>
                    <a:pt x="26" y="149"/>
                  </a:lnTo>
                  <a:lnTo>
                    <a:pt x="21" y="144"/>
                  </a:lnTo>
                  <a:lnTo>
                    <a:pt x="8" y="140"/>
                  </a:lnTo>
                  <a:lnTo>
                    <a:pt x="1" y="129"/>
                  </a:lnTo>
                  <a:lnTo>
                    <a:pt x="0" y="128"/>
                  </a:lnTo>
                  <a:lnTo>
                    <a:pt x="8" y="124"/>
                  </a:lnTo>
                  <a:lnTo>
                    <a:pt x="9" y="123"/>
                  </a:lnTo>
                  <a:lnTo>
                    <a:pt x="9" y="121"/>
                  </a:lnTo>
                  <a:lnTo>
                    <a:pt x="12" y="119"/>
                  </a:lnTo>
                  <a:lnTo>
                    <a:pt x="19" y="109"/>
                  </a:lnTo>
                  <a:lnTo>
                    <a:pt x="27" y="102"/>
                  </a:lnTo>
                  <a:lnTo>
                    <a:pt x="36" y="91"/>
                  </a:lnTo>
                  <a:lnTo>
                    <a:pt x="32" y="87"/>
                  </a:lnTo>
                  <a:lnTo>
                    <a:pt x="35" y="83"/>
                  </a:lnTo>
                  <a:lnTo>
                    <a:pt x="42" y="89"/>
                  </a:lnTo>
                  <a:lnTo>
                    <a:pt x="47" y="86"/>
                  </a:lnTo>
                  <a:lnTo>
                    <a:pt x="50" y="75"/>
                  </a:lnTo>
                  <a:lnTo>
                    <a:pt x="68" y="68"/>
                  </a:lnTo>
                  <a:lnTo>
                    <a:pt x="60" y="33"/>
                  </a:lnTo>
                  <a:lnTo>
                    <a:pt x="64" y="26"/>
                  </a:lnTo>
                  <a:lnTo>
                    <a:pt x="68" y="18"/>
                  </a:lnTo>
                  <a:lnTo>
                    <a:pt x="76" y="7"/>
                  </a:lnTo>
                  <a:lnTo>
                    <a:pt x="79" y="1"/>
                  </a:lnTo>
                  <a:lnTo>
                    <a:pt x="79" y="0"/>
                  </a:lnTo>
                  <a:lnTo>
                    <a:pt x="80" y="0"/>
                  </a:lnTo>
                  <a:lnTo>
                    <a:pt x="92" y="0"/>
                  </a:lnTo>
                  <a:lnTo>
                    <a:pt x="100" y="0"/>
                  </a:lnTo>
                  <a:close/>
                </a:path>
              </a:pathLst>
            </a:custGeom>
            <a:solidFill>
              <a:srgbClr val="DCF0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92" name="Freeform 9"/>
            <p:cNvSpPr>
              <a:spLocks/>
            </p:cNvSpPr>
            <p:nvPr/>
          </p:nvSpPr>
          <p:spPr bwMode="auto">
            <a:xfrm>
              <a:off x="2863" y="2789"/>
              <a:ext cx="450" cy="613"/>
            </a:xfrm>
            <a:custGeom>
              <a:avLst/>
              <a:gdLst>
                <a:gd name="T0" fmla="*/ 238 w 450"/>
                <a:gd name="T1" fmla="*/ 13 h 613"/>
                <a:gd name="T2" fmla="*/ 271 w 450"/>
                <a:gd name="T3" fmla="*/ 31 h 613"/>
                <a:gd name="T4" fmla="*/ 285 w 450"/>
                <a:gd name="T5" fmla="*/ 42 h 613"/>
                <a:gd name="T6" fmla="*/ 290 w 450"/>
                <a:gd name="T7" fmla="*/ 54 h 613"/>
                <a:gd name="T8" fmla="*/ 282 w 450"/>
                <a:gd name="T9" fmla="*/ 62 h 613"/>
                <a:gd name="T10" fmla="*/ 316 w 450"/>
                <a:gd name="T11" fmla="*/ 92 h 613"/>
                <a:gd name="T12" fmla="*/ 313 w 450"/>
                <a:gd name="T13" fmla="*/ 102 h 613"/>
                <a:gd name="T14" fmla="*/ 309 w 450"/>
                <a:gd name="T15" fmla="*/ 110 h 613"/>
                <a:gd name="T16" fmla="*/ 328 w 450"/>
                <a:gd name="T17" fmla="*/ 144 h 613"/>
                <a:gd name="T18" fmla="*/ 330 w 450"/>
                <a:gd name="T19" fmla="*/ 139 h 613"/>
                <a:gd name="T20" fmla="*/ 342 w 450"/>
                <a:gd name="T21" fmla="*/ 143 h 613"/>
                <a:gd name="T22" fmla="*/ 331 w 450"/>
                <a:gd name="T23" fmla="*/ 180 h 613"/>
                <a:gd name="T24" fmla="*/ 373 w 450"/>
                <a:gd name="T25" fmla="*/ 206 h 613"/>
                <a:gd name="T26" fmla="*/ 403 w 450"/>
                <a:gd name="T27" fmla="*/ 196 h 613"/>
                <a:gd name="T28" fmla="*/ 407 w 450"/>
                <a:gd name="T29" fmla="*/ 252 h 613"/>
                <a:gd name="T30" fmla="*/ 421 w 450"/>
                <a:gd name="T31" fmla="*/ 313 h 613"/>
                <a:gd name="T32" fmla="*/ 406 w 450"/>
                <a:gd name="T33" fmla="*/ 324 h 613"/>
                <a:gd name="T34" fmla="*/ 373 w 450"/>
                <a:gd name="T35" fmla="*/ 365 h 613"/>
                <a:gd name="T36" fmla="*/ 391 w 450"/>
                <a:gd name="T37" fmla="*/ 397 h 613"/>
                <a:gd name="T38" fmla="*/ 401 w 450"/>
                <a:gd name="T39" fmla="*/ 444 h 613"/>
                <a:gd name="T40" fmla="*/ 448 w 450"/>
                <a:gd name="T41" fmla="*/ 496 h 613"/>
                <a:gd name="T42" fmla="*/ 439 w 450"/>
                <a:gd name="T43" fmla="*/ 515 h 613"/>
                <a:gd name="T44" fmla="*/ 398 w 450"/>
                <a:gd name="T45" fmla="*/ 519 h 613"/>
                <a:gd name="T46" fmla="*/ 390 w 450"/>
                <a:gd name="T47" fmla="*/ 529 h 613"/>
                <a:gd name="T48" fmla="*/ 413 w 450"/>
                <a:gd name="T49" fmla="*/ 551 h 613"/>
                <a:gd name="T50" fmla="*/ 396 w 450"/>
                <a:gd name="T51" fmla="*/ 589 h 613"/>
                <a:gd name="T52" fmla="*/ 392 w 450"/>
                <a:gd name="T53" fmla="*/ 607 h 613"/>
                <a:gd name="T54" fmla="*/ 387 w 450"/>
                <a:gd name="T55" fmla="*/ 608 h 613"/>
                <a:gd name="T56" fmla="*/ 381 w 450"/>
                <a:gd name="T57" fmla="*/ 609 h 613"/>
                <a:gd name="T58" fmla="*/ 365 w 450"/>
                <a:gd name="T59" fmla="*/ 604 h 613"/>
                <a:gd name="T60" fmla="*/ 341 w 450"/>
                <a:gd name="T61" fmla="*/ 589 h 613"/>
                <a:gd name="T62" fmla="*/ 322 w 450"/>
                <a:gd name="T63" fmla="*/ 538 h 613"/>
                <a:gd name="T64" fmla="*/ 290 w 450"/>
                <a:gd name="T65" fmla="*/ 476 h 613"/>
                <a:gd name="T66" fmla="*/ 281 w 450"/>
                <a:gd name="T67" fmla="*/ 491 h 613"/>
                <a:gd name="T68" fmla="*/ 274 w 450"/>
                <a:gd name="T69" fmla="*/ 504 h 613"/>
                <a:gd name="T70" fmla="*/ 275 w 450"/>
                <a:gd name="T71" fmla="*/ 521 h 613"/>
                <a:gd name="T72" fmla="*/ 248 w 450"/>
                <a:gd name="T73" fmla="*/ 499 h 613"/>
                <a:gd name="T74" fmla="*/ 223 w 450"/>
                <a:gd name="T75" fmla="*/ 485 h 613"/>
                <a:gd name="T76" fmla="*/ 214 w 450"/>
                <a:gd name="T77" fmla="*/ 447 h 613"/>
                <a:gd name="T78" fmla="*/ 195 w 450"/>
                <a:gd name="T79" fmla="*/ 422 h 613"/>
                <a:gd name="T80" fmla="*/ 163 w 450"/>
                <a:gd name="T81" fmla="*/ 394 h 613"/>
                <a:gd name="T82" fmla="*/ 135 w 450"/>
                <a:gd name="T83" fmla="*/ 379 h 613"/>
                <a:gd name="T84" fmla="*/ 101 w 450"/>
                <a:gd name="T85" fmla="*/ 346 h 613"/>
                <a:gd name="T86" fmla="*/ 68 w 450"/>
                <a:gd name="T87" fmla="*/ 313 h 613"/>
                <a:gd name="T88" fmla="*/ 64 w 450"/>
                <a:gd name="T89" fmla="*/ 304 h 613"/>
                <a:gd name="T90" fmla="*/ 76 w 450"/>
                <a:gd name="T91" fmla="*/ 285 h 613"/>
                <a:gd name="T92" fmla="*/ 91 w 450"/>
                <a:gd name="T93" fmla="*/ 272 h 613"/>
                <a:gd name="T94" fmla="*/ 82 w 450"/>
                <a:gd name="T95" fmla="*/ 251 h 613"/>
                <a:gd name="T96" fmla="*/ 103 w 450"/>
                <a:gd name="T97" fmla="*/ 240 h 613"/>
                <a:gd name="T98" fmla="*/ 91 w 450"/>
                <a:gd name="T99" fmla="*/ 212 h 613"/>
                <a:gd name="T100" fmla="*/ 82 w 450"/>
                <a:gd name="T101" fmla="*/ 218 h 613"/>
                <a:gd name="T102" fmla="*/ 61 w 450"/>
                <a:gd name="T103" fmla="*/ 206 h 613"/>
                <a:gd name="T104" fmla="*/ 59 w 450"/>
                <a:gd name="T105" fmla="*/ 162 h 613"/>
                <a:gd name="T106" fmla="*/ 38 w 450"/>
                <a:gd name="T107" fmla="*/ 152 h 613"/>
                <a:gd name="T108" fmla="*/ 14 w 450"/>
                <a:gd name="T109" fmla="*/ 147 h 613"/>
                <a:gd name="T110" fmla="*/ 4 w 450"/>
                <a:gd name="T111" fmla="*/ 107 h 613"/>
                <a:gd name="T112" fmla="*/ 3 w 450"/>
                <a:gd name="T113" fmla="*/ 82 h 613"/>
                <a:gd name="T114" fmla="*/ 8 w 450"/>
                <a:gd name="T115" fmla="*/ 67 h 613"/>
                <a:gd name="T116" fmla="*/ 38 w 450"/>
                <a:gd name="T117" fmla="*/ 62 h 613"/>
                <a:gd name="T118" fmla="*/ 48 w 450"/>
                <a:gd name="T119" fmla="*/ 42 h 613"/>
                <a:gd name="T120" fmla="*/ 83 w 450"/>
                <a:gd name="T121" fmla="*/ 42 h 613"/>
                <a:gd name="T122" fmla="*/ 105 w 450"/>
                <a:gd name="T123" fmla="*/ 17 h 613"/>
                <a:gd name="T124" fmla="*/ 172 w 450"/>
                <a:gd name="T125" fmla="*/ 0 h 6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450" h="613">
                  <a:moveTo>
                    <a:pt x="200" y="2"/>
                  </a:moveTo>
                  <a:lnTo>
                    <a:pt x="206" y="9"/>
                  </a:lnTo>
                  <a:lnTo>
                    <a:pt x="221" y="5"/>
                  </a:lnTo>
                  <a:lnTo>
                    <a:pt x="238" y="13"/>
                  </a:lnTo>
                  <a:lnTo>
                    <a:pt x="240" y="15"/>
                  </a:lnTo>
                  <a:lnTo>
                    <a:pt x="263" y="27"/>
                  </a:lnTo>
                  <a:lnTo>
                    <a:pt x="266" y="28"/>
                  </a:lnTo>
                  <a:lnTo>
                    <a:pt x="271" y="31"/>
                  </a:lnTo>
                  <a:lnTo>
                    <a:pt x="278" y="38"/>
                  </a:lnTo>
                  <a:lnTo>
                    <a:pt x="279" y="38"/>
                  </a:lnTo>
                  <a:lnTo>
                    <a:pt x="283" y="41"/>
                  </a:lnTo>
                  <a:lnTo>
                    <a:pt x="285" y="42"/>
                  </a:lnTo>
                  <a:lnTo>
                    <a:pt x="308" y="35"/>
                  </a:lnTo>
                  <a:lnTo>
                    <a:pt x="300" y="42"/>
                  </a:lnTo>
                  <a:lnTo>
                    <a:pt x="293" y="52"/>
                  </a:lnTo>
                  <a:lnTo>
                    <a:pt x="290" y="54"/>
                  </a:lnTo>
                  <a:lnTo>
                    <a:pt x="290" y="56"/>
                  </a:lnTo>
                  <a:lnTo>
                    <a:pt x="289" y="57"/>
                  </a:lnTo>
                  <a:lnTo>
                    <a:pt x="281" y="61"/>
                  </a:lnTo>
                  <a:lnTo>
                    <a:pt x="282" y="62"/>
                  </a:lnTo>
                  <a:lnTo>
                    <a:pt x="289" y="73"/>
                  </a:lnTo>
                  <a:lnTo>
                    <a:pt x="302" y="77"/>
                  </a:lnTo>
                  <a:lnTo>
                    <a:pt x="307" y="82"/>
                  </a:lnTo>
                  <a:lnTo>
                    <a:pt x="316" y="92"/>
                  </a:lnTo>
                  <a:lnTo>
                    <a:pt x="319" y="95"/>
                  </a:lnTo>
                  <a:lnTo>
                    <a:pt x="320" y="98"/>
                  </a:lnTo>
                  <a:lnTo>
                    <a:pt x="320" y="101"/>
                  </a:lnTo>
                  <a:lnTo>
                    <a:pt x="313" y="102"/>
                  </a:lnTo>
                  <a:lnTo>
                    <a:pt x="313" y="103"/>
                  </a:lnTo>
                  <a:lnTo>
                    <a:pt x="308" y="107"/>
                  </a:lnTo>
                  <a:lnTo>
                    <a:pt x="308" y="109"/>
                  </a:lnTo>
                  <a:lnTo>
                    <a:pt x="309" y="110"/>
                  </a:lnTo>
                  <a:lnTo>
                    <a:pt x="311" y="125"/>
                  </a:lnTo>
                  <a:lnTo>
                    <a:pt x="308" y="137"/>
                  </a:lnTo>
                  <a:lnTo>
                    <a:pt x="327" y="143"/>
                  </a:lnTo>
                  <a:lnTo>
                    <a:pt x="328" y="144"/>
                  </a:lnTo>
                  <a:lnTo>
                    <a:pt x="328" y="143"/>
                  </a:lnTo>
                  <a:lnTo>
                    <a:pt x="328" y="140"/>
                  </a:lnTo>
                  <a:lnTo>
                    <a:pt x="328" y="137"/>
                  </a:lnTo>
                  <a:lnTo>
                    <a:pt x="330" y="139"/>
                  </a:lnTo>
                  <a:lnTo>
                    <a:pt x="335" y="139"/>
                  </a:lnTo>
                  <a:lnTo>
                    <a:pt x="338" y="140"/>
                  </a:lnTo>
                  <a:lnTo>
                    <a:pt x="341" y="142"/>
                  </a:lnTo>
                  <a:lnTo>
                    <a:pt x="342" y="143"/>
                  </a:lnTo>
                  <a:lnTo>
                    <a:pt x="346" y="146"/>
                  </a:lnTo>
                  <a:lnTo>
                    <a:pt x="346" y="147"/>
                  </a:lnTo>
                  <a:lnTo>
                    <a:pt x="341" y="159"/>
                  </a:lnTo>
                  <a:lnTo>
                    <a:pt x="331" y="180"/>
                  </a:lnTo>
                  <a:lnTo>
                    <a:pt x="342" y="185"/>
                  </a:lnTo>
                  <a:lnTo>
                    <a:pt x="346" y="187"/>
                  </a:lnTo>
                  <a:lnTo>
                    <a:pt x="360" y="192"/>
                  </a:lnTo>
                  <a:lnTo>
                    <a:pt x="373" y="206"/>
                  </a:lnTo>
                  <a:lnTo>
                    <a:pt x="383" y="193"/>
                  </a:lnTo>
                  <a:lnTo>
                    <a:pt x="384" y="192"/>
                  </a:lnTo>
                  <a:lnTo>
                    <a:pt x="396" y="187"/>
                  </a:lnTo>
                  <a:lnTo>
                    <a:pt x="403" y="196"/>
                  </a:lnTo>
                  <a:lnTo>
                    <a:pt x="403" y="214"/>
                  </a:lnTo>
                  <a:lnTo>
                    <a:pt x="403" y="225"/>
                  </a:lnTo>
                  <a:lnTo>
                    <a:pt x="407" y="251"/>
                  </a:lnTo>
                  <a:lnTo>
                    <a:pt x="407" y="252"/>
                  </a:lnTo>
                  <a:lnTo>
                    <a:pt x="405" y="259"/>
                  </a:lnTo>
                  <a:lnTo>
                    <a:pt x="406" y="266"/>
                  </a:lnTo>
                  <a:lnTo>
                    <a:pt x="409" y="274"/>
                  </a:lnTo>
                  <a:lnTo>
                    <a:pt x="421" y="313"/>
                  </a:lnTo>
                  <a:lnTo>
                    <a:pt x="422" y="315"/>
                  </a:lnTo>
                  <a:lnTo>
                    <a:pt x="421" y="315"/>
                  </a:lnTo>
                  <a:lnTo>
                    <a:pt x="407" y="322"/>
                  </a:lnTo>
                  <a:lnTo>
                    <a:pt x="406" y="324"/>
                  </a:lnTo>
                  <a:lnTo>
                    <a:pt x="396" y="341"/>
                  </a:lnTo>
                  <a:lnTo>
                    <a:pt x="383" y="361"/>
                  </a:lnTo>
                  <a:lnTo>
                    <a:pt x="373" y="364"/>
                  </a:lnTo>
                  <a:lnTo>
                    <a:pt x="373" y="365"/>
                  </a:lnTo>
                  <a:lnTo>
                    <a:pt x="371" y="365"/>
                  </a:lnTo>
                  <a:lnTo>
                    <a:pt x="366" y="367"/>
                  </a:lnTo>
                  <a:lnTo>
                    <a:pt x="369" y="373"/>
                  </a:lnTo>
                  <a:lnTo>
                    <a:pt x="391" y="397"/>
                  </a:lnTo>
                  <a:lnTo>
                    <a:pt x="394" y="402"/>
                  </a:lnTo>
                  <a:lnTo>
                    <a:pt x="399" y="418"/>
                  </a:lnTo>
                  <a:lnTo>
                    <a:pt x="395" y="432"/>
                  </a:lnTo>
                  <a:lnTo>
                    <a:pt x="401" y="444"/>
                  </a:lnTo>
                  <a:lnTo>
                    <a:pt x="414" y="451"/>
                  </a:lnTo>
                  <a:lnTo>
                    <a:pt x="437" y="473"/>
                  </a:lnTo>
                  <a:lnTo>
                    <a:pt x="450" y="492"/>
                  </a:lnTo>
                  <a:lnTo>
                    <a:pt x="448" y="496"/>
                  </a:lnTo>
                  <a:lnTo>
                    <a:pt x="447" y="497"/>
                  </a:lnTo>
                  <a:lnTo>
                    <a:pt x="443" y="500"/>
                  </a:lnTo>
                  <a:lnTo>
                    <a:pt x="441" y="514"/>
                  </a:lnTo>
                  <a:lnTo>
                    <a:pt x="439" y="515"/>
                  </a:lnTo>
                  <a:lnTo>
                    <a:pt x="422" y="522"/>
                  </a:lnTo>
                  <a:lnTo>
                    <a:pt x="420" y="525"/>
                  </a:lnTo>
                  <a:lnTo>
                    <a:pt x="418" y="526"/>
                  </a:lnTo>
                  <a:lnTo>
                    <a:pt x="398" y="519"/>
                  </a:lnTo>
                  <a:lnTo>
                    <a:pt x="392" y="510"/>
                  </a:lnTo>
                  <a:lnTo>
                    <a:pt x="391" y="512"/>
                  </a:lnTo>
                  <a:lnTo>
                    <a:pt x="388" y="519"/>
                  </a:lnTo>
                  <a:lnTo>
                    <a:pt x="390" y="529"/>
                  </a:lnTo>
                  <a:lnTo>
                    <a:pt x="384" y="533"/>
                  </a:lnTo>
                  <a:lnTo>
                    <a:pt x="405" y="536"/>
                  </a:lnTo>
                  <a:lnTo>
                    <a:pt x="414" y="545"/>
                  </a:lnTo>
                  <a:lnTo>
                    <a:pt x="413" y="551"/>
                  </a:lnTo>
                  <a:lnTo>
                    <a:pt x="417" y="559"/>
                  </a:lnTo>
                  <a:lnTo>
                    <a:pt x="407" y="567"/>
                  </a:lnTo>
                  <a:lnTo>
                    <a:pt x="403" y="577"/>
                  </a:lnTo>
                  <a:lnTo>
                    <a:pt x="396" y="589"/>
                  </a:lnTo>
                  <a:lnTo>
                    <a:pt x="394" y="600"/>
                  </a:lnTo>
                  <a:lnTo>
                    <a:pt x="395" y="600"/>
                  </a:lnTo>
                  <a:lnTo>
                    <a:pt x="394" y="604"/>
                  </a:lnTo>
                  <a:lnTo>
                    <a:pt x="392" y="607"/>
                  </a:lnTo>
                  <a:lnTo>
                    <a:pt x="392" y="608"/>
                  </a:lnTo>
                  <a:lnTo>
                    <a:pt x="392" y="609"/>
                  </a:lnTo>
                  <a:lnTo>
                    <a:pt x="388" y="608"/>
                  </a:lnTo>
                  <a:lnTo>
                    <a:pt x="387" y="608"/>
                  </a:lnTo>
                  <a:lnTo>
                    <a:pt x="387" y="607"/>
                  </a:lnTo>
                  <a:lnTo>
                    <a:pt x="386" y="608"/>
                  </a:lnTo>
                  <a:lnTo>
                    <a:pt x="384" y="608"/>
                  </a:lnTo>
                  <a:lnTo>
                    <a:pt x="381" y="609"/>
                  </a:lnTo>
                  <a:lnTo>
                    <a:pt x="380" y="613"/>
                  </a:lnTo>
                  <a:lnTo>
                    <a:pt x="371" y="613"/>
                  </a:lnTo>
                  <a:lnTo>
                    <a:pt x="371" y="611"/>
                  </a:lnTo>
                  <a:lnTo>
                    <a:pt x="365" y="604"/>
                  </a:lnTo>
                  <a:lnTo>
                    <a:pt x="360" y="601"/>
                  </a:lnTo>
                  <a:lnTo>
                    <a:pt x="353" y="597"/>
                  </a:lnTo>
                  <a:lnTo>
                    <a:pt x="342" y="587"/>
                  </a:lnTo>
                  <a:lnTo>
                    <a:pt x="341" y="589"/>
                  </a:lnTo>
                  <a:lnTo>
                    <a:pt x="339" y="587"/>
                  </a:lnTo>
                  <a:lnTo>
                    <a:pt x="334" y="579"/>
                  </a:lnTo>
                  <a:lnTo>
                    <a:pt x="337" y="575"/>
                  </a:lnTo>
                  <a:lnTo>
                    <a:pt x="322" y="538"/>
                  </a:lnTo>
                  <a:lnTo>
                    <a:pt x="319" y="506"/>
                  </a:lnTo>
                  <a:lnTo>
                    <a:pt x="315" y="502"/>
                  </a:lnTo>
                  <a:lnTo>
                    <a:pt x="307" y="476"/>
                  </a:lnTo>
                  <a:lnTo>
                    <a:pt x="290" y="476"/>
                  </a:lnTo>
                  <a:lnTo>
                    <a:pt x="289" y="476"/>
                  </a:lnTo>
                  <a:lnTo>
                    <a:pt x="294" y="480"/>
                  </a:lnTo>
                  <a:lnTo>
                    <a:pt x="287" y="485"/>
                  </a:lnTo>
                  <a:lnTo>
                    <a:pt x="281" y="491"/>
                  </a:lnTo>
                  <a:lnTo>
                    <a:pt x="279" y="487"/>
                  </a:lnTo>
                  <a:lnTo>
                    <a:pt x="275" y="499"/>
                  </a:lnTo>
                  <a:lnTo>
                    <a:pt x="275" y="503"/>
                  </a:lnTo>
                  <a:lnTo>
                    <a:pt x="274" y="504"/>
                  </a:lnTo>
                  <a:lnTo>
                    <a:pt x="275" y="508"/>
                  </a:lnTo>
                  <a:lnTo>
                    <a:pt x="275" y="515"/>
                  </a:lnTo>
                  <a:lnTo>
                    <a:pt x="275" y="517"/>
                  </a:lnTo>
                  <a:lnTo>
                    <a:pt x="275" y="521"/>
                  </a:lnTo>
                  <a:lnTo>
                    <a:pt x="271" y="518"/>
                  </a:lnTo>
                  <a:lnTo>
                    <a:pt x="247" y="506"/>
                  </a:lnTo>
                  <a:lnTo>
                    <a:pt x="248" y="500"/>
                  </a:lnTo>
                  <a:lnTo>
                    <a:pt x="248" y="499"/>
                  </a:lnTo>
                  <a:lnTo>
                    <a:pt x="238" y="497"/>
                  </a:lnTo>
                  <a:lnTo>
                    <a:pt x="232" y="497"/>
                  </a:lnTo>
                  <a:lnTo>
                    <a:pt x="223" y="492"/>
                  </a:lnTo>
                  <a:lnTo>
                    <a:pt x="223" y="485"/>
                  </a:lnTo>
                  <a:lnTo>
                    <a:pt x="227" y="477"/>
                  </a:lnTo>
                  <a:lnTo>
                    <a:pt x="218" y="467"/>
                  </a:lnTo>
                  <a:lnTo>
                    <a:pt x="214" y="450"/>
                  </a:lnTo>
                  <a:lnTo>
                    <a:pt x="214" y="447"/>
                  </a:lnTo>
                  <a:lnTo>
                    <a:pt x="217" y="442"/>
                  </a:lnTo>
                  <a:lnTo>
                    <a:pt x="211" y="436"/>
                  </a:lnTo>
                  <a:lnTo>
                    <a:pt x="208" y="432"/>
                  </a:lnTo>
                  <a:lnTo>
                    <a:pt x="195" y="422"/>
                  </a:lnTo>
                  <a:lnTo>
                    <a:pt x="189" y="418"/>
                  </a:lnTo>
                  <a:lnTo>
                    <a:pt x="176" y="409"/>
                  </a:lnTo>
                  <a:lnTo>
                    <a:pt x="166" y="402"/>
                  </a:lnTo>
                  <a:lnTo>
                    <a:pt x="163" y="394"/>
                  </a:lnTo>
                  <a:lnTo>
                    <a:pt x="157" y="392"/>
                  </a:lnTo>
                  <a:lnTo>
                    <a:pt x="154" y="391"/>
                  </a:lnTo>
                  <a:lnTo>
                    <a:pt x="143" y="383"/>
                  </a:lnTo>
                  <a:lnTo>
                    <a:pt x="135" y="379"/>
                  </a:lnTo>
                  <a:lnTo>
                    <a:pt x="131" y="375"/>
                  </a:lnTo>
                  <a:lnTo>
                    <a:pt x="129" y="369"/>
                  </a:lnTo>
                  <a:lnTo>
                    <a:pt x="129" y="368"/>
                  </a:lnTo>
                  <a:lnTo>
                    <a:pt x="101" y="346"/>
                  </a:lnTo>
                  <a:lnTo>
                    <a:pt x="94" y="335"/>
                  </a:lnTo>
                  <a:lnTo>
                    <a:pt x="86" y="338"/>
                  </a:lnTo>
                  <a:lnTo>
                    <a:pt x="72" y="327"/>
                  </a:lnTo>
                  <a:lnTo>
                    <a:pt x="68" y="313"/>
                  </a:lnTo>
                  <a:lnTo>
                    <a:pt x="68" y="311"/>
                  </a:lnTo>
                  <a:lnTo>
                    <a:pt x="67" y="308"/>
                  </a:lnTo>
                  <a:lnTo>
                    <a:pt x="63" y="307"/>
                  </a:lnTo>
                  <a:lnTo>
                    <a:pt x="64" y="304"/>
                  </a:lnTo>
                  <a:lnTo>
                    <a:pt x="65" y="297"/>
                  </a:lnTo>
                  <a:lnTo>
                    <a:pt x="60" y="293"/>
                  </a:lnTo>
                  <a:lnTo>
                    <a:pt x="65" y="294"/>
                  </a:lnTo>
                  <a:lnTo>
                    <a:pt x="76" y="285"/>
                  </a:lnTo>
                  <a:lnTo>
                    <a:pt x="76" y="283"/>
                  </a:lnTo>
                  <a:lnTo>
                    <a:pt x="79" y="282"/>
                  </a:lnTo>
                  <a:lnTo>
                    <a:pt x="86" y="277"/>
                  </a:lnTo>
                  <a:lnTo>
                    <a:pt x="91" y="272"/>
                  </a:lnTo>
                  <a:lnTo>
                    <a:pt x="93" y="268"/>
                  </a:lnTo>
                  <a:lnTo>
                    <a:pt x="87" y="264"/>
                  </a:lnTo>
                  <a:lnTo>
                    <a:pt x="82" y="259"/>
                  </a:lnTo>
                  <a:lnTo>
                    <a:pt x="82" y="251"/>
                  </a:lnTo>
                  <a:lnTo>
                    <a:pt x="83" y="244"/>
                  </a:lnTo>
                  <a:lnTo>
                    <a:pt x="88" y="241"/>
                  </a:lnTo>
                  <a:lnTo>
                    <a:pt x="99" y="244"/>
                  </a:lnTo>
                  <a:lnTo>
                    <a:pt x="103" y="240"/>
                  </a:lnTo>
                  <a:lnTo>
                    <a:pt x="106" y="238"/>
                  </a:lnTo>
                  <a:lnTo>
                    <a:pt x="101" y="217"/>
                  </a:lnTo>
                  <a:lnTo>
                    <a:pt x="93" y="212"/>
                  </a:lnTo>
                  <a:lnTo>
                    <a:pt x="91" y="212"/>
                  </a:lnTo>
                  <a:lnTo>
                    <a:pt x="88" y="214"/>
                  </a:lnTo>
                  <a:lnTo>
                    <a:pt x="87" y="215"/>
                  </a:lnTo>
                  <a:lnTo>
                    <a:pt x="83" y="217"/>
                  </a:lnTo>
                  <a:lnTo>
                    <a:pt x="82" y="218"/>
                  </a:lnTo>
                  <a:lnTo>
                    <a:pt x="78" y="215"/>
                  </a:lnTo>
                  <a:lnTo>
                    <a:pt x="67" y="210"/>
                  </a:lnTo>
                  <a:lnTo>
                    <a:pt x="61" y="207"/>
                  </a:lnTo>
                  <a:lnTo>
                    <a:pt x="61" y="206"/>
                  </a:lnTo>
                  <a:lnTo>
                    <a:pt x="57" y="182"/>
                  </a:lnTo>
                  <a:lnTo>
                    <a:pt x="59" y="173"/>
                  </a:lnTo>
                  <a:lnTo>
                    <a:pt x="61" y="163"/>
                  </a:lnTo>
                  <a:lnTo>
                    <a:pt x="59" y="162"/>
                  </a:lnTo>
                  <a:lnTo>
                    <a:pt x="57" y="161"/>
                  </a:lnTo>
                  <a:lnTo>
                    <a:pt x="52" y="158"/>
                  </a:lnTo>
                  <a:lnTo>
                    <a:pt x="44" y="151"/>
                  </a:lnTo>
                  <a:lnTo>
                    <a:pt x="38" y="152"/>
                  </a:lnTo>
                  <a:lnTo>
                    <a:pt x="37" y="152"/>
                  </a:lnTo>
                  <a:lnTo>
                    <a:pt x="27" y="154"/>
                  </a:lnTo>
                  <a:lnTo>
                    <a:pt x="12" y="155"/>
                  </a:lnTo>
                  <a:lnTo>
                    <a:pt x="14" y="147"/>
                  </a:lnTo>
                  <a:lnTo>
                    <a:pt x="4" y="121"/>
                  </a:lnTo>
                  <a:lnTo>
                    <a:pt x="4" y="120"/>
                  </a:lnTo>
                  <a:lnTo>
                    <a:pt x="4" y="113"/>
                  </a:lnTo>
                  <a:lnTo>
                    <a:pt x="4" y="107"/>
                  </a:lnTo>
                  <a:lnTo>
                    <a:pt x="4" y="107"/>
                  </a:lnTo>
                  <a:lnTo>
                    <a:pt x="4" y="95"/>
                  </a:lnTo>
                  <a:lnTo>
                    <a:pt x="5" y="83"/>
                  </a:lnTo>
                  <a:lnTo>
                    <a:pt x="3" y="82"/>
                  </a:lnTo>
                  <a:lnTo>
                    <a:pt x="0" y="79"/>
                  </a:lnTo>
                  <a:lnTo>
                    <a:pt x="0" y="75"/>
                  </a:lnTo>
                  <a:lnTo>
                    <a:pt x="0" y="72"/>
                  </a:lnTo>
                  <a:lnTo>
                    <a:pt x="8" y="67"/>
                  </a:lnTo>
                  <a:lnTo>
                    <a:pt x="11" y="58"/>
                  </a:lnTo>
                  <a:lnTo>
                    <a:pt x="23" y="58"/>
                  </a:lnTo>
                  <a:lnTo>
                    <a:pt x="31" y="68"/>
                  </a:lnTo>
                  <a:lnTo>
                    <a:pt x="38" y="62"/>
                  </a:lnTo>
                  <a:lnTo>
                    <a:pt x="33" y="52"/>
                  </a:lnTo>
                  <a:lnTo>
                    <a:pt x="41" y="46"/>
                  </a:lnTo>
                  <a:lnTo>
                    <a:pt x="45" y="43"/>
                  </a:lnTo>
                  <a:lnTo>
                    <a:pt x="48" y="42"/>
                  </a:lnTo>
                  <a:lnTo>
                    <a:pt x="53" y="38"/>
                  </a:lnTo>
                  <a:lnTo>
                    <a:pt x="64" y="38"/>
                  </a:lnTo>
                  <a:lnTo>
                    <a:pt x="68" y="43"/>
                  </a:lnTo>
                  <a:lnTo>
                    <a:pt x="83" y="42"/>
                  </a:lnTo>
                  <a:lnTo>
                    <a:pt x="99" y="26"/>
                  </a:lnTo>
                  <a:lnTo>
                    <a:pt x="99" y="24"/>
                  </a:lnTo>
                  <a:lnTo>
                    <a:pt x="105" y="19"/>
                  </a:lnTo>
                  <a:lnTo>
                    <a:pt x="105" y="17"/>
                  </a:lnTo>
                  <a:lnTo>
                    <a:pt x="109" y="13"/>
                  </a:lnTo>
                  <a:lnTo>
                    <a:pt x="114" y="7"/>
                  </a:lnTo>
                  <a:lnTo>
                    <a:pt x="139" y="0"/>
                  </a:lnTo>
                  <a:lnTo>
                    <a:pt x="172" y="0"/>
                  </a:lnTo>
                  <a:lnTo>
                    <a:pt x="180" y="1"/>
                  </a:lnTo>
                  <a:lnTo>
                    <a:pt x="200" y="2"/>
                  </a:lnTo>
                  <a:close/>
                </a:path>
              </a:pathLst>
            </a:custGeom>
            <a:solidFill>
              <a:srgbClr val="DCF0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93" name="Freeform 10"/>
            <p:cNvSpPr>
              <a:spLocks/>
            </p:cNvSpPr>
            <p:nvPr/>
          </p:nvSpPr>
          <p:spPr bwMode="auto">
            <a:xfrm>
              <a:off x="2822" y="3124"/>
              <a:ext cx="412" cy="461"/>
            </a:xfrm>
            <a:custGeom>
              <a:avLst/>
              <a:gdLst>
                <a:gd name="T0" fmla="*/ 172 w 412"/>
                <a:gd name="T1" fmla="*/ 40 h 461"/>
                <a:gd name="T2" fmla="*/ 198 w 412"/>
                <a:gd name="T3" fmla="*/ 57 h 461"/>
                <a:gd name="T4" fmla="*/ 230 w 412"/>
                <a:gd name="T5" fmla="*/ 83 h 461"/>
                <a:gd name="T6" fmla="*/ 258 w 412"/>
                <a:gd name="T7" fmla="*/ 107 h 461"/>
                <a:gd name="T8" fmla="*/ 268 w 412"/>
                <a:gd name="T9" fmla="*/ 142 h 461"/>
                <a:gd name="T10" fmla="*/ 279 w 412"/>
                <a:gd name="T11" fmla="*/ 162 h 461"/>
                <a:gd name="T12" fmla="*/ 312 w 412"/>
                <a:gd name="T13" fmla="*/ 183 h 461"/>
                <a:gd name="T14" fmla="*/ 316 w 412"/>
                <a:gd name="T15" fmla="*/ 173 h 461"/>
                <a:gd name="T16" fmla="*/ 320 w 412"/>
                <a:gd name="T17" fmla="*/ 152 h 461"/>
                <a:gd name="T18" fmla="*/ 330 w 412"/>
                <a:gd name="T19" fmla="*/ 141 h 461"/>
                <a:gd name="T20" fmla="*/ 360 w 412"/>
                <a:gd name="T21" fmla="*/ 171 h 461"/>
                <a:gd name="T22" fmla="*/ 380 w 412"/>
                <a:gd name="T23" fmla="*/ 252 h 461"/>
                <a:gd name="T24" fmla="*/ 401 w 412"/>
                <a:gd name="T25" fmla="*/ 266 h 461"/>
                <a:gd name="T26" fmla="*/ 407 w 412"/>
                <a:gd name="T27" fmla="*/ 282 h 461"/>
                <a:gd name="T28" fmla="*/ 387 w 412"/>
                <a:gd name="T29" fmla="*/ 303 h 461"/>
                <a:gd name="T30" fmla="*/ 375 w 412"/>
                <a:gd name="T31" fmla="*/ 322 h 461"/>
                <a:gd name="T32" fmla="*/ 373 w 412"/>
                <a:gd name="T33" fmla="*/ 341 h 461"/>
                <a:gd name="T34" fmla="*/ 371 w 412"/>
                <a:gd name="T35" fmla="*/ 349 h 461"/>
                <a:gd name="T36" fmla="*/ 373 w 412"/>
                <a:gd name="T37" fmla="*/ 356 h 461"/>
                <a:gd name="T38" fmla="*/ 380 w 412"/>
                <a:gd name="T39" fmla="*/ 368 h 461"/>
                <a:gd name="T40" fmla="*/ 398 w 412"/>
                <a:gd name="T41" fmla="*/ 368 h 461"/>
                <a:gd name="T42" fmla="*/ 406 w 412"/>
                <a:gd name="T43" fmla="*/ 415 h 461"/>
                <a:gd name="T44" fmla="*/ 388 w 412"/>
                <a:gd name="T45" fmla="*/ 456 h 461"/>
                <a:gd name="T46" fmla="*/ 379 w 412"/>
                <a:gd name="T47" fmla="*/ 417 h 461"/>
                <a:gd name="T48" fmla="*/ 364 w 412"/>
                <a:gd name="T49" fmla="*/ 394 h 461"/>
                <a:gd name="T50" fmla="*/ 352 w 412"/>
                <a:gd name="T51" fmla="*/ 397 h 461"/>
                <a:gd name="T52" fmla="*/ 334 w 412"/>
                <a:gd name="T53" fmla="*/ 402 h 461"/>
                <a:gd name="T54" fmla="*/ 320 w 412"/>
                <a:gd name="T55" fmla="*/ 401 h 461"/>
                <a:gd name="T56" fmla="*/ 327 w 412"/>
                <a:gd name="T57" fmla="*/ 447 h 461"/>
                <a:gd name="T58" fmla="*/ 312 w 412"/>
                <a:gd name="T59" fmla="*/ 447 h 461"/>
                <a:gd name="T60" fmla="*/ 286 w 412"/>
                <a:gd name="T61" fmla="*/ 456 h 461"/>
                <a:gd name="T62" fmla="*/ 267 w 412"/>
                <a:gd name="T63" fmla="*/ 456 h 461"/>
                <a:gd name="T64" fmla="*/ 255 w 412"/>
                <a:gd name="T65" fmla="*/ 424 h 461"/>
                <a:gd name="T66" fmla="*/ 244 w 412"/>
                <a:gd name="T67" fmla="*/ 385 h 461"/>
                <a:gd name="T68" fmla="*/ 241 w 412"/>
                <a:gd name="T69" fmla="*/ 359 h 461"/>
                <a:gd name="T70" fmla="*/ 218 w 412"/>
                <a:gd name="T71" fmla="*/ 322 h 461"/>
                <a:gd name="T72" fmla="*/ 195 w 412"/>
                <a:gd name="T73" fmla="*/ 300 h 461"/>
                <a:gd name="T74" fmla="*/ 194 w 412"/>
                <a:gd name="T75" fmla="*/ 269 h 461"/>
                <a:gd name="T76" fmla="*/ 94 w 412"/>
                <a:gd name="T77" fmla="*/ 240 h 461"/>
                <a:gd name="T78" fmla="*/ 44 w 412"/>
                <a:gd name="T79" fmla="*/ 254 h 461"/>
                <a:gd name="T80" fmla="*/ 20 w 412"/>
                <a:gd name="T81" fmla="*/ 213 h 461"/>
                <a:gd name="T82" fmla="*/ 37 w 412"/>
                <a:gd name="T83" fmla="*/ 168 h 461"/>
                <a:gd name="T84" fmla="*/ 35 w 412"/>
                <a:gd name="T85" fmla="*/ 111 h 461"/>
                <a:gd name="T86" fmla="*/ 15 w 412"/>
                <a:gd name="T87" fmla="*/ 98 h 461"/>
                <a:gd name="T88" fmla="*/ 48 w 412"/>
                <a:gd name="T89" fmla="*/ 83 h 461"/>
                <a:gd name="T90" fmla="*/ 60 w 412"/>
                <a:gd name="T91" fmla="*/ 51 h 461"/>
                <a:gd name="T92" fmla="*/ 95 w 412"/>
                <a:gd name="T93" fmla="*/ 48 h 461"/>
                <a:gd name="T94" fmla="*/ 121 w 412"/>
                <a:gd name="T95" fmla="*/ 21 h 461"/>
                <a:gd name="T96" fmla="*/ 127 w 412"/>
                <a:gd name="T97" fmla="*/ 3 h 4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412" h="461">
                  <a:moveTo>
                    <a:pt x="142" y="11"/>
                  </a:moveTo>
                  <a:lnTo>
                    <a:pt x="170" y="33"/>
                  </a:lnTo>
                  <a:lnTo>
                    <a:pt x="170" y="34"/>
                  </a:lnTo>
                  <a:lnTo>
                    <a:pt x="172" y="40"/>
                  </a:lnTo>
                  <a:lnTo>
                    <a:pt x="176" y="44"/>
                  </a:lnTo>
                  <a:lnTo>
                    <a:pt x="184" y="48"/>
                  </a:lnTo>
                  <a:lnTo>
                    <a:pt x="195" y="56"/>
                  </a:lnTo>
                  <a:lnTo>
                    <a:pt x="198" y="57"/>
                  </a:lnTo>
                  <a:lnTo>
                    <a:pt x="204" y="59"/>
                  </a:lnTo>
                  <a:lnTo>
                    <a:pt x="207" y="67"/>
                  </a:lnTo>
                  <a:lnTo>
                    <a:pt x="217" y="74"/>
                  </a:lnTo>
                  <a:lnTo>
                    <a:pt x="230" y="83"/>
                  </a:lnTo>
                  <a:lnTo>
                    <a:pt x="236" y="87"/>
                  </a:lnTo>
                  <a:lnTo>
                    <a:pt x="249" y="97"/>
                  </a:lnTo>
                  <a:lnTo>
                    <a:pt x="252" y="101"/>
                  </a:lnTo>
                  <a:lnTo>
                    <a:pt x="258" y="107"/>
                  </a:lnTo>
                  <a:lnTo>
                    <a:pt x="255" y="112"/>
                  </a:lnTo>
                  <a:lnTo>
                    <a:pt x="255" y="115"/>
                  </a:lnTo>
                  <a:lnTo>
                    <a:pt x="259" y="132"/>
                  </a:lnTo>
                  <a:lnTo>
                    <a:pt x="268" y="142"/>
                  </a:lnTo>
                  <a:lnTo>
                    <a:pt x="264" y="150"/>
                  </a:lnTo>
                  <a:lnTo>
                    <a:pt x="264" y="157"/>
                  </a:lnTo>
                  <a:lnTo>
                    <a:pt x="273" y="162"/>
                  </a:lnTo>
                  <a:lnTo>
                    <a:pt x="279" y="162"/>
                  </a:lnTo>
                  <a:lnTo>
                    <a:pt x="289" y="164"/>
                  </a:lnTo>
                  <a:lnTo>
                    <a:pt x="289" y="165"/>
                  </a:lnTo>
                  <a:lnTo>
                    <a:pt x="288" y="171"/>
                  </a:lnTo>
                  <a:lnTo>
                    <a:pt x="312" y="183"/>
                  </a:lnTo>
                  <a:lnTo>
                    <a:pt x="316" y="186"/>
                  </a:lnTo>
                  <a:lnTo>
                    <a:pt x="316" y="182"/>
                  </a:lnTo>
                  <a:lnTo>
                    <a:pt x="316" y="180"/>
                  </a:lnTo>
                  <a:lnTo>
                    <a:pt x="316" y="173"/>
                  </a:lnTo>
                  <a:lnTo>
                    <a:pt x="315" y="169"/>
                  </a:lnTo>
                  <a:lnTo>
                    <a:pt x="316" y="168"/>
                  </a:lnTo>
                  <a:lnTo>
                    <a:pt x="316" y="164"/>
                  </a:lnTo>
                  <a:lnTo>
                    <a:pt x="320" y="152"/>
                  </a:lnTo>
                  <a:lnTo>
                    <a:pt x="322" y="156"/>
                  </a:lnTo>
                  <a:lnTo>
                    <a:pt x="328" y="150"/>
                  </a:lnTo>
                  <a:lnTo>
                    <a:pt x="335" y="145"/>
                  </a:lnTo>
                  <a:lnTo>
                    <a:pt x="330" y="141"/>
                  </a:lnTo>
                  <a:lnTo>
                    <a:pt x="331" y="141"/>
                  </a:lnTo>
                  <a:lnTo>
                    <a:pt x="348" y="141"/>
                  </a:lnTo>
                  <a:lnTo>
                    <a:pt x="356" y="167"/>
                  </a:lnTo>
                  <a:lnTo>
                    <a:pt x="360" y="171"/>
                  </a:lnTo>
                  <a:lnTo>
                    <a:pt x="363" y="203"/>
                  </a:lnTo>
                  <a:lnTo>
                    <a:pt x="378" y="240"/>
                  </a:lnTo>
                  <a:lnTo>
                    <a:pt x="375" y="244"/>
                  </a:lnTo>
                  <a:lnTo>
                    <a:pt x="380" y="252"/>
                  </a:lnTo>
                  <a:lnTo>
                    <a:pt x="382" y="254"/>
                  </a:lnTo>
                  <a:lnTo>
                    <a:pt x="383" y="252"/>
                  </a:lnTo>
                  <a:lnTo>
                    <a:pt x="394" y="262"/>
                  </a:lnTo>
                  <a:lnTo>
                    <a:pt x="401" y="266"/>
                  </a:lnTo>
                  <a:lnTo>
                    <a:pt x="406" y="269"/>
                  </a:lnTo>
                  <a:lnTo>
                    <a:pt x="412" y="276"/>
                  </a:lnTo>
                  <a:lnTo>
                    <a:pt x="412" y="278"/>
                  </a:lnTo>
                  <a:lnTo>
                    <a:pt x="407" y="282"/>
                  </a:lnTo>
                  <a:lnTo>
                    <a:pt x="410" y="293"/>
                  </a:lnTo>
                  <a:lnTo>
                    <a:pt x="394" y="307"/>
                  </a:lnTo>
                  <a:lnTo>
                    <a:pt x="393" y="303"/>
                  </a:lnTo>
                  <a:lnTo>
                    <a:pt x="387" y="303"/>
                  </a:lnTo>
                  <a:lnTo>
                    <a:pt x="384" y="312"/>
                  </a:lnTo>
                  <a:lnTo>
                    <a:pt x="380" y="317"/>
                  </a:lnTo>
                  <a:lnTo>
                    <a:pt x="376" y="322"/>
                  </a:lnTo>
                  <a:lnTo>
                    <a:pt x="375" y="322"/>
                  </a:lnTo>
                  <a:lnTo>
                    <a:pt x="376" y="336"/>
                  </a:lnTo>
                  <a:lnTo>
                    <a:pt x="376" y="338"/>
                  </a:lnTo>
                  <a:lnTo>
                    <a:pt x="375" y="340"/>
                  </a:lnTo>
                  <a:lnTo>
                    <a:pt x="373" y="341"/>
                  </a:lnTo>
                  <a:lnTo>
                    <a:pt x="373" y="342"/>
                  </a:lnTo>
                  <a:lnTo>
                    <a:pt x="371" y="345"/>
                  </a:lnTo>
                  <a:lnTo>
                    <a:pt x="371" y="348"/>
                  </a:lnTo>
                  <a:lnTo>
                    <a:pt x="371" y="349"/>
                  </a:lnTo>
                  <a:lnTo>
                    <a:pt x="371" y="351"/>
                  </a:lnTo>
                  <a:lnTo>
                    <a:pt x="372" y="352"/>
                  </a:lnTo>
                  <a:lnTo>
                    <a:pt x="372" y="353"/>
                  </a:lnTo>
                  <a:lnTo>
                    <a:pt x="373" y="356"/>
                  </a:lnTo>
                  <a:lnTo>
                    <a:pt x="373" y="359"/>
                  </a:lnTo>
                  <a:lnTo>
                    <a:pt x="371" y="364"/>
                  </a:lnTo>
                  <a:lnTo>
                    <a:pt x="375" y="366"/>
                  </a:lnTo>
                  <a:lnTo>
                    <a:pt x="380" y="368"/>
                  </a:lnTo>
                  <a:lnTo>
                    <a:pt x="382" y="371"/>
                  </a:lnTo>
                  <a:lnTo>
                    <a:pt x="382" y="371"/>
                  </a:lnTo>
                  <a:lnTo>
                    <a:pt x="391" y="370"/>
                  </a:lnTo>
                  <a:lnTo>
                    <a:pt x="398" y="368"/>
                  </a:lnTo>
                  <a:lnTo>
                    <a:pt x="397" y="372"/>
                  </a:lnTo>
                  <a:lnTo>
                    <a:pt x="397" y="396"/>
                  </a:lnTo>
                  <a:lnTo>
                    <a:pt x="405" y="402"/>
                  </a:lnTo>
                  <a:lnTo>
                    <a:pt x="406" y="415"/>
                  </a:lnTo>
                  <a:lnTo>
                    <a:pt x="403" y="437"/>
                  </a:lnTo>
                  <a:lnTo>
                    <a:pt x="393" y="456"/>
                  </a:lnTo>
                  <a:lnTo>
                    <a:pt x="391" y="457"/>
                  </a:lnTo>
                  <a:lnTo>
                    <a:pt x="388" y="456"/>
                  </a:lnTo>
                  <a:lnTo>
                    <a:pt x="380" y="449"/>
                  </a:lnTo>
                  <a:lnTo>
                    <a:pt x="372" y="439"/>
                  </a:lnTo>
                  <a:lnTo>
                    <a:pt x="373" y="435"/>
                  </a:lnTo>
                  <a:lnTo>
                    <a:pt x="379" y="417"/>
                  </a:lnTo>
                  <a:lnTo>
                    <a:pt x="378" y="397"/>
                  </a:lnTo>
                  <a:lnTo>
                    <a:pt x="367" y="390"/>
                  </a:lnTo>
                  <a:lnTo>
                    <a:pt x="365" y="393"/>
                  </a:lnTo>
                  <a:lnTo>
                    <a:pt x="364" y="394"/>
                  </a:lnTo>
                  <a:lnTo>
                    <a:pt x="363" y="397"/>
                  </a:lnTo>
                  <a:lnTo>
                    <a:pt x="360" y="397"/>
                  </a:lnTo>
                  <a:lnTo>
                    <a:pt x="357" y="396"/>
                  </a:lnTo>
                  <a:lnTo>
                    <a:pt x="352" y="397"/>
                  </a:lnTo>
                  <a:lnTo>
                    <a:pt x="349" y="397"/>
                  </a:lnTo>
                  <a:lnTo>
                    <a:pt x="343" y="396"/>
                  </a:lnTo>
                  <a:lnTo>
                    <a:pt x="338" y="396"/>
                  </a:lnTo>
                  <a:lnTo>
                    <a:pt x="334" y="402"/>
                  </a:lnTo>
                  <a:lnTo>
                    <a:pt x="327" y="402"/>
                  </a:lnTo>
                  <a:lnTo>
                    <a:pt x="323" y="396"/>
                  </a:lnTo>
                  <a:lnTo>
                    <a:pt x="322" y="396"/>
                  </a:lnTo>
                  <a:lnTo>
                    <a:pt x="320" y="401"/>
                  </a:lnTo>
                  <a:lnTo>
                    <a:pt x="318" y="408"/>
                  </a:lnTo>
                  <a:lnTo>
                    <a:pt x="309" y="417"/>
                  </a:lnTo>
                  <a:lnTo>
                    <a:pt x="323" y="442"/>
                  </a:lnTo>
                  <a:lnTo>
                    <a:pt x="327" y="447"/>
                  </a:lnTo>
                  <a:lnTo>
                    <a:pt x="320" y="450"/>
                  </a:lnTo>
                  <a:lnTo>
                    <a:pt x="319" y="452"/>
                  </a:lnTo>
                  <a:lnTo>
                    <a:pt x="318" y="450"/>
                  </a:lnTo>
                  <a:lnTo>
                    <a:pt x="312" y="447"/>
                  </a:lnTo>
                  <a:lnTo>
                    <a:pt x="308" y="450"/>
                  </a:lnTo>
                  <a:lnTo>
                    <a:pt x="293" y="446"/>
                  </a:lnTo>
                  <a:lnTo>
                    <a:pt x="285" y="449"/>
                  </a:lnTo>
                  <a:lnTo>
                    <a:pt x="286" y="456"/>
                  </a:lnTo>
                  <a:lnTo>
                    <a:pt x="288" y="461"/>
                  </a:lnTo>
                  <a:lnTo>
                    <a:pt x="279" y="461"/>
                  </a:lnTo>
                  <a:lnTo>
                    <a:pt x="271" y="461"/>
                  </a:lnTo>
                  <a:lnTo>
                    <a:pt x="267" y="456"/>
                  </a:lnTo>
                  <a:lnTo>
                    <a:pt x="259" y="438"/>
                  </a:lnTo>
                  <a:lnTo>
                    <a:pt x="251" y="438"/>
                  </a:lnTo>
                  <a:lnTo>
                    <a:pt x="248" y="438"/>
                  </a:lnTo>
                  <a:lnTo>
                    <a:pt x="255" y="424"/>
                  </a:lnTo>
                  <a:lnTo>
                    <a:pt x="249" y="419"/>
                  </a:lnTo>
                  <a:lnTo>
                    <a:pt x="248" y="405"/>
                  </a:lnTo>
                  <a:lnTo>
                    <a:pt x="247" y="401"/>
                  </a:lnTo>
                  <a:lnTo>
                    <a:pt x="244" y="385"/>
                  </a:lnTo>
                  <a:lnTo>
                    <a:pt x="234" y="382"/>
                  </a:lnTo>
                  <a:lnTo>
                    <a:pt x="237" y="371"/>
                  </a:lnTo>
                  <a:lnTo>
                    <a:pt x="239" y="368"/>
                  </a:lnTo>
                  <a:lnTo>
                    <a:pt x="241" y="359"/>
                  </a:lnTo>
                  <a:lnTo>
                    <a:pt x="218" y="344"/>
                  </a:lnTo>
                  <a:lnTo>
                    <a:pt x="218" y="330"/>
                  </a:lnTo>
                  <a:lnTo>
                    <a:pt x="218" y="327"/>
                  </a:lnTo>
                  <a:lnTo>
                    <a:pt x="218" y="322"/>
                  </a:lnTo>
                  <a:lnTo>
                    <a:pt x="218" y="318"/>
                  </a:lnTo>
                  <a:lnTo>
                    <a:pt x="217" y="314"/>
                  </a:lnTo>
                  <a:lnTo>
                    <a:pt x="199" y="300"/>
                  </a:lnTo>
                  <a:lnTo>
                    <a:pt x="195" y="300"/>
                  </a:lnTo>
                  <a:lnTo>
                    <a:pt x="196" y="296"/>
                  </a:lnTo>
                  <a:lnTo>
                    <a:pt x="195" y="285"/>
                  </a:lnTo>
                  <a:lnTo>
                    <a:pt x="195" y="274"/>
                  </a:lnTo>
                  <a:lnTo>
                    <a:pt x="194" y="269"/>
                  </a:lnTo>
                  <a:lnTo>
                    <a:pt x="165" y="244"/>
                  </a:lnTo>
                  <a:lnTo>
                    <a:pt x="134" y="246"/>
                  </a:lnTo>
                  <a:lnTo>
                    <a:pt x="91" y="236"/>
                  </a:lnTo>
                  <a:lnTo>
                    <a:pt x="94" y="240"/>
                  </a:lnTo>
                  <a:lnTo>
                    <a:pt x="85" y="236"/>
                  </a:lnTo>
                  <a:lnTo>
                    <a:pt x="79" y="237"/>
                  </a:lnTo>
                  <a:lnTo>
                    <a:pt x="49" y="251"/>
                  </a:lnTo>
                  <a:lnTo>
                    <a:pt x="44" y="254"/>
                  </a:lnTo>
                  <a:lnTo>
                    <a:pt x="22" y="244"/>
                  </a:lnTo>
                  <a:lnTo>
                    <a:pt x="0" y="250"/>
                  </a:lnTo>
                  <a:lnTo>
                    <a:pt x="15" y="231"/>
                  </a:lnTo>
                  <a:lnTo>
                    <a:pt x="20" y="213"/>
                  </a:lnTo>
                  <a:lnTo>
                    <a:pt x="30" y="201"/>
                  </a:lnTo>
                  <a:lnTo>
                    <a:pt x="31" y="197"/>
                  </a:lnTo>
                  <a:lnTo>
                    <a:pt x="35" y="169"/>
                  </a:lnTo>
                  <a:lnTo>
                    <a:pt x="37" y="168"/>
                  </a:lnTo>
                  <a:lnTo>
                    <a:pt x="45" y="142"/>
                  </a:lnTo>
                  <a:lnTo>
                    <a:pt x="37" y="132"/>
                  </a:lnTo>
                  <a:lnTo>
                    <a:pt x="34" y="131"/>
                  </a:lnTo>
                  <a:lnTo>
                    <a:pt x="35" y="111"/>
                  </a:lnTo>
                  <a:lnTo>
                    <a:pt x="25" y="102"/>
                  </a:lnTo>
                  <a:lnTo>
                    <a:pt x="16" y="101"/>
                  </a:lnTo>
                  <a:lnTo>
                    <a:pt x="11" y="100"/>
                  </a:lnTo>
                  <a:lnTo>
                    <a:pt x="15" y="98"/>
                  </a:lnTo>
                  <a:lnTo>
                    <a:pt x="29" y="86"/>
                  </a:lnTo>
                  <a:lnTo>
                    <a:pt x="31" y="85"/>
                  </a:lnTo>
                  <a:lnTo>
                    <a:pt x="35" y="81"/>
                  </a:lnTo>
                  <a:lnTo>
                    <a:pt x="48" y="83"/>
                  </a:lnTo>
                  <a:lnTo>
                    <a:pt x="52" y="78"/>
                  </a:lnTo>
                  <a:lnTo>
                    <a:pt x="49" y="70"/>
                  </a:lnTo>
                  <a:lnTo>
                    <a:pt x="56" y="57"/>
                  </a:lnTo>
                  <a:lnTo>
                    <a:pt x="60" y="51"/>
                  </a:lnTo>
                  <a:lnTo>
                    <a:pt x="64" y="44"/>
                  </a:lnTo>
                  <a:lnTo>
                    <a:pt x="75" y="37"/>
                  </a:lnTo>
                  <a:lnTo>
                    <a:pt x="82" y="45"/>
                  </a:lnTo>
                  <a:lnTo>
                    <a:pt x="95" y="48"/>
                  </a:lnTo>
                  <a:lnTo>
                    <a:pt x="112" y="27"/>
                  </a:lnTo>
                  <a:lnTo>
                    <a:pt x="113" y="26"/>
                  </a:lnTo>
                  <a:lnTo>
                    <a:pt x="120" y="32"/>
                  </a:lnTo>
                  <a:lnTo>
                    <a:pt x="121" y="21"/>
                  </a:lnTo>
                  <a:lnTo>
                    <a:pt x="125" y="21"/>
                  </a:lnTo>
                  <a:lnTo>
                    <a:pt x="129" y="14"/>
                  </a:lnTo>
                  <a:lnTo>
                    <a:pt x="121" y="7"/>
                  </a:lnTo>
                  <a:lnTo>
                    <a:pt x="127" y="3"/>
                  </a:lnTo>
                  <a:lnTo>
                    <a:pt x="135" y="0"/>
                  </a:lnTo>
                  <a:lnTo>
                    <a:pt x="142" y="11"/>
                  </a:lnTo>
                  <a:close/>
                </a:path>
              </a:pathLst>
            </a:custGeom>
            <a:solidFill>
              <a:srgbClr val="DCF0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94" name="Freeform 11"/>
            <p:cNvSpPr>
              <a:spLocks/>
            </p:cNvSpPr>
            <p:nvPr/>
          </p:nvSpPr>
          <p:spPr bwMode="auto">
            <a:xfrm>
              <a:off x="3100" y="3514"/>
              <a:ext cx="124" cy="255"/>
            </a:xfrm>
            <a:custGeom>
              <a:avLst/>
              <a:gdLst>
                <a:gd name="T0" fmla="*/ 100 w 124"/>
                <a:gd name="T1" fmla="*/ 7 h 255"/>
                <a:gd name="T2" fmla="*/ 95 w 124"/>
                <a:gd name="T3" fmla="*/ 45 h 255"/>
                <a:gd name="T4" fmla="*/ 102 w 124"/>
                <a:gd name="T5" fmla="*/ 59 h 255"/>
                <a:gd name="T6" fmla="*/ 113 w 124"/>
                <a:gd name="T7" fmla="*/ 67 h 255"/>
                <a:gd name="T8" fmla="*/ 115 w 124"/>
                <a:gd name="T9" fmla="*/ 79 h 255"/>
                <a:gd name="T10" fmla="*/ 116 w 124"/>
                <a:gd name="T11" fmla="*/ 97 h 255"/>
                <a:gd name="T12" fmla="*/ 116 w 124"/>
                <a:gd name="T13" fmla="*/ 116 h 255"/>
                <a:gd name="T14" fmla="*/ 124 w 124"/>
                <a:gd name="T15" fmla="*/ 137 h 255"/>
                <a:gd name="T16" fmla="*/ 119 w 124"/>
                <a:gd name="T17" fmla="*/ 158 h 255"/>
                <a:gd name="T18" fmla="*/ 116 w 124"/>
                <a:gd name="T19" fmla="*/ 199 h 255"/>
                <a:gd name="T20" fmla="*/ 105 w 124"/>
                <a:gd name="T21" fmla="*/ 250 h 255"/>
                <a:gd name="T22" fmla="*/ 75 w 124"/>
                <a:gd name="T23" fmla="*/ 246 h 255"/>
                <a:gd name="T24" fmla="*/ 46 w 124"/>
                <a:gd name="T25" fmla="*/ 247 h 255"/>
                <a:gd name="T26" fmla="*/ 27 w 124"/>
                <a:gd name="T27" fmla="*/ 254 h 255"/>
                <a:gd name="T28" fmla="*/ 22 w 124"/>
                <a:gd name="T29" fmla="*/ 255 h 255"/>
                <a:gd name="T30" fmla="*/ 1 w 124"/>
                <a:gd name="T31" fmla="*/ 199 h 255"/>
                <a:gd name="T32" fmla="*/ 0 w 124"/>
                <a:gd name="T33" fmla="*/ 176 h 255"/>
                <a:gd name="T34" fmla="*/ 3 w 124"/>
                <a:gd name="T35" fmla="*/ 171 h 255"/>
                <a:gd name="T36" fmla="*/ 5 w 124"/>
                <a:gd name="T37" fmla="*/ 169 h 255"/>
                <a:gd name="T38" fmla="*/ 10 w 124"/>
                <a:gd name="T39" fmla="*/ 169 h 255"/>
                <a:gd name="T40" fmla="*/ 14 w 124"/>
                <a:gd name="T41" fmla="*/ 154 h 255"/>
                <a:gd name="T42" fmla="*/ 10 w 124"/>
                <a:gd name="T43" fmla="*/ 138 h 255"/>
                <a:gd name="T44" fmla="*/ 20 w 124"/>
                <a:gd name="T45" fmla="*/ 134 h 255"/>
                <a:gd name="T46" fmla="*/ 18 w 124"/>
                <a:gd name="T47" fmla="*/ 112 h 255"/>
                <a:gd name="T48" fmla="*/ 5 w 124"/>
                <a:gd name="T49" fmla="*/ 93 h 255"/>
                <a:gd name="T50" fmla="*/ 10 w 124"/>
                <a:gd name="T51" fmla="*/ 71 h 255"/>
                <a:gd name="T52" fmla="*/ 7 w 124"/>
                <a:gd name="T53" fmla="*/ 59 h 255"/>
                <a:gd name="T54" fmla="*/ 30 w 124"/>
                <a:gd name="T55" fmla="*/ 60 h 255"/>
                <a:gd name="T56" fmla="*/ 40 w 124"/>
                <a:gd name="T57" fmla="*/ 60 h 255"/>
                <a:gd name="T58" fmla="*/ 42 w 124"/>
                <a:gd name="T59" fmla="*/ 60 h 255"/>
                <a:gd name="T60" fmla="*/ 45 w 124"/>
                <a:gd name="T61" fmla="*/ 52 h 255"/>
                <a:gd name="T62" fmla="*/ 40 w 124"/>
                <a:gd name="T63" fmla="*/ 18 h 255"/>
                <a:gd name="T64" fmla="*/ 44 w 124"/>
                <a:gd name="T65" fmla="*/ 6 h 255"/>
                <a:gd name="T66" fmla="*/ 49 w 124"/>
                <a:gd name="T67" fmla="*/ 12 h 255"/>
                <a:gd name="T68" fmla="*/ 60 w 124"/>
                <a:gd name="T69" fmla="*/ 6 h 255"/>
                <a:gd name="T70" fmla="*/ 71 w 124"/>
                <a:gd name="T71" fmla="*/ 7 h 255"/>
                <a:gd name="T72" fmla="*/ 79 w 124"/>
                <a:gd name="T73" fmla="*/ 6 h 255"/>
                <a:gd name="T74" fmla="*/ 85 w 124"/>
                <a:gd name="T75" fmla="*/ 7 h 255"/>
                <a:gd name="T76" fmla="*/ 87 w 124"/>
                <a:gd name="T77" fmla="*/ 3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24" h="255">
                  <a:moveTo>
                    <a:pt x="89" y="0"/>
                  </a:moveTo>
                  <a:lnTo>
                    <a:pt x="100" y="7"/>
                  </a:lnTo>
                  <a:lnTo>
                    <a:pt x="101" y="27"/>
                  </a:lnTo>
                  <a:lnTo>
                    <a:pt x="95" y="45"/>
                  </a:lnTo>
                  <a:lnTo>
                    <a:pt x="94" y="49"/>
                  </a:lnTo>
                  <a:lnTo>
                    <a:pt x="102" y="59"/>
                  </a:lnTo>
                  <a:lnTo>
                    <a:pt x="110" y="66"/>
                  </a:lnTo>
                  <a:lnTo>
                    <a:pt x="113" y="67"/>
                  </a:lnTo>
                  <a:lnTo>
                    <a:pt x="112" y="78"/>
                  </a:lnTo>
                  <a:lnTo>
                    <a:pt x="115" y="79"/>
                  </a:lnTo>
                  <a:lnTo>
                    <a:pt x="117" y="83"/>
                  </a:lnTo>
                  <a:lnTo>
                    <a:pt x="116" y="97"/>
                  </a:lnTo>
                  <a:lnTo>
                    <a:pt x="117" y="108"/>
                  </a:lnTo>
                  <a:lnTo>
                    <a:pt x="116" y="116"/>
                  </a:lnTo>
                  <a:lnTo>
                    <a:pt x="119" y="120"/>
                  </a:lnTo>
                  <a:lnTo>
                    <a:pt x="124" y="137"/>
                  </a:lnTo>
                  <a:lnTo>
                    <a:pt x="123" y="153"/>
                  </a:lnTo>
                  <a:lnTo>
                    <a:pt x="119" y="158"/>
                  </a:lnTo>
                  <a:lnTo>
                    <a:pt x="124" y="176"/>
                  </a:lnTo>
                  <a:lnTo>
                    <a:pt x="116" y="199"/>
                  </a:lnTo>
                  <a:lnTo>
                    <a:pt x="108" y="251"/>
                  </a:lnTo>
                  <a:lnTo>
                    <a:pt x="105" y="250"/>
                  </a:lnTo>
                  <a:lnTo>
                    <a:pt x="76" y="246"/>
                  </a:lnTo>
                  <a:lnTo>
                    <a:pt x="75" y="246"/>
                  </a:lnTo>
                  <a:lnTo>
                    <a:pt x="67" y="244"/>
                  </a:lnTo>
                  <a:lnTo>
                    <a:pt x="46" y="247"/>
                  </a:lnTo>
                  <a:lnTo>
                    <a:pt x="35" y="250"/>
                  </a:lnTo>
                  <a:lnTo>
                    <a:pt x="27" y="254"/>
                  </a:lnTo>
                  <a:lnTo>
                    <a:pt x="25" y="254"/>
                  </a:lnTo>
                  <a:lnTo>
                    <a:pt x="22" y="255"/>
                  </a:lnTo>
                  <a:lnTo>
                    <a:pt x="1" y="206"/>
                  </a:lnTo>
                  <a:lnTo>
                    <a:pt x="1" y="199"/>
                  </a:lnTo>
                  <a:lnTo>
                    <a:pt x="1" y="197"/>
                  </a:lnTo>
                  <a:lnTo>
                    <a:pt x="0" y="176"/>
                  </a:lnTo>
                  <a:lnTo>
                    <a:pt x="1" y="175"/>
                  </a:lnTo>
                  <a:lnTo>
                    <a:pt x="3" y="171"/>
                  </a:lnTo>
                  <a:lnTo>
                    <a:pt x="8" y="180"/>
                  </a:lnTo>
                  <a:lnTo>
                    <a:pt x="5" y="169"/>
                  </a:lnTo>
                  <a:lnTo>
                    <a:pt x="7" y="169"/>
                  </a:lnTo>
                  <a:lnTo>
                    <a:pt x="10" y="169"/>
                  </a:lnTo>
                  <a:lnTo>
                    <a:pt x="12" y="160"/>
                  </a:lnTo>
                  <a:lnTo>
                    <a:pt x="14" y="154"/>
                  </a:lnTo>
                  <a:lnTo>
                    <a:pt x="10" y="145"/>
                  </a:lnTo>
                  <a:lnTo>
                    <a:pt x="10" y="138"/>
                  </a:lnTo>
                  <a:lnTo>
                    <a:pt x="14" y="137"/>
                  </a:lnTo>
                  <a:lnTo>
                    <a:pt x="20" y="134"/>
                  </a:lnTo>
                  <a:lnTo>
                    <a:pt x="18" y="128"/>
                  </a:lnTo>
                  <a:lnTo>
                    <a:pt x="18" y="112"/>
                  </a:lnTo>
                  <a:lnTo>
                    <a:pt x="10" y="102"/>
                  </a:lnTo>
                  <a:lnTo>
                    <a:pt x="5" y="93"/>
                  </a:lnTo>
                  <a:lnTo>
                    <a:pt x="8" y="87"/>
                  </a:lnTo>
                  <a:lnTo>
                    <a:pt x="10" y="71"/>
                  </a:lnTo>
                  <a:lnTo>
                    <a:pt x="8" y="66"/>
                  </a:lnTo>
                  <a:lnTo>
                    <a:pt x="7" y="59"/>
                  </a:lnTo>
                  <a:lnTo>
                    <a:pt x="15" y="56"/>
                  </a:lnTo>
                  <a:lnTo>
                    <a:pt x="30" y="60"/>
                  </a:lnTo>
                  <a:lnTo>
                    <a:pt x="34" y="57"/>
                  </a:lnTo>
                  <a:lnTo>
                    <a:pt x="40" y="60"/>
                  </a:lnTo>
                  <a:lnTo>
                    <a:pt x="41" y="62"/>
                  </a:lnTo>
                  <a:lnTo>
                    <a:pt x="42" y="60"/>
                  </a:lnTo>
                  <a:lnTo>
                    <a:pt x="49" y="57"/>
                  </a:lnTo>
                  <a:lnTo>
                    <a:pt x="45" y="52"/>
                  </a:lnTo>
                  <a:lnTo>
                    <a:pt x="31" y="27"/>
                  </a:lnTo>
                  <a:lnTo>
                    <a:pt x="40" y="18"/>
                  </a:lnTo>
                  <a:lnTo>
                    <a:pt x="42" y="11"/>
                  </a:lnTo>
                  <a:lnTo>
                    <a:pt x="44" y="6"/>
                  </a:lnTo>
                  <a:lnTo>
                    <a:pt x="45" y="6"/>
                  </a:lnTo>
                  <a:lnTo>
                    <a:pt x="49" y="12"/>
                  </a:lnTo>
                  <a:lnTo>
                    <a:pt x="56" y="12"/>
                  </a:lnTo>
                  <a:lnTo>
                    <a:pt x="60" y="6"/>
                  </a:lnTo>
                  <a:lnTo>
                    <a:pt x="65" y="6"/>
                  </a:lnTo>
                  <a:lnTo>
                    <a:pt x="71" y="7"/>
                  </a:lnTo>
                  <a:lnTo>
                    <a:pt x="74" y="7"/>
                  </a:lnTo>
                  <a:lnTo>
                    <a:pt x="79" y="6"/>
                  </a:lnTo>
                  <a:lnTo>
                    <a:pt x="82" y="7"/>
                  </a:lnTo>
                  <a:lnTo>
                    <a:pt x="85" y="7"/>
                  </a:lnTo>
                  <a:lnTo>
                    <a:pt x="86" y="4"/>
                  </a:lnTo>
                  <a:lnTo>
                    <a:pt x="87" y="3"/>
                  </a:lnTo>
                  <a:lnTo>
                    <a:pt x="89" y="0"/>
                  </a:lnTo>
                  <a:close/>
                </a:path>
              </a:pathLst>
            </a:custGeom>
            <a:solidFill>
              <a:srgbClr val="DCF0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95" name="Freeform 12"/>
            <p:cNvSpPr>
              <a:spLocks/>
            </p:cNvSpPr>
            <p:nvPr/>
          </p:nvSpPr>
          <p:spPr bwMode="auto">
            <a:xfrm>
              <a:off x="2759" y="3360"/>
              <a:ext cx="363" cy="436"/>
            </a:xfrm>
            <a:custGeom>
              <a:avLst/>
              <a:gdLst>
                <a:gd name="T0" fmla="*/ 154 w 363"/>
                <a:gd name="T1" fmla="*/ 0 h 436"/>
                <a:gd name="T2" fmla="*/ 257 w 363"/>
                <a:gd name="T3" fmla="*/ 33 h 436"/>
                <a:gd name="T4" fmla="*/ 259 w 363"/>
                <a:gd name="T5" fmla="*/ 60 h 436"/>
                <a:gd name="T6" fmla="*/ 280 w 363"/>
                <a:gd name="T7" fmla="*/ 78 h 436"/>
                <a:gd name="T8" fmla="*/ 281 w 363"/>
                <a:gd name="T9" fmla="*/ 91 h 436"/>
                <a:gd name="T10" fmla="*/ 304 w 363"/>
                <a:gd name="T11" fmla="*/ 123 h 436"/>
                <a:gd name="T12" fmla="*/ 297 w 363"/>
                <a:gd name="T13" fmla="*/ 146 h 436"/>
                <a:gd name="T14" fmla="*/ 311 w 363"/>
                <a:gd name="T15" fmla="*/ 169 h 436"/>
                <a:gd name="T16" fmla="*/ 311 w 363"/>
                <a:gd name="T17" fmla="*/ 202 h 436"/>
                <a:gd name="T18" fmla="*/ 330 w 363"/>
                <a:gd name="T19" fmla="*/ 220 h 436"/>
                <a:gd name="T20" fmla="*/ 351 w 363"/>
                <a:gd name="T21" fmla="*/ 225 h 436"/>
                <a:gd name="T22" fmla="*/ 351 w 363"/>
                <a:gd name="T23" fmla="*/ 256 h 436"/>
                <a:gd name="T24" fmla="*/ 361 w 363"/>
                <a:gd name="T25" fmla="*/ 288 h 436"/>
                <a:gd name="T26" fmla="*/ 351 w 363"/>
                <a:gd name="T27" fmla="*/ 299 h 436"/>
                <a:gd name="T28" fmla="*/ 351 w 363"/>
                <a:gd name="T29" fmla="*/ 323 h 436"/>
                <a:gd name="T30" fmla="*/ 349 w 363"/>
                <a:gd name="T31" fmla="*/ 334 h 436"/>
                <a:gd name="T32" fmla="*/ 341 w 363"/>
                <a:gd name="T33" fmla="*/ 330 h 436"/>
                <a:gd name="T34" fmla="*/ 342 w 363"/>
                <a:gd name="T35" fmla="*/ 360 h 436"/>
                <a:gd name="T36" fmla="*/ 337 w 363"/>
                <a:gd name="T37" fmla="*/ 421 h 436"/>
                <a:gd name="T38" fmla="*/ 280 w 363"/>
                <a:gd name="T39" fmla="*/ 389 h 436"/>
                <a:gd name="T40" fmla="*/ 269 w 363"/>
                <a:gd name="T41" fmla="*/ 382 h 436"/>
                <a:gd name="T42" fmla="*/ 255 w 363"/>
                <a:gd name="T43" fmla="*/ 359 h 436"/>
                <a:gd name="T44" fmla="*/ 239 w 363"/>
                <a:gd name="T45" fmla="*/ 342 h 436"/>
                <a:gd name="T46" fmla="*/ 201 w 363"/>
                <a:gd name="T47" fmla="*/ 337 h 436"/>
                <a:gd name="T48" fmla="*/ 203 w 363"/>
                <a:gd name="T49" fmla="*/ 363 h 436"/>
                <a:gd name="T50" fmla="*/ 176 w 363"/>
                <a:gd name="T51" fmla="*/ 337 h 436"/>
                <a:gd name="T52" fmla="*/ 161 w 363"/>
                <a:gd name="T53" fmla="*/ 348 h 436"/>
                <a:gd name="T54" fmla="*/ 123 w 363"/>
                <a:gd name="T55" fmla="*/ 319 h 436"/>
                <a:gd name="T56" fmla="*/ 118 w 363"/>
                <a:gd name="T57" fmla="*/ 323 h 436"/>
                <a:gd name="T58" fmla="*/ 94 w 363"/>
                <a:gd name="T59" fmla="*/ 319 h 436"/>
                <a:gd name="T60" fmla="*/ 68 w 363"/>
                <a:gd name="T61" fmla="*/ 265 h 436"/>
                <a:gd name="T62" fmla="*/ 77 w 363"/>
                <a:gd name="T63" fmla="*/ 250 h 436"/>
                <a:gd name="T64" fmla="*/ 68 w 363"/>
                <a:gd name="T65" fmla="*/ 221 h 436"/>
                <a:gd name="T66" fmla="*/ 56 w 363"/>
                <a:gd name="T67" fmla="*/ 216 h 436"/>
                <a:gd name="T68" fmla="*/ 55 w 363"/>
                <a:gd name="T69" fmla="*/ 206 h 436"/>
                <a:gd name="T70" fmla="*/ 53 w 363"/>
                <a:gd name="T71" fmla="*/ 190 h 436"/>
                <a:gd name="T72" fmla="*/ 51 w 363"/>
                <a:gd name="T73" fmla="*/ 157 h 436"/>
                <a:gd name="T74" fmla="*/ 45 w 363"/>
                <a:gd name="T75" fmla="*/ 134 h 436"/>
                <a:gd name="T76" fmla="*/ 41 w 363"/>
                <a:gd name="T77" fmla="*/ 128 h 436"/>
                <a:gd name="T78" fmla="*/ 36 w 363"/>
                <a:gd name="T79" fmla="*/ 135 h 436"/>
                <a:gd name="T80" fmla="*/ 14 w 363"/>
                <a:gd name="T81" fmla="*/ 121 h 436"/>
                <a:gd name="T82" fmla="*/ 11 w 363"/>
                <a:gd name="T83" fmla="*/ 81 h 436"/>
                <a:gd name="T84" fmla="*/ 13 w 363"/>
                <a:gd name="T85" fmla="*/ 64 h 436"/>
                <a:gd name="T86" fmla="*/ 45 w 363"/>
                <a:gd name="T87" fmla="*/ 38 h 436"/>
                <a:gd name="T88" fmla="*/ 85 w 363"/>
                <a:gd name="T89" fmla="*/ 8 h 436"/>
                <a:gd name="T90" fmla="*/ 142 w 363"/>
                <a:gd name="T91" fmla="*/ 1 h 4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63" h="436">
                  <a:moveTo>
                    <a:pt x="148" y="0"/>
                  </a:moveTo>
                  <a:lnTo>
                    <a:pt x="157" y="4"/>
                  </a:lnTo>
                  <a:lnTo>
                    <a:pt x="154" y="0"/>
                  </a:lnTo>
                  <a:lnTo>
                    <a:pt x="197" y="10"/>
                  </a:lnTo>
                  <a:lnTo>
                    <a:pt x="228" y="8"/>
                  </a:lnTo>
                  <a:lnTo>
                    <a:pt x="257" y="33"/>
                  </a:lnTo>
                  <a:lnTo>
                    <a:pt x="258" y="38"/>
                  </a:lnTo>
                  <a:lnTo>
                    <a:pt x="258" y="49"/>
                  </a:lnTo>
                  <a:lnTo>
                    <a:pt x="259" y="60"/>
                  </a:lnTo>
                  <a:lnTo>
                    <a:pt x="258" y="64"/>
                  </a:lnTo>
                  <a:lnTo>
                    <a:pt x="262" y="64"/>
                  </a:lnTo>
                  <a:lnTo>
                    <a:pt x="280" y="78"/>
                  </a:lnTo>
                  <a:lnTo>
                    <a:pt x="281" y="82"/>
                  </a:lnTo>
                  <a:lnTo>
                    <a:pt x="281" y="86"/>
                  </a:lnTo>
                  <a:lnTo>
                    <a:pt x="281" y="91"/>
                  </a:lnTo>
                  <a:lnTo>
                    <a:pt x="281" y="94"/>
                  </a:lnTo>
                  <a:lnTo>
                    <a:pt x="281" y="108"/>
                  </a:lnTo>
                  <a:lnTo>
                    <a:pt x="304" y="123"/>
                  </a:lnTo>
                  <a:lnTo>
                    <a:pt x="302" y="132"/>
                  </a:lnTo>
                  <a:lnTo>
                    <a:pt x="300" y="135"/>
                  </a:lnTo>
                  <a:lnTo>
                    <a:pt x="297" y="146"/>
                  </a:lnTo>
                  <a:lnTo>
                    <a:pt x="307" y="149"/>
                  </a:lnTo>
                  <a:lnTo>
                    <a:pt x="310" y="165"/>
                  </a:lnTo>
                  <a:lnTo>
                    <a:pt x="311" y="169"/>
                  </a:lnTo>
                  <a:lnTo>
                    <a:pt x="312" y="183"/>
                  </a:lnTo>
                  <a:lnTo>
                    <a:pt x="318" y="188"/>
                  </a:lnTo>
                  <a:lnTo>
                    <a:pt x="311" y="202"/>
                  </a:lnTo>
                  <a:lnTo>
                    <a:pt x="314" y="202"/>
                  </a:lnTo>
                  <a:lnTo>
                    <a:pt x="322" y="202"/>
                  </a:lnTo>
                  <a:lnTo>
                    <a:pt x="330" y="220"/>
                  </a:lnTo>
                  <a:lnTo>
                    <a:pt x="334" y="225"/>
                  </a:lnTo>
                  <a:lnTo>
                    <a:pt x="342" y="225"/>
                  </a:lnTo>
                  <a:lnTo>
                    <a:pt x="351" y="225"/>
                  </a:lnTo>
                  <a:lnTo>
                    <a:pt x="349" y="241"/>
                  </a:lnTo>
                  <a:lnTo>
                    <a:pt x="346" y="247"/>
                  </a:lnTo>
                  <a:lnTo>
                    <a:pt x="351" y="256"/>
                  </a:lnTo>
                  <a:lnTo>
                    <a:pt x="359" y="266"/>
                  </a:lnTo>
                  <a:lnTo>
                    <a:pt x="359" y="282"/>
                  </a:lnTo>
                  <a:lnTo>
                    <a:pt x="361" y="288"/>
                  </a:lnTo>
                  <a:lnTo>
                    <a:pt x="355" y="291"/>
                  </a:lnTo>
                  <a:lnTo>
                    <a:pt x="351" y="292"/>
                  </a:lnTo>
                  <a:lnTo>
                    <a:pt x="351" y="299"/>
                  </a:lnTo>
                  <a:lnTo>
                    <a:pt x="355" y="308"/>
                  </a:lnTo>
                  <a:lnTo>
                    <a:pt x="353" y="314"/>
                  </a:lnTo>
                  <a:lnTo>
                    <a:pt x="351" y="323"/>
                  </a:lnTo>
                  <a:lnTo>
                    <a:pt x="348" y="323"/>
                  </a:lnTo>
                  <a:lnTo>
                    <a:pt x="346" y="323"/>
                  </a:lnTo>
                  <a:lnTo>
                    <a:pt x="349" y="334"/>
                  </a:lnTo>
                  <a:lnTo>
                    <a:pt x="344" y="325"/>
                  </a:lnTo>
                  <a:lnTo>
                    <a:pt x="342" y="329"/>
                  </a:lnTo>
                  <a:lnTo>
                    <a:pt x="341" y="330"/>
                  </a:lnTo>
                  <a:lnTo>
                    <a:pt x="342" y="351"/>
                  </a:lnTo>
                  <a:lnTo>
                    <a:pt x="342" y="353"/>
                  </a:lnTo>
                  <a:lnTo>
                    <a:pt x="342" y="360"/>
                  </a:lnTo>
                  <a:lnTo>
                    <a:pt x="363" y="409"/>
                  </a:lnTo>
                  <a:lnTo>
                    <a:pt x="342" y="419"/>
                  </a:lnTo>
                  <a:lnTo>
                    <a:pt x="337" y="421"/>
                  </a:lnTo>
                  <a:lnTo>
                    <a:pt x="318" y="436"/>
                  </a:lnTo>
                  <a:lnTo>
                    <a:pt x="285" y="396"/>
                  </a:lnTo>
                  <a:lnTo>
                    <a:pt x="280" y="389"/>
                  </a:lnTo>
                  <a:lnTo>
                    <a:pt x="277" y="386"/>
                  </a:lnTo>
                  <a:lnTo>
                    <a:pt x="273" y="389"/>
                  </a:lnTo>
                  <a:lnTo>
                    <a:pt x="269" y="382"/>
                  </a:lnTo>
                  <a:lnTo>
                    <a:pt x="258" y="379"/>
                  </a:lnTo>
                  <a:lnTo>
                    <a:pt x="258" y="372"/>
                  </a:lnTo>
                  <a:lnTo>
                    <a:pt x="255" y="359"/>
                  </a:lnTo>
                  <a:lnTo>
                    <a:pt x="255" y="356"/>
                  </a:lnTo>
                  <a:lnTo>
                    <a:pt x="247" y="349"/>
                  </a:lnTo>
                  <a:lnTo>
                    <a:pt x="239" y="342"/>
                  </a:lnTo>
                  <a:lnTo>
                    <a:pt x="235" y="326"/>
                  </a:lnTo>
                  <a:lnTo>
                    <a:pt x="214" y="325"/>
                  </a:lnTo>
                  <a:lnTo>
                    <a:pt x="201" y="337"/>
                  </a:lnTo>
                  <a:lnTo>
                    <a:pt x="212" y="345"/>
                  </a:lnTo>
                  <a:lnTo>
                    <a:pt x="205" y="357"/>
                  </a:lnTo>
                  <a:lnTo>
                    <a:pt x="203" y="363"/>
                  </a:lnTo>
                  <a:lnTo>
                    <a:pt x="197" y="366"/>
                  </a:lnTo>
                  <a:lnTo>
                    <a:pt x="184" y="355"/>
                  </a:lnTo>
                  <a:lnTo>
                    <a:pt x="176" y="337"/>
                  </a:lnTo>
                  <a:lnTo>
                    <a:pt x="172" y="341"/>
                  </a:lnTo>
                  <a:lnTo>
                    <a:pt x="169" y="342"/>
                  </a:lnTo>
                  <a:lnTo>
                    <a:pt x="161" y="348"/>
                  </a:lnTo>
                  <a:lnTo>
                    <a:pt x="139" y="334"/>
                  </a:lnTo>
                  <a:lnTo>
                    <a:pt x="130" y="325"/>
                  </a:lnTo>
                  <a:lnTo>
                    <a:pt x="123" y="319"/>
                  </a:lnTo>
                  <a:lnTo>
                    <a:pt x="113" y="321"/>
                  </a:lnTo>
                  <a:lnTo>
                    <a:pt x="111" y="321"/>
                  </a:lnTo>
                  <a:lnTo>
                    <a:pt x="118" y="323"/>
                  </a:lnTo>
                  <a:lnTo>
                    <a:pt x="111" y="326"/>
                  </a:lnTo>
                  <a:lnTo>
                    <a:pt x="100" y="321"/>
                  </a:lnTo>
                  <a:lnTo>
                    <a:pt x="94" y="319"/>
                  </a:lnTo>
                  <a:lnTo>
                    <a:pt x="85" y="299"/>
                  </a:lnTo>
                  <a:lnTo>
                    <a:pt x="78" y="282"/>
                  </a:lnTo>
                  <a:lnTo>
                    <a:pt x="68" y="265"/>
                  </a:lnTo>
                  <a:lnTo>
                    <a:pt x="68" y="263"/>
                  </a:lnTo>
                  <a:lnTo>
                    <a:pt x="71" y="254"/>
                  </a:lnTo>
                  <a:lnTo>
                    <a:pt x="77" y="250"/>
                  </a:lnTo>
                  <a:lnTo>
                    <a:pt x="71" y="240"/>
                  </a:lnTo>
                  <a:lnTo>
                    <a:pt x="70" y="239"/>
                  </a:lnTo>
                  <a:lnTo>
                    <a:pt x="68" y="221"/>
                  </a:lnTo>
                  <a:lnTo>
                    <a:pt x="62" y="220"/>
                  </a:lnTo>
                  <a:lnTo>
                    <a:pt x="56" y="217"/>
                  </a:lnTo>
                  <a:lnTo>
                    <a:pt x="56" y="216"/>
                  </a:lnTo>
                  <a:lnTo>
                    <a:pt x="56" y="214"/>
                  </a:lnTo>
                  <a:lnTo>
                    <a:pt x="56" y="211"/>
                  </a:lnTo>
                  <a:lnTo>
                    <a:pt x="55" y="206"/>
                  </a:lnTo>
                  <a:lnTo>
                    <a:pt x="49" y="199"/>
                  </a:lnTo>
                  <a:lnTo>
                    <a:pt x="55" y="191"/>
                  </a:lnTo>
                  <a:lnTo>
                    <a:pt x="53" y="190"/>
                  </a:lnTo>
                  <a:lnTo>
                    <a:pt x="62" y="184"/>
                  </a:lnTo>
                  <a:lnTo>
                    <a:pt x="52" y="165"/>
                  </a:lnTo>
                  <a:lnTo>
                    <a:pt x="51" y="157"/>
                  </a:lnTo>
                  <a:lnTo>
                    <a:pt x="56" y="150"/>
                  </a:lnTo>
                  <a:lnTo>
                    <a:pt x="48" y="138"/>
                  </a:lnTo>
                  <a:lnTo>
                    <a:pt x="45" y="134"/>
                  </a:lnTo>
                  <a:lnTo>
                    <a:pt x="44" y="132"/>
                  </a:lnTo>
                  <a:lnTo>
                    <a:pt x="44" y="130"/>
                  </a:lnTo>
                  <a:lnTo>
                    <a:pt x="41" y="128"/>
                  </a:lnTo>
                  <a:lnTo>
                    <a:pt x="39" y="128"/>
                  </a:lnTo>
                  <a:lnTo>
                    <a:pt x="39" y="130"/>
                  </a:lnTo>
                  <a:lnTo>
                    <a:pt x="36" y="135"/>
                  </a:lnTo>
                  <a:lnTo>
                    <a:pt x="33" y="134"/>
                  </a:lnTo>
                  <a:lnTo>
                    <a:pt x="29" y="131"/>
                  </a:lnTo>
                  <a:lnTo>
                    <a:pt x="14" y="121"/>
                  </a:lnTo>
                  <a:lnTo>
                    <a:pt x="0" y="113"/>
                  </a:lnTo>
                  <a:lnTo>
                    <a:pt x="2" y="91"/>
                  </a:lnTo>
                  <a:lnTo>
                    <a:pt x="11" y="81"/>
                  </a:lnTo>
                  <a:lnTo>
                    <a:pt x="11" y="76"/>
                  </a:lnTo>
                  <a:lnTo>
                    <a:pt x="11" y="66"/>
                  </a:lnTo>
                  <a:lnTo>
                    <a:pt x="13" y="64"/>
                  </a:lnTo>
                  <a:lnTo>
                    <a:pt x="25" y="45"/>
                  </a:lnTo>
                  <a:lnTo>
                    <a:pt x="30" y="41"/>
                  </a:lnTo>
                  <a:lnTo>
                    <a:pt x="45" y="38"/>
                  </a:lnTo>
                  <a:lnTo>
                    <a:pt x="53" y="33"/>
                  </a:lnTo>
                  <a:lnTo>
                    <a:pt x="63" y="14"/>
                  </a:lnTo>
                  <a:lnTo>
                    <a:pt x="85" y="8"/>
                  </a:lnTo>
                  <a:lnTo>
                    <a:pt x="107" y="18"/>
                  </a:lnTo>
                  <a:lnTo>
                    <a:pt x="112" y="15"/>
                  </a:lnTo>
                  <a:lnTo>
                    <a:pt x="142" y="1"/>
                  </a:lnTo>
                  <a:lnTo>
                    <a:pt x="148" y="0"/>
                  </a:lnTo>
                  <a:close/>
                </a:path>
              </a:pathLst>
            </a:custGeom>
            <a:solidFill>
              <a:srgbClr val="DCF0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96" name="Freeform 13"/>
            <p:cNvSpPr>
              <a:spLocks/>
            </p:cNvSpPr>
            <p:nvPr/>
          </p:nvSpPr>
          <p:spPr bwMode="auto">
            <a:xfrm>
              <a:off x="2708" y="3481"/>
              <a:ext cx="369" cy="482"/>
            </a:xfrm>
            <a:custGeom>
              <a:avLst/>
              <a:gdLst>
                <a:gd name="T0" fmla="*/ 90 w 369"/>
                <a:gd name="T1" fmla="*/ 9 h 482"/>
                <a:gd name="T2" fmla="*/ 95 w 369"/>
                <a:gd name="T3" fmla="*/ 9 h 482"/>
                <a:gd name="T4" fmla="*/ 99 w 369"/>
                <a:gd name="T5" fmla="*/ 17 h 482"/>
                <a:gd name="T6" fmla="*/ 103 w 369"/>
                <a:gd name="T7" fmla="*/ 44 h 482"/>
                <a:gd name="T8" fmla="*/ 106 w 369"/>
                <a:gd name="T9" fmla="*/ 70 h 482"/>
                <a:gd name="T10" fmla="*/ 107 w 369"/>
                <a:gd name="T11" fmla="*/ 90 h 482"/>
                <a:gd name="T12" fmla="*/ 107 w 369"/>
                <a:gd name="T13" fmla="*/ 96 h 482"/>
                <a:gd name="T14" fmla="*/ 121 w 369"/>
                <a:gd name="T15" fmla="*/ 118 h 482"/>
                <a:gd name="T16" fmla="*/ 122 w 369"/>
                <a:gd name="T17" fmla="*/ 133 h 482"/>
                <a:gd name="T18" fmla="*/ 129 w 369"/>
                <a:gd name="T19" fmla="*/ 161 h 482"/>
                <a:gd name="T20" fmla="*/ 151 w 369"/>
                <a:gd name="T21" fmla="*/ 200 h 482"/>
                <a:gd name="T22" fmla="*/ 162 w 369"/>
                <a:gd name="T23" fmla="*/ 200 h 482"/>
                <a:gd name="T24" fmla="*/ 181 w 369"/>
                <a:gd name="T25" fmla="*/ 204 h 482"/>
                <a:gd name="T26" fmla="*/ 220 w 369"/>
                <a:gd name="T27" fmla="*/ 221 h 482"/>
                <a:gd name="T28" fmla="*/ 235 w 369"/>
                <a:gd name="T29" fmla="*/ 234 h 482"/>
                <a:gd name="T30" fmla="*/ 256 w 369"/>
                <a:gd name="T31" fmla="*/ 236 h 482"/>
                <a:gd name="T32" fmla="*/ 265 w 369"/>
                <a:gd name="T33" fmla="*/ 204 h 482"/>
                <a:gd name="T34" fmla="*/ 298 w 369"/>
                <a:gd name="T35" fmla="*/ 228 h 482"/>
                <a:gd name="T36" fmla="*/ 309 w 369"/>
                <a:gd name="T37" fmla="*/ 251 h 482"/>
                <a:gd name="T38" fmla="*/ 324 w 369"/>
                <a:gd name="T39" fmla="*/ 268 h 482"/>
                <a:gd name="T40" fmla="*/ 336 w 369"/>
                <a:gd name="T41" fmla="*/ 275 h 482"/>
                <a:gd name="T42" fmla="*/ 324 w 369"/>
                <a:gd name="T43" fmla="*/ 360 h 482"/>
                <a:gd name="T44" fmla="*/ 279 w 369"/>
                <a:gd name="T45" fmla="*/ 401 h 482"/>
                <a:gd name="T46" fmla="*/ 245 w 369"/>
                <a:gd name="T47" fmla="*/ 431 h 482"/>
                <a:gd name="T48" fmla="*/ 211 w 369"/>
                <a:gd name="T49" fmla="*/ 459 h 482"/>
                <a:gd name="T50" fmla="*/ 173 w 369"/>
                <a:gd name="T51" fmla="*/ 482 h 482"/>
                <a:gd name="T52" fmla="*/ 155 w 369"/>
                <a:gd name="T53" fmla="*/ 420 h 482"/>
                <a:gd name="T54" fmla="*/ 148 w 369"/>
                <a:gd name="T55" fmla="*/ 411 h 482"/>
                <a:gd name="T56" fmla="*/ 155 w 369"/>
                <a:gd name="T57" fmla="*/ 390 h 482"/>
                <a:gd name="T58" fmla="*/ 151 w 369"/>
                <a:gd name="T59" fmla="*/ 381 h 482"/>
                <a:gd name="T60" fmla="*/ 136 w 369"/>
                <a:gd name="T61" fmla="*/ 380 h 482"/>
                <a:gd name="T62" fmla="*/ 139 w 369"/>
                <a:gd name="T63" fmla="*/ 366 h 482"/>
                <a:gd name="T64" fmla="*/ 128 w 369"/>
                <a:gd name="T65" fmla="*/ 371 h 482"/>
                <a:gd name="T66" fmla="*/ 113 w 369"/>
                <a:gd name="T67" fmla="*/ 347 h 482"/>
                <a:gd name="T68" fmla="*/ 106 w 369"/>
                <a:gd name="T69" fmla="*/ 340 h 482"/>
                <a:gd name="T70" fmla="*/ 107 w 369"/>
                <a:gd name="T71" fmla="*/ 330 h 482"/>
                <a:gd name="T72" fmla="*/ 92 w 369"/>
                <a:gd name="T73" fmla="*/ 333 h 482"/>
                <a:gd name="T74" fmla="*/ 70 w 369"/>
                <a:gd name="T75" fmla="*/ 322 h 482"/>
                <a:gd name="T76" fmla="*/ 70 w 369"/>
                <a:gd name="T77" fmla="*/ 309 h 482"/>
                <a:gd name="T78" fmla="*/ 79 w 369"/>
                <a:gd name="T79" fmla="*/ 300 h 482"/>
                <a:gd name="T80" fmla="*/ 80 w 369"/>
                <a:gd name="T81" fmla="*/ 268 h 482"/>
                <a:gd name="T82" fmla="*/ 95 w 369"/>
                <a:gd name="T83" fmla="*/ 258 h 482"/>
                <a:gd name="T84" fmla="*/ 98 w 369"/>
                <a:gd name="T85" fmla="*/ 245 h 482"/>
                <a:gd name="T86" fmla="*/ 80 w 369"/>
                <a:gd name="T87" fmla="*/ 219 h 482"/>
                <a:gd name="T88" fmla="*/ 60 w 369"/>
                <a:gd name="T89" fmla="*/ 220 h 482"/>
                <a:gd name="T90" fmla="*/ 13 w 369"/>
                <a:gd name="T91" fmla="*/ 223 h 482"/>
                <a:gd name="T92" fmla="*/ 20 w 369"/>
                <a:gd name="T93" fmla="*/ 206 h 482"/>
                <a:gd name="T94" fmla="*/ 36 w 369"/>
                <a:gd name="T95" fmla="*/ 193 h 482"/>
                <a:gd name="T96" fmla="*/ 39 w 369"/>
                <a:gd name="T97" fmla="*/ 174 h 482"/>
                <a:gd name="T98" fmla="*/ 40 w 369"/>
                <a:gd name="T99" fmla="*/ 141 h 482"/>
                <a:gd name="T100" fmla="*/ 20 w 369"/>
                <a:gd name="T101" fmla="*/ 125 h 482"/>
                <a:gd name="T102" fmla="*/ 1 w 369"/>
                <a:gd name="T103" fmla="*/ 99 h 482"/>
                <a:gd name="T104" fmla="*/ 19 w 369"/>
                <a:gd name="T105" fmla="*/ 69 h 482"/>
                <a:gd name="T106" fmla="*/ 23 w 369"/>
                <a:gd name="T107" fmla="*/ 56 h 482"/>
                <a:gd name="T108" fmla="*/ 34 w 369"/>
                <a:gd name="T109" fmla="*/ 17 h 482"/>
                <a:gd name="T110" fmla="*/ 65 w 369"/>
                <a:gd name="T111" fmla="*/ 0 h 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69" h="482">
                  <a:moveTo>
                    <a:pt x="84" y="13"/>
                  </a:moveTo>
                  <a:lnTo>
                    <a:pt x="87" y="14"/>
                  </a:lnTo>
                  <a:lnTo>
                    <a:pt x="90" y="9"/>
                  </a:lnTo>
                  <a:lnTo>
                    <a:pt x="90" y="7"/>
                  </a:lnTo>
                  <a:lnTo>
                    <a:pt x="92" y="7"/>
                  </a:lnTo>
                  <a:lnTo>
                    <a:pt x="95" y="9"/>
                  </a:lnTo>
                  <a:lnTo>
                    <a:pt x="95" y="11"/>
                  </a:lnTo>
                  <a:lnTo>
                    <a:pt x="96" y="13"/>
                  </a:lnTo>
                  <a:lnTo>
                    <a:pt x="99" y="17"/>
                  </a:lnTo>
                  <a:lnTo>
                    <a:pt x="107" y="29"/>
                  </a:lnTo>
                  <a:lnTo>
                    <a:pt x="102" y="36"/>
                  </a:lnTo>
                  <a:lnTo>
                    <a:pt x="103" y="44"/>
                  </a:lnTo>
                  <a:lnTo>
                    <a:pt x="113" y="63"/>
                  </a:lnTo>
                  <a:lnTo>
                    <a:pt x="104" y="69"/>
                  </a:lnTo>
                  <a:lnTo>
                    <a:pt x="106" y="70"/>
                  </a:lnTo>
                  <a:lnTo>
                    <a:pt x="100" y="78"/>
                  </a:lnTo>
                  <a:lnTo>
                    <a:pt x="106" y="85"/>
                  </a:lnTo>
                  <a:lnTo>
                    <a:pt x="107" y="90"/>
                  </a:lnTo>
                  <a:lnTo>
                    <a:pt x="107" y="93"/>
                  </a:lnTo>
                  <a:lnTo>
                    <a:pt x="107" y="95"/>
                  </a:lnTo>
                  <a:lnTo>
                    <a:pt x="107" y="96"/>
                  </a:lnTo>
                  <a:lnTo>
                    <a:pt x="113" y="99"/>
                  </a:lnTo>
                  <a:lnTo>
                    <a:pt x="119" y="100"/>
                  </a:lnTo>
                  <a:lnTo>
                    <a:pt x="121" y="118"/>
                  </a:lnTo>
                  <a:lnTo>
                    <a:pt x="122" y="119"/>
                  </a:lnTo>
                  <a:lnTo>
                    <a:pt x="128" y="129"/>
                  </a:lnTo>
                  <a:lnTo>
                    <a:pt x="122" y="133"/>
                  </a:lnTo>
                  <a:lnTo>
                    <a:pt x="119" y="142"/>
                  </a:lnTo>
                  <a:lnTo>
                    <a:pt x="119" y="144"/>
                  </a:lnTo>
                  <a:lnTo>
                    <a:pt x="129" y="161"/>
                  </a:lnTo>
                  <a:lnTo>
                    <a:pt x="136" y="178"/>
                  </a:lnTo>
                  <a:lnTo>
                    <a:pt x="145" y="198"/>
                  </a:lnTo>
                  <a:lnTo>
                    <a:pt x="151" y="200"/>
                  </a:lnTo>
                  <a:lnTo>
                    <a:pt x="162" y="205"/>
                  </a:lnTo>
                  <a:lnTo>
                    <a:pt x="169" y="202"/>
                  </a:lnTo>
                  <a:lnTo>
                    <a:pt x="162" y="200"/>
                  </a:lnTo>
                  <a:lnTo>
                    <a:pt x="164" y="200"/>
                  </a:lnTo>
                  <a:lnTo>
                    <a:pt x="174" y="198"/>
                  </a:lnTo>
                  <a:lnTo>
                    <a:pt x="181" y="204"/>
                  </a:lnTo>
                  <a:lnTo>
                    <a:pt x="190" y="213"/>
                  </a:lnTo>
                  <a:lnTo>
                    <a:pt x="212" y="227"/>
                  </a:lnTo>
                  <a:lnTo>
                    <a:pt x="220" y="221"/>
                  </a:lnTo>
                  <a:lnTo>
                    <a:pt x="223" y="220"/>
                  </a:lnTo>
                  <a:lnTo>
                    <a:pt x="227" y="216"/>
                  </a:lnTo>
                  <a:lnTo>
                    <a:pt x="235" y="234"/>
                  </a:lnTo>
                  <a:lnTo>
                    <a:pt x="248" y="245"/>
                  </a:lnTo>
                  <a:lnTo>
                    <a:pt x="254" y="242"/>
                  </a:lnTo>
                  <a:lnTo>
                    <a:pt x="256" y="236"/>
                  </a:lnTo>
                  <a:lnTo>
                    <a:pt x="263" y="224"/>
                  </a:lnTo>
                  <a:lnTo>
                    <a:pt x="252" y="216"/>
                  </a:lnTo>
                  <a:lnTo>
                    <a:pt x="265" y="204"/>
                  </a:lnTo>
                  <a:lnTo>
                    <a:pt x="286" y="205"/>
                  </a:lnTo>
                  <a:lnTo>
                    <a:pt x="290" y="221"/>
                  </a:lnTo>
                  <a:lnTo>
                    <a:pt x="298" y="228"/>
                  </a:lnTo>
                  <a:lnTo>
                    <a:pt x="306" y="235"/>
                  </a:lnTo>
                  <a:lnTo>
                    <a:pt x="306" y="238"/>
                  </a:lnTo>
                  <a:lnTo>
                    <a:pt x="309" y="251"/>
                  </a:lnTo>
                  <a:lnTo>
                    <a:pt x="309" y="258"/>
                  </a:lnTo>
                  <a:lnTo>
                    <a:pt x="320" y="261"/>
                  </a:lnTo>
                  <a:lnTo>
                    <a:pt x="324" y="268"/>
                  </a:lnTo>
                  <a:lnTo>
                    <a:pt x="328" y="265"/>
                  </a:lnTo>
                  <a:lnTo>
                    <a:pt x="331" y="268"/>
                  </a:lnTo>
                  <a:lnTo>
                    <a:pt x="336" y="275"/>
                  </a:lnTo>
                  <a:lnTo>
                    <a:pt x="369" y="315"/>
                  </a:lnTo>
                  <a:lnTo>
                    <a:pt x="350" y="335"/>
                  </a:lnTo>
                  <a:lnTo>
                    <a:pt x="324" y="360"/>
                  </a:lnTo>
                  <a:lnTo>
                    <a:pt x="323" y="362"/>
                  </a:lnTo>
                  <a:lnTo>
                    <a:pt x="314" y="369"/>
                  </a:lnTo>
                  <a:lnTo>
                    <a:pt x="279" y="401"/>
                  </a:lnTo>
                  <a:lnTo>
                    <a:pt x="260" y="420"/>
                  </a:lnTo>
                  <a:lnTo>
                    <a:pt x="253" y="426"/>
                  </a:lnTo>
                  <a:lnTo>
                    <a:pt x="245" y="431"/>
                  </a:lnTo>
                  <a:lnTo>
                    <a:pt x="231" y="442"/>
                  </a:lnTo>
                  <a:lnTo>
                    <a:pt x="219" y="452"/>
                  </a:lnTo>
                  <a:lnTo>
                    <a:pt x="211" y="459"/>
                  </a:lnTo>
                  <a:lnTo>
                    <a:pt x="199" y="467"/>
                  </a:lnTo>
                  <a:lnTo>
                    <a:pt x="186" y="476"/>
                  </a:lnTo>
                  <a:lnTo>
                    <a:pt x="173" y="482"/>
                  </a:lnTo>
                  <a:lnTo>
                    <a:pt x="155" y="431"/>
                  </a:lnTo>
                  <a:lnTo>
                    <a:pt x="151" y="429"/>
                  </a:lnTo>
                  <a:lnTo>
                    <a:pt x="155" y="420"/>
                  </a:lnTo>
                  <a:lnTo>
                    <a:pt x="151" y="419"/>
                  </a:lnTo>
                  <a:lnTo>
                    <a:pt x="149" y="418"/>
                  </a:lnTo>
                  <a:lnTo>
                    <a:pt x="148" y="411"/>
                  </a:lnTo>
                  <a:lnTo>
                    <a:pt x="152" y="404"/>
                  </a:lnTo>
                  <a:lnTo>
                    <a:pt x="159" y="393"/>
                  </a:lnTo>
                  <a:lnTo>
                    <a:pt x="155" y="390"/>
                  </a:lnTo>
                  <a:lnTo>
                    <a:pt x="152" y="389"/>
                  </a:lnTo>
                  <a:lnTo>
                    <a:pt x="155" y="384"/>
                  </a:lnTo>
                  <a:lnTo>
                    <a:pt x="151" y="381"/>
                  </a:lnTo>
                  <a:lnTo>
                    <a:pt x="147" y="385"/>
                  </a:lnTo>
                  <a:lnTo>
                    <a:pt x="145" y="381"/>
                  </a:lnTo>
                  <a:lnTo>
                    <a:pt x="136" y="380"/>
                  </a:lnTo>
                  <a:lnTo>
                    <a:pt x="143" y="374"/>
                  </a:lnTo>
                  <a:lnTo>
                    <a:pt x="139" y="371"/>
                  </a:lnTo>
                  <a:lnTo>
                    <a:pt x="139" y="366"/>
                  </a:lnTo>
                  <a:lnTo>
                    <a:pt x="140" y="356"/>
                  </a:lnTo>
                  <a:lnTo>
                    <a:pt x="129" y="365"/>
                  </a:lnTo>
                  <a:lnTo>
                    <a:pt x="128" y="371"/>
                  </a:lnTo>
                  <a:lnTo>
                    <a:pt x="119" y="362"/>
                  </a:lnTo>
                  <a:lnTo>
                    <a:pt x="122" y="352"/>
                  </a:lnTo>
                  <a:lnTo>
                    <a:pt x="113" y="347"/>
                  </a:lnTo>
                  <a:lnTo>
                    <a:pt x="107" y="343"/>
                  </a:lnTo>
                  <a:lnTo>
                    <a:pt x="104" y="341"/>
                  </a:lnTo>
                  <a:lnTo>
                    <a:pt x="106" y="340"/>
                  </a:lnTo>
                  <a:lnTo>
                    <a:pt x="110" y="335"/>
                  </a:lnTo>
                  <a:lnTo>
                    <a:pt x="109" y="330"/>
                  </a:lnTo>
                  <a:lnTo>
                    <a:pt x="107" y="330"/>
                  </a:lnTo>
                  <a:lnTo>
                    <a:pt x="106" y="330"/>
                  </a:lnTo>
                  <a:lnTo>
                    <a:pt x="95" y="328"/>
                  </a:lnTo>
                  <a:lnTo>
                    <a:pt x="92" y="333"/>
                  </a:lnTo>
                  <a:lnTo>
                    <a:pt x="84" y="328"/>
                  </a:lnTo>
                  <a:lnTo>
                    <a:pt x="76" y="330"/>
                  </a:lnTo>
                  <a:lnTo>
                    <a:pt x="70" y="322"/>
                  </a:lnTo>
                  <a:lnTo>
                    <a:pt x="70" y="314"/>
                  </a:lnTo>
                  <a:lnTo>
                    <a:pt x="70" y="310"/>
                  </a:lnTo>
                  <a:lnTo>
                    <a:pt x="70" y="309"/>
                  </a:lnTo>
                  <a:lnTo>
                    <a:pt x="72" y="305"/>
                  </a:lnTo>
                  <a:lnTo>
                    <a:pt x="77" y="303"/>
                  </a:lnTo>
                  <a:lnTo>
                    <a:pt x="79" y="300"/>
                  </a:lnTo>
                  <a:lnTo>
                    <a:pt x="87" y="292"/>
                  </a:lnTo>
                  <a:lnTo>
                    <a:pt x="77" y="283"/>
                  </a:lnTo>
                  <a:lnTo>
                    <a:pt x="80" y="268"/>
                  </a:lnTo>
                  <a:lnTo>
                    <a:pt x="84" y="268"/>
                  </a:lnTo>
                  <a:lnTo>
                    <a:pt x="91" y="269"/>
                  </a:lnTo>
                  <a:lnTo>
                    <a:pt x="95" y="258"/>
                  </a:lnTo>
                  <a:lnTo>
                    <a:pt x="95" y="255"/>
                  </a:lnTo>
                  <a:lnTo>
                    <a:pt x="99" y="246"/>
                  </a:lnTo>
                  <a:lnTo>
                    <a:pt x="98" y="245"/>
                  </a:lnTo>
                  <a:lnTo>
                    <a:pt x="90" y="221"/>
                  </a:lnTo>
                  <a:lnTo>
                    <a:pt x="81" y="219"/>
                  </a:lnTo>
                  <a:lnTo>
                    <a:pt x="80" y="219"/>
                  </a:lnTo>
                  <a:lnTo>
                    <a:pt x="73" y="219"/>
                  </a:lnTo>
                  <a:lnTo>
                    <a:pt x="70" y="213"/>
                  </a:lnTo>
                  <a:lnTo>
                    <a:pt x="60" y="220"/>
                  </a:lnTo>
                  <a:lnTo>
                    <a:pt x="32" y="220"/>
                  </a:lnTo>
                  <a:lnTo>
                    <a:pt x="32" y="225"/>
                  </a:lnTo>
                  <a:lnTo>
                    <a:pt x="13" y="223"/>
                  </a:lnTo>
                  <a:lnTo>
                    <a:pt x="21" y="215"/>
                  </a:lnTo>
                  <a:lnTo>
                    <a:pt x="24" y="212"/>
                  </a:lnTo>
                  <a:lnTo>
                    <a:pt x="20" y="206"/>
                  </a:lnTo>
                  <a:lnTo>
                    <a:pt x="23" y="206"/>
                  </a:lnTo>
                  <a:lnTo>
                    <a:pt x="31" y="205"/>
                  </a:lnTo>
                  <a:lnTo>
                    <a:pt x="36" y="193"/>
                  </a:lnTo>
                  <a:lnTo>
                    <a:pt x="30" y="178"/>
                  </a:lnTo>
                  <a:lnTo>
                    <a:pt x="38" y="176"/>
                  </a:lnTo>
                  <a:lnTo>
                    <a:pt x="39" y="174"/>
                  </a:lnTo>
                  <a:lnTo>
                    <a:pt x="36" y="165"/>
                  </a:lnTo>
                  <a:lnTo>
                    <a:pt x="40" y="146"/>
                  </a:lnTo>
                  <a:lnTo>
                    <a:pt x="40" y="141"/>
                  </a:lnTo>
                  <a:lnTo>
                    <a:pt x="47" y="140"/>
                  </a:lnTo>
                  <a:lnTo>
                    <a:pt x="43" y="135"/>
                  </a:lnTo>
                  <a:lnTo>
                    <a:pt x="20" y="125"/>
                  </a:lnTo>
                  <a:lnTo>
                    <a:pt x="12" y="126"/>
                  </a:lnTo>
                  <a:lnTo>
                    <a:pt x="0" y="122"/>
                  </a:lnTo>
                  <a:lnTo>
                    <a:pt x="1" y="99"/>
                  </a:lnTo>
                  <a:lnTo>
                    <a:pt x="8" y="75"/>
                  </a:lnTo>
                  <a:lnTo>
                    <a:pt x="12" y="69"/>
                  </a:lnTo>
                  <a:lnTo>
                    <a:pt x="19" y="69"/>
                  </a:lnTo>
                  <a:lnTo>
                    <a:pt x="13" y="63"/>
                  </a:lnTo>
                  <a:lnTo>
                    <a:pt x="12" y="60"/>
                  </a:lnTo>
                  <a:lnTo>
                    <a:pt x="23" y="56"/>
                  </a:lnTo>
                  <a:lnTo>
                    <a:pt x="34" y="48"/>
                  </a:lnTo>
                  <a:lnTo>
                    <a:pt x="27" y="39"/>
                  </a:lnTo>
                  <a:lnTo>
                    <a:pt x="34" y="17"/>
                  </a:lnTo>
                  <a:lnTo>
                    <a:pt x="39" y="21"/>
                  </a:lnTo>
                  <a:lnTo>
                    <a:pt x="49" y="6"/>
                  </a:lnTo>
                  <a:lnTo>
                    <a:pt x="65" y="0"/>
                  </a:lnTo>
                  <a:lnTo>
                    <a:pt x="80" y="10"/>
                  </a:lnTo>
                  <a:lnTo>
                    <a:pt x="84" y="13"/>
                  </a:lnTo>
                  <a:close/>
                </a:path>
              </a:pathLst>
            </a:custGeom>
            <a:solidFill>
              <a:srgbClr val="DCF0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97" name="Freeform 14"/>
            <p:cNvSpPr>
              <a:spLocks/>
            </p:cNvSpPr>
            <p:nvPr/>
          </p:nvSpPr>
          <p:spPr bwMode="auto">
            <a:xfrm>
              <a:off x="2574" y="3606"/>
              <a:ext cx="307" cy="387"/>
            </a:xfrm>
            <a:custGeom>
              <a:avLst/>
              <a:gdLst>
                <a:gd name="T0" fmla="*/ 166 w 307"/>
                <a:gd name="T1" fmla="*/ 95 h 387"/>
                <a:gd name="T2" fmla="*/ 207 w 307"/>
                <a:gd name="T3" fmla="*/ 94 h 387"/>
                <a:gd name="T4" fmla="*/ 224 w 307"/>
                <a:gd name="T5" fmla="*/ 96 h 387"/>
                <a:gd name="T6" fmla="*/ 229 w 307"/>
                <a:gd name="T7" fmla="*/ 130 h 387"/>
                <a:gd name="T8" fmla="*/ 218 w 307"/>
                <a:gd name="T9" fmla="*/ 143 h 387"/>
                <a:gd name="T10" fmla="*/ 221 w 307"/>
                <a:gd name="T11" fmla="*/ 167 h 387"/>
                <a:gd name="T12" fmla="*/ 206 w 307"/>
                <a:gd name="T13" fmla="*/ 180 h 387"/>
                <a:gd name="T14" fmla="*/ 204 w 307"/>
                <a:gd name="T15" fmla="*/ 189 h 387"/>
                <a:gd name="T16" fmla="*/ 218 w 307"/>
                <a:gd name="T17" fmla="*/ 203 h 387"/>
                <a:gd name="T18" fmla="*/ 240 w 307"/>
                <a:gd name="T19" fmla="*/ 205 h 387"/>
                <a:gd name="T20" fmla="*/ 244 w 307"/>
                <a:gd name="T21" fmla="*/ 210 h 387"/>
                <a:gd name="T22" fmla="*/ 241 w 307"/>
                <a:gd name="T23" fmla="*/ 218 h 387"/>
                <a:gd name="T24" fmla="*/ 253 w 307"/>
                <a:gd name="T25" fmla="*/ 237 h 387"/>
                <a:gd name="T26" fmla="*/ 274 w 307"/>
                <a:gd name="T27" fmla="*/ 231 h 387"/>
                <a:gd name="T28" fmla="*/ 277 w 307"/>
                <a:gd name="T29" fmla="*/ 249 h 387"/>
                <a:gd name="T30" fmla="*/ 281 w 307"/>
                <a:gd name="T31" fmla="*/ 260 h 387"/>
                <a:gd name="T32" fmla="*/ 286 w 307"/>
                <a:gd name="T33" fmla="*/ 264 h 387"/>
                <a:gd name="T34" fmla="*/ 286 w 307"/>
                <a:gd name="T35" fmla="*/ 279 h 387"/>
                <a:gd name="T36" fmla="*/ 285 w 307"/>
                <a:gd name="T37" fmla="*/ 294 h 387"/>
                <a:gd name="T38" fmla="*/ 289 w 307"/>
                <a:gd name="T39" fmla="*/ 306 h 387"/>
                <a:gd name="T40" fmla="*/ 266 w 307"/>
                <a:gd name="T41" fmla="*/ 370 h 387"/>
                <a:gd name="T42" fmla="*/ 229 w 307"/>
                <a:gd name="T43" fmla="*/ 381 h 387"/>
                <a:gd name="T44" fmla="*/ 192 w 307"/>
                <a:gd name="T45" fmla="*/ 387 h 387"/>
                <a:gd name="T46" fmla="*/ 134 w 307"/>
                <a:gd name="T47" fmla="*/ 379 h 387"/>
                <a:gd name="T48" fmla="*/ 79 w 307"/>
                <a:gd name="T49" fmla="*/ 357 h 387"/>
                <a:gd name="T50" fmla="*/ 41 w 307"/>
                <a:gd name="T51" fmla="*/ 336 h 387"/>
                <a:gd name="T52" fmla="*/ 1 w 307"/>
                <a:gd name="T53" fmla="*/ 294 h 387"/>
                <a:gd name="T54" fmla="*/ 40 w 307"/>
                <a:gd name="T55" fmla="*/ 230 h 387"/>
                <a:gd name="T56" fmla="*/ 50 w 307"/>
                <a:gd name="T57" fmla="*/ 226 h 387"/>
                <a:gd name="T58" fmla="*/ 65 w 307"/>
                <a:gd name="T59" fmla="*/ 220 h 387"/>
                <a:gd name="T60" fmla="*/ 75 w 307"/>
                <a:gd name="T61" fmla="*/ 196 h 387"/>
                <a:gd name="T62" fmla="*/ 80 w 307"/>
                <a:gd name="T63" fmla="*/ 188 h 387"/>
                <a:gd name="T64" fmla="*/ 80 w 307"/>
                <a:gd name="T65" fmla="*/ 159 h 387"/>
                <a:gd name="T66" fmla="*/ 83 w 307"/>
                <a:gd name="T67" fmla="*/ 143 h 387"/>
                <a:gd name="T68" fmla="*/ 74 w 307"/>
                <a:gd name="T69" fmla="*/ 140 h 387"/>
                <a:gd name="T70" fmla="*/ 64 w 307"/>
                <a:gd name="T71" fmla="*/ 139 h 387"/>
                <a:gd name="T72" fmla="*/ 87 w 307"/>
                <a:gd name="T73" fmla="*/ 124 h 387"/>
                <a:gd name="T74" fmla="*/ 91 w 307"/>
                <a:gd name="T75" fmla="*/ 76 h 387"/>
                <a:gd name="T76" fmla="*/ 97 w 307"/>
                <a:gd name="T77" fmla="*/ 60 h 387"/>
                <a:gd name="T78" fmla="*/ 138 w 307"/>
                <a:gd name="T79" fmla="*/ 10 h 387"/>
                <a:gd name="T80" fmla="*/ 177 w 307"/>
                <a:gd name="T81" fmla="*/ 10 h 387"/>
                <a:gd name="T82" fmla="*/ 174 w 307"/>
                <a:gd name="T83" fmla="*/ 21 h 387"/>
                <a:gd name="T84" fmla="*/ 172 w 307"/>
                <a:gd name="T85" fmla="*/ 51 h 387"/>
                <a:gd name="T86" fmla="*/ 165 w 307"/>
                <a:gd name="T87" fmla="*/ 80 h 387"/>
                <a:gd name="T88" fmla="*/ 158 w 307"/>
                <a:gd name="T89" fmla="*/ 87 h 3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307" h="387">
                  <a:moveTo>
                    <a:pt x="147" y="98"/>
                  </a:moveTo>
                  <a:lnTo>
                    <a:pt x="166" y="100"/>
                  </a:lnTo>
                  <a:lnTo>
                    <a:pt x="166" y="95"/>
                  </a:lnTo>
                  <a:lnTo>
                    <a:pt x="194" y="95"/>
                  </a:lnTo>
                  <a:lnTo>
                    <a:pt x="204" y="88"/>
                  </a:lnTo>
                  <a:lnTo>
                    <a:pt x="207" y="94"/>
                  </a:lnTo>
                  <a:lnTo>
                    <a:pt x="214" y="94"/>
                  </a:lnTo>
                  <a:lnTo>
                    <a:pt x="215" y="94"/>
                  </a:lnTo>
                  <a:lnTo>
                    <a:pt x="224" y="96"/>
                  </a:lnTo>
                  <a:lnTo>
                    <a:pt x="232" y="120"/>
                  </a:lnTo>
                  <a:lnTo>
                    <a:pt x="233" y="121"/>
                  </a:lnTo>
                  <a:lnTo>
                    <a:pt x="229" y="130"/>
                  </a:lnTo>
                  <a:lnTo>
                    <a:pt x="229" y="133"/>
                  </a:lnTo>
                  <a:lnTo>
                    <a:pt x="225" y="144"/>
                  </a:lnTo>
                  <a:lnTo>
                    <a:pt x="218" y="143"/>
                  </a:lnTo>
                  <a:lnTo>
                    <a:pt x="214" y="143"/>
                  </a:lnTo>
                  <a:lnTo>
                    <a:pt x="211" y="158"/>
                  </a:lnTo>
                  <a:lnTo>
                    <a:pt x="221" y="167"/>
                  </a:lnTo>
                  <a:lnTo>
                    <a:pt x="213" y="175"/>
                  </a:lnTo>
                  <a:lnTo>
                    <a:pt x="211" y="178"/>
                  </a:lnTo>
                  <a:lnTo>
                    <a:pt x="206" y="180"/>
                  </a:lnTo>
                  <a:lnTo>
                    <a:pt x="204" y="184"/>
                  </a:lnTo>
                  <a:lnTo>
                    <a:pt x="204" y="185"/>
                  </a:lnTo>
                  <a:lnTo>
                    <a:pt x="204" y="189"/>
                  </a:lnTo>
                  <a:lnTo>
                    <a:pt x="204" y="197"/>
                  </a:lnTo>
                  <a:lnTo>
                    <a:pt x="210" y="205"/>
                  </a:lnTo>
                  <a:lnTo>
                    <a:pt x="218" y="203"/>
                  </a:lnTo>
                  <a:lnTo>
                    <a:pt x="226" y="208"/>
                  </a:lnTo>
                  <a:lnTo>
                    <a:pt x="229" y="203"/>
                  </a:lnTo>
                  <a:lnTo>
                    <a:pt x="240" y="205"/>
                  </a:lnTo>
                  <a:lnTo>
                    <a:pt x="241" y="205"/>
                  </a:lnTo>
                  <a:lnTo>
                    <a:pt x="243" y="205"/>
                  </a:lnTo>
                  <a:lnTo>
                    <a:pt x="244" y="210"/>
                  </a:lnTo>
                  <a:lnTo>
                    <a:pt x="240" y="215"/>
                  </a:lnTo>
                  <a:lnTo>
                    <a:pt x="238" y="216"/>
                  </a:lnTo>
                  <a:lnTo>
                    <a:pt x="241" y="218"/>
                  </a:lnTo>
                  <a:lnTo>
                    <a:pt x="247" y="222"/>
                  </a:lnTo>
                  <a:lnTo>
                    <a:pt x="256" y="227"/>
                  </a:lnTo>
                  <a:lnTo>
                    <a:pt x="253" y="237"/>
                  </a:lnTo>
                  <a:lnTo>
                    <a:pt x="262" y="246"/>
                  </a:lnTo>
                  <a:lnTo>
                    <a:pt x="263" y="240"/>
                  </a:lnTo>
                  <a:lnTo>
                    <a:pt x="274" y="231"/>
                  </a:lnTo>
                  <a:lnTo>
                    <a:pt x="273" y="241"/>
                  </a:lnTo>
                  <a:lnTo>
                    <a:pt x="273" y="246"/>
                  </a:lnTo>
                  <a:lnTo>
                    <a:pt x="277" y="249"/>
                  </a:lnTo>
                  <a:lnTo>
                    <a:pt x="270" y="255"/>
                  </a:lnTo>
                  <a:lnTo>
                    <a:pt x="279" y="256"/>
                  </a:lnTo>
                  <a:lnTo>
                    <a:pt x="281" y="260"/>
                  </a:lnTo>
                  <a:lnTo>
                    <a:pt x="285" y="256"/>
                  </a:lnTo>
                  <a:lnTo>
                    <a:pt x="289" y="259"/>
                  </a:lnTo>
                  <a:lnTo>
                    <a:pt x="286" y="264"/>
                  </a:lnTo>
                  <a:lnTo>
                    <a:pt x="289" y="265"/>
                  </a:lnTo>
                  <a:lnTo>
                    <a:pt x="293" y="268"/>
                  </a:lnTo>
                  <a:lnTo>
                    <a:pt x="286" y="279"/>
                  </a:lnTo>
                  <a:lnTo>
                    <a:pt x="282" y="286"/>
                  </a:lnTo>
                  <a:lnTo>
                    <a:pt x="283" y="293"/>
                  </a:lnTo>
                  <a:lnTo>
                    <a:pt x="285" y="294"/>
                  </a:lnTo>
                  <a:lnTo>
                    <a:pt x="289" y="295"/>
                  </a:lnTo>
                  <a:lnTo>
                    <a:pt x="285" y="304"/>
                  </a:lnTo>
                  <a:lnTo>
                    <a:pt x="289" y="306"/>
                  </a:lnTo>
                  <a:lnTo>
                    <a:pt x="307" y="357"/>
                  </a:lnTo>
                  <a:lnTo>
                    <a:pt x="297" y="361"/>
                  </a:lnTo>
                  <a:lnTo>
                    <a:pt x="266" y="370"/>
                  </a:lnTo>
                  <a:lnTo>
                    <a:pt x="253" y="373"/>
                  </a:lnTo>
                  <a:lnTo>
                    <a:pt x="236" y="379"/>
                  </a:lnTo>
                  <a:lnTo>
                    <a:pt x="229" y="381"/>
                  </a:lnTo>
                  <a:lnTo>
                    <a:pt x="218" y="384"/>
                  </a:lnTo>
                  <a:lnTo>
                    <a:pt x="207" y="387"/>
                  </a:lnTo>
                  <a:lnTo>
                    <a:pt x="192" y="387"/>
                  </a:lnTo>
                  <a:lnTo>
                    <a:pt x="174" y="384"/>
                  </a:lnTo>
                  <a:lnTo>
                    <a:pt x="146" y="380"/>
                  </a:lnTo>
                  <a:lnTo>
                    <a:pt x="134" y="379"/>
                  </a:lnTo>
                  <a:lnTo>
                    <a:pt x="124" y="376"/>
                  </a:lnTo>
                  <a:lnTo>
                    <a:pt x="102" y="369"/>
                  </a:lnTo>
                  <a:lnTo>
                    <a:pt x="79" y="357"/>
                  </a:lnTo>
                  <a:lnTo>
                    <a:pt x="50" y="340"/>
                  </a:lnTo>
                  <a:lnTo>
                    <a:pt x="41" y="336"/>
                  </a:lnTo>
                  <a:lnTo>
                    <a:pt x="41" y="336"/>
                  </a:lnTo>
                  <a:lnTo>
                    <a:pt x="30" y="325"/>
                  </a:lnTo>
                  <a:lnTo>
                    <a:pt x="15" y="309"/>
                  </a:lnTo>
                  <a:lnTo>
                    <a:pt x="1" y="294"/>
                  </a:lnTo>
                  <a:lnTo>
                    <a:pt x="0" y="291"/>
                  </a:lnTo>
                  <a:lnTo>
                    <a:pt x="30" y="244"/>
                  </a:lnTo>
                  <a:lnTo>
                    <a:pt x="40" y="230"/>
                  </a:lnTo>
                  <a:lnTo>
                    <a:pt x="41" y="230"/>
                  </a:lnTo>
                  <a:lnTo>
                    <a:pt x="48" y="227"/>
                  </a:lnTo>
                  <a:lnTo>
                    <a:pt x="50" y="226"/>
                  </a:lnTo>
                  <a:lnTo>
                    <a:pt x="53" y="226"/>
                  </a:lnTo>
                  <a:lnTo>
                    <a:pt x="57" y="225"/>
                  </a:lnTo>
                  <a:lnTo>
                    <a:pt x="65" y="220"/>
                  </a:lnTo>
                  <a:lnTo>
                    <a:pt x="74" y="208"/>
                  </a:lnTo>
                  <a:lnTo>
                    <a:pt x="74" y="197"/>
                  </a:lnTo>
                  <a:lnTo>
                    <a:pt x="75" y="196"/>
                  </a:lnTo>
                  <a:lnTo>
                    <a:pt x="76" y="193"/>
                  </a:lnTo>
                  <a:lnTo>
                    <a:pt x="78" y="192"/>
                  </a:lnTo>
                  <a:lnTo>
                    <a:pt x="80" y="188"/>
                  </a:lnTo>
                  <a:lnTo>
                    <a:pt x="79" y="184"/>
                  </a:lnTo>
                  <a:lnTo>
                    <a:pt x="75" y="175"/>
                  </a:lnTo>
                  <a:lnTo>
                    <a:pt x="80" y="159"/>
                  </a:lnTo>
                  <a:lnTo>
                    <a:pt x="79" y="151"/>
                  </a:lnTo>
                  <a:lnTo>
                    <a:pt x="79" y="150"/>
                  </a:lnTo>
                  <a:lnTo>
                    <a:pt x="83" y="143"/>
                  </a:lnTo>
                  <a:lnTo>
                    <a:pt x="80" y="143"/>
                  </a:lnTo>
                  <a:lnTo>
                    <a:pt x="79" y="144"/>
                  </a:lnTo>
                  <a:lnTo>
                    <a:pt x="74" y="140"/>
                  </a:lnTo>
                  <a:lnTo>
                    <a:pt x="68" y="144"/>
                  </a:lnTo>
                  <a:lnTo>
                    <a:pt x="65" y="140"/>
                  </a:lnTo>
                  <a:lnTo>
                    <a:pt x="64" y="139"/>
                  </a:lnTo>
                  <a:lnTo>
                    <a:pt x="60" y="133"/>
                  </a:lnTo>
                  <a:lnTo>
                    <a:pt x="67" y="128"/>
                  </a:lnTo>
                  <a:lnTo>
                    <a:pt x="87" y="124"/>
                  </a:lnTo>
                  <a:lnTo>
                    <a:pt x="83" y="105"/>
                  </a:lnTo>
                  <a:lnTo>
                    <a:pt x="75" y="103"/>
                  </a:lnTo>
                  <a:lnTo>
                    <a:pt x="91" y="76"/>
                  </a:lnTo>
                  <a:lnTo>
                    <a:pt x="86" y="73"/>
                  </a:lnTo>
                  <a:lnTo>
                    <a:pt x="86" y="66"/>
                  </a:lnTo>
                  <a:lnTo>
                    <a:pt x="97" y="60"/>
                  </a:lnTo>
                  <a:lnTo>
                    <a:pt x="104" y="47"/>
                  </a:lnTo>
                  <a:lnTo>
                    <a:pt x="139" y="19"/>
                  </a:lnTo>
                  <a:lnTo>
                    <a:pt x="138" y="10"/>
                  </a:lnTo>
                  <a:lnTo>
                    <a:pt x="146" y="1"/>
                  </a:lnTo>
                  <a:lnTo>
                    <a:pt x="154" y="0"/>
                  </a:lnTo>
                  <a:lnTo>
                    <a:pt x="177" y="10"/>
                  </a:lnTo>
                  <a:lnTo>
                    <a:pt x="181" y="15"/>
                  </a:lnTo>
                  <a:lnTo>
                    <a:pt x="174" y="16"/>
                  </a:lnTo>
                  <a:lnTo>
                    <a:pt x="174" y="21"/>
                  </a:lnTo>
                  <a:lnTo>
                    <a:pt x="170" y="40"/>
                  </a:lnTo>
                  <a:lnTo>
                    <a:pt x="173" y="49"/>
                  </a:lnTo>
                  <a:lnTo>
                    <a:pt x="172" y="51"/>
                  </a:lnTo>
                  <a:lnTo>
                    <a:pt x="164" y="53"/>
                  </a:lnTo>
                  <a:lnTo>
                    <a:pt x="170" y="68"/>
                  </a:lnTo>
                  <a:lnTo>
                    <a:pt x="165" y="80"/>
                  </a:lnTo>
                  <a:lnTo>
                    <a:pt x="157" y="81"/>
                  </a:lnTo>
                  <a:lnTo>
                    <a:pt x="154" y="81"/>
                  </a:lnTo>
                  <a:lnTo>
                    <a:pt x="158" y="87"/>
                  </a:lnTo>
                  <a:lnTo>
                    <a:pt x="155" y="90"/>
                  </a:lnTo>
                  <a:lnTo>
                    <a:pt x="147" y="98"/>
                  </a:lnTo>
                  <a:close/>
                </a:path>
              </a:pathLst>
            </a:custGeom>
            <a:solidFill>
              <a:srgbClr val="DCF0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98" name="Freeform 15"/>
            <p:cNvSpPr>
              <a:spLocks/>
            </p:cNvSpPr>
            <p:nvPr/>
          </p:nvSpPr>
          <p:spPr bwMode="auto">
            <a:xfrm>
              <a:off x="2389" y="3427"/>
              <a:ext cx="384" cy="470"/>
            </a:xfrm>
            <a:custGeom>
              <a:avLst/>
              <a:gdLst>
                <a:gd name="T0" fmla="*/ 325 w 384"/>
                <a:gd name="T1" fmla="*/ 39 h 470"/>
                <a:gd name="T2" fmla="*/ 370 w 384"/>
                <a:gd name="T3" fmla="*/ 46 h 470"/>
                <a:gd name="T4" fmla="*/ 358 w 384"/>
                <a:gd name="T5" fmla="*/ 75 h 470"/>
                <a:gd name="T6" fmla="*/ 353 w 384"/>
                <a:gd name="T7" fmla="*/ 102 h 470"/>
                <a:gd name="T8" fmla="*/ 332 w 384"/>
                <a:gd name="T9" fmla="*/ 117 h 470"/>
                <a:gd name="T10" fmla="*/ 327 w 384"/>
                <a:gd name="T11" fmla="*/ 129 h 470"/>
                <a:gd name="T12" fmla="*/ 331 w 384"/>
                <a:gd name="T13" fmla="*/ 180 h 470"/>
                <a:gd name="T14" fmla="*/ 289 w 384"/>
                <a:gd name="T15" fmla="*/ 226 h 470"/>
                <a:gd name="T16" fmla="*/ 271 w 384"/>
                <a:gd name="T17" fmla="*/ 252 h 470"/>
                <a:gd name="T18" fmla="*/ 268 w 384"/>
                <a:gd name="T19" fmla="*/ 284 h 470"/>
                <a:gd name="T20" fmla="*/ 245 w 384"/>
                <a:gd name="T21" fmla="*/ 312 h 470"/>
                <a:gd name="T22" fmla="*/ 253 w 384"/>
                <a:gd name="T23" fmla="*/ 323 h 470"/>
                <a:gd name="T24" fmla="*/ 265 w 384"/>
                <a:gd name="T25" fmla="*/ 322 h 470"/>
                <a:gd name="T26" fmla="*/ 264 w 384"/>
                <a:gd name="T27" fmla="*/ 330 h 470"/>
                <a:gd name="T28" fmla="*/ 264 w 384"/>
                <a:gd name="T29" fmla="*/ 363 h 470"/>
                <a:gd name="T30" fmla="*/ 261 w 384"/>
                <a:gd name="T31" fmla="*/ 372 h 470"/>
                <a:gd name="T32" fmla="*/ 259 w 384"/>
                <a:gd name="T33" fmla="*/ 387 h 470"/>
                <a:gd name="T34" fmla="*/ 238 w 384"/>
                <a:gd name="T35" fmla="*/ 405 h 470"/>
                <a:gd name="T36" fmla="*/ 226 w 384"/>
                <a:gd name="T37" fmla="*/ 409 h 470"/>
                <a:gd name="T38" fmla="*/ 185 w 384"/>
                <a:gd name="T39" fmla="*/ 470 h 470"/>
                <a:gd name="T40" fmla="*/ 171 w 384"/>
                <a:gd name="T41" fmla="*/ 454 h 470"/>
                <a:gd name="T42" fmla="*/ 107 w 384"/>
                <a:gd name="T43" fmla="*/ 378 h 470"/>
                <a:gd name="T44" fmla="*/ 88 w 384"/>
                <a:gd name="T45" fmla="*/ 346 h 470"/>
                <a:gd name="T46" fmla="*/ 75 w 384"/>
                <a:gd name="T47" fmla="*/ 315 h 470"/>
                <a:gd name="T48" fmla="*/ 69 w 384"/>
                <a:gd name="T49" fmla="*/ 293 h 470"/>
                <a:gd name="T50" fmla="*/ 62 w 384"/>
                <a:gd name="T51" fmla="*/ 251 h 470"/>
                <a:gd name="T52" fmla="*/ 56 w 384"/>
                <a:gd name="T53" fmla="*/ 203 h 470"/>
                <a:gd name="T54" fmla="*/ 27 w 384"/>
                <a:gd name="T55" fmla="*/ 168 h 470"/>
                <a:gd name="T56" fmla="*/ 6 w 384"/>
                <a:gd name="T57" fmla="*/ 144 h 470"/>
                <a:gd name="T58" fmla="*/ 0 w 384"/>
                <a:gd name="T59" fmla="*/ 110 h 470"/>
                <a:gd name="T60" fmla="*/ 17 w 384"/>
                <a:gd name="T61" fmla="*/ 65 h 470"/>
                <a:gd name="T62" fmla="*/ 79 w 384"/>
                <a:gd name="T63" fmla="*/ 60 h 470"/>
                <a:gd name="T64" fmla="*/ 122 w 384"/>
                <a:gd name="T65" fmla="*/ 72 h 470"/>
                <a:gd name="T66" fmla="*/ 135 w 384"/>
                <a:gd name="T67" fmla="*/ 72 h 470"/>
                <a:gd name="T68" fmla="*/ 143 w 384"/>
                <a:gd name="T69" fmla="*/ 69 h 470"/>
                <a:gd name="T70" fmla="*/ 151 w 384"/>
                <a:gd name="T71" fmla="*/ 64 h 470"/>
                <a:gd name="T72" fmla="*/ 174 w 384"/>
                <a:gd name="T73" fmla="*/ 20 h 470"/>
                <a:gd name="T74" fmla="*/ 192 w 384"/>
                <a:gd name="T75" fmla="*/ 23 h 470"/>
                <a:gd name="T76" fmla="*/ 199 w 384"/>
                <a:gd name="T77" fmla="*/ 39 h 470"/>
                <a:gd name="T78" fmla="*/ 207 w 384"/>
                <a:gd name="T79" fmla="*/ 50 h 470"/>
                <a:gd name="T80" fmla="*/ 227 w 384"/>
                <a:gd name="T81" fmla="*/ 56 h 470"/>
                <a:gd name="T82" fmla="*/ 244 w 384"/>
                <a:gd name="T83" fmla="*/ 60 h 470"/>
                <a:gd name="T84" fmla="*/ 259 w 384"/>
                <a:gd name="T85" fmla="*/ 30 h 470"/>
                <a:gd name="T86" fmla="*/ 283 w 384"/>
                <a:gd name="T87" fmla="*/ 11 h 470"/>
                <a:gd name="T88" fmla="*/ 319 w 384"/>
                <a:gd name="T89" fmla="*/ 4 h 470"/>
                <a:gd name="T90" fmla="*/ 314 w 384"/>
                <a:gd name="T91" fmla="*/ 39 h 4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84" h="470">
                  <a:moveTo>
                    <a:pt x="323" y="41"/>
                  </a:moveTo>
                  <a:lnTo>
                    <a:pt x="324" y="41"/>
                  </a:lnTo>
                  <a:lnTo>
                    <a:pt x="325" y="39"/>
                  </a:lnTo>
                  <a:lnTo>
                    <a:pt x="355" y="26"/>
                  </a:lnTo>
                  <a:lnTo>
                    <a:pt x="372" y="24"/>
                  </a:lnTo>
                  <a:lnTo>
                    <a:pt x="370" y="46"/>
                  </a:lnTo>
                  <a:lnTo>
                    <a:pt x="384" y="54"/>
                  </a:lnTo>
                  <a:lnTo>
                    <a:pt x="368" y="60"/>
                  </a:lnTo>
                  <a:lnTo>
                    <a:pt x="358" y="75"/>
                  </a:lnTo>
                  <a:lnTo>
                    <a:pt x="353" y="71"/>
                  </a:lnTo>
                  <a:lnTo>
                    <a:pt x="346" y="93"/>
                  </a:lnTo>
                  <a:lnTo>
                    <a:pt x="353" y="102"/>
                  </a:lnTo>
                  <a:lnTo>
                    <a:pt x="342" y="110"/>
                  </a:lnTo>
                  <a:lnTo>
                    <a:pt x="331" y="114"/>
                  </a:lnTo>
                  <a:lnTo>
                    <a:pt x="332" y="117"/>
                  </a:lnTo>
                  <a:lnTo>
                    <a:pt x="338" y="123"/>
                  </a:lnTo>
                  <a:lnTo>
                    <a:pt x="331" y="123"/>
                  </a:lnTo>
                  <a:lnTo>
                    <a:pt x="327" y="129"/>
                  </a:lnTo>
                  <a:lnTo>
                    <a:pt x="320" y="153"/>
                  </a:lnTo>
                  <a:lnTo>
                    <a:pt x="319" y="176"/>
                  </a:lnTo>
                  <a:lnTo>
                    <a:pt x="331" y="180"/>
                  </a:lnTo>
                  <a:lnTo>
                    <a:pt x="323" y="189"/>
                  </a:lnTo>
                  <a:lnTo>
                    <a:pt x="324" y="198"/>
                  </a:lnTo>
                  <a:lnTo>
                    <a:pt x="289" y="226"/>
                  </a:lnTo>
                  <a:lnTo>
                    <a:pt x="282" y="239"/>
                  </a:lnTo>
                  <a:lnTo>
                    <a:pt x="271" y="245"/>
                  </a:lnTo>
                  <a:lnTo>
                    <a:pt x="271" y="252"/>
                  </a:lnTo>
                  <a:lnTo>
                    <a:pt x="276" y="255"/>
                  </a:lnTo>
                  <a:lnTo>
                    <a:pt x="260" y="282"/>
                  </a:lnTo>
                  <a:lnTo>
                    <a:pt x="268" y="284"/>
                  </a:lnTo>
                  <a:lnTo>
                    <a:pt x="272" y="303"/>
                  </a:lnTo>
                  <a:lnTo>
                    <a:pt x="252" y="307"/>
                  </a:lnTo>
                  <a:lnTo>
                    <a:pt x="245" y="312"/>
                  </a:lnTo>
                  <a:lnTo>
                    <a:pt x="249" y="318"/>
                  </a:lnTo>
                  <a:lnTo>
                    <a:pt x="250" y="319"/>
                  </a:lnTo>
                  <a:lnTo>
                    <a:pt x="253" y="323"/>
                  </a:lnTo>
                  <a:lnTo>
                    <a:pt x="259" y="319"/>
                  </a:lnTo>
                  <a:lnTo>
                    <a:pt x="264" y="323"/>
                  </a:lnTo>
                  <a:lnTo>
                    <a:pt x="265" y="322"/>
                  </a:lnTo>
                  <a:lnTo>
                    <a:pt x="268" y="322"/>
                  </a:lnTo>
                  <a:lnTo>
                    <a:pt x="264" y="329"/>
                  </a:lnTo>
                  <a:lnTo>
                    <a:pt x="264" y="330"/>
                  </a:lnTo>
                  <a:lnTo>
                    <a:pt x="265" y="338"/>
                  </a:lnTo>
                  <a:lnTo>
                    <a:pt x="260" y="354"/>
                  </a:lnTo>
                  <a:lnTo>
                    <a:pt x="264" y="363"/>
                  </a:lnTo>
                  <a:lnTo>
                    <a:pt x="265" y="367"/>
                  </a:lnTo>
                  <a:lnTo>
                    <a:pt x="263" y="371"/>
                  </a:lnTo>
                  <a:lnTo>
                    <a:pt x="261" y="372"/>
                  </a:lnTo>
                  <a:lnTo>
                    <a:pt x="260" y="375"/>
                  </a:lnTo>
                  <a:lnTo>
                    <a:pt x="259" y="376"/>
                  </a:lnTo>
                  <a:lnTo>
                    <a:pt x="259" y="387"/>
                  </a:lnTo>
                  <a:lnTo>
                    <a:pt x="250" y="399"/>
                  </a:lnTo>
                  <a:lnTo>
                    <a:pt x="242" y="404"/>
                  </a:lnTo>
                  <a:lnTo>
                    <a:pt x="238" y="405"/>
                  </a:lnTo>
                  <a:lnTo>
                    <a:pt x="235" y="405"/>
                  </a:lnTo>
                  <a:lnTo>
                    <a:pt x="233" y="406"/>
                  </a:lnTo>
                  <a:lnTo>
                    <a:pt x="226" y="409"/>
                  </a:lnTo>
                  <a:lnTo>
                    <a:pt x="225" y="409"/>
                  </a:lnTo>
                  <a:lnTo>
                    <a:pt x="215" y="423"/>
                  </a:lnTo>
                  <a:lnTo>
                    <a:pt x="185" y="470"/>
                  </a:lnTo>
                  <a:lnTo>
                    <a:pt x="175" y="461"/>
                  </a:lnTo>
                  <a:lnTo>
                    <a:pt x="174" y="458"/>
                  </a:lnTo>
                  <a:lnTo>
                    <a:pt x="171" y="454"/>
                  </a:lnTo>
                  <a:lnTo>
                    <a:pt x="151" y="431"/>
                  </a:lnTo>
                  <a:lnTo>
                    <a:pt x="118" y="393"/>
                  </a:lnTo>
                  <a:lnTo>
                    <a:pt x="107" y="378"/>
                  </a:lnTo>
                  <a:lnTo>
                    <a:pt x="102" y="369"/>
                  </a:lnTo>
                  <a:lnTo>
                    <a:pt x="94" y="357"/>
                  </a:lnTo>
                  <a:lnTo>
                    <a:pt x="88" y="346"/>
                  </a:lnTo>
                  <a:lnTo>
                    <a:pt x="81" y="329"/>
                  </a:lnTo>
                  <a:lnTo>
                    <a:pt x="77" y="320"/>
                  </a:lnTo>
                  <a:lnTo>
                    <a:pt x="75" y="315"/>
                  </a:lnTo>
                  <a:lnTo>
                    <a:pt x="71" y="300"/>
                  </a:lnTo>
                  <a:lnTo>
                    <a:pt x="69" y="294"/>
                  </a:lnTo>
                  <a:lnTo>
                    <a:pt x="69" y="293"/>
                  </a:lnTo>
                  <a:lnTo>
                    <a:pt x="68" y="288"/>
                  </a:lnTo>
                  <a:lnTo>
                    <a:pt x="64" y="256"/>
                  </a:lnTo>
                  <a:lnTo>
                    <a:pt x="62" y="251"/>
                  </a:lnTo>
                  <a:lnTo>
                    <a:pt x="62" y="241"/>
                  </a:lnTo>
                  <a:lnTo>
                    <a:pt x="61" y="214"/>
                  </a:lnTo>
                  <a:lnTo>
                    <a:pt x="56" y="203"/>
                  </a:lnTo>
                  <a:lnTo>
                    <a:pt x="49" y="191"/>
                  </a:lnTo>
                  <a:lnTo>
                    <a:pt x="36" y="177"/>
                  </a:lnTo>
                  <a:lnTo>
                    <a:pt x="27" y="168"/>
                  </a:lnTo>
                  <a:lnTo>
                    <a:pt x="13" y="153"/>
                  </a:lnTo>
                  <a:lnTo>
                    <a:pt x="12" y="153"/>
                  </a:lnTo>
                  <a:lnTo>
                    <a:pt x="6" y="144"/>
                  </a:lnTo>
                  <a:lnTo>
                    <a:pt x="2" y="134"/>
                  </a:lnTo>
                  <a:lnTo>
                    <a:pt x="0" y="123"/>
                  </a:lnTo>
                  <a:lnTo>
                    <a:pt x="0" y="110"/>
                  </a:lnTo>
                  <a:lnTo>
                    <a:pt x="1" y="98"/>
                  </a:lnTo>
                  <a:lnTo>
                    <a:pt x="6" y="86"/>
                  </a:lnTo>
                  <a:lnTo>
                    <a:pt x="17" y="65"/>
                  </a:lnTo>
                  <a:lnTo>
                    <a:pt x="26" y="50"/>
                  </a:lnTo>
                  <a:lnTo>
                    <a:pt x="31" y="37"/>
                  </a:lnTo>
                  <a:lnTo>
                    <a:pt x="79" y="60"/>
                  </a:lnTo>
                  <a:lnTo>
                    <a:pt x="107" y="60"/>
                  </a:lnTo>
                  <a:lnTo>
                    <a:pt x="117" y="67"/>
                  </a:lnTo>
                  <a:lnTo>
                    <a:pt x="122" y="72"/>
                  </a:lnTo>
                  <a:lnTo>
                    <a:pt x="124" y="74"/>
                  </a:lnTo>
                  <a:lnTo>
                    <a:pt x="131" y="68"/>
                  </a:lnTo>
                  <a:lnTo>
                    <a:pt x="135" y="72"/>
                  </a:lnTo>
                  <a:lnTo>
                    <a:pt x="139" y="68"/>
                  </a:lnTo>
                  <a:lnTo>
                    <a:pt x="140" y="69"/>
                  </a:lnTo>
                  <a:lnTo>
                    <a:pt x="143" y="69"/>
                  </a:lnTo>
                  <a:lnTo>
                    <a:pt x="144" y="69"/>
                  </a:lnTo>
                  <a:lnTo>
                    <a:pt x="144" y="65"/>
                  </a:lnTo>
                  <a:lnTo>
                    <a:pt x="151" y="64"/>
                  </a:lnTo>
                  <a:lnTo>
                    <a:pt x="155" y="59"/>
                  </a:lnTo>
                  <a:lnTo>
                    <a:pt x="169" y="5"/>
                  </a:lnTo>
                  <a:lnTo>
                    <a:pt x="174" y="20"/>
                  </a:lnTo>
                  <a:lnTo>
                    <a:pt x="175" y="22"/>
                  </a:lnTo>
                  <a:lnTo>
                    <a:pt x="181" y="26"/>
                  </a:lnTo>
                  <a:lnTo>
                    <a:pt x="192" y="23"/>
                  </a:lnTo>
                  <a:lnTo>
                    <a:pt x="192" y="37"/>
                  </a:lnTo>
                  <a:lnTo>
                    <a:pt x="197" y="37"/>
                  </a:lnTo>
                  <a:lnTo>
                    <a:pt x="199" y="39"/>
                  </a:lnTo>
                  <a:lnTo>
                    <a:pt x="204" y="46"/>
                  </a:lnTo>
                  <a:lnTo>
                    <a:pt x="207" y="49"/>
                  </a:lnTo>
                  <a:lnTo>
                    <a:pt x="207" y="50"/>
                  </a:lnTo>
                  <a:lnTo>
                    <a:pt x="215" y="53"/>
                  </a:lnTo>
                  <a:lnTo>
                    <a:pt x="215" y="59"/>
                  </a:lnTo>
                  <a:lnTo>
                    <a:pt x="227" y="56"/>
                  </a:lnTo>
                  <a:lnTo>
                    <a:pt x="235" y="59"/>
                  </a:lnTo>
                  <a:lnTo>
                    <a:pt x="241" y="60"/>
                  </a:lnTo>
                  <a:lnTo>
                    <a:pt x="244" y="60"/>
                  </a:lnTo>
                  <a:lnTo>
                    <a:pt x="246" y="46"/>
                  </a:lnTo>
                  <a:lnTo>
                    <a:pt x="253" y="34"/>
                  </a:lnTo>
                  <a:lnTo>
                    <a:pt x="259" y="30"/>
                  </a:lnTo>
                  <a:lnTo>
                    <a:pt x="260" y="22"/>
                  </a:lnTo>
                  <a:lnTo>
                    <a:pt x="269" y="11"/>
                  </a:lnTo>
                  <a:lnTo>
                    <a:pt x="283" y="11"/>
                  </a:lnTo>
                  <a:lnTo>
                    <a:pt x="297" y="0"/>
                  </a:lnTo>
                  <a:lnTo>
                    <a:pt x="316" y="0"/>
                  </a:lnTo>
                  <a:lnTo>
                    <a:pt x="319" y="4"/>
                  </a:lnTo>
                  <a:lnTo>
                    <a:pt x="317" y="22"/>
                  </a:lnTo>
                  <a:lnTo>
                    <a:pt x="310" y="35"/>
                  </a:lnTo>
                  <a:lnTo>
                    <a:pt x="314" y="39"/>
                  </a:lnTo>
                  <a:lnTo>
                    <a:pt x="319" y="41"/>
                  </a:lnTo>
                  <a:lnTo>
                    <a:pt x="323" y="41"/>
                  </a:lnTo>
                  <a:close/>
                </a:path>
              </a:pathLst>
            </a:custGeom>
            <a:solidFill>
              <a:srgbClr val="DCF0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99" name="Freeform 16"/>
            <p:cNvSpPr>
              <a:spLocks/>
            </p:cNvSpPr>
            <p:nvPr/>
          </p:nvSpPr>
          <p:spPr bwMode="auto">
            <a:xfrm>
              <a:off x="2420" y="3102"/>
              <a:ext cx="447" cy="399"/>
            </a:xfrm>
            <a:custGeom>
              <a:avLst/>
              <a:gdLst>
                <a:gd name="T0" fmla="*/ 262 w 447"/>
                <a:gd name="T1" fmla="*/ 36 h 399"/>
                <a:gd name="T2" fmla="*/ 293 w 447"/>
                <a:gd name="T3" fmla="*/ 37 h 399"/>
                <a:gd name="T4" fmla="*/ 301 w 447"/>
                <a:gd name="T5" fmla="*/ 39 h 399"/>
                <a:gd name="T6" fmla="*/ 322 w 447"/>
                <a:gd name="T7" fmla="*/ 40 h 399"/>
                <a:gd name="T8" fmla="*/ 328 w 447"/>
                <a:gd name="T9" fmla="*/ 41 h 399"/>
                <a:gd name="T10" fmla="*/ 339 w 447"/>
                <a:gd name="T11" fmla="*/ 44 h 399"/>
                <a:gd name="T12" fmla="*/ 328 w 447"/>
                <a:gd name="T13" fmla="*/ 58 h 399"/>
                <a:gd name="T14" fmla="*/ 328 w 447"/>
                <a:gd name="T15" fmla="*/ 66 h 399"/>
                <a:gd name="T16" fmla="*/ 356 w 447"/>
                <a:gd name="T17" fmla="*/ 67 h 399"/>
                <a:gd name="T18" fmla="*/ 343 w 447"/>
                <a:gd name="T19" fmla="*/ 86 h 399"/>
                <a:gd name="T20" fmla="*/ 357 w 447"/>
                <a:gd name="T21" fmla="*/ 101 h 399"/>
                <a:gd name="T22" fmla="*/ 384 w 447"/>
                <a:gd name="T23" fmla="*/ 109 h 399"/>
                <a:gd name="T24" fmla="*/ 417 w 447"/>
                <a:gd name="T25" fmla="*/ 120 h 399"/>
                <a:gd name="T26" fmla="*/ 427 w 447"/>
                <a:gd name="T27" fmla="*/ 124 h 399"/>
                <a:gd name="T28" fmla="*/ 439 w 447"/>
                <a:gd name="T29" fmla="*/ 154 h 399"/>
                <a:gd name="T30" fmla="*/ 437 w 447"/>
                <a:gd name="T31" fmla="*/ 191 h 399"/>
                <a:gd name="T32" fmla="*/ 422 w 447"/>
                <a:gd name="T33" fmla="*/ 235 h 399"/>
                <a:gd name="T34" fmla="*/ 392 w 447"/>
                <a:gd name="T35" fmla="*/ 291 h 399"/>
                <a:gd name="T36" fmla="*/ 364 w 447"/>
                <a:gd name="T37" fmla="*/ 303 h 399"/>
                <a:gd name="T38" fmla="*/ 350 w 447"/>
                <a:gd name="T39" fmla="*/ 334 h 399"/>
                <a:gd name="T40" fmla="*/ 324 w 447"/>
                <a:gd name="T41" fmla="*/ 351 h 399"/>
                <a:gd name="T42" fmla="*/ 292 w 447"/>
                <a:gd name="T43" fmla="*/ 366 h 399"/>
                <a:gd name="T44" fmla="*/ 279 w 447"/>
                <a:gd name="T45" fmla="*/ 360 h 399"/>
                <a:gd name="T46" fmla="*/ 285 w 447"/>
                <a:gd name="T47" fmla="*/ 325 h 399"/>
                <a:gd name="T48" fmla="*/ 238 w 447"/>
                <a:gd name="T49" fmla="*/ 336 h 399"/>
                <a:gd name="T50" fmla="*/ 222 w 447"/>
                <a:gd name="T51" fmla="*/ 359 h 399"/>
                <a:gd name="T52" fmla="*/ 210 w 447"/>
                <a:gd name="T53" fmla="*/ 385 h 399"/>
                <a:gd name="T54" fmla="*/ 184 w 447"/>
                <a:gd name="T55" fmla="*/ 384 h 399"/>
                <a:gd name="T56" fmla="*/ 176 w 447"/>
                <a:gd name="T57" fmla="*/ 374 h 399"/>
                <a:gd name="T58" fmla="*/ 166 w 447"/>
                <a:gd name="T59" fmla="*/ 362 h 399"/>
                <a:gd name="T60" fmla="*/ 150 w 447"/>
                <a:gd name="T61" fmla="*/ 351 h 399"/>
                <a:gd name="T62" fmla="*/ 138 w 447"/>
                <a:gd name="T63" fmla="*/ 330 h 399"/>
                <a:gd name="T64" fmla="*/ 113 w 447"/>
                <a:gd name="T65" fmla="*/ 390 h 399"/>
                <a:gd name="T66" fmla="*/ 109 w 447"/>
                <a:gd name="T67" fmla="*/ 394 h 399"/>
                <a:gd name="T68" fmla="*/ 100 w 447"/>
                <a:gd name="T69" fmla="*/ 393 h 399"/>
                <a:gd name="T70" fmla="*/ 86 w 447"/>
                <a:gd name="T71" fmla="*/ 392 h 399"/>
                <a:gd name="T72" fmla="*/ 0 w 447"/>
                <a:gd name="T73" fmla="*/ 362 h 399"/>
                <a:gd name="T74" fmla="*/ 15 w 447"/>
                <a:gd name="T75" fmla="*/ 330 h 399"/>
                <a:gd name="T76" fmla="*/ 16 w 447"/>
                <a:gd name="T77" fmla="*/ 302 h 399"/>
                <a:gd name="T78" fmla="*/ 16 w 447"/>
                <a:gd name="T79" fmla="*/ 232 h 399"/>
                <a:gd name="T80" fmla="*/ 16 w 447"/>
                <a:gd name="T81" fmla="*/ 199 h 399"/>
                <a:gd name="T82" fmla="*/ 12 w 447"/>
                <a:gd name="T83" fmla="*/ 138 h 399"/>
                <a:gd name="T84" fmla="*/ 11 w 447"/>
                <a:gd name="T85" fmla="*/ 124 h 399"/>
                <a:gd name="T86" fmla="*/ 4 w 447"/>
                <a:gd name="T87" fmla="*/ 58 h 399"/>
                <a:gd name="T88" fmla="*/ 0 w 447"/>
                <a:gd name="T89" fmla="*/ 18 h 399"/>
                <a:gd name="T90" fmla="*/ 65 w 447"/>
                <a:gd name="T91" fmla="*/ 22 h 399"/>
                <a:gd name="T92" fmla="*/ 109 w 447"/>
                <a:gd name="T93" fmla="*/ 36 h 399"/>
                <a:gd name="T94" fmla="*/ 121 w 447"/>
                <a:gd name="T95" fmla="*/ 37 h 399"/>
                <a:gd name="T96" fmla="*/ 138 w 447"/>
                <a:gd name="T97" fmla="*/ 15 h 399"/>
                <a:gd name="T98" fmla="*/ 147 w 447"/>
                <a:gd name="T99" fmla="*/ 14 h 399"/>
                <a:gd name="T100" fmla="*/ 164 w 447"/>
                <a:gd name="T101" fmla="*/ 18 h 399"/>
                <a:gd name="T102" fmla="*/ 191 w 447"/>
                <a:gd name="T103" fmla="*/ 9 h 399"/>
                <a:gd name="T104" fmla="*/ 213 w 447"/>
                <a:gd name="T105" fmla="*/ 10 h 399"/>
                <a:gd name="T106" fmla="*/ 230 w 447"/>
                <a:gd name="T107" fmla="*/ 6 h 399"/>
                <a:gd name="T108" fmla="*/ 258 w 447"/>
                <a:gd name="T109" fmla="*/ 17 h 3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447" h="399">
                  <a:moveTo>
                    <a:pt x="258" y="17"/>
                  </a:moveTo>
                  <a:lnTo>
                    <a:pt x="255" y="28"/>
                  </a:lnTo>
                  <a:lnTo>
                    <a:pt x="262" y="36"/>
                  </a:lnTo>
                  <a:lnTo>
                    <a:pt x="274" y="47"/>
                  </a:lnTo>
                  <a:lnTo>
                    <a:pt x="286" y="34"/>
                  </a:lnTo>
                  <a:lnTo>
                    <a:pt x="293" y="37"/>
                  </a:lnTo>
                  <a:lnTo>
                    <a:pt x="293" y="37"/>
                  </a:lnTo>
                  <a:lnTo>
                    <a:pt x="298" y="32"/>
                  </a:lnTo>
                  <a:lnTo>
                    <a:pt x="301" y="39"/>
                  </a:lnTo>
                  <a:lnTo>
                    <a:pt x="300" y="43"/>
                  </a:lnTo>
                  <a:lnTo>
                    <a:pt x="304" y="48"/>
                  </a:lnTo>
                  <a:lnTo>
                    <a:pt x="322" y="40"/>
                  </a:lnTo>
                  <a:lnTo>
                    <a:pt x="322" y="32"/>
                  </a:lnTo>
                  <a:lnTo>
                    <a:pt x="326" y="33"/>
                  </a:lnTo>
                  <a:lnTo>
                    <a:pt x="328" y="41"/>
                  </a:lnTo>
                  <a:lnTo>
                    <a:pt x="333" y="40"/>
                  </a:lnTo>
                  <a:lnTo>
                    <a:pt x="331" y="47"/>
                  </a:lnTo>
                  <a:lnTo>
                    <a:pt x="339" y="44"/>
                  </a:lnTo>
                  <a:lnTo>
                    <a:pt x="341" y="51"/>
                  </a:lnTo>
                  <a:lnTo>
                    <a:pt x="339" y="52"/>
                  </a:lnTo>
                  <a:lnTo>
                    <a:pt x="328" y="58"/>
                  </a:lnTo>
                  <a:lnTo>
                    <a:pt x="326" y="60"/>
                  </a:lnTo>
                  <a:lnTo>
                    <a:pt x="327" y="63"/>
                  </a:lnTo>
                  <a:lnTo>
                    <a:pt x="328" y="66"/>
                  </a:lnTo>
                  <a:lnTo>
                    <a:pt x="339" y="66"/>
                  </a:lnTo>
                  <a:lnTo>
                    <a:pt x="345" y="62"/>
                  </a:lnTo>
                  <a:lnTo>
                    <a:pt x="356" y="67"/>
                  </a:lnTo>
                  <a:lnTo>
                    <a:pt x="353" y="71"/>
                  </a:lnTo>
                  <a:lnTo>
                    <a:pt x="346" y="70"/>
                  </a:lnTo>
                  <a:lnTo>
                    <a:pt x="343" y="86"/>
                  </a:lnTo>
                  <a:lnTo>
                    <a:pt x="358" y="88"/>
                  </a:lnTo>
                  <a:lnTo>
                    <a:pt x="357" y="94"/>
                  </a:lnTo>
                  <a:lnTo>
                    <a:pt x="357" y="101"/>
                  </a:lnTo>
                  <a:lnTo>
                    <a:pt x="369" y="105"/>
                  </a:lnTo>
                  <a:lnTo>
                    <a:pt x="373" y="109"/>
                  </a:lnTo>
                  <a:lnTo>
                    <a:pt x="384" y="109"/>
                  </a:lnTo>
                  <a:lnTo>
                    <a:pt x="387" y="109"/>
                  </a:lnTo>
                  <a:lnTo>
                    <a:pt x="412" y="118"/>
                  </a:lnTo>
                  <a:lnTo>
                    <a:pt x="417" y="120"/>
                  </a:lnTo>
                  <a:lnTo>
                    <a:pt x="413" y="122"/>
                  </a:lnTo>
                  <a:lnTo>
                    <a:pt x="418" y="123"/>
                  </a:lnTo>
                  <a:lnTo>
                    <a:pt x="427" y="124"/>
                  </a:lnTo>
                  <a:lnTo>
                    <a:pt x="437" y="133"/>
                  </a:lnTo>
                  <a:lnTo>
                    <a:pt x="436" y="153"/>
                  </a:lnTo>
                  <a:lnTo>
                    <a:pt x="439" y="154"/>
                  </a:lnTo>
                  <a:lnTo>
                    <a:pt x="447" y="164"/>
                  </a:lnTo>
                  <a:lnTo>
                    <a:pt x="439" y="190"/>
                  </a:lnTo>
                  <a:lnTo>
                    <a:pt x="437" y="191"/>
                  </a:lnTo>
                  <a:lnTo>
                    <a:pt x="433" y="219"/>
                  </a:lnTo>
                  <a:lnTo>
                    <a:pt x="432" y="223"/>
                  </a:lnTo>
                  <a:lnTo>
                    <a:pt x="422" y="235"/>
                  </a:lnTo>
                  <a:lnTo>
                    <a:pt x="417" y="253"/>
                  </a:lnTo>
                  <a:lnTo>
                    <a:pt x="402" y="272"/>
                  </a:lnTo>
                  <a:lnTo>
                    <a:pt x="392" y="291"/>
                  </a:lnTo>
                  <a:lnTo>
                    <a:pt x="384" y="296"/>
                  </a:lnTo>
                  <a:lnTo>
                    <a:pt x="369" y="299"/>
                  </a:lnTo>
                  <a:lnTo>
                    <a:pt x="364" y="303"/>
                  </a:lnTo>
                  <a:lnTo>
                    <a:pt x="352" y="322"/>
                  </a:lnTo>
                  <a:lnTo>
                    <a:pt x="350" y="324"/>
                  </a:lnTo>
                  <a:lnTo>
                    <a:pt x="350" y="334"/>
                  </a:lnTo>
                  <a:lnTo>
                    <a:pt x="350" y="339"/>
                  </a:lnTo>
                  <a:lnTo>
                    <a:pt x="341" y="349"/>
                  </a:lnTo>
                  <a:lnTo>
                    <a:pt x="324" y="351"/>
                  </a:lnTo>
                  <a:lnTo>
                    <a:pt x="294" y="364"/>
                  </a:lnTo>
                  <a:lnTo>
                    <a:pt x="293" y="366"/>
                  </a:lnTo>
                  <a:lnTo>
                    <a:pt x="292" y="366"/>
                  </a:lnTo>
                  <a:lnTo>
                    <a:pt x="288" y="366"/>
                  </a:lnTo>
                  <a:lnTo>
                    <a:pt x="283" y="364"/>
                  </a:lnTo>
                  <a:lnTo>
                    <a:pt x="279" y="360"/>
                  </a:lnTo>
                  <a:lnTo>
                    <a:pt x="286" y="347"/>
                  </a:lnTo>
                  <a:lnTo>
                    <a:pt x="288" y="329"/>
                  </a:lnTo>
                  <a:lnTo>
                    <a:pt x="285" y="325"/>
                  </a:lnTo>
                  <a:lnTo>
                    <a:pt x="266" y="325"/>
                  </a:lnTo>
                  <a:lnTo>
                    <a:pt x="252" y="336"/>
                  </a:lnTo>
                  <a:lnTo>
                    <a:pt x="238" y="336"/>
                  </a:lnTo>
                  <a:lnTo>
                    <a:pt x="229" y="347"/>
                  </a:lnTo>
                  <a:lnTo>
                    <a:pt x="228" y="355"/>
                  </a:lnTo>
                  <a:lnTo>
                    <a:pt x="222" y="359"/>
                  </a:lnTo>
                  <a:lnTo>
                    <a:pt x="215" y="371"/>
                  </a:lnTo>
                  <a:lnTo>
                    <a:pt x="213" y="385"/>
                  </a:lnTo>
                  <a:lnTo>
                    <a:pt x="210" y="385"/>
                  </a:lnTo>
                  <a:lnTo>
                    <a:pt x="204" y="384"/>
                  </a:lnTo>
                  <a:lnTo>
                    <a:pt x="196" y="381"/>
                  </a:lnTo>
                  <a:lnTo>
                    <a:pt x="184" y="384"/>
                  </a:lnTo>
                  <a:lnTo>
                    <a:pt x="184" y="378"/>
                  </a:lnTo>
                  <a:lnTo>
                    <a:pt x="176" y="375"/>
                  </a:lnTo>
                  <a:lnTo>
                    <a:pt x="176" y="374"/>
                  </a:lnTo>
                  <a:lnTo>
                    <a:pt x="173" y="371"/>
                  </a:lnTo>
                  <a:lnTo>
                    <a:pt x="168" y="364"/>
                  </a:lnTo>
                  <a:lnTo>
                    <a:pt x="166" y="362"/>
                  </a:lnTo>
                  <a:lnTo>
                    <a:pt x="161" y="362"/>
                  </a:lnTo>
                  <a:lnTo>
                    <a:pt x="161" y="348"/>
                  </a:lnTo>
                  <a:lnTo>
                    <a:pt x="150" y="351"/>
                  </a:lnTo>
                  <a:lnTo>
                    <a:pt x="144" y="347"/>
                  </a:lnTo>
                  <a:lnTo>
                    <a:pt x="143" y="345"/>
                  </a:lnTo>
                  <a:lnTo>
                    <a:pt x="138" y="330"/>
                  </a:lnTo>
                  <a:lnTo>
                    <a:pt x="124" y="384"/>
                  </a:lnTo>
                  <a:lnTo>
                    <a:pt x="120" y="389"/>
                  </a:lnTo>
                  <a:lnTo>
                    <a:pt x="113" y="390"/>
                  </a:lnTo>
                  <a:lnTo>
                    <a:pt x="113" y="394"/>
                  </a:lnTo>
                  <a:lnTo>
                    <a:pt x="112" y="394"/>
                  </a:lnTo>
                  <a:lnTo>
                    <a:pt x="109" y="394"/>
                  </a:lnTo>
                  <a:lnTo>
                    <a:pt x="108" y="393"/>
                  </a:lnTo>
                  <a:lnTo>
                    <a:pt x="104" y="397"/>
                  </a:lnTo>
                  <a:lnTo>
                    <a:pt x="100" y="393"/>
                  </a:lnTo>
                  <a:lnTo>
                    <a:pt x="93" y="399"/>
                  </a:lnTo>
                  <a:lnTo>
                    <a:pt x="91" y="397"/>
                  </a:lnTo>
                  <a:lnTo>
                    <a:pt x="86" y="392"/>
                  </a:lnTo>
                  <a:lnTo>
                    <a:pt x="76" y="385"/>
                  </a:lnTo>
                  <a:lnTo>
                    <a:pt x="48" y="385"/>
                  </a:lnTo>
                  <a:lnTo>
                    <a:pt x="0" y="362"/>
                  </a:lnTo>
                  <a:lnTo>
                    <a:pt x="0" y="360"/>
                  </a:lnTo>
                  <a:lnTo>
                    <a:pt x="14" y="336"/>
                  </a:lnTo>
                  <a:lnTo>
                    <a:pt x="15" y="330"/>
                  </a:lnTo>
                  <a:lnTo>
                    <a:pt x="15" y="321"/>
                  </a:lnTo>
                  <a:lnTo>
                    <a:pt x="15" y="310"/>
                  </a:lnTo>
                  <a:lnTo>
                    <a:pt x="16" y="302"/>
                  </a:lnTo>
                  <a:lnTo>
                    <a:pt x="16" y="283"/>
                  </a:lnTo>
                  <a:lnTo>
                    <a:pt x="16" y="269"/>
                  </a:lnTo>
                  <a:lnTo>
                    <a:pt x="16" y="232"/>
                  </a:lnTo>
                  <a:lnTo>
                    <a:pt x="16" y="225"/>
                  </a:lnTo>
                  <a:lnTo>
                    <a:pt x="16" y="219"/>
                  </a:lnTo>
                  <a:lnTo>
                    <a:pt x="16" y="199"/>
                  </a:lnTo>
                  <a:lnTo>
                    <a:pt x="16" y="183"/>
                  </a:lnTo>
                  <a:lnTo>
                    <a:pt x="15" y="161"/>
                  </a:lnTo>
                  <a:lnTo>
                    <a:pt x="12" y="138"/>
                  </a:lnTo>
                  <a:lnTo>
                    <a:pt x="12" y="134"/>
                  </a:lnTo>
                  <a:lnTo>
                    <a:pt x="11" y="126"/>
                  </a:lnTo>
                  <a:lnTo>
                    <a:pt x="11" y="124"/>
                  </a:lnTo>
                  <a:lnTo>
                    <a:pt x="10" y="107"/>
                  </a:lnTo>
                  <a:lnTo>
                    <a:pt x="7" y="89"/>
                  </a:lnTo>
                  <a:lnTo>
                    <a:pt x="4" y="58"/>
                  </a:lnTo>
                  <a:lnTo>
                    <a:pt x="3" y="48"/>
                  </a:lnTo>
                  <a:lnTo>
                    <a:pt x="0" y="24"/>
                  </a:lnTo>
                  <a:lnTo>
                    <a:pt x="0" y="18"/>
                  </a:lnTo>
                  <a:lnTo>
                    <a:pt x="53" y="13"/>
                  </a:lnTo>
                  <a:lnTo>
                    <a:pt x="57" y="13"/>
                  </a:lnTo>
                  <a:lnTo>
                    <a:pt x="65" y="22"/>
                  </a:lnTo>
                  <a:lnTo>
                    <a:pt x="68" y="24"/>
                  </a:lnTo>
                  <a:lnTo>
                    <a:pt x="98" y="32"/>
                  </a:lnTo>
                  <a:lnTo>
                    <a:pt x="109" y="36"/>
                  </a:lnTo>
                  <a:lnTo>
                    <a:pt x="110" y="37"/>
                  </a:lnTo>
                  <a:lnTo>
                    <a:pt x="117" y="44"/>
                  </a:lnTo>
                  <a:lnTo>
                    <a:pt x="121" y="37"/>
                  </a:lnTo>
                  <a:lnTo>
                    <a:pt x="125" y="29"/>
                  </a:lnTo>
                  <a:lnTo>
                    <a:pt x="128" y="21"/>
                  </a:lnTo>
                  <a:lnTo>
                    <a:pt x="138" y="15"/>
                  </a:lnTo>
                  <a:lnTo>
                    <a:pt x="144" y="15"/>
                  </a:lnTo>
                  <a:lnTo>
                    <a:pt x="146" y="11"/>
                  </a:lnTo>
                  <a:lnTo>
                    <a:pt x="147" y="14"/>
                  </a:lnTo>
                  <a:lnTo>
                    <a:pt x="150" y="21"/>
                  </a:lnTo>
                  <a:lnTo>
                    <a:pt x="151" y="21"/>
                  </a:lnTo>
                  <a:lnTo>
                    <a:pt x="164" y="18"/>
                  </a:lnTo>
                  <a:lnTo>
                    <a:pt x="172" y="21"/>
                  </a:lnTo>
                  <a:lnTo>
                    <a:pt x="174" y="21"/>
                  </a:lnTo>
                  <a:lnTo>
                    <a:pt x="191" y="9"/>
                  </a:lnTo>
                  <a:lnTo>
                    <a:pt x="199" y="17"/>
                  </a:lnTo>
                  <a:lnTo>
                    <a:pt x="204" y="14"/>
                  </a:lnTo>
                  <a:lnTo>
                    <a:pt x="213" y="10"/>
                  </a:lnTo>
                  <a:lnTo>
                    <a:pt x="221" y="21"/>
                  </a:lnTo>
                  <a:lnTo>
                    <a:pt x="224" y="21"/>
                  </a:lnTo>
                  <a:lnTo>
                    <a:pt x="230" y="6"/>
                  </a:lnTo>
                  <a:lnTo>
                    <a:pt x="243" y="0"/>
                  </a:lnTo>
                  <a:lnTo>
                    <a:pt x="249" y="11"/>
                  </a:lnTo>
                  <a:lnTo>
                    <a:pt x="258" y="17"/>
                  </a:lnTo>
                  <a:close/>
                </a:path>
              </a:pathLst>
            </a:custGeom>
            <a:solidFill>
              <a:srgbClr val="DCF0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200" name="Freeform 17"/>
            <p:cNvSpPr>
              <a:spLocks/>
            </p:cNvSpPr>
            <p:nvPr/>
          </p:nvSpPr>
          <p:spPr bwMode="auto">
            <a:xfrm>
              <a:off x="2416" y="2727"/>
              <a:ext cx="553" cy="495"/>
            </a:xfrm>
            <a:custGeom>
              <a:avLst/>
              <a:gdLst>
                <a:gd name="T0" fmla="*/ 218 w 553"/>
                <a:gd name="T1" fmla="*/ 120 h 495"/>
                <a:gd name="T2" fmla="*/ 255 w 553"/>
                <a:gd name="T3" fmla="*/ 127 h 495"/>
                <a:gd name="T4" fmla="*/ 282 w 553"/>
                <a:gd name="T5" fmla="*/ 134 h 495"/>
                <a:gd name="T6" fmla="*/ 297 w 553"/>
                <a:gd name="T7" fmla="*/ 129 h 495"/>
                <a:gd name="T8" fmla="*/ 312 w 553"/>
                <a:gd name="T9" fmla="*/ 124 h 495"/>
                <a:gd name="T10" fmla="*/ 317 w 553"/>
                <a:gd name="T11" fmla="*/ 137 h 495"/>
                <a:gd name="T12" fmla="*/ 342 w 553"/>
                <a:gd name="T13" fmla="*/ 126 h 495"/>
                <a:gd name="T14" fmla="*/ 362 w 553"/>
                <a:gd name="T15" fmla="*/ 114 h 495"/>
                <a:gd name="T16" fmla="*/ 377 w 553"/>
                <a:gd name="T17" fmla="*/ 142 h 495"/>
                <a:gd name="T18" fmla="*/ 413 w 553"/>
                <a:gd name="T19" fmla="*/ 137 h 495"/>
                <a:gd name="T20" fmla="*/ 447 w 553"/>
                <a:gd name="T21" fmla="*/ 141 h 495"/>
                <a:gd name="T22" fmla="*/ 451 w 553"/>
                <a:gd name="T23" fmla="*/ 169 h 495"/>
                <a:gd name="T24" fmla="*/ 451 w 553"/>
                <a:gd name="T25" fmla="*/ 183 h 495"/>
                <a:gd name="T26" fmla="*/ 484 w 553"/>
                <a:gd name="T27" fmla="*/ 214 h 495"/>
                <a:gd name="T28" fmla="*/ 504 w 553"/>
                <a:gd name="T29" fmla="*/ 223 h 495"/>
                <a:gd name="T30" fmla="*/ 504 w 553"/>
                <a:gd name="T31" fmla="*/ 244 h 495"/>
                <a:gd name="T32" fmla="*/ 525 w 553"/>
                <a:gd name="T33" fmla="*/ 277 h 495"/>
                <a:gd name="T34" fmla="*/ 535 w 553"/>
                <a:gd name="T35" fmla="*/ 276 h 495"/>
                <a:gd name="T36" fmla="*/ 553 w 553"/>
                <a:gd name="T37" fmla="*/ 300 h 495"/>
                <a:gd name="T38" fmla="*/ 530 w 553"/>
                <a:gd name="T39" fmla="*/ 306 h 495"/>
                <a:gd name="T40" fmla="*/ 540 w 553"/>
                <a:gd name="T41" fmla="*/ 330 h 495"/>
                <a:gd name="T42" fmla="*/ 523 w 553"/>
                <a:gd name="T43" fmla="*/ 345 h 495"/>
                <a:gd name="T44" fmla="*/ 512 w 553"/>
                <a:gd name="T45" fmla="*/ 359 h 495"/>
                <a:gd name="T46" fmla="*/ 515 w 553"/>
                <a:gd name="T47" fmla="*/ 373 h 495"/>
                <a:gd name="T48" fmla="*/ 527 w 553"/>
                <a:gd name="T49" fmla="*/ 404 h 495"/>
                <a:gd name="T50" fmla="*/ 526 w 553"/>
                <a:gd name="T51" fmla="*/ 429 h 495"/>
                <a:gd name="T52" fmla="*/ 488 w 553"/>
                <a:gd name="T53" fmla="*/ 442 h 495"/>
                <a:gd name="T54" fmla="*/ 462 w 553"/>
                <a:gd name="T55" fmla="*/ 454 h 495"/>
                <a:gd name="T56" fmla="*/ 441 w 553"/>
                <a:gd name="T57" fmla="*/ 478 h 495"/>
                <a:gd name="T58" fmla="*/ 416 w 553"/>
                <a:gd name="T59" fmla="*/ 493 h 495"/>
                <a:gd name="T60" fmla="*/ 373 w 553"/>
                <a:gd name="T61" fmla="*/ 480 h 495"/>
                <a:gd name="T62" fmla="*/ 347 w 553"/>
                <a:gd name="T63" fmla="*/ 461 h 495"/>
                <a:gd name="T64" fmla="*/ 349 w 553"/>
                <a:gd name="T65" fmla="*/ 437 h 495"/>
                <a:gd name="T66" fmla="*/ 330 w 553"/>
                <a:gd name="T67" fmla="*/ 435 h 495"/>
                <a:gd name="T68" fmla="*/ 343 w 553"/>
                <a:gd name="T69" fmla="*/ 419 h 495"/>
                <a:gd name="T70" fmla="*/ 330 w 553"/>
                <a:gd name="T71" fmla="*/ 408 h 495"/>
                <a:gd name="T72" fmla="*/ 304 w 553"/>
                <a:gd name="T73" fmla="*/ 418 h 495"/>
                <a:gd name="T74" fmla="*/ 297 w 553"/>
                <a:gd name="T75" fmla="*/ 412 h 495"/>
                <a:gd name="T76" fmla="*/ 259 w 553"/>
                <a:gd name="T77" fmla="*/ 403 h 495"/>
                <a:gd name="T78" fmla="*/ 234 w 553"/>
                <a:gd name="T79" fmla="*/ 381 h 495"/>
                <a:gd name="T80" fmla="*/ 208 w 553"/>
                <a:gd name="T81" fmla="*/ 389 h 495"/>
                <a:gd name="T82" fmla="*/ 176 w 553"/>
                <a:gd name="T83" fmla="*/ 396 h 495"/>
                <a:gd name="T84" fmla="*/ 151 w 553"/>
                <a:gd name="T85" fmla="*/ 389 h 495"/>
                <a:gd name="T86" fmla="*/ 132 w 553"/>
                <a:gd name="T87" fmla="*/ 396 h 495"/>
                <a:gd name="T88" fmla="*/ 114 w 553"/>
                <a:gd name="T89" fmla="*/ 412 h 495"/>
                <a:gd name="T90" fmla="*/ 69 w 553"/>
                <a:gd name="T91" fmla="*/ 397 h 495"/>
                <a:gd name="T92" fmla="*/ 3 w 553"/>
                <a:gd name="T93" fmla="*/ 375 h 495"/>
                <a:gd name="T94" fmla="*/ 11 w 553"/>
                <a:gd name="T95" fmla="*/ 288 h 495"/>
                <a:gd name="T96" fmla="*/ 30 w 553"/>
                <a:gd name="T97" fmla="*/ 205 h 495"/>
                <a:gd name="T98" fmla="*/ 61 w 553"/>
                <a:gd name="T99" fmla="*/ 129 h 495"/>
                <a:gd name="T100" fmla="*/ 129 w 553"/>
                <a:gd name="T101" fmla="*/ 22 h 495"/>
                <a:gd name="T102" fmla="*/ 193 w 553"/>
                <a:gd name="T103" fmla="*/ 41 h 495"/>
                <a:gd name="T104" fmla="*/ 221 w 553"/>
                <a:gd name="T105" fmla="*/ 96 h 4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553" h="495">
                  <a:moveTo>
                    <a:pt x="217" y="112"/>
                  </a:moveTo>
                  <a:lnTo>
                    <a:pt x="210" y="119"/>
                  </a:lnTo>
                  <a:lnTo>
                    <a:pt x="214" y="116"/>
                  </a:lnTo>
                  <a:lnTo>
                    <a:pt x="218" y="120"/>
                  </a:lnTo>
                  <a:lnTo>
                    <a:pt x="222" y="123"/>
                  </a:lnTo>
                  <a:lnTo>
                    <a:pt x="241" y="124"/>
                  </a:lnTo>
                  <a:lnTo>
                    <a:pt x="245" y="122"/>
                  </a:lnTo>
                  <a:lnTo>
                    <a:pt x="255" y="127"/>
                  </a:lnTo>
                  <a:lnTo>
                    <a:pt x="275" y="123"/>
                  </a:lnTo>
                  <a:lnTo>
                    <a:pt x="277" y="126"/>
                  </a:lnTo>
                  <a:lnTo>
                    <a:pt x="281" y="131"/>
                  </a:lnTo>
                  <a:lnTo>
                    <a:pt x="282" y="134"/>
                  </a:lnTo>
                  <a:lnTo>
                    <a:pt x="294" y="131"/>
                  </a:lnTo>
                  <a:lnTo>
                    <a:pt x="296" y="131"/>
                  </a:lnTo>
                  <a:lnTo>
                    <a:pt x="297" y="131"/>
                  </a:lnTo>
                  <a:lnTo>
                    <a:pt x="297" y="129"/>
                  </a:lnTo>
                  <a:lnTo>
                    <a:pt x="296" y="127"/>
                  </a:lnTo>
                  <a:lnTo>
                    <a:pt x="297" y="127"/>
                  </a:lnTo>
                  <a:lnTo>
                    <a:pt x="302" y="122"/>
                  </a:lnTo>
                  <a:lnTo>
                    <a:pt x="312" y="124"/>
                  </a:lnTo>
                  <a:lnTo>
                    <a:pt x="309" y="127"/>
                  </a:lnTo>
                  <a:lnTo>
                    <a:pt x="308" y="129"/>
                  </a:lnTo>
                  <a:lnTo>
                    <a:pt x="315" y="135"/>
                  </a:lnTo>
                  <a:lnTo>
                    <a:pt x="317" y="137"/>
                  </a:lnTo>
                  <a:lnTo>
                    <a:pt x="327" y="134"/>
                  </a:lnTo>
                  <a:lnTo>
                    <a:pt x="330" y="133"/>
                  </a:lnTo>
                  <a:lnTo>
                    <a:pt x="331" y="124"/>
                  </a:lnTo>
                  <a:lnTo>
                    <a:pt x="342" y="126"/>
                  </a:lnTo>
                  <a:lnTo>
                    <a:pt x="342" y="120"/>
                  </a:lnTo>
                  <a:lnTo>
                    <a:pt x="347" y="116"/>
                  </a:lnTo>
                  <a:lnTo>
                    <a:pt x="358" y="118"/>
                  </a:lnTo>
                  <a:lnTo>
                    <a:pt x="362" y="114"/>
                  </a:lnTo>
                  <a:lnTo>
                    <a:pt x="367" y="120"/>
                  </a:lnTo>
                  <a:lnTo>
                    <a:pt x="369" y="127"/>
                  </a:lnTo>
                  <a:lnTo>
                    <a:pt x="372" y="134"/>
                  </a:lnTo>
                  <a:lnTo>
                    <a:pt x="377" y="142"/>
                  </a:lnTo>
                  <a:lnTo>
                    <a:pt x="383" y="145"/>
                  </a:lnTo>
                  <a:lnTo>
                    <a:pt x="396" y="139"/>
                  </a:lnTo>
                  <a:lnTo>
                    <a:pt x="409" y="142"/>
                  </a:lnTo>
                  <a:lnTo>
                    <a:pt x="413" y="137"/>
                  </a:lnTo>
                  <a:lnTo>
                    <a:pt x="425" y="137"/>
                  </a:lnTo>
                  <a:lnTo>
                    <a:pt x="433" y="133"/>
                  </a:lnTo>
                  <a:lnTo>
                    <a:pt x="433" y="137"/>
                  </a:lnTo>
                  <a:lnTo>
                    <a:pt x="447" y="141"/>
                  </a:lnTo>
                  <a:lnTo>
                    <a:pt x="450" y="144"/>
                  </a:lnTo>
                  <a:lnTo>
                    <a:pt x="452" y="145"/>
                  </a:lnTo>
                  <a:lnTo>
                    <a:pt x="451" y="157"/>
                  </a:lnTo>
                  <a:lnTo>
                    <a:pt x="451" y="169"/>
                  </a:lnTo>
                  <a:lnTo>
                    <a:pt x="451" y="169"/>
                  </a:lnTo>
                  <a:lnTo>
                    <a:pt x="451" y="175"/>
                  </a:lnTo>
                  <a:lnTo>
                    <a:pt x="451" y="182"/>
                  </a:lnTo>
                  <a:lnTo>
                    <a:pt x="451" y="183"/>
                  </a:lnTo>
                  <a:lnTo>
                    <a:pt x="461" y="209"/>
                  </a:lnTo>
                  <a:lnTo>
                    <a:pt x="459" y="217"/>
                  </a:lnTo>
                  <a:lnTo>
                    <a:pt x="474" y="216"/>
                  </a:lnTo>
                  <a:lnTo>
                    <a:pt x="484" y="214"/>
                  </a:lnTo>
                  <a:lnTo>
                    <a:pt x="485" y="214"/>
                  </a:lnTo>
                  <a:lnTo>
                    <a:pt x="491" y="213"/>
                  </a:lnTo>
                  <a:lnTo>
                    <a:pt x="499" y="220"/>
                  </a:lnTo>
                  <a:lnTo>
                    <a:pt x="504" y="223"/>
                  </a:lnTo>
                  <a:lnTo>
                    <a:pt x="506" y="224"/>
                  </a:lnTo>
                  <a:lnTo>
                    <a:pt x="508" y="225"/>
                  </a:lnTo>
                  <a:lnTo>
                    <a:pt x="506" y="235"/>
                  </a:lnTo>
                  <a:lnTo>
                    <a:pt x="504" y="244"/>
                  </a:lnTo>
                  <a:lnTo>
                    <a:pt x="508" y="268"/>
                  </a:lnTo>
                  <a:lnTo>
                    <a:pt x="508" y="269"/>
                  </a:lnTo>
                  <a:lnTo>
                    <a:pt x="514" y="272"/>
                  </a:lnTo>
                  <a:lnTo>
                    <a:pt x="525" y="277"/>
                  </a:lnTo>
                  <a:lnTo>
                    <a:pt x="529" y="280"/>
                  </a:lnTo>
                  <a:lnTo>
                    <a:pt x="530" y="279"/>
                  </a:lnTo>
                  <a:lnTo>
                    <a:pt x="534" y="277"/>
                  </a:lnTo>
                  <a:lnTo>
                    <a:pt x="535" y="276"/>
                  </a:lnTo>
                  <a:lnTo>
                    <a:pt x="538" y="274"/>
                  </a:lnTo>
                  <a:lnTo>
                    <a:pt x="540" y="274"/>
                  </a:lnTo>
                  <a:lnTo>
                    <a:pt x="548" y="279"/>
                  </a:lnTo>
                  <a:lnTo>
                    <a:pt x="553" y="300"/>
                  </a:lnTo>
                  <a:lnTo>
                    <a:pt x="550" y="302"/>
                  </a:lnTo>
                  <a:lnTo>
                    <a:pt x="546" y="306"/>
                  </a:lnTo>
                  <a:lnTo>
                    <a:pt x="535" y="303"/>
                  </a:lnTo>
                  <a:lnTo>
                    <a:pt x="530" y="306"/>
                  </a:lnTo>
                  <a:lnTo>
                    <a:pt x="529" y="313"/>
                  </a:lnTo>
                  <a:lnTo>
                    <a:pt x="529" y="321"/>
                  </a:lnTo>
                  <a:lnTo>
                    <a:pt x="534" y="326"/>
                  </a:lnTo>
                  <a:lnTo>
                    <a:pt x="540" y="330"/>
                  </a:lnTo>
                  <a:lnTo>
                    <a:pt x="538" y="334"/>
                  </a:lnTo>
                  <a:lnTo>
                    <a:pt x="533" y="339"/>
                  </a:lnTo>
                  <a:lnTo>
                    <a:pt x="526" y="344"/>
                  </a:lnTo>
                  <a:lnTo>
                    <a:pt x="523" y="345"/>
                  </a:lnTo>
                  <a:lnTo>
                    <a:pt x="523" y="347"/>
                  </a:lnTo>
                  <a:lnTo>
                    <a:pt x="512" y="356"/>
                  </a:lnTo>
                  <a:lnTo>
                    <a:pt x="507" y="355"/>
                  </a:lnTo>
                  <a:lnTo>
                    <a:pt x="512" y="359"/>
                  </a:lnTo>
                  <a:lnTo>
                    <a:pt x="511" y="366"/>
                  </a:lnTo>
                  <a:lnTo>
                    <a:pt x="510" y="369"/>
                  </a:lnTo>
                  <a:lnTo>
                    <a:pt x="514" y="370"/>
                  </a:lnTo>
                  <a:lnTo>
                    <a:pt x="515" y="373"/>
                  </a:lnTo>
                  <a:lnTo>
                    <a:pt x="515" y="375"/>
                  </a:lnTo>
                  <a:lnTo>
                    <a:pt x="519" y="389"/>
                  </a:lnTo>
                  <a:lnTo>
                    <a:pt x="533" y="400"/>
                  </a:lnTo>
                  <a:lnTo>
                    <a:pt x="527" y="404"/>
                  </a:lnTo>
                  <a:lnTo>
                    <a:pt x="535" y="411"/>
                  </a:lnTo>
                  <a:lnTo>
                    <a:pt x="531" y="418"/>
                  </a:lnTo>
                  <a:lnTo>
                    <a:pt x="527" y="418"/>
                  </a:lnTo>
                  <a:lnTo>
                    <a:pt x="526" y="429"/>
                  </a:lnTo>
                  <a:lnTo>
                    <a:pt x="519" y="423"/>
                  </a:lnTo>
                  <a:lnTo>
                    <a:pt x="518" y="424"/>
                  </a:lnTo>
                  <a:lnTo>
                    <a:pt x="501" y="445"/>
                  </a:lnTo>
                  <a:lnTo>
                    <a:pt x="488" y="442"/>
                  </a:lnTo>
                  <a:lnTo>
                    <a:pt x="481" y="434"/>
                  </a:lnTo>
                  <a:lnTo>
                    <a:pt x="470" y="441"/>
                  </a:lnTo>
                  <a:lnTo>
                    <a:pt x="466" y="448"/>
                  </a:lnTo>
                  <a:lnTo>
                    <a:pt x="462" y="454"/>
                  </a:lnTo>
                  <a:lnTo>
                    <a:pt x="455" y="467"/>
                  </a:lnTo>
                  <a:lnTo>
                    <a:pt x="458" y="475"/>
                  </a:lnTo>
                  <a:lnTo>
                    <a:pt x="454" y="480"/>
                  </a:lnTo>
                  <a:lnTo>
                    <a:pt x="441" y="478"/>
                  </a:lnTo>
                  <a:lnTo>
                    <a:pt x="437" y="482"/>
                  </a:lnTo>
                  <a:lnTo>
                    <a:pt x="435" y="483"/>
                  </a:lnTo>
                  <a:lnTo>
                    <a:pt x="421" y="495"/>
                  </a:lnTo>
                  <a:lnTo>
                    <a:pt x="416" y="493"/>
                  </a:lnTo>
                  <a:lnTo>
                    <a:pt x="391" y="484"/>
                  </a:lnTo>
                  <a:lnTo>
                    <a:pt x="388" y="484"/>
                  </a:lnTo>
                  <a:lnTo>
                    <a:pt x="377" y="484"/>
                  </a:lnTo>
                  <a:lnTo>
                    <a:pt x="373" y="480"/>
                  </a:lnTo>
                  <a:lnTo>
                    <a:pt x="361" y="476"/>
                  </a:lnTo>
                  <a:lnTo>
                    <a:pt x="361" y="469"/>
                  </a:lnTo>
                  <a:lnTo>
                    <a:pt x="362" y="463"/>
                  </a:lnTo>
                  <a:lnTo>
                    <a:pt x="347" y="461"/>
                  </a:lnTo>
                  <a:lnTo>
                    <a:pt x="350" y="445"/>
                  </a:lnTo>
                  <a:lnTo>
                    <a:pt x="357" y="446"/>
                  </a:lnTo>
                  <a:lnTo>
                    <a:pt x="360" y="442"/>
                  </a:lnTo>
                  <a:lnTo>
                    <a:pt x="349" y="437"/>
                  </a:lnTo>
                  <a:lnTo>
                    <a:pt x="343" y="441"/>
                  </a:lnTo>
                  <a:lnTo>
                    <a:pt x="332" y="441"/>
                  </a:lnTo>
                  <a:lnTo>
                    <a:pt x="331" y="438"/>
                  </a:lnTo>
                  <a:lnTo>
                    <a:pt x="330" y="435"/>
                  </a:lnTo>
                  <a:lnTo>
                    <a:pt x="332" y="433"/>
                  </a:lnTo>
                  <a:lnTo>
                    <a:pt x="343" y="427"/>
                  </a:lnTo>
                  <a:lnTo>
                    <a:pt x="345" y="426"/>
                  </a:lnTo>
                  <a:lnTo>
                    <a:pt x="343" y="419"/>
                  </a:lnTo>
                  <a:lnTo>
                    <a:pt x="335" y="422"/>
                  </a:lnTo>
                  <a:lnTo>
                    <a:pt x="337" y="415"/>
                  </a:lnTo>
                  <a:lnTo>
                    <a:pt x="332" y="416"/>
                  </a:lnTo>
                  <a:lnTo>
                    <a:pt x="330" y="408"/>
                  </a:lnTo>
                  <a:lnTo>
                    <a:pt x="326" y="407"/>
                  </a:lnTo>
                  <a:lnTo>
                    <a:pt x="326" y="415"/>
                  </a:lnTo>
                  <a:lnTo>
                    <a:pt x="308" y="423"/>
                  </a:lnTo>
                  <a:lnTo>
                    <a:pt x="304" y="418"/>
                  </a:lnTo>
                  <a:lnTo>
                    <a:pt x="305" y="414"/>
                  </a:lnTo>
                  <a:lnTo>
                    <a:pt x="302" y="407"/>
                  </a:lnTo>
                  <a:lnTo>
                    <a:pt x="297" y="412"/>
                  </a:lnTo>
                  <a:lnTo>
                    <a:pt x="297" y="412"/>
                  </a:lnTo>
                  <a:lnTo>
                    <a:pt x="290" y="409"/>
                  </a:lnTo>
                  <a:lnTo>
                    <a:pt x="278" y="422"/>
                  </a:lnTo>
                  <a:lnTo>
                    <a:pt x="266" y="411"/>
                  </a:lnTo>
                  <a:lnTo>
                    <a:pt x="259" y="403"/>
                  </a:lnTo>
                  <a:lnTo>
                    <a:pt x="262" y="392"/>
                  </a:lnTo>
                  <a:lnTo>
                    <a:pt x="253" y="386"/>
                  </a:lnTo>
                  <a:lnTo>
                    <a:pt x="247" y="375"/>
                  </a:lnTo>
                  <a:lnTo>
                    <a:pt x="234" y="381"/>
                  </a:lnTo>
                  <a:lnTo>
                    <a:pt x="228" y="396"/>
                  </a:lnTo>
                  <a:lnTo>
                    <a:pt x="225" y="396"/>
                  </a:lnTo>
                  <a:lnTo>
                    <a:pt x="217" y="385"/>
                  </a:lnTo>
                  <a:lnTo>
                    <a:pt x="208" y="389"/>
                  </a:lnTo>
                  <a:lnTo>
                    <a:pt x="203" y="392"/>
                  </a:lnTo>
                  <a:lnTo>
                    <a:pt x="195" y="384"/>
                  </a:lnTo>
                  <a:lnTo>
                    <a:pt x="178" y="396"/>
                  </a:lnTo>
                  <a:lnTo>
                    <a:pt x="176" y="396"/>
                  </a:lnTo>
                  <a:lnTo>
                    <a:pt x="168" y="393"/>
                  </a:lnTo>
                  <a:lnTo>
                    <a:pt x="155" y="396"/>
                  </a:lnTo>
                  <a:lnTo>
                    <a:pt x="154" y="396"/>
                  </a:lnTo>
                  <a:lnTo>
                    <a:pt x="151" y="389"/>
                  </a:lnTo>
                  <a:lnTo>
                    <a:pt x="150" y="386"/>
                  </a:lnTo>
                  <a:lnTo>
                    <a:pt x="148" y="390"/>
                  </a:lnTo>
                  <a:lnTo>
                    <a:pt x="142" y="390"/>
                  </a:lnTo>
                  <a:lnTo>
                    <a:pt x="132" y="396"/>
                  </a:lnTo>
                  <a:lnTo>
                    <a:pt x="129" y="404"/>
                  </a:lnTo>
                  <a:lnTo>
                    <a:pt x="125" y="412"/>
                  </a:lnTo>
                  <a:lnTo>
                    <a:pt x="121" y="419"/>
                  </a:lnTo>
                  <a:lnTo>
                    <a:pt x="114" y="412"/>
                  </a:lnTo>
                  <a:lnTo>
                    <a:pt x="113" y="411"/>
                  </a:lnTo>
                  <a:lnTo>
                    <a:pt x="102" y="407"/>
                  </a:lnTo>
                  <a:lnTo>
                    <a:pt x="72" y="399"/>
                  </a:lnTo>
                  <a:lnTo>
                    <a:pt x="69" y="397"/>
                  </a:lnTo>
                  <a:lnTo>
                    <a:pt x="61" y="388"/>
                  </a:lnTo>
                  <a:lnTo>
                    <a:pt x="57" y="388"/>
                  </a:lnTo>
                  <a:lnTo>
                    <a:pt x="4" y="393"/>
                  </a:lnTo>
                  <a:lnTo>
                    <a:pt x="3" y="375"/>
                  </a:lnTo>
                  <a:lnTo>
                    <a:pt x="0" y="347"/>
                  </a:lnTo>
                  <a:lnTo>
                    <a:pt x="1" y="329"/>
                  </a:lnTo>
                  <a:lnTo>
                    <a:pt x="7" y="306"/>
                  </a:lnTo>
                  <a:lnTo>
                    <a:pt x="11" y="288"/>
                  </a:lnTo>
                  <a:lnTo>
                    <a:pt x="18" y="255"/>
                  </a:lnTo>
                  <a:lnTo>
                    <a:pt x="27" y="220"/>
                  </a:lnTo>
                  <a:lnTo>
                    <a:pt x="30" y="206"/>
                  </a:lnTo>
                  <a:lnTo>
                    <a:pt x="30" y="205"/>
                  </a:lnTo>
                  <a:lnTo>
                    <a:pt x="37" y="169"/>
                  </a:lnTo>
                  <a:lnTo>
                    <a:pt x="41" y="161"/>
                  </a:lnTo>
                  <a:lnTo>
                    <a:pt x="52" y="145"/>
                  </a:lnTo>
                  <a:lnTo>
                    <a:pt x="61" y="129"/>
                  </a:lnTo>
                  <a:lnTo>
                    <a:pt x="89" y="84"/>
                  </a:lnTo>
                  <a:lnTo>
                    <a:pt x="106" y="55"/>
                  </a:lnTo>
                  <a:lnTo>
                    <a:pt x="112" y="47"/>
                  </a:lnTo>
                  <a:lnTo>
                    <a:pt x="129" y="22"/>
                  </a:lnTo>
                  <a:lnTo>
                    <a:pt x="148" y="2"/>
                  </a:lnTo>
                  <a:lnTo>
                    <a:pt x="150" y="0"/>
                  </a:lnTo>
                  <a:lnTo>
                    <a:pt x="189" y="36"/>
                  </a:lnTo>
                  <a:lnTo>
                    <a:pt x="193" y="41"/>
                  </a:lnTo>
                  <a:lnTo>
                    <a:pt x="206" y="70"/>
                  </a:lnTo>
                  <a:lnTo>
                    <a:pt x="206" y="78"/>
                  </a:lnTo>
                  <a:lnTo>
                    <a:pt x="208" y="82"/>
                  </a:lnTo>
                  <a:lnTo>
                    <a:pt x="221" y="96"/>
                  </a:lnTo>
                  <a:lnTo>
                    <a:pt x="219" y="104"/>
                  </a:lnTo>
                  <a:lnTo>
                    <a:pt x="219" y="111"/>
                  </a:lnTo>
                  <a:lnTo>
                    <a:pt x="217" y="112"/>
                  </a:lnTo>
                  <a:close/>
                </a:path>
              </a:pathLst>
            </a:custGeom>
            <a:solidFill>
              <a:srgbClr val="DCF0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201" name="Freeform 18"/>
            <p:cNvSpPr>
              <a:spLocks/>
            </p:cNvSpPr>
            <p:nvPr/>
          </p:nvSpPr>
          <p:spPr bwMode="auto">
            <a:xfrm>
              <a:off x="2566" y="2407"/>
              <a:ext cx="597" cy="465"/>
            </a:xfrm>
            <a:custGeom>
              <a:avLst/>
              <a:gdLst>
                <a:gd name="T0" fmla="*/ 471 w 597"/>
                <a:gd name="T1" fmla="*/ 113 h 465"/>
                <a:gd name="T2" fmla="*/ 511 w 597"/>
                <a:gd name="T3" fmla="*/ 117 h 465"/>
                <a:gd name="T4" fmla="*/ 519 w 597"/>
                <a:gd name="T5" fmla="*/ 121 h 465"/>
                <a:gd name="T6" fmla="*/ 518 w 597"/>
                <a:gd name="T7" fmla="*/ 140 h 465"/>
                <a:gd name="T8" fmla="*/ 515 w 597"/>
                <a:gd name="T9" fmla="*/ 162 h 465"/>
                <a:gd name="T10" fmla="*/ 503 w 597"/>
                <a:gd name="T11" fmla="*/ 168 h 465"/>
                <a:gd name="T12" fmla="*/ 507 w 597"/>
                <a:gd name="T13" fmla="*/ 174 h 465"/>
                <a:gd name="T14" fmla="*/ 519 w 597"/>
                <a:gd name="T15" fmla="*/ 189 h 465"/>
                <a:gd name="T16" fmla="*/ 533 w 597"/>
                <a:gd name="T17" fmla="*/ 187 h 465"/>
                <a:gd name="T18" fmla="*/ 535 w 597"/>
                <a:gd name="T19" fmla="*/ 187 h 465"/>
                <a:gd name="T20" fmla="*/ 541 w 597"/>
                <a:gd name="T21" fmla="*/ 188 h 465"/>
                <a:gd name="T22" fmla="*/ 548 w 597"/>
                <a:gd name="T23" fmla="*/ 177 h 465"/>
                <a:gd name="T24" fmla="*/ 560 w 597"/>
                <a:gd name="T25" fmla="*/ 169 h 465"/>
                <a:gd name="T26" fmla="*/ 574 w 597"/>
                <a:gd name="T27" fmla="*/ 170 h 465"/>
                <a:gd name="T28" fmla="*/ 583 w 597"/>
                <a:gd name="T29" fmla="*/ 184 h 465"/>
                <a:gd name="T30" fmla="*/ 580 w 597"/>
                <a:gd name="T31" fmla="*/ 200 h 465"/>
                <a:gd name="T32" fmla="*/ 584 w 597"/>
                <a:gd name="T33" fmla="*/ 221 h 465"/>
                <a:gd name="T34" fmla="*/ 597 w 597"/>
                <a:gd name="T35" fmla="*/ 225 h 465"/>
                <a:gd name="T36" fmla="*/ 576 w 597"/>
                <a:gd name="T37" fmla="*/ 237 h 465"/>
                <a:gd name="T38" fmla="*/ 578 w 597"/>
                <a:gd name="T39" fmla="*/ 263 h 465"/>
                <a:gd name="T40" fmla="*/ 572 w 597"/>
                <a:gd name="T41" fmla="*/ 274 h 465"/>
                <a:gd name="T42" fmla="*/ 535 w 597"/>
                <a:gd name="T43" fmla="*/ 286 h 465"/>
                <a:gd name="T44" fmla="*/ 533 w 597"/>
                <a:gd name="T45" fmla="*/ 333 h 465"/>
                <a:gd name="T46" fmla="*/ 539 w 597"/>
                <a:gd name="T47" fmla="*/ 335 h 465"/>
                <a:gd name="T48" fmla="*/ 539 w 597"/>
                <a:gd name="T49" fmla="*/ 350 h 465"/>
                <a:gd name="T50" fmla="*/ 535 w 597"/>
                <a:gd name="T51" fmla="*/ 374 h 465"/>
                <a:gd name="T52" fmla="*/ 497 w 597"/>
                <a:gd name="T53" fmla="*/ 384 h 465"/>
                <a:gd name="T54" fmla="*/ 436 w 597"/>
                <a:gd name="T55" fmla="*/ 382 h 465"/>
                <a:gd name="T56" fmla="*/ 402 w 597"/>
                <a:gd name="T57" fmla="*/ 399 h 465"/>
                <a:gd name="T58" fmla="*/ 396 w 597"/>
                <a:gd name="T59" fmla="*/ 408 h 465"/>
                <a:gd name="T60" fmla="*/ 361 w 597"/>
                <a:gd name="T61" fmla="*/ 420 h 465"/>
                <a:gd name="T62" fmla="*/ 342 w 597"/>
                <a:gd name="T63" fmla="*/ 425 h 465"/>
                <a:gd name="T64" fmla="*/ 335 w 597"/>
                <a:gd name="T65" fmla="*/ 444 h 465"/>
                <a:gd name="T66" fmla="*/ 308 w 597"/>
                <a:gd name="T67" fmla="*/ 440 h 465"/>
                <a:gd name="T68" fmla="*/ 297 w 597"/>
                <a:gd name="T69" fmla="*/ 457 h 465"/>
                <a:gd name="T70" fmla="*/ 283 w 597"/>
                <a:gd name="T71" fmla="*/ 453 h 465"/>
                <a:gd name="T72" fmla="*/ 259 w 597"/>
                <a:gd name="T73" fmla="*/ 462 h 465"/>
                <a:gd name="T74" fmla="*/ 227 w 597"/>
                <a:gd name="T75" fmla="*/ 462 h 465"/>
                <a:gd name="T76" fmla="*/ 217 w 597"/>
                <a:gd name="T77" fmla="*/ 440 h 465"/>
                <a:gd name="T78" fmla="*/ 197 w 597"/>
                <a:gd name="T79" fmla="*/ 436 h 465"/>
                <a:gd name="T80" fmla="*/ 181 w 597"/>
                <a:gd name="T81" fmla="*/ 444 h 465"/>
                <a:gd name="T82" fmla="*/ 167 w 597"/>
                <a:gd name="T83" fmla="*/ 457 h 465"/>
                <a:gd name="T84" fmla="*/ 159 w 597"/>
                <a:gd name="T85" fmla="*/ 447 h 465"/>
                <a:gd name="T86" fmla="*/ 147 w 597"/>
                <a:gd name="T87" fmla="*/ 447 h 465"/>
                <a:gd name="T88" fmla="*/ 147 w 597"/>
                <a:gd name="T89" fmla="*/ 451 h 465"/>
                <a:gd name="T90" fmla="*/ 132 w 597"/>
                <a:gd name="T91" fmla="*/ 454 h 465"/>
                <a:gd name="T92" fmla="*/ 125 w 597"/>
                <a:gd name="T93" fmla="*/ 443 h 465"/>
                <a:gd name="T94" fmla="*/ 91 w 597"/>
                <a:gd name="T95" fmla="*/ 444 h 465"/>
                <a:gd name="T96" fmla="*/ 64 w 597"/>
                <a:gd name="T97" fmla="*/ 436 h 465"/>
                <a:gd name="T98" fmla="*/ 69 w 597"/>
                <a:gd name="T99" fmla="*/ 431 h 465"/>
                <a:gd name="T100" fmla="*/ 58 w 597"/>
                <a:gd name="T101" fmla="*/ 402 h 465"/>
                <a:gd name="T102" fmla="*/ 43 w 597"/>
                <a:gd name="T103" fmla="*/ 361 h 465"/>
                <a:gd name="T104" fmla="*/ 11 w 597"/>
                <a:gd name="T105" fmla="*/ 307 h 465"/>
                <a:gd name="T106" fmla="*/ 63 w 597"/>
                <a:gd name="T107" fmla="*/ 264 h 465"/>
                <a:gd name="T108" fmla="*/ 116 w 597"/>
                <a:gd name="T109" fmla="*/ 222 h 465"/>
                <a:gd name="T110" fmla="*/ 163 w 597"/>
                <a:gd name="T111" fmla="*/ 187 h 465"/>
                <a:gd name="T112" fmla="*/ 211 w 597"/>
                <a:gd name="T113" fmla="*/ 161 h 465"/>
                <a:gd name="T114" fmla="*/ 248 w 597"/>
                <a:gd name="T115" fmla="*/ 139 h 465"/>
                <a:gd name="T116" fmla="*/ 278 w 597"/>
                <a:gd name="T117" fmla="*/ 120 h 465"/>
                <a:gd name="T118" fmla="*/ 313 w 597"/>
                <a:gd name="T119" fmla="*/ 83 h 465"/>
                <a:gd name="T120" fmla="*/ 387 w 597"/>
                <a:gd name="T121" fmla="*/ 0 h 465"/>
                <a:gd name="T122" fmla="*/ 447 w 597"/>
                <a:gd name="T123" fmla="*/ 99 h 4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597" h="465">
                  <a:moveTo>
                    <a:pt x="447" y="99"/>
                  </a:moveTo>
                  <a:lnTo>
                    <a:pt x="458" y="119"/>
                  </a:lnTo>
                  <a:lnTo>
                    <a:pt x="471" y="113"/>
                  </a:lnTo>
                  <a:lnTo>
                    <a:pt x="507" y="99"/>
                  </a:lnTo>
                  <a:lnTo>
                    <a:pt x="508" y="105"/>
                  </a:lnTo>
                  <a:lnTo>
                    <a:pt x="511" y="117"/>
                  </a:lnTo>
                  <a:lnTo>
                    <a:pt x="511" y="120"/>
                  </a:lnTo>
                  <a:lnTo>
                    <a:pt x="514" y="121"/>
                  </a:lnTo>
                  <a:lnTo>
                    <a:pt x="519" y="121"/>
                  </a:lnTo>
                  <a:lnTo>
                    <a:pt x="522" y="127"/>
                  </a:lnTo>
                  <a:lnTo>
                    <a:pt x="522" y="128"/>
                  </a:lnTo>
                  <a:lnTo>
                    <a:pt x="518" y="140"/>
                  </a:lnTo>
                  <a:lnTo>
                    <a:pt x="516" y="142"/>
                  </a:lnTo>
                  <a:lnTo>
                    <a:pt x="511" y="149"/>
                  </a:lnTo>
                  <a:lnTo>
                    <a:pt x="515" y="162"/>
                  </a:lnTo>
                  <a:lnTo>
                    <a:pt x="514" y="162"/>
                  </a:lnTo>
                  <a:lnTo>
                    <a:pt x="511" y="166"/>
                  </a:lnTo>
                  <a:lnTo>
                    <a:pt x="503" y="168"/>
                  </a:lnTo>
                  <a:lnTo>
                    <a:pt x="504" y="170"/>
                  </a:lnTo>
                  <a:lnTo>
                    <a:pt x="505" y="172"/>
                  </a:lnTo>
                  <a:lnTo>
                    <a:pt x="507" y="174"/>
                  </a:lnTo>
                  <a:lnTo>
                    <a:pt x="508" y="179"/>
                  </a:lnTo>
                  <a:lnTo>
                    <a:pt x="507" y="185"/>
                  </a:lnTo>
                  <a:lnTo>
                    <a:pt x="519" y="189"/>
                  </a:lnTo>
                  <a:lnTo>
                    <a:pt x="526" y="185"/>
                  </a:lnTo>
                  <a:lnTo>
                    <a:pt x="527" y="191"/>
                  </a:lnTo>
                  <a:lnTo>
                    <a:pt x="533" y="187"/>
                  </a:lnTo>
                  <a:lnTo>
                    <a:pt x="534" y="189"/>
                  </a:lnTo>
                  <a:lnTo>
                    <a:pt x="535" y="189"/>
                  </a:lnTo>
                  <a:lnTo>
                    <a:pt x="535" y="187"/>
                  </a:lnTo>
                  <a:lnTo>
                    <a:pt x="537" y="187"/>
                  </a:lnTo>
                  <a:lnTo>
                    <a:pt x="537" y="185"/>
                  </a:lnTo>
                  <a:lnTo>
                    <a:pt x="541" y="188"/>
                  </a:lnTo>
                  <a:lnTo>
                    <a:pt x="544" y="188"/>
                  </a:lnTo>
                  <a:lnTo>
                    <a:pt x="552" y="187"/>
                  </a:lnTo>
                  <a:lnTo>
                    <a:pt x="548" y="177"/>
                  </a:lnTo>
                  <a:lnTo>
                    <a:pt x="557" y="169"/>
                  </a:lnTo>
                  <a:lnTo>
                    <a:pt x="559" y="169"/>
                  </a:lnTo>
                  <a:lnTo>
                    <a:pt x="560" y="169"/>
                  </a:lnTo>
                  <a:lnTo>
                    <a:pt x="567" y="172"/>
                  </a:lnTo>
                  <a:lnTo>
                    <a:pt x="574" y="168"/>
                  </a:lnTo>
                  <a:lnTo>
                    <a:pt x="574" y="170"/>
                  </a:lnTo>
                  <a:lnTo>
                    <a:pt x="586" y="179"/>
                  </a:lnTo>
                  <a:lnTo>
                    <a:pt x="586" y="180"/>
                  </a:lnTo>
                  <a:lnTo>
                    <a:pt x="583" y="184"/>
                  </a:lnTo>
                  <a:lnTo>
                    <a:pt x="584" y="192"/>
                  </a:lnTo>
                  <a:lnTo>
                    <a:pt x="582" y="198"/>
                  </a:lnTo>
                  <a:lnTo>
                    <a:pt x="580" y="200"/>
                  </a:lnTo>
                  <a:lnTo>
                    <a:pt x="579" y="213"/>
                  </a:lnTo>
                  <a:lnTo>
                    <a:pt x="584" y="215"/>
                  </a:lnTo>
                  <a:lnTo>
                    <a:pt x="584" y="221"/>
                  </a:lnTo>
                  <a:lnTo>
                    <a:pt x="586" y="222"/>
                  </a:lnTo>
                  <a:lnTo>
                    <a:pt x="589" y="224"/>
                  </a:lnTo>
                  <a:lnTo>
                    <a:pt x="597" y="225"/>
                  </a:lnTo>
                  <a:lnTo>
                    <a:pt x="587" y="228"/>
                  </a:lnTo>
                  <a:lnTo>
                    <a:pt x="584" y="228"/>
                  </a:lnTo>
                  <a:lnTo>
                    <a:pt x="576" y="237"/>
                  </a:lnTo>
                  <a:lnTo>
                    <a:pt x="576" y="241"/>
                  </a:lnTo>
                  <a:lnTo>
                    <a:pt x="578" y="255"/>
                  </a:lnTo>
                  <a:lnTo>
                    <a:pt x="578" y="263"/>
                  </a:lnTo>
                  <a:lnTo>
                    <a:pt x="578" y="264"/>
                  </a:lnTo>
                  <a:lnTo>
                    <a:pt x="578" y="266"/>
                  </a:lnTo>
                  <a:lnTo>
                    <a:pt x="572" y="274"/>
                  </a:lnTo>
                  <a:lnTo>
                    <a:pt x="565" y="279"/>
                  </a:lnTo>
                  <a:lnTo>
                    <a:pt x="538" y="288"/>
                  </a:lnTo>
                  <a:lnTo>
                    <a:pt x="535" y="286"/>
                  </a:lnTo>
                  <a:lnTo>
                    <a:pt x="530" y="285"/>
                  </a:lnTo>
                  <a:lnTo>
                    <a:pt x="508" y="296"/>
                  </a:lnTo>
                  <a:lnTo>
                    <a:pt x="533" y="333"/>
                  </a:lnTo>
                  <a:lnTo>
                    <a:pt x="534" y="335"/>
                  </a:lnTo>
                  <a:lnTo>
                    <a:pt x="535" y="335"/>
                  </a:lnTo>
                  <a:lnTo>
                    <a:pt x="539" y="335"/>
                  </a:lnTo>
                  <a:lnTo>
                    <a:pt x="542" y="335"/>
                  </a:lnTo>
                  <a:lnTo>
                    <a:pt x="545" y="341"/>
                  </a:lnTo>
                  <a:lnTo>
                    <a:pt x="539" y="350"/>
                  </a:lnTo>
                  <a:lnTo>
                    <a:pt x="538" y="357"/>
                  </a:lnTo>
                  <a:lnTo>
                    <a:pt x="538" y="359"/>
                  </a:lnTo>
                  <a:lnTo>
                    <a:pt x="535" y="374"/>
                  </a:lnTo>
                  <a:lnTo>
                    <a:pt x="518" y="387"/>
                  </a:lnTo>
                  <a:lnTo>
                    <a:pt x="503" y="391"/>
                  </a:lnTo>
                  <a:lnTo>
                    <a:pt x="497" y="384"/>
                  </a:lnTo>
                  <a:lnTo>
                    <a:pt x="477" y="383"/>
                  </a:lnTo>
                  <a:lnTo>
                    <a:pt x="469" y="382"/>
                  </a:lnTo>
                  <a:lnTo>
                    <a:pt x="436" y="382"/>
                  </a:lnTo>
                  <a:lnTo>
                    <a:pt x="411" y="389"/>
                  </a:lnTo>
                  <a:lnTo>
                    <a:pt x="406" y="395"/>
                  </a:lnTo>
                  <a:lnTo>
                    <a:pt x="402" y="399"/>
                  </a:lnTo>
                  <a:lnTo>
                    <a:pt x="402" y="401"/>
                  </a:lnTo>
                  <a:lnTo>
                    <a:pt x="396" y="406"/>
                  </a:lnTo>
                  <a:lnTo>
                    <a:pt x="396" y="408"/>
                  </a:lnTo>
                  <a:lnTo>
                    <a:pt x="380" y="424"/>
                  </a:lnTo>
                  <a:lnTo>
                    <a:pt x="365" y="425"/>
                  </a:lnTo>
                  <a:lnTo>
                    <a:pt x="361" y="420"/>
                  </a:lnTo>
                  <a:lnTo>
                    <a:pt x="350" y="420"/>
                  </a:lnTo>
                  <a:lnTo>
                    <a:pt x="345" y="424"/>
                  </a:lnTo>
                  <a:lnTo>
                    <a:pt x="342" y="425"/>
                  </a:lnTo>
                  <a:lnTo>
                    <a:pt x="338" y="428"/>
                  </a:lnTo>
                  <a:lnTo>
                    <a:pt x="330" y="434"/>
                  </a:lnTo>
                  <a:lnTo>
                    <a:pt x="335" y="444"/>
                  </a:lnTo>
                  <a:lnTo>
                    <a:pt x="328" y="450"/>
                  </a:lnTo>
                  <a:lnTo>
                    <a:pt x="320" y="440"/>
                  </a:lnTo>
                  <a:lnTo>
                    <a:pt x="308" y="440"/>
                  </a:lnTo>
                  <a:lnTo>
                    <a:pt x="305" y="449"/>
                  </a:lnTo>
                  <a:lnTo>
                    <a:pt x="297" y="454"/>
                  </a:lnTo>
                  <a:lnTo>
                    <a:pt x="297" y="457"/>
                  </a:lnTo>
                  <a:lnTo>
                    <a:pt x="297" y="461"/>
                  </a:lnTo>
                  <a:lnTo>
                    <a:pt x="283" y="457"/>
                  </a:lnTo>
                  <a:lnTo>
                    <a:pt x="283" y="453"/>
                  </a:lnTo>
                  <a:lnTo>
                    <a:pt x="275" y="457"/>
                  </a:lnTo>
                  <a:lnTo>
                    <a:pt x="263" y="457"/>
                  </a:lnTo>
                  <a:lnTo>
                    <a:pt x="259" y="462"/>
                  </a:lnTo>
                  <a:lnTo>
                    <a:pt x="246" y="459"/>
                  </a:lnTo>
                  <a:lnTo>
                    <a:pt x="233" y="465"/>
                  </a:lnTo>
                  <a:lnTo>
                    <a:pt x="227" y="462"/>
                  </a:lnTo>
                  <a:lnTo>
                    <a:pt x="222" y="454"/>
                  </a:lnTo>
                  <a:lnTo>
                    <a:pt x="219" y="447"/>
                  </a:lnTo>
                  <a:lnTo>
                    <a:pt x="217" y="440"/>
                  </a:lnTo>
                  <a:lnTo>
                    <a:pt x="212" y="434"/>
                  </a:lnTo>
                  <a:lnTo>
                    <a:pt x="208" y="438"/>
                  </a:lnTo>
                  <a:lnTo>
                    <a:pt x="197" y="436"/>
                  </a:lnTo>
                  <a:lnTo>
                    <a:pt x="192" y="440"/>
                  </a:lnTo>
                  <a:lnTo>
                    <a:pt x="192" y="446"/>
                  </a:lnTo>
                  <a:lnTo>
                    <a:pt x="181" y="444"/>
                  </a:lnTo>
                  <a:lnTo>
                    <a:pt x="180" y="453"/>
                  </a:lnTo>
                  <a:lnTo>
                    <a:pt x="177" y="454"/>
                  </a:lnTo>
                  <a:lnTo>
                    <a:pt x="167" y="457"/>
                  </a:lnTo>
                  <a:lnTo>
                    <a:pt x="165" y="455"/>
                  </a:lnTo>
                  <a:lnTo>
                    <a:pt x="158" y="449"/>
                  </a:lnTo>
                  <a:lnTo>
                    <a:pt x="159" y="447"/>
                  </a:lnTo>
                  <a:lnTo>
                    <a:pt x="162" y="444"/>
                  </a:lnTo>
                  <a:lnTo>
                    <a:pt x="152" y="442"/>
                  </a:lnTo>
                  <a:lnTo>
                    <a:pt x="147" y="447"/>
                  </a:lnTo>
                  <a:lnTo>
                    <a:pt x="146" y="447"/>
                  </a:lnTo>
                  <a:lnTo>
                    <a:pt x="147" y="449"/>
                  </a:lnTo>
                  <a:lnTo>
                    <a:pt x="147" y="451"/>
                  </a:lnTo>
                  <a:lnTo>
                    <a:pt x="146" y="451"/>
                  </a:lnTo>
                  <a:lnTo>
                    <a:pt x="144" y="451"/>
                  </a:lnTo>
                  <a:lnTo>
                    <a:pt x="132" y="454"/>
                  </a:lnTo>
                  <a:lnTo>
                    <a:pt x="131" y="451"/>
                  </a:lnTo>
                  <a:lnTo>
                    <a:pt x="127" y="446"/>
                  </a:lnTo>
                  <a:lnTo>
                    <a:pt x="125" y="443"/>
                  </a:lnTo>
                  <a:lnTo>
                    <a:pt x="105" y="447"/>
                  </a:lnTo>
                  <a:lnTo>
                    <a:pt x="95" y="442"/>
                  </a:lnTo>
                  <a:lnTo>
                    <a:pt x="91" y="444"/>
                  </a:lnTo>
                  <a:lnTo>
                    <a:pt x="72" y="443"/>
                  </a:lnTo>
                  <a:lnTo>
                    <a:pt x="68" y="440"/>
                  </a:lnTo>
                  <a:lnTo>
                    <a:pt x="64" y="436"/>
                  </a:lnTo>
                  <a:lnTo>
                    <a:pt x="60" y="439"/>
                  </a:lnTo>
                  <a:lnTo>
                    <a:pt x="67" y="432"/>
                  </a:lnTo>
                  <a:lnTo>
                    <a:pt x="69" y="431"/>
                  </a:lnTo>
                  <a:lnTo>
                    <a:pt x="69" y="424"/>
                  </a:lnTo>
                  <a:lnTo>
                    <a:pt x="71" y="416"/>
                  </a:lnTo>
                  <a:lnTo>
                    <a:pt x="58" y="402"/>
                  </a:lnTo>
                  <a:lnTo>
                    <a:pt x="56" y="398"/>
                  </a:lnTo>
                  <a:lnTo>
                    <a:pt x="56" y="390"/>
                  </a:lnTo>
                  <a:lnTo>
                    <a:pt x="43" y="361"/>
                  </a:lnTo>
                  <a:lnTo>
                    <a:pt x="39" y="356"/>
                  </a:lnTo>
                  <a:lnTo>
                    <a:pt x="0" y="320"/>
                  </a:lnTo>
                  <a:lnTo>
                    <a:pt x="11" y="307"/>
                  </a:lnTo>
                  <a:lnTo>
                    <a:pt x="18" y="300"/>
                  </a:lnTo>
                  <a:lnTo>
                    <a:pt x="58" y="267"/>
                  </a:lnTo>
                  <a:lnTo>
                    <a:pt x="63" y="264"/>
                  </a:lnTo>
                  <a:lnTo>
                    <a:pt x="75" y="255"/>
                  </a:lnTo>
                  <a:lnTo>
                    <a:pt x="98" y="236"/>
                  </a:lnTo>
                  <a:lnTo>
                    <a:pt x="116" y="222"/>
                  </a:lnTo>
                  <a:lnTo>
                    <a:pt x="118" y="221"/>
                  </a:lnTo>
                  <a:lnTo>
                    <a:pt x="150" y="195"/>
                  </a:lnTo>
                  <a:lnTo>
                    <a:pt x="163" y="187"/>
                  </a:lnTo>
                  <a:lnTo>
                    <a:pt x="174" y="181"/>
                  </a:lnTo>
                  <a:lnTo>
                    <a:pt x="182" y="174"/>
                  </a:lnTo>
                  <a:lnTo>
                    <a:pt x="211" y="161"/>
                  </a:lnTo>
                  <a:lnTo>
                    <a:pt x="232" y="149"/>
                  </a:lnTo>
                  <a:lnTo>
                    <a:pt x="245" y="140"/>
                  </a:lnTo>
                  <a:lnTo>
                    <a:pt x="248" y="139"/>
                  </a:lnTo>
                  <a:lnTo>
                    <a:pt x="271" y="127"/>
                  </a:lnTo>
                  <a:lnTo>
                    <a:pt x="276" y="124"/>
                  </a:lnTo>
                  <a:lnTo>
                    <a:pt x="278" y="120"/>
                  </a:lnTo>
                  <a:lnTo>
                    <a:pt x="286" y="112"/>
                  </a:lnTo>
                  <a:lnTo>
                    <a:pt x="294" y="104"/>
                  </a:lnTo>
                  <a:lnTo>
                    <a:pt x="313" y="83"/>
                  </a:lnTo>
                  <a:lnTo>
                    <a:pt x="347" y="46"/>
                  </a:lnTo>
                  <a:lnTo>
                    <a:pt x="372" y="19"/>
                  </a:lnTo>
                  <a:lnTo>
                    <a:pt x="387" y="0"/>
                  </a:lnTo>
                  <a:lnTo>
                    <a:pt x="426" y="37"/>
                  </a:lnTo>
                  <a:lnTo>
                    <a:pt x="437" y="52"/>
                  </a:lnTo>
                  <a:lnTo>
                    <a:pt x="447" y="99"/>
                  </a:lnTo>
                  <a:close/>
                </a:path>
              </a:pathLst>
            </a:custGeom>
            <a:solidFill>
              <a:srgbClr val="DCF0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202" name="Freeform 19"/>
            <p:cNvSpPr>
              <a:spLocks/>
            </p:cNvSpPr>
            <p:nvPr/>
          </p:nvSpPr>
          <p:spPr bwMode="auto">
            <a:xfrm>
              <a:off x="2953" y="2178"/>
              <a:ext cx="526" cy="658"/>
            </a:xfrm>
            <a:custGeom>
              <a:avLst/>
              <a:gdLst>
                <a:gd name="T0" fmla="*/ 368 w 526"/>
                <a:gd name="T1" fmla="*/ 102 h 658"/>
                <a:gd name="T2" fmla="*/ 372 w 526"/>
                <a:gd name="T3" fmla="*/ 118 h 658"/>
                <a:gd name="T4" fmla="*/ 386 w 526"/>
                <a:gd name="T5" fmla="*/ 148 h 658"/>
                <a:gd name="T6" fmla="*/ 383 w 526"/>
                <a:gd name="T7" fmla="*/ 177 h 658"/>
                <a:gd name="T8" fmla="*/ 369 w 526"/>
                <a:gd name="T9" fmla="*/ 195 h 658"/>
                <a:gd name="T10" fmla="*/ 328 w 526"/>
                <a:gd name="T11" fmla="*/ 260 h 658"/>
                <a:gd name="T12" fmla="*/ 326 w 526"/>
                <a:gd name="T13" fmla="*/ 268 h 658"/>
                <a:gd name="T14" fmla="*/ 289 w 526"/>
                <a:gd name="T15" fmla="*/ 322 h 658"/>
                <a:gd name="T16" fmla="*/ 335 w 526"/>
                <a:gd name="T17" fmla="*/ 334 h 658"/>
                <a:gd name="T18" fmla="*/ 368 w 526"/>
                <a:gd name="T19" fmla="*/ 353 h 658"/>
                <a:gd name="T20" fmla="*/ 381 w 526"/>
                <a:gd name="T21" fmla="*/ 382 h 658"/>
                <a:gd name="T22" fmla="*/ 458 w 526"/>
                <a:gd name="T23" fmla="*/ 424 h 658"/>
                <a:gd name="T24" fmla="*/ 508 w 526"/>
                <a:gd name="T25" fmla="*/ 427 h 658"/>
                <a:gd name="T26" fmla="*/ 515 w 526"/>
                <a:gd name="T27" fmla="*/ 447 h 658"/>
                <a:gd name="T28" fmla="*/ 523 w 526"/>
                <a:gd name="T29" fmla="*/ 470 h 658"/>
                <a:gd name="T30" fmla="*/ 515 w 526"/>
                <a:gd name="T31" fmla="*/ 491 h 658"/>
                <a:gd name="T32" fmla="*/ 510 w 526"/>
                <a:gd name="T33" fmla="*/ 518 h 658"/>
                <a:gd name="T34" fmla="*/ 511 w 526"/>
                <a:gd name="T35" fmla="*/ 552 h 658"/>
                <a:gd name="T36" fmla="*/ 505 w 526"/>
                <a:gd name="T37" fmla="*/ 567 h 658"/>
                <a:gd name="T38" fmla="*/ 501 w 526"/>
                <a:gd name="T39" fmla="*/ 578 h 658"/>
                <a:gd name="T40" fmla="*/ 511 w 526"/>
                <a:gd name="T41" fmla="*/ 611 h 658"/>
                <a:gd name="T42" fmla="*/ 519 w 526"/>
                <a:gd name="T43" fmla="*/ 641 h 658"/>
                <a:gd name="T44" fmla="*/ 508 w 526"/>
                <a:gd name="T45" fmla="*/ 658 h 658"/>
                <a:gd name="T46" fmla="*/ 480 w 526"/>
                <a:gd name="T47" fmla="*/ 642 h 658"/>
                <a:gd name="T48" fmla="*/ 456 w 526"/>
                <a:gd name="T49" fmla="*/ 646 h 658"/>
                <a:gd name="T50" fmla="*/ 444 w 526"/>
                <a:gd name="T51" fmla="*/ 638 h 658"/>
                <a:gd name="T52" fmla="*/ 413 w 526"/>
                <a:gd name="T53" fmla="*/ 600 h 658"/>
                <a:gd name="T54" fmla="*/ 403 w 526"/>
                <a:gd name="T55" fmla="*/ 593 h 658"/>
                <a:gd name="T56" fmla="*/ 394 w 526"/>
                <a:gd name="T57" fmla="*/ 567 h 658"/>
                <a:gd name="T58" fmla="*/ 365 w 526"/>
                <a:gd name="T59" fmla="*/ 548 h 658"/>
                <a:gd name="T60" fmla="*/ 324 w 526"/>
                <a:gd name="T61" fmla="*/ 555 h 658"/>
                <a:gd name="T62" fmla="*/ 270 w 526"/>
                <a:gd name="T63" fmla="*/ 544 h 658"/>
                <a:gd name="T64" fmla="*/ 255 w 526"/>
                <a:gd name="T65" fmla="*/ 570 h 658"/>
                <a:gd name="T66" fmla="*/ 238 w 526"/>
                <a:gd name="T67" fmla="*/ 630 h 658"/>
                <a:gd name="T68" fmla="*/ 227 w 526"/>
                <a:gd name="T69" fmla="*/ 635 h 658"/>
                <a:gd name="T70" fmla="*/ 189 w 526"/>
                <a:gd name="T71" fmla="*/ 649 h 658"/>
                <a:gd name="T72" fmla="*/ 173 w 526"/>
                <a:gd name="T73" fmla="*/ 638 h 658"/>
                <a:gd name="T74" fmla="*/ 148 w 526"/>
                <a:gd name="T75" fmla="*/ 603 h 658"/>
                <a:gd name="T76" fmla="*/ 158 w 526"/>
                <a:gd name="T77" fmla="*/ 570 h 658"/>
                <a:gd name="T78" fmla="*/ 147 w 526"/>
                <a:gd name="T79" fmla="*/ 564 h 658"/>
                <a:gd name="T80" fmla="*/ 148 w 526"/>
                <a:gd name="T81" fmla="*/ 515 h 658"/>
                <a:gd name="T82" fmla="*/ 191 w 526"/>
                <a:gd name="T83" fmla="*/ 495 h 658"/>
                <a:gd name="T84" fmla="*/ 189 w 526"/>
                <a:gd name="T85" fmla="*/ 470 h 658"/>
                <a:gd name="T86" fmla="*/ 210 w 526"/>
                <a:gd name="T87" fmla="*/ 454 h 658"/>
                <a:gd name="T88" fmla="*/ 197 w 526"/>
                <a:gd name="T89" fmla="*/ 444 h 658"/>
                <a:gd name="T90" fmla="*/ 197 w 526"/>
                <a:gd name="T91" fmla="*/ 421 h 658"/>
                <a:gd name="T92" fmla="*/ 187 w 526"/>
                <a:gd name="T93" fmla="*/ 399 h 658"/>
                <a:gd name="T94" fmla="*/ 172 w 526"/>
                <a:gd name="T95" fmla="*/ 398 h 658"/>
                <a:gd name="T96" fmla="*/ 157 w 526"/>
                <a:gd name="T97" fmla="*/ 417 h 658"/>
                <a:gd name="T98" fmla="*/ 148 w 526"/>
                <a:gd name="T99" fmla="*/ 416 h 658"/>
                <a:gd name="T100" fmla="*/ 140 w 526"/>
                <a:gd name="T101" fmla="*/ 420 h 658"/>
                <a:gd name="T102" fmla="*/ 121 w 526"/>
                <a:gd name="T103" fmla="*/ 408 h 658"/>
                <a:gd name="T104" fmla="*/ 116 w 526"/>
                <a:gd name="T105" fmla="*/ 397 h 658"/>
                <a:gd name="T106" fmla="*/ 124 w 526"/>
                <a:gd name="T107" fmla="*/ 378 h 658"/>
                <a:gd name="T108" fmla="*/ 135 w 526"/>
                <a:gd name="T109" fmla="*/ 356 h 658"/>
                <a:gd name="T110" fmla="*/ 124 w 526"/>
                <a:gd name="T111" fmla="*/ 346 h 658"/>
                <a:gd name="T112" fmla="*/ 71 w 526"/>
                <a:gd name="T113" fmla="*/ 348 h 658"/>
                <a:gd name="T114" fmla="*/ 0 w 526"/>
                <a:gd name="T115" fmla="*/ 229 h 658"/>
                <a:gd name="T116" fmla="*/ 148 w 526"/>
                <a:gd name="T117" fmla="*/ 103 h 658"/>
                <a:gd name="T118" fmla="*/ 297 w 526"/>
                <a:gd name="T119" fmla="*/ 38 h 658"/>
                <a:gd name="T120" fmla="*/ 347 w 526"/>
                <a:gd name="T121" fmla="*/ 87 h 6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526" h="658">
                  <a:moveTo>
                    <a:pt x="349" y="90"/>
                  </a:moveTo>
                  <a:lnTo>
                    <a:pt x="360" y="101"/>
                  </a:lnTo>
                  <a:lnTo>
                    <a:pt x="368" y="99"/>
                  </a:lnTo>
                  <a:lnTo>
                    <a:pt x="368" y="102"/>
                  </a:lnTo>
                  <a:lnTo>
                    <a:pt x="369" y="102"/>
                  </a:lnTo>
                  <a:lnTo>
                    <a:pt x="368" y="110"/>
                  </a:lnTo>
                  <a:lnTo>
                    <a:pt x="369" y="113"/>
                  </a:lnTo>
                  <a:lnTo>
                    <a:pt x="372" y="118"/>
                  </a:lnTo>
                  <a:lnTo>
                    <a:pt x="392" y="129"/>
                  </a:lnTo>
                  <a:lnTo>
                    <a:pt x="391" y="133"/>
                  </a:lnTo>
                  <a:lnTo>
                    <a:pt x="387" y="143"/>
                  </a:lnTo>
                  <a:lnTo>
                    <a:pt x="386" y="148"/>
                  </a:lnTo>
                  <a:lnTo>
                    <a:pt x="369" y="155"/>
                  </a:lnTo>
                  <a:lnTo>
                    <a:pt x="373" y="172"/>
                  </a:lnTo>
                  <a:lnTo>
                    <a:pt x="381" y="173"/>
                  </a:lnTo>
                  <a:lnTo>
                    <a:pt x="383" y="177"/>
                  </a:lnTo>
                  <a:lnTo>
                    <a:pt x="379" y="178"/>
                  </a:lnTo>
                  <a:lnTo>
                    <a:pt x="376" y="188"/>
                  </a:lnTo>
                  <a:lnTo>
                    <a:pt x="375" y="189"/>
                  </a:lnTo>
                  <a:lnTo>
                    <a:pt x="369" y="195"/>
                  </a:lnTo>
                  <a:lnTo>
                    <a:pt x="369" y="206"/>
                  </a:lnTo>
                  <a:lnTo>
                    <a:pt x="361" y="218"/>
                  </a:lnTo>
                  <a:lnTo>
                    <a:pt x="349" y="226"/>
                  </a:lnTo>
                  <a:lnTo>
                    <a:pt x="328" y="260"/>
                  </a:lnTo>
                  <a:lnTo>
                    <a:pt x="326" y="255"/>
                  </a:lnTo>
                  <a:lnTo>
                    <a:pt x="324" y="258"/>
                  </a:lnTo>
                  <a:lnTo>
                    <a:pt x="326" y="263"/>
                  </a:lnTo>
                  <a:lnTo>
                    <a:pt x="326" y="268"/>
                  </a:lnTo>
                  <a:lnTo>
                    <a:pt x="302" y="286"/>
                  </a:lnTo>
                  <a:lnTo>
                    <a:pt x="297" y="294"/>
                  </a:lnTo>
                  <a:lnTo>
                    <a:pt x="286" y="308"/>
                  </a:lnTo>
                  <a:lnTo>
                    <a:pt x="289" y="322"/>
                  </a:lnTo>
                  <a:lnTo>
                    <a:pt x="290" y="323"/>
                  </a:lnTo>
                  <a:lnTo>
                    <a:pt x="297" y="331"/>
                  </a:lnTo>
                  <a:lnTo>
                    <a:pt x="327" y="327"/>
                  </a:lnTo>
                  <a:lnTo>
                    <a:pt x="335" y="334"/>
                  </a:lnTo>
                  <a:lnTo>
                    <a:pt x="347" y="335"/>
                  </a:lnTo>
                  <a:lnTo>
                    <a:pt x="360" y="346"/>
                  </a:lnTo>
                  <a:lnTo>
                    <a:pt x="368" y="348"/>
                  </a:lnTo>
                  <a:lnTo>
                    <a:pt x="368" y="353"/>
                  </a:lnTo>
                  <a:lnTo>
                    <a:pt x="368" y="354"/>
                  </a:lnTo>
                  <a:lnTo>
                    <a:pt x="368" y="360"/>
                  </a:lnTo>
                  <a:lnTo>
                    <a:pt x="368" y="376"/>
                  </a:lnTo>
                  <a:lnTo>
                    <a:pt x="381" y="382"/>
                  </a:lnTo>
                  <a:lnTo>
                    <a:pt x="407" y="378"/>
                  </a:lnTo>
                  <a:lnTo>
                    <a:pt x="424" y="382"/>
                  </a:lnTo>
                  <a:lnTo>
                    <a:pt x="439" y="386"/>
                  </a:lnTo>
                  <a:lnTo>
                    <a:pt x="458" y="424"/>
                  </a:lnTo>
                  <a:lnTo>
                    <a:pt x="467" y="424"/>
                  </a:lnTo>
                  <a:lnTo>
                    <a:pt x="493" y="424"/>
                  </a:lnTo>
                  <a:lnTo>
                    <a:pt x="501" y="424"/>
                  </a:lnTo>
                  <a:lnTo>
                    <a:pt x="508" y="427"/>
                  </a:lnTo>
                  <a:lnTo>
                    <a:pt x="511" y="432"/>
                  </a:lnTo>
                  <a:lnTo>
                    <a:pt x="512" y="439"/>
                  </a:lnTo>
                  <a:lnTo>
                    <a:pt x="512" y="442"/>
                  </a:lnTo>
                  <a:lnTo>
                    <a:pt x="515" y="447"/>
                  </a:lnTo>
                  <a:lnTo>
                    <a:pt x="516" y="450"/>
                  </a:lnTo>
                  <a:lnTo>
                    <a:pt x="518" y="454"/>
                  </a:lnTo>
                  <a:lnTo>
                    <a:pt x="520" y="461"/>
                  </a:lnTo>
                  <a:lnTo>
                    <a:pt x="523" y="470"/>
                  </a:lnTo>
                  <a:lnTo>
                    <a:pt x="526" y="476"/>
                  </a:lnTo>
                  <a:lnTo>
                    <a:pt x="519" y="485"/>
                  </a:lnTo>
                  <a:lnTo>
                    <a:pt x="516" y="489"/>
                  </a:lnTo>
                  <a:lnTo>
                    <a:pt x="515" y="491"/>
                  </a:lnTo>
                  <a:lnTo>
                    <a:pt x="511" y="498"/>
                  </a:lnTo>
                  <a:lnTo>
                    <a:pt x="508" y="502"/>
                  </a:lnTo>
                  <a:lnTo>
                    <a:pt x="510" y="513"/>
                  </a:lnTo>
                  <a:lnTo>
                    <a:pt x="510" y="518"/>
                  </a:lnTo>
                  <a:lnTo>
                    <a:pt x="511" y="521"/>
                  </a:lnTo>
                  <a:lnTo>
                    <a:pt x="512" y="529"/>
                  </a:lnTo>
                  <a:lnTo>
                    <a:pt x="512" y="543"/>
                  </a:lnTo>
                  <a:lnTo>
                    <a:pt x="511" y="552"/>
                  </a:lnTo>
                  <a:lnTo>
                    <a:pt x="510" y="553"/>
                  </a:lnTo>
                  <a:lnTo>
                    <a:pt x="508" y="559"/>
                  </a:lnTo>
                  <a:lnTo>
                    <a:pt x="507" y="562"/>
                  </a:lnTo>
                  <a:lnTo>
                    <a:pt x="505" y="567"/>
                  </a:lnTo>
                  <a:lnTo>
                    <a:pt x="504" y="570"/>
                  </a:lnTo>
                  <a:lnTo>
                    <a:pt x="504" y="571"/>
                  </a:lnTo>
                  <a:lnTo>
                    <a:pt x="503" y="574"/>
                  </a:lnTo>
                  <a:lnTo>
                    <a:pt x="501" y="578"/>
                  </a:lnTo>
                  <a:lnTo>
                    <a:pt x="503" y="583"/>
                  </a:lnTo>
                  <a:lnTo>
                    <a:pt x="505" y="590"/>
                  </a:lnTo>
                  <a:lnTo>
                    <a:pt x="507" y="597"/>
                  </a:lnTo>
                  <a:lnTo>
                    <a:pt x="511" y="611"/>
                  </a:lnTo>
                  <a:lnTo>
                    <a:pt x="512" y="620"/>
                  </a:lnTo>
                  <a:lnTo>
                    <a:pt x="515" y="626"/>
                  </a:lnTo>
                  <a:lnTo>
                    <a:pt x="516" y="635"/>
                  </a:lnTo>
                  <a:lnTo>
                    <a:pt x="519" y="641"/>
                  </a:lnTo>
                  <a:lnTo>
                    <a:pt x="519" y="643"/>
                  </a:lnTo>
                  <a:lnTo>
                    <a:pt x="522" y="650"/>
                  </a:lnTo>
                  <a:lnTo>
                    <a:pt x="522" y="653"/>
                  </a:lnTo>
                  <a:lnTo>
                    <a:pt x="508" y="658"/>
                  </a:lnTo>
                  <a:lnTo>
                    <a:pt x="497" y="649"/>
                  </a:lnTo>
                  <a:lnTo>
                    <a:pt x="489" y="646"/>
                  </a:lnTo>
                  <a:lnTo>
                    <a:pt x="488" y="645"/>
                  </a:lnTo>
                  <a:lnTo>
                    <a:pt x="480" y="642"/>
                  </a:lnTo>
                  <a:lnTo>
                    <a:pt x="473" y="639"/>
                  </a:lnTo>
                  <a:lnTo>
                    <a:pt x="463" y="637"/>
                  </a:lnTo>
                  <a:lnTo>
                    <a:pt x="458" y="645"/>
                  </a:lnTo>
                  <a:lnTo>
                    <a:pt x="456" y="646"/>
                  </a:lnTo>
                  <a:lnTo>
                    <a:pt x="452" y="645"/>
                  </a:lnTo>
                  <a:lnTo>
                    <a:pt x="451" y="637"/>
                  </a:lnTo>
                  <a:lnTo>
                    <a:pt x="450" y="637"/>
                  </a:lnTo>
                  <a:lnTo>
                    <a:pt x="444" y="638"/>
                  </a:lnTo>
                  <a:lnTo>
                    <a:pt x="437" y="639"/>
                  </a:lnTo>
                  <a:lnTo>
                    <a:pt x="429" y="620"/>
                  </a:lnTo>
                  <a:lnTo>
                    <a:pt x="424" y="613"/>
                  </a:lnTo>
                  <a:lnTo>
                    <a:pt x="413" y="600"/>
                  </a:lnTo>
                  <a:lnTo>
                    <a:pt x="413" y="598"/>
                  </a:lnTo>
                  <a:lnTo>
                    <a:pt x="410" y="597"/>
                  </a:lnTo>
                  <a:lnTo>
                    <a:pt x="406" y="596"/>
                  </a:lnTo>
                  <a:lnTo>
                    <a:pt x="403" y="593"/>
                  </a:lnTo>
                  <a:lnTo>
                    <a:pt x="402" y="585"/>
                  </a:lnTo>
                  <a:lnTo>
                    <a:pt x="396" y="582"/>
                  </a:lnTo>
                  <a:lnTo>
                    <a:pt x="396" y="579"/>
                  </a:lnTo>
                  <a:lnTo>
                    <a:pt x="394" y="567"/>
                  </a:lnTo>
                  <a:lnTo>
                    <a:pt x="392" y="563"/>
                  </a:lnTo>
                  <a:lnTo>
                    <a:pt x="388" y="559"/>
                  </a:lnTo>
                  <a:lnTo>
                    <a:pt x="387" y="558"/>
                  </a:lnTo>
                  <a:lnTo>
                    <a:pt x="365" y="548"/>
                  </a:lnTo>
                  <a:lnTo>
                    <a:pt x="349" y="552"/>
                  </a:lnTo>
                  <a:lnTo>
                    <a:pt x="342" y="560"/>
                  </a:lnTo>
                  <a:lnTo>
                    <a:pt x="334" y="552"/>
                  </a:lnTo>
                  <a:lnTo>
                    <a:pt x="324" y="555"/>
                  </a:lnTo>
                  <a:lnTo>
                    <a:pt x="291" y="544"/>
                  </a:lnTo>
                  <a:lnTo>
                    <a:pt x="283" y="544"/>
                  </a:lnTo>
                  <a:lnTo>
                    <a:pt x="271" y="544"/>
                  </a:lnTo>
                  <a:lnTo>
                    <a:pt x="270" y="544"/>
                  </a:lnTo>
                  <a:lnTo>
                    <a:pt x="270" y="545"/>
                  </a:lnTo>
                  <a:lnTo>
                    <a:pt x="267" y="551"/>
                  </a:lnTo>
                  <a:lnTo>
                    <a:pt x="259" y="562"/>
                  </a:lnTo>
                  <a:lnTo>
                    <a:pt x="255" y="570"/>
                  </a:lnTo>
                  <a:lnTo>
                    <a:pt x="251" y="577"/>
                  </a:lnTo>
                  <a:lnTo>
                    <a:pt x="259" y="612"/>
                  </a:lnTo>
                  <a:lnTo>
                    <a:pt x="241" y="619"/>
                  </a:lnTo>
                  <a:lnTo>
                    <a:pt x="238" y="630"/>
                  </a:lnTo>
                  <a:lnTo>
                    <a:pt x="233" y="633"/>
                  </a:lnTo>
                  <a:lnTo>
                    <a:pt x="226" y="627"/>
                  </a:lnTo>
                  <a:lnTo>
                    <a:pt x="223" y="631"/>
                  </a:lnTo>
                  <a:lnTo>
                    <a:pt x="227" y="635"/>
                  </a:lnTo>
                  <a:lnTo>
                    <a:pt x="218" y="646"/>
                  </a:lnTo>
                  <a:lnTo>
                    <a:pt x="195" y="653"/>
                  </a:lnTo>
                  <a:lnTo>
                    <a:pt x="193" y="652"/>
                  </a:lnTo>
                  <a:lnTo>
                    <a:pt x="189" y="649"/>
                  </a:lnTo>
                  <a:lnTo>
                    <a:pt x="188" y="649"/>
                  </a:lnTo>
                  <a:lnTo>
                    <a:pt x="181" y="642"/>
                  </a:lnTo>
                  <a:lnTo>
                    <a:pt x="176" y="639"/>
                  </a:lnTo>
                  <a:lnTo>
                    <a:pt x="173" y="638"/>
                  </a:lnTo>
                  <a:lnTo>
                    <a:pt x="150" y="626"/>
                  </a:lnTo>
                  <a:lnTo>
                    <a:pt x="148" y="624"/>
                  </a:lnTo>
                  <a:lnTo>
                    <a:pt x="131" y="616"/>
                  </a:lnTo>
                  <a:lnTo>
                    <a:pt x="148" y="603"/>
                  </a:lnTo>
                  <a:lnTo>
                    <a:pt x="151" y="588"/>
                  </a:lnTo>
                  <a:lnTo>
                    <a:pt x="151" y="586"/>
                  </a:lnTo>
                  <a:lnTo>
                    <a:pt x="152" y="579"/>
                  </a:lnTo>
                  <a:lnTo>
                    <a:pt x="158" y="570"/>
                  </a:lnTo>
                  <a:lnTo>
                    <a:pt x="155" y="564"/>
                  </a:lnTo>
                  <a:lnTo>
                    <a:pt x="152" y="564"/>
                  </a:lnTo>
                  <a:lnTo>
                    <a:pt x="148" y="564"/>
                  </a:lnTo>
                  <a:lnTo>
                    <a:pt x="147" y="564"/>
                  </a:lnTo>
                  <a:lnTo>
                    <a:pt x="146" y="562"/>
                  </a:lnTo>
                  <a:lnTo>
                    <a:pt x="121" y="525"/>
                  </a:lnTo>
                  <a:lnTo>
                    <a:pt x="143" y="514"/>
                  </a:lnTo>
                  <a:lnTo>
                    <a:pt x="148" y="515"/>
                  </a:lnTo>
                  <a:lnTo>
                    <a:pt x="151" y="517"/>
                  </a:lnTo>
                  <a:lnTo>
                    <a:pt x="178" y="508"/>
                  </a:lnTo>
                  <a:lnTo>
                    <a:pt x="185" y="503"/>
                  </a:lnTo>
                  <a:lnTo>
                    <a:pt x="191" y="495"/>
                  </a:lnTo>
                  <a:lnTo>
                    <a:pt x="191" y="493"/>
                  </a:lnTo>
                  <a:lnTo>
                    <a:pt x="191" y="492"/>
                  </a:lnTo>
                  <a:lnTo>
                    <a:pt x="191" y="484"/>
                  </a:lnTo>
                  <a:lnTo>
                    <a:pt x="189" y="470"/>
                  </a:lnTo>
                  <a:lnTo>
                    <a:pt x="189" y="466"/>
                  </a:lnTo>
                  <a:lnTo>
                    <a:pt x="197" y="457"/>
                  </a:lnTo>
                  <a:lnTo>
                    <a:pt x="200" y="457"/>
                  </a:lnTo>
                  <a:lnTo>
                    <a:pt x="210" y="454"/>
                  </a:lnTo>
                  <a:lnTo>
                    <a:pt x="202" y="453"/>
                  </a:lnTo>
                  <a:lnTo>
                    <a:pt x="199" y="451"/>
                  </a:lnTo>
                  <a:lnTo>
                    <a:pt x="197" y="450"/>
                  </a:lnTo>
                  <a:lnTo>
                    <a:pt x="197" y="444"/>
                  </a:lnTo>
                  <a:lnTo>
                    <a:pt x="192" y="442"/>
                  </a:lnTo>
                  <a:lnTo>
                    <a:pt x="193" y="429"/>
                  </a:lnTo>
                  <a:lnTo>
                    <a:pt x="195" y="427"/>
                  </a:lnTo>
                  <a:lnTo>
                    <a:pt x="197" y="421"/>
                  </a:lnTo>
                  <a:lnTo>
                    <a:pt x="196" y="413"/>
                  </a:lnTo>
                  <a:lnTo>
                    <a:pt x="199" y="409"/>
                  </a:lnTo>
                  <a:lnTo>
                    <a:pt x="199" y="408"/>
                  </a:lnTo>
                  <a:lnTo>
                    <a:pt x="187" y="399"/>
                  </a:lnTo>
                  <a:lnTo>
                    <a:pt x="187" y="397"/>
                  </a:lnTo>
                  <a:lnTo>
                    <a:pt x="180" y="401"/>
                  </a:lnTo>
                  <a:lnTo>
                    <a:pt x="173" y="398"/>
                  </a:lnTo>
                  <a:lnTo>
                    <a:pt x="172" y="398"/>
                  </a:lnTo>
                  <a:lnTo>
                    <a:pt x="170" y="398"/>
                  </a:lnTo>
                  <a:lnTo>
                    <a:pt x="161" y="406"/>
                  </a:lnTo>
                  <a:lnTo>
                    <a:pt x="165" y="416"/>
                  </a:lnTo>
                  <a:lnTo>
                    <a:pt x="157" y="417"/>
                  </a:lnTo>
                  <a:lnTo>
                    <a:pt x="154" y="417"/>
                  </a:lnTo>
                  <a:lnTo>
                    <a:pt x="150" y="414"/>
                  </a:lnTo>
                  <a:lnTo>
                    <a:pt x="150" y="416"/>
                  </a:lnTo>
                  <a:lnTo>
                    <a:pt x="148" y="416"/>
                  </a:lnTo>
                  <a:lnTo>
                    <a:pt x="148" y="418"/>
                  </a:lnTo>
                  <a:lnTo>
                    <a:pt x="147" y="418"/>
                  </a:lnTo>
                  <a:lnTo>
                    <a:pt x="146" y="416"/>
                  </a:lnTo>
                  <a:lnTo>
                    <a:pt x="140" y="420"/>
                  </a:lnTo>
                  <a:lnTo>
                    <a:pt x="139" y="414"/>
                  </a:lnTo>
                  <a:lnTo>
                    <a:pt x="132" y="418"/>
                  </a:lnTo>
                  <a:lnTo>
                    <a:pt x="120" y="414"/>
                  </a:lnTo>
                  <a:lnTo>
                    <a:pt x="121" y="408"/>
                  </a:lnTo>
                  <a:lnTo>
                    <a:pt x="120" y="403"/>
                  </a:lnTo>
                  <a:lnTo>
                    <a:pt x="118" y="401"/>
                  </a:lnTo>
                  <a:lnTo>
                    <a:pt x="117" y="399"/>
                  </a:lnTo>
                  <a:lnTo>
                    <a:pt x="116" y="397"/>
                  </a:lnTo>
                  <a:lnTo>
                    <a:pt x="124" y="395"/>
                  </a:lnTo>
                  <a:lnTo>
                    <a:pt x="127" y="391"/>
                  </a:lnTo>
                  <a:lnTo>
                    <a:pt x="128" y="391"/>
                  </a:lnTo>
                  <a:lnTo>
                    <a:pt x="124" y="378"/>
                  </a:lnTo>
                  <a:lnTo>
                    <a:pt x="129" y="371"/>
                  </a:lnTo>
                  <a:lnTo>
                    <a:pt x="131" y="369"/>
                  </a:lnTo>
                  <a:lnTo>
                    <a:pt x="135" y="357"/>
                  </a:lnTo>
                  <a:lnTo>
                    <a:pt x="135" y="356"/>
                  </a:lnTo>
                  <a:lnTo>
                    <a:pt x="132" y="350"/>
                  </a:lnTo>
                  <a:lnTo>
                    <a:pt x="127" y="350"/>
                  </a:lnTo>
                  <a:lnTo>
                    <a:pt x="124" y="349"/>
                  </a:lnTo>
                  <a:lnTo>
                    <a:pt x="124" y="346"/>
                  </a:lnTo>
                  <a:lnTo>
                    <a:pt x="121" y="334"/>
                  </a:lnTo>
                  <a:lnTo>
                    <a:pt x="120" y="328"/>
                  </a:lnTo>
                  <a:lnTo>
                    <a:pt x="84" y="342"/>
                  </a:lnTo>
                  <a:lnTo>
                    <a:pt x="71" y="348"/>
                  </a:lnTo>
                  <a:lnTo>
                    <a:pt x="60" y="328"/>
                  </a:lnTo>
                  <a:lnTo>
                    <a:pt x="50" y="281"/>
                  </a:lnTo>
                  <a:lnTo>
                    <a:pt x="39" y="266"/>
                  </a:lnTo>
                  <a:lnTo>
                    <a:pt x="0" y="229"/>
                  </a:lnTo>
                  <a:lnTo>
                    <a:pt x="61" y="163"/>
                  </a:lnTo>
                  <a:lnTo>
                    <a:pt x="93" y="140"/>
                  </a:lnTo>
                  <a:lnTo>
                    <a:pt x="127" y="118"/>
                  </a:lnTo>
                  <a:lnTo>
                    <a:pt x="148" y="103"/>
                  </a:lnTo>
                  <a:lnTo>
                    <a:pt x="166" y="91"/>
                  </a:lnTo>
                  <a:lnTo>
                    <a:pt x="215" y="45"/>
                  </a:lnTo>
                  <a:lnTo>
                    <a:pt x="262" y="0"/>
                  </a:lnTo>
                  <a:lnTo>
                    <a:pt x="297" y="38"/>
                  </a:lnTo>
                  <a:lnTo>
                    <a:pt x="339" y="83"/>
                  </a:lnTo>
                  <a:lnTo>
                    <a:pt x="342" y="84"/>
                  </a:lnTo>
                  <a:lnTo>
                    <a:pt x="347" y="86"/>
                  </a:lnTo>
                  <a:lnTo>
                    <a:pt x="347" y="87"/>
                  </a:lnTo>
                  <a:lnTo>
                    <a:pt x="349" y="90"/>
                  </a:lnTo>
                  <a:close/>
                </a:path>
              </a:pathLst>
            </a:custGeom>
            <a:solidFill>
              <a:srgbClr val="DCF0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203" name="Freeform 20"/>
            <p:cNvSpPr>
              <a:spLocks/>
            </p:cNvSpPr>
            <p:nvPr/>
          </p:nvSpPr>
          <p:spPr bwMode="auto">
            <a:xfrm>
              <a:off x="3215" y="1990"/>
              <a:ext cx="523" cy="615"/>
            </a:xfrm>
            <a:custGeom>
              <a:avLst/>
              <a:gdLst>
                <a:gd name="T0" fmla="*/ 258 w 523"/>
                <a:gd name="T1" fmla="*/ 113 h 615"/>
                <a:gd name="T2" fmla="*/ 269 w 523"/>
                <a:gd name="T3" fmla="*/ 118 h 615"/>
                <a:gd name="T4" fmla="*/ 278 w 523"/>
                <a:gd name="T5" fmla="*/ 131 h 615"/>
                <a:gd name="T6" fmla="*/ 283 w 523"/>
                <a:gd name="T7" fmla="*/ 136 h 615"/>
                <a:gd name="T8" fmla="*/ 307 w 523"/>
                <a:gd name="T9" fmla="*/ 137 h 615"/>
                <a:gd name="T10" fmla="*/ 343 w 523"/>
                <a:gd name="T11" fmla="*/ 150 h 615"/>
                <a:gd name="T12" fmla="*/ 367 w 523"/>
                <a:gd name="T13" fmla="*/ 141 h 615"/>
                <a:gd name="T14" fmla="*/ 376 w 523"/>
                <a:gd name="T15" fmla="*/ 120 h 615"/>
                <a:gd name="T16" fmla="*/ 414 w 523"/>
                <a:gd name="T17" fmla="*/ 111 h 615"/>
                <a:gd name="T18" fmla="*/ 434 w 523"/>
                <a:gd name="T19" fmla="*/ 109 h 615"/>
                <a:gd name="T20" fmla="*/ 494 w 523"/>
                <a:gd name="T21" fmla="*/ 109 h 615"/>
                <a:gd name="T22" fmla="*/ 513 w 523"/>
                <a:gd name="T23" fmla="*/ 124 h 615"/>
                <a:gd name="T24" fmla="*/ 501 w 523"/>
                <a:gd name="T25" fmla="*/ 148 h 615"/>
                <a:gd name="T26" fmla="*/ 491 w 523"/>
                <a:gd name="T27" fmla="*/ 163 h 615"/>
                <a:gd name="T28" fmla="*/ 476 w 523"/>
                <a:gd name="T29" fmla="*/ 191 h 615"/>
                <a:gd name="T30" fmla="*/ 468 w 523"/>
                <a:gd name="T31" fmla="*/ 206 h 615"/>
                <a:gd name="T32" fmla="*/ 451 w 523"/>
                <a:gd name="T33" fmla="*/ 236 h 615"/>
                <a:gd name="T34" fmla="*/ 456 w 523"/>
                <a:gd name="T35" fmla="*/ 259 h 615"/>
                <a:gd name="T36" fmla="*/ 479 w 523"/>
                <a:gd name="T37" fmla="*/ 274 h 615"/>
                <a:gd name="T38" fmla="*/ 498 w 523"/>
                <a:gd name="T39" fmla="*/ 289 h 615"/>
                <a:gd name="T40" fmla="*/ 500 w 523"/>
                <a:gd name="T41" fmla="*/ 308 h 615"/>
                <a:gd name="T42" fmla="*/ 501 w 523"/>
                <a:gd name="T43" fmla="*/ 346 h 615"/>
                <a:gd name="T44" fmla="*/ 496 w 523"/>
                <a:gd name="T45" fmla="*/ 366 h 615"/>
                <a:gd name="T46" fmla="*/ 486 w 523"/>
                <a:gd name="T47" fmla="*/ 388 h 615"/>
                <a:gd name="T48" fmla="*/ 474 w 523"/>
                <a:gd name="T49" fmla="*/ 402 h 615"/>
                <a:gd name="T50" fmla="*/ 463 w 523"/>
                <a:gd name="T51" fmla="*/ 398 h 615"/>
                <a:gd name="T52" fmla="*/ 444 w 523"/>
                <a:gd name="T53" fmla="*/ 391 h 615"/>
                <a:gd name="T54" fmla="*/ 411 w 523"/>
                <a:gd name="T55" fmla="*/ 383 h 615"/>
                <a:gd name="T56" fmla="*/ 384 w 523"/>
                <a:gd name="T57" fmla="*/ 381 h 615"/>
                <a:gd name="T58" fmla="*/ 361 w 523"/>
                <a:gd name="T59" fmla="*/ 386 h 615"/>
                <a:gd name="T60" fmla="*/ 339 w 523"/>
                <a:gd name="T61" fmla="*/ 402 h 615"/>
                <a:gd name="T62" fmla="*/ 325 w 523"/>
                <a:gd name="T63" fmla="*/ 416 h 615"/>
                <a:gd name="T64" fmla="*/ 309 w 523"/>
                <a:gd name="T65" fmla="*/ 441 h 615"/>
                <a:gd name="T66" fmla="*/ 297 w 523"/>
                <a:gd name="T67" fmla="*/ 459 h 615"/>
                <a:gd name="T68" fmla="*/ 284 w 523"/>
                <a:gd name="T69" fmla="*/ 476 h 615"/>
                <a:gd name="T70" fmla="*/ 272 w 523"/>
                <a:gd name="T71" fmla="*/ 497 h 615"/>
                <a:gd name="T72" fmla="*/ 264 w 523"/>
                <a:gd name="T73" fmla="*/ 511 h 615"/>
                <a:gd name="T74" fmla="*/ 267 w 523"/>
                <a:gd name="T75" fmla="*/ 542 h 615"/>
                <a:gd name="T76" fmla="*/ 252 w 523"/>
                <a:gd name="T77" fmla="*/ 570 h 615"/>
                <a:gd name="T78" fmla="*/ 249 w 523"/>
                <a:gd name="T79" fmla="*/ 575 h 615"/>
                <a:gd name="T80" fmla="*/ 238 w 523"/>
                <a:gd name="T81" fmla="*/ 591 h 615"/>
                <a:gd name="T82" fmla="*/ 246 w 523"/>
                <a:gd name="T83" fmla="*/ 612 h 615"/>
                <a:gd name="T84" fmla="*/ 205 w 523"/>
                <a:gd name="T85" fmla="*/ 612 h 615"/>
                <a:gd name="T86" fmla="*/ 145 w 523"/>
                <a:gd name="T87" fmla="*/ 566 h 615"/>
                <a:gd name="T88" fmla="*/ 106 w 523"/>
                <a:gd name="T89" fmla="*/ 542 h 615"/>
                <a:gd name="T90" fmla="*/ 85 w 523"/>
                <a:gd name="T91" fmla="*/ 523 h 615"/>
                <a:gd name="T92" fmla="*/ 28 w 523"/>
                <a:gd name="T93" fmla="*/ 511 h 615"/>
                <a:gd name="T94" fmla="*/ 40 w 523"/>
                <a:gd name="T95" fmla="*/ 474 h 615"/>
                <a:gd name="T96" fmla="*/ 64 w 523"/>
                <a:gd name="T97" fmla="*/ 443 h 615"/>
                <a:gd name="T98" fmla="*/ 107 w 523"/>
                <a:gd name="T99" fmla="*/ 394 h 615"/>
                <a:gd name="T100" fmla="*/ 117 w 523"/>
                <a:gd name="T101" fmla="*/ 366 h 615"/>
                <a:gd name="T102" fmla="*/ 107 w 523"/>
                <a:gd name="T103" fmla="*/ 343 h 615"/>
                <a:gd name="T104" fmla="*/ 130 w 523"/>
                <a:gd name="T105" fmla="*/ 317 h 615"/>
                <a:gd name="T106" fmla="*/ 107 w 523"/>
                <a:gd name="T107" fmla="*/ 290 h 615"/>
                <a:gd name="T108" fmla="*/ 87 w 523"/>
                <a:gd name="T109" fmla="*/ 278 h 615"/>
                <a:gd name="T110" fmla="*/ 77 w 523"/>
                <a:gd name="T111" fmla="*/ 271 h 615"/>
                <a:gd name="T112" fmla="*/ 27 w 523"/>
                <a:gd name="T113" fmla="*/ 161 h 615"/>
                <a:gd name="T114" fmla="*/ 85 w 523"/>
                <a:gd name="T115" fmla="*/ 53 h 615"/>
                <a:gd name="T116" fmla="*/ 200 w 523"/>
                <a:gd name="T117" fmla="*/ 51 h 615"/>
                <a:gd name="T118" fmla="*/ 256 w 523"/>
                <a:gd name="T119" fmla="*/ 92 h 6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523" h="615">
                  <a:moveTo>
                    <a:pt x="260" y="102"/>
                  </a:moveTo>
                  <a:lnTo>
                    <a:pt x="250" y="114"/>
                  </a:lnTo>
                  <a:lnTo>
                    <a:pt x="254" y="114"/>
                  </a:lnTo>
                  <a:lnTo>
                    <a:pt x="258" y="113"/>
                  </a:lnTo>
                  <a:lnTo>
                    <a:pt x="263" y="114"/>
                  </a:lnTo>
                  <a:lnTo>
                    <a:pt x="268" y="116"/>
                  </a:lnTo>
                  <a:lnTo>
                    <a:pt x="269" y="117"/>
                  </a:lnTo>
                  <a:lnTo>
                    <a:pt x="269" y="118"/>
                  </a:lnTo>
                  <a:lnTo>
                    <a:pt x="268" y="129"/>
                  </a:lnTo>
                  <a:lnTo>
                    <a:pt x="272" y="133"/>
                  </a:lnTo>
                  <a:lnTo>
                    <a:pt x="278" y="135"/>
                  </a:lnTo>
                  <a:lnTo>
                    <a:pt x="278" y="131"/>
                  </a:lnTo>
                  <a:lnTo>
                    <a:pt x="280" y="129"/>
                  </a:lnTo>
                  <a:lnTo>
                    <a:pt x="283" y="132"/>
                  </a:lnTo>
                  <a:lnTo>
                    <a:pt x="283" y="135"/>
                  </a:lnTo>
                  <a:lnTo>
                    <a:pt x="283" y="136"/>
                  </a:lnTo>
                  <a:lnTo>
                    <a:pt x="283" y="140"/>
                  </a:lnTo>
                  <a:lnTo>
                    <a:pt x="292" y="146"/>
                  </a:lnTo>
                  <a:lnTo>
                    <a:pt x="294" y="144"/>
                  </a:lnTo>
                  <a:lnTo>
                    <a:pt x="307" y="137"/>
                  </a:lnTo>
                  <a:lnTo>
                    <a:pt x="318" y="141"/>
                  </a:lnTo>
                  <a:lnTo>
                    <a:pt x="328" y="140"/>
                  </a:lnTo>
                  <a:lnTo>
                    <a:pt x="332" y="152"/>
                  </a:lnTo>
                  <a:lnTo>
                    <a:pt x="343" y="150"/>
                  </a:lnTo>
                  <a:lnTo>
                    <a:pt x="348" y="154"/>
                  </a:lnTo>
                  <a:lnTo>
                    <a:pt x="348" y="144"/>
                  </a:lnTo>
                  <a:lnTo>
                    <a:pt x="361" y="143"/>
                  </a:lnTo>
                  <a:lnTo>
                    <a:pt x="367" y="141"/>
                  </a:lnTo>
                  <a:lnTo>
                    <a:pt x="369" y="137"/>
                  </a:lnTo>
                  <a:lnTo>
                    <a:pt x="365" y="129"/>
                  </a:lnTo>
                  <a:lnTo>
                    <a:pt x="372" y="128"/>
                  </a:lnTo>
                  <a:lnTo>
                    <a:pt x="376" y="120"/>
                  </a:lnTo>
                  <a:lnTo>
                    <a:pt x="382" y="118"/>
                  </a:lnTo>
                  <a:lnTo>
                    <a:pt x="385" y="109"/>
                  </a:lnTo>
                  <a:lnTo>
                    <a:pt x="400" y="110"/>
                  </a:lnTo>
                  <a:lnTo>
                    <a:pt x="414" y="111"/>
                  </a:lnTo>
                  <a:lnTo>
                    <a:pt x="417" y="113"/>
                  </a:lnTo>
                  <a:lnTo>
                    <a:pt x="419" y="113"/>
                  </a:lnTo>
                  <a:lnTo>
                    <a:pt x="421" y="113"/>
                  </a:lnTo>
                  <a:lnTo>
                    <a:pt x="434" y="109"/>
                  </a:lnTo>
                  <a:lnTo>
                    <a:pt x="446" y="111"/>
                  </a:lnTo>
                  <a:lnTo>
                    <a:pt x="449" y="111"/>
                  </a:lnTo>
                  <a:lnTo>
                    <a:pt x="489" y="106"/>
                  </a:lnTo>
                  <a:lnTo>
                    <a:pt x="494" y="109"/>
                  </a:lnTo>
                  <a:lnTo>
                    <a:pt x="506" y="103"/>
                  </a:lnTo>
                  <a:lnTo>
                    <a:pt x="523" y="110"/>
                  </a:lnTo>
                  <a:lnTo>
                    <a:pt x="520" y="116"/>
                  </a:lnTo>
                  <a:lnTo>
                    <a:pt x="513" y="124"/>
                  </a:lnTo>
                  <a:lnTo>
                    <a:pt x="513" y="128"/>
                  </a:lnTo>
                  <a:lnTo>
                    <a:pt x="506" y="137"/>
                  </a:lnTo>
                  <a:lnTo>
                    <a:pt x="501" y="147"/>
                  </a:lnTo>
                  <a:lnTo>
                    <a:pt x="501" y="148"/>
                  </a:lnTo>
                  <a:lnTo>
                    <a:pt x="497" y="154"/>
                  </a:lnTo>
                  <a:lnTo>
                    <a:pt x="496" y="156"/>
                  </a:lnTo>
                  <a:lnTo>
                    <a:pt x="493" y="161"/>
                  </a:lnTo>
                  <a:lnTo>
                    <a:pt x="491" y="163"/>
                  </a:lnTo>
                  <a:lnTo>
                    <a:pt x="487" y="170"/>
                  </a:lnTo>
                  <a:lnTo>
                    <a:pt x="483" y="178"/>
                  </a:lnTo>
                  <a:lnTo>
                    <a:pt x="479" y="186"/>
                  </a:lnTo>
                  <a:lnTo>
                    <a:pt x="476" y="191"/>
                  </a:lnTo>
                  <a:lnTo>
                    <a:pt x="475" y="193"/>
                  </a:lnTo>
                  <a:lnTo>
                    <a:pt x="472" y="200"/>
                  </a:lnTo>
                  <a:lnTo>
                    <a:pt x="470" y="203"/>
                  </a:lnTo>
                  <a:lnTo>
                    <a:pt x="468" y="206"/>
                  </a:lnTo>
                  <a:lnTo>
                    <a:pt x="466" y="212"/>
                  </a:lnTo>
                  <a:lnTo>
                    <a:pt x="461" y="216"/>
                  </a:lnTo>
                  <a:lnTo>
                    <a:pt x="457" y="223"/>
                  </a:lnTo>
                  <a:lnTo>
                    <a:pt x="451" y="236"/>
                  </a:lnTo>
                  <a:lnTo>
                    <a:pt x="448" y="242"/>
                  </a:lnTo>
                  <a:lnTo>
                    <a:pt x="446" y="252"/>
                  </a:lnTo>
                  <a:lnTo>
                    <a:pt x="451" y="255"/>
                  </a:lnTo>
                  <a:lnTo>
                    <a:pt x="456" y="259"/>
                  </a:lnTo>
                  <a:lnTo>
                    <a:pt x="460" y="261"/>
                  </a:lnTo>
                  <a:lnTo>
                    <a:pt x="467" y="267"/>
                  </a:lnTo>
                  <a:lnTo>
                    <a:pt x="472" y="271"/>
                  </a:lnTo>
                  <a:lnTo>
                    <a:pt x="479" y="274"/>
                  </a:lnTo>
                  <a:lnTo>
                    <a:pt x="490" y="278"/>
                  </a:lnTo>
                  <a:lnTo>
                    <a:pt x="494" y="279"/>
                  </a:lnTo>
                  <a:lnTo>
                    <a:pt x="497" y="283"/>
                  </a:lnTo>
                  <a:lnTo>
                    <a:pt x="498" y="289"/>
                  </a:lnTo>
                  <a:lnTo>
                    <a:pt x="498" y="290"/>
                  </a:lnTo>
                  <a:lnTo>
                    <a:pt x="498" y="300"/>
                  </a:lnTo>
                  <a:lnTo>
                    <a:pt x="498" y="305"/>
                  </a:lnTo>
                  <a:lnTo>
                    <a:pt x="500" y="308"/>
                  </a:lnTo>
                  <a:lnTo>
                    <a:pt x="500" y="321"/>
                  </a:lnTo>
                  <a:lnTo>
                    <a:pt x="501" y="330"/>
                  </a:lnTo>
                  <a:lnTo>
                    <a:pt x="501" y="338"/>
                  </a:lnTo>
                  <a:lnTo>
                    <a:pt x="501" y="346"/>
                  </a:lnTo>
                  <a:lnTo>
                    <a:pt x="502" y="353"/>
                  </a:lnTo>
                  <a:lnTo>
                    <a:pt x="501" y="356"/>
                  </a:lnTo>
                  <a:lnTo>
                    <a:pt x="498" y="362"/>
                  </a:lnTo>
                  <a:lnTo>
                    <a:pt x="496" y="366"/>
                  </a:lnTo>
                  <a:lnTo>
                    <a:pt x="494" y="371"/>
                  </a:lnTo>
                  <a:lnTo>
                    <a:pt x="491" y="377"/>
                  </a:lnTo>
                  <a:lnTo>
                    <a:pt x="489" y="381"/>
                  </a:lnTo>
                  <a:lnTo>
                    <a:pt x="486" y="388"/>
                  </a:lnTo>
                  <a:lnTo>
                    <a:pt x="483" y="392"/>
                  </a:lnTo>
                  <a:lnTo>
                    <a:pt x="481" y="398"/>
                  </a:lnTo>
                  <a:lnTo>
                    <a:pt x="479" y="403"/>
                  </a:lnTo>
                  <a:lnTo>
                    <a:pt x="474" y="402"/>
                  </a:lnTo>
                  <a:lnTo>
                    <a:pt x="474" y="401"/>
                  </a:lnTo>
                  <a:lnTo>
                    <a:pt x="470" y="401"/>
                  </a:lnTo>
                  <a:lnTo>
                    <a:pt x="464" y="398"/>
                  </a:lnTo>
                  <a:lnTo>
                    <a:pt x="463" y="398"/>
                  </a:lnTo>
                  <a:lnTo>
                    <a:pt x="460" y="396"/>
                  </a:lnTo>
                  <a:lnTo>
                    <a:pt x="449" y="392"/>
                  </a:lnTo>
                  <a:lnTo>
                    <a:pt x="448" y="392"/>
                  </a:lnTo>
                  <a:lnTo>
                    <a:pt x="444" y="391"/>
                  </a:lnTo>
                  <a:lnTo>
                    <a:pt x="440" y="390"/>
                  </a:lnTo>
                  <a:lnTo>
                    <a:pt x="429" y="387"/>
                  </a:lnTo>
                  <a:lnTo>
                    <a:pt x="418" y="384"/>
                  </a:lnTo>
                  <a:lnTo>
                    <a:pt x="411" y="383"/>
                  </a:lnTo>
                  <a:lnTo>
                    <a:pt x="402" y="381"/>
                  </a:lnTo>
                  <a:lnTo>
                    <a:pt x="391" y="379"/>
                  </a:lnTo>
                  <a:lnTo>
                    <a:pt x="385" y="380"/>
                  </a:lnTo>
                  <a:lnTo>
                    <a:pt x="384" y="381"/>
                  </a:lnTo>
                  <a:lnTo>
                    <a:pt x="378" y="383"/>
                  </a:lnTo>
                  <a:lnTo>
                    <a:pt x="377" y="383"/>
                  </a:lnTo>
                  <a:lnTo>
                    <a:pt x="366" y="384"/>
                  </a:lnTo>
                  <a:lnTo>
                    <a:pt x="361" y="386"/>
                  </a:lnTo>
                  <a:lnTo>
                    <a:pt x="358" y="387"/>
                  </a:lnTo>
                  <a:lnTo>
                    <a:pt x="351" y="391"/>
                  </a:lnTo>
                  <a:lnTo>
                    <a:pt x="348" y="395"/>
                  </a:lnTo>
                  <a:lnTo>
                    <a:pt x="339" y="402"/>
                  </a:lnTo>
                  <a:lnTo>
                    <a:pt x="336" y="403"/>
                  </a:lnTo>
                  <a:lnTo>
                    <a:pt x="329" y="409"/>
                  </a:lnTo>
                  <a:lnTo>
                    <a:pt x="328" y="411"/>
                  </a:lnTo>
                  <a:lnTo>
                    <a:pt x="325" y="416"/>
                  </a:lnTo>
                  <a:lnTo>
                    <a:pt x="320" y="422"/>
                  </a:lnTo>
                  <a:lnTo>
                    <a:pt x="316" y="429"/>
                  </a:lnTo>
                  <a:lnTo>
                    <a:pt x="312" y="437"/>
                  </a:lnTo>
                  <a:lnTo>
                    <a:pt x="309" y="441"/>
                  </a:lnTo>
                  <a:lnTo>
                    <a:pt x="306" y="446"/>
                  </a:lnTo>
                  <a:lnTo>
                    <a:pt x="305" y="448"/>
                  </a:lnTo>
                  <a:lnTo>
                    <a:pt x="299" y="455"/>
                  </a:lnTo>
                  <a:lnTo>
                    <a:pt x="297" y="459"/>
                  </a:lnTo>
                  <a:lnTo>
                    <a:pt x="294" y="462"/>
                  </a:lnTo>
                  <a:lnTo>
                    <a:pt x="291" y="466"/>
                  </a:lnTo>
                  <a:lnTo>
                    <a:pt x="287" y="473"/>
                  </a:lnTo>
                  <a:lnTo>
                    <a:pt x="284" y="476"/>
                  </a:lnTo>
                  <a:lnTo>
                    <a:pt x="283" y="481"/>
                  </a:lnTo>
                  <a:lnTo>
                    <a:pt x="282" y="486"/>
                  </a:lnTo>
                  <a:lnTo>
                    <a:pt x="276" y="492"/>
                  </a:lnTo>
                  <a:lnTo>
                    <a:pt x="272" y="497"/>
                  </a:lnTo>
                  <a:lnTo>
                    <a:pt x="268" y="501"/>
                  </a:lnTo>
                  <a:lnTo>
                    <a:pt x="265" y="504"/>
                  </a:lnTo>
                  <a:lnTo>
                    <a:pt x="263" y="507"/>
                  </a:lnTo>
                  <a:lnTo>
                    <a:pt x="264" y="511"/>
                  </a:lnTo>
                  <a:lnTo>
                    <a:pt x="265" y="522"/>
                  </a:lnTo>
                  <a:lnTo>
                    <a:pt x="267" y="527"/>
                  </a:lnTo>
                  <a:lnTo>
                    <a:pt x="269" y="538"/>
                  </a:lnTo>
                  <a:lnTo>
                    <a:pt x="267" y="542"/>
                  </a:lnTo>
                  <a:lnTo>
                    <a:pt x="264" y="546"/>
                  </a:lnTo>
                  <a:lnTo>
                    <a:pt x="258" y="555"/>
                  </a:lnTo>
                  <a:lnTo>
                    <a:pt x="253" y="566"/>
                  </a:lnTo>
                  <a:lnTo>
                    <a:pt x="252" y="570"/>
                  </a:lnTo>
                  <a:lnTo>
                    <a:pt x="250" y="572"/>
                  </a:lnTo>
                  <a:lnTo>
                    <a:pt x="250" y="574"/>
                  </a:lnTo>
                  <a:lnTo>
                    <a:pt x="250" y="575"/>
                  </a:lnTo>
                  <a:lnTo>
                    <a:pt x="249" y="575"/>
                  </a:lnTo>
                  <a:lnTo>
                    <a:pt x="246" y="579"/>
                  </a:lnTo>
                  <a:lnTo>
                    <a:pt x="246" y="579"/>
                  </a:lnTo>
                  <a:lnTo>
                    <a:pt x="243" y="582"/>
                  </a:lnTo>
                  <a:lnTo>
                    <a:pt x="238" y="591"/>
                  </a:lnTo>
                  <a:lnTo>
                    <a:pt x="241" y="598"/>
                  </a:lnTo>
                  <a:lnTo>
                    <a:pt x="243" y="606"/>
                  </a:lnTo>
                  <a:lnTo>
                    <a:pt x="245" y="612"/>
                  </a:lnTo>
                  <a:lnTo>
                    <a:pt x="246" y="612"/>
                  </a:lnTo>
                  <a:lnTo>
                    <a:pt x="246" y="615"/>
                  </a:lnTo>
                  <a:lnTo>
                    <a:pt x="239" y="612"/>
                  </a:lnTo>
                  <a:lnTo>
                    <a:pt x="231" y="612"/>
                  </a:lnTo>
                  <a:lnTo>
                    <a:pt x="205" y="612"/>
                  </a:lnTo>
                  <a:lnTo>
                    <a:pt x="196" y="612"/>
                  </a:lnTo>
                  <a:lnTo>
                    <a:pt x="177" y="574"/>
                  </a:lnTo>
                  <a:lnTo>
                    <a:pt x="162" y="570"/>
                  </a:lnTo>
                  <a:lnTo>
                    <a:pt x="145" y="566"/>
                  </a:lnTo>
                  <a:lnTo>
                    <a:pt x="119" y="570"/>
                  </a:lnTo>
                  <a:lnTo>
                    <a:pt x="106" y="564"/>
                  </a:lnTo>
                  <a:lnTo>
                    <a:pt x="106" y="548"/>
                  </a:lnTo>
                  <a:lnTo>
                    <a:pt x="106" y="542"/>
                  </a:lnTo>
                  <a:lnTo>
                    <a:pt x="106" y="541"/>
                  </a:lnTo>
                  <a:lnTo>
                    <a:pt x="106" y="536"/>
                  </a:lnTo>
                  <a:lnTo>
                    <a:pt x="98" y="534"/>
                  </a:lnTo>
                  <a:lnTo>
                    <a:pt x="85" y="523"/>
                  </a:lnTo>
                  <a:lnTo>
                    <a:pt x="73" y="522"/>
                  </a:lnTo>
                  <a:lnTo>
                    <a:pt x="65" y="515"/>
                  </a:lnTo>
                  <a:lnTo>
                    <a:pt x="35" y="519"/>
                  </a:lnTo>
                  <a:lnTo>
                    <a:pt x="28" y="511"/>
                  </a:lnTo>
                  <a:lnTo>
                    <a:pt x="27" y="510"/>
                  </a:lnTo>
                  <a:lnTo>
                    <a:pt x="24" y="496"/>
                  </a:lnTo>
                  <a:lnTo>
                    <a:pt x="35" y="482"/>
                  </a:lnTo>
                  <a:lnTo>
                    <a:pt x="40" y="474"/>
                  </a:lnTo>
                  <a:lnTo>
                    <a:pt x="64" y="456"/>
                  </a:lnTo>
                  <a:lnTo>
                    <a:pt x="64" y="451"/>
                  </a:lnTo>
                  <a:lnTo>
                    <a:pt x="62" y="446"/>
                  </a:lnTo>
                  <a:lnTo>
                    <a:pt x="64" y="443"/>
                  </a:lnTo>
                  <a:lnTo>
                    <a:pt x="66" y="448"/>
                  </a:lnTo>
                  <a:lnTo>
                    <a:pt x="87" y="414"/>
                  </a:lnTo>
                  <a:lnTo>
                    <a:pt x="99" y="406"/>
                  </a:lnTo>
                  <a:lnTo>
                    <a:pt x="107" y="394"/>
                  </a:lnTo>
                  <a:lnTo>
                    <a:pt x="107" y="383"/>
                  </a:lnTo>
                  <a:lnTo>
                    <a:pt x="113" y="377"/>
                  </a:lnTo>
                  <a:lnTo>
                    <a:pt x="114" y="376"/>
                  </a:lnTo>
                  <a:lnTo>
                    <a:pt x="117" y="366"/>
                  </a:lnTo>
                  <a:lnTo>
                    <a:pt x="121" y="365"/>
                  </a:lnTo>
                  <a:lnTo>
                    <a:pt x="119" y="361"/>
                  </a:lnTo>
                  <a:lnTo>
                    <a:pt x="111" y="360"/>
                  </a:lnTo>
                  <a:lnTo>
                    <a:pt x="107" y="343"/>
                  </a:lnTo>
                  <a:lnTo>
                    <a:pt x="124" y="336"/>
                  </a:lnTo>
                  <a:lnTo>
                    <a:pt x="125" y="331"/>
                  </a:lnTo>
                  <a:lnTo>
                    <a:pt x="129" y="321"/>
                  </a:lnTo>
                  <a:lnTo>
                    <a:pt x="130" y="317"/>
                  </a:lnTo>
                  <a:lnTo>
                    <a:pt x="110" y="306"/>
                  </a:lnTo>
                  <a:lnTo>
                    <a:pt x="107" y="301"/>
                  </a:lnTo>
                  <a:lnTo>
                    <a:pt x="106" y="298"/>
                  </a:lnTo>
                  <a:lnTo>
                    <a:pt x="107" y="290"/>
                  </a:lnTo>
                  <a:lnTo>
                    <a:pt x="106" y="290"/>
                  </a:lnTo>
                  <a:lnTo>
                    <a:pt x="106" y="287"/>
                  </a:lnTo>
                  <a:lnTo>
                    <a:pt x="98" y="289"/>
                  </a:lnTo>
                  <a:lnTo>
                    <a:pt x="87" y="278"/>
                  </a:lnTo>
                  <a:lnTo>
                    <a:pt x="85" y="275"/>
                  </a:lnTo>
                  <a:lnTo>
                    <a:pt x="85" y="274"/>
                  </a:lnTo>
                  <a:lnTo>
                    <a:pt x="80" y="272"/>
                  </a:lnTo>
                  <a:lnTo>
                    <a:pt x="77" y="271"/>
                  </a:lnTo>
                  <a:lnTo>
                    <a:pt x="35" y="226"/>
                  </a:lnTo>
                  <a:lnTo>
                    <a:pt x="0" y="188"/>
                  </a:lnTo>
                  <a:lnTo>
                    <a:pt x="12" y="176"/>
                  </a:lnTo>
                  <a:lnTo>
                    <a:pt x="27" y="161"/>
                  </a:lnTo>
                  <a:lnTo>
                    <a:pt x="35" y="154"/>
                  </a:lnTo>
                  <a:lnTo>
                    <a:pt x="49" y="124"/>
                  </a:lnTo>
                  <a:lnTo>
                    <a:pt x="55" y="107"/>
                  </a:lnTo>
                  <a:lnTo>
                    <a:pt x="85" y="53"/>
                  </a:lnTo>
                  <a:lnTo>
                    <a:pt x="95" y="31"/>
                  </a:lnTo>
                  <a:lnTo>
                    <a:pt x="113" y="0"/>
                  </a:lnTo>
                  <a:lnTo>
                    <a:pt x="159" y="23"/>
                  </a:lnTo>
                  <a:lnTo>
                    <a:pt x="200" y="51"/>
                  </a:lnTo>
                  <a:lnTo>
                    <a:pt x="209" y="68"/>
                  </a:lnTo>
                  <a:lnTo>
                    <a:pt x="246" y="90"/>
                  </a:lnTo>
                  <a:lnTo>
                    <a:pt x="250" y="91"/>
                  </a:lnTo>
                  <a:lnTo>
                    <a:pt x="256" y="92"/>
                  </a:lnTo>
                  <a:lnTo>
                    <a:pt x="258" y="92"/>
                  </a:lnTo>
                  <a:lnTo>
                    <a:pt x="258" y="94"/>
                  </a:lnTo>
                  <a:lnTo>
                    <a:pt x="260" y="102"/>
                  </a:lnTo>
                  <a:close/>
                </a:path>
              </a:pathLst>
            </a:custGeom>
            <a:solidFill>
              <a:srgbClr val="DCF0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204" name="Freeform 21"/>
            <p:cNvSpPr>
              <a:spLocks/>
            </p:cNvSpPr>
            <p:nvPr/>
          </p:nvSpPr>
          <p:spPr bwMode="auto">
            <a:xfrm>
              <a:off x="3328" y="911"/>
              <a:ext cx="795" cy="1233"/>
            </a:xfrm>
            <a:custGeom>
              <a:avLst/>
              <a:gdLst>
                <a:gd name="T0" fmla="*/ 571 w 795"/>
                <a:gd name="T1" fmla="*/ 230 h 1233"/>
                <a:gd name="T2" fmla="*/ 562 w 795"/>
                <a:gd name="T3" fmla="*/ 250 h 1233"/>
                <a:gd name="T4" fmla="*/ 552 w 795"/>
                <a:gd name="T5" fmla="*/ 266 h 1233"/>
                <a:gd name="T6" fmla="*/ 550 w 795"/>
                <a:gd name="T7" fmla="*/ 292 h 1233"/>
                <a:gd name="T8" fmla="*/ 562 w 795"/>
                <a:gd name="T9" fmla="*/ 288 h 1233"/>
                <a:gd name="T10" fmla="*/ 586 w 795"/>
                <a:gd name="T11" fmla="*/ 271 h 1233"/>
                <a:gd name="T12" fmla="*/ 626 w 795"/>
                <a:gd name="T13" fmla="*/ 273 h 1233"/>
                <a:gd name="T14" fmla="*/ 636 w 795"/>
                <a:gd name="T15" fmla="*/ 284 h 1233"/>
                <a:gd name="T16" fmla="*/ 662 w 795"/>
                <a:gd name="T17" fmla="*/ 278 h 1233"/>
                <a:gd name="T18" fmla="*/ 725 w 795"/>
                <a:gd name="T19" fmla="*/ 266 h 1233"/>
                <a:gd name="T20" fmla="*/ 778 w 795"/>
                <a:gd name="T21" fmla="*/ 256 h 1233"/>
                <a:gd name="T22" fmla="*/ 790 w 795"/>
                <a:gd name="T23" fmla="*/ 288 h 1233"/>
                <a:gd name="T24" fmla="*/ 789 w 795"/>
                <a:gd name="T25" fmla="*/ 307 h 1233"/>
                <a:gd name="T26" fmla="*/ 793 w 795"/>
                <a:gd name="T27" fmla="*/ 346 h 1233"/>
                <a:gd name="T28" fmla="*/ 793 w 795"/>
                <a:gd name="T29" fmla="*/ 371 h 1233"/>
                <a:gd name="T30" fmla="*/ 785 w 795"/>
                <a:gd name="T31" fmla="*/ 398 h 1233"/>
                <a:gd name="T32" fmla="*/ 774 w 795"/>
                <a:gd name="T33" fmla="*/ 425 h 1233"/>
                <a:gd name="T34" fmla="*/ 738 w 795"/>
                <a:gd name="T35" fmla="*/ 402 h 1233"/>
                <a:gd name="T36" fmla="*/ 708 w 795"/>
                <a:gd name="T37" fmla="*/ 394 h 1233"/>
                <a:gd name="T38" fmla="*/ 681 w 795"/>
                <a:gd name="T39" fmla="*/ 425 h 1233"/>
                <a:gd name="T40" fmla="*/ 659 w 795"/>
                <a:gd name="T41" fmla="*/ 446 h 1233"/>
                <a:gd name="T42" fmla="*/ 651 w 795"/>
                <a:gd name="T43" fmla="*/ 484 h 1233"/>
                <a:gd name="T44" fmla="*/ 636 w 795"/>
                <a:gd name="T45" fmla="*/ 530 h 1233"/>
                <a:gd name="T46" fmla="*/ 603 w 795"/>
                <a:gd name="T47" fmla="*/ 551 h 1233"/>
                <a:gd name="T48" fmla="*/ 609 w 795"/>
                <a:gd name="T49" fmla="*/ 596 h 1233"/>
                <a:gd name="T50" fmla="*/ 629 w 795"/>
                <a:gd name="T51" fmla="*/ 641 h 1233"/>
                <a:gd name="T52" fmla="*/ 629 w 795"/>
                <a:gd name="T53" fmla="*/ 671 h 1233"/>
                <a:gd name="T54" fmla="*/ 605 w 795"/>
                <a:gd name="T55" fmla="*/ 700 h 1233"/>
                <a:gd name="T56" fmla="*/ 583 w 795"/>
                <a:gd name="T57" fmla="*/ 736 h 1233"/>
                <a:gd name="T58" fmla="*/ 565 w 795"/>
                <a:gd name="T59" fmla="*/ 768 h 1233"/>
                <a:gd name="T60" fmla="*/ 545 w 795"/>
                <a:gd name="T61" fmla="*/ 805 h 1233"/>
                <a:gd name="T62" fmla="*/ 527 w 795"/>
                <a:gd name="T63" fmla="*/ 830 h 1233"/>
                <a:gd name="T64" fmla="*/ 537 w 795"/>
                <a:gd name="T65" fmla="*/ 880 h 1233"/>
                <a:gd name="T66" fmla="*/ 507 w 795"/>
                <a:gd name="T67" fmla="*/ 903 h 1233"/>
                <a:gd name="T68" fmla="*/ 459 w 795"/>
                <a:gd name="T69" fmla="*/ 918 h 1233"/>
                <a:gd name="T70" fmla="*/ 436 w 795"/>
                <a:gd name="T71" fmla="*/ 940 h 1233"/>
                <a:gd name="T72" fmla="*/ 440 w 795"/>
                <a:gd name="T73" fmla="*/ 974 h 1233"/>
                <a:gd name="T74" fmla="*/ 445 w 795"/>
                <a:gd name="T75" fmla="*/ 1004 h 1233"/>
                <a:gd name="T76" fmla="*/ 434 w 795"/>
                <a:gd name="T77" fmla="*/ 1039 h 1233"/>
                <a:gd name="T78" fmla="*/ 432 w 795"/>
                <a:gd name="T79" fmla="*/ 1081 h 1233"/>
                <a:gd name="T80" fmla="*/ 432 w 795"/>
                <a:gd name="T81" fmla="*/ 1109 h 1233"/>
                <a:gd name="T82" fmla="*/ 417 w 795"/>
                <a:gd name="T83" fmla="*/ 1155 h 1233"/>
                <a:gd name="T84" fmla="*/ 393 w 795"/>
                <a:gd name="T85" fmla="*/ 1182 h 1233"/>
                <a:gd name="T86" fmla="*/ 308 w 795"/>
                <a:gd name="T87" fmla="*/ 1192 h 1233"/>
                <a:gd name="T88" fmla="*/ 269 w 795"/>
                <a:gd name="T89" fmla="*/ 1197 h 1233"/>
                <a:gd name="T90" fmla="*/ 248 w 795"/>
                <a:gd name="T91" fmla="*/ 1222 h 1233"/>
                <a:gd name="T92" fmla="*/ 205 w 795"/>
                <a:gd name="T93" fmla="*/ 1220 h 1233"/>
                <a:gd name="T94" fmla="*/ 170 w 795"/>
                <a:gd name="T95" fmla="*/ 1214 h 1233"/>
                <a:gd name="T96" fmla="*/ 155 w 795"/>
                <a:gd name="T97" fmla="*/ 1208 h 1233"/>
                <a:gd name="T98" fmla="*/ 141 w 795"/>
                <a:gd name="T99" fmla="*/ 1193 h 1233"/>
                <a:gd name="T100" fmla="*/ 137 w 795"/>
                <a:gd name="T101" fmla="*/ 1170 h 1233"/>
                <a:gd name="T102" fmla="*/ 4 w 795"/>
                <a:gd name="T103" fmla="*/ 1069 h 1233"/>
                <a:gd name="T104" fmla="*/ 94 w 795"/>
                <a:gd name="T105" fmla="*/ 837 h 1233"/>
                <a:gd name="T106" fmla="*/ 113 w 795"/>
                <a:gd name="T107" fmla="*/ 589 h 1233"/>
                <a:gd name="T108" fmla="*/ 132 w 795"/>
                <a:gd name="T109" fmla="*/ 514 h 1233"/>
                <a:gd name="T110" fmla="*/ 229 w 795"/>
                <a:gd name="T111" fmla="*/ 394 h 1233"/>
                <a:gd name="T112" fmla="*/ 269 w 795"/>
                <a:gd name="T113" fmla="*/ 331 h 1233"/>
                <a:gd name="T114" fmla="*/ 329 w 795"/>
                <a:gd name="T115" fmla="*/ 280 h 1233"/>
                <a:gd name="T116" fmla="*/ 408 w 795"/>
                <a:gd name="T117" fmla="*/ 158 h 1233"/>
                <a:gd name="T118" fmla="*/ 500 w 795"/>
                <a:gd name="T119" fmla="*/ 65 h 1233"/>
                <a:gd name="T120" fmla="*/ 622 w 795"/>
                <a:gd name="T121" fmla="*/ 68 h 1233"/>
                <a:gd name="T122" fmla="*/ 592 w 795"/>
                <a:gd name="T123" fmla="*/ 177 h 1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795" h="1233">
                  <a:moveTo>
                    <a:pt x="575" y="206"/>
                  </a:moveTo>
                  <a:lnTo>
                    <a:pt x="576" y="209"/>
                  </a:lnTo>
                  <a:lnTo>
                    <a:pt x="584" y="209"/>
                  </a:lnTo>
                  <a:lnTo>
                    <a:pt x="587" y="222"/>
                  </a:lnTo>
                  <a:lnTo>
                    <a:pt x="581" y="225"/>
                  </a:lnTo>
                  <a:lnTo>
                    <a:pt x="571" y="230"/>
                  </a:lnTo>
                  <a:lnTo>
                    <a:pt x="571" y="236"/>
                  </a:lnTo>
                  <a:lnTo>
                    <a:pt x="564" y="236"/>
                  </a:lnTo>
                  <a:lnTo>
                    <a:pt x="562" y="236"/>
                  </a:lnTo>
                  <a:lnTo>
                    <a:pt x="564" y="245"/>
                  </a:lnTo>
                  <a:lnTo>
                    <a:pt x="562" y="248"/>
                  </a:lnTo>
                  <a:lnTo>
                    <a:pt x="562" y="250"/>
                  </a:lnTo>
                  <a:lnTo>
                    <a:pt x="561" y="251"/>
                  </a:lnTo>
                  <a:lnTo>
                    <a:pt x="560" y="252"/>
                  </a:lnTo>
                  <a:lnTo>
                    <a:pt x="549" y="256"/>
                  </a:lnTo>
                  <a:lnTo>
                    <a:pt x="549" y="258"/>
                  </a:lnTo>
                  <a:lnTo>
                    <a:pt x="549" y="259"/>
                  </a:lnTo>
                  <a:lnTo>
                    <a:pt x="552" y="266"/>
                  </a:lnTo>
                  <a:lnTo>
                    <a:pt x="550" y="266"/>
                  </a:lnTo>
                  <a:lnTo>
                    <a:pt x="543" y="274"/>
                  </a:lnTo>
                  <a:lnTo>
                    <a:pt x="546" y="281"/>
                  </a:lnTo>
                  <a:lnTo>
                    <a:pt x="546" y="282"/>
                  </a:lnTo>
                  <a:lnTo>
                    <a:pt x="549" y="288"/>
                  </a:lnTo>
                  <a:lnTo>
                    <a:pt x="550" y="292"/>
                  </a:lnTo>
                  <a:lnTo>
                    <a:pt x="552" y="296"/>
                  </a:lnTo>
                  <a:lnTo>
                    <a:pt x="546" y="304"/>
                  </a:lnTo>
                  <a:lnTo>
                    <a:pt x="549" y="307"/>
                  </a:lnTo>
                  <a:lnTo>
                    <a:pt x="556" y="297"/>
                  </a:lnTo>
                  <a:lnTo>
                    <a:pt x="557" y="295"/>
                  </a:lnTo>
                  <a:lnTo>
                    <a:pt x="562" y="288"/>
                  </a:lnTo>
                  <a:lnTo>
                    <a:pt x="564" y="284"/>
                  </a:lnTo>
                  <a:lnTo>
                    <a:pt x="565" y="284"/>
                  </a:lnTo>
                  <a:lnTo>
                    <a:pt x="572" y="284"/>
                  </a:lnTo>
                  <a:lnTo>
                    <a:pt x="576" y="271"/>
                  </a:lnTo>
                  <a:lnTo>
                    <a:pt x="579" y="260"/>
                  </a:lnTo>
                  <a:lnTo>
                    <a:pt x="586" y="271"/>
                  </a:lnTo>
                  <a:lnTo>
                    <a:pt x="590" y="265"/>
                  </a:lnTo>
                  <a:lnTo>
                    <a:pt x="609" y="255"/>
                  </a:lnTo>
                  <a:lnTo>
                    <a:pt x="611" y="262"/>
                  </a:lnTo>
                  <a:lnTo>
                    <a:pt x="613" y="263"/>
                  </a:lnTo>
                  <a:lnTo>
                    <a:pt x="625" y="269"/>
                  </a:lnTo>
                  <a:lnTo>
                    <a:pt x="626" y="273"/>
                  </a:lnTo>
                  <a:lnTo>
                    <a:pt x="626" y="275"/>
                  </a:lnTo>
                  <a:lnTo>
                    <a:pt x="628" y="277"/>
                  </a:lnTo>
                  <a:lnTo>
                    <a:pt x="636" y="270"/>
                  </a:lnTo>
                  <a:lnTo>
                    <a:pt x="641" y="278"/>
                  </a:lnTo>
                  <a:lnTo>
                    <a:pt x="640" y="280"/>
                  </a:lnTo>
                  <a:lnTo>
                    <a:pt x="636" y="284"/>
                  </a:lnTo>
                  <a:lnTo>
                    <a:pt x="639" y="288"/>
                  </a:lnTo>
                  <a:lnTo>
                    <a:pt x="639" y="289"/>
                  </a:lnTo>
                  <a:lnTo>
                    <a:pt x="641" y="288"/>
                  </a:lnTo>
                  <a:lnTo>
                    <a:pt x="651" y="286"/>
                  </a:lnTo>
                  <a:lnTo>
                    <a:pt x="652" y="286"/>
                  </a:lnTo>
                  <a:lnTo>
                    <a:pt x="662" y="278"/>
                  </a:lnTo>
                  <a:lnTo>
                    <a:pt x="666" y="270"/>
                  </a:lnTo>
                  <a:lnTo>
                    <a:pt x="697" y="273"/>
                  </a:lnTo>
                  <a:lnTo>
                    <a:pt x="700" y="273"/>
                  </a:lnTo>
                  <a:lnTo>
                    <a:pt x="712" y="271"/>
                  </a:lnTo>
                  <a:lnTo>
                    <a:pt x="722" y="266"/>
                  </a:lnTo>
                  <a:lnTo>
                    <a:pt x="725" y="266"/>
                  </a:lnTo>
                  <a:lnTo>
                    <a:pt x="731" y="260"/>
                  </a:lnTo>
                  <a:lnTo>
                    <a:pt x="734" y="260"/>
                  </a:lnTo>
                  <a:lnTo>
                    <a:pt x="738" y="260"/>
                  </a:lnTo>
                  <a:lnTo>
                    <a:pt x="745" y="260"/>
                  </a:lnTo>
                  <a:lnTo>
                    <a:pt x="757" y="259"/>
                  </a:lnTo>
                  <a:lnTo>
                    <a:pt x="778" y="256"/>
                  </a:lnTo>
                  <a:lnTo>
                    <a:pt x="785" y="266"/>
                  </a:lnTo>
                  <a:lnTo>
                    <a:pt x="787" y="270"/>
                  </a:lnTo>
                  <a:lnTo>
                    <a:pt x="790" y="275"/>
                  </a:lnTo>
                  <a:lnTo>
                    <a:pt x="790" y="284"/>
                  </a:lnTo>
                  <a:lnTo>
                    <a:pt x="790" y="286"/>
                  </a:lnTo>
                  <a:lnTo>
                    <a:pt x="790" y="288"/>
                  </a:lnTo>
                  <a:lnTo>
                    <a:pt x="790" y="293"/>
                  </a:lnTo>
                  <a:lnTo>
                    <a:pt x="789" y="296"/>
                  </a:lnTo>
                  <a:lnTo>
                    <a:pt x="789" y="301"/>
                  </a:lnTo>
                  <a:lnTo>
                    <a:pt x="789" y="303"/>
                  </a:lnTo>
                  <a:lnTo>
                    <a:pt x="789" y="305"/>
                  </a:lnTo>
                  <a:lnTo>
                    <a:pt x="789" y="307"/>
                  </a:lnTo>
                  <a:lnTo>
                    <a:pt x="789" y="310"/>
                  </a:lnTo>
                  <a:lnTo>
                    <a:pt x="790" y="318"/>
                  </a:lnTo>
                  <a:lnTo>
                    <a:pt x="791" y="326"/>
                  </a:lnTo>
                  <a:lnTo>
                    <a:pt x="793" y="335"/>
                  </a:lnTo>
                  <a:lnTo>
                    <a:pt x="793" y="340"/>
                  </a:lnTo>
                  <a:lnTo>
                    <a:pt x="793" y="346"/>
                  </a:lnTo>
                  <a:lnTo>
                    <a:pt x="793" y="349"/>
                  </a:lnTo>
                  <a:lnTo>
                    <a:pt x="794" y="350"/>
                  </a:lnTo>
                  <a:lnTo>
                    <a:pt x="794" y="356"/>
                  </a:lnTo>
                  <a:lnTo>
                    <a:pt x="795" y="364"/>
                  </a:lnTo>
                  <a:lnTo>
                    <a:pt x="794" y="367"/>
                  </a:lnTo>
                  <a:lnTo>
                    <a:pt x="793" y="371"/>
                  </a:lnTo>
                  <a:lnTo>
                    <a:pt x="793" y="379"/>
                  </a:lnTo>
                  <a:lnTo>
                    <a:pt x="789" y="386"/>
                  </a:lnTo>
                  <a:lnTo>
                    <a:pt x="789" y="389"/>
                  </a:lnTo>
                  <a:lnTo>
                    <a:pt x="787" y="391"/>
                  </a:lnTo>
                  <a:lnTo>
                    <a:pt x="786" y="393"/>
                  </a:lnTo>
                  <a:lnTo>
                    <a:pt x="785" y="398"/>
                  </a:lnTo>
                  <a:lnTo>
                    <a:pt x="785" y="400"/>
                  </a:lnTo>
                  <a:lnTo>
                    <a:pt x="783" y="404"/>
                  </a:lnTo>
                  <a:lnTo>
                    <a:pt x="780" y="408"/>
                  </a:lnTo>
                  <a:lnTo>
                    <a:pt x="779" y="413"/>
                  </a:lnTo>
                  <a:lnTo>
                    <a:pt x="776" y="420"/>
                  </a:lnTo>
                  <a:lnTo>
                    <a:pt x="774" y="425"/>
                  </a:lnTo>
                  <a:lnTo>
                    <a:pt x="768" y="421"/>
                  </a:lnTo>
                  <a:lnTo>
                    <a:pt x="763" y="417"/>
                  </a:lnTo>
                  <a:lnTo>
                    <a:pt x="756" y="413"/>
                  </a:lnTo>
                  <a:lnTo>
                    <a:pt x="750" y="409"/>
                  </a:lnTo>
                  <a:lnTo>
                    <a:pt x="744" y="405"/>
                  </a:lnTo>
                  <a:lnTo>
                    <a:pt x="738" y="402"/>
                  </a:lnTo>
                  <a:lnTo>
                    <a:pt x="733" y="400"/>
                  </a:lnTo>
                  <a:lnTo>
                    <a:pt x="727" y="397"/>
                  </a:lnTo>
                  <a:lnTo>
                    <a:pt x="725" y="395"/>
                  </a:lnTo>
                  <a:lnTo>
                    <a:pt x="719" y="393"/>
                  </a:lnTo>
                  <a:lnTo>
                    <a:pt x="711" y="389"/>
                  </a:lnTo>
                  <a:lnTo>
                    <a:pt x="708" y="394"/>
                  </a:lnTo>
                  <a:lnTo>
                    <a:pt x="704" y="402"/>
                  </a:lnTo>
                  <a:lnTo>
                    <a:pt x="701" y="408"/>
                  </a:lnTo>
                  <a:lnTo>
                    <a:pt x="695" y="413"/>
                  </a:lnTo>
                  <a:lnTo>
                    <a:pt x="689" y="417"/>
                  </a:lnTo>
                  <a:lnTo>
                    <a:pt x="686" y="420"/>
                  </a:lnTo>
                  <a:lnTo>
                    <a:pt x="681" y="425"/>
                  </a:lnTo>
                  <a:lnTo>
                    <a:pt x="680" y="425"/>
                  </a:lnTo>
                  <a:lnTo>
                    <a:pt x="677" y="428"/>
                  </a:lnTo>
                  <a:lnTo>
                    <a:pt x="676" y="430"/>
                  </a:lnTo>
                  <a:lnTo>
                    <a:pt x="667" y="436"/>
                  </a:lnTo>
                  <a:lnTo>
                    <a:pt x="663" y="442"/>
                  </a:lnTo>
                  <a:lnTo>
                    <a:pt x="659" y="446"/>
                  </a:lnTo>
                  <a:lnTo>
                    <a:pt x="659" y="450"/>
                  </a:lnTo>
                  <a:lnTo>
                    <a:pt x="656" y="458"/>
                  </a:lnTo>
                  <a:lnTo>
                    <a:pt x="655" y="464"/>
                  </a:lnTo>
                  <a:lnTo>
                    <a:pt x="654" y="469"/>
                  </a:lnTo>
                  <a:lnTo>
                    <a:pt x="652" y="480"/>
                  </a:lnTo>
                  <a:lnTo>
                    <a:pt x="651" y="484"/>
                  </a:lnTo>
                  <a:lnTo>
                    <a:pt x="648" y="492"/>
                  </a:lnTo>
                  <a:lnTo>
                    <a:pt x="647" y="499"/>
                  </a:lnTo>
                  <a:lnTo>
                    <a:pt x="646" y="509"/>
                  </a:lnTo>
                  <a:lnTo>
                    <a:pt x="643" y="515"/>
                  </a:lnTo>
                  <a:lnTo>
                    <a:pt x="639" y="525"/>
                  </a:lnTo>
                  <a:lnTo>
                    <a:pt x="636" y="530"/>
                  </a:lnTo>
                  <a:lnTo>
                    <a:pt x="632" y="540"/>
                  </a:lnTo>
                  <a:lnTo>
                    <a:pt x="629" y="545"/>
                  </a:lnTo>
                  <a:lnTo>
                    <a:pt x="626" y="547"/>
                  </a:lnTo>
                  <a:lnTo>
                    <a:pt x="617" y="548"/>
                  </a:lnTo>
                  <a:lnTo>
                    <a:pt x="611" y="548"/>
                  </a:lnTo>
                  <a:lnTo>
                    <a:pt x="603" y="551"/>
                  </a:lnTo>
                  <a:lnTo>
                    <a:pt x="601" y="560"/>
                  </a:lnTo>
                  <a:lnTo>
                    <a:pt x="598" y="566"/>
                  </a:lnTo>
                  <a:lnTo>
                    <a:pt x="596" y="574"/>
                  </a:lnTo>
                  <a:lnTo>
                    <a:pt x="603" y="585"/>
                  </a:lnTo>
                  <a:lnTo>
                    <a:pt x="606" y="590"/>
                  </a:lnTo>
                  <a:lnTo>
                    <a:pt x="609" y="596"/>
                  </a:lnTo>
                  <a:lnTo>
                    <a:pt x="616" y="607"/>
                  </a:lnTo>
                  <a:lnTo>
                    <a:pt x="618" y="611"/>
                  </a:lnTo>
                  <a:lnTo>
                    <a:pt x="622" y="619"/>
                  </a:lnTo>
                  <a:lnTo>
                    <a:pt x="626" y="626"/>
                  </a:lnTo>
                  <a:lnTo>
                    <a:pt x="629" y="634"/>
                  </a:lnTo>
                  <a:lnTo>
                    <a:pt x="629" y="641"/>
                  </a:lnTo>
                  <a:lnTo>
                    <a:pt x="629" y="642"/>
                  </a:lnTo>
                  <a:lnTo>
                    <a:pt x="629" y="646"/>
                  </a:lnTo>
                  <a:lnTo>
                    <a:pt x="629" y="659"/>
                  </a:lnTo>
                  <a:lnTo>
                    <a:pt x="629" y="661"/>
                  </a:lnTo>
                  <a:lnTo>
                    <a:pt x="629" y="667"/>
                  </a:lnTo>
                  <a:lnTo>
                    <a:pt x="629" y="671"/>
                  </a:lnTo>
                  <a:lnTo>
                    <a:pt x="629" y="676"/>
                  </a:lnTo>
                  <a:lnTo>
                    <a:pt x="628" y="678"/>
                  </a:lnTo>
                  <a:lnTo>
                    <a:pt x="621" y="683"/>
                  </a:lnTo>
                  <a:lnTo>
                    <a:pt x="618" y="686"/>
                  </a:lnTo>
                  <a:lnTo>
                    <a:pt x="610" y="693"/>
                  </a:lnTo>
                  <a:lnTo>
                    <a:pt x="605" y="700"/>
                  </a:lnTo>
                  <a:lnTo>
                    <a:pt x="603" y="702"/>
                  </a:lnTo>
                  <a:lnTo>
                    <a:pt x="598" y="708"/>
                  </a:lnTo>
                  <a:lnTo>
                    <a:pt x="594" y="712"/>
                  </a:lnTo>
                  <a:lnTo>
                    <a:pt x="590" y="723"/>
                  </a:lnTo>
                  <a:lnTo>
                    <a:pt x="586" y="731"/>
                  </a:lnTo>
                  <a:lnTo>
                    <a:pt x="583" y="736"/>
                  </a:lnTo>
                  <a:lnTo>
                    <a:pt x="580" y="740"/>
                  </a:lnTo>
                  <a:lnTo>
                    <a:pt x="576" y="749"/>
                  </a:lnTo>
                  <a:lnTo>
                    <a:pt x="575" y="751"/>
                  </a:lnTo>
                  <a:lnTo>
                    <a:pt x="571" y="760"/>
                  </a:lnTo>
                  <a:lnTo>
                    <a:pt x="568" y="765"/>
                  </a:lnTo>
                  <a:lnTo>
                    <a:pt x="565" y="768"/>
                  </a:lnTo>
                  <a:lnTo>
                    <a:pt x="564" y="775"/>
                  </a:lnTo>
                  <a:lnTo>
                    <a:pt x="561" y="777"/>
                  </a:lnTo>
                  <a:lnTo>
                    <a:pt x="560" y="781"/>
                  </a:lnTo>
                  <a:lnTo>
                    <a:pt x="554" y="791"/>
                  </a:lnTo>
                  <a:lnTo>
                    <a:pt x="552" y="798"/>
                  </a:lnTo>
                  <a:lnTo>
                    <a:pt x="545" y="805"/>
                  </a:lnTo>
                  <a:lnTo>
                    <a:pt x="542" y="807"/>
                  </a:lnTo>
                  <a:lnTo>
                    <a:pt x="541" y="809"/>
                  </a:lnTo>
                  <a:lnTo>
                    <a:pt x="532" y="815"/>
                  </a:lnTo>
                  <a:lnTo>
                    <a:pt x="531" y="818"/>
                  </a:lnTo>
                  <a:lnTo>
                    <a:pt x="526" y="826"/>
                  </a:lnTo>
                  <a:lnTo>
                    <a:pt x="527" y="830"/>
                  </a:lnTo>
                  <a:lnTo>
                    <a:pt x="530" y="840"/>
                  </a:lnTo>
                  <a:lnTo>
                    <a:pt x="531" y="851"/>
                  </a:lnTo>
                  <a:lnTo>
                    <a:pt x="532" y="858"/>
                  </a:lnTo>
                  <a:lnTo>
                    <a:pt x="534" y="863"/>
                  </a:lnTo>
                  <a:lnTo>
                    <a:pt x="537" y="874"/>
                  </a:lnTo>
                  <a:lnTo>
                    <a:pt x="537" y="880"/>
                  </a:lnTo>
                  <a:lnTo>
                    <a:pt x="534" y="882"/>
                  </a:lnTo>
                  <a:lnTo>
                    <a:pt x="531" y="884"/>
                  </a:lnTo>
                  <a:lnTo>
                    <a:pt x="523" y="890"/>
                  </a:lnTo>
                  <a:lnTo>
                    <a:pt x="519" y="893"/>
                  </a:lnTo>
                  <a:lnTo>
                    <a:pt x="511" y="900"/>
                  </a:lnTo>
                  <a:lnTo>
                    <a:pt x="507" y="903"/>
                  </a:lnTo>
                  <a:lnTo>
                    <a:pt x="498" y="907"/>
                  </a:lnTo>
                  <a:lnTo>
                    <a:pt x="490" y="914"/>
                  </a:lnTo>
                  <a:lnTo>
                    <a:pt x="477" y="915"/>
                  </a:lnTo>
                  <a:lnTo>
                    <a:pt x="471" y="916"/>
                  </a:lnTo>
                  <a:lnTo>
                    <a:pt x="466" y="916"/>
                  </a:lnTo>
                  <a:lnTo>
                    <a:pt x="459" y="918"/>
                  </a:lnTo>
                  <a:lnTo>
                    <a:pt x="452" y="918"/>
                  </a:lnTo>
                  <a:lnTo>
                    <a:pt x="444" y="919"/>
                  </a:lnTo>
                  <a:lnTo>
                    <a:pt x="441" y="919"/>
                  </a:lnTo>
                  <a:lnTo>
                    <a:pt x="433" y="919"/>
                  </a:lnTo>
                  <a:lnTo>
                    <a:pt x="434" y="930"/>
                  </a:lnTo>
                  <a:lnTo>
                    <a:pt x="436" y="940"/>
                  </a:lnTo>
                  <a:lnTo>
                    <a:pt x="436" y="944"/>
                  </a:lnTo>
                  <a:lnTo>
                    <a:pt x="437" y="949"/>
                  </a:lnTo>
                  <a:lnTo>
                    <a:pt x="437" y="955"/>
                  </a:lnTo>
                  <a:lnTo>
                    <a:pt x="438" y="963"/>
                  </a:lnTo>
                  <a:lnTo>
                    <a:pt x="440" y="967"/>
                  </a:lnTo>
                  <a:lnTo>
                    <a:pt x="440" y="974"/>
                  </a:lnTo>
                  <a:lnTo>
                    <a:pt x="440" y="976"/>
                  </a:lnTo>
                  <a:lnTo>
                    <a:pt x="440" y="980"/>
                  </a:lnTo>
                  <a:lnTo>
                    <a:pt x="441" y="987"/>
                  </a:lnTo>
                  <a:lnTo>
                    <a:pt x="443" y="991"/>
                  </a:lnTo>
                  <a:lnTo>
                    <a:pt x="443" y="995"/>
                  </a:lnTo>
                  <a:lnTo>
                    <a:pt x="445" y="1004"/>
                  </a:lnTo>
                  <a:lnTo>
                    <a:pt x="443" y="1013"/>
                  </a:lnTo>
                  <a:lnTo>
                    <a:pt x="440" y="1020"/>
                  </a:lnTo>
                  <a:lnTo>
                    <a:pt x="440" y="1021"/>
                  </a:lnTo>
                  <a:lnTo>
                    <a:pt x="438" y="1025"/>
                  </a:lnTo>
                  <a:lnTo>
                    <a:pt x="436" y="1035"/>
                  </a:lnTo>
                  <a:lnTo>
                    <a:pt x="434" y="1039"/>
                  </a:lnTo>
                  <a:lnTo>
                    <a:pt x="434" y="1047"/>
                  </a:lnTo>
                  <a:lnTo>
                    <a:pt x="433" y="1058"/>
                  </a:lnTo>
                  <a:lnTo>
                    <a:pt x="433" y="1065"/>
                  </a:lnTo>
                  <a:lnTo>
                    <a:pt x="432" y="1073"/>
                  </a:lnTo>
                  <a:lnTo>
                    <a:pt x="432" y="1077"/>
                  </a:lnTo>
                  <a:lnTo>
                    <a:pt x="432" y="1081"/>
                  </a:lnTo>
                  <a:lnTo>
                    <a:pt x="432" y="1090"/>
                  </a:lnTo>
                  <a:lnTo>
                    <a:pt x="432" y="1099"/>
                  </a:lnTo>
                  <a:lnTo>
                    <a:pt x="432" y="1102"/>
                  </a:lnTo>
                  <a:lnTo>
                    <a:pt x="432" y="1102"/>
                  </a:lnTo>
                  <a:lnTo>
                    <a:pt x="432" y="1106"/>
                  </a:lnTo>
                  <a:lnTo>
                    <a:pt x="432" y="1109"/>
                  </a:lnTo>
                  <a:lnTo>
                    <a:pt x="432" y="1121"/>
                  </a:lnTo>
                  <a:lnTo>
                    <a:pt x="432" y="1128"/>
                  </a:lnTo>
                  <a:lnTo>
                    <a:pt x="432" y="1137"/>
                  </a:lnTo>
                  <a:lnTo>
                    <a:pt x="428" y="1141"/>
                  </a:lnTo>
                  <a:lnTo>
                    <a:pt x="421" y="1150"/>
                  </a:lnTo>
                  <a:lnTo>
                    <a:pt x="417" y="1155"/>
                  </a:lnTo>
                  <a:lnTo>
                    <a:pt x="415" y="1163"/>
                  </a:lnTo>
                  <a:lnTo>
                    <a:pt x="414" y="1167"/>
                  </a:lnTo>
                  <a:lnTo>
                    <a:pt x="413" y="1177"/>
                  </a:lnTo>
                  <a:lnTo>
                    <a:pt x="411" y="1182"/>
                  </a:lnTo>
                  <a:lnTo>
                    <a:pt x="410" y="1189"/>
                  </a:lnTo>
                  <a:lnTo>
                    <a:pt x="393" y="1182"/>
                  </a:lnTo>
                  <a:lnTo>
                    <a:pt x="381" y="1188"/>
                  </a:lnTo>
                  <a:lnTo>
                    <a:pt x="376" y="1185"/>
                  </a:lnTo>
                  <a:lnTo>
                    <a:pt x="336" y="1190"/>
                  </a:lnTo>
                  <a:lnTo>
                    <a:pt x="333" y="1190"/>
                  </a:lnTo>
                  <a:lnTo>
                    <a:pt x="321" y="1188"/>
                  </a:lnTo>
                  <a:lnTo>
                    <a:pt x="308" y="1192"/>
                  </a:lnTo>
                  <a:lnTo>
                    <a:pt x="306" y="1192"/>
                  </a:lnTo>
                  <a:lnTo>
                    <a:pt x="304" y="1192"/>
                  </a:lnTo>
                  <a:lnTo>
                    <a:pt x="301" y="1190"/>
                  </a:lnTo>
                  <a:lnTo>
                    <a:pt x="287" y="1189"/>
                  </a:lnTo>
                  <a:lnTo>
                    <a:pt x="272" y="1188"/>
                  </a:lnTo>
                  <a:lnTo>
                    <a:pt x="269" y="1197"/>
                  </a:lnTo>
                  <a:lnTo>
                    <a:pt x="263" y="1199"/>
                  </a:lnTo>
                  <a:lnTo>
                    <a:pt x="259" y="1207"/>
                  </a:lnTo>
                  <a:lnTo>
                    <a:pt x="252" y="1208"/>
                  </a:lnTo>
                  <a:lnTo>
                    <a:pt x="256" y="1216"/>
                  </a:lnTo>
                  <a:lnTo>
                    <a:pt x="254" y="1220"/>
                  </a:lnTo>
                  <a:lnTo>
                    <a:pt x="248" y="1222"/>
                  </a:lnTo>
                  <a:lnTo>
                    <a:pt x="235" y="1223"/>
                  </a:lnTo>
                  <a:lnTo>
                    <a:pt x="235" y="1233"/>
                  </a:lnTo>
                  <a:lnTo>
                    <a:pt x="230" y="1229"/>
                  </a:lnTo>
                  <a:lnTo>
                    <a:pt x="219" y="1231"/>
                  </a:lnTo>
                  <a:lnTo>
                    <a:pt x="215" y="1219"/>
                  </a:lnTo>
                  <a:lnTo>
                    <a:pt x="205" y="1220"/>
                  </a:lnTo>
                  <a:lnTo>
                    <a:pt x="194" y="1216"/>
                  </a:lnTo>
                  <a:lnTo>
                    <a:pt x="181" y="1223"/>
                  </a:lnTo>
                  <a:lnTo>
                    <a:pt x="179" y="1225"/>
                  </a:lnTo>
                  <a:lnTo>
                    <a:pt x="170" y="1219"/>
                  </a:lnTo>
                  <a:lnTo>
                    <a:pt x="170" y="1215"/>
                  </a:lnTo>
                  <a:lnTo>
                    <a:pt x="170" y="1214"/>
                  </a:lnTo>
                  <a:lnTo>
                    <a:pt x="170" y="1211"/>
                  </a:lnTo>
                  <a:lnTo>
                    <a:pt x="167" y="1208"/>
                  </a:lnTo>
                  <a:lnTo>
                    <a:pt x="165" y="1210"/>
                  </a:lnTo>
                  <a:lnTo>
                    <a:pt x="165" y="1214"/>
                  </a:lnTo>
                  <a:lnTo>
                    <a:pt x="159" y="1212"/>
                  </a:lnTo>
                  <a:lnTo>
                    <a:pt x="155" y="1208"/>
                  </a:lnTo>
                  <a:lnTo>
                    <a:pt x="156" y="1197"/>
                  </a:lnTo>
                  <a:lnTo>
                    <a:pt x="156" y="1196"/>
                  </a:lnTo>
                  <a:lnTo>
                    <a:pt x="155" y="1195"/>
                  </a:lnTo>
                  <a:lnTo>
                    <a:pt x="150" y="1193"/>
                  </a:lnTo>
                  <a:lnTo>
                    <a:pt x="145" y="1192"/>
                  </a:lnTo>
                  <a:lnTo>
                    <a:pt x="141" y="1193"/>
                  </a:lnTo>
                  <a:lnTo>
                    <a:pt x="137" y="1193"/>
                  </a:lnTo>
                  <a:lnTo>
                    <a:pt x="147" y="1181"/>
                  </a:lnTo>
                  <a:lnTo>
                    <a:pt x="145" y="1173"/>
                  </a:lnTo>
                  <a:lnTo>
                    <a:pt x="145" y="1171"/>
                  </a:lnTo>
                  <a:lnTo>
                    <a:pt x="143" y="1171"/>
                  </a:lnTo>
                  <a:lnTo>
                    <a:pt x="137" y="1170"/>
                  </a:lnTo>
                  <a:lnTo>
                    <a:pt x="133" y="1169"/>
                  </a:lnTo>
                  <a:lnTo>
                    <a:pt x="96" y="1147"/>
                  </a:lnTo>
                  <a:lnTo>
                    <a:pt x="87" y="1130"/>
                  </a:lnTo>
                  <a:lnTo>
                    <a:pt x="46" y="1102"/>
                  </a:lnTo>
                  <a:lnTo>
                    <a:pt x="0" y="1079"/>
                  </a:lnTo>
                  <a:lnTo>
                    <a:pt x="4" y="1069"/>
                  </a:lnTo>
                  <a:lnTo>
                    <a:pt x="6" y="1061"/>
                  </a:lnTo>
                  <a:lnTo>
                    <a:pt x="11" y="1053"/>
                  </a:lnTo>
                  <a:lnTo>
                    <a:pt x="28" y="1019"/>
                  </a:lnTo>
                  <a:lnTo>
                    <a:pt x="49" y="948"/>
                  </a:lnTo>
                  <a:lnTo>
                    <a:pt x="66" y="892"/>
                  </a:lnTo>
                  <a:lnTo>
                    <a:pt x="94" y="837"/>
                  </a:lnTo>
                  <a:lnTo>
                    <a:pt x="125" y="768"/>
                  </a:lnTo>
                  <a:lnTo>
                    <a:pt x="128" y="765"/>
                  </a:lnTo>
                  <a:lnTo>
                    <a:pt x="133" y="755"/>
                  </a:lnTo>
                  <a:lnTo>
                    <a:pt x="158" y="731"/>
                  </a:lnTo>
                  <a:lnTo>
                    <a:pt x="140" y="676"/>
                  </a:lnTo>
                  <a:lnTo>
                    <a:pt x="113" y="589"/>
                  </a:lnTo>
                  <a:lnTo>
                    <a:pt x="110" y="575"/>
                  </a:lnTo>
                  <a:lnTo>
                    <a:pt x="109" y="563"/>
                  </a:lnTo>
                  <a:lnTo>
                    <a:pt x="111" y="554"/>
                  </a:lnTo>
                  <a:lnTo>
                    <a:pt x="117" y="537"/>
                  </a:lnTo>
                  <a:lnTo>
                    <a:pt x="124" y="524"/>
                  </a:lnTo>
                  <a:lnTo>
                    <a:pt x="132" y="514"/>
                  </a:lnTo>
                  <a:lnTo>
                    <a:pt x="155" y="495"/>
                  </a:lnTo>
                  <a:lnTo>
                    <a:pt x="184" y="476"/>
                  </a:lnTo>
                  <a:lnTo>
                    <a:pt x="199" y="465"/>
                  </a:lnTo>
                  <a:lnTo>
                    <a:pt x="203" y="453"/>
                  </a:lnTo>
                  <a:lnTo>
                    <a:pt x="215" y="416"/>
                  </a:lnTo>
                  <a:lnTo>
                    <a:pt x="229" y="394"/>
                  </a:lnTo>
                  <a:lnTo>
                    <a:pt x="231" y="389"/>
                  </a:lnTo>
                  <a:lnTo>
                    <a:pt x="235" y="379"/>
                  </a:lnTo>
                  <a:lnTo>
                    <a:pt x="248" y="357"/>
                  </a:lnTo>
                  <a:lnTo>
                    <a:pt x="249" y="356"/>
                  </a:lnTo>
                  <a:lnTo>
                    <a:pt x="259" y="345"/>
                  </a:lnTo>
                  <a:lnTo>
                    <a:pt x="269" y="331"/>
                  </a:lnTo>
                  <a:lnTo>
                    <a:pt x="291" y="316"/>
                  </a:lnTo>
                  <a:lnTo>
                    <a:pt x="293" y="316"/>
                  </a:lnTo>
                  <a:lnTo>
                    <a:pt x="313" y="301"/>
                  </a:lnTo>
                  <a:lnTo>
                    <a:pt x="317" y="300"/>
                  </a:lnTo>
                  <a:lnTo>
                    <a:pt x="324" y="288"/>
                  </a:lnTo>
                  <a:lnTo>
                    <a:pt x="329" y="280"/>
                  </a:lnTo>
                  <a:lnTo>
                    <a:pt x="339" y="262"/>
                  </a:lnTo>
                  <a:lnTo>
                    <a:pt x="361" y="229"/>
                  </a:lnTo>
                  <a:lnTo>
                    <a:pt x="365" y="221"/>
                  </a:lnTo>
                  <a:lnTo>
                    <a:pt x="374" y="199"/>
                  </a:lnTo>
                  <a:lnTo>
                    <a:pt x="385" y="185"/>
                  </a:lnTo>
                  <a:lnTo>
                    <a:pt x="408" y="158"/>
                  </a:lnTo>
                  <a:lnTo>
                    <a:pt x="423" y="142"/>
                  </a:lnTo>
                  <a:lnTo>
                    <a:pt x="428" y="138"/>
                  </a:lnTo>
                  <a:lnTo>
                    <a:pt x="449" y="110"/>
                  </a:lnTo>
                  <a:lnTo>
                    <a:pt x="466" y="93"/>
                  </a:lnTo>
                  <a:lnTo>
                    <a:pt x="487" y="76"/>
                  </a:lnTo>
                  <a:lnTo>
                    <a:pt x="500" y="65"/>
                  </a:lnTo>
                  <a:lnTo>
                    <a:pt x="512" y="56"/>
                  </a:lnTo>
                  <a:lnTo>
                    <a:pt x="557" y="23"/>
                  </a:lnTo>
                  <a:lnTo>
                    <a:pt x="560" y="22"/>
                  </a:lnTo>
                  <a:lnTo>
                    <a:pt x="602" y="0"/>
                  </a:lnTo>
                  <a:lnTo>
                    <a:pt x="628" y="46"/>
                  </a:lnTo>
                  <a:lnTo>
                    <a:pt x="622" y="68"/>
                  </a:lnTo>
                  <a:lnTo>
                    <a:pt x="621" y="75"/>
                  </a:lnTo>
                  <a:lnTo>
                    <a:pt x="610" y="115"/>
                  </a:lnTo>
                  <a:lnTo>
                    <a:pt x="592" y="146"/>
                  </a:lnTo>
                  <a:lnTo>
                    <a:pt x="586" y="155"/>
                  </a:lnTo>
                  <a:lnTo>
                    <a:pt x="591" y="170"/>
                  </a:lnTo>
                  <a:lnTo>
                    <a:pt x="592" y="177"/>
                  </a:lnTo>
                  <a:lnTo>
                    <a:pt x="584" y="183"/>
                  </a:lnTo>
                  <a:lnTo>
                    <a:pt x="575" y="206"/>
                  </a:lnTo>
                  <a:close/>
                </a:path>
              </a:pathLst>
            </a:custGeom>
            <a:solidFill>
              <a:srgbClr val="DCF0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205" name="Freeform 22"/>
            <p:cNvSpPr>
              <a:spLocks/>
            </p:cNvSpPr>
            <p:nvPr/>
          </p:nvSpPr>
          <p:spPr bwMode="auto">
            <a:xfrm>
              <a:off x="3871" y="597"/>
              <a:ext cx="669" cy="625"/>
            </a:xfrm>
            <a:custGeom>
              <a:avLst/>
              <a:gdLst>
                <a:gd name="T0" fmla="*/ 539 w 669"/>
                <a:gd name="T1" fmla="*/ 126 h 625"/>
                <a:gd name="T2" fmla="*/ 548 w 669"/>
                <a:gd name="T3" fmla="*/ 142 h 625"/>
                <a:gd name="T4" fmla="*/ 569 w 669"/>
                <a:gd name="T5" fmla="*/ 133 h 625"/>
                <a:gd name="T6" fmla="*/ 582 w 669"/>
                <a:gd name="T7" fmla="*/ 138 h 625"/>
                <a:gd name="T8" fmla="*/ 593 w 669"/>
                <a:gd name="T9" fmla="*/ 167 h 625"/>
                <a:gd name="T10" fmla="*/ 622 w 669"/>
                <a:gd name="T11" fmla="*/ 201 h 625"/>
                <a:gd name="T12" fmla="*/ 656 w 669"/>
                <a:gd name="T13" fmla="*/ 257 h 625"/>
                <a:gd name="T14" fmla="*/ 659 w 669"/>
                <a:gd name="T15" fmla="*/ 283 h 625"/>
                <a:gd name="T16" fmla="*/ 639 w 669"/>
                <a:gd name="T17" fmla="*/ 295 h 625"/>
                <a:gd name="T18" fmla="*/ 650 w 669"/>
                <a:gd name="T19" fmla="*/ 379 h 625"/>
                <a:gd name="T20" fmla="*/ 604 w 669"/>
                <a:gd name="T21" fmla="*/ 416 h 625"/>
                <a:gd name="T22" fmla="*/ 588 w 669"/>
                <a:gd name="T23" fmla="*/ 400 h 625"/>
                <a:gd name="T24" fmla="*/ 571 w 669"/>
                <a:gd name="T25" fmla="*/ 377 h 625"/>
                <a:gd name="T26" fmla="*/ 556 w 669"/>
                <a:gd name="T27" fmla="*/ 366 h 625"/>
                <a:gd name="T28" fmla="*/ 529 w 669"/>
                <a:gd name="T29" fmla="*/ 362 h 625"/>
                <a:gd name="T30" fmla="*/ 507 w 669"/>
                <a:gd name="T31" fmla="*/ 388 h 625"/>
                <a:gd name="T32" fmla="*/ 513 w 669"/>
                <a:gd name="T33" fmla="*/ 408 h 625"/>
                <a:gd name="T34" fmla="*/ 510 w 669"/>
                <a:gd name="T35" fmla="*/ 433 h 625"/>
                <a:gd name="T36" fmla="*/ 485 w 669"/>
                <a:gd name="T37" fmla="*/ 419 h 625"/>
                <a:gd name="T38" fmla="*/ 479 w 669"/>
                <a:gd name="T39" fmla="*/ 422 h 625"/>
                <a:gd name="T40" fmla="*/ 473 w 669"/>
                <a:gd name="T41" fmla="*/ 430 h 625"/>
                <a:gd name="T42" fmla="*/ 454 w 669"/>
                <a:gd name="T43" fmla="*/ 435 h 625"/>
                <a:gd name="T44" fmla="*/ 427 w 669"/>
                <a:gd name="T45" fmla="*/ 448 h 625"/>
                <a:gd name="T46" fmla="*/ 447 w 669"/>
                <a:gd name="T47" fmla="*/ 471 h 625"/>
                <a:gd name="T48" fmla="*/ 453 w 669"/>
                <a:gd name="T49" fmla="*/ 498 h 625"/>
                <a:gd name="T50" fmla="*/ 447 w 669"/>
                <a:gd name="T51" fmla="*/ 529 h 625"/>
                <a:gd name="T52" fmla="*/ 432 w 669"/>
                <a:gd name="T53" fmla="*/ 562 h 625"/>
                <a:gd name="T54" fmla="*/ 435 w 669"/>
                <a:gd name="T55" fmla="*/ 580 h 625"/>
                <a:gd name="T56" fmla="*/ 439 w 669"/>
                <a:gd name="T57" fmla="*/ 602 h 625"/>
                <a:gd name="T58" fmla="*/ 427 w 669"/>
                <a:gd name="T59" fmla="*/ 619 h 625"/>
                <a:gd name="T60" fmla="*/ 402 w 669"/>
                <a:gd name="T61" fmla="*/ 617 h 625"/>
                <a:gd name="T62" fmla="*/ 367 w 669"/>
                <a:gd name="T63" fmla="*/ 603 h 625"/>
                <a:gd name="T64" fmla="*/ 341 w 669"/>
                <a:gd name="T65" fmla="*/ 594 h 625"/>
                <a:gd name="T66" fmla="*/ 307 w 669"/>
                <a:gd name="T67" fmla="*/ 592 h 625"/>
                <a:gd name="T68" fmla="*/ 277 w 669"/>
                <a:gd name="T69" fmla="*/ 577 h 625"/>
                <a:gd name="T70" fmla="*/ 247 w 669"/>
                <a:gd name="T71" fmla="*/ 589 h 625"/>
                <a:gd name="T72" fmla="*/ 202 w 669"/>
                <a:gd name="T73" fmla="*/ 574 h 625"/>
                <a:gd name="T74" fmla="*/ 179 w 669"/>
                <a:gd name="T75" fmla="*/ 580 h 625"/>
                <a:gd name="T76" fmla="*/ 119 w 669"/>
                <a:gd name="T77" fmla="*/ 592 h 625"/>
                <a:gd name="T78" fmla="*/ 96 w 669"/>
                <a:gd name="T79" fmla="*/ 602 h 625"/>
                <a:gd name="T80" fmla="*/ 85 w 669"/>
                <a:gd name="T81" fmla="*/ 591 h 625"/>
                <a:gd name="T82" fmla="*/ 68 w 669"/>
                <a:gd name="T83" fmla="*/ 576 h 625"/>
                <a:gd name="T84" fmla="*/ 33 w 669"/>
                <a:gd name="T85" fmla="*/ 585 h 625"/>
                <a:gd name="T86" fmla="*/ 14 w 669"/>
                <a:gd name="T87" fmla="*/ 609 h 625"/>
                <a:gd name="T88" fmla="*/ 7 w 669"/>
                <a:gd name="T89" fmla="*/ 606 h 625"/>
                <a:gd name="T90" fmla="*/ 7 w 669"/>
                <a:gd name="T91" fmla="*/ 580 h 625"/>
                <a:gd name="T92" fmla="*/ 17 w 669"/>
                <a:gd name="T93" fmla="*/ 566 h 625"/>
                <a:gd name="T94" fmla="*/ 19 w 669"/>
                <a:gd name="T95" fmla="*/ 550 h 625"/>
                <a:gd name="T96" fmla="*/ 44 w 669"/>
                <a:gd name="T97" fmla="*/ 536 h 625"/>
                <a:gd name="T98" fmla="*/ 49 w 669"/>
                <a:gd name="T99" fmla="*/ 491 h 625"/>
                <a:gd name="T100" fmla="*/ 78 w 669"/>
                <a:gd name="T101" fmla="*/ 389 h 625"/>
                <a:gd name="T102" fmla="*/ 109 w 669"/>
                <a:gd name="T103" fmla="*/ 287 h 625"/>
                <a:gd name="T104" fmla="*/ 180 w 669"/>
                <a:gd name="T105" fmla="*/ 183 h 625"/>
                <a:gd name="T106" fmla="*/ 236 w 669"/>
                <a:gd name="T107" fmla="*/ 99 h 625"/>
                <a:gd name="T108" fmla="*/ 439 w 669"/>
                <a:gd name="T109" fmla="*/ 32 h 625"/>
                <a:gd name="T110" fmla="*/ 505 w 669"/>
                <a:gd name="T111" fmla="*/ 122 h 6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669" h="625">
                  <a:moveTo>
                    <a:pt x="515" y="127"/>
                  </a:moveTo>
                  <a:lnTo>
                    <a:pt x="520" y="130"/>
                  </a:lnTo>
                  <a:lnTo>
                    <a:pt x="525" y="129"/>
                  </a:lnTo>
                  <a:lnTo>
                    <a:pt x="529" y="127"/>
                  </a:lnTo>
                  <a:lnTo>
                    <a:pt x="539" y="126"/>
                  </a:lnTo>
                  <a:lnTo>
                    <a:pt x="539" y="127"/>
                  </a:lnTo>
                  <a:lnTo>
                    <a:pt x="539" y="133"/>
                  </a:lnTo>
                  <a:lnTo>
                    <a:pt x="544" y="135"/>
                  </a:lnTo>
                  <a:lnTo>
                    <a:pt x="547" y="138"/>
                  </a:lnTo>
                  <a:lnTo>
                    <a:pt x="548" y="142"/>
                  </a:lnTo>
                  <a:lnTo>
                    <a:pt x="551" y="144"/>
                  </a:lnTo>
                  <a:lnTo>
                    <a:pt x="558" y="146"/>
                  </a:lnTo>
                  <a:lnTo>
                    <a:pt x="562" y="144"/>
                  </a:lnTo>
                  <a:lnTo>
                    <a:pt x="565" y="131"/>
                  </a:lnTo>
                  <a:lnTo>
                    <a:pt x="569" y="133"/>
                  </a:lnTo>
                  <a:lnTo>
                    <a:pt x="570" y="133"/>
                  </a:lnTo>
                  <a:lnTo>
                    <a:pt x="582" y="126"/>
                  </a:lnTo>
                  <a:lnTo>
                    <a:pt x="582" y="131"/>
                  </a:lnTo>
                  <a:lnTo>
                    <a:pt x="582" y="134"/>
                  </a:lnTo>
                  <a:lnTo>
                    <a:pt x="582" y="138"/>
                  </a:lnTo>
                  <a:lnTo>
                    <a:pt x="593" y="154"/>
                  </a:lnTo>
                  <a:lnTo>
                    <a:pt x="596" y="160"/>
                  </a:lnTo>
                  <a:lnTo>
                    <a:pt x="595" y="160"/>
                  </a:lnTo>
                  <a:lnTo>
                    <a:pt x="593" y="165"/>
                  </a:lnTo>
                  <a:lnTo>
                    <a:pt x="593" y="167"/>
                  </a:lnTo>
                  <a:lnTo>
                    <a:pt x="600" y="179"/>
                  </a:lnTo>
                  <a:lnTo>
                    <a:pt x="615" y="187"/>
                  </a:lnTo>
                  <a:lnTo>
                    <a:pt x="624" y="187"/>
                  </a:lnTo>
                  <a:lnTo>
                    <a:pt x="627" y="193"/>
                  </a:lnTo>
                  <a:lnTo>
                    <a:pt x="622" y="201"/>
                  </a:lnTo>
                  <a:lnTo>
                    <a:pt x="631" y="206"/>
                  </a:lnTo>
                  <a:lnTo>
                    <a:pt x="624" y="223"/>
                  </a:lnTo>
                  <a:lnTo>
                    <a:pt x="633" y="227"/>
                  </a:lnTo>
                  <a:lnTo>
                    <a:pt x="638" y="244"/>
                  </a:lnTo>
                  <a:lnTo>
                    <a:pt x="656" y="257"/>
                  </a:lnTo>
                  <a:lnTo>
                    <a:pt x="657" y="257"/>
                  </a:lnTo>
                  <a:lnTo>
                    <a:pt x="664" y="250"/>
                  </a:lnTo>
                  <a:lnTo>
                    <a:pt x="669" y="255"/>
                  </a:lnTo>
                  <a:lnTo>
                    <a:pt x="660" y="268"/>
                  </a:lnTo>
                  <a:lnTo>
                    <a:pt x="659" y="283"/>
                  </a:lnTo>
                  <a:lnTo>
                    <a:pt x="656" y="284"/>
                  </a:lnTo>
                  <a:lnTo>
                    <a:pt x="656" y="287"/>
                  </a:lnTo>
                  <a:lnTo>
                    <a:pt x="659" y="294"/>
                  </a:lnTo>
                  <a:lnTo>
                    <a:pt x="656" y="294"/>
                  </a:lnTo>
                  <a:lnTo>
                    <a:pt x="639" y="295"/>
                  </a:lnTo>
                  <a:lnTo>
                    <a:pt x="618" y="304"/>
                  </a:lnTo>
                  <a:lnTo>
                    <a:pt x="626" y="336"/>
                  </a:lnTo>
                  <a:lnTo>
                    <a:pt x="630" y="336"/>
                  </a:lnTo>
                  <a:lnTo>
                    <a:pt x="649" y="367"/>
                  </a:lnTo>
                  <a:lnTo>
                    <a:pt x="650" y="379"/>
                  </a:lnTo>
                  <a:lnTo>
                    <a:pt x="652" y="388"/>
                  </a:lnTo>
                  <a:lnTo>
                    <a:pt x="652" y="389"/>
                  </a:lnTo>
                  <a:lnTo>
                    <a:pt x="649" y="401"/>
                  </a:lnTo>
                  <a:lnTo>
                    <a:pt x="635" y="411"/>
                  </a:lnTo>
                  <a:lnTo>
                    <a:pt x="604" y="416"/>
                  </a:lnTo>
                  <a:lnTo>
                    <a:pt x="603" y="415"/>
                  </a:lnTo>
                  <a:lnTo>
                    <a:pt x="599" y="411"/>
                  </a:lnTo>
                  <a:lnTo>
                    <a:pt x="597" y="408"/>
                  </a:lnTo>
                  <a:lnTo>
                    <a:pt x="595" y="405"/>
                  </a:lnTo>
                  <a:lnTo>
                    <a:pt x="588" y="400"/>
                  </a:lnTo>
                  <a:lnTo>
                    <a:pt x="584" y="394"/>
                  </a:lnTo>
                  <a:lnTo>
                    <a:pt x="582" y="392"/>
                  </a:lnTo>
                  <a:lnTo>
                    <a:pt x="580" y="389"/>
                  </a:lnTo>
                  <a:lnTo>
                    <a:pt x="575" y="382"/>
                  </a:lnTo>
                  <a:lnTo>
                    <a:pt x="571" y="377"/>
                  </a:lnTo>
                  <a:lnTo>
                    <a:pt x="570" y="375"/>
                  </a:lnTo>
                  <a:lnTo>
                    <a:pt x="567" y="371"/>
                  </a:lnTo>
                  <a:lnTo>
                    <a:pt x="565" y="367"/>
                  </a:lnTo>
                  <a:lnTo>
                    <a:pt x="560" y="366"/>
                  </a:lnTo>
                  <a:lnTo>
                    <a:pt x="556" y="366"/>
                  </a:lnTo>
                  <a:lnTo>
                    <a:pt x="552" y="366"/>
                  </a:lnTo>
                  <a:lnTo>
                    <a:pt x="545" y="364"/>
                  </a:lnTo>
                  <a:lnTo>
                    <a:pt x="539" y="363"/>
                  </a:lnTo>
                  <a:lnTo>
                    <a:pt x="530" y="360"/>
                  </a:lnTo>
                  <a:lnTo>
                    <a:pt x="529" y="362"/>
                  </a:lnTo>
                  <a:lnTo>
                    <a:pt x="524" y="367"/>
                  </a:lnTo>
                  <a:lnTo>
                    <a:pt x="514" y="375"/>
                  </a:lnTo>
                  <a:lnTo>
                    <a:pt x="510" y="384"/>
                  </a:lnTo>
                  <a:lnTo>
                    <a:pt x="507" y="386"/>
                  </a:lnTo>
                  <a:lnTo>
                    <a:pt x="507" y="388"/>
                  </a:lnTo>
                  <a:lnTo>
                    <a:pt x="507" y="390"/>
                  </a:lnTo>
                  <a:lnTo>
                    <a:pt x="507" y="396"/>
                  </a:lnTo>
                  <a:lnTo>
                    <a:pt x="510" y="400"/>
                  </a:lnTo>
                  <a:lnTo>
                    <a:pt x="511" y="404"/>
                  </a:lnTo>
                  <a:lnTo>
                    <a:pt x="513" y="408"/>
                  </a:lnTo>
                  <a:lnTo>
                    <a:pt x="514" y="412"/>
                  </a:lnTo>
                  <a:lnTo>
                    <a:pt x="520" y="418"/>
                  </a:lnTo>
                  <a:lnTo>
                    <a:pt x="518" y="427"/>
                  </a:lnTo>
                  <a:lnTo>
                    <a:pt x="517" y="435"/>
                  </a:lnTo>
                  <a:lnTo>
                    <a:pt x="510" y="433"/>
                  </a:lnTo>
                  <a:lnTo>
                    <a:pt x="500" y="427"/>
                  </a:lnTo>
                  <a:lnTo>
                    <a:pt x="499" y="426"/>
                  </a:lnTo>
                  <a:lnTo>
                    <a:pt x="495" y="423"/>
                  </a:lnTo>
                  <a:lnTo>
                    <a:pt x="487" y="419"/>
                  </a:lnTo>
                  <a:lnTo>
                    <a:pt x="485" y="419"/>
                  </a:lnTo>
                  <a:lnTo>
                    <a:pt x="485" y="418"/>
                  </a:lnTo>
                  <a:lnTo>
                    <a:pt x="483" y="416"/>
                  </a:lnTo>
                  <a:lnTo>
                    <a:pt x="481" y="418"/>
                  </a:lnTo>
                  <a:lnTo>
                    <a:pt x="480" y="419"/>
                  </a:lnTo>
                  <a:lnTo>
                    <a:pt x="479" y="422"/>
                  </a:lnTo>
                  <a:lnTo>
                    <a:pt x="477" y="423"/>
                  </a:lnTo>
                  <a:lnTo>
                    <a:pt x="477" y="424"/>
                  </a:lnTo>
                  <a:lnTo>
                    <a:pt x="476" y="426"/>
                  </a:lnTo>
                  <a:lnTo>
                    <a:pt x="475" y="427"/>
                  </a:lnTo>
                  <a:lnTo>
                    <a:pt x="473" y="430"/>
                  </a:lnTo>
                  <a:lnTo>
                    <a:pt x="470" y="433"/>
                  </a:lnTo>
                  <a:lnTo>
                    <a:pt x="469" y="434"/>
                  </a:lnTo>
                  <a:lnTo>
                    <a:pt x="461" y="434"/>
                  </a:lnTo>
                  <a:lnTo>
                    <a:pt x="458" y="435"/>
                  </a:lnTo>
                  <a:lnTo>
                    <a:pt x="454" y="435"/>
                  </a:lnTo>
                  <a:lnTo>
                    <a:pt x="446" y="437"/>
                  </a:lnTo>
                  <a:lnTo>
                    <a:pt x="435" y="439"/>
                  </a:lnTo>
                  <a:lnTo>
                    <a:pt x="430" y="439"/>
                  </a:lnTo>
                  <a:lnTo>
                    <a:pt x="423" y="441"/>
                  </a:lnTo>
                  <a:lnTo>
                    <a:pt x="427" y="448"/>
                  </a:lnTo>
                  <a:lnTo>
                    <a:pt x="430" y="450"/>
                  </a:lnTo>
                  <a:lnTo>
                    <a:pt x="436" y="457"/>
                  </a:lnTo>
                  <a:lnTo>
                    <a:pt x="442" y="464"/>
                  </a:lnTo>
                  <a:lnTo>
                    <a:pt x="445" y="467"/>
                  </a:lnTo>
                  <a:lnTo>
                    <a:pt x="447" y="471"/>
                  </a:lnTo>
                  <a:lnTo>
                    <a:pt x="449" y="475"/>
                  </a:lnTo>
                  <a:lnTo>
                    <a:pt x="450" y="480"/>
                  </a:lnTo>
                  <a:lnTo>
                    <a:pt x="451" y="490"/>
                  </a:lnTo>
                  <a:lnTo>
                    <a:pt x="451" y="491"/>
                  </a:lnTo>
                  <a:lnTo>
                    <a:pt x="453" y="498"/>
                  </a:lnTo>
                  <a:lnTo>
                    <a:pt x="454" y="504"/>
                  </a:lnTo>
                  <a:lnTo>
                    <a:pt x="453" y="509"/>
                  </a:lnTo>
                  <a:lnTo>
                    <a:pt x="451" y="513"/>
                  </a:lnTo>
                  <a:lnTo>
                    <a:pt x="449" y="521"/>
                  </a:lnTo>
                  <a:lnTo>
                    <a:pt x="447" y="529"/>
                  </a:lnTo>
                  <a:lnTo>
                    <a:pt x="446" y="536"/>
                  </a:lnTo>
                  <a:lnTo>
                    <a:pt x="445" y="540"/>
                  </a:lnTo>
                  <a:lnTo>
                    <a:pt x="442" y="547"/>
                  </a:lnTo>
                  <a:lnTo>
                    <a:pt x="435" y="558"/>
                  </a:lnTo>
                  <a:lnTo>
                    <a:pt x="432" y="562"/>
                  </a:lnTo>
                  <a:lnTo>
                    <a:pt x="426" y="566"/>
                  </a:lnTo>
                  <a:lnTo>
                    <a:pt x="421" y="572"/>
                  </a:lnTo>
                  <a:lnTo>
                    <a:pt x="428" y="576"/>
                  </a:lnTo>
                  <a:lnTo>
                    <a:pt x="431" y="579"/>
                  </a:lnTo>
                  <a:lnTo>
                    <a:pt x="435" y="580"/>
                  </a:lnTo>
                  <a:lnTo>
                    <a:pt x="442" y="583"/>
                  </a:lnTo>
                  <a:lnTo>
                    <a:pt x="450" y="587"/>
                  </a:lnTo>
                  <a:lnTo>
                    <a:pt x="445" y="596"/>
                  </a:lnTo>
                  <a:lnTo>
                    <a:pt x="441" y="600"/>
                  </a:lnTo>
                  <a:lnTo>
                    <a:pt x="439" y="602"/>
                  </a:lnTo>
                  <a:lnTo>
                    <a:pt x="438" y="604"/>
                  </a:lnTo>
                  <a:lnTo>
                    <a:pt x="432" y="613"/>
                  </a:lnTo>
                  <a:lnTo>
                    <a:pt x="431" y="613"/>
                  </a:lnTo>
                  <a:lnTo>
                    <a:pt x="428" y="617"/>
                  </a:lnTo>
                  <a:lnTo>
                    <a:pt x="427" y="619"/>
                  </a:lnTo>
                  <a:lnTo>
                    <a:pt x="424" y="625"/>
                  </a:lnTo>
                  <a:lnTo>
                    <a:pt x="413" y="622"/>
                  </a:lnTo>
                  <a:lnTo>
                    <a:pt x="411" y="619"/>
                  </a:lnTo>
                  <a:lnTo>
                    <a:pt x="408" y="619"/>
                  </a:lnTo>
                  <a:lnTo>
                    <a:pt x="402" y="617"/>
                  </a:lnTo>
                  <a:lnTo>
                    <a:pt x="397" y="614"/>
                  </a:lnTo>
                  <a:lnTo>
                    <a:pt x="386" y="611"/>
                  </a:lnTo>
                  <a:lnTo>
                    <a:pt x="381" y="609"/>
                  </a:lnTo>
                  <a:lnTo>
                    <a:pt x="376" y="607"/>
                  </a:lnTo>
                  <a:lnTo>
                    <a:pt x="367" y="603"/>
                  </a:lnTo>
                  <a:lnTo>
                    <a:pt x="366" y="602"/>
                  </a:lnTo>
                  <a:lnTo>
                    <a:pt x="357" y="599"/>
                  </a:lnTo>
                  <a:lnTo>
                    <a:pt x="355" y="598"/>
                  </a:lnTo>
                  <a:lnTo>
                    <a:pt x="346" y="596"/>
                  </a:lnTo>
                  <a:lnTo>
                    <a:pt x="341" y="594"/>
                  </a:lnTo>
                  <a:lnTo>
                    <a:pt x="334" y="591"/>
                  </a:lnTo>
                  <a:lnTo>
                    <a:pt x="330" y="589"/>
                  </a:lnTo>
                  <a:lnTo>
                    <a:pt x="322" y="591"/>
                  </a:lnTo>
                  <a:lnTo>
                    <a:pt x="315" y="592"/>
                  </a:lnTo>
                  <a:lnTo>
                    <a:pt x="307" y="592"/>
                  </a:lnTo>
                  <a:lnTo>
                    <a:pt x="302" y="594"/>
                  </a:lnTo>
                  <a:lnTo>
                    <a:pt x="295" y="595"/>
                  </a:lnTo>
                  <a:lnTo>
                    <a:pt x="287" y="588"/>
                  </a:lnTo>
                  <a:lnTo>
                    <a:pt x="281" y="581"/>
                  </a:lnTo>
                  <a:lnTo>
                    <a:pt x="277" y="577"/>
                  </a:lnTo>
                  <a:lnTo>
                    <a:pt x="273" y="574"/>
                  </a:lnTo>
                  <a:lnTo>
                    <a:pt x="266" y="579"/>
                  </a:lnTo>
                  <a:lnTo>
                    <a:pt x="262" y="580"/>
                  </a:lnTo>
                  <a:lnTo>
                    <a:pt x="255" y="584"/>
                  </a:lnTo>
                  <a:lnTo>
                    <a:pt x="247" y="589"/>
                  </a:lnTo>
                  <a:lnTo>
                    <a:pt x="244" y="584"/>
                  </a:lnTo>
                  <a:lnTo>
                    <a:pt x="242" y="580"/>
                  </a:lnTo>
                  <a:lnTo>
                    <a:pt x="235" y="570"/>
                  </a:lnTo>
                  <a:lnTo>
                    <a:pt x="214" y="573"/>
                  </a:lnTo>
                  <a:lnTo>
                    <a:pt x="202" y="574"/>
                  </a:lnTo>
                  <a:lnTo>
                    <a:pt x="195" y="574"/>
                  </a:lnTo>
                  <a:lnTo>
                    <a:pt x="191" y="574"/>
                  </a:lnTo>
                  <a:lnTo>
                    <a:pt x="188" y="574"/>
                  </a:lnTo>
                  <a:lnTo>
                    <a:pt x="182" y="580"/>
                  </a:lnTo>
                  <a:lnTo>
                    <a:pt x="179" y="580"/>
                  </a:lnTo>
                  <a:lnTo>
                    <a:pt x="169" y="585"/>
                  </a:lnTo>
                  <a:lnTo>
                    <a:pt x="157" y="587"/>
                  </a:lnTo>
                  <a:lnTo>
                    <a:pt x="154" y="587"/>
                  </a:lnTo>
                  <a:lnTo>
                    <a:pt x="123" y="584"/>
                  </a:lnTo>
                  <a:lnTo>
                    <a:pt x="119" y="592"/>
                  </a:lnTo>
                  <a:lnTo>
                    <a:pt x="109" y="600"/>
                  </a:lnTo>
                  <a:lnTo>
                    <a:pt x="108" y="600"/>
                  </a:lnTo>
                  <a:lnTo>
                    <a:pt x="98" y="602"/>
                  </a:lnTo>
                  <a:lnTo>
                    <a:pt x="96" y="603"/>
                  </a:lnTo>
                  <a:lnTo>
                    <a:pt x="96" y="602"/>
                  </a:lnTo>
                  <a:lnTo>
                    <a:pt x="93" y="598"/>
                  </a:lnTo>
                  <a:lnTo>
                    <a:pt x="97" y="594"/>
                  </a:lnTo>
                  <a:lnTo>
                    <a:pt x="98" y="592"/>
                  </a:lnTo>
                  <a:lnTo>
                    <a:pt x="93" y="584"/>
                  </a:lnTo>
                  <a:lnTo>
                    <a:pt x="85" y="591"/>
                  </a:lnTo>
                  <a:lnTo>
                    <a:pt x="83" y="589"/>
                  </a:lnTo>
                  <a:lnTo>
                    <a:pt x="83" y="587"/>
                  </a:lnTo>
                  <a:lnTo>
                    <a:pt x="82" y="583"/>
                  </a:lnTo>
                  <a:lnTo>
                    <a:pt x="70" y="577"/>
                  </a:lnTo>
                  <a:lnTo>
                    <a:pt x="68" y="576"/>
                  </a:lnTo>
                  <a:lnTo>
                    <a:pt x="66" y="569"/>
                  </a:lnTo>
                  <a:lnTo>
                    <a:pt x="47" y="579"/>
                  </a:lnTo>
                  <a:lnTo>
                    <a:pt x="43" y="585"/>
                  </a:lnTo>
                  <a:lnTo>
                    <a:pt x="36" y="574"/>
                  </a:lnTo>
                  <a:lnTo>
                    <a:pt x="33" y="585"/>
                  </a:lnTo>
                  <a:lnTo>
                    <a:pt x="29" y="598"/>
                  </a:lnTo>
                  <a:lnTo>
                    <a:pt x="22" y="598"/>
                  </a:lnTo>
                  <a:lnTo>
                    <a:pt x="21" y="598"/>
                  </a:lnTo>
                  <a:lnTo>
                    <a:pt x="19" y="602"/>
                  </a:lnTo>
                  <a:lnTo>
                    <a:pt x="14" y="609"/>
                  </a:lnTo>
                  <a:lnTo>
                    <a:pt x="13" y="611"/>
                  </a:lnTo>
                  <a:lnTo>
                    <a:pt x="6" y="621"/>
                  </a:lnTo>
                  <a:lnTo>
                    <a:pt x="3" y="618"/>
                  </a:lnTo>
                  <a:lnTo>
                    <a:pt x="9" y="610"/>
                  </a:lnTo>
                  <a:lnTo>
                    <a:pt x="7" y="606"/>
                  </a:lnTo>
                  <a:lnTo>
                    <a:pt x="6" y="602"/>
                  </a:lnTo>
                  <a:lnTo>
                    <a:pt x="3" y="596"/>
                  </a:lnTo>
                  <a:lnTo>
                    <a:pt x="3" y="595"/>
                  </a:lnTo>
                  <a:lnTo>
                    <a:pt x="0" y="588"/>
                  </a:lnTo>
                  <a:lnTo>
                    <a:pt x="7" y="580"/>
                  </a:lnTo>
                  <a:lnTo>
                    <a:pt x="9" y="580"/>
                  </a:lnTo>
                  <a:lnTo>
                    <a:pt x="6" y="573"/>
                  </a:lnTo>
                  <a:lnTo>
                    <a:pt x="6" y="572"/>
                  </a:lnTo>
                  <a:lnTo>
                    <a:pt x="6" y="570"/>
                  </a:lnTo>
                  <a:lnTo>
                    <a:pt x="17" y="566"/>
                  </a:lnTo>
                  <a:lnTo>
                    <a:pt x="18" y="565"/>
                  </a:lnTo>
                  <a:lnTo>
                    <a:pt x="19" y="564"/>
                  </a:lnTo>
                  <a:lnTo>
                    <a:pt x="19" y="562"/>
                  </a:lnTo>
                  <a:lnTo>
                    <a:pt x="21" y="559"/>
                  </a:lnTo>
                  <a:lnTo>
                    <a:pt x="19" y="550"/>
                  </a:lnTo>
                  <a:lnTo>
                    <a:pt x="21" y="550"/>
                  </a:lnTo>
                  <a:lnTo>
                    <a:pt x="28" y="550"/>
                  </a:lnTo>
                  <a:lnTo>
                    <a:pt x="28" y="544"/>
                  </a:lnTo>
                  <a:lnTo>
                    <a:pt x="38" y="539"/>
                  </a:lnTo>
                  <a:lnTo>
                    <a:pt x="44" y="536"/>
                  </a:lnTo>
                  <a:lnTo>
                    <a:pt x="41" y="523"/>
                  </a:lnTo>
                  <a:lnTo>
                    <a:pt x="33" y="523"/>
                  </a:lnTo>
                  <a:lnTo>
                    <a:pt x="32" y="520"/>
                  </a:lnTo>
                  <a:lnTo>
                    <a:pt x="41" y="497"/>
                  </a:lnTo>
                  <a:lnTo>
                    <a:pt x="49" y="491"/>
                  </a:lnTo>
                  <a:lnTo>
                    <a:pt x="48" y="484"/>
                  </a:lnTo>
                  <a:lnTo>
                    <a:pt x="43" y="469"/>
                  </a:lnTo>
                  <a:lnTo>
                    <a:pt x="49" y="460"/>
                  </a:lnTo>
                  <a:lnTo>
                    <a:pt x="67" y="429"/>
                  </a:lnTo>
                  <a:lnTo>
                    <a:pt x="78" y="389"/>
                  </a:lnTo>
                  <a:lnTo>
                    <a:pt x="79" y="382"/>
                  </a:lnTo>
                  <a:lnTo>
                    <a:pt x="85" y="360"/>
                  </a:lnTo>
                  <a:lnTo>
                    <a:pt x="59" y="314"/>
                  </a:lnTo>
                  <a:lnTo>
                    <a:pt x="88" y="300"/>
                  </a:lnTo>
                  <a:lnTo>
                    <a:pt x="109" y="287"/>
                  </a:lnTo>
                  <a:lnTo>
                    <a:pt x="119" y="281"/>
                  </a:lnTo>
                  <a:lnTo>
                    <a:pt x="131" y="272"/>
                  </a:lnTo>
                  <a:lnTo>
                    <a:pt x="141" y="255"/>
                  </a:lnTo>
                  <a:lnTo>
                    <a:pt x="164" y="208"/>
                  </a:lnTo>
                  <a:lnTo>
                    <a:pt x="180" y="183"/>
                  </a:lnTo>
                  <a:lnTo>
                    <a:pt x="182" y="180"/>
                  </a:lnTo>
                  <a:lnTo>
                    <a:pt x="195" y="157"/>
                  </a:lnTo>
                  <a:lnTo>
                    <a:pt x="216" y="127"/>
                  </a:lnTo>
                  <a:lnTo>
                    <a:pt x="227" y="108"/>
                  </a:lnTo>
                  <a:lnTo>
                    <a:pt x="236" y="99"/>
                  </a:lnTo>
                  <a:lnTo>
                    <a:pt x="282" y="70"/>
                  </a:lnTo>
                  <a:lnTo>
                    <a:pt x="330" y="45"/>
                  </a:lnTo>
                  <a:lnTo>
                    <a:pt x="372" y="25"/>
                  </a:lnTo>
                  <a:lnTo>
                    <a:pt x="423" y="0"/>
                  </a:lnTo>
                  <a:lnTo>
                    <a:pt x="439" y="32"/>
                  </a:lnTo>
                  <a:lnTo>
                    <a:pt x="446" y="47"/>
                  </a:lnTo>
                  <a:lnTo>
                    <a:pt x="480" y="119"/>
                  </a:lnTo>
                  <a:lnTo>
                    <a:pt x="491" y="120"/>
                  </a:lnTo>
                  <a:lnTo>
                    <a:pt x="498" y="120"/>
                  </a:lnTo>
                  <a:lnTo>
                    <a:pt x="505" y="122"/>
                  </a:lnTo>
                  <a:lnTo>
                    <a:pt x="515" y="127"/>
                  </a:lnTo>
                  <a:close/>
                </a:path>
              </a:pathLst>
            </a:custGeom>
            <a:solidFill>
              <a:srgbClr val="DCF0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206" name="Freeform 23"/>
            <p:cNvSpPr>
              <a:spLocks/>
            </p:cNvSpPr>
            <p:nvPr/>
          </p:nvSpPr>
          <p:spPr bwMode="auto">
            <a:xfrm>
              <a:off x="4294" y="337"/>
              <a:ext cx="999" cy="780"/>
            </a:xfrm>
            <a:custGeom>
              <a:avLst/>
              <a:gdLst>
                <a:gd name="T0" fmla="*/ 965 w 999"/>
                <a:gd name="T1" fmla="*/ 348 h 780"/>
                <a:gd name="T2" fmla="*/ 973 w 999"/>
                <a:gd name="T3" fmla="*/ 364 h 780"/>
                <a:gd name="T4" fmla="*/ 967 w 999"/>
                <a:gd name="T5" fmla="*/ 404 h 780"/>
                <a:gd name="T6" fmla="*/ 902 w 999"/>
                <a:gd name="T7" fmla="*/ 386 h 780"/>
                <a:gd name="T8" fmla="*/ 914 w 999"/>
                <a:gd name="T9" fmla="*/ 416 h 780"/>
                <a:gd name="T10" fmla="*/ 902 w 999"/>
                <a:gd name="T11" fmla="*/ 457 h 780"/>
                <a:gd name="T12" fmla="*/ 883 w 999"/>
                <a:gd name="T13" fmla="*/ 469 h 780"/>
                <a:gd name="T14" fmla="*/ 849 w 999"/>
                <a:gd name="T15" fmla="*/ 498 h 780"/>
                <a:gd name="T16" fmla="*/ 857 w 999"/>
                <a:gd name="T17" fmla="*/ 530 h 780"/>
                <a:gd name="T18" fmla="*/ 852 w 999"/>
                <a:gd name="T19" fmla="*/ 562 h 780"/>
                <a:gd name="T20" fmla="*/ 839 w 999"/>
                <a:gd name="T21" fmla="*/ 573 h 780"/>
                <a:gd name="T22" fmla="*/ 816 w 999"/>
                <a:gd name="T23" fmla="*/ 555 h 780"/>
                <a:gd name="T24" fmla="*/ 830 w 999"/>
                <a:gd name="T25" fmla="*/ 489 h 780"/>
                <a:gd name="T26" fmla="*/ 835 w 999"/>
                <a:gd name="T27" fmla="*/ 439 h 780"/>
                <a:gd name="T28" fmla="*/ 817 w 999"/>
                <a:gd name="T29" fmla="*/ 412 h 780"/>
                <a:gd name="T30" fmla="*/ 778 w 999"/>
                <a:gd name="T31" fmla="*/ 391 h 780"/>
                <a:gd name="T32" fmla="*/ 736 w 999"/>
                <a:gd name="T33" fmla="*/ 380 h 780"/>
                <a:gd name="T34" fmla="*/ 704 w 999"/>
                <a:gd name="T35" fmla="*/ 354 h 780"/>
                <a:gd name="T36" fmla="*/ 684 w 999"/>
                <a:gd name="T37" fmla="*/ 323 h 780"/>
                <a:gd name="T38" fmla="*/ 650 w 999"/>
                <a:gd name="T39" fmla="*/ 334 h 780"/>
                <a:gd name="T40" fmla="*/ 631 w 999"/>
                <a:gd name="T41" fmla="*/ 359 h 780"/>
                <a:gd name="T42" fmla="*/ 621 w 999"/>
                <a:gd name="T43" fmla="*/ 375 h 780"/>
                <a:gd name="T44" fmla="*/ 609 w 999"/>
                <a:gd name="T45" fmla="*/ 382 h 780"/>
                <a:gd name="T46" fmla="*/ 586 w 999"/>
                <a:gd name="T47" fmla="*/ 375 h 780"/>
                <a:gd name="T48" fmla="*/ 557 w 999"/>
                <a:gd name="T49" fmla="*/ 394 h 780"/>
                <a:gd name="T50" fmla="*/ 545 w 999"/>
                <a:gd name="T51" fmla="*/ 429 h 780"/>
                <a:gd name="T52" fmla="*/ 527 w 999"/>
                <a:gd name="T53" fmla="*/ 450 h 780"/>
                <a:gd name="T54" fmla="*/ 526 w 999"/>
                <a:gd name="T55" fmla="*/ 470 h 780"/>
                <a:gd name="T56" fmla="*/ 523 w 999"/>
                <a:gd name="T57" fmla="*/ 502 h 780"/>
                <a:gd name="T58" fmla="*/ 523 w 999"/>
                <a:gd name="T59" fmla="*/ 524 h 780"/>
                <a:gd name="T60" fmla="*/ 524 w 999"/>
                <a:gd name="T61" fmla="*/ 536 h 780"/>
                <a:gd name="T62" fmla="*/ 523 w 999"/>
                <a:gd name="T63" fmla="*/ 554 h 780"/>
                <a:gd name="T64" fmla="*/ 523 w 999"/>
                <a:gd name="T65" fmla="*/ 577 h 780"/>
                <a:gd name="T66" fmla="*/ 531 w 999"/>
                <a:gd name="T67" fmla="*/ 618 h 780"/>
                <a:gd name="T68" fmla="*/ 539 w 999"/>
                <a:gd name="T69" fmla="*/ 641 h 780"/>
                <a:gd name="T70" fmla="*/ 531 w 999"/>
                <a:gd name="T71" fmla="*/ 672 h 780"/>
                <a:gd name="T72" fmla="*/ 507 w 999"/>
                <a:gd name="T73" fmla="*/ 683 h 780"/>
                <a:gd name="T74" fmla="*/ 490 w 999"/>
                <a:gd name="T75" fmla="*/ 725 h 780"/>
                <a:gd name="T76" fmla="*/ 492 w 999"/>
                <a:gd name="T77" fmla="*/ 743 h 780"/>
                <a:gd name="T78" fmla="*/ 484 w 999"/>
                <a:gd name="T79" fmla="*/ 758 h 780"/>
                <a:gd name="T80" fmla="*/ 477 w 999"/>
                <a:gd name="T81" fmla="*/ 761 h 780"/>
                <a:gd name="T82" fmla="*/ 463 w 999"/>
                <a:gd name="T83" fmla="*/ 757 h 780"/>
                <a:gd name="T84" fmla="*/ 429 w 999"/>
                <a:gd name="T85" fmla="*/ 743 h 780"/>
                <a:gd name="T86" fmla="*/ 396 w 999"/>
                <a:gd name="T87" fmla="*/ 734 h 780"/>
                <a:gd name="T88" fmla="*/ 357 w 999"/>
                <a:gd name="T89" fmla="*/ 735 h 780"/>
                <a:gd name="T90" fmla="*/ 321 w 999"/>
                <a:gd name="T91" fmla="*/ 766 h 780"/>
                <a:gd name="T92" fmla="*/ 296 w 999"/>
                <a:gd name="T93" fmla="*/ 766 h 780"/>
                <a:gd name="T94" fmla="*/ 260 w 999"/>
                <a:gd name="T95" fmla="*/ 764 h 780"/>
                <a:gd name="T96" fmla="*/ 233 w 999"/>
                <a:gd name="T97" fmla="*/ 762 h 780"/>
                <a:gd name="T98" fmla="*/ 212 w 999"/>
                <a:gd name="T99" fmla="*/ 725 h 780"/>
                <a:gd name="T100" fmla="*/ 184 w 999"/>
                <a:gd name="T101" fmla="*/ 680 h 780"/>
                <a:gd name="T102" fmla="*/ 195 w 999"/>
                <a:gd name="T103" fmla="*/ 564 h 780"/>
                <a:gd name="T104" fmla="*/ 234 w 999"/>
                <a:gd name="T105" fmla="*/ 517 h 780"/>
                <a:gd name="T106" fmla="*/ 177 w 999"/>
                <a:gd name="T107" fmla="*/ 439 h 780"/>
                <a:gd name="T108" fmla="*/ 147 w 999"/>
                <a:gd name="T109" fmla="*/ 393 h 780"/>
                <a:gd name="T110" fmla="*/ 116 w 999"/>
                <a:gd name="T111" fmla="*/ 387 h 780"/>
                <a:gd name="T112" fmla="*/ 23 w 999"/>
                <a:gd name="T113" fmla="*/ 307 h 780"/>
                <a:gd name="T114" fmla="*/ 233 w 999"/>
                <a:gd name="T115" fmla="*/ 98 h 780"/>
                <a:gd name="T116" fmla="*/ 537 w 999"/>
                <a:gd name="T117" fmla="*/ 7 h 780"/>
                <a:gd name="T118" fmla="*/ 812 w 999"/>
                <a:gd name="T119" fmla="*/ 57 h 780"/>
                <a:gd name="T120" fmla="*/ 997 w 999"/>
                <a:gd name="T121" fmla="*/ 168 h 7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999" h="780">
                  <a:moveTo>
                    <a:pt x="969" y="281"/>
                  </a:moveTo>
                  <a:lnTo>
                    <a:pt x="955" y="334"/>
                  </a:lnTo>
                  <a:lnTo>
                    <a:pt x="956" y="337"/>
                  </a:lnTo>
                  <a:lnTo>
                    <a:pt x="958" y="338"/>
                  </a:lnTo>
                  <a:lnTo>
                    <a:pt x="961" y="341"/>
                  </a:lnTo>
                  <a:lnTo>
                    <a:pt x="961" y="342"/>
                  </a:lnTo>
                  <a:lnTo>
                    <a:pt x="962" y="344"/>
                  </a:lnTo>
                  <a:lnTo>
                    <a:pt x="962" y="345"/>
                  </a:lnTo>
                  <a:lnTo>
                    <a:pt x="963" y="344"/>
                  </a:lnTo>
                  <a:lnTo>
                    <a:pt x="965" y="348"/>
                  </a:lnTo>
                  <a:lnTo>
                    <a:pt x="966" y="348"/>
                  </a:lnTo>
                  <a:lnTo>
                    <a:pt x="967" y="353"/>
                  </a:lnTo>
                  <a:lnTo>
                    <a:pt x="966" y="354"/>
                  </a:lnTo>
                  <a:lnTo>
                    <a:pt x="969" y="357"/>
                  </a:lnTo>
                  <a:lnTo>
                    <a:pt x="970" y="359"/>
                  </a:lnTo>
                  <a:lnTo>
                    <a:pt x="973" y="361"/>
                  </a:lnTo>
                  <a:lnTo>
                    <a:pt x="973" y="360"/>
                  </a:lnTo>
                  <a:lnTo>
                    <a:pt x="974" y="361"/>
                  </a:lnTo>
                  <a:lnTo>
                    <a:pt x="974" y="364"/>
                  </a:lnTo>
                  <a:lnTo>
                    <a:pt x="973" y="364"/>
                  </a:lnTo>
                  <a:lnTo>
                    <a:pt x="973" y="365"/>
                  </a:lnTo>
                  <a:lnTo>
                    <a:pt x="976" y="369"/>
                  </a:lnTo>
                  <a:lnTo>
                    <a:pt x="978" y="374"/>
                  </a:lnTo>
                  <a:lnTo>
                    <a:pt x="980" y="382"/>
                  </a:lnTo>
                  <a:lnTo>
                    <a:pt x="980" y="383"/>
                  </a:lnTo>
                  <a:lnTo>
                    <a:pt x="981" y="387"/>
                  </a:lnTo>
                  <a:lnTo>
                    <a:pt x="981" y="389"/>
                  </a:lnTo>
                  <a:lnTo>
                    <a:pt x="981" y="393"/>
                  </a:lnTo>
                  <a:lnTo>
                    <a:pt x="973" y="404"/>
                  </a:lnTo>
                  <a:lnTo>
                    <a:pt x="967" y="404"/>
                  </a:lnTo>
                  <a:lnTo>
                    <a:pt x="965" y="404"/>
                  </a:lnTo>
                  <a:lnTo>
                    <a:pt x="962" y="404"/>
                  </a:lnTo>
                  <a:lnTo>
                    <a:pt x="955" y="405"/>
                  </a:lnTo>
                  <a:lnTo>
                    <a:pt x="946" y="408"/>
                  </a:lnTo>
                  <a:lnTo>
                    <a:pt x="933" y="398"/>
                  </a:lnTo>
                  <a:lnTo>
                    <a:pt x="928" y="394"/>
                  </a:lnTo>
                  <a:lnTo>
                    <a:pt x="914" y="387"/>
                  </a:lnTo>
                  <a:lnTo>
                    <a:pt x="913" y="386"/>
                  </a:lnTo>
                  <a:lnTo>
                    <a:pt x="905" y="383"/>
                  </a:lnTo>
                  <a:lnTo>
                    <a:pt x="902" y="386"/>
                  </a:lnTo>
                  <a:lnTo>
                    <a:pt x="899" y="387"/>
                  </a:lnTo>
                  <a:lnTo>
                    <a:pt x="901" y="391"/>
                  </a:lnTo>
                  <a:lnTo>
                    <a:pt x="905" y="390"/>
                  </a:lnTo>
                  <a:lnTo>
                    <a:pt x="907" y="399"/>
                  </a:lnTo>
                  <a:lnTo>
                    <a:pt x="909" y="399"/>
                  </a:lnTo>
                  <a:lnTo>
                    <a:pt x="911" y="405"/>
                  </a:lnTo>
                  <a:lnTo>
                    <a:pt x="914" y="408"/>
                  </a:lnTo>
                  <a:lnTo>
                    <a:pt x="914" y="412"/>
                  </a:lnTo>
                  <a:lnTo>
                    <a:pt x="914" y="413"/>
                  </a:lnTo>
                  <a:lnTo>
                    <a:pt x="914" y="416"/>
                  </a:lnTo>
                  <a:lnTo>
                    <a:pt x="911" y="421"/>
                  </a:lnTo>
                  <a:lnTo>
                    <a:pt x="911" y="423"/>
                  </a:lnTo>
                  <a:lnTo>
                    <a:pt x="911" y="424"/>
                  </a:lnTo>
                  <a:lnTo>
                    <a:pt x="911" y="427"/>
                  </a:lnTo>
                  <a:lnTo>
                    <a:pt x="913" y="432"/>
                  </a:lnTo>
                  <a:lnTo>
                    <a:pt x="914" y="435"/>
                  </a:lnTo>
                  <a:lnTo>
                    <a:pt x="910" y="446"/>
                  </a:lnTo>
                  <a:lnTo>
                    <a:pt x="907" y="451"/>
                  </a:lnTo>
                  <a:lnTo>
                    <a:pt x="903" y="455"/>
                  </a:lnTo>
                  <a:lnTo>
                    <a:pt x="902" y="457"/>
                  </a:lnTo>
                  <a:lnTo>
                    <a:pt x="902" y="455"/>
                  </a:lnTo>
                  <a:lnTo>
                    <a:pt x="899" y="454"/>
                  </a:lnTo>
                  <a:lnTo>
                    <a:pt x="894" y="453"/>
                  </a:lnTo>
                  <a:lnTo>
                    <a:pt x="894" y="454"/>
                  </a:lnTo>
                  <a:lnTo>
                    <a:pt x="890" y="459"/>
                  </a:lnTo>
                  <a:lnTo>
                    <a:pt x="888" y="462"/>
                  </a:lnTo>
                  <a:lnTo>
                    <a:pt x="883" y="465"/>
                  </a:lnTo>
                  <a:lnTo>
                    <a:pt x="883" y="465"/>
                  </a:lnTo>
                  <a:lnTo>
                    <a:pt x="883" y="466"/>
                  </a:lnTo>
                  <a:lnTo>
                    <a:pt x="883" y="469"/>
                  </a:lnTo>
                  <a:lnTo>
                    <a:pt x="883" y="472"/>
                  </a:lnTo>
                  <a:lnTo>
                    <a:pt x="875" y="487"/>
                  </a:lnTo>
                  <a:lnTo>
                    <a:pt x="872" y="488"/>
                  </a:lnTo>
                  <a:lnTo>
                    <a:pt x="871" y="487"/>
                  </a:lnTo>
                  <a:lnTo>
                    <a:pt x="869" y="485"/>
                  </a:lnTo>
                  <a:lnTo>
                    <a:pt x="867" y="488"/>
                  </a:lnTo>
                  <a:lnTo>
                    <a:pt x="860" y="491"/>
                  </a:lnTo>
                  <a:lnTo>
                    <a:pt x="858" y="489"/>
                  </a:lnTo>
                  <a:lnTo>
                    <a:pt x="853" y="495"/>
                  </a:lnTo>
                  <a:lnTo>
                    <a:pt x="849" y="498"/>
                  </a:lnTo>
                  <a:lnTo>
                    <a:pt x="850" y="509"/>
                  </a:lnTo>
                  <a:lnTo>
                    <a:pt x="853" y="511"/>
                  </a:lnTo>
                  <a:lnTo>
                    <a:pt x="853" y="513"/>
                  </a:lnTo>
                  <a:lnTo>
                    <a:pt x="856" y="514"/>
                  </a:lnTo>
                  <a:lnTo>
                    <a:pt x="856" y="515"/>
                  </a:lnTo>
                  <a:lnTo>
                    <a:pt x="857" y="521"/>
                  </a:lnTo>
                  <a:lnTo>
                    <a:pt x="856" y="521"/>
                  </a:lnTo>
                  <a:lnTo>
                    <a:pt x="856" y="522"/>
                  </a:lnTo>
                  <a:lnTo>
                    <a:pt x="856" y="526"/>
                  </a:lnTo>
                  <a:lnTo>
                    <a:pt x="857" y="530"/>
                  </a:lnTo>
                  <a:lnTo>
                    <a:pt x="857" y="530"/>
                  </a:lnTo>
                  <a:lnTo>
                    <a:pt x="856" y="532"/>
                  </a:lnTo>
                  <a:lnTo>
                    <a:pt x="856" y="533"/>
                  </a:lnTo>
                  <a:lnTo>
                    <a:pt x="854" y="534"/>
                  </a:lnTo>
                  <a:lnTo>
                    <a:pt x="856" y="536"/>
                  </a:lnTo>
                  <a:lnTo>
                    <a:pt x="854" y="541"/>
                  </a:lnTo>
                  <a:lnTo>
                    <a:pt x="856" y="545"/>
                  </a:lnTo>
                  <a:lnTo>
                    <a:pt x="856" y="547"/>
                  </a:lnTo>
                  <a:lnTo>
                    <a:pt x="857" y="547"/>
                  </a:lnTo>
                  <a:lnTo>
                    <a:pt x="852" y="562"/>
                  </a:lnTo>
                  <a:lnTo>
                    <a:pt x="850" y="563"/>
                  </a:lnTo>
                  <a:lnTo>
                    <a:pt x="847" y="569"/>
                  </a:lnTo>
                  <a:lnTo>
                    <a:pt x="846" y="571"/>
                  </a:lnTo>
                  <a:lnTo>
                    <a:pt x="845" y="577"/>
                  </a:lnTo>
                  <a:lnTo>
                    <a:pt x="843" y="578"/>
                  </a:lnTo>
                  <a:lnTo>
                    <a:pt x="842" y="577"/>
                  </a:lnTo>
                  <a:lnTo>
                    <a:pt x="842" y="575"/>
                  </a:lnTo>
                  <a:lnTo>
                    <a:pt x="842" y="574"/>
                  </a:lnTo>
                  <a:lnTo>
                    <a:pt x="839" y="574"/>
                  </a:lnTo>
                  <a:lnTo>
                    <a:pt x="839" y="573"/>
                  </a:lnTo>
                  <a:lnTo>
                    <a:pt x="838" y="573"/>
                  </a:lnTo>
                  <a:lnTo>
                    <a:pt x="837" y="573"/>
                  </a:lnTo>
                  <a:lnTo>
                    <a:pt x="835" y="571"/>
                  </a:lnTo>
                  <a:lnTo>
                    <a:pt x="834" y="570"/>
                  </a:lnTo>
                  <a:lnTo>
                    <a:pt x="831" y="570"/>
                  </a:lnTo>
                  <a:lnTo>
                    <a:pt x="826" y="566"/>
                  </a:lnTo>
                  <a:lnTo>
                    <a:pt x="823" y="564"/>
                  </a:lnTo>
                  <a:lnTo>
                    <a:pt x="820" y="563"/>
                  </a:lnTo>
                  <a:lnTo>
                    <a:pt x="816" y="558"/>
                  </a:lnTo>
                  <a:lnTo>
                    <a:pt x="816" y="555"/>
                  </a:lnTo>
                  <a:lnTo>
                    <a:pt x="815" y="544"/>
                  </a:lnTo>
                  <a:lnTo>
                    <a:pt x="815" y="540"/>
                  </a:lnTo>
                  <a:lnTo>
                    <a:pt x="813" y="536"/>
                  </a:lnTo>
                  <a:lnTo>
                    <a:pt x="812" y="530"/>
                  </a:lnTo>
                  <a:lnTo>
                    <a:pt x="812" y="528"/>
                  </a:lnTo>
                  <a:lnTo>
                    <a:pt x="816" y="519"/>
                  </a:lnTo>
                  <a:lnTo>
                    <a:pt x="819" y="514"/>
                  </a:lnTo>
                  <a:lnTo>
                    <a:pt x="823" y="504"/>
                  </a:lnTo>
                  <a:lnTo>
                    <a:pt x="827" y="496"/>
                  </a:lnTo>
                  <a:lnTo>
                    <a:pt x="830" y="489"/>
                  </a:lnTo>
                  <a:lnTo>
                    <a:pt x="831" y="488"/>
                  </a:lnTo>
                  <a:lnTo>
                    <a:pt x="834" y="483"/>
                  </a:lnTo>
                  <a:lnTo>
                    <a:pt x="838" y="473"/>
                  </a:lnTo>
                  <a:lnTo>
                    <a:pt x="839" y="465"/>
                  </a:lnTo>
                  <a:lnTo>
                    <a:pt x="841" y="462"/>
                  </a:lnTo>
                  <a:lnTo>
                    <a:pt x="842" y="459"/>
                  </a:lnTo>
                  <a:lnTo>
                    <a:pt x="842" y="450"/>
                  </a:lnTo>
                  <a:lnTo>
                    <a:pt x="841" y="446"/>
                  </a:lnTo>
                  <a:lnTo>
                    <a:pt x="837" y="439"/>
                  </a:lnTo>
                  <a:lnTo>
                    <a:pt x="835" y="439"/>
                  </a:lnTo>
                  <a:lnTo>
                    <a:pt x="834" y="435"/>
                  </a:lnTo>
                  <a:lnTo>
                    <a:pt x="832" y="434"/>
                  </a:lnTo>
                  <a:lnTo>
                    <a:pt x="831" y="432"/>
                  </a:lnTo>
                  <a:lnTo>
                    <a:pt x="827" y="427"/>
                  </a:lnTo>
                  <a:lnTo>
                    <a:pt x="826" y="424"/>
                  </a:lnTo>
                  <a:lnTo>
                    <a:pt x="823" y="420"/>
                  </a:lnTo>
                  <a:lnTo>
                    <a:pt x="822" y="420"/>
                  </a:lnTo>
                  <a:lnTo>
                    <a:pt x="822" y="417"/>
                  </a:lnTo>
                  <a:lnTo>
                    <a:pt x="819" y="414"/>
                  </a:lnTo>
                  <a:lnTo>
                    <a:pt x="817" y="412"/>
                  </a:lnTo>
                  <a:lnTo>
                    <a:pt x="815" y="408"/>
                  </a:lnTo>
                  <a:lnTo>
                    <a:pt x="813" y="405"/>
                  </a:lnTo>
                  <a:lnTo>
                    <a:pt x="813" y="402"/>
                  </a:lnTo>
                  <a:lnTo>
                    <a:pt x="811" y="399"/>
                  </a:lnTo>
                  <a:lnTo>
                    <a:pt x="809" y="398"/>
                  </a:lnTo>
                  <a:lnTo>
                    <a:pt x="801" y="397"/>
                  </a:lnTo>
                  <a:lnTo>
                    <a:pt x="797" y="397"/>
                  </a:lnTo>
                  <a:lnTo>
                    <a:pt x="789" y="395"/>
                  </a:lnTo>
                  <a:lnTo>
                    <a:pt x="787" y="394"/>
                  </a:lnTo>
                  <a:lnTo>
                    <a:pt x="778" y="391"/>
                  </a:lnTo>
                  <a:lnTo>
                    <a:pt x="775" y="391"/>
                  </a:lnTo>
                  <a:lnTo>
                    <a:pt x="767" y="389"/>
                  </a:lnTo>
                  <a:lnTo>
                    <a:pt x="762" y="387"/>
                  </a:lnTo>
                  <a:lnTo>
                    <a:pt x="760" y="387"/>
                  </a:lnTo>
                  <a:lnTo>
                    <a:pt x="757" y="387"/>
                  </a:lnTo>
                  <a:lnTo>
                    <a:pt x="749" y="384"/>
                  </a:lnTo>
                  <a:lnTo>
                    <a:pt x="747" y="383"/>
                  </a:lnTo>
                  <a:lnTo>
                    <a:pt x="742" y="383"/>
                  </a:lnTo>
                  <a:lnTo>
                    <a:pt x="738" y="382"/>
                  </a:lnTo>
                  <a:lnTo>
                    <a:pt x="736" y="380"/>
                  </a:lnTo>
                  <a:lnTo>
                    <a:pt x="730" y="375"/>
                  </a:lnTo>
                  <a:lnTo>
                    <a:pt x="730" y="371"/>
                  </a:lnTo>
                  <a:lnTo>
                    <a:pt x="730" y="369"/>
                  </a:lnTo>
                  <a:lnTo>
                    <a:pt x="729" y="367"/>
                  </a:lnTo>
                  <a:lnTo>
                    <a:pt x="725" y="365"/>
                  </a:lnTo>
                  <a:lnTo>
                    <a:pt x="721" y="364"/>
                  </a:lnTo>
                  <a:lnTo>
                    <a:pt x="719" y="364"/>
                  </a:lnTo>
                  <a:lnTo>
                    <a:pt x="711" y="360"/>
                  </a:lnTo>
                  <a:lnTo>
                    <a:pt x="708" y="359"/>
                  </a:lnTo>
                  <a:lnTo>
                    <a:pt x="704" y="354"/>
                  </a:lnTo>
                  <a:lnTo>
                    <a:pt x="699" y="349"/>
                  </a:lnTo>
                  <a:lnTo>
                    <a:pt x="695" y="345"/>
                  </a:lnTo>
                  <a:lnTo>
                    <a:pt x="693" y="344"/>
                  </a:lnTo>
                  <a:lnTo>
                    <a:pt x="693" y="342"/>
                  </a:lnTo>
                  <a:lnTo>
                    <a:pt x="692" y="342"/>
                  </a:lnTo>
                  <a:lnTo>
                    <a:pt x="689" y="338"/>
                  </a:lnTo>
                  <a:lnTo>
                    <a:pt x="688" y="335"/>
                  </a:lnTo>
                  <a:lnTo>
                    <a:pt x="687" y="330"/>
                  </a:lnTo>
                  <a:lnTo>
                    <a:pt x="685" y="329"/>
                  </a:lnTo>
                  <a:lnTo>
                    <a:pt x="684" y="323"/>
                  </a:lnTo>
                  <a:lnTo>
                    <a:pt x="683" y="320"/>
                  </a:lnTo>
                  <a:lnTo>
                    <a:pt x="681" y="320"/>
                  </a:lnTo>
                  <a:lnTo>
                    <a:pt x="670" y="327"/>
                  </a:lnTo>
                  <a:lnTo>
                    <a:pt x="666" y="331"/>
                  </a:lnTo>
                  <a:lnTo>
                    <a:pt x="665" y="331"/>
                  </a:lnTo>
                  <a:lnTo>
                    <a:pt x="661" y="329"/>
                  </a:lnTo>
                  <a:lnTo>
                    <a:pt x="658" y="329"/>
                  </a:lnTo>
                  <a:lnTo>
                    <a:pt x="658" y="330"/>
                  </a:lnTo>
                  <a:lnTo>
                    <a:pt x="653" y="331"/>
                  </a:lnTo>
                  <a:lnTo>
                    <a:pt x="650" y="334"/>
                  </a:lnTo>
                  <a:lnTo>
                    <a:pt x="648" y="334"/>
                  </a:lnTo>
                  <a:lnTo>
                    <a:pt x="648" y="344"/>
                  </a:lnTo>
                  <a:lnTo>
                    <a:pt x="647" y="345"/>
                  </a:lnTo>
                  <a:lnTo>
                    <a:pt x="644" y="346"/>
                  </a:lnTo>
                  <a:lnTo>
                    <a:pt x="644" y="348"/>
                  </a:lnTo>
                  <a:lnTo>
                    <a:pt x="640" y="348"/>
                  </a:lnTo>
                  <a:lnTo>
                    <a:pt x="640" y="349"/>
                  </a:lnTo>
                  <a:lnTo>
                    <a:pt x="635" y="357"/>
                  </a:lnTo>
                  <a:lnTo>
                    <a:pt x="632" y="359"/>
                  </a:lnTo>
                  <a:lnTo>
                    <a:pt x="631" y="359"/>
                  </a:lnTo>
                  <a:lnTo>
                    <a:pt x="629" y="360"/>
                  </a:lnTo>
                  <a:lnTo>
                    <a:pt x="629" y="361"/>
                  </a:lnTo>
                  <a:lnTo>
                    <a:pt x="628" y="363"/>
                  </a:lnTo>
                  <a:lnTo>
                    <a:pt x="631" y="365"/>
                  </a:lnTo>
                  <a:lnTo>
                    <a:pt x="632" y="367"/>
                  </a:lnTo>
                  <a:lnTo>
                    <a:pt x="632" y="367"/>
                  </a:lnTo>
                  <a:lnTo>
                    <a:pt x="631" y="367"/>
                  </a:lnTo>
                  <a:lnTo>
                    <a:pt x="631" y="368"/>
                  </a:lnTo>
                  <a:lnTo>
                    <a:pt x="627" y="369"/>
                  </a:lnTo>
                  <a:lnTo>
                    <a:pt x="621" y="375"/>
                  </a:lnTo>
                  <a:lnTo>
                    <a:pt x="617" y="376"/>
                  </a:lnTo>
                  <a:lnTo>
                    <a:pt x="616" y="379"/>
                  </a:lnTo>
                  <a:lnTo>
                    <a:pt x="616" y="380"/>
                  </a:lnTo>
                  <a:lnTo>
                    <a:pt x="613" y="380"/>
                  </a:lnTo>
                  <a:lnTo>
                    <a:pt x="613" y="382"/>
                  </a:lnTo>
                  <a:lnTo>
                    <a:pt x="613" y="382"/>
                  </a:lnTo>
                  <a:lnTo>
                    <a:pt x="612" y="383"/>
                  </a:lnTo>
                  <a:lnTo>
                    <a:pt x="612" y="384"/>
                  </a:lnTo>
                  <a:lnTo>
                    <a:pt x="610" y="383"/>
                  </a:lnTo>
                  <a:lnTo>
                    <a:pt x="609" y="382"/>
                  </a:lnTo>
                  <a:lnTo>
                    <a:pt x="605" y="378"/>
                  </a:lnTo>
                  <a:lnTo>
                    <a:pt x="603" y="378"/>
                  </a:lnTo>
                  <a:lnTo>
                    <a:pt x="602" y="378"/>
                  </a:lnTo>
                  <a:lnTo>
                    <a:pt x="601" y="378"/>
                  </a:lnTo>
                  <a:lnTo>
                    <a:pt x="599" y="379"/>
                  </a:lnTo>
                  <a:lnTo>
                    <a:pt x="597" y="380"/>
                  </a:lnTo>
                  <a:lnTo>
                    <a:pt x="595" y="380"/>
                  </a:lnTo>
                  <a:lnTo>
                    <a:pt x="593" y="379"/>
                  </a:lnTo>
                  <a:lnTo>
                    <a:pt x="591" y="374"/>
                  </a:lnTo>
                  <a:lnTo>
                    <a:pt x="586" y="375"/>
                  </a:lnTo>
                  <a:lnTo>
                    <a:pt x="580" y="380"/>
                  </a:lnTo>
                  <a:lnTo>
                    <a:pt x="580" y="380"/>
                  </a:lnTo>
                  <a:lnTo>
                    <a:pt x="576" y="376"/>
                  </a:lnTo>
                  <a:lnTo>
                    <a:pt x="565" y="383"/>
                  </a:lnTo>
                  <a:lnTo>
                    <a:pt x="563" y="383"/>
                  </a:lnTo>
                  <a:lnTo>
                    <a:pt x="560" y="384"/>
                  </a:lnTo>
                  <a:lnTo>
                    <a:pt x="557" y="386"/>
                  </a:lnTo>
                  <a:lnTo>
                    <a:pt x="557" y="387"/>
                  </a:lnTo>
                  <a:lnTo>
                    <a:pt x="557" y="393"/>
                  </a:lnTo>
                  <a:lnTo>
                    <a:pt x="557" y="394"/>
                  </a:lnTo>
                  <a:lnTo>
                    <a:pt x="554" y="398"/>
                  </a:lnTo>
                  <a:lnTo>
                    <a:pt x="556" y="399"/>
                  </a:lnTo>
                  <a:lnTo>
                    <a:pt x="556" y="402"/>
                  </a:lnTo>
                  <a:lnTo>
                    <a:pt x="554" y="409"/>
                  </a:lnTo>
                  <a:lnTo>
                    <a:pt x="546" y="421"/>
                  </a:lnTo>
                  <a:lnTo>
                    <a:pt x="545" y="421"/>
                  </a:lnTo>
                  <a:lnTo>
                    <a:pt x="545" y="423"/>
                  </a:lnTo>
                  <a:lnTo>
                    <a:pt x="545" y="424"/>
                  </a:lnTo>
                  <a:lnTo>
                    <a:pt x="546" y="428"/>
                  </a:lnTo>
                  <a:lnTo>
                    <a:pt x="545" y="429"/>
                  </a:lnTo>
                  <a:lnTo>
                    <a:pt x="544" y="432"/>
                  </a:lnTo>
                  <a:lnTo>
                    <a:pt x="542" y="432"/>
                  </a:lnTo>
                  <a:lnTo>
                    <a:pt x="542" y="438"/>
                  </a:lnTo>
                  <a:lnTo>
                    <a:pt x="539" y="439"/>
                  </a:lnTo>
                  <a:lnTo>
                    <a:pt x="538" y="442"/>
                  </a:lnTo>
                  <a:lnTo>
                    <a:pt x="538" y="444"/>
                  </a:lnTo>
                  <a:lnTo>
                    <a:pt x="535" y="447"/>
                  </a:lnTo>
                  <a:lnTo>
                    <a:pt x="531" y="450"/>
                  </a:lnTo>
                  <a:lnTo>
                    <a:pt x="529" y="450"/>
                  </a:lnTo>
                  <a:lnTo>
                    <a:pt x="527" y="450"/>
                  </a:lnTo>
                  <a:lnTo>
                    <a:pt x="527" y="451"/>
                  </a:lnTo>
                  <a:lnTo>
                    <a:pt x="526" y="451"/>
                  </a:lnTo>
                  <a:lnTo>
                    <a:pt x="523" y="458"/>
                  </a:lnTo>
                  <a:lnTo>
                    <a:pt x="523" y="459"/>
                  </a:lnTo>
                  <a:lnTo>
                    <a:pt x="523" y="462"/>
                  </a:lnTo>
                  <a:lnTo>
                    <a:pt x="519" y="466"/>
                  </a:lnTo>
                  <a:lnTo>
                    <a:pt x="520" y="469"/>
                  </a:lnTo>
                  <a:lnTo>
                    <a:pt x="522" y="469"/>
                  </a:lnTo>
                  <a:lnTo>
                    <a:pt x="523" y="469"/>
                  </a:lnTo>
                  <a:lnTo>
                    <a:pt x="526" y="470"/>
                  </a:lnTo>
                  <a:lnTo>
                    <a:pt x="527" y="477"/>
                  </a:lnTo>
                  <a:lnTo>
                    <a:pt x="527" y="479"/>
                  </a:lnTo>
                  <a:lnTo>
                    <a:pt x="529" y="480"/>
                  </a:lnTo>
                  <a:lnTo>
                    <a:pt x="530" y="480"/>
                  </a:lnTo>
                  <a:lnTo>
                    <a:pt x="529" y="491"/>
                  </a:lnTo>
                  <a:lnTo>
                    <a:pt x="523" y="498"/>
                  </a:lnTo>
                  <a:lnTo>
                    <a:pt x="520" y="498"/>
                  </a:lnTo>
                  <a:lnTo>
                    <a:pt x="520" y="500"/>
                  </a:lnTo>
                  <a:lnTo>
                    <a:pt x="522" y="502"/>
                  </a:lnTo>
                  <a:lnTo>
                    <a:pt x="523" y="502"/>
                  </a:lnTo>
                  <a:lnTo>
                    <a:pt x="524" y="504"/>
                  </a:lnTo>
                  <a:lnTo>
                    <a:pt x="524" y="506"/>
                  </a:lnTo>
                  <a:lnTo>
                    <a:pt x="524" y="507"/>
                  </a:lnTo>
                  <a:lnTo>
                    <a:pt x="523" y="514"/>
                  </a:lnTo>
                  <a:lnTo>
                    <a:pt x="524" y="514"/>
                  </a:lnTo>
                  <a:lnTo>
                    <a:pt x="524" y="515"/>
                  </a:lnTo>
                  <a:lnTo>
                    <a:pt x="526" y="518"/>
                  </a:lnTo>
                  <a:lnTo>
                    <a:pt x="523" y="519"/>
                  </a:lnTo>
                  <a:lnTo>
                    <a:pt x="523" y="521"/>
                  </a:lnTo>
                  <a:lnTo>
                    <a:pt x="523" y="524"/>
                  </a:lnTo>
                  <a:lnTo>
                    <a:pt x="523" y="526"/>
                  </a:lnTo>
                  <a:lnTo>
                    <a:pt x="523" y="528"/>
                  </a:lnTo>
                  <a:lnTo>
                    <a:pt x="522" y="530"/>
                  </a:lnTo>
                  <a:lnTo>
                    <a:pt x="523" y="530"/>
                  </a:lnTo>
                  <a:lnTo>
                    <a:pt x="522" y="532"/>
                  </a:lnTo>
                  <a:lnTo>
                    <a:pt x="522" y="533"/>
                  </a:lnTo>
                  <a:lnTo>
                    <a:pt x="524" y="533"/>
                  </a:lnTo>
                  <a:lnTo>
                    <a:pt x="524" y="534"/>
                  </a:lnTo>
                  <a:lnTo>
                    <a:pt x="523" y="536"/>
                  </a:lnTo>
                  <a:lnTo>
                    <a:pt x="524" y="536"/>
                  </a:lnTo>
                  <a:lnTo>
                    <a:pt x="526" y="536"/>
                  </a:lnTo>
                  <a:lnTo>
                    <a:pt x="527" y="537"/>
                  </a:lnTo>
                  <a:lnTo>
                    <a:pt x="529" y="539"/>
                  </a:lnTo>
                  <a:lnTo>
                    <a:pt x="527" y="540"/>
                  </a:lnTo>
                  <a:lnTo>
                    <a:pt x="526" y="544"/>
                  </a:lnTo>
                  <a:lnTo>
                    <a:pt x="526" y="545"/>
                  </a:lnTo>
                  <a:lnTo>
                    <a:pt x="527" y="548"/>
                  </a:lnTo>
                  <a:lnTo>
                    <a:pt x="524" y="549"/>
                  </a:lnTo>
                  <a:lnTo>
                    <a:pt x="524" y="551"/>
                  </a:lnTo>
                  <a:lnTo>
                    <a:pt x="523" y="554"/>
                  </a:lnTo>
                  <a:lnTo>
                    <a:pt x="522" y="555"/>
                  </a:lnTo>
                  <a:lnTo>
                    <a:pt x="523" y="559"/>
                  </a:lnTo>
                  <a:lnTo>
                    <a:pt x="522" y="563"/>
                  </a:lnTo>
                  <a:lnTo>
                    <a:pt x="522" y="563"/>
                  </a:lnTo>
                  <a:lnTo>
                    <a:pt x="523" y="563"/>
                  </a:lnTo>
                  <a:lnTo>
                    <a:pt x="522" y="566"/>
                  </a:lnTo>
                  <a:lnTo>
                    <a:pt x="523" y="569"/>
                  </a:lnTo>
                  <a:lnTo>
                    <a:pt x="523" y="571"/>
                  </a:lnTo>
                  <a:lnTo>
                    <a:pt x="523" y="573"/>
                  </a:lnTo>
                  <a:lnTo>
                    <a:pt x="523" y="577"/>
                  </a:lnTo>
                  <a:lnTo>
                    <a:pt x="520" y="578"/>
                  </a:lnTo>
                  <a:lnTo>
                    <a:pt x="524" y="589"/>
                  </a:lnTo>
                  <a:lnTo>
                    <a:pt x="523" y="592"/>
                  </a:lnTo>
                  <a:lnTo>
                    <a:pt x="523" y="594"/>
                  </a:lnTo>
                  <a:lnTo>
                    <a:pt x="527" y="601"/>
                  </a:lnTo>
                  <a:lnTo>
                    <a:pt x="527" y="603"/>
                  </a:lnTo>
                  <a:lnTo>
                    <a:pt x="530" y="608"/>
                  </a:lnTo>
                  <a:lnTo>
                    <a:pt x="530" y="614"/>
                  </a:lnTo>
                  <a:lnTo>
                    <a:pt x="530" y="616"/>
                  </a:lnTo>
                  <a:lnTo>
                    <a:pt x="531" y="618"/>
                  </a:lnTo>
                  <a:lnTo>
                    <a:pt x="531" y="623"/>
                  </a:lnTo>
                  <a:lnTo>
                    <a:pt x="531" y="624"/>
                  </a:lnTo>
                  <a:lnTo>
                    <a:pt x="533" y="624"/>
                  </a:lnTo>
                  <a:lnTo>
                    <a:pt x="535" y="629"/>
                  </a:lnTo>
                  <a:lnTo>
                    <a:pt x="535" y="631"/>
                  </a:lnTo>
                  <a:lnTo>
                    <a:pt x="537" y="635"/>
                  </a:lnTo>
                  <a:lnTo>
                    <a:pt x="538" y="635"/>
                  </a:lnTo>
                  <a:lnTo>
                    <a:pt x="539" y="637"/>
                  </a:lnTo>
                  <a:lnTo>
                    <a:pt x="539" y="638"/>
                  </a:lnTo>
                  <a:lnTo>
                    <a:pt x="539" y="641"/>
                  </a:lnTo>
                  <a:lnTo>
                    <a:pt x="538" y="642"/>
                  </a:lnTo>
                  <a:lnTo>
                    <a:pt x="538" y="644"/>
                  </a:lnTo>
                  <a:lnTo>
                    <a:pt x="537" y="644"/>
                  </a:lnTo>
                  <a:lnTo>
                    <a:pt x="535" y="650"/>
                  </a:lnTo>
                  <a:lnTo>
                    <a:pt x="535" y="653"/>
                  </a:lnTo>
                  <a:lnTo>
                    <a:pt x="534" y="659"/>
                  </a:lnTo>
                  <a:lnTo>
                    <a:pt x="533" y="668"/>
                  </a:lnTo>
                  <a:lnTo>
                    <a:pt x="533" y="669"/>
                  </a:lnTo>
                  <a:lnTo>
                    <a:pt x="531" y="671"/>
                  </a:lnTo>
                  <a:lnTo>
                    <a:pt x="531" y="672"/>
                  </a:lnTo>
                  <a:lnTo>
                    <a:pt x="531" y="674"/>
                  </a:lnTo>
                  <a:lnTo>
                    <a:pt x="529" y="676"/>
                  </a:lnTo>
                  <a:lnTo>
                    <a:pt x="527" y="676"/>
                  </a:lnTo>
                  <a:lnTo>
                    <a:pt x="526" y="676"/>
                  </a:lnTo>
                  <a:lnTo>
                    <a:pt x="522" y="678"/>
                  </a:lnTo>
                  <a:lnTo>
                    <a:pt x="516" y="674"/>
                  </a:lnTo>
                  <a:lnTo>
                    <a:pt x="511" y="678"/>
                  </a:lnTo>
                  <a:lnTo>
                    <a:pt x="509" y="679"/>
                  </a:lnTo>
                  <a:lnTo>
                    <a:pt x="509" y="680"/>
                  </a:lnTo>
                  <a:lnTo>
                    <a:pt x="507" y="683"/>
                  </a:lnTo>
                  <a:lnTo>
                    <a:pt x="500" y="690"/>
                  </a:lnTo>
                  <a:lnTo>
                    <a:pt x="499" y="691"/>
                  </a:lnTo>
                  <a:lnTo>
                    <a:pt x="496" y="694"/>
                  </a:lnTo>
                  <a:lnTo>
                    <a:pt x="496" y="695"/>
                  </a:lnTo>
                  <a:lnTo>
                    <a:pt x="496" y="698"/>
                  </a:lnTo>
                  <a:lnTo>
                    <a:pt x="496" y="699"/>
                  </a:lnTo>
                  <a:lnTo>
                    <a:pt x="493" y="702"/>
                  </a:lnTo>
                  <a:lnTo>
                    <a:pt x="490" y="706"/>
                  </a:lnTo>
                  <a:lnTo>
                    <a:pt x="489" y="720"/>
                  </a:lnTo>
                  <a:lnTo>
                    <a:pt x="490" y="725"/>
                  </a:lnTo>
                  <a:lnTo>
                    <a:pt x="490" y="727"/>
                  </a:lnTo>
                  <a:lnTo>
                    <a:pt x="492" y="728"/>
                  </a:lnTo>
                  <a:lnTo>
                    <a:pt x="490" y="731"/>
                  </a:lnTo>
                  <a:lnTo>
                    <a:pt x="490" y="732"/>
                  </a:lnTo>
                  <a:lnTo>
                    <a:pt x="490" y="735"/>
                  </a:lnTo>
                  <a:lnTo>
                    <a:pt x="490" y="739"/>
                  </a:lnTo>
                  <a:lnTo>
                    <a:pt x="492" y="739"/>
                  </a:lnTo>
                  <a:lnTo>
                    <a:pt x="492" y="740"/>
                  </a:lnTo>
                  <a:lnTo>
                    <a:pt x="492" y="742"/>
                  </a:lnTo>
                  <a:lnTo>
                    <a:pt x="492" y="743"/>
                  </a:lnTo>
                  <a:lnTo>
                    <a:pt x="493" y="749"/>
                  </a:lnTo>
                  <a:lnTo>
                    <a:pt x="490" y="751"/>
                  </a:lnTo>
                  <a:lnTo>
                    <a:pt x="490" y="753"/>
                  </a:lnTo>
                  <a:lnTo>
                    <a:pt x="490" y="754"/>
                  </a:lnTo>
                  <a:lnTo>
                    <a:pt x="489" y="755"/>
                  </a:lnTo>
                  <a:lnTo>
                    <a:pt x="489" y="754"/>
                  </a:lnTo>
                  <a:lnTo>
                    <a:pt x="488" y="754"/>
                  </a:lnTo>
                  <a:lnTo>
                    <a:pt x="485" y="755"/>
                  </a:lnTo>
                  <a:lnTo>
                    <a:pt x="485" y="757"/>
                  </a:lnTo>
                  <a:lnTo>
                    <a:pt x="484" y="758"/>
                  </a:lnTo>
                  <a:lnTo>
                    <a:pt x="482" y="758"/>
                  </a:lnTo>
                  <a:lnTo>
                    <a:pt x="482" y="758"/>
                  </a:lnTo>
                  <a:lnTo>
                    <a:pt x="482" y="757"/>
                  </a:lnTo>
                  <a:lnTo>
                    <a:pt x="482" y="758"/>
                  </a:lnTo>
                  <a:lnTo>
                    <a:pt x="481" y="758"/>
                  </a:lnTo>
                  <a:lnTo>
                    <a:pt x="479" y="758"/>
                  </a:lnTo>
                  <a:lnTo>
                    <a:pt x="478" y="759"/>
                  </a:lnTo>
                  <a:lnTo>
                    <a:pt x="478" y="759"/>
                  </a:lnTo>
                  <a:lnTo>
                    <a:pt x="477" y="759"/>
                  </a:lnTo>
                  <a:lnTo>
                    <a:pt x="477" y="761"/>
                  </a:lnTo>
                  <a:lnTo>
                    <a:pt x="477" y="766"/>
                  </a:lnTo>
                  <a:lnTo>
                    <a:pt x="477" y="768"/>
                  </a:lnTo>
                  <a:lnTo>
                    <a:pt x="477" y="770"/>
                  </a:lnTo>
                  <a:lnTo>
                    <a:pt x="477" y="774"/>
                  </a:lnTo>
                  <a:lnTo>
                    <a:pt x="473" y="773"/>
                  </a:lnTo>
                  <a:lnTo>
                    <a:pt x="469" y="765"/>
                  </a:lnTo>
                  <a:lnTo>
                    <a:pt x="466" y="761"/>
                  </a:lnTo>
                  <a:lnTo>
                    <a:pt x="464" y="759"/>
                  </a:lnTo>
                  <a:lnTo>
                    <a:pt x="463" y="758"/>
                  </a:lnTo>
                  <a:lnTo>
                    <a:pt x="463" y="757"/>
                  </a:lnTo>
                  <a:lnTo>
                    <a:pt x="462" y="755"/>
                  </a:lnTo>
                  <a:lnTo>
                    <a:pt x="455" y="751"/>
                  </a:lnTo>
                  <a:lnTo>
                    <a:pt x="452" y="751"/>
                  </a:lnTo>
                  <a:lnTo>
                    <a:pt x="450" y="749"/>
                  </a:lnTo>
                  <a:lnTo>
                    <a:pt x="445" y="746"/>
                  </a:lnTo>
                  <a:lnTo>
                    <a:pt x="444" y="746"/>
                  </a:lnTo>
                  <a:lnTo>
                    <a:pt x="440" y="744"/>
                  </a:lnTo>
                  <a:lnTo>
                    <a:pt x="433" y="743"/>
                  </a:lnTo>
                  <a:lnTo>
                    <a:pt x="432" y="743"/>
                  </a:lnTo>
                  <a:lnTo>
                    <a:pt x="429" y="743"/>
                  </a:lnTo>
                  <a:lnTo>
                    <a:pt x="425" y="743"/>
                  </a:lnTo>
                  <a:lnTo>
                    <a:pt x="422" y="742"/>
                  </a:lnTo>
                  <a:lnTo>
                    <a:pt x="415" y="740"/>
                  </a:lnTo>
                  <a:lnTo>
                    <a:pt x="413" y="740"/>
                  </a:lnTo>
                  <a:lnTo>
                    <a:pt x="410" y="739"/>
                  </a:lnTo>
                  <a:lnTo>
                    <a:pt x="407" y="739"/>
                  </a:lnTo>
                  <a:lnTo>
                    <a:pt x="405" y="736"/>
                  </a:lnTo>
                  <a:lnTo>
                    <a:pt x="403" y="735"/>
                  </a:lnTo>
                  <a:lnTo>
                    <a:pt x="399" y="734"/>
                  </a:lnTo>
                  <a:lnTo>
                    <a:pt x="396" y="734"/>
                  </a:lnTo>
                  <a:lnTo>
                    <a:pt x="396" y="724"/>
                  </a:lnTo>
                  <a:lnTo>
                    <a:pt x="388" y="727"/>
                  </a:lnTo>
                  <a:lnTo>
                    <a:pt x="383" y="720"/>
                  </a:lnTo>
                  <a:lnTo>
                    <a:pt x="379" y="717"/>
                  </a:lnTo>
                  <a:lnTo>
                    <a:pt x="375" y="716"/>
                  </a:lnTo>
                  <a:lnTo>
                    <a:pt x="368" y="716"/>
                  </a:lnTo>
                  <a:lnTo>
                    <a:pt x="362" y="720"/>
                  </a:lnTo>
                  <a:lnTo>
                    <a:pt x="358" y="721"/>
                  </a:lnTo>
                  <a:lnTo>
                    <a:pt x="357" y="729"/>
                  </a:lnTo>
                  <a:lnTo>
                    <a:pt x="357" y="735"/>
                  </a:lnTo>
                  <a:lnTo>
                    <a:pt x="357" y="740"/>
                  </a:lnTo>
                  <a:lnTo>
                    <a:pt x="353" y="753"/>
                  </a:lnTo>
                  <a:lnTo>
                    <a:pt x="350" y="754"/>
                  </a:lnTo>
                  <a:lnTo>
                    <a:pt x="346" y="755"/>
                  </a:lnTo>
                  <a:lnTo>
                    <a:pt x="342" y="757"/>
                  </a:lnTo>
                  <a:lnTo>
                    <a:pt x="338" y="758"/>
                  </a:lnTo>
                  <a:lnTo>
                    <a:pt x="331" y="759"/>
                  </a:lnTo>
                  <a:lnTo>
                    <a:pt x="327" y="762"/>
                  </a:lnTo>
                  <a:lnTo>
                    <a:pt x="324" y="765"/>
                  </a:lnTo>
                  <a:lnTo>
                    <a:pt x="321" y="766"/>
                  </a:lnTo>
                  <a:lnTo>
                    <a:pt x="320" y="768"/>
                  </a:lnTo>
                  <a:lnTo>
                    <a:pt x="320" y="769"/>
                  </a:lnTo>
                  <a:lnTo>
                    <a:pt x="315" y="774"/>
                  </a:lnTo>
                  <a:lnTo>
                    <a:pt x="313" y="776"/>
                  </a:lnTo>
                  <a:lnTo>
                    <a:pt x="312" y="776"/>
                  </a:lnTo>
                  <a:lnTo>
                    <a:pt x="308" y="780"/>
                  </a:lnTo>
                  <a:lnTo>
                    <a:pt x="304" y="776"/>
                  </a:lnTo>
                  <a:lnTo>
                    <a:pt x="300" y="772"/>
                  </a:lnTo>
                  <a:lnTo>
                    <a:pt x="296" y="768"/>
                  </a:lnTo>
                  <a:lnTo>
                    <a:pt x="296" y="766"/>
                  </a:lnTo>
                  <a:lnTo>
                    <a:pt x="294" y="766"/>
                  </a:lnTo>
                  <a:lnTo>
                    <a:pt x="293" y="765"/>
                  </a:lnTo>
                  <a:lnTo>
                    <a:pt x="290" y="765"/>
                  </a:lnTo>
                  <a:lnTo>
                    <a:pt x="286" y="766"/>
                  </a:lnTo>
                  <a:lnTo>
                    <a:pt x="278" y="768"/>
                  </a:lnTo>
                  <a:lnTo>
                    <a:pt x="271" y="769"/>
                  </a:lnTo>
                  <a:lnTo>
                    <a:pt x="264" y="766"/>
                  </a:lnTo>
                  <a:lnTo>
                    <a:pt x="263" y="765"/>
                  </a:lnTo>
                  <a:lnTo>
                    <a:pt x="261" y="765"/>
                  </a:lnTo>
                  <a:lnTo>
                    <a:pt x="260" y="764"/>
                  </a:lnTo>
                  <a:lnTo>
                    <a:pt x="259" y="764"/>
                  </a:lnTo>
                  <a:lnTo>
                    <a:pt x="257" y="764"/>
                  </a:lnTo>
                  <a:lnTo>
                    <a:pt x="255" y="762"/>
                  </a:lnTo>
                  <a:lnTo>
                    <a:pt x="253" y="761"/>
                  </a:lnTo>
                  <a:lnTo>
                    <a:pt x="251" y="761"/>
                  </a:lnTo>
                  <a:lnTo>
                    <a:pt x="249" y="759"/>
                  </a:lnTo>
                  <a:lnTo>
                    <a:pt x="244" y="757"/>
                  </a:lnTo>
                  <a:lnTo>
                    <a:pt x="240" y="759"/>
                  </a:lnTo>
                  <a:lnTo>
                    <a:pt x="234" y="762"/>
                  </a:lnTo>
                  <a:lnTo>
                    <a:pt x="233" y="762"/>
                  </a:lnTo>
                  <a:lnTo>
                    <a:pt x="231" y="764"/>
                  </a:lnTo>
                  <a:lnTo>
                    <a:pt x="229" y="766"/>
                  </a:lnTo>
                  <a:lnTo>
                    <a:pt x="227" y="759"/>
                  </a:lnTo>
                  <a:lnTo>
                    <a:pt x="226" y="758"/>
                  </a:lnTo>
                  <a:lnTo>
                    <a:pt x="223" y="749"/>
                  </a:lnTo>
                  <a:lnTo>
                    <a:pt x="223" y="743"/>
                  </a:lnTo>
                  <a:lnTo>
                    <a:pt x="222" y="738"/>
                  </a:lnTo>
                  <a:lnTo>
                    <a:pt x="221" y="738"/>
                  </a:lnTo>
                  <a:lnTo>
                    <a:pt x="214" y="727"/>
                  </a:lnTo>
                  <a:lnTo>
                    <a:pt x="212" y="725"/>
                  </a:lnTo>
                  <a:lnTo>
                    <a:pt x="204" y="714"/>
                  </a:lnTo>
                  <a:lnTo>
                    <a:pt x="204" y="712"/>
                  </a:lnTo>
                  <a:lnTo>
                    <a:pt x="204" y="710"/>
                  </a:lnTo>
                  <a:lnTo>
                    <a:pt x="201" y="705"/>
                  </a:lnTo>
                  <a:lnTo>
                    <a:pt x="200" y="702"/>
                  </a:lnTo>
                  <a:lnTo>
                    <a:pt x="192" y="693"/>
                  </a:lnTo>
                  <a:lnTo>
                    <a:pt x="191" y="691"/>
                  </a:lnTo>
                  <a:lnTo>
                    <a:pt x="188" y="687"/>
                  </a:lnTo>
                  <a:lnTo>
                    <a:pt x="185" y="683"/>
                  </a:lnTo>
                  <a:lnTo>
                    <a:pt x="184" y="680"/>
                  </a:lnTo>
                  <a:lnTo>
                    <a:pt x="181" y="676"/>
                  </a:lnTo>
                  <a:lnTo>
                    <a:pt x="212" y="671"/>
                  </a:lnTo>
                  <a:lnTo>
                    <a:pt x="226" y="661"/>
                  </a:lnTo>
                  <a:lnTo>
                    <a:pt x="229" y="649"/>
                  </a:lnTo>
                  <a:lnTo>
                    <a:pt x="229" y="648"/>
                  </a:lnTo>
                  <a:lnTo>
                    <a:pt x="227" y="639"/>
                  </a:lnTo>
                  <a:lnTo>
                    <a:pt x="226" y="627"/>
                  </a:lnTo>
                  <a:lnTo>
                    <a:pt x="207" y="596"/>
                  </a:lnTo>
                  <a:lnTo>
                    <a:pt x="203" y="596"/>
                  </a:lnTo>
                  <a:lnTo>
                    <a:pt x="195" y="564"/>
                  </a:lnTo>
                  <a:lnTo>
                    <a:pt x="216" y="555"/>
                  </a:lnTo>
                  <a:lnTo>
                    <a:pt x="233" y="554"/>
                  </a:lnTo>
                  <a:lnTo>
                    <a:pt x="236" y="554"/>
                  </a:lnTo>
                  <a:lnTo>
                    <a:pt x="233" y="547"/>
                  </a:lnTo>
                  <a:lnTo>
                    <a:pt x="233" y="544"/>
                  </a:lnTo>
                  <a:lnTo>
                    <a:pt x="236" y="543"/>
                  </a:lnTo>
                  <a:lnTo>
                    <a:pt x="237" y="528"/>
                  </a:lnTo>
                  <a:lnTo>
                    <a:pt x="246" y="515"/>
                  </a:lnTo>
                  <a:lnTo>
                    <a:pt x="241" y="510"/>
                  </a:lnTo>
                  <a:lnTo>
                    <a:pt x="234" y="517"/>
                  </a:lnTo>
                  <a:lnTo>
                    <a:pt x="233" y="517"/>
                  </a:lnTo>
                  <a:lnTo>
                    <a:pt x="215" y="504"/>
                  </a:lnTo>
                  <a:lnTo>
                    <a:pt x="210" y="487"/>
                  </a:lnTo>
                  <a:lnTo>
                    <a:pt x="201" y="483"/>
                  </a:lnTo>
                  <a:lnTo>
                    <a:pt x="208" y="466"/>
                  </a:lnTo>
                  <a:lnTo>
                    <a:pt x="199" y="461"/>
                  </a:lnTo>
                  <a:lnTo>
                    <a:pt x="204" y="453"/>
                  </a:lnTo>
                  <a:lnTo>
                    <a:pt x="201" y="447"/>
                  </a:lnTo>
                  <a:lnTo>
                    <a:pt x="192" y="447"/>
                  </a:lnTo>
                  <a:lnTo>
                    <a:pt x="177" y="439"/>
                  </a:lnTo>
                  <a:lnTo>
                    <a:pt x="170" y="427"/>
                  </a:lnTo>
                  <a:lnTo>
                    <a:pt x="170" y="425"/>
                  </a:lnTo>
                  <a:lnTo>
                    <a:pt x="172" y="420"/>
                  </a:lnTo>
                  <a:lnTo>
                    <a:pt x="173" y="420"/>
                  </a:lnTo>
                  <a:lnTo>
                    <a:pt x="170" y="414"/>
                  </a:lnTo>
                  <a:lnTo>
                    <a:pt x="159" y="398"/>
                  </a:lnTo>
                  <a:lnTo>
                    <a:pt x="159" y="394"/>
                  </a:lnTo>
                  <a:lnTo>
                    <a:pt x="159" y="391"/>
                  </a:lnTo>
                  <a:lnTo>
                    <a:pt x="159" y="386"/>
                  </a:lnTo>
                  <a:lnTo>
                    <a:pt x="147" y="393"/>
                  </a:lnTo>
                  <a:lnTo>
                    <a:pt x="146" y="393"/>
                  </a:lnTo>
                  <a:lnTo>
                    <a:pt x="142" y="391"/>
                  </a:lnTo>
                  <a:lnTo>
                    <a:pt x="139" y="404"/>
                  </a:lnTo>
                  <a:lnTo>
                    <a:pt x="135" y="406"/>
                  </a:lnTo>
                  <a:lnTo>
                    <a:pt x="128" y="404"/>
                  </a:lnTo>
                  <a:lnTo>
                    <a:pt x="125" y="402"/>
                  </a:lnTo>
                  <a:lnTo>
                    <a:pt x="124" y="398"/>
                  </a:lnTo>
                  <a:lnTo>
                    <a:pt x="121" y="395"/>
                  </a:lnTo>
                  <a:lnTo>
                    <a:pt x="116" y="393"/>
                  </a:lnTo>
                  <a:lnTo>
                    <a:pt x="116" y="387"/>
                  </a:lnTo>
                  <a:lnTo>
                    <a:pt x="116" y="386"/>
                  </a:lnTo>
                  <a:lnTo>
                    <a:pt x="106" y="387"/>
                  </a:lnTo>
                  <a:lnTo>
                    <a:pt x="102" y="389"/>
                  </a:lnTo>
                  <a:lnTo>
                    <a:pt x="97" y="390"/>
                  </a:lnTo>
                  <a:lnTo>
                    <a:pt x="92" y="387"/>
                  </a:lnTo>
                  <a:lnTo>
                    <a:pt x="82" y="382"/>
                  </a:lnTo>
                  <a:lnTo>
                    <a:pt x="75" y="380"/>
                  </a:lnTo>
                  <a:lnTo>
                    <a:pt x="68" y="380"/>
                  </a:lnTo>
                  <a:lnTo>
                    <a:pt x="57" y="379"/>
                  </a:lnTo>
                  <a:lnTo>
                    <a:pt x="23" y="307"/>
                  </a:lnTo>
                  <a:lnTo>
                    <a:pt x="16" y="292"/>
                  </a:lnTo>
                  <a:lnTo>
                    <a:pt x="0" y="260"/>
                  </a:lnTo>
                  <a:lnTo>
                    <a:pt x="57" y="232"/>
                  </a:lnTo>
                  <a:lnTo>
                    <a:pt x="102" y="210"/>
                  </a:lnTo>
                  <a:lnTo>
                    <a:pt x="120" y="195"/>
                  </a:lnTo>
                  <a:lnTo>
                    <a:pt x="146" y="172"/>
                  </a:lnTo>
                  <a:lnTo>
                    <a:pt x="150" y="169"/>
                  </a:lnTo>
                  <a:lnTo>
                    <a:pt x="192" y="132"/>
                  </a:lnTo>
                  <a:lnTo>
                    <a:pt x="223" y="105"/>
                  </a:lnTo>
                  <a:lnTo>
                    <a:pt x="233" y="98"/>
                  </a:lnTo>
                  <a:lnTo>
                    <a:pt x="256" y="78"/>
                  </a:lnTo>
                  <a:lnTo>
                    <a:pt x="264" y="72"/>
                  </a:lnTo>
                  <a:lnTo>
                    <a:pt x="282" y="67"/>
                  </a:lnTo>
                  <a:lnTo>
                    <a:pt x="312" y="60"/>
                  </a:lnTo>
                  <a:lnTo>
                    <a:pt x="335" y="54"/>
                  </a:lnTo>
                  <a:lnTo>
                    <a:pt x="358" y="45"/>
                  </a:lnTo>
                  <a:lnTo>
                    <a:pt x="414" y="23"/>
                  </a:lnTo>
                  <a:lnTo>
                    <a:pt x="444" y="18"/>
                  </a:lnTo>
                  <a:lnTo>
                    <a:pt x="505" y="11"/>
                  </a:lnTo>
                  <a:lnTo>
                    <a:pt x="537" y="7"/>
                  </a:lnTo>
                  <a:lnTo>
                    <a:pt x="598" y="1"/>
                  </a:lnTo>
                  <a:lnTo>
                    <a:pt x="614" y="1"/>
                  </a:lnTo>
                  <a:lnTo>
                    <a:pt x="616" y="1"/>
                  </a:lnTo>
                  <a:lnTo>
                    <a:pt x="646" y="0"/>
                  </a:lnTo>
                  <a:lnTo>
                    <a:pt x="658" y="1"/>
                  </a:lnTo>
                  <a:lnTo>
                    <a:pt x="708" y="22"/>
                  </a:lnTo>
                  <a:lnTo>
                    <a:pt x="726" y="29"/>
                  </a:lnTo>
                  <a:lnTo>
                    <a:pt x="766" y="45"/>
                  </a:lnTo>
                  <a:lnTo>
                    <a:pt x="809" y="57"/>
                  </a:lnTo>
                  <a:lnTo>
                    <a:pt x="812" y="57"/>
                  </a:lnTo>
                  <a:lnTo>
                    <a:pt x="850" y="68"/>
                  </a:lnTo>
                  <a:lnTo>
                    <a:pt x="868" y="74"/>
                  </a:lnTo>
                  <a:lnTo>
                    <a:pt x="922" y="104"/>
                  </a:lnTo>
                  <a:lnTo>
                    <a:pt x="932" y="106"/>
                  </a:lnTo>
                  <a:lnTo>
                    <a:pt x="969" y="127"/>
                  </a:lnTo>
                  <a:lnTo>
                    <a:pt x="978" y="134"/>
                  </a:lnTo>
                  <a:lnTo>
                    <a:pt x="985" y="139"/>
                  </a:lnTo>
                  <a:lnTo>
                    <a:pt x="991" y="147"/>
                  </a:lnTo>
                  <a:lnTo>
                    <a:pt x="995" y="157"/>
                  </a:lnTo>
                  <a:lnTo>
                    <a:pt x="997" y="168"/>
                  </a:lnTo>
                  <a:lnTo>
                    <a:pt x="999" y="170"/>
                  </a:lnTo>
                  <a:lnTo>
                    <a:pt x="996" y="202"/>
                  </a:lnTo>
                  <a:lnTo>
                    <a:pt x="999" y="228"/>
                  </a:lnTo>
                  <a:lnTo>
                    <a:pt x="993" y="236"/>
                  </a:lnTo>
                  <a:lnTo>
                    <a:pt x="989" y="241"/>
                  </a:lnTo>
                  <a:lnTo>
                    <a:pt x="973" y="270"/>
                  </a:lnTo>
                  <a:lnTo>
                    <a:pt x="969" y="281"/>
                  </a:lnTo>
                  <a:close/>
                </a:path>
              </a:pathLst>
            </a:custGeom>
            <a:solidFill>
              <a:srgbClr val="DCF0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207" name="Freeform 24"/>
            <p:cNvSpPr>
              <a:spLocks/>
            </p:cNvSpPr>
            <p:nvPr/>
          </p:nvSpPr>
          <p:spPr bwMode="auto">
            <a:xfrm>
              <a:off x="3216" y="3402"/>
              <a:ext cx="60" cy="85"/>
            </a:xfrm>
            <a:custGeom>
              <a:avLst/>
              <a:gdLst>
                <a:gd name="T0" fmla="*/ 27 w 60"/>
                <a:gd name="T1" fmla="*/ 0 h 85"/>
                <a:gd name="T2" fmla="*/ 30 w 60"/>
                <a:gd name="T3" fmla="*/ 3 h 85"/>
                <a:gd name="T4" fmla="*/ 38 w 60"/>
                <a:gd name="T5" fmla="*/ 7 h 85"/>
                <a:gd name="T6" fmla="*/ 38 w 60"/>
                <a:gd name="T7" fmla="*/ 11 h 85"/>
                <a:gd name="T8" fmla="*/ 39 w 60"/>
                <a:gd name="T9" fmla="*/ 15 h 85"/>
                <a:gd name="T10" fmla="*/ 43 w 60"/>
                <a:gd name="T11" fmla="*/ 19 h 85"/>
                <a:gd name="T12" fmla="*/ 45 w 60"/>
                <a:gd name="T13" fmla="*/ 26 h 85"/>
                <a:gd name="T14" fmla="*/ 45 w 60"/>
                <a:gd name="T15" fmla="*/ 30 h 85"/>
                <a:gd name="T16" fmla="*/ 48 w 60"/>
                <a:gd name="T17" fmla="*/ 37 h 85"/>
                <a:gd name="T18" fmla="*/ 54 w 60"/>
                <a:gd name="T19" fmla="*/ 43 h 85"/>
                <a:gd name="T20" fmla="*/ 57 w 60"/>
                <a:gd name="T21" fmla="*/ 44 h 85"/>
                <a:gd name="T22" fmla="*/ 58 w 60"/>
                <a:gd name="T23" fmla="*/ 45 h 85"/>
                <a:gd name="T24" fmla="*/ 60 w 60"/>
                <a:gd name="T25" fmla="*/ 52 h 85"/>
                <a:gd name="T26" fmla="*/ 58 w 60"/>
                <a:gd name="T27" fmla="*/ 52 h 85"/>
                <a:gd name="T28" fmla="*/ 57 w 60"/>
                <a:gd name="T29" fmla="*/ 54 h 85"/>
                <a:gd name="T30" fmla="*/ 57 w 60"/>
                <a:gd name="T31" fmla="*/ 56 h 85"/>
                <a:gd name="T32" fmla="*/ 56 w 60"/>
                <a:gd name="T33" fmla="*/ 59 h 85"/>
                <a:gd name="T34" fmla="*/ 53 w 60"/>
                <a:gd name="T35" fmla="*/ 69 h 85"/>
                <a:gd name="T36" fmla="*/ 56 w 60"/>
                <a:gd name="T37" fmla="*/ 82 h 85"/>
                <a:gd name="T38" fmla="*/ 56 w 60"/>
                <a:gd name="T39" fmla="*/ 84 h 85"/>
                <a:gd name="T40" fmla="*/ 50 w 60"/>
                <a:gd name="T41" fmla="*/ 85 h 85"/>
                <a:gd name="T42" fmla="*/ 45 w 60"/>
                <a:gd name="T43" fmla="*/ 85 h 85"/>
                <a:gd name="T44" fmla="*/ 42 w 60"/>
                <a:gd name="T45" fmla="*/ 85 h 85"/>
                <a:gd name="T46" fmla="*/ 38 w 60"/>
                <a:gd name="T47" fmla="*/ 84 h 85"/>
                <a:gd name="T48" fmla="*/ 35 w 60"/>
                <a:gd name="T49" fmla="*/ 82 h 85"/>
                <a:gd name="T50" fmla="*/ 33 w 60"/>
                <a:gd name="T51" fmla="*/ 81 h 85"/>
                <a:gd name="T52" fmla="*/ 34 w 60"/>
                <a:gd name="T53" fmla="*/ 78 h 85"/>
                <a:gd name="T54" fmla="*/ 35 w 60"/>
                <a:gd name="T55" fmla="*/ 74 h 85"/>
                <a:gd name="T56" fmla="*/ 33 w 60"/>
                <a:gd name="T57" fmla="*/ 67 h 85"/>
                <a:gd name="T58" fmla="*/ 33 w 60"/>
                <a:gd name="T59" fmla="*/ 63 h 85"/>
                <a:gd name="T60" fmla="*/ 26 w 60"/>
                <a:gd name="T61" fmla="*/ 60 h 85"/>
                <a:gd name="T62" fmla="*/ 23 w 60"/>
                <a:gd name="T63" fmla="*/ 59 h 85"/>
                <a:gd name="T64" fmla="*/ 22 w 60"/>
                <a:gd name="T65" fmla="*/ 58 h 85"/>
                <a:gd name="T66" fmla="*/ 19 w 60"/>
                <a:gd name="T67" fmla="*/ 62 h 85"/>
                <a:gd name="T68" fmla="*/ 19 w 60"/>
                <a:gd name="T69" fmla="*/ 58 h 85"/>
                <a:gd name="T70" fmla="*/ 18 w 60"/>
                <a:gd name="T71" fmla="*/ 56 h 85"/>
                <a:gd name="T72" fmla="*/ 18 w 60"/>
                <a:gd name="T73" fmla="*/ 55 h 85"/>
                <a:gd name="T74" fmla="*/ 19 w 60"/>
                <a:gd name="T75" fmla="*/ 51 h 85"/>
                <a:gd name="T76" fmla="*/ 13 w 60"/>
                <a:gd name="T77" fmla="*/ 43 h 85"/>
                <a:gd name="T78" fmla="*/ 12 w 60"/>
                <a:gd name="T79" fmla="*/ 40 h 85"/>
                <a:gd name="T80" fmla="*/ 0 w 60"/>
                <a:gd name="T81" fmla="*/ 29 h 85"/>
                <a:gd name="T82" fmla="*/ 16 w 60"/>
                <a:gd name="T83" fmla="*/ 15 h 85"/>
                <a:gd name="T84" fmla="*/ 13 w 60"/>
                <a:gd name="T85" fmla="*/ 4 h 85"/>
                <a:gd name="T86" fmla="*/ 18 w 60"/>
                <a:gd name="T87" fmla="*/ 0 h 85"/>
                <a:gd name="T88" fmla="*/ 27 w 60"/>
                <a:gd name="T89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60" h="85">
                  <a:moveTo>
                    <a:pt x="27" y="0"/>
                  </a:moveTo>
                  <a:lnTo>
                    <a:pt x="30" y="3"/>
                  </a:lnTo>
                  <a:lnTo>
                    <a:pt x="38" y="7"/>
                  </a:lnTo>
                  <a:lnTo>
                    <a:pt x="38" y="11"/>
                  </a:lnTo>
                  <a:lnTo>
                    <a:pt x="39" y="15"/>
                  </a:lnTo>
                  <a:lnTo>
                    <a:pt x="43" y="19"/>
                  </a:lnTo>
                  <a:lnTo>
                    <a:pt x="45" y="26"/>
                  </a:lnTo>
                  <a:lnTo>
                    <a:pt x="45" y="30"/>
                  </a:lnTo>
                  <a:lnTo>
                    <a:pt x="48" y="37"/>
                  </a:lnTo>
                  <a:lnTo>
                    <a:pt x="54" y="43"/>
                  </a:lnTo>
                  <a:lnTo>
                    <a:pt x="57" y="44"/>
                  </a:lnTo>
                  <a:lnTo>
                    <a:pt x="58" y="45"/>
                  </a:lnTo>
                  <a:lnTo>
                    <a:pt x="60" y="52"/>
                  </a:lnTo>
                  <a:lnTo>
                    <a:pt x="58" y="52"/>
                  </a:lnTo>
                  <a:lnTo>
                    <a:pt x="57" y="54"/>
                  </a:lnTo>
                  <a:lnTo>
                    <a:pt x="57" y="56"/>
                  </a:lnTo>
                  <a:lnTo>
                    <a:pt x="56" y="59"/>
                  </a:lnTo>
                  <a:lnTo>
                    <a:pt x="53" y="69"/>
                  </a:lnTo>
                  <a:lnTo>
                    <a:pt x="56" y="82"/>
                  </a:lnTo>
                  <a:lnTo>
                    <a:pt x="56" y="84"/>
                  </a:lnTo>
                  <a:lnTo>
                    <a:pt x="50" y="85"/>
                  </a:lnTo>
                  <a:lnTo>
                    <a:pt x="45" y="85"/>
                  </a:lnTo>
                  <a:lnTo>
                    <a:pt x="42" y="85"/>
                  </a:lnTo>
                  <a:lnTo>
                    <a:pt x="38" y="84"/>
                  </a:lnTo>
                  <a:lnTo>
                    <a:pt x="35" y="82"/>
                  </a:lnTo>
                  <a:lnTo>
                    <a:pt x="33" y="81"/>
                  </a:lnTo>
                  <a:lnTo>
                    <a:pt x="34" y="78"/>
                  </a:lnTo>
                  <a:lnTo>
                    <a:pt x="35" y="74"/>
                  </a:lnTo>
                  <a:lnTo>
                    <a:pt x="33" y="67"/>
                  </a:lnTo>
                  <a:lnTo>
                    <a:pt x="33" y="63"/>
                  </a:lnTo>
                  <a:lnTo>
                    <a:pt x="26" y="60"/>
                  </a:lnTo>
                  <a:lnTo>
                    <a:pt x="23" y="59"/>
                  </a:lnTo>
                  <a:lnTo>
                    <a:pt x="22" y="58"/>
                  </a:lnTo>
                  <a:lnTo>
                    <a:pt x="19" y="62"/>
                  </a:lnTo>
                  <a:lnTo>
                    <a:pt x="19" y="58"/>
                  </a:lnTo>
                  <a:lnTo>
                    <a:pt x="18" y="56"/>
                  </a:lnTo>
                  <a:lnTo>
                    <a:pt x="18" y="55"/>
                  </a:lnTo>
                  <a:lnTo>
                    <a:pt x="19" y="51"/>
                  </a:lnTo>
                  <a:lnTo>
                    <a:pt x="13" y="43"/>
                  </a:lnTo>
                  <a:lnTo>
                    <a:pt x="12" y="40"/>
                  </a:lnTo>
                  <a:lnTo>
                    <a:pt x="0" y="29"/>
                  </a:lnTo>
                  <a:lnTo>
                    <a:pt x="16" y="15"/>
                  </a:lnTo>
                  <a:lnTo>
                    <a:pt x="13" y="4"/>
                  </a:lnTo>
                  <a:lnTo>
                    <a:pt x="18" y="0"/>
                  </a:lnTo>
                  <a:lnTo>
                    <a:pt x="27" y="0"/>
                  </a:lnTo>
                  <a:close/>
                </a:path>
              </a:pathLst>
            </a:custGeom>
            <a:solidFill>
              <a:srgbClr val="EDE39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208" name="Freeform 25"/>
            <p:cNvSpPr>
              <a:spLocks/>
            </p:cNvSpPr>
            <p:nvPr/>
          </p:nvSpPr>
          <p:spPr bwMode="auto">
            <a:xfrm>
              <a:off x="2863" y="2722"/>
              <a:ext cx="680" cy="766"/>
            </a:xfrm>
            <a:custGeom>
              <a:avLst/>
              <a:gdLst>
                <a:gd name="T0" fmla="*/ 658 w 680"/>
                <a:gd name="T1" fmla="*/ 335 h 766"/>
                <a:gd name="T2" fmla="*/ 635 w 680"/>
                <a:gd name="T3" fmla="*/ 312 h 766"/>
                <a:gd name="T4" fmla="*/ 616 w 680"/>
                <a:gd name="T5" fmla="*/ 300 h 766"/>
                <a:gd name="T6" fmla="*/ 591 w 680"/>
                <a:gd name="T7" fmla="*/ 270 h 766"/>
                <a:gd name="T8" fmla="*/ 598 w 680"/>
                <a:gd name="T9" fmla="*/ 236 h 766"/>
                <a:gd name="T10" fmla="*/ 604 w 680"/>
                <a:gd name="T11" fmla="*/ 203 h 766"/>
                <a:gd name="T12" fmla="*/ 608 w 680"/>
                <a:gd name="T13" fmla="*/ 174 h 766"/>
                <a:gd name="T14" fmla="*/ 615 w 680"/>
                <a:gd name="T15" fmla="*/ 139 h 766"/>
                <a:gd name="T16" fmla="*/ 598 w 680"/>
                <a:gd name="T17" fmla="*/ 114 h 766"/>
                <a:gd name="T18" fmla="*/ 548 w 680"/>
                <a:gd name="T19" fmla="*/ 101 h 766"/>
                <a:gd name="T20" fmla="*/ 519 w 680"/>
                <a:gd name="T21" fmla="*/ 76 h 766"/>
                <a:gd name="T22" fmla="*/ 492 w 680"/>
                <a:gd name="T23" fmla="*/ 41 h 766"/>
                <a:gd name="T24" fmla="*/ 455 w 680"/>
                <a:gd name="T25" fmla="*/ 4 h 766"/>
                <a:gd name="T26" fmla="*/ 361 w 680"/>
                <a:gd name="T27" fmla="*/ 0 h 766"/>
                <a:gd name="T28" fmla="*/ 349 w 680"/>
                <a:gd name="T29" fmla="*/ 68 h 766"/>
                <a:gd name="T30" fmla="*/ 308 w 680"/>
                <a:gd name="T31" fmla="*/ 102 h 766"/>
                <a:gd name="T32" fmla="*/ 263 w 680"/>
                <a:gd name="T33" fmla="*/ 94 h 766"/>
                <a:gd name="T34" fmla="*/ 172 w 680"/>
                <a:gd name="T35" fmla="*/ 67 h 766"/>
                <a:gd name="T36" fmla="*/ 99 w 680"/>
                <a:gd name="T37" fmla="*/ 93 h 766"/>
                <a:gd name="T38" fmla="*/ 41 w 680"/>
                <a:gd name="T39" fmla="*/ 113 h 766"/>
                <a:gd name="T40" fmla="*/ 0 w 680"/>
                <a:gd name="T41" fmla="*/ 139 h 766"/>
                <a:gd name="T42" fmla="*/ 4 w 680"/>
                <a:gd name="T43" fmla="*/ 174 h 766"/>
                <a:gd name="T44" fmla="*/ 37 w 680"/>
                <a:gd name="T45" fmla="*/ 219 h 766"/>
                <a:gd name="T46" fmla="*/ 61 w 680"/>
                <a:gd name="T47" fmla="*/ 273 h 766"/>
                <a:gd name="T48" fmla="*/ 93 w 680"/>
                <a:gd name="T49" fmla="*/ 279 h 766"/>
                <a:gd name="T50" fmla="*/ 82 w 680"/>
                <a:gd name="T51" fmla="*/ 318 h 766"/>
                <a:gd name="T52" fmla="*/ 76 w 680"/>
                <a:gd name="T53" fmla="*/ 350 h 766"/>
                <a:gd name="T54" fmla="*/ 67 w 680"/>
                <a:gd name="T55" fmla="*/ 375 h 766"/>
                <a:gd name="T56" fmla="*/ 129 w 680"/>
                <a:gd name="T57" fmla="*/ 435 h 766"/>
                <a:gd name="T58" fmla="*/ 163 w 680"/>
                <a:gd name="T59" fmla="*/ 461 h 766"/>
                <a:gd name="T60" fmla="*/ 217 w 680"/>
                <a:gd name="T61" fmla="*/ 509 h 766"/>
                <a:gd name="T62" fmla="*/ 232 w 680"/>
                <a:gd name="T63" fmla="*/ 564 h 766"/>
                <a:gd name="T64" fmla="*/ 275 w 680"/>
                <a:gd name="T65" fmla="*/ 584 h 766"/>
                <a:gd name="T66" fmla="*/ 281 w 680"/>
                <a:gd name="T67" fmla="*/ 558 h 766"/>
                <a:gd name="T68" fmla="*/ 319 w 680"/>
                <a:gd name="T69" fmla="*/ 573 h 766"/>
                <a:gd name="T70" fmla="*/ 354 w 680"/>
                <a:gd name="T71" fmla="*/ 630 h 766"/>
                <a:gd name="T72" fmla="*/ 394 w 680"/>
                <a:gd name="T73" fmla="*/ 633 h 766"/>
                <a:gd name="T74" fmla="*/ 390 w 680"/>
                <a:gd name="T75" fmla="*/ 596 h 766"/>
                <a:gd name="T76" fmla="*/ 422 w 680"/>
                <a:gd name="T77" fmla="*/ 589 h 766"/>
                <a:gd name="T78" fmla="*/ 458 w 680"/>
                <a:gd name="T79" fmla="*/ 570 h 766"/>
                <a:gd name="T80" fmla="*/ 493 w 680"/>
                <a:gd name="T81" fmla="*/ 644 h 766"/>
                <a:gd name="T82" fmla="*/ 499 w 680"/>
                <a:gd name="T83" fmla="*/ 676 h 766"/>
                <a:gd name="T84" fmla="*/ 526 w 680"/>
                <a:gd name="T85" fmla="*/ 712 h 766"/>
                <a:gd name="T86" fmla="*/ 527 w 680"/>
                <a:gd name="T87" fmla="*/ 753 h 766"/>
                <a:gd name="T88" fmla="*/ 537 w 680"/>
                <a:gd name="T89" fmla="*/ 761 h 766"/>
                <a:gd name="T90" fmla="*/ 544 w 680"/>
                <a:gd name="T91" fmla="*/ 754 h 766"/>
                <a:gd name="T92" fmla="*/ 565 w 680"/>
                <a:gd name="T93" fmla="*/ 755 h 766"/>
                <a:gd name="T94" fmla="*/ 583 w 680"/>
                <a:gd name="T95" fmla="*/ 746 h 766"/>
                <a:gd name="T96" fmla="*/ 602 w 680"/>
                <a:gd name="T97" fmla="*/ 728 h 766"/>
                <a:gd name="T98" fmla="*/ 620 w 680"/>
                <a:gd name="T99" fmla="*/ 701 h 766"/>
                <a:gd name="T100" fmla="*/ 625 w 680"/>
                <a:gd name="T101" fmla="*/ 668 h 766"/>
                <a:gd name="T102" fmla="*/ 623 w 680"/>
                <a:gd name="T103" fmla="*/ 642 h 766"/>
                <a:gd name="T104" fmla="*/ 636 w 680"/>
                <a:gd name="T105" fmla="*/ 615 h 766"/>
                <a:gd name="T106" fmla="*/ 635 w 680"/>
                <a:gd name="T107" fmla="*/ 582 h 766"/>
                <a:gd name="T108" fmla="*/ 624 w 680"/>
                <a:gd name="T109" fmla="*/ 551 h 766"/>
                <a:gd name="T110" fmla="*/ 610 w 680"/>
                <a:gd name="T111" fmla="*/ 524 h 766"/>
                <a:gd name="T112" fmla="*/ 606 w 680"/>
                <a:gd name="T113" fmla="*/ 492 h 766"/>
                <a:gd name="T114" fmla="*/ 595 w 680"/>
                <a:gd name="T115" fmla="*/ 462 h 766"/>
                <a:gd name="T116" fmla="*/ 616 w 680"/>
                <a:gd name="T117" fmla="*/ 451 h 766"/>
                <a:gd name="T118" fmla="*/ 650 w 680"/>
                <a:gd name="T119" fmla="*/ 450 h 766"/>
                <a:gd name="T120" fmla="*/ 657 w 680"/>
                <a:gd name="T121" fmla="*/ 432 h 766"/>
                <a:gd name="T122" fmla="*/ 673 w 680"/>
                <a:gd name="T123" fmla="*/ 401 h 766"/>
                <a:gd name="T124" fmla="*/ 680 w 680"/>
                <a:gd name="T125" fmla="*/ 371 h 7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680" h="766">
                  <a:moveTo>
                    <a:pt x="676" y="365"/>
                  </a:moveTo>
                  <a:lnTo>
                    <a:pt x="672" y="357"/>
                  </a:lnTo>
                  <a:lnTo>
                    <a:pt x="668" y="350"/>
                  </a:lnTo>
                  <a:lnTo>
                    <a:pt x="665" y="346"/>
                  </a:lnTo>
                  <a:lnTo>
                    <a:pt x="664" y="342"/>
                  </a:lnTo>
                  <a:lnTo>
                    <a:pt x="662" y="342"/>
                  </a:lnTo>
                  <a:lnTo>
                    <a:pt x="658" y="335"/>
                  </a:lnTo>
                  <a:lnTo>
                    <a:pt x="654" y="330"/>
                  </a:lnTo>
                  <a:lnTo>
                    <a:pt x="651" y="324"/>
                  </a:lnTo>
                  <a:lnTo>
                    <a:pt x="650" y="323"/>
                  </a:lnTo>
                  <a:lnTo>
                    <a:pt x="647" y="319"/>
                  </a:lnTo>
                  <a:lnTo>
                    <a:pt x="643" y="312"/>
                  </a:lnTo>
                  <a:lnTo>
                    <a:pt x="638" y="312"/>
                  </a:lnTo>
                  <a:lnTo>
                    <a:pt x="635" y="312"/>
                  </a:lnTo>
                  <a:lnTo>
                    <a:pt x="632" y="312"/>
                  </a:lnTo>
                  <a:lnTo>
                    <a:pt x="628" y="312"/>
                  </a:lnTo>
                  <a:lnTo>
                    <a:pt x="625" y="314"/>
                  </a:lnTo>
                  <a:lnTo>
                    <a:pt x="621" y="308"/>
                  </a:lnTo>
                  <a:lnTo>
                    <a:pt x="621" y="307"/>
                  </a:lnTo>
                  <a:lnTo>
                    <a:pt x="619" y="304"/>
                  </a:lnTo>
                  <a:lnTo>
                    <a:pt x="616" y="300"/>
                  </a:lnTo>
                  <a:lnTo>
                    <a:pt x="615" y="300"/>
                  </a:lnTo>
                  <a:lnTo>
                    <a:pt x="612" y="297"/>
                  </a:lnTo>
                  <a:lnTo>
                    <a:pt x="608" y="293"/>
                  </a:lnTo>
                  <a:lnTo>
                    <a:pt x="604" y="288"/>
                  </a:lnTo>
                  <a:lnTo>
                    <a:pt x="602" y="284"/>
                  </a:lnTo>
                  <a:lnTo>
                    <a:pt x="597" y="277"/>
                  </a:lnTo>
                  <a:lnTo>
                    <a:pt x="591" y="270"/>
                  </a:lnTo>
                  <a:lnTo>
                    <a:pt x="593" y="264"/>
                  </a:lnTo>
                  <a:lnTo>
                    <a:pt x="593" y="262"/>
                  </a:lnTo>
                  <a:lnTo>
                    <a:pt x="594" y="259"/>
                  </a:lnTo>
                  <a:lnTo>
                    <a:pt x="595" y="249"/>
                  </a:lnTo>
                  <a:lnTo>
                    <a:pt x="597" y="243"/>
                  </a:lnTo>
                  <a:lnTo>
                    <a:pt x="597" y="240"/>
                  </a:lnTo>
                  <a:lnTo>
                    <a:pt x="598" y="236"/>
                  </a:lnTo>
                  <a:lnTo>
                    <a:pt x="600" y="232"/>
                  </a:lnTo>
                  <a:lnTo>
                    <a:pt x="600" y="229"/>
                  </a:lnTo>
                  <a:lnTo>
                    <a:pt x="601" y="225"/>
                  </a:lnTo>
                  <a:lnTo>
                    <a:pt x="601" y="221"/>
                  </a:lnTo>
                  <a:lnTo>
                    <a:pt x="602" y="214"/>
                  </a:lnTo>
                  <a:lnTo>
                    <a:pt x="602" y="210"/>
                  </a:lnTo>
                  <a:lnTo>
                    <a:pt x="604" y="203"/>
                  </a:lnTo>
                  <a:lnTo>
                    <a:pt x="604" y="199"/>
                  </a:lnTo>
                  <a:lnTo>
                    <a:pt x="604" y="196"/>
                  </a:lnTo>
                  <a:lnTo>
                    <a:pt x="605" y="192"/>
                  </a:lnTo>
                  <a:lnTo>
                    <a:pt x="606" y="185"/>
                  </a:lnTo>
                  <a:lnTo>
                    <a:pt x="608" y="180"/>
                  </a:lnTo>
                  <a:lnTo>
                    <a:pt x="608" y="177"/>
                  </a:lnTo>
                  <a:lnTo>
                    <a:pt x="608" y="174"/>
                  </a:lnTo>
                  <a:lnTo>
                    <a:pt x="610" y="164"/>
                  </a:lnTo>
                  <a:lnTo>
                    <a:pt x="610" y="161"/>
                  </a:lnTo>
                  <a:lnTo>
                    <a:pt x="612" y="159"/>
                  </a:lnTo>
                  <a:lnTo>
                    <a:pt x="613" y="153"/>
                  </a:lnTo>
                  <a:lnTo>
                    <a:pt x="613" y="151"/>
                  </a:lnTo>
                  <a:lnTo>
                    <a:pt x="615" y="144"/>
                  </a:lnTo>
                  <a:lnTo>
                    <a:pt x="615" y="139"/>
                  </a:lnTo>
                  <a:lnTo>
                    <a:pt x="616" y="135"/>
                  </a:lnTo>
                  <a:lnTo>
                    <a:pt x="617" y="127"/>
                  </a:lnTo>
                  <a:lnTo>
                    <a:pt x="616" y="123"/>
                  </a:lnTo>
                  <a:lnTo>
                    <a:pt x="615" y="119"/>
                  </a:lnTo>
                  <a:lnTo>
                    <a:pt x="613" y="112"/>
                  </a:lnTo>
                  <a:lnTo>
                    <a:pt x="612" y="109"/>
                  </a:lnTo>
                  <a:lnTo>
                    <a:pt x="598" y="114"/>
                  </a:lnTo>
                  <a:lnTo>
                    <a:pt x="587" y="105"/>
                  </a:lnTo>
                  <a:lnTo>
                    <a:pt x="579" y="102"/>
                  </a:lnTo>
                  <a:lnTo>
                    <a:pt x="578" y="101"/>
                  </a:lnTo>
                  <a:lnTo>
                    <a:pt x="570" y="98"/>
                  </a:lnTo>
                  <a:lnTo>
                    <a:pt x="563" y="95"/>
                  </a:lnTo>
                  <a:lnTo>
                    <a:pt x="553" y="93"/>
                  </a:lnTo>
                  <a:lnTo>
                    <a:pt x="548" y="101"/>
                  </a:lnTo>
                  <a:lnTo>
                    <a:pt x="546" y="102"/>
                  </a:lnTo>
                  <a:lnTo>
                    <a:pt x="542" y="101"/>
                  </a:lnTo>
                  <a:lnTo>
                    <a:pt x="541" y="93"/>
                  </a:lnTo>
                  <a:lnTo>
                    <a:pt x="540" y="93"/>
                  </a:lnTo>
                  <a:lnTo>
                    <a:pt x="534" y="94"/>
                  </a:lnTo>
                  <a:lnTo>
                    <a:pt x="527" y="95"/>
                  </a:lnTo>
                  <a:lnTo>
                    <a:pt x="519" y="76"/>
                  </a:lnTo>
                  <a:lnTo>
                    <a:pt x="514" y="69"/>
                  </a:lnTo>
                  <a:lnTo>
                    <a:pt x="503" y="56"/>
                  </a:lnTo>
                  <a:lnTo>
                    <a:pt x="503" y="54"/>
                  </a:lnTo>
                  <a:lnTo>
                    <a:pt x="500" y="53"/>
                  </a:lnTo>
                  <a:lnTo>
                    <a:pt x="496" y="52"/>
                  </a:lnTo>
                  <a:lnTo>
                    <a:pt x="493" y="49"/>
                  </a:lnTo>
                  <a:lnTo>
                    <a:pt x="492" y="41"/>
                  </a:lnTo>
                  <a:lnTo>
                    <a:pt x="486" y="38"/>
                  </a:lnTo>
                  <a:lnTo>
                    <a:pt x="486" y="35"/>
                  </a:lnTo>
                  <a:lnTo>
                    <a:pt x="484" y="23"/>
                  </a:lnTo>
                  <a:lnTo>
                    <a:pt x="482" y="19"/>
                  </a:lnTo>
                  <a:lnTo>
                    <a:pt x="478" y="15"/>
                  </a:lnTo>
                  <a:lnTo>
                    <a:pt x="477" y="14"/>
                  </a:lnTo>
                  <a:lnTo>
                    <a:pt x="455" y="4"/>
                  </a:lnTo>
                  <a:lnTo>
                    <a:pt x="439" y="8"/>
                  </a:lnTo>
                  <a:lnTo>
                    <a:pt x="432" y="16"/>
                  </a:lnTo>
                  <a:lnTo>
                    <a:pt x="424" y="8"/>
                  </a:lnTo>
                  <a:lnTo>
                    <a:pt x="414" y="11"/>
                  </a:lnTo>
                  <a:lnTo>
                    <a:pt x="381" y="0"/>
                  </a:lnTo>
                  <a:lnTo>
                    <a:pt x="373" y="0"/>
                  </a:lnTo>
                  <a:lnTo>
                    <a:pt x="361" y="0"/>
                  </a:lnTo>
                  <a:lnTo>
                    <a:pt x="360" y="0"/>
                  </a:lnTo>
                  <a:lnTo>
                    <a:pt x="360" y="1"/>
                  </a:lnTo>
                  <a:lnTo>
                    <a:pt x="357" y="7"/>
                  </a:lnTo>
                  <a:lnTo>
                    <a:pt x="349" y="18"/>
                  </a:lnTo>
                  <a:lnTo>
                    <a:pt x="345" y="26"/>
                  </a:lnTo>
                  <a:lnTo>
                    <a:pt x="341" y="33"/>
                  </a:lnTo>
                  <a:lnTo>
                    <a:pt x="349" y="68"/>
                  </a:lnTo>
                  <a:lnTo>
                    <a:pt x="331" y="75"/>
                  </a:lnTo>
                  <a:lnTo>
                    <a:pt x="328" y="86"/>
                  </a:lnTo>
                  <a:lnTo>
                    <a:pt x="323" y="89"/>
                  </a:lnTo>
                  <a:lnTo>
                    <a:pt x="316" y="83"/>
                  </a:lnTo>
                  <a:lnTo>
                    <a:pt x="313" y="87"/>
                  </a:lnTo>
                  <a:lnTo>
                    <a:pt x="317" y="91"/>
                  </a:lnTo>
                  <a:lnTo>
                    <a:pt x="308" y="102"/>
                  </a:lnTo>
                  <a:lnTo>
                    <a:pt x="285" y="109"/>
                  </a:lnTo>
                  <a:lnTo>
                    <a:pt x="283" y="108"/>
                  </a:lnTo>
                  <a:lnTo>
                    <a:pt x="279" y="105"/>
                  </a:lnTo>
                  <a:lnTo>
                    <a:pt x="278" y="105"/>
                  </a:lnTo>
                  <a:lnTo>
                    <a:pt x="271" y="98"/>
                  </a:lnTo>
                  <a:lnTo>
                    <a:pt x="266" y="95"/>
                  </a:lnTo>
                  <a:lnTo>
                    <a:pt x="263" y="94"/>
                  </a:lnTo>
                  <a:lnTo>
                    <a:pt x="240" y="82"/>
                  </a:lnTo>
                  <a:lnTo>
                    <a:pt x="238" y="80"/>
                  </a:lnTo>
                  <a:lnTo>
                    <a:pt x="221" y="72"/>
                  </a:lnTo>
                  <a:lnTo>
                    <a:pt x="206" y="76"/>
                  </a:lnTo>
                  <a:lnTo>
                    <a:pt x="200" y="69"/>
                  </a:lnTo>
                  <a:lnTo>
                    <a:pt x="180" y="68"/>
                  </a:lnTo>
                  <a:lnTo>
                    <a:pt x="172" y="67"/>
                  </a:lnTo>
                  <a:lnTo>
                    <a:pt x="139" y="67"/>
                  </a:lnTo>
                  <a:lnTo>
                    <a:pt x="114" y="74"/>
                  </a:lnTo>
                  <a:lnTo>
                    <a:pt x="109" y="80"/>
                  </a:lnTo>
                  <a:lnTo>
                    <a:pt x="105" y="84"/>
                  </a:lnTo>
                  <a:lnTo>
                    <a:pt x="105" y="86"/>
                  </a:lnTo>
                  <a:lnTo>
                    <a:pt x="99" y="91"/>
                  </a:lnTo>
                  <a:lnTo>
                    <a:pt x="99" y="93"/>
                  </a:lnTo>
                  <a:lnTo>
                    <a:pt x="83" y="109"/>
                  </a:lnTo>
                  <a:lnTo>
                    <a:pt x="68" y="110"/>
                  </a:lnTo>
                  <a:lnTo>
                    <a:pt x="64" y="105"/>
                  </a:lnTo>
                  <a:lnTo>
                    <a:pt x="53" y="105"/>
                  </a:lnTo>
                  <a:lnTo>
                    <a:pt x="48" y="109"/>
                  </a:lnTo>
                  <a:lnTo>
                    <a:pt x="45" y="110"/>
                  </a:lnTo>
                  <a:lnTo>
                    <a:pt x="41" y="113"/>
                  </a:lnTo>
                  <a:lnTo>
                    <a:pt x="33" y="119"/>
                  </a:lnTo>
                  <a:lnTo>
                    <a:pt x="38" y="129"/>
                  </a:lnTo>
                  <a:lnTo>
                    <a:pt x="31" y="135"/>
                  </a:lnTo>
                  <a:lnTo>
                    <a:pt x="23" y="125"/>
                  </a:lnTo>
                  <a:lnTo>
                    <a:pt x="11" y="125"/>
                  </a:lnTo>
                  <a:lnTo>
                    <a:pt x="8" y="134"/>
                  </a:lnTo>
                  <a:lnTo>
                    <a:pt x="0" y="139"/>
                  </a:lnTo>
                  <a:lnTo>
                    <a:pt x="0" y="142"/>
                  </a:lnTo>
                  <a:lnTo>
                    <a:pt x="0" y="146"/>
                  </a:lnTo>
                  <a:lnTo>
                    <a:pt x="3" y="149"/>
                  </a:lnTo>
                  <a:lnTo>
                    <a:pt x="5" y="150"/>
                  </a:lnTo>
                  <a:lnTo>
                    <a:pt x="4" y="162"/>
                  </a:lnTo>
                  <a:lnTo>
                    <a:pt x="4" y="174"/>
                  </a:lnTo>
                  <a:lnTo>
                    <a:pt x="4" y="174"/>
                  </a:lnTo>
                  <a:lnTo>
                    <a:pt x="4" y="180"/>
                  </a:lnTo>
                  <a:lnTo>
                    <a:pt x="4" y="187"/>
                  </a:lnTo>
                  <a:lnTo>
                    <a:pt x="4" y="188"/>
                  </a:lnTo>
                  <a:lnTo>
                    <a:pt x="14" y="214"/>
                  </a:lnTo>
                  <a:lnTo>
                    <a:pt x="12" y="222"/>
                  </a:lnTo>
                  <a:lnTo>
                    <a:pt x="27" y="221"/>
                  </a:lnTo>
                  <a:lnTo>
                    <a:pt x="37" y="219"/>
                  </a:lnTo>
                  <a:lnTo>
                    <a:pt x="44" y="218"/>
                  </a:lnTo>
                  <a:lnTo>
                    <a:pt x="52" y="225"/>
                  </a:lnTo>
                  <a:lnTo>
                    <a:pt x="57" y="228"/>
                  </a:lnTo>
                  <a:lnTo>
                    <a:pt x="61" y="230"/>
                  </a:lnTo>
                  <a:lnTo>
                    <a:pt x="59" y="240"/>
                  </a:lnTo>
                  <a:lnTo>
                    <a:pt x="57" y="249"/>
                  </a:lnTo>
                  <a:lnTo>
                    <a:pt x="61" y="273"/>
                  </a:lnTo>
                  <a:lnTo>
                    <a:pt x="61" y="274"/>
                  </a:lnTo>
                  <a:lnTo>
                    <a:pt x="67" y="277"/>
                  </a:lnTo>
                  <a:lnTo>
                    <a:pt x="82" y="285"/>
                  </a:lnTo>
                  <a:lnTo>
                    <a:pt x="83" y="284"/>
                  </a:lnTo>
                  <a:lnTo>
                    <a:pt x="87" y="282"/>
                  </a:lnTo>
                  <a:lnTo>
                    <a:pt x="91" y="279"/>
                  </a:lnTo>
                  <a:lnTo>
                    <a:pt x="93" y="279"/>
                  </a:lnTo>
                  <a:lnTo>
                    <a:pt x="101" y="284"/>
                  </a:lnTo>
                  <a:lnTo>
                    <a:pt x="106" y="305"/>
                  </a:lnTo>
                  <a:lnTo>
                    <a:pt x="103" y="307"/>
                  </a:lnTo>
                  <a:lnTo>
                    <a:pt x="99" y="311"/>
                  </a:lnTo>
                  <a:lnTo>
                    <a:pt x="88" y="308"/>
                  </a:lnTo>
                  <a:lnTo>
                    <a:pt x="83" y="311"/>
                  </a:lnTo>
                  <a:lnTo>
                    <a:pt x="82" y="318"/>
                  </a:lnTo>
                  <a:lnTo>
                    <a:pt x="82" y="326"/>
                  </a:lnTo>
                  <a:lnTo>
                    <a:pt x="87" y="331"/>
                  </a:lnTo>
                  <a:lnTo>
                    <a:pt x="93" y="335"/>
                  </a:lnTo>
                  <a:lnTo>
                    <a:pt x="91" y="339"/>
                  </a:lnTo>
                  <a:lnTo>
                    <a:pt x="86" y="344"/>
                  </a:lnTo>
                  <a:lnTo>
                    <a:pt x="79" y="349"/>
                  </a:lnTo>
                  <a:lnTo>
                    <a:pt x="76" y="350"/>
                  </a:lnTo>
                  <a:lnTo>
                    <a:pt x="76" y="352"/>
                  </a:lnTo>
                  <a:lnTo>
                    <a:pt x="65" y="361"/>
                  </a:lnTo>
                  <a:lnTo>
                    <a:pt x="60" y="360"/>
                  </a:lnTo>
                  <a:lnTo>
                    <a:pt x="65" y="364"/>
                  </a:lnTo>
                  <a:lnTo>
                    <a:pt x="64" y="371"/>
                  </a:lnTo>
                  <a:lnTo>
                    <a:pt x="63" y="374"/>
                  </a:lnTo>
                  <a:lnTo>
                    <a:pt x="67" y="375"/>
                  </a:lnTo>
                  <a:lnTo>
                    <a:pt x="68" y="378"/>
                  </a:lnTo>
                  <a:lnTo>
                    <a:pt x="68" y="380"/>
                  </a:lnTo>
                  <a:lnTo>
                    <a:pt x="72" y="394"/>
                  </a:lnTo>
                  <a:lnTo>
                    <a:pt x="86" y="405"/>
                  </a:lnTo>
                  <a:lnTo>
                    <a:pt x="94" y="402"/>
                  </a:lnTo>
                  <a:lnTo>
                    <a:pt x="101" y="413"/>
                  </a:lnTo>
                  <a:lnTo>
                    <a:pt x="129" y="435"/>
                  </a:lnTo>
                  <a:lnTo>
                    <a:pt x="129" y="436"/>
                  </a:lnTo>
                  <a:lnTo>
                    <a:pt x="131" y="442"/>
                  </a:lnTo>
                  <a:lnTo>
                    <a:pt x="135" y="446"/>
                  </a:lnTo>
                  <a:lnTo>
                    <a:pt x="143" y="450"/>
                  </a:lnTo>
                  <a:lnTo>
                    <a:pt x="154" y="458"/>
                  </a:lnTo>
                  <a:lnTo>
                    <a:pt x="157" y="459"/>
                  </a:lnTo>
                  <a:lnTo>
                    <a:pt x="163" y="461"/>
                  </a:lnTo>
                  <a:lnTo>
                    <a:pt x="166" y="469"/>
                  </a:lnTo>
                  <a:lnTo>
                    <a:pt x="176" y="476"/>
                  </a:lnTo>
                  <a:lnTo>
                    <a:pt x="189" y="485"/>
                  </a:lnTo>
                  <a:lnTo>
                    <a:pt x="195" y="489"/>
                  </a:lnTo>
                  <a:lnTo>
                    <a:pt x="208" y="499"/>
                  </a:lnTo>
                  <a:lnTo>
                    <a:pt x="211" y="503"/>
                  </a:lnTo>
                  <a:lnTo>
                    <a:pt x="217" y="509"/>
                  </a:lnTo>
                  <a:lnTo>
                    <a:pt x="214" y="514"/>
                  </a:lnTo>
                  <a:lnTo>
                    <a:pt x="214" y="517"/>
                  </a:lnTo>
                  <a:lnTo>
                    <a:pt x="218" y="534"/>
                  </a:lnTo>
                  <a:lnTo>
                    <a:pt x="227" y="544"/>
                  </a:lnTo>
                  <a:lnTo>
                    <a:pt x="223" y="552"/>
                  </a:lnTo>
                  <a:lnTo>
                    <a:pt x="223" y="559"/>
                  </a:lnTo>
                  <a:lnTo>
                    <a:pt x="232" y="564"/>
                  </a:lnTo>
                  <a:lnTo>
                    <a:pt x="238" y="564"/>
                  </a:lnTo>
                  <a:lnTo>
                    <a:pt x="248" y="566"/>
                  </a:lnTo>
                  <a:lnTo>
                    <a:pt x="248" y="567"/>
                  </a:lnTo>
                  <a:lnTo>
                    <a:pt x="247" y="573"/>
                  </a:lnTo>
                  <a:lnTo>
                    <a:pt x="271" y="585"/>
                  </a:lnTo>
                  <a:lnTo>
                    <a:pt x="275" y="588"/>
                  </a:lnTo>
                  <a:lnTo>
                    <a:pt x="275" y="584"/>
                  </a:lnTo>
                  <a:lnTo>
                    <a:pt x="275" y="582"/>
                  </a:lnTo>
                  <a:lnTo>
                    <a:pt x="275" y="575"/>
                  </a:lnTo>
                  <a:lnTo>
                    <a:pt x="274" y="571"/>
                  </a:lnTo>
                  <a:lnTo>
                    <a:pt x="275" y="570"/>
                  </a:lnTo>
                  <a:lnTo>
                    <a:pt x="275" y="566"/>
                  </a:lnTo>
                  <a:lnTo>
                    <a:pt x="279" y="554"/>
                  </a:lnTo>
                  <a:lnTo>
                    <a:pt x="281" y="558"/>
                  </a:lnTo>
                  <a:lnTo>
                    <a:pt x="287" y="552"/>
                  </a:lnTo>
                  <a:lnTo>
                    <a:pt x="294" y="547"/>
                  </a:lnTo>
                  <a:lnTo>
                    <a:pt x="289" y="543"/>
                  </a:lnTo>
                  <a:lnTo>
                    <a:pt x="290" y="543"/>
                  </a:lnTo>
                  <a:lnTo>
                    <a:pt x="307" y="543"/>
                  </a:lnTo>
                  <a:lnTo>
                    <a:pt x="315" y="569"/>
                  </a:lnTo>
                  <a:lnTo>
                    <a:pt x="319" y="573"/>
                  </a:lnTo>
                  <a:lnTo>
                    <a:pt x="322" y="607"/>
                  </a:lnTo>
                  <a:lnTo>
                    <a:pt x="328" y="607"/>
                  </a:lnTo>
                  <a:lnTo>
                    <a:pt x="341" y="615"/>
                  </a:lnTo>
                  <a:lnTo>
                    <a:pt x="346" y="614"/>
                  </a:lnTo>
                  <a:lnTo>
                    <a:pt x="343" y="627"/>
                  </a:lnTo>
                  <a:lnTo>
                    <a:pt x="347" y="629"/>
                  </a:lnTo>
                  <a:lnTo>
                    <a:pt x="354" y="630"/>
                  </a:lnTo>
                  <a:lnTo>
                    <a:pt x="360" y="630"/>
                  </a:lnTo>
                  <a:lnTo>
                    <a:pt x="366" y="629"/>
                  </a:lnTo>
                  <a:lnTo>
                    <a:pt x="371" y="629"/>
                  </a:lnTo>
                  <a:lnTo>
                    <a:pt x="372" y="630"/>
                  </a:lnTo>
                  <a:lnTo>
                    <a:pt x="375" y="629"/>
                  </a:lnTo>
                  <a:lnTo>
                    <a:pt x="388" y="627"/>
                  </a:lnTo>
                  <a:lnTo>
                    <a:pt x="394" y="633"/>
                  </a:lnTo>
                  <a:lnTo>
                    <a:pt x="407" y="634"/>
                  </a:lnTo>
                  <a:lnTo>
                    <a:pt x="417" y="626"/>
                  </a:lnTo>
                  <a:lnTo>
                    <a:pt x="413" y="618"/>
                  </a:lnTo>
                  <a:lnTo>
                    <a:pt x="414" y="612"/>
                  </a:lnTo>
                  <a:lnTo>
                    <a:pt x="405" y="603"/>
                  </a:lnTo>
                  <a:lnTo>
                    <a:pt x="384" y="600"/>
                  </a:lnTo>
                  <a:lnTo>
                    <a:pt x="390" y="596"/>
                  </a:lnTo>
                  <a:lnTo>
                    <a:pt x="388" y="586"/>
                  </a:lnTo>
                  <a:lnTo>
                    <a:pt x="391" y="579"/>
                  </a:lnTo>
                  <a:lnTo>
                    <a:pt x="392" y="577"/>
                  </a:lnTo>
                  <a:lnTo>
                    <a:pt x="398" y="586"/>
                  </a:lnTo>
                  <a:lnTo>
                    <a:pt x="418" y="593"/>
                  </a:lnTo>
                  <a:lnTo>
                    <a:pt x="420" y="592"/>
                  </a:lnTo>
                  <a:lnTo>
                    <a:pt x="422" y="589"/>
                  </a:lnTo>
                  <a:lnTo>
                    <a:pt x="439" y="582"/>
                  </a:lnTo>
                  <a:lnTo>
                    <a:pt x="441" y="581"/>
                  </a:lnTo>
                  <a:lnTo>
                    <a:pt x="443" y="567"/>
                  </a:lnTo>
                  <a:lnTo>
                    <a:pt x="447" y="564"/>
                  </a:lnTo>
                  <a:lnTo>
                    <a:pt x="448" y="563"/>
                  </a:lnTo>
                  <a:lnTo>
                    <a:pt x="450" y="559"/>
                  </a:lnTo>
                  <a:lnTo>
                    <a:pt x="458" y="570"/>
                  </a:lnTo>
                  <a:lnTo>
                    <a:pt x="456" y="586"/>
                  </a:lnTo>
                  <a:lnTo>
                    <a:pt x="459" y="588"/>
                  </a:lnTo>
                  <a:lnTo>
                    <a:pt x="461" y="589"/>
                  </a:lnTo>
                  <a:lnTo>
                    <a:pt x="465" y="593"/>
                  </a:lnTo>
                  <a:lnTo>
                    <a:pt x="471" y="600"/>
                  </a:lnTo>
                  <a:lnTo>
                    <a:pt x="481" y="629"/>
                  </a:lnTo>
                  <a:lnTo>
                    <a:pt x="493" y="644"/>
                  </a:lnTo>
                  <a:lnTo>
                    <a:pt x="504" y="652"/>
                  </a:lnTo>
                  <a:lnTo>
                    <a:pt x="504" y="656"/>
                  </a:lnTo>
                  <a:lnTo>
                    <a:pt x="503" y="657"/>
                  </a:lnTo>
                  <a:lnTo>
                    <a:pt x="501" y="665"/>
                  </a:lnTo>
                  <a:lnTo>
                    <a:pt x="500" y="669"/>
                  </a:lnTo>
                  <a:lnTo>
                    <a:pt x="500" y="671"/>
                  </a:lnTo>
                  <a:lnTo>
                    <a:pt x="499" y="676"/>
                  </a:lnTo>
                  <a:lnTo>
                    <a:pt x="500" y="676"/>
                  </a:lnTo>
                  <a:lnTo>
                    <a:pt x="501" y="678"/>
                  </a:lnTo>
                  <a:lnTo>
                    <a:pt x="501" y="680"/>
                  </a:lnTo>
                  <a:lnTo>
                    <a:pt x="515" y="695"/>
                  </a:lnTo>
                  <a:lnTo>
                    <a:pt x="516" y="697"/>
                  </a:lnTo>
                  <a:lnTo>
                    <a:pt x="522" y="699"/>
                  </a:lnTo>
                  <a:lnTo>
                    <a:pt x="526" y="712"/>
                  </a:lnTo>
                  <a:lnTo>
                    <a:pt x="530" y="710"/>
                  </a:lnTo>
                  <a:lnTo>
                    <a:pt x="530" y="719"/>
                  </a:lnTo>
                  <a:lnTo>
                    <a:pt x="533" y="720"/>
                  </a:lnTo>
                  <a:lnTo>
                    <a:pt x="526" y="732"/>
                  </a:lnTo>
                  <a:lnTo>
                    <a:pt x="529" y="743"/>
                  </a:lnTo>
                  <a:lnTo>
                    <a:pt x="526" y="744"/>
                  </a:lnTo>
                  <a:lnTo>
                    <a:pt x="527" y="753"/>
                  </a:lnTo>
                  <a:lnTo>
                    <a:pt x="527" y="754"/>
                  </a:lnTo>
                  <a:lnTo>
                    <a:pt x="529" y="759"/>
                  </a:lnTo>
                  <a:lnTo>
                    <a:pt x="530" y="766"/>
                  </a:lnTo>
                  <a:lnTo>
                    <a:pt x="534" y="765"/>
                  </a:lnTo>
                  <a:lnTo>
                    <a:pt x="537" y="764"/>
                  </a:lnTo>
                  <a:lnTo>
                    <a:pt x="537" y="762"/>
                  </a:lnTo>
                  <a:lnTo>
                    <a:pt x="537" y="761"/>
                  </a:lnTo>
                  <a:lnTo>
                    <a:pt x="537" y="759"/>
                  </a:lnTo>
                  <a:lnTo>
                    <a:pt x="538" y="759"/>
                  </a:lnTo>
                  <a:lnTo>
                    <a:pt x="540" y="759"/>
                  </a:lnTo>
                  <a:lnTo>
                    <a:pt x="541" y="758"/>
                  </a:lnTo>
                  <a:lnTo>
                    <a:pt x="541" y="757"/>
                  </a:lnTo>
                  <a:lnTo>
                    <a:pt x="542" y="755"/>
                  </a:lnTo>
                  <a:lnTo>
                    <a:pt x="544" y="754"/>
                  </a:lnTo>
                  <a:lnTo>
                    <a:pt x="549" y="751"/>
                  </a:lnTo>
                  <a:lnTo>
                    <a:pt x="550" y="753"/>
                  </a:lnTo>
                  <a:lnTo>
                    <a:pt x="555" y="754"/>
                  </a:lnTo>
                  <a:lnTo>
                    <a:pt x="556" y="755"/>
                  </a:lnTo>
                  <a:lnTo>
                    <a:pt x="557" y="755"/>
                  </a:lnTo>
                  <a:lnTo>
                    <a:pt x="559" y="757"/>
                  </a:lnTo>
                  <a:lnTo>
                    <a:pt x="565" y="755"/>
                  </a:lnTo>
                  <a:lnTo>
                    <a:pt x="570" y="754"/>
                  </a:lnTo>
                  <a:lnTo>
                    <a:pt x="572" y="757"/>
                  </a:lnTo>
                  <a:lnTo>
                    <a:pt x="574" y="755"/>
                  </a:lnTo>
                  <a:lnTo>
                    <a:pt x="575" y="755"/>
                  </a:lnTo>
                  <a:lnTo>
                    <a:pt x="576" y="753"/>
                  </a:lnTo>
                  <a:lnTo>
                    <a:pt x="579" y="750"/>
                  </a:lnTo>
                  <a:lnTo>
                    <a:pt x="583" y="746"/>
                  </a:lnTo>
                  <a:lnTo>
                    <a:pt x="585" y="744"/>
                  </a:lnTo>
                  <a:lnTo>
                    <a:pt x="590" y="742"/>
                  </a:lnTo>
                  <a:lnTo>
                    <a:pt x="595" y="738"/>
                  </a:lnTo>
                  <a:lnTo>
                    <a:pt x="598" y="736"/>
                  </a:lnTo>
                  <a:lnTo>
                    <a:pt x="601" y="732"/>
                  </a:lnTo>
                  <a:lnTo>
                    <a:pt x="602" y="731"/>
                  </a:lnTo>
                  <a:lnTo>
                    <a:pt x="602" y="728"/>
                  </a:lnTo>
                  <a:lnTo>
                    <a:pt x="605" y="724"/>
                  </a:lnTo>
                  <a:lnTo>
                    <a:pt x="609" y="721"/>
                  </a:lnTo>
                  <a:lnTo>
                    <a:pt x="613" y="717"/>
                  </a:lnTo>
                  <a:lnTo>
                    <a:pt x="615" y="714"/>
                  </a:lnTo>
                  <a:lnTo>
                    <a:pt x="617" y="709"/>
                  </a:lnTo>
                  <a:lnTo>
                    <a:pt x="620" y="702"/>
                  </a:lnTo>
                  <a:lnTo>
                    <a:pt x="620" y="701"/>
                  </a:lnTo>
                  <a:lnTo>
                    <a:pt x="621" y="701"/>
                  </a:lnTo>
                  <a:lnTo>
                    <a:pt x="621" y="699"/>
                  </a:lnTo>
                  <a:lnTo>
                    <a:pt x="623" y="693"/>
                  </a:lnTo>
                  <a:lnTo>
                    <a:pt x="624" y="689"/>
                  </a:lnTo>
                  <a:lnTo>
                    <a:pt x="625" y="684"/>
                  </a:lnTo>
                  <a:lnTo>
                    <a:pt x="627" y="676"/>
                  </a:lnTo>
                  <a:lnTo>
                    <a:pt x="625" y="668"/>
                  </a:lnTo>
                  <a:lnTo>
                    <a:pt x="624" y="665"/>
                  </a:lnTo>
                  <a:lnTo>
                    <a:pt x="624" y="661"/>
                  </a:lnTo>
                  <a:lnTo>
                    <a:pt x="623" y="656"/>
                  </a:lnTo>
                  <a:lnTo>
                    <a:pt x="623" y="654"/>
                  </a:lnTo>
                  <a:lnTo>
                    <a:pt x="623" y="649"/>
                  </a:lnTo>
                  <a:lnTo>
                    <a:pt x="623" y="646"/>
                  </a:lnTo>
                  <a:lnTo>
                    <a:pt x="623" y="642"/>
                  </a:lnTo>
                  <a:lnTo>
                    <a:pt x="625" y="639"/>
                  </a:lnTo>
                  <a:lnTo>
                    <a:pt x="628" y="637"/>
                  </a:lnTo>
                  <a:lnTo>
                    <a:pt x="630" y="635"/>
                  </a:lnTo>
                  <a:lnTo>
                    <a:pt x="632" y="631"/>
                  </a:lnTo>
                  <a:lnTo>
                    <a:pt x="635" y="627"/>
                  </a:lnTo>
                  <a:lnTo>
                    <a:pt x="636" y="622"/>
                  </a:lnTo>
                  <a:lnTo>
                    <a:pt x="636" y="615"/>
                  </a:lnTo>
                  <a:lnTo>
                    <a:pt x="638" y="611"/>
                  </a:lnTo>
                  <a:lnTo>
                    <a:pt x="638" y="604"/>
                  </a:lnTo>
                  <a:lnTo>
                    <a:pt x="638" y="601"/>
                  </a:lnTo>
                  <a:lnTo>
                    <a:pt x="638" y="599"/>
                  </a:lnTo>
                  <a:lnTo>
                    <a:pt x="638" y="593"/>
                  </a:lnTo>
                  <a:lnTo>
                    <a:pt x="636" y="589"/>
                  </a:lnTo>
                  <a:lnTo>
                    <a:pt x="635" y="582"/>
                  </a:lnTo>
                  <a:lnTo>
                    <a:pt x="635" y="579"/>
                  </a:lnTo>
                  <a:lnTo>
                    <a:pt x="632" y="575"/>
                  </a:lnTo>
                  <a:lnTo>
                    <a:pt x="630" y="573"/>
                  </a:lnTo>
                  <a:lnTo>
                    <a:pt x="628" y="569"/>
                  </a:lnTo>
                  <a:lnTo>
                    <a:pt x="628" y="563"/>
                  </a:lnTo>
                  <a:lnTo>
                    <a:pt x="628" y="558"/>
                  </a:lnTo>
                  <a:lnTo>
                    <a:pt x="624" y="551"/>
                  </a:lnTo>
                  <a:lnTo>
                    <a:pt x="621" y="547"/>
                  </a:lnTo>
                  <a:lnTo>
                    <a:pt x="617" y="540"/>
                  </a:lnTo>
                  <a:lnTo>
                    <a:pt x="615" y="536"/>
                  </a:lnTo>
                  <a:lnTo>
                    <a:pt x="613" y="534"/>
                  </a:lnTo>
                  <a:lnTo>
                    <a:pt x="613" y="533"/>
                  </a:lnTo>
                  <a:lnTo>
                    <a:pt x="612" y="528"/>
                  </a:lnTo>
                  <a:lnTo>
                    <a:pt x="610" y="524"/>
                  </a:lnTo>
                  <a:lnTo>
                    <a:pt x="609" y="518"/>
                  </a:lnTo>
                  <a:lnTo>
                    <a:pt x="608" y="510"/>
                  </a:lnTo>
                  <a:lnTo>
                    <a:pt x="606" y="504"/>
                  </a:lnTo>
                  <a:lnTo>
                    <a:pt x="606" y="503"/>
                  </a:lnTo>
                  <a:lnTo>
                    <a:pt x="606" y="502"/>
                  </a:lnTo>
                  <a:lnTo>
                    <a:pt x="606" y="495"/>
                  </a:lnTo>
                  <a:lnTo>
                    <a:pt x="606" y="492"/>
                  </a:lnTo>
                  <a:lnTo>
                    <a:pt x="605" y="489"/>
                  </a:lnTo>
                  <a:lnTo>
                    <a:pt x="604" y="487"/>
                  </a:lnTo>
                  <a:lnTo>
                    <a:pt x="602" y="483"/>
                  </a:lnTo>
                  <a:lnTo>
                    <a:pt x="602" y="477"/>
                  </a:lnTo>
                  <a:lnTo>
                    <a:pt x="600" y="472"/>
                  </a:lnTo>
                  <a:lnTo>
                    <a:pt x="598" y="468"/>
                  </a:lnTo>
                  <a:lnTo>
                    <a:pt x="595" y="462"/>
                  </a:lnTo>
                  <a:lnTo>
                    <a:pt x="594" y="458"/>
                  </a:lnTo>
                  <a:lnTo>
                    <a:pt x="597" y="457"/>
                  </a:lnTo>
                  <a:lnTo>
                    <a:pt x="598" y="457"/>
                  </a:lnTo>
                  <a:lnTo>
                    <a:pt x="602" y="455"/>
                  </a:lnTo>
                  <a:lnTo>
                    <a:pt x="609" y="454"/>
                  </a:lnTo>
                  <a:lnTo>
                    <a:pt x="615" y="451"/>
                  </a:lnTo>
                  <a:lnTo>
                    <a:pt x="616" y="451"/>
                  </a:lnTo>
                  <a:lnTo>
                    <a:pt x="623" y="450"/>
                  </a:lnTo>
                  <a:lnTo>
                    <a:pt x="628" y="450"/>
                  </a:lnTo>
                  <a:lnTo>
                    <a:pt x="635" y="450"/>
                  </a:lnTo>
                  <a:lnTo>
                    <a:pt x="642" y="451"/>
                  </a:lnTo>
                  <a:lnTo>
                    <a:pt x="643" y="451"/>
                  </a:lnTo>
                  <a:lnTo>
                    <a:pt x="644" y="451"/>
                  </a:lnTo>
                  <a:lnTo>
                    <a:pt x="650" y="450"/>
                  </a:lnTo>
                  <a:lnTo>
                    <a:pt x="651" y="450"/>
                  </a:lnTo>
                  <a:lnTo>
                    <a:pt x="651" y="449"/>
                  </a:lnTo>
                  <a:lnTo>
                    <a:pt x="653" y="449"/>
                  </a:lnTo>
                  <a:lnTo>
                    <a:pt x="654" y="447"/>
                  </a:lnTo>
                  <a:lnTo>
                    <a:pt x="654" y="443"/>
                  </a:lnTo>
                  <a:lnTo>
                    <a:pt x="655" y="436"/>
                  </a:lnTo>
                  <a:lnTo>
                    <a:pt x="657" y="432"/>
                  </a:lnTo>
                  <a:lnTo>
                    <a:pt x="658" y="427"/>
                  </a:lnTo>
                  <a:lnTo>
                    <a:pt x="662" y="421"/>
                  </a:lnTo>
                  <a:lnTo>
                    <a:pt x="664" y="419"/>
                  </a:lnTo>
                  <a:lnTo>
                    <a:pt x="666" y="416"/>
                  </a:lnTo>
                  <a:lnTo>
                    <a:pt x="668" y="412"/>
                  </a:lnTo>
                  <a:lnTo>
                    <a:pt x="670" y="406"/>
                  </a:lnTo>
                  <a:lnTo>
                    <a:pt x="673" y="401"/>
                  </a:lnTo>
                  <a:lnTo>
                    <a:pt x="674" y="397"/>
                  </a:lnTo>
                  <a:lnTo>
                    <a:pt x="674" y="394"/>
                  </a:lnTo>
                  <a:lnTo>
                    <a:pt x="676" y="389"/>
                  </a:lnTo>
                  <a:lnTo>
                    <a:pt x="677" y="383"/>
                  </a:lnTo>
                  <a:lnTo>
                    <a:pt x="677" y="380"/>
                  </a:lnTo>
                  <a:lnTo>
                    <a:pt x="679" y="378"/>
                  </a:lnTo>
                  <a:lnTo>
                    <a:pt x="680" y="371"/>
                  </a:lnTo>
                  <a:lnTo>
                    <a:pt x="676" y="365"/>
                  </a:lnTo>
                  <a:close/>
                </a:path>
              </a:pathLst>
            </a:custGeom>
            <a:solidFill>
              <a:srgbClr val="EDE39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209" name="Freeform 26"/>
            <p:cNvSpPr>
              <a:spLocks noEditPoints="1"/>
            </p:cNvSpPr>
            <p:nvPr/>
          </p:nvSpPr>
          <p:spPr bwMode="auto">
            <a:xfrm>
              <a:off x="2822" y="3124"/>
              <a:ext cx="583" cy="618"/>
            </a:xfrm>
            <a:custGeom>
              <a:avLst/>
              <a:gdLst>
                <a:gd name="T0" fmla="*/ 446 w 583"/>
                <a:gd name="T1" fmla="*/ 572 h 618"/>
                <a:gd name="T2" fmla="*/ 457 w 583"/>
                <a:gd name="T3" fmla="*/ 559 h 618"/>
                <a:gd name="T4" fmla="*/ 582 w 583"/>
                <a:gd name="T5" fmla="*/ 401 h 618"/>
                <a:gd name="T6" fmla="*/ 582 w 583"/>
                <a:gd name="T7" fmla="*/ 378 h 618"/>
                <a:gd name="T8" fmla="*/ 572 w 583"/>
                <a:gd name="T9" fmla="*/ 367 h 618"/>
                <a:gd name="T10" fmla="*/ 571 w 583"/>
                <a:gd name="T11" fmla="*/ 317 h 618"/>
                <a:gd name="T12" fmla="*/ 541 w 583"/>
                <a:gd name="T13" fmla="*/ 269 h 618"/>
                <a:gd name="T14" fmla="*/ 502 w 583"/>
                <a:gd name="T15" fmla="*/ 187 h 618"/>
                <a:gd name="T16" fmla="*/ 463 w 583"/>
                <a:gd name="T17" fmla="*/ 187 h 618"/>
                <a:gd name="T18" fmla="*/ 455 w 583"/>
                <a:gd name="T19" fmla="*/ 210 h 618"/>
                <a:gd name="T20" fmla="*/ 407 w 583"/>
                <a:gd name="T21" fmla="*/ 227 h 618"/>
                <a:gd name="T22" fmla="*/ 356 w 583"/>
                <a:gd name="T23" fmla="*/ 167 h 618"/>
                <a:gd name="T24" fmla="*/ 315 w 583"/>
                <a:gd name="T25" fmla="*/ 169 h 618"/>
                <a:gd name="T26" fmla="*/ 273 w 583"/>
                <a:gd name="T27" fmla="*/ 162 h 618"/>
                <a:gd name="T28" fmla="*/ 236 w 583"/>
                <a:gd name="T29" fmla="*/ 87 h 618"/>
                <a:gd name="T30" fmla="*/ 170 w 583"/>
                <a:gd name="T31" fmla="*/ 34 h 618"/>
                <a:gd name="T32" fmla="*/ 113 w 583"/>
                <a:gd name="T33" fmla="*/ 26 h 618"/>
                <a:gd name="T34" fmla="*/ 48 w 583"/>
                <a:gd name="T35" fmla="*/ 83 h 618"/>
                <a:gd name="T36" fmla="*/ 37 w 583"/>
                <a:gd name="T37" fmla="*/ 132 h 618"/>
                <a:gd name="T38" fmla="*/ 44 w 583"/>
                <a:gd name="T39" fmla="*/ 254 h 618"/>
                <a:gd name="T40" fmla="*/ 195 w 583"/>
                <a:gd name="T41" fmla="*/ 285 h 618"/>
                <a:gd name="T42" fmla="*/ 241 w 583"/>
                <a:gd name="T43" fmla="*/ 359 h 618"/>
                <a:gd name="T44" fmla="*/ 251 w 583"/>
                <a:gd name="T45" fmla="*/ 438 h 618"/>
                <a:gd name="T46" fmla="*/ 312 w 583"/>
                <a:gd name="T47" fmla="*/ 447 h 618"/>
                <a:gd name="T48" fmla="*/ 323 w 583"/>
                <a:gd name="T49" fmla="*/ 396 h 618"/>
                <a:gd name="T50" fmla="*/ 367 w 583"/>
                <a:gd name="T51" fmla="*/ 408 h 618"/>
                <a:gd name="T52" fmla="*/ 365 w 583"/>
                <a:gd name="T53" fmla="*/ 394 h 618"/>
                <a:gd name="T54" fmla="*/ 364 w 583"/>
                <a:gd name="T55" fmla="*/ 381 h 618"/>
                <a:gd name="T56" fmla="*/ 380 w 583"/>
                <a:gd name="T57" fmla="*/ 415 h 618"/>
                <a:gd name="T58" fmla="*/ 402 w 583"/>
                <a:gd name="T59" fmla="*/ 404 h 618"/>
                <a:gd name="T60" fmla="*/ 390 w 583"/>
                <a:gd name="T61" fmla="*/ 370 h 618"/>
                <a:gd name="T62" fmla="*/ 413 w 583"/>
                <a:gd name="T63" fmla="*/ 340 h 618"/>
                <a:gd name="T64" fmla="*/ 412 w 583"/>
                <a:gd name="T65" fmla="*/ 278 h 618"/>
                <a:gd name="T66" fmla="*/ 442 w 583"/>
                <a:gd name="T67" fmla="*/ 315 h 618"/>
                <a:gd name="T68" fmla="*/ 450 w 583"/>
                <a:gd name="T69" fmla="*/ 360 h 618"/>
                <a:gd name="T70" fmla="*/ 422 w 583"/>
                <a:gd name="T71" fmla="*/ 372 h 618"/>
                <a:gd name="T72" fmla="*/ 417 w 583"/>
                <a:gd name="T73" fmla="*/ 374 h 618"/>
                <a:gd name="T74" fmla="*/ 407 w 583"/>
                <a:gd name="T75" fmla="*/ 363 h 618"/>
                <a:gd name="T76" fmla="*/ 409 w 583"/>
                <a:gd name="T77" fmla="*/ 409 h 618"/>
                <a:gd name="T78" fmla="*/ 412 w 583"/>
                <a:gd name="T79" fmla="*/ 456 h 618"/>
                <a:gd name="T80" fmla="*/ 409 w 583"/>
                <a:gd name="T81" fmla="*/ 497 h 618"/>
                <a:gd name="T82" fmla="*/ 413 w 583"/>
                <a:gd name="T83" fmla="*/ 510 h 618"/>
                <a:gd name="T84" fmla="*/ 432 w 583"/>
                <a:gd name="T85" fmla="*/ 529 h 618"/>
                <a:gd name="T86" fmla="*/ 450 w 583"/>
                <a:gd name="T87" fmla="*/ 536 h 618"/>
                <a:gd name="T88" fmla="*/ 474 w 583"/>
                <a:gd name="T89" fmla="*/ 531 h 618"/>
                <a:gd name="T90" fmla="*/ 481 w 583"/>
                <a:gd name="T91" fmla="*/ 557 h 618"/>
                <a:gd name="T92" fmla="*/ 506 w 583"/>
                <a:gd name="T93" fmla="*/ 573 h 618"/>
                <a:gd name="T94" fmla="*/ 508 w 583"/>
                <a:gd name="T95" fmla="*/ 592 h 618"/>
                <a:gd name="T96" fmla="*/ 515 w 583"/>
                <a:gd name="T97" fmla="*/ 618 h 618"/>
                <a:gd name="T98" fmla="*/ 525 w 583"/>
                <a:gd name="T99" fmla="*/ 614 h 618"/>
                <a:gd name="T100" fmla="*/ 537 w 583"/>
                <a:gd name="T101" fmla="*/ 602 h 618"/>
                <a:gd name="T102" fmla="*/ 542 w 583"/>
                <a:gd name="T103" fmla="*/ 582 h 618"/>
                <a:gd name="T104" fmla="*/ 552 w 583"/>
                <a:gd name="T105" fmla="*/ 557 h 618"/>
                <a:gd name="T106" fmla="*/ 553 w 583"/>
                <a:gd name="T107" fmla="*/ 542 h 618"/>
                <a:gd name="T108" fmla="*/ 561 w 583"/>
                <a:gd name="T109" fmla="*/ 524 h 618"/>
                <a:gd name="T110" fmla="*/ 557 w 583"/>
                <a:gd name="T111" fmla="*/ 484 h 618"/>
                <a:gd name="T112" fmla="*/ 548 w 583"/>
                <a:gd name="T113" fmla="*/ 437 h 618"/>
                <a:gd name="T114" fmla="*/ 559 w 583"/>
                <a:gd name="T115" fmla="*/ 417 h 618"/>
                <a:gd name="T116" fmla="*/ 575 w 583"/>
                <a:gd name="T117" fmla="*/ 407 h 618"/>
                <a:gd name="T118" fmla="*/ 397 w 583"/>
                <a:gd name="T119" fmla="*/ 467 h 6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583" h="618">
                  <a:moveTo>
                    <a:pt x="457" y="559"/>
                  </a:moveTo>
                  <a:lnTo>
                    <a:pt x="455" y="561"/>
                  </a:lnTo>
                  <a:lnTo>
                    <a:pt x="452" y="562"/>
                  </a:lnTo>
                  <a:lnTo>
                    <a:pt x="451" y="558"/>
                  </a:lnTo>
                  <a:lnTo>
                    <a:pt x="451" y="557"/>
                  </a:lnTo>
                  <a:lnTo>
                    <a:pt x="450" y="558"/>
                  </a:lnTo>
                  <a:lnTo>
                    <a:pt x="446" y="559"/>
                  </a:lnTo>
                  <a:lnTo>
                    <a:pt x="446" y="565"/>
                  </a:lnTo>
                  <a:lnTo>
                    <a:pt x="446" y="566"/>
                  </a:lnTo>
                  <a:lnTo>
                    <a:pt x="446" y="572"/>
                  </a:lnTo>
                  <a:lnTo>
                    <a:pt x="446" y="573"/>
                  </a:lnTo>
                  <a:lnTo>
                    <a:pt x="447" y="574"/>
                  </a:lnTo>
                  <a:lnTo>
                    <a:pt x="447" y="576"/>
                  </a:lnTo>
                  <a:lnTo>
                    <a:pt x="450" y="576"/>
                  </a:lnTo>
                  <a:lnTo>
                    <a:pt x="452" y="572"/>
                  </a:lnTo>
                  <a:lnTo>
                    <a:pt x="454" y="567"/>
                  </a:lnTo>
                  <a:lnTo>
                    <a:pt x="458" y="562"/>
                  </a:lnTo>
                  <a:lnTo>
                    <a:pt x="459" y="561"/>
                  </a:lnTo>
                  <a:lnTo>
                    <a:pt x="458" y="559"/>
                  </a:lnTo>
                  <a:lnTo>
                    <a:pt x="457" y="559"/>
                  </a:lnTo>
                  <a:close/>
                  <a:moveTo>
                    <a:pt x="439" y="554"/>
                  </a:moveTo>
                  <a:lnTo>
                    <a:pt x="428" y="547"/>
                  </a:lnTo>
                  <a:lnTo>
                    <a:pt x="425" y="552"/>
                  </a:lnTo>
                  <a:lnTo>
                    <a:pt x="425" y="559"/>
                  </a:lnTo>
                  <a:lnTo>
                    <a:pt x="440" y="570"/>
                  </a:lnTo>
                  <a:lnTo>
                    <a:pt x="442" y="572"/>
                  </a:lnTo>
                  <a:lnTo>
                    <a:pt x="440" y="559"/>
                  </a:lnTo>
                  <a:lnTo>
                    <a:pt x="439" y="554"/>
                  </a:lnTo>
                  <a:close/>
                  <a:moveTo>
                    <a:pt x="582" y="402"/>
                  </a:moveTo>
                  <a:lnTo>
                    <a:pt x="582" y="401"/>
                  </a:lnTo>
                  <a:lnTo>
                    <a:pt x="582" y="398"/>
                  </a:lnTo>
                  <a:lnTo>
                    <a:pt x="582" y="396"/>
                  </a:lnTo>
                  <a:lnTo>
                    <a:pt x="582" y="393"/>
                  </a:lnTo>
                  <a:lnTo>
                    <a:pt x="581" y="390"/>
                  </a:lnTo>
                  <a:lnTo>
                    <a:pt x="581" y="389"/>
                  </a:lnTo>
                  <a:lnTo>
                    <a:pt x="582" y="387"/>
                  </a:lnTo>
                  <a:lnTo>
                    <a:pt x="582" y="386"/>
                  </a:lnTo>
                  <a:lnTo>
                    <a:pt x="582" y="383"/>
                  </a:lnTo>
                  <a:lnTo>
                    <a:pt x="581" y="379"/>
                  </a:lnTo>
                  <a:lnTo>
                    <a:pt x="582" y="378"/>
                  </a:lnTo>
                  <a:lnTo>
                    <a:pt x="581" y="378"/>
                  </a:lnTo>
                  <a:lnTo>
                    <a:pt x="579" y="375"/>
                  </a:lnTo>
                  <a:lnTo>
                    <a:pt x="579" y="374"/>
                  </a:lnTo>
                  <a:lnTo>
                    <a:pt x="578" y="372"/>
                  </a:lnTo>
                  <a:lnTo>
                    <a:pt x="578" y="371"/>
                  </a:lnTo>
                  <a:lnTo>
                    <a:pt x="578" y="368"/>
                  </a:lnTo>
                  <a:lnTo>
                    <a:pt x="576" y="367"/>
                  </a:lnTo>
                  <a:lnTo>
                    <a:pt x="575" y="367"/>
                  </a:lnTo>
                  <a:lnTo>
                    <a:pt x="574" y="367"/>
                  </a:lnTo>
                  <a:lnTo>
                    <a:pt x="572" y="367"/>
                  </a:lnTo>
                  <a:lnTo>
                    <a:pt x="572" y="366"/>
                  </a:lnTo>
                  <a:lnTo>
                    <a:pt x="571" y="364"/>
                  </a:lnTo>
                  <a:lnTo>
                    <a:pt x="570" y="357"/>
                  </a:lnTo>
                  <a:lnTo>
                    <a:pt x="568" y="352"/>
                  </a:lnTo>
                  <a:lnTo>
                    <a:pt x="568" y="351"/>
                  </a:lnTo>
                  <a:lnTo>
                    <a:pt x="567" y="342"/>
                  </a:lnTo>
                  <a:lnTo>
                    <a:pt x="570" y="341"/>
                  </a:lnTo>
                  <a:lnTo>
                    <a:pt x="567" y="330"/>
                  </a:lnTo>
                  <a:lnTo>
                    <a:pt x="574" y="318"/>
                  </a:lnTo>
                  <a:lnTo>
                    <a:pt x="571" y="317"/>
                  </a:lnTo>
                  <a:lnTo>
                    <a:pt x="571" y="308"/>
                  </a:lnTo>
                  <a:lnTo>
                    <a:pt x="567" y="310"/>
                  </a:lnTo>
                  <a:lnTo>
                    <a:pt x="563" y="297"/>
                  </a:lnTo>
                  <a:lnTo>
                    <a:pt x="557" y="295"/>
                  </a:lnTo>
                  <a:lnTo>
                    <a:pt x="556" y="293"/>
                  </a:lnTo>
                  <a:lnTo>
                    <a:pt x="542" y="278"/>
                  </a:lnTo>
                  <a:lnTo>
                    <a:pt x="542" y="276"/>
                  </a:lnTo>
                  <a:lnTo>
                    <a:pt x="541" y="274"/>
                  </a:lnTo>
                  <a:lnTo>
                    <a:pt x="540" y="274"/>
                  </a:lnTo>
                  <a:lnTo>
                    <a:pt x="541" y="269"/>
                  </a:lnTo>
                  <a:lnTo>
                    <a:pt x="541" y="267"/>
                  </a:lnTo>
                  <a:lnTo>
                    <a:pt x="542" y="263"/>
                  </a:lnTo>
                  <a:lnTo>
                    <a:pt x="544" y="255"/>
                  </a:lnTo>
                  <a:lnTo>
                    <a:pt x="545" y="254"/>
                  </a:lnTo>
                  <a:lnTo>
                    <a:pt x="545" y="250"/>
                  </a:lnTo>
                  <a:lnTo>
                    <a:pt x="534" y="242"/>
                  </a:lnTo>
                  <a:lnTo>
                    <a:pt x="522" y="227"/>
                  </a:lnTo>
                  <a:lnTo>
                    <a:pt x="512" y="198"/>
                  </a:lnTo>
                  <a:lnTo>
                    <a:pt x="506" y="191"/>
                  </a:lnTo>
                  <a:lnTo>
                    <a:pt x="502" y="187"/>
                  </a:lnTo>
                  <a:lnTo>
                    <a:pt x="500" y="186"/>
                  </a:lnTo>
                  <a:lnTo>
                    <a:pt x="497" y="184"/>
                  </a:lnTo>
                  <a:lnTo>
                    <a:pt x="499" y="168"/>
                  </a:lnTo>
                  <a:lnTo>
                    <a:pt x="491" y="157"/>
                  </a:lnTo>
                  <a:lnTo>
                    <a:pt x="489" y="161"/>
                  </a:lnTo>
                  <a:lnTo>
                    <a:pt x="488" y="162"/>
                  </a:lnTo>
                  <a:lnTo>
                    <a:pt x="484" y="165"/>
                  </a:lnTo>
                  <a:lnTo>
                    <a:pt x="482" y="179"/>
                  </a:lnTo>
                  <a:lnTo>
                    <a:pt x="480" y="180"/>
                  </a:lnTo>
                  <a:lnTo>
                    <a:pt x="463" y="187"/>
                  </a:lnTo>
                  <a:lnTo>
                    <a:pt x="461" y="190"/>
                  </a:lnTo>
                  <a:lnTo>
                    <a:pt x="459" y="191"/>
                  </a:lnTo>
                  <a:lnTo>
                    <a:pt x="439" y="184"/>
                  </a:lnTo>
                  <a:lnTo>
                    <a:pt x="433" y="175"/>
                  </a:lnTo>
                  <a:lnTo>
                    <a:pt x="432" y="177"/>
                  </a:lnTo>
                  <a:lnTo>
                    <a:pt x="429" y="184"/>
                  </a:lnTo>
                  <a:lnTo>
                    <a:pt x="431" y="194"/>
                  </a:lnTo>
                  <a:lnTo>
                    <a:pt x="425" y="198"/>
                  </a:lnTo>
                  <a:lnTo>
                    <a:pt x="446" y="201"/>
                  </a:lnTo>
                  <a:lnTo>
                    <a:pt x="455" y="210"/>
                  </a:lnTo>
                  <a:lnTo>
                    <a:pt x="454" y="216"/>
                  </a:lnTo>
                  <a:lnTo>
                    <a:pt x="458" y="224"/>
                  </a:lnTo>
                  <a:lnTo>
                    <a:pt x="448" y="232"/>
                  </a:lnTo>
                  <a:lnTo>
                    <a:pt x="435" y="231"/>
                  </a:lnTo>
                  <a:lnTo>
                    <a:pt x="429" y="225"/>
                  </a:lnTo>
                  <a:lnTo>
                    <a:pt x="416" y="228"/>
                  </a:lnTo>
                  <a:lnTo>
                    <a:pt x="413" y="228"/>
                  </a:lnTo>
                  <a:lnTo>
                    <a:pt x="413" y="231"/>
                  </a:lnTo>
                  <a:lnTo>
                    <a:pt x="413" y="228"/>
                  </a:lnTo>
                  <a:lnTo>
                    <a:pt x="407" y="227"/>
                  </a:lnTo>
                  <a:lnTo>
                    <a:pt x="401" y="227"/>
                  </a:lnTo>
                  <a:lnTo>
                    <a:pt x="395" y="228"/>
                  </a:lnTo>
                  <a:lnTo>
                    <a:pt x="387" y="225"/>
                  </a:lnTo>
                  <a:lnTo>
                    <a:pt x="384" y="225"/>
                  </a:lnTo>
                  <a:lnTo>
                    <a:pt x="387" y="212"/>
                  </a:lnTo>
                  <a:lnTo>
                    <a:pt x="382" y="213"/>
                  </a:lnTo>
                  <a:lnTo>
                    <a:pt x="369" y="205"/>
                  </a:lnTo>
                  <a:lnTo>
                    <a:pt x="363" y="205"/>
                  </a:lnTo>
                  <a:lnTo>
                    <a:pt x="360" y="171"/>
                  </a:lnTo>
                  <a:lnTo>
                    <a:pt x="356" y="167"/>
                  </a:lnTo>
                  <a:lnTo>
                    <a:pt x="348" y="141"/>
                  </a:lnTo>
                  <a:lnTo>
                    <a:pt x="331" y="141"/>
                  </a:lnTo>
                  <a:lnTo>
                    <a:pt x="330" y="141"/>
                  </a:lnTo>
                  <a:lnTo>
                    <a:pt x="335" y="145"/>
                  </a:lnTo>
                  <a:lnTo>
                    <a:pt x="328" y="150"/>
                  </a:lnTo>
                  <a:lnTo>
                    <a:pt x="322" y="156"/>
                  </a:lnTo>
                  <a:lnTo>
                    <a:pt x="320" y="152"/>
                  </a:lnTo>
                  <a:lnTo>
                    <a:pt x="316" y="164"/>
                  </a:lnTo>
                  <a:lnTo>
                    <a:pt x="316" y="168"/>
                  </a:lnTo>
                  <a:lnTo>
                    <a:pt x="315" y="169"/>
                  </a:lnTo>
                  <a:lnTo>
                    <a:pt x="316" y="173"/>
                  </a:lnTo>
                  <a:lnTo>
                    <a:pt x="316" y="180"/>
                  </a:lnTo>
                  <a:lnTo>
                    <a:pt x="316" y="182"/>
                  </a:lnTo>
                  <a:lnTo>
                    <a:pt x="316" y="186"/>
                  </a:lnTo>
                  <a:lnTo>
                    <a:pt x="312" y="183"/>
                  </a:lnTo>
                  <a:lnTo>
                    <a:pt x="288" y="171"/>
                  </a:lnTo>
                  <a:lnTo>
                    <a:pt x="289" y="165"/>
                  </a:lnTo>
                  <a:lnTo>
                    <a:pt x="289" y="164"/>
                  </a:lnTo>
                  <a:lnTo>
                    <a:pt x="279" y="162"/>
                  </a:lnTo>
                  <a:lnTo>
                    <a:pt x="273" y="162"/>
                  </a:lnTo>
                  <a:lnTo>
                    <a:pt x="264" y="157"/>
                  </a:lnTo>
                  <a:lnTo>
                    <a:pt x="264" y="150"/>
                  </a:lnTo>
                  <a:lnTo>
                    <a:pt x="268" y="142"/>
                  </a:lnTo>
                  <a:lnTo>
                    <a:pt x="259" y="132"/>
                  </a:lnTo>
                  <a:lnTo>
                    <a:pt x="255" y="115"/>
                  </a:lnTo>
                  <a:lnTo>
                    <a:pt x="255" y="112"/>
                  </a:lnTo>
                  <a:lnTo>
                    <a:pt x="258" y="107"/>
                  </a:lnTo>
                  <a:lnTo>
                    <a:pt x="252" y="101"/>
                  </a:lnTo>
                  <a:lnTo>
                    <a:pt x="249" y="97"/>
                  </a:lnTo>
                  <a:lnTo>
                    <a:pt x="236" y="87"/>
                  </a:lnTo>
                  <a:lnTo>
                    <a:pt x="230" y="83"/>
                  </a:lnTo>
                  <a:lnTo>
                    <a:pt x="217" y="74"/>
                  </a:lnTo>
                  <a:lnTo>
                    <a:pt x="207" y="67"/>
                  </a:lnTo>
                  <a:lnTo>
                    <a:pt x="204" y="59"/>
                  </a:lnTo>
                  <a:lnTo>
                    <a:pt x="198" y="57"/>
                  </a:lnTo>
                  <a:lnTo>
                    <a:pt x="195" y="56"/>
                  </a:lnTo>
                  <a:lnTo>
                    <a:pt x="184" y="48"/>
                  </a:lnTo>
                  <a:lnTo>
                    <a:pt x="176" y="44"/>
                  </a:lnTo>
                  <a:lnTo>
                    <a:pt x="172" y="40"/>
                  </a:lnTo>
                  <a:lnTo>
                    <a:pt x="170" y="34"/>
                  </a:lnTo>
                  <a:lnTo>
                    <a:pt x="170" y="33"/>
                  </a:lnTo>
                  <a:lnTo>
                    <a:pt x="142" y="11"/>
                  </a:lnTo>
                  <a:lnTo>
                    <a:pt x="135" y="0"/>
                  </a:lnTo>
                  <a:lnTo>
                    <a:pt x="127" y="3"/>
                  </a:lnTo>
                  <a:lnTo>
                    <a:pt x="121" y="7"/>
                  </a:lnTo>
                  <a:lnTo>
                    <a:pt x="129" y="14"/>
                  </a:lnTo>
                  <a:lnTo>
                    <a:pt x="125" y="21"/>
                  </a:lnTo>
                  <a:lnTo>
                    <a:pt x="121" y="21"/>
                  </a:lnTo>
                  <a:lnTo>
                    <a:pt x="120" y="32"/>
                  </a:lnTo>
                  <a:lnTo>
                    <a:pt x="113" y="26"/>
                  </a:lnTo>
                  <a:lnTo>
                    <a:pt x="112" y="27"/>
                  </a:lnTo>
                  <a:lnTo>
                    <a:pt x="95" y="48"/>
                  </a:lnTo>
                  <a:lnTo>
                    <a:pt x="82" y="45"/>
                  </a:lnTo>
                  <a:lnTo>
                    <a:pt x="75" y="37"/>
                  </a:lnTo>
                  <a:lnTo>
                    <a:pt x="64" y="44"/>
                  </a:lnTo>
                  <a:lnTo>
                    <a:pt x="60" y="51"/>
                  </a:lnTo>
                  <a:lnTo>
                    <a:pt x="56" y="57"/>
                  </a:lnTo>
                  <a:lnTo>
                    <a:pt x="49" y="70"/>
                  </a:lnTo>
                  <a:lnTo>
                    <a:pt x="52" y="78"/>
                  </a:lnTo>
                  <a:lnTo>
                    <a:pt x="48" y="83"/>
                  </a:lnTo>
                  <a:lnTo>
                    <a:pt x="35" y="81"/>
                  </a:lnTo>
                  <a:lnTo>
                    <a:pt x="31" y="85"/>
                  </a:lnTo>
                  <a:lnTo>
                    <a:pt x="29" y="86"/>
                  </a:lnTo>
                  <a:lnTo>
                    <a:pt x="15" y="98"/>
                  </a:lnTo>
                  <a:lnTo>
                    <a:pt x="11" y="100"/>
                  </a:lnTo>
                  <a:lnTo>
                    <a:pt x="16" y="101"/>
                  </a:lnTo>
                  <a:lnTo>
                    <a:pt x="25" y="102"/>
                  </a:lnTo>
                  <a:lnTo>
                    <a:pt x="35" y="111"/>
                  </a:lnTo>
                  <a:lnTo>
                    <a:pt x="34" y="131"/>
                  </a:lnTo>
                  <a:lnTo>
                    <a:pt x="37" y="132"/>
                  </a:lnTo>
                  <a:lnTo>
                    <a:pt x="45" y="142"/>
                  </a:lnTo>
                  <a:lnTo>
                    <a:pt x="37" y="168"/>
                  </a:lnTo>
                  <a:lnTo>
                    <a:pt x="35" y="169"/>
                  </a:lnTo>
                  <a:lnTo>
                    <a:pt x="31" y="197"/>
                  </a:lnTo>
                  <a:lnTo>
                    <a:pt x="30" y="201"/>
                  </a:lnTo>
                  <a:lnTo>
                    <a:pt x="20" y="213"/>
                  </a:lnTo>
                  <a:lnTo>
                    <a:pt x="15" y="231"/>
                  </a:lnTo>
                  <a:lnTo>
                    <a:pt x="0" y="250"/>
                  </a:lnTo>
                  <a:lnTo>
                    <a:pt x="22" y="244"/>
                  </a:lnTo>
                  <a:lnTo>
                    <a:pt x="44" y="254"/>
                  </a:lnTo>
                  <a:lnTo>
                    <a:pt x="49" y="251"/>
                  </a:lnTo>
                  <a:lnTo>
                    <a:pt x="79" y="237"/>
                  </a:lnTo>
                  <a:lnTo>
                    <a:pt x="85" y="236"/>
                  </a:lnTo>
                  <a:lnTo>
                    <a:pt x="94" y="240"/>
                  </a:lnTo>
                  <a:lnTo>
                    <a:pt x="91" y="236"/>
                  </a:lnTo>
                  <a:lnTo>
                    <a:pt x="134" y="246"/>
                  </a:lnTo>
                  <a:lnTo>
                    <a:pt x="165" y="244"/>
                  </a:lnTo>
                  <a:lnTo>
                    <a:pt x="194" y="269"/>
                  </a:lnTo>
                  <a:lnTo>
                    <a:pt x="195" y="274"/>
                  </a:lnTo>
                  <a:lnTo>
                    <a:pt x="195" y="285"/>
                  </a:lnTo>
                  <a:lnTo>
                    <a:pt x="196" y="296"/>
                  </a:lnTo>
                  <a:lnTo>
                    <a:pt x="195" y="300"/>
                  </a:lnTo>
                  <a:lnTo>
                    <a:pt x="199" y="300"/>
                  </a:lnTo>
                  <a:lnTo>
                    <a:pt x="217" y="314"/>
                  </a:lnTo>
                  <a:lnTo>
                    <a:pt x="218" y="318"/>
                  </a:lnTo>
                  <a:lnTo>
                    <a:pt x="218" y="322"/>
                  </a:lnTo>
                  <a:lnTo>
                    <a:pt x="218" y="327"/>
                  </a:lnTo>
                  <a:lnTo>
                    <a:pt x="218" y="330"/>
                  </a:lnTo>
                  <a:lnTo>
                    <a:pt x="218" y="344"/>
                  </a:lnTo>
                  <a:lnTo>
                    <a:pt x="241" y="359"/>
                  </a:lnTo>
                  <a:lnTo>
                    <a:pt x="239" y="368"/>
                  </a:lnTo>
                  <a:lnTo>
                    <a:pt x="237" y="371"/>
                  </a:lnTo>
                  <a:lnTo>
                    <a:pt x="234" y="382"/>
                  </a:lnTo>
                  <a:lnTo>
                    <a:pt x="244" y="385"/>
                  </a:lnTo>
                  <a:lnTo>
                    <a:pt x="247" y="401"/>
                  </a:lnTo>
                  <a:lnTo>
                    <a:pt x="248" y="405"/>
                  </a:lnTo>
                  <a:lnTo>
                    <a:pt x="249" y="419"/>
                  </a:lnTo>
                  <a:lnTo>
                    <a:pt x="255" y="424"/>
                  </a:lnTo>
                  <a:lnTo>
                    <a:pt x="248" y="438"/>
                  </a:lnTo>
                  <a:lnTo>
                    <a:pt x="251" y="438"/>
                  </a:lnTo>
                  <a:lnTo>
                    <a:pt x="259" y="438"/>
                  </a:lnTo>
                  <a:lnTo>
                    <a:pt x="267" y="456"/>
                  </a:lnTo>
                  <a:lnTo>
                    <a:pt x="271" y="461"/>
                  </a:lnTo>
                  <a:lnTo>
                    <a:pt x="279" y="461"/>
                  </a:lnTo>
                  <a:lnTo>
                    <a:pt x="288" y="461"/>
                  </a:lnTo>
                  <a:lnTo>
                    <a:pt x="286" y="456"/>
                  </a:lnTo>
                  <a:lnTo>
                    <a:pt x="285" y="449"/>
                  </a:lnTo>
                  <a:lnTo>
                    <a:pt x="293" y="446"/>
                  </a:lnTo>
                  <a:lnTo>
                    <a:pt x="308" y="450"/>
                  </a:lnTo>
                  <a:lnTo>
                    <a:pt x="312" y="447"/>
                  </a:lnTo>
                  <a:lnTo>
                    <a:pt x="318" y="450"/>
                  </a:lnTo>
                  <a:lnTo>
                    <a:pt x="319" y="452"/>
                  </a:lnTo>
                  <a:lnTo>
                    <a:pt x="320" y="450"/>
                  </a:lnTo>
                  <a:lnTo>
                    <a:pt x="327" y="447"/>
                  </a:lnTo>
                  <a:lnTo>
                    <a:pt x="323" y="442"/>
                  </a:lnTo>
                  <a:lnTo>
                    <a:pt x="309" y="417"/>
                  </a:lnTo>
                  <a:lnTo>
                    <a:pt x="318" y="408"/>
                  </a:lnTo>
                  <a:lnTo>
                    <a:pt x="320" y="401"/>
                  </a:lnTo>
                  <a:lnTo>
                    <a:pt x="322" y="396"/>
                  </a:lnTo>
                  <a:lnTo>
                    <a:pt x="323" y="396"/>
                  </a:lnTo>
                  <a:lnTo>
                    <a:pt x="327" y="402"/>
                  </a:lnTo>
                  <a:lnTo>
                    <a:pt x="334" y="402"/>
                  </a:lnTo>
                  <a:lnTo>
                    <a:pt x="338" y="396"/>
                  </a:lnTo>
                  <a:lnTo>
                    <a:pt x="343" y="396"/>
                  </a:lnTo>
                  <a:lnTo>
                    <a:pt x="349" y="397"/>
                  </a:lnTo>
                  <a:lnTo>
                    <a:pt x="352" y="397"/>
                  </a:lnTo>
                  <a:lnTo>
                    <a:pt x="357" y="396"/>
                  </a:lnTo>
                  <a:lnTo>
                    <a:pt x="360" y="397"/>
                  </a:lnTo>
                  <a:lnTo>
                    <a:pt x="363" y="397"/>
                  </a:lnTo>
                  <a:lnTo>
                    <a:pt x="367" y="408"/>
                  </a:lnTo>
                  <a:lnTo>
                    <a:pt x="365" y="415"/>
                  </a:lnTo>
                  <a:lnTo>
                    <a:pt x="368" y="428"/>
                  </a:lnTo>
                  <a:lnTo>
                    <a:pt x="372" y="432"/>
                  </a:lnTo>
                  <a:lnTo>
                    <a:pt x="373" y="431"/>
                  </a:lnTo>
                  <a:lnTo>
                    <a:pt x="373" y="426"/>
                  </a:lnTo>
                  <a:lnTo>
                    <a:pt x="378" y="411"/>
                  </a:lnTo>
                  <a:lnTo>
                    <a:pt x="373" y="401"/>
                  </a:lnTo>
                  <a:lnTo>
                    <a:pt x="372" y="396"/>
                  </a:lnTo>
                  <a:lnTo>
                    <a:pt x="369" y="394"/>
                  </a:lnTo>
                  <a:lnTo>
                    <a:pt x="365" y="394"/>
                  </a:lnTo>
                  <a:lnTo>
                    <a:pt x="365" y="393"/>
                  </a:lnTo>
                  <a:lnTo>
                    <a:pt x="354" y="383"/>
                  </a:lnTo>
                  <a:lnTo>
                    <a:pt x="352" y="381"/>
                  </a:lnTo>
                  <a:lnTo>
                    <a:pt x="352" y="379"/>
                  </a:lnTo>
                  <a:lnTo>
                    <a:pt x="350" y="378"/>
                  </a:lnTo>
                  <a:lnTo>
                    <a:pt x="354" y="377"/>
                  </a:lnTo>
                  <a:lnTo>
                    <a:pt x="356" y="375"/>
                  </a:lnTo>
                  <a:lnTo>
                    <a:pt x="358" y="377"/>
                  </a:lnTo>
                  <a:lnTo>
                    <a:pt x="363" y="378"/>
                  </a:lnTo>
                  <a:lnTo>
                    <a:pt x="364" y="381"/>
                  </a:lnTo>
                  <a:lnTo>
                    <a:pt x="365" y="381"/>
                  </a:lnTo>
                  <a:lnTo>
                    <a:pt x="367" y="383"/>
                  </a:lnTo>
                  <a:lnTo>
                    <a:pt x="368" y="386"/>
                  </a:lnTo>
                  <a:lnTo>
                    <a:pt x="369" y="387"/>
                  </a:lnTo>
                  <a:lnTo>
                    <a:pt x="376" y="392"/>
                  </a:lnTo>
                  <a:lnTo>
                    <a:pt x="380" y="397"/>
                  </a:lnTo>
                  <a:lnTo>
                    <a:pt x="382" y="401"/>
                  </a:lnTo>
                  <a:lnTo>
                    <a:pt x="380" y="408"/>
                  </a:lnTo>
                  <a:lnTo>
                    <a:pt x="380" y="413"/>
                  </a:lnTo>
                  <a:lnTo>
                    <a:pt x="380" y="415"/>
                  </a:lnTo>
                  <a:lnTo>
                    <a:pt x="380" y="420"/>
                  </a:lnTo>
                  <a:lnTo>
                    <a:pt x="379" y="423"/>
                  </a:lnTo>
                  <a:lnTo>
                    <a:pt x="378" y="428"/>
                  </a:lnTo>
                  <a:lnTo>
                    <a:pt x="376" y="437"/>
                  </a:lnTo>
                  <a:lnTo>
                    <a:pt x="382" y="439"/>
                  </a:lnTo>
                  <a:lnTo>
                    <a:pt x="386" y="439"/>
                  </a:lnTo>
                  <a:lnTo>
                    <a:pt x="398" y="434"/>
                  </a:lnTo>
                  <a:lnTo>
                    <a:pt x="403" y="427"/>
                  </a:lnTo>
                  <a:lnTo>
                    <a:pt x="403" y="416"/>
                  </a:lnTo>
                  <a:lnTo>
                    <a:pt x="402" y="404"/>
                  </a:lnTo>
                  <a:lnTo>
                    <a:pt x="402" y="402"/>
                  </a:lnTo>
                  <a:lnTo>
                    <a:pt x="398" y="398"/>
                  </a:lnTo>
                  <a:lnTo>
                    <a:pt x="393" y="396"/>
                  </a:lnTo>
                  <a:lnTo>
                    <a:pt x="393" y="392"/>
                  </a:lnTo>
                  <a:lnTo>
                    <a:pt x="393" y="387"/>
                  </a:lnTo>
                  <a:lnTo>
                    <a:pt x="393" y="382"/>
                  </a:lnTo>
                  <a:lnTo>
                    <a:pt x="394" y="374"/>
                  </a:lnTo>
                  <a:lnTo>
                    <a:pt x="391" y="372"/>
                  </a:lnTo>
                  <a:lnTo>
                    <a:pt x="391" y="370"/>
                  </a:lnTo>
                  <a:lnTo>
                    <a:pt x="390" y="370"/>
                  </a:lnTo>
                  <a:lnTo>
                    <a:pt x="388" y="363"/>
                  </a:lnTo>
                  <a:lnTo>
                    <a:pt x="390" y="356"/>
                  </a:lnTo>
                  <a:lnTo>
                    <a:pt x="391" y="349"/>
                  </a:lnTo>
                  <a:lnTo>
                    <a:pt x="394" y="345"/>
                  </a:lnTo>
                  <a:lnTo>
                    <a:pt x="395" y="345"/>
                  </a:lnTo>
                  <a:lnTo>
                    <a:pt x="398" y="344"/>
                  </a:lnTo>
                  <a:lnTo>
                    <a:pt x="403" y="341"/>
                  </a:lnTo>
                  <a:lnTo>
                    <a:pt x="405" y="342"/>
                  </a:lnTo>
                  <a:lnTo>
                    <a:pt x="410" y="345"/>
                  </a:lnTo>
                  <a:lnTo>
                    <a:pt x="413" y="340"/>
                  </a:lnTo>
                  <a:lnTo>
                    <a:pt x="413" y="336"/>
                  </a:lnTo>
                  <a:lnTo>
                    <a:pt x="412" y="334"/>
                  </a:lnTo>
                  <a:lnTo>
                    <a:pt x="412" y="333"/>
                  </a:lnTo>
                  <a:lnTo>
                    <a:pt x="413" y="329"/>
                  </a:lnTo>
                  <a:lnTo>
                    <a:pt x="407" y="321"/>
                  </a:lnTo>
                  <a:lnTo>
                    <a:pt x="406" y="318"/>
                  </a:lnTo>
                  <a:lnTo>
                    <a:pt x="394" y="307"/>
                  </a:lnTo>
                  <a:lnTo>
                    <a:pt x="410" y="293"/>
                  </a:lnTo>
                  <a:lnTo>
                    <a:pt x="407" y="282"/>
                  </a:lnTo>
                  <a:lnTo>
                    <a:pt x="412" y="278"/>
                  </a:lnTo>
                  <a:lnTo>
                    <a:pt x="413" y="278"/>
                  </a:lnTo>
                  <a:lnTo>
                    <a:pt x="421" y="278"/>
                  </a:lnTo>
                  <a:lnTo>
                    <a:pt x="424" y="281"/>
                  </a:lnTo>
                  <a:lnTo>
                    <a:pt x="432" y="285"/>
                  </a:lnTo>
                  <a:lnTo>
                    <a:pt x="432" y="289"/>
                  </a:lnTo>
                  <a:lnTo>
                    <a:pt x="433" y="293"/>
                  </a:lnTo>
                  <a:lnTo>
                    <a:pt x="437" y="297"/>
                  </a:lnTo>
                  <a:lnTo>
                    <a:pt x="439" y="304"/>
                  </a:lnTo>
                  <a:lnTo>
                    <a:pt x="439" y="308"/>
                  </a:lnTo>
                  <a:lnTo>
                    <a:pt x="442" y="315"/>
                  </a:lnTo>
                  <a:lnTo>
                    <a:pt x="448" y="321"/>
                  </a:lnTo>
                  <a:lnTo>
                    <a:pt x="451" y="322"/>
                  </a:lnTo>
                  <a:lnTo>
                    <a:pt x="452" y="323"/>
                  </a:lnTo>
                  <a:lnTo>
                    <a:pt x="454" y="330"/>
                  </a:lnTo>
                  <a:lnTo>
                    <a:pt x="452" y="330"/>
                  </a:lnTo>
                  <a:lnTo>
                    <a:pt x="451" y="332"/>
                  </a:lnTo>
                  <a:lnTo>
                    <a:pt x="451" y="334"/>
                  </a:lnTo>
                  <a:lnTo>
                    <a:pt x="450" y="337"/>
                  </a:lnTo>
                  <a:lnTo>
                    <a:pt x="447" y="347"/>
                  </a:lnTo>
                  <a:lnTo>
                    <a:pt x="450" y="360"/>
                  </a:lnTo>
                  <a:lnTo>
                    <a:pt x="450" y="362"/>
                  </a:lnTo>
                  <a:lnTo>
                    <a:pt x="444" y="363"/>
                  </a:lnTo>
                  <a:lnTo>
                    <a:pt x="439" y="363"/>
                  </a:lnTo>
                  <a:lnTo>
                    <a:pt x="436" y="363"/>
                  </a:lnTo>
                  <a:lnTo>
                    <a:pt x="432" y="362"/>
                  </a:lnTo>
                  <a:lnTo>
                    <a:pt x="429" y="360"/>
                  </a:lnTo>
                  <a:lnTo>
                    <a:pt x="427" y="359"/>
                  </a:lnTo>
                  <a:lnTo>
                    <a:pt x="427" y="360"/>
                  </a:lnTo>
                  <a:lnTo>
                    <a:pt x="422" y="366"/>
                  </a:lnTo>
                  <a:lnTo>
                    <a:pt x="422" y="372"/>
                  </a:lnTo>
                  <a:lnTo>
                    <a:pt x="421" y="377"/>
                  </a:lnTo>
                  <a:lnTo>
                    <a:pt x="421" y="378"/>
                  </a:lnTo>
                  <a:lnTo>
                    <a:pt x="422" y="382"/>
                  </a:lnTo>
                  <a:lnTo>
                    <a:pt x="422" y="387"/>
                  </a:lnTo>
                  <a:lnTo>
                    <a:pt x="421" y="387"/>
                  </a:lnTo>
                  <a:lnTo>
                    <a:pt x="421" y="389"/>
                  </a:lnTo>
                  <a:lnTo>
                    <a:pt x="420" y="389"/>
                  </a:lnTo>
                  <a:lnTo>
                    <a:pt x="417" y="387"/>
                  </a:lnTo>
                  <a:lnTo>
                    <a:pt x="417" y="381"/>
                  </a:lnTo>
                  <a:lnTo>
                    <a:pt x="417" y="374"/>
                  </a:lnTo>
                  <a:lnTo>
                    <a:pt x="417" y="372"/>
                  </a:lnTo>
                  <a:lnTo>
                    <a:pt x="417" y="363"/>
                  </a:lnTo>
                  <a:lnTo>
                    <a:pt x="417" y="363"/>
                  </a:lnTo>
                  <a:lnTo>
                    <a:pt x="418" y="357"/>
                  </a:lnTo>
                  <a:lnTo>
                    <a:pt x="417" y="351"/>
                  </a:lnTo>
                  <a:lnTo>
                    <a:pt x="416" y="348"/>
                  </a:lnTo>
                  <a:lnTo>
                    <a:pt x="414" y="348"/>
                  </a:lnTo>
                  <a:lnTo>
                    <a:pt x="412" y="353"/>
                  </a:lnTo>
                  <a:lnTo>
                    <a:pt x="410" y="357"/>
                  </a:lnTo>
                  <a:lnTo>
                    <a:pt x="407" y="363"/>
                  </a:lnTo>
                  <a:lnTo>
                    <a:pt x="407" y="363"/>
                  </a:lnTo>
                  <a:lnTo>
                    <a:pt x="403" y="372"/>
                  </a:lnTo>
                  <a:lnTo>
                    <a:pt x="402" y="379"/>
                  </a:lnTo>
                  <a:lnTo>
                    <a:pt x="402" y="382"/>
                  </a:lnTo>
                  <a:lnTo>
                    <a:pt x="402" y="385"/>
                  </a:lnTo>
                  <a:lnTo>
                    <a:pt x="402" y="386"/>
                  </a:lnTo>
                  <a:lnTo>
                    <a:pt x="403" y="393"/>
                  </a:lnTo>
                  <a:lnTo>
                    <a:pt x="407" y="400"/>
                  </a:lnTo>
                  <a:lnTo>
                    <a:pt x="407" y="405"/>
                  </a:lnTo>
                  <a:lnTo>
                    <a:pt x="409" y="409"/>
                  </a:lnTo>
                  <a:lnTo>
                    <a:pt x="409" y="415"/>
                  </a:lnTo>
                  <a:lnTo>
                    <a:pt x="410" y="422"/>
                  </a:lnTo>
                  <a:lnTo>
                    <a:pt x="407" y="427"/>
                  </a:lnTo>
                  <a:lnTo>
                    <a:pt x="406" y="432"/>
                  </a:lnTo>
                  <a:lnTo>
                    <a:pt x="410" y="441"/>
                  </a:lnTo>
                  <a:lnTo>
                    <a:pt x="412" y="443"/>
                  </a:lnTo>
                  <a:lnTo>
                    <a:pt x="413" y="449"/>
                  </a:lnTo>
                  <a:lnTo>
                    <a:pt x="413" y="452"/>
                  </a:lnTo>
                  <a:lnTo>
                    <a:pt x="413" y="453"/>
                  </a:lnTo>
                  <a:lnTo>
                    <a:pt x="412" y="456"/>
                  </a:lnTo>
                  <a:lnTo>
                    <a:pt x="409" y="462"/>
                  </a:lnTo>
                  <a:lnTo>
                    <a:pt x="409" y="464"/>
                  </a:lnTo>
                  <a:lnTo>
                    <a:pt x="407" y="467"/>
                  </a:lnTo>
                  <a:lnTo>
                    <a:pt x="406" y="468"/>
                  </a:lnTo>
                  <a:lnTo>
                    <a:pt x="405" y="473"/>
                  </a:lnTo>
                  <a:lnTo>
                    <a:pt x="405" y="476"/>
                  </a:lnTo>
                  <a:lnTo>
                    <a:pt x="405" y="488"/>
                  </a:lnTo>
                  <a:lnTo>
                    <a:pt x="406" y="495"/>
                  </a:lnTo>
                  <a:lnTo>
                    <a:pt x="407" y="498"/>
                  </a:lnTo>
                  <a:lnTo>
                    <a:pt x="409" y="497"/>
                  </a:lnTo>
                  <a:lnTo>
                    <a:pt x="414" y="491"/>
                  </a:lnTo>
                  <a:lnTo>
                    <a:pt x="414" y="490"/>
                  </a:lnTo>
                  <a:lnTo>
                    <a:pt x="416" y="492"/>
                  </a:lnTo>
                  <a:lnTo>
                    <a:pt x="417" y="494"/>
                  </a:lnTo>
                  <a:lnTo>
                    <a:pt x="418" y="494"/>
                  </a:lnTo>
                  <a:lnTo>
                    <a:pt x="422" y="494"/>
                  </a:lnTo>
                  <a:lnTo>
                    <a:pt x="417" y="499"/>
                  </a:lnTo>
                  <a:lnTo>
                    <a:pt x="416" y="502"/>
                  </a:lnTo>
                  <a:lnTo>
                    <a:pt x="414" y="507"/>
                  </a:lnTo>
                  <a:lnTo>
                    <a:pt x="413" y="510"/>
                  </a:lnTo>
                  <a:lnTo>
                    <a:pt x="413" y="518"/>
                  </a:lnTo>
                  <a:lnTo>
                    <a:pt x="418" y="521"/>
                  </a:lnTo>
                  <a:lnTo>
                    <a:pt x="421" y="527"/>
                  </a:lnTo>
                  <a:lnTo>
                    <a:pt x="421" y="528"/>
                  </a:lnTo>
                  <a:lnTo>
                    <a:pt x="421" y="532"/>
                  </a:lnTo>
                  <a:lnTo>
                    <a:pt x="424" y="533"/>
                  </a:lnTo>
                  <a:lnTo>
                    <a:pt x="425" y="536"/>
                  </a:lnTo>
                  <a:lnTo>
                    <a:pt x="429" y="535"/>
                  </a:lnTo>
                  <a:lnTo>
                    <a:pt x="431" y="531"/>
                  </a:lnTo>
                  <a:lnTo>
                    <a:pt x="432" y="529"/>
                  </a:lnTo>
                  <a:lnTo>
                    <a:pt x="433" y="528"/>
                  </a:lnTo>
                  <a:lnTo>
                    <a:pt x="435" y="528"/>
                  </a:lnTo>
                  <a:lnTo>
                    <a:pt x="435" y="532"/>
                  </a:lnTo>
                  <a:lnTo>
                    <a:pt x="436" y="537"/>
                  </a:lnTo>
                  <a:lnTo>
                    <a:pt x="435" y="543"/>
                  </a:lnTo>
                  <a:lnTo>
                    <a:pt x="437" y="544"/>
                  </a:lnTo>
                  <a:lnTo>
                    <a:pt x="440" y="542"/>
                  </a:lnTo>
                  <a:lnTo>
                    <a:pt x="444" y="533"/>
                  </a:lnTo>
                  <a:lnTo>
                    <a:pt x="447" y="533"/>
                  </a:lnTo>
                  <a:lnTo>
                    <a:pt x="450" y="536"/>
                  </a:lnTo>
                  <a:lnTo>
                    <a:pt x="451" y="543"/>
                  </a:lnTo>
                  <a:lnTo>
                    <a:pt x="452" y="544"/>
                  </a:lnTo>
                  <a:lnTo>
                    <a:pt x="455" y="548"/>
                  </a:lnTo>
                  <a:lnTo>
                    <a:pt x="458" y="550"/>
                  </a:lnTo>
                  <a:lnTo>
                    <a:pt x="463" y="543"/>
                  </a:lnTo>
                  <a:lnTo>
                    <a:pt x="463" y="542"/>
                  </a:lnTo>
                  <a:lnTo>
                    <a:pt x="467" y="540"/>
                  </a:lnTo>
                  <a:lnTo>
                    <a:pt x="470" y="539"/>
                  </a:lnTo>
                  <a:lnTo>
                    <a:pt x="469" y="531"/>
                  </a:lnTo>
                  <a:lnTo>
                    <a:pt x="474" y="531"/>
                  </a:lnTo>
                  <a:lnTo>
                    <a:pt x="474" y="532"/>
                  </a:lnTo>
                  <a:lnTo>
                    <a:pt x="473" y="536"/>
                  </a:lnTo>
                  <a:lnTo>
                    <a:pt x="473" y="539"/>
                  </a:lnTo>
                  <a:lnTo>
                    <a:pt x="472" y="548"/>
                  </a:lnTo>
                  <a:lnTo>
                    <a:pt x="476" y="551"/>
                  </a:lnTo>
                  <a:lnTo>
                    <a:pt x="476" y="558"/>
                  </a:lnTo>
                  <a:lnTo>
                    <a:pt x="477" y="559"/>
                  </a:lnTo>
                  <a:lnTo>
                    <a:pt x="480" y="559"/>
                  </a:lnTo>
                  <a:lnTo>
                    <a:pt x="480" y="557"/>
                  </a:lnTo>
                  <a:lnTo>
                    <a:pt x="481" y="557"/>
                  </a:lnTo>
                  <a:lnTo>
                    <a:pt x="487" y="555"/>
                  </a:lnTo>
                  <a:lnTo>
                    <a:pt x="489" y="554"/>
                  </a:lnTo>
                  <a:lnTo>
                    <a:pt x="493" y="552"/>
                  </a:lnTo>
                  <a:lnTo>
                    <a:pt x="500" y="554"/>
                  </a:lnTo>
                  <a:lnTo>
                    <a:pt x="500" y="555"/>
                  </a:lnTo>
                  <a:lnTo>
                    <a:pt x="500" y="558"/>
                  </a:lnTo>
                  <a:lnTo>
                    <a:pt x="503" y="565"/>
                  </a:lnTo>
                  <a:lnTo>
                    <a:pt x="504" y="570"/>
                  </a:lnTo>
                  <a:lnTo>
                    <a:pt x="504" y="572"/>
                  </a:lnTo>
                  <a:lnTo>
                    <a:pt x="506" y="573"/>
                  </a:lnTo>
                  <a:lnTo>
                    <a:pt x="508" y="580"/>
                  </a:lnTo>
                  <a:lnTo>
                    <a:pt x="511" y="585"/>
                  </a:lnTo>
                  <a:lnTo>
                    <a:pt x="511" y="587"/>
                  </a:lnTo>
                  <a:lnTo>
                    <a:pt x="512" y="588"/>
                  </a:lnTo>
                  <a:lnTo>
                    <a:pt x="511" y="589"/>
                  </a:lnTo>
                  <a:lnTo>
                    <a:pt x="510" y="589"/>
                  </a:lnTo>
                  <a:lnTo>
                    <a:pt x="508" y="588"/>
                  </a:lnTo>
                  <a:lnTo>
                    <a:pt x="508" y="589"/>
                  </a:lnTo>
                  <a:lnTo>
                    <a:pt x="508" y="591"/>
                  </a:lnTo>
                  <a:lnTo>
                    <a:pt x="508" y="592"/>
                  </a:lnTo>
                  <a:lnTo>
                    <a:pt x="508" y="596"/>
                  </a:lnTo>
                  <a:lnTo>
                    <a:pt x="508" y="599"/>
                  </a:lnTo>
                  <a:lnTo>
                    <a:pt x="508" y="600"/>
                  </a:lnTo>
                  <a:lnTo>
                    <a:pt x="508" y="602"/>
                  </a:lnTo>
                  <a:lnTo>
                    <a:pt x="507" y="607"/>
                  </a:lnTo>
                  <a:lnTo>
                    <a:pt x="507" y="614"/>
                  </a:lnTo>
                  <a:lnTo>
                    <a:pt x="511" y="614"/>
                  </a:lnTo>
                  <a:lnTo>
                    <a:pt x="512" y="614"/>
                  </a:lnTo>
                  <a:lnTo>
                    <a:pt x="514" y="617"/>
                  </a:lnTo>
                  <a:lnTo>
                    <a:pt x="515" y="618"/>
                  </a:lnTo>
                  <a:lnTo>
                    <a:pt x="517" y="618"/>
                  </a:lnTo>
                  <a:lnTo>
                    <a:pt x="517" y="617"/>
                  </a:lnTo>
                  <a:lnTo>
                    <a:pt x="518" y="615"/>
                  </a:lnTo>
                  <a:lnTo>
                    <a:pt x="518" y="614"/>
                  </a:lnTo>
                  <a:lnTo>
                    <a:pt x="519" y="612"/>
                  </a:lnTo>
                  <a:lnTo>
                    <a:pt x="521" y="612"/>
                  </a:lnTo>
                  <a:lnTo>
                    <a:pt x="522" y="615"/>
                  </a:lnTo>
                  <a:lnTo>
                    <a:pt x="523" y="612"/>
                  </a:lnTo>
                  <a:lnTo>
                    <a:pt x="523" y="614"/>
                  </a:lnTo>
                  <a:lnTo>
                    <a:pt x="525" y="614"/>
                  </a:lnTo>
                  <a:lnTo>
                    <a:pt x="526" y="612"/>
                  </a:lnTo>
                  <a:lnTo>
                    <a:pt x="527" y="612"/>
                  </a:lnTo>
                  <a:lnTo>
                    <a:pt x="529" y="611"/>
                  </a:lnTo>
                  <a:lnTo>
                    <a:pt x="530" y="611"/>
                  </a:lnTo>
                  <a:lnTo>
                    <a:pt x="530" y="610"/>
                  </a:lnTo>
                  <a:lnTo>
                    <a:pt x="534" y="611"/>
                  </a:lnTo>
                  <a:lnTo>
                    <a:pt x="534" y="604"/>
                  </a:lnTo>
                  <a:lnTo>
                    <a:pt x="536" y="603"/>
                  </a:lnTo>
                  <a:lnTo>
                    <a:pt x="537" y="603"/>
                  </a:lnTo>
                  <a:lnTo>
                    <a:pt x="537" y="602"/>
                  </a:lnTo>
                  <a:lnTo>
                    <a:pt x="538" y="599"/>
                  </a:lnTo>
                  <a:lnTo>
                    <a:pt x="540" y="597"/>
                  </a:lnTo>
                  <a:lnTo>
                    <a:pt x="540" y="592"/>
                  </a:lnTo>
                  <a:lnTo>
                    <a:pt x="541" y="592"/>
                  </a:lnTo>
                  <a:lnTo>
                    <a:pt x="540" y="591"/>
                  </a:lnTo>
                  <a:lnTo>
                    <a:pt x="540" y="589"/>
                  </a:lnTo>
                  <a:lnTo>
                    <a:pt x="541" y="588"/>
                  </a:lnTo>
                  <a:lnTo>
                    <a:pt x="541" y="587"/>
                  </a:lnTo>
                  <a:lnTo>
                    <a:pt x="542" y="584"/>
                  </a:lnTo>
                  <a:lnTo>
                    <a:pt x="542" y="582"/>
                  </a:lnTo>
                  <a:lnTo>
                    <a:pt x="544" y="577"/>
                  </a:lnTo>
                  <a:lnTo>
                    <a:pt x="545" y="576"/>
                  </a:lnTo>
                  <a:lnTo>
                    <a:pt x="546" y="573"/>
                  </a:lnTo>
                  <a:lnTo>
                    <a:pt x="548" y="569"/>
                  </a:lnTo>
                  <a:lnTo>
                    <a:pt x="549" y="567"/>
                  </a:lnTo>
                  <a:lnTo>
                    <a:pt x="552" y="563"/>
                  </a:lnTo>
                  <a:lnTo>
                    <a:pt x="552" y="562"/>
                  </a:lnTo>
                  <a:lnTo>
                    <a:pt x="553" y="559"/>
                  </a:lnTo>
                  <a:lnTo>
                    <a:pt x="552" y="559"/>
                  </a:lnTo>
                  <a:lnTo>
                    <a:pt x="552" y="557"/>
                  </a:lnTo>
                  <a:lnTo>
                    <a:pt x="551" y="557"/>
                  </a:lnTo>
                  <a:lnTo>
                    <a:pt x="552" y="555"/>
                  </a:lnTo>
                  <a:lnTo>
                    <a:pt x="552" y="554"/>
                  </a:lnTo>
                  <a:lnTo>
                    <a:pt x="553" y="551"/>
                  </a:lnTo>
                  <a:lnTo>
                    <a:pt x="553" y="550"/>
                  </a:lnTo>
                  <a:lnTo>
                    <a:pt x="553" y="548"/>
                  </a:lnTo>
                  <a:lnTo>
                    <a:pt x="553" y="546"/>
                  </a:lnTo>
                  <a:lnTo>
                    <a:pt x="553" y="544"/>
                  </a:lnTo>
                  <a:lnTo>
                    <a:pt x="553" y="543"/>
                  </a:lnTo>
                  <a:lnTo>
                    <a:pt x="553" y="542"/>
                  </a:lnTo>
                  <a:lnTo>
                    <a:pt x="553" y="540"/>
                  </a:lnTo>
                  <a:lnTo>
                    <a:pt x="555" y="536"/>
                  </a:lnTo>
                  <a:lnTo>
                    <a:pt x="555" y="535"/>
                  </a:lnTo>
                  <a:lnTo>
                    <a:pt x="555" y="533"/>
                  </a:lnTo>
                  <a:lnTo>
                    <a:pt x="555" y="531"/>
                  </a:lnTo>
                  <a:lnTo>
                    <a:pt x="557" y="527"/>
                  </a:lnTo>
                  <a:lnTo>
                    <a:pt x="559" y="527"/>
                  </a:lnTo>
                  <a:lnTo>
                    <a:pt x="559" y="527"/>
                  </a:lnTo>
                  <a:lnTo>
                    <a:pt x="561" y="525"/>
                  </a:lnTo>
                  <a:lnTo>
                    <a:pt x="561" y="524"/>
                  </a:lnTo>
                  <a:lnTo>
                    <a:pt x="561" y="517"/>
                  </a:lnTo>
                  <a:lnTo>
                    <a:pt x="561" y="507"/>
                  </a:lnTo>
                  <a:lnTo>
                    <a:pt x="561" y="506"/>
                  </a:lnTo>
                  <a:lnTo>
                    <a:pt x="561" y="505"/>
                  </a:lnTo>
                  <a:lnTo>
                    <a:pt x="561" y="498"/>
                  </a:lnTo>
                  <a:lnTo>
                    <a:pt x="561" y="495"/>
                  </a:lnTo>
                  <a:lnTo>
                    <a:pt x="560" y="494"/>
                  </a:lnTo>
                  <a:lnTo>
                    <a:pt x="557" y="488"/>
                  </a:lnTo>
                  <a:lnTo>
                    <a:pt x="559" y="488"/>
                  </a:lnTo>
                  <a:lnTo>
                    <a:pt x="557" y="484"/>
                  </a:lnTo>
                  <a:lnTo>
                    <a:pt x="556" y="482"/>
                  </a:lnTo>
                  <a:lnTo>
                    <a:pt x="556" y="477"/>
                  </a:lnTo>
                  <a:lnTo>
                    <a:pt x="555" y="473"/>
                  </a:lnTo>
                  <a:lnTo>
                    <a:pt x="555" y="465"/>
                  </a:lnTo>
                  <a:lnTo>
                    <a:pt x="555" y="460"/>
                  </a:lnTo>
                  <a:lnTo>
                    <a:pt x="553" y="457"/>
                  </a:lnTo>
                  <a:lnTo>
                    <a:pt x="553" y="456"/>
                  </a:lnTo>
                  <a:lnTo>
                    <a:pt x="552" y="452"/>
                  </a:lnTo>
                  <a:lnTo>
                    <a:pt x="549" y="443"/>
                  </a:lnTo>
                  <a:lnTo>
                    <a:pt x="548" y="437"/>
                  </a:lnTo>
                  <a:lnTo>
                    <a:pt x="548" y="434"/>
                  </a:lnTo>
                  <a:lnTo>
                    <a:pt x="546" y="430"/>
                  </a:lnTo>
                  <a:lnTo>
                    <a:pt x="548" y="428"/>
                  </a:lnTo>
                  <a:lnTo>
                    <a:pt x="548" y="426"/>
                  </a:lnTo>
                  <a:lnTo>
                    <a:pt x="549" y="424"/>
                  </a:lnTo>
                  <a:lnTo>
                    <a:pt x="551" y="422"/>
                  </a:lnTo>
                  <a:lnTo>
                    <a:pt x="552" y="422"/>
                  </a:lnTo>
                  <a:lnTo>
                    <a:pt x="555" y="420"/>
                  </a:lnTo>
                  <a:lnTo>
                    <a:pt x="557" y="417"/>
                  </a:lnTo>
                  <a:lnTo>
                    <a:pt x="559" y="417"/>
                  </a:lnTo>
                  <a:lnTo>
                    <a:pt x="560" y="416"/>
                  </a:lnTo>
                  <a:lnTo>
                    <a:pt x="561" y="416"/>
                  </a:lnTo>
                  <a:lnTo>
                    <a:pt x="564" y="416"/>
                  </a:lnTo>
                  <a:lnTo>
                    <a:pt x="568" y="416"/>
                  </a:lnTo>
                  <a:lnTo>
                    <a:pt x="570" y="416"/>
                  </a:lnTo>
                  <a:lnTo>
                    <a:pt x="571" y="416"/>
                  </a:lnTo>
                  <a:lnTo>
                    <a:pt x="572" y="415"/>
                  </a:lnTo>
                  <a:lnTo>
                    <a:pt x="574" y="412"/>
                  </a:lnTo>
                  <a:lnTo>
                    <a:pt x="574" y="409"/>
                  </a:lnTo>
                  <a:lnTo>
                    <a:pt x="575" y="407"/>
                  </a:lnTo>
                  <a:lnTo>
                    <a:pt x="576" y="404"/>
                  </a:lnTo>
                  <a:lnTo>
                    <a:pt x="581" y="404"/>
                  </a:lnTo>
                  <a:lnTo>
                    <a:pt x="582" y="404"/>
                  </a:lnTo>
                  <a:lnTo>
                    <a:pt x="583" y="402"/>
                  </a:lnTo>
                  <a:lnTo>
                    <a:pt x="582" y="402"/>
                  </a:lnTo>
                  <a:close/>
                  <a:moveTo>
                    <a:pt x="407" y="456"/>
                  </a:moveTo>
                  <a:lnTo>
                    <a:pt x="409" y="449"/>
                  </a:lnTo>
                  <a:lnTo>
                    <a:pt x="406" y="445"/>
                  </a:lnTo>
                  <a:lnTo>
                    <a:pt x="401" y="456"/>
                  </a:lnTo>
                  <a:lnTo>
                    <a:pt x="397" y="467"/>
                  </a:lnTo>
                  <a:lnTo>
                    <a:pt x="405" y="464"/>
                  </a:lnTo>
                  <a:lnTo>
                    <a:pt x="407" y="456"/>
                  </a:lnTo>
                  <a:close/>
                </a:path>
              </a:pathLst>
            </a:custGeom>
            <a:solidFill>
              <a:srgbClr val="EDE39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210" name="Freeform 27"/>
            <p:cNvSpPr>
              <a:spLocks noEditPoints="1"/>
            </p:cNvSpPr>
            <p:nvPr/>
          </p:nvSpPr>
          <p:spPr bwMode="auto">
            <a:xfrm>
              <a:off x="2759" y="3360"/>
              <a:ext cx="447" cy="389"/>
            </a:xfrm>
            <a:custGeom>
              <a:avLst/>
              <a:gdLst>
                <a:gd name="T0" fmla="*/ 430 w 447"/>
                <a:gd name="T1" fmla="*/ 274 h 389"/>
                <a:gd name="T2" fmla="*/ 428 w 447"/>
                <a:gd name="T3" fmla="*/ 295 h 389"/>
                <a:gd name="T4" fmla="*/ 438 w 447"/>
                <a:gd name="T5" fmla="*/ 280 h 389"/>
                <a:gd name="T6" fmla="*/ 426 w 447"/>
                <a:gd name="T7" fmla="*/ 301 h 389"/>
                <a:gd name="T8" fmla="*/ 424 w 447"/>
                <a:gd name="T9" fmla="*/ 316 h 389"/>
                <a:gd name="T10" fmla="*/ 431 w 447"/>
                <a:gd name="T11" fmla="*/ 316 h 389"/>
                <a:gd name="T12" fmla="*/ 436 w 447"/>
                <a:gd name="T13" fmla="*/ 318 h 389"/>
                <a:gd name="T14" fmla="*/ 445 w 447"/>
                <a:gd name="T15" fmla="*/ 252 h 389"/>
                <a:gd name="T16" fmla="*/ 445 w 447"/>
                <a:gd name="T17" fmla="*/ 236 h 389"/>
                <a:gd name="T18" fmla="*/ 441 w 447"/>
                <a:gd name="T19" fmla="*/ 225 h 389"/>
                <a:gd name="T20" fmla="*/ 428 w 447"/>
                <a:gd name="T21" fmla="*/ 218 h 389"/>
                <a:gd name="T22" fmla="*/ 419 w 447"/>
                <a:gd name="T23" fmla="*/ 199 h 389"/>
                <a:gd name="T24" fmla="*/ 419 w 447"/>
                <a:gd name="T25" fmla="*/ 192 h 389"/>
                <a:gd name="T26" fmla="*/ 428 w 447"/>
                <a:gd name="T27" fmla="*/ 179 h 389"/>
                <a:gd name="T28" fmla="*/ 415 w 447"/>
                <a:gd name="T29" fmla="*/ 161 h 389"/>
                <a:gd name="T30" fmla="*/ 390 w 447"/>
                <a:gd name="T31" fmla="*/ 166 h 389"/>
                <a:gd name="T32" fmla="*/ 372 w 447"/>
                <a:gd name="T33" fmla="*/ 181 h 389"/>
                <a:gd name="T34" fmla="*/ 381 w 447"/>
                <a:gd name="T35" fmla="*/ 214 h 389"/>
                <a:gd name="T36" fmla="*/ 349 w 447"/>
                <a:gd name="T37" fmla="*/ 220 h 389"/>
                <a:gd name="T38" fmla="*/ 322 w 447"/>
                <a:gd name="T39" fmla="*/ 202 h 389"/>
                <a:gd name="T40" fmla="*/ 311 w 447"/>
                <a:gd name="T41" fmla="*/ 169 h 389"/>
                <a:gd name="T42" fmla="*/ 302 w 447"/>
                <a:gd name="T43" fmla="*/ 132 h 389"/>
                <a:gd name="T44" fmla="*/ 281 w 447"/>
                <a:gd name="T45" fmla="*/ 86 h 389"/>
                <a:gd name="T46" fmla="*/ 259 w 447"/>
                <a:gd name="T47" fmla="*/ 60 h 389"/>
                <a:gd name="T48" fmla="*/ 197 w 447"/>
                <a:gd name="T49" fmla="*/ 10 h 389"/>
                <a:gd name="T50" fmla="*/ 112 w 447"/>
                <a:gd name="T51" fmla="*/ 15 h 389"/>
                <a:gd name="T52" fmla="*/ 45 w 447"/>
                <a:gd name="T53" fmla="*/ 38 h 389"/>
                <a:gd name="T54" fmla="*/ 11 w 447"/>
                <a:gd name="T55" fmla="*/ 76 h 389"/>
                <a:gd name="T56" fmla="*/ 29 w 447"/>
                <a:gd name="T57" fmla="*/ 131 h 389"/>
                <a:gd name="T58" fmla="*/ 41 w 447"/>
                <a:gd name="T59" fmla="*/ 128 h 389"/>
                <a:gd name="T60" fmla="*/ 56 w 447"/>
                <a:gd name="T61" fmla="*/ 150 h 389"/>
                <a:gd name="T62" fmla="*/ 55 w 447"/>
                <a:gd name="T63" fmla="*/ 191 h 389"/>
                <a:gd name="T64" fmla="*/ 56 w 447"/>
                <a:gd name="T65" fmla="*/ 216 h 389"/>
                <a:gd name="T66" fmla="*/ 71 w 447"/>
                <a:gd name="T67" fmla="*/ 240 h 389"/>
                <a:gd name="T68" fmla="*/ 78 w 447"/>
                <a:gd name="T69" fmla="*/ 282 h 389"/>
                <a:gd name="T70" fmla="*/ 118 w 447"/>
                <a:gd name="T71" fmla="*/ 323 h 389"/>
                <a:gd name="T72" fmla="*/ 139 w 447"/>
                <a:gd name="T73" fmla="*/ 334 h 389"/>
                <a:gd name="T74" fmla="*/ 184 w 447"/>
                <a:gd name="T75" fmla="*/ 355 h 389"/>
                <a:gd name="T76" fmla="*/ 201 w 447"/>
                <a:gd name="T77" fmla="*/ 337 h 389"/>
                <a:gd name="T78" fmla="*/ 255 w 447"/>
                <a:gd name="T79" fmla="*/ 356 h 389"/>
                <a:gd name="T80" fmla="*/ 273 w 447"/>
                <a:gd name="T81" fmla="*/ 389 h 389"/>
                <a:gd name="T82" fmla="*/ 291 w 447"/>
                <a:gd name="T83" fmla="*/ 371 h 389"/>
                <a:gd name="T84" fmla="*/ 274 w 447"/>
                <a:gd name="T85" fmla="*/ 360 h 389"/>
                <a:gd name="T86" fmla="*/ 291 w 447"/>
                <a:gd name="T87" fmla="*/ 357 h 389"/>
                <a:gd name="T88" fmla="*/ 310 w 447"/>
                <a:gd name="T89" fmla="*/ 351 h 389"/>
                <a:gd name="T90" fmla="*/ 331 w 447"/>
                <a:gd name="T91" fmla="*/ 334 h 389"/>
                <a:gd name="T92" fmla="*/ 325 w 447"/>
                <a:gd name="T93" fmla="*/ 321 h 389"/>
                <a:gd name="T94" fmla="*/ 319 w 447"/>
                <a:gd name="T95" fmla="*/ 297 h 389"/>
                <a:gd name="T96" fmla="*/ 327 w 447"/>
                <a:gd name="T97" fmla="*/ 316 h 389"/>
                <a:gd name="T98" fmla="*/ 337 w 447"/>
                <a:gd name="T99" fmla="*/ 310 h 389"/>
                <a:gd name="T100" fmla="*/ 348 w 447"/>
                <a:gd name="T101" fmla="*/ 323 h 389"/>
                <a:gd name="T102" fmla="*/ 376 w 447"/>
                <a:gd name="T103" fmla="*/ 341 h 389"/>
                <a:gd name="T104" fmla="*/ 382 w 447"/>
                <a:gd name="T105" fmla="*/ 331 h 389"/>
                <a:gd name="T106" fmla="*/ 390 w 447"/>
                <a:gd name="T107" fmla="*/ 331 h 389"/>
                <a:gd name="T108" fmla="*/ 402 w 447"/>
                <a:gd name="T109" fmla="*/ 322 h 389"/>
                <a:gd name="T110" fmla="*/ 408 w 447"/>
                <a:gd name="T111" fmla="*/ 306 h 389"/>
                <a:gd name="T112" fmla="*/ 412 w 447"/>
                <a:gd name="T113" fmla="*/ 315 h 389"/>
                <a:gd name="T114" fmla="*/ 415 w 447"/>
                <a:gd name="T115" fmla="*/ 306 h 389"/>
                <a:gd name="T116" fmla="*/ 426 w 447"/>
                <a:gd name="T117" fmla="*/ 274 h 389"/>
                <a:gd name="T118" fmla="*/ 445 w 447"/>
                <a:gd name="T119" fmla="*/ 267 h 3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447" h="389">
                  <a:moveTo>
                    <a:pt x="436" y="274"/>
                  </a:moveTo>
                  <a:lnTo>
                    <a:pt x="434" y="271"/>
                  </a:lnTo>
                  <a:lnTo>
                    <a:pt x="430" y="269"/>
                  </a:lnTo>
                  <a:lnTo>
                    <a:pt x="430" y="270"/>
                  </a:lnTo>
                  <a:lnTo>
                    <a:pt x="430" y="274"/>
                  </a:lnTo>
                  <a:lnTo>
                    <a:pt x="428" y="281"/>
                  </a:lnTo>
                  <a:lnTo>
                    <a:pt x="428" y="284"/>
                  </a:lnTo>
                  <a:lnTo>
                    <a:pt x="424" y="286"/>
                  </a:lnTo>
                  <a:lnTo>
                    <a:pt x="426" y="295"/>
                  </a:lnTo>
                  <a:lnTo>
                    <a:pt x="428" y="295"/>
                  </a:lnTo>
                  <a:lnTo>
                    <a:pt x="434" y="296"/>
                  </a:lnTo>
                  <a:lnTo>
                    <a:pt x="438" y="295"/>
                  </a:lnTo>
                  <a:lnTo>
                    <a:pt x="439" y="291"/>
                  </a:lnTo>
                  <a:lnTo>
                    <a:pt x="439" y="289"/>
                  </a:lnTo>
                  <a:lnTo>
                    <a:pt x="438" y="280"/>
                  </a:lnTo>
                  <a:lnTo>
                    <a:pt x="436" y="274"/>
                  </a:lnTo>
                  <a:close/>
                  <a:moveTo>
                    <a:pt x="434" y="314"/>
                  </a:moveTo>
                  <a:lnTo>
                    <a:pt x="432" y="310"/>
                  </a:lnTo>
                  <a:lnTo>
                    <a:pt x="432" y="301"/>
                  </a:lnTo>
                  <a:lnTo>
                    <a:pt x="426" y="301"/>
                  </a:lnTo>
                  <a:lnTo>
                    <a:pt x="426" y="303"/>
                  </a:lnTo>
                  <a:lnTo>
                    <a:pt x="426" y="304"/>
                  </a:lnTo>
                  <a:lnTo>
                    <a:pt x="424" y="307"/>
                  </a:lnTo>
                  <a:lnTo>
                    <a:pt x="423" y="310"/>
                  </a:lnTo>
                  <a:lnTo>
                    <a:pt x="424" y="316"/>
                  </a:lnTo>
                  <a:lnTo>
                    <a:pt x="426" y="323"/>
                  </a:lnTo>
                  <a:lnTo>
                    <a:pt x="430" y="325"/>
                  </a:lnTo>
                  <a:lnTo>
                    <a:pt x="430" y="323"/>
                  </a:lnTo>
                  <a:lnTo>
                    <a:pt x="430" y="318"/>
                  </a:lnTo>
                  <a:lnTo>
                    <a:pt x="431" y="316"/>
                  </a:lnTo>
                  <a:lnTo>
                    <a:pt x="431" y="321"/>
                  </a:lnTo>
                  <a:lnTo>
                    <a:pt x="434" y="323"/>
                  </a:lnTo>
                  <a:lnTo>
                    <a:pt x="435" y="323"/>
                  </a:lnTo>
                  <a:lnTo>
                    <a:pt x="438" y="321"/>
                  </a:lnTo>
                  <a:lnTo>
                    <a:pt x="436" y="318"/>
                  </a:lnTo>
                  <a:lnTo>
                    <a:pt x="434" y="314"/>
                  </a:lnTo>
                  <a:close/>
                  <a:moveTo>
                    <a:pt x="446" y="258"/>
                  </a:moveTo>
                  <a:lnTo>
                    <a:pt x="445" y="255"/>
                  </a:lnTo>
                  <a:lnTo>
                    <a:pt x="445" y="254"/>
                  </a:lnTo>
                  <a:lnTo>
                    <a:pt x="445" y="252"/>
                  </a:lnTo>
                  <a:lnTo>
                    <a:pt x="445" y="248"/>
                  </a:lnTo>
                  <a:lnTo>
                    <a:pt x="443" y="247"/>
                  </a:lnTo>
                  <a:lnTo>
                    <a:pt x="443" y="243"/>
                  </a:lnTo>
                  <a:lnTo>
                    <a:pt x="443" y="240"/>
                  </a:lnTo>
                  <a:lnTo>
                    <a:pt x="445" y="236"/>
                  </a:lnTo>
                  <a:lnTo>
                    <a:pt x="446" y="232"/>
                  </a:lnTo>
                  <a:lnTo>
                    <a:pt x="446" y="231"/>
                  </a:lnTo>
                  <a:lnTo>
                    <a:pt x="446" y="229"/>
                  </a:lnTo>
                  <a:lnTo>
                    <a:pt x="445" y="226"/>
                  </a:lnTo>
                  <a:lnTo>
                    <a:pt x="441" y="225"/>
                  </a:lnTo>
                  <a:lnTo>
                    <a:pt x="436" y="224"/>
                  </a:lnTo>
                  <a:lnTo>
                    <a:pt x="431" y="222"/>
                  </a:lnTo>
                  <a:lnTo>
                    <a:pt x="431" y="221"/>
                  </a:lnTo>
                  <a:lnTo>
                    <a:pt x="430" y="220"/>
                  </a:lnTo>
                  <a:lnTo>
                    <a:pt x="428" y="218"/>
                  </a:lnTo>
                  <a:lnTo>
                    <a:pt x="428" y="217"/>
                  </a:lnTo>
                  <a:lnTo>
                    <a:pt x="427" y="214"/>
                  </a:lnTo>
                  <a:lnTo>
                    <a:pt x="424" y="207"/>
                  </a:lnTo>
                  <a:lnTo>
                    <a:pt x="423" y="203"/>
                  </a:lnTo>
                  <a:lnTo>
                    <a:pt x="419" y="199"/>
                  </a:lnTo>
                  <a:lnTo>
                    <a:pt x="417" y="195"/>
                  </a:lnTo>
                  <a:lnTo>
                    <a:pt x="415" y="194"/>
                  </a:lnTo>
                  <a:lnTo>
                    <a:pt x="412" y="190"/>
                  </a:lnTo>
                  <a:lnTo>
                    <a:pt x="415" y="187"/>
                  </a:lnTo>
                  <a:lnTo>
                    <a:pt x="419" y="192"/>
                  </a:lnTo>
                  <a:lnTo>
                    <a:pt x="428" y="198"/>
                  </a:lnTo>
                  <a:lnTo>
                    <a:pt x="434" y="199"/>
                  </a:lnTo>
                  <a:lnTo>
                    <a:pt x="435" y="196"/>
                  </a:lnTo>
                  <a:lnTo>
                    <a:pt x="431" y="192"/>
                  </a:lnTo>
                  <a:lnTo>
                    <a:pt x="428" y="179"/>
                  </a:lnTo>
                  <a:lnTo>
                    <a:pt x="430" y="172"/>
                  </a:lnTo>
                  <a:lnTo>
                    <a:pt x="426" y="161"/>
                  </a:lnTo>
                  <a:lnTo>
                    <a:pt x="423" y="161"/>
                  </a:lnTo>
                  <a:lnTo>
                    <a:pt x="420" y="160"/>
                  </a:lnTo>
                  <a:lnTo>
                    <a:pt x="415" y="161"/>
                  </a:lnTo>
                  <a:lnTo>
                    <a:pt x="412" y="161"/>
                  </a:lnTo>
                  <a:lnTo>
                    <a:pt x="406" y="160"/>
                  </a:lnTo>
                  <a:lnTo>
                    <a:pt x="401" y="160"/>
                  </a:lnTo>
                  <a:lnTo>
                    <a:pt x="397" y="166"/>
                  </a:lnTo>
                  <a:lnTo>
                    <a:pt x="390" y="166"/>
                  </a:lnTo>
                  <a:lnTo>
                    <a:pt x="386" y="160"/>
                  </a:lnTo>
                  <a:lnTo>
                    <a:pt x="385" y="160"/>
                  </a:lnTo>
                  <a:lnTo>
                    <a:pt x="383" y="165"/>
                  </a:lnTo>
                  <a:lnTo>
                    <a:pt x="381" y="172"/>
                  </a:lnTo>
                  <a:lnTo>
                    <a:pt x="372" y="181"/>
                  </a:lnTo>
                  <a:lnTo>
                    <a:pt x="386" y="206"/>
                  </a:lnTo>
                  <a:lnTo>
                    <a:pt x="390" y="211"/>
                  </a:lnTo>
                  <a:lnTo>
                    <a:pt x="383" y="214"/>
                  </a:lnTo>
                  <a:lnTo>
                    <a:pt x="382" y="216"/>
                  </a:lnTo>
                  <a:lnTo>
                    <a:pt x="381" y="214"/>
                  </a:lnTo>
                  <a:lnTo>
                    <a:pt x="375" y="211"/>
                  </a:lnTo>
                  <a:lnTo>
                    <a:pt x="371" y="214"/>
                  </a:lnTo>
                  <a:lnTo>
                    <a:pt x="356" y="210"/>
                  </a:lnTo>
                  <a:lnTo>
                    <a:pt x="348" y="213"/>
                  </a:lnTo>
                  <a:lnTo>
                    <a:pt x="349" y="220"/>
                  </a:lnTo>
                  <a:lnTo>
                    <a:pt x="351" y="225"/>
                  </a:lnTo>
                  <a:lnTo>
                    <a:pt x="342" y="225"/>
                  </a:lnTo>
                  <a:lnTo>
                    <a:pt x="334" y="225"/>
                  </a:lnTo>
                  <a:lnTo>
                    <a:pt x="330" y="220"/>
                  </a:lnTo>
                  <a:lnTo>
                    <a:pt x="322" y="202"/>
                  </a:lnTo>
                  <a:lnTo>
                    <a:pt x="314" y="202"/>
                  </a:lnTo>
                  <a:lnTo>
                    <a:pt x="311" y="202"/>
                  </a:lnTo>
                  <a:lnTo>
                    <a:pt x="318" y="188"/>
                  </a:lnTo>
                  <a:lnTo>
                    <a:pt x="312" y="183"/>
                  </a:lnTo>
                  <a:lnTo>
                    <a:pt x="311" y="169"/>
                  </a:lnTo>
                  <a:lnTo>
                    <a:pt x="310" y="165"/>
                  </a:lnTo>
                  <a:lnTo>
                    <a:pt x="307" y="149"/>
                  </a:lnTo>
                  <a:lnTo>
                    <a:pt x="297" y="146"/>
                  </a:lnTo>
                  <a:lnTo>
                    <a:pt x="300" y="135"/>
                  </a:lnTo>
                  <a:lnTo>
                    <a:pt x="302" y="132"/>
                  </a:lnTo>
                  <a:lnTo>
                    <a:pt x="304" y="123"/>
                  </a:lnTo>
                  <a:lnTo>
                    <a:pt x="281" y="108"/>
                  </a:lnTo>
                  <a:lnTo>
                    <a:pt x="281" y="94"/>
                  </a:lnTo>
                  <a:lnTo>
                    <a:pt x="281" y="91"/>
                  </a:lnTo>
                  <a:lnTo>
                    <a:pt x="281" y="86"/>
                  </a:lnTo>
                  <a:lnTo>
                    <a:pt x="281" y="82"/>
                  </a:lnTo>
                  <a:lnTo>
                    <a:pt x="280" y="78"/>
                  </a:lnTo>
                  <a:lnTo>
                    <a:pt x="262" y="64"/>
                  </a:lnTo>
                  <a:lnTo>
                    <a:pt x="258" y="64"/>
                  </a:lnTo>
                  <a:lnTo>
                    <a:pt x="259" y="60"/>
                  </a:lnTo>
                  <a:lnTo>
                    <a:pt x="258" y="49"/>
                  </a:lnTo>
                  <a:lnTo>
                    <a:pt x="258" y="38"/>
                  </a:lnTo>
                  <a:lnTo>
                    <a:pt x="257" y="33"/>
                  </a:lnTo>
                  <a:lnTo>
                    <a:pt x="228" y="8"/>
                  </a:lnTo>
                  <a:lnTo>
                    <a:pt x="197" y="10"/>
                  </a:lnTo>
                  <a:lnTo>
                    <a:pt x="154" y="0"/>
                  </a:lnTo>
                  <a:lnTo>
                    <a:pt x="157" y="4"/>
                  </a:lnTo>
                  <a:lnTo>
                    <a:pt x="148" y="0"/>
                  </a:lnTo>
                  <a:lnTo>
                    <a:pt x="142" y="1"/>
                  </a:lnTo>
                  <a:lnTo>
                    <a:pt x="112" y="15"/>
                  </a:lnTo>
                  <a:lnTo>
                    <a:pt x="107" y="18"/>
                  </a:lnTo>
                  <a:lnTo>
                    <a:pt x="85" y="8"/>
                  </a:lnTo>
                  <a:lnTo>
                    <a:pt x="63" y="14"/>
                  </a:lnTo>
                  <a:lnTo>
                    <a:pt x="53" y="33"/>
                  </a:lnTo>
                  <a:lnTo>
                    <a:pt x="45" y="38"/>
                  </a:lnTo>
                  <a:lnTo>
                    <a:pt x="30" y="41"/>
                  </a:lnTo>
                  <a:lnTo>
                    <a:pt x="25" y="45"/>
                  </a:lnTo>
                  <a:lnTo>
                    <a:pt x="13" y="64"/>
                  </a:lnTo>
                  <a:lnTo>
                    <a:pt x="11" y="66"/>
                  </a:lnTo>
                  <a:lnTo>
                    <a:pt x="11" y="76"/>
                  </a:lnTo>
                  <a:lnTo>
                    <a:pt x="11" y="81"/>
                  </a:lnTo>
                  <a:lnTo>
                    <a:pt x="2" y="91"/>
                  </a:lnTo>
                  <a:lnTo>
                    <a:pt x="0" y="113"/>
                  </a:lnTo>
                  <a:lnTo>
                    <a:pt x="14" y="121"/>
                  </a:lnTo>
                  <a:lnTo>
                    <a:pt x="29" y="131"/>
                  </a:lnTo>
                  <a:lnTo>
                    <a:pt x="33" y="134"/>
                  </a:lnTo>
                  <a:lnTo>
                    <a:pt x="36" y="135"/>
                  </a:lnTo>
                  <a:lnTo>
                    <a:pt x="39" y="130"/>
                  </a:lnTo>
                  <a:lnTo>
                    <a:pt x="39" y="128"/>
                  </a:lnTo>
                  <a:lnTo>
                    <a:pt x="41" y="128"/>
                  </a:lnTo>
                  <a:lnTo>
                    <a:pt x="44" y="130"/>
                  </a:lnTo>
                  <a:lnTo>
                    <a:pt x="44" y="132"/>
                  </a:lnTo>
                  <a:lnTo>
                    <a:pt x="45" y="134"/>
                  </a:lnTo>
                  <a:lnTo>
                    <a:pt x="48" y="138"/>
                  </a:lnTo>
                  <a:lnTo>
                    <a:pt x="56" y="150"/>
                  </a:lnTo>
                  <a:lnTo>
                    <a:pt x="51" y="157"/>
                  </a:lnTo>
                  <a:lnTo>
                    <a:pt x="52" y="165"/>
                  </a:lnTo>
                  <a:lnTo>
                    <a:pt x="62" y="184"/>
                  </a:lnTo>
                  <a:lnTo>
                    <a:pt x="53" y="190"/>
                  </a:lnTo>
                  <a:lnTo>
                    <a:pt x="55" y="191"/>
                  </a:lnTo>
                  <a:lnTo>
                    <a:pt x="49" y="199"/>
                  </a:lnTo>
                  <a:lnTo>
                    <a:pt x="55" y="206"/>
                  </a:lnTo>
                  <a:lnTo>
                    <a:pt x="56" y="211"/>
                  </a:lnTo>
                  <a:lnTo>
                    <a:pt x="56" y="214"/>
                  </a:lnTo>
                  <a:lnTo>
                    <a:pt x="56" y="216"/>
                  </a:lnTo>
                  <a:lnTo>
                    <a:pt x="56" y="217"/>
                  </a:lnTo>
                  <a:lnTo>
                    <a:pt x="62" y="220"/>
                  </a:lnTo>
                  <a:lnTo>
                    <a:pt x="68" y="221"/>
                  </a:lnTo>
                  <a:lnTo>
                    <a:pt x="70" y="239"/>
                  </a:lnTo>
                  <a:lnTo>
                    <a:pt x="71" y="240"/>
                  </a:lnTo>
                  <a:lnTo>
                    <a:pt x="77" y="250"/>
                  </a:lnTo>
                  <a:lnTo>
                    <a:pt x="71" y="254"/>
                  </a:lnTo>
                  <a:lnTo>
                    <a:pt x="68" y="263"/>
                  </a:lnTo>
                  <a:lnTo>
                    <a:pt x="68" y="265"/>
                  </a:lnTo>
                  <a:lnTo>
                    <a:pt x="78" y="282"/>
                  </a:lnTo>
                  <a:lnTo>
                    <a:pt x="85" y="299"/>
                  </a:lnTo>
                  <a:lnTo>
                    <a:pt x="94" y="319"/>
                  </a:lnTo>
                  <a:lnTo>
                    <a:pt x="100" y="321"/>
                  </a:lnTo>
                  <a:lnTo>
                    <a:pt x="111" y="326"/>
                  </a:lnTo>
                  <a:lnTo>
                    <a:pt x="118" y="323"/>
                  </a:lnTo>
                  <a:lnTo>
                    <a:pt x="111" y="321"/>
                  </a:lnTo>
                  <a:lnTo>
                    <a:pt x="113" y="321"/>
                  </a:lnTo>
                  <a:lnTo>
                    <a:pt x="123" y="319"/>
                  </a:lnTo>
                  <a:lnTo>
                    <a:pt x="130" y="325"/>
                  </a:lnTo>
                  <a:lnTo>
                    <a:pt x="139" y="334"/>
                  </a:lnTo>
                  <a:lnTo>
                    <a:pt x="161" y="348"/>
                  </a:lnTo>
                  <a:lnTo>
                    <a:pt x="169" y="342"/>
                  </a:lnTo>
                  <a:lnTo>
                    <a:pt x="172" y="341"/>
                  </a:lnTo>
                  <a:lnTo>
                    <a:pt x="176" y="337"/>
                  </a:lnTo>
                  <a:lnTo>
                    <a:pt x="184" y="355"/>
                  </a:lnTo>
                  <a:lnTo>
                    <a:pt x="197" y="366"/>
                  </a:lnTo>
                  <a:lnTo>
                    <a:pt x="203" y="363"/>
                  </a:lnTo>
                  <a:lnTo>
                    <a:pt x="205" y="357"/>
                  </a:lnTo>
                  <a:lnTo>
                    <a:pt x="212" y="345"/>
                  </a:lnTo>
                  <a:lnTo>
                    <a:pt x="201" y="337"/>
                  </a:lnTo>
                  <a:lnTo>
                    <a:pt x="214" y="325"/>
                  </a:lnTo>
                  <a:lnTo>
                    <a:pt x="235" y="326"/>
                  </a:lnTo>
                  <a:lnTo>
                    <a:pt x="239" y="342"/>
                  </a:lnTo>
                  <a:lnTo>
                    <a:pt x="247" y="349"/>
                  </a:lnTo>
                  <a:lnTo>
                    <a:pt x="255" y="356"/>
                  </a:lnTo>
                  <a:lnTo>
                    <a:pt x="255" y="359"/>
                  </a:lnTo>
                  <a:lnTo>
                    <a:pt x="258" y="372"/>
                  </a:lnTo>
                  <a:lnTo>
                    <a:pt x="258" y="379"/>
                  </a:lnTo>
                  <a:lnTo>
                    <a:pt x="269" y="382"/>
                  </a:lnTo>
                  <a:lnTo>
                    <a:pt x="273" y="389"/>
                  </a:lnTo>
                  <a:lnTo>
                    <a:pt x="277" y="386"/>
                  </a:lnTo>
                  <a:lnTo>
                    <a:pt x="280" y="389"/>
                  </a:lnTo>
                  <a:lnTo>
                    <a:pt x="281" y="387"/>
                  </a:lnTo>
                  <a:lnTo>
                    <a:pt x="292" y="376"/>
                  </a:lnTo>
                  <a:lnTo>
                    <a:pt x="291" y="371"/>
                  </a:lnTo>
                  <a:lnTo>
                    <a:pt x="291" y="370"/>
                  </a:lnTo>
                  <a:lnTo>
                    <a:pt x="289" y="370"/>
                  </a:lnTo>
                  <a:lnTo>
                    <a:pt x="281" y="371"/>
                  </a:lnTo>
                  <a:lnTo>
                    <a:pt x="272" y="371"/>
                  </a:lnTo>
                  <a:lnTo>
                    <a:pt x="274" y="360"/>
                  </a:lnTo>
                  <a:lnTo>
                    <a:pt x="281" y="363"/>
                  </a:lnTo>
                  <a:lnTo>
                    <a:pt x="282" y="366"/>
                  </a:lnTo>
                  <a:lnTo>
                    <a:pt x="288" y="366"/>
                  </a:lnTo>
                  <a:lnTo>
                    <a:pt x="291" y="363"/>
                  </a:lnTo>
                  <a:lnTo>
                    <a:pt x="291" y="357"/>
                  </a:lnTo>
                  <a:lnTo>
                    <a:pt x="291" y="355"/>
                  </a:lnTo>
                  <a:lnTo>
                    <a:pt x="296" y="356"/>
                  </a:lnTo>
                  <a:lnTo>
                    <a:pt x="300" y="351"/>
                  </a:lnTo>
                  <a:lnTo>
                    <a:pt x="303" y="348"/>
                  </a:lnTo>
                  <a:lnTo>
                    <a:pt x="310" y="351"/>
                  </a:lnTo>
                  <a:lnTo>
                    <a:pt x="315" y="348"/>
                  </a:lnTo>
                  <a:lnTo>
                    <a:pt x="319" y="345"/>
                  </a:lnTo>
                  <a:lnTo>
                    <a:pt x="325" y="341"/>
                  </a:lnTo>
                  <a:lnTo>
                    <a:pt x="327" y="337"/>
                  </a:lnTo>
                  <a:lnTo>
                    <a:pt x="331" y="334"/>
                  </a:lnTo>
                  <a:lnTo>
                    <a:pt x="338" y="334"/>
                  </a:lnTo>
                  <a:lnTo>
                    <a:pt x="336" y="327"/>
                  </a:lnTo>
                  <a:lnTo>
                    <a:pt x="331" y="322"/>
                  </a:lnTo>
                  <a:lnTo>
                    <a:pt x="329" y="322"/>
                  </a:lnTo>
                  <a:lnTo>
                    <a:pt x="325" y="321"/>
                  </a:lnTo>
                  <a:lnTo>
                    <a:pt x="319" y="315"/>
                  </a:lnTo>
                  <a:lnTo>
                    <a:pt x="321" y="308"/>
                  </a:lnTo>
                  <a:lnTo>
                    <a:pt x="315" y="304"/>
                  </a:lnTo>
                  <a:lnTo>
                    <a:pt x="311" y="297"/>
                  </a:lnTo>
                  <a:lnTo>
                    <a:pt x="319" y="297"/>
                  </a:lnTo>
                  <a:lnTo>
                    <a:pt x="322" y="297"/>
                  </a:lnTo>
                  <a:lnTo>
                    <a:pt x="326" y="304"/>
                  </a:lnTo>
                  <a:lnTo>
                    <a:pt x="326" y="306"/>
                  </a:lnTo>
                  <a:lnTo>
                    <a:pt x="327" y="315"/>
                  </a:lnTo>
                  <a:lnTo>
                    <a:pt x="327" y="316"/>
                  </a:lnTo>
                  <a:lnTo>
                    <a:pt x="329" y="318"/>
                  </a:lnTo>
                  <a:lnTo>
                    <a:pt x="333" y="319"/>
                  </a:lnTo>
                  <a:lnTo>
                    <a:pt x="333" y="304"/>
                  </a:lnTo>
                  <a:lnTo>
                    <a:pt x="338" y="304"/>
                  </a:lnTo>
                  <a:lnTo>
                    <a:pt x="337" y="310"/>
                  </a:lnTo>
                  <a:lnTo>
                    <a:pt x="341" y="316"/>
                  </a:lnTo>
                  <a:lnTo>
                    <a:pt x="342" y="316"/>
                  </a:lnTo>
                  <a:lnTo>
                    <a:pt x="344" y="316"/>
                  </a:lnTo>
                  <a:lnTo>
                    <a:pt x="346" y="316"/>
                  </a:lnTo>
                  <a:lnTo>
                    <a:pt x="348" y="323"/>
                  </a:lnTo>
                  <a:lnTo>
                    <a:pt x="348" y="323"/>
                  </a:lnTo>
                  <a:lnTo>
                    <a:pt x="352" y="333"/>
                  </a:lnTo>
                  <a:lnTo>
                    <a:pt x="346" y="341"/>
                  </a:lnTo>
                  <a:lnTo>
                    <a:pt x="352" y="345"/>
                  </a:lnTo>
                  <a:lnTo>
                    <a:pt x="376" y="341"/>
                  </a:lnTo>
                  <a:lnTo>
                    <a:pt x="379" y="337"/>
                  </a:lnTo>
                  <a:lnTo>
                    <a:pt x="379" y="334"/>
                  </a:lnTo>
                  <a:lnTo>
                    <a:pt x="376" y="323"/>
                  </a:lnTo>
                  <a:lnTo>
                    <a:pt x="381" y="325"/>
                  </a:lnTo>
                  <a:lnTo>
                    <a:pt x="382" y="331"/>
                  </a:lnTo>
                  <a:lnTo>
                    <a:pt x="387" y="327"/>
                  </a:lnTo>
                  <a:lnTo>
                    <a:pt x="391" y="326"/>
                  </a:lnTo>
                  <a:lnTo>
                    <a:pt x="393" y="329"/>
                  </a:lnTo>
                  <a:lnTo>
                    <a:pt x="391" y="330"/>
                  </a:lnTo>
                  <a:lnTo>
                    <a:pt x="390" y="331"/>
                  </a:lnTo>
                  <a:lnTo>
                    <a:pt x="393" y="334"/>
                  </a:lnTo>
                  <a:lnTo>
                    <a:pt x="400" y="333"/>
                  </a:lnTo>
                  <a:lnTo>
                    <a:pt x="404" y="327"/>
                  </a:lnTo>
                  <a:lnTo>
                    <a:pt x="404" y="323"/>
                  </a:lnTo>
                  <a:lnTo>
                    <a:pt x="402" y="322"/>
                  </a:lnTo>
                  <a:lnTo>
                    <a:pt x="402" y="319"/>
                  </a:lnTo>
                  <a:lnTo>
                    <a:pt x="402" y="315"/>
                  </a:lnTo>
                  <a:lnTo>
                    <a:pt x="402" y="314"/>
                  </a:lnTo>
                  <a:lnTo>
                    <a:pt x="406" y="304"/>
                  </a:lnTo>
                  <a:lnTo>
                    <a:pt x="408" y="306"/>
                  </a:lnTo>
                  <a:lnTo>
                    <a:pt x="408" y="308"/>
                  </a:lnTo>
                  <a:lnTo>
                    <a:pt x="411" y="323"/>
                  </a:lnTo>
                  <a:lnTo>
                    <a:pt x="411" y="326"/>
                  </a:lnTo>
                  <a:lnTo>
                    <a:pt x="412" y="325"/>
                  </a:lnTo>
                  <a:lnTo>
                    <a:pt x="412" y="315"/>
                  </a:lnTo>
                  <a:lnTo>
                    <a:pt x="412" y="312"/>
                  </a:lnTo>
                  <a:lnTo>
                    <a:pt x="413" y="321"/>
                  </a:lnTo>
                  <a:lnTo>
                    <a:pt x="416" y="323"/>
                  </a:lnTo>
                  <a:lnTo>
                    <a:pt x="416" y="314"/>
                  </a:lnTo>
                  <a:lnTo>
                    <a:pt x="415" y="306"/>
                  </a:lnTo>
                  <a:lnTo>
                    <a:pt x="417" y="301"/>
                  </a:lnTo>
                  <a:lnTo>
                    <a:pt x="419" y="293"/>
                  </a:lnTo>
                  <a:lnTo>
                    <a:pt x="421" y="285"/>
                  </a:lnTo>
                  <a:lnTo>
                    <a:pt x="424" y="281"/>
                  </a:lnTo>
                  <a:lnTo>
                    <a:pt x="426" y="274"/>
                  </a:lnTo>
                  <a:lnTo>
                    <a:pt x="428" y="270"/>
                  </a:lnTo>
                  <a:lnTo>
                    <a:pt x="430" y="265"/>
                  </a:lnTo>
                  <a:lnTo>
                    <a:pt x="434" y="270"/>
                  </a:lnTo>
                  <a:lnTo>
                    <a:pt x="442" y="276"/>
                  </a:lnTo>
                  <a:lnTo>
                    <a:pt x="445" y="267"/>
                  </a:lnTo>
                  <a:lnTo>
                    <a:pt x="445" y="266"/>
                  </a:lnTo>
                  <a:lnTo>
                    <a:pt x="447" y="259"/>
                  </a:lnTo>
                  <a:lnTo>
                    <a:pt x="446" y="258"/>
                  </a:lnTo>
                  <a:close/>
                </a:path>
              </a:pathLst>
            </a:custGeom>
            <a:solidFill>
              <a:srgbClr val="EDE39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211" name="Freeform 28"/>
            <p:cNvSpPr>
              <a:spLocks noEditPoints="1"/>
            </p:cNvSpPr>
            <p:nvPr/>
          </p:nvSpPr>
          <p:spPr bwMode="auto">
            <a:xfrm>
              <a:off x="2615" y="3481"/>
              <a:ext cx="424" cy="445"/>
            </a:xfrm>
            <a:custGeom>
              <a:avLst/>
              <a:gdLst>
                <a:gd name="T0" fmla="*/ 402 w 424"/>
                <a:gd name="T1" fmla="*/ 251 h 445"/>
                <a:gd name="T2" fmla="*/ 379 w 424"/>
                <a:gd name="T3" fmla="*/ 205 h 445"/>
                <a:gd name="T4" fmla="*/ 347 w 424"/>
                <a:gd name="T5" fmla="*/ 242 h 445"/>
                <a:gd name="T6" fmla="*/ 313 w 424"/>
                <a:gd name="T7" fmla="*/ 221 h 445"/>
                <a:gd name="T8" fmla="*/ 257 w 424"/>
                <a:gd name="T9" fmla="*/ 200 h 445"/>
                <a:gd name="T10" fmla="*/ 238 w 424"/>
                <a:gd name="T11" fmla="*/ 198 h 445"/>
                <a:gd name="T12" fmla="*/ 215 w 424"/>
                <a:gd name="T13" fmla="*/ 133 h 445"/>
                <a:gd name="T14" fmla="*/ 206 w 424"/>
                <a:gd name="T15" fmla="*/ 99 h 445"/>
                <a:gd name="T16" fmla="*/ 199 w 424"/>
                <a:gd name="T17" fmla="*/ 85 h 445"/>
                <a:gd name="T18" fmla="*/ 196 w 424"/>
                <a:gd name="T19" fmla="*/ 44 h 445"/>
                <a:gd name="T20" fmla="*/ 188 w 424"/>
                <a:gd name="T21" fmla="*/ 11 h 445"/>
                <a:gd name="T22" fmla="*/ 180 w 424"/>
                <a:gd name="T23" fmla="*/ 14 h 445"/>
                <a:gd name="T24" fmla="*/ 132 w 424"/>
                <a:gd name="T25" fmla="*/ 21 h 445"/>
                <a:gd name="T26" fmla="*/ 105 w 424"/>
                <a:gd name="T27" fmla="*/ 60 h 445"/>
                <a:gd name="T28" fmla="*/ 94 w 424"/>
                <a:gd name="T29" fmla="*/ 99 h 445"/>
                <a:gd name="T30" fmla="*/ 63 w 424"/>
                <a:gd name="T31" fmla="*/ 172 h 445"/>
                <a:gd name="T32" fmla="*/ 34 w 424"/>
                <a:gd name="T33" fmla="*/ 228 h 445"/>
                <a:gd name="T34" fmla="*/ 23 w 424"/>
                <a:gd name="T35" fmla="*/ 264 h 445"/>
                <a:gd name="T36" fmla="*/ 39 w 424"/>
                <a:gd name="T37" fmla="*/ 268 h 445"/>
                <a:gd name="T38" fmla="*/ 34 w 424"/>
                <a:gd name="T39" fmla="*/ 300 h 445"/>
                <a:gd name="T40" fmla="*/ 34 w 424"/>
                <a:gd name="T41" fmla="*/ 321 h 445"/>
                <a:gd name="T42" fmla="*/ 12 w 424"/>
                <a:gd name="T43" fmla="*/ 351 h 445"/>
                <a:gd name="T44" fmla="*/ 9 w 424"/>
                <a:gd name="T45" fmla="*/ 360 h 445"/>
                <a:gd name="T46" fmla="*/ 35 w 424"/>
                <a:gd name="T47" fmla="*/ 367 h 445"/>
                <a:gd name="T48" fmla="*/ 43 w 424"/>
                <a:gd name="T49" fmla="*/ 374 h 445"/>
                <a:gd name="T50" fmla="*/ 68 w 424"/>
                <a:gd name="T51" fmla="*/ 366 h 445"/>
                <a:gd name="T52" fmla="*/ 52 w 424"/>
                <a:gd name="T53" fmla="*/ 375 h 445"/>
                <a:gd name="T54" fmla="*/ 26 w 424"/>
                <a:gd name="T55" fmla="*/ 393 h 445"/>
                <a:gd name="T56" fmla="*/ 34 w 424"/>
                <a:gd name="T57" fmla="*/ 416 h 445"/>
                <a:gd name="T58" fmla="*/ 50 w 424"/>
                <a:gd name="T59" fmla="*/ 405 h 445"/>
                <a:gd name="T60" fmla="*/ 53 w 424"/>
                <a:gd name="T61" fmla="*/ 389 h 445"/>
                <a:gd name="T62" fmla="*/ 69 w 424"/>
                <a:gd name="T63" fmla="*/ 400 h 445"/>
                <a:gd name="T64" fmla="*/ 73 w 424"/>
                <a:gd name="T65" fmla="*/ 407 h 445"/>
                <a:gd name="T66" fmla="*/ 65 w 424"/>
                <a:gd name="T67" fmla="*/ 415 h 445"/>
                <a:gd name="T68" fmla="*/ 75 w 424"/>
                <a:gd name="T69" fmla="*/ 420 h 445"/>
                <a:gd name="T70" fmla="*/ 76 w 424"/>
                <a:gd name="T71" fmla="*/ 430 h 445"/>
                <a:gd name="T72" fmla="*/ 99 w 424"/>
                <a:gd name="T73" fmla="*/ 415 h 445"/>
                <a:gd name="T74" fmla="*/ 93 w 424"/>
                <a:gd name="T75" fmla="*/ 427 h 445"/>
                <a:gd name="T76" fmla="*/ 83 w 424"/>
                <a:gd name="T77" fmla="*/ 444 h 445"/>
                <a:gd name="T78" fmla="*/ 124 w 424"/>
                <a:gd name="T79" fmla="*/ 437 h 445"/>
                <a:gd name="T80" fmla="*/ 143 w 424"/>
                <a:gd name="T81" fmla="*/ 441 h 445"/>
                <a:gd name="T82" fmla="*/ 168 w 424"/>
                <a:gd name="T83" fmla="*/ 445 h 445"/>
                <a:gd name="T84" fmla="*/ 197 w 424"/>
                <a:gd name="T85" fmla="*/ 431 h 445"/>
                <a:gd name="T86" fmla="*/ 215 w 424"/>
                <a:gd name="T87" fmla="*/ 419 h 445"/>
                <a:gd name="T88" fmla="*/ 227 w 424"/>
                <a:gd name="T89" fmla="*/ 392 h 445"/>
                <a:gd name="T90" fmla="*/ 233 w 424"/>
                <a:gd name="T91" fmla="*/ 408 h 445"/>
                <a:gd name="T92" fmla="*/ 244 w 424"/>
                <a:gd name="T93" fmla="*/ 419 h 445"/>
                <a:gd name="T94" fmla="*/ 256 w 424"/>
                <a:gd name="T95" fmla="*/ 423 h 445"/>
                <a:gd name="T96" fmla="*/ 264 w 424"/>
                <a:gd name="T97" fmla="*/ 400 h 445"/>
                <a:gd name="T98" fmla="*/ 283 w 424"/>
                <a:gd name="T99" fmla="*/ 395 h 445"/>
                <a:gd name="T100" fmla="*/ 301 w 424"/>
                <a:gd name="T101" fmla="*/ 382 h 445"/>
                <a:gd name="T102" fmla="*/ 323 w 424"/>
                <a:gd name="T103" fmla="*/ 366 h 445"/>
                <a:gd name="T104" fmla="*/ 327 w 424"/>
                <a:gd name="T105" fmla="*/ 345 h 445"/>
                <a:gd name="T106" fmla="*/ 354 w 424"/>
                <a:gd name="T107" fmla="*/ 328 h 445"/>
                <a:gd name="T108" fmla="*/ 369 w 424"/>
                <a:gd name="T109" fmla="*/ 307 h 445"/>
                <a:gd name="T110" fmla="*/ 401 w 424"/>
                <a:gd name="T111" fmla="*/ 290 h 445"/>
                <a:gd name="T112" fmla="*/ 392 w 424"/>
                <a:gd name="T113" fmla="*/ 277 h 445"/>
                <a:gd name="T114" fmla="*/ 398 w 424"/>
                <a:gd name="T115" fmla="*/ 272 h 445"/>
                <a:gd name="T116" fmla="*/ 358 w 424"/>
                <a:gd name="T117" fmla="*/ 332 h 445"/>
                <a:gd name="T118" fmla="*/ 331 w 424"/>
                <a:gd name="T119" fmla="*/ 355 h 445"/>
                <a:gd name="T120" fmla="*/ 365 w 424"/>
                <a:gd name="T121" fmla="*/ 324 h 445"/>
                <a:gd name="T122" fmla="*/ 30 w 424"/>
                <a:gd name="T123" fmla="*/ 370 h 445"/>
                <a:gd name="T124" fmla="*/ 24 w 424"/>
                <a:gd name="T125" fmla="*/ 373 h 4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424" h="445">
                  <a:moveTo>
                    <a:pt x="421" y="265"/>
                  </a:moveTo>
                  <a:lnTo>
                    <a:pt x="417" y="268"/>
                  </a:lnTo>
                  <a:lnTo>
                    <a:pt x="413" y="261"/>
                  </a:lnTo>
                  <a:lnTo>
                    <a:pt x="402" y="258"/>
                  </a:lnTo>
                  <a:lnTo>
                    <a:pt x="402" y="251"/>
                  </a:lnTo>
                  <a:lnTo>
                    <a:pt x="399" y="238"/>
                  </a:lnTo>
                  <a:lnTo>
                    <a:pt x="399" y="235"/>
                  </a:lnTo>
                  <a:lnTo>
                    <a:pt x="391" y="228"/>
                  </a:lnTo>
                  <a:lnTo>
                    <a:pt x="383" y="221"/>
                  </a:lnTo>
                  <a:lnTo>
                    <a:pt x="379" y="205"/>
                  </a:lnTo>
                  <a:lnTo>
                    <a:pt x="358" y="204"/>
                  </a:lnTo>
                  <a:lnTo>
                    <a:pt x="345" y="216"/>
                  </a:lnTo>
                  <a:lnTo>
                    <a:pt x="356" y="224"/>
                  </a:lnTo>
                  <a:lnTo>
                    <a:pt x="349" y="236"/>
                  </a:lnTo>
                  <a:lnTo>
                    <a:pt x="347" y="242"/>
                  </a:lnTo>
                  <a:lnTo>
                    <a:pt x="341" y="245"/>
                  </a:lnTo>
                  <a:lnTo>
                    <a:pt x="328" y="234"/>
                  </a:lnTo>
                  <a:lnTo>
                    <a:pt x="320" y="216"/>
                  </a:lnTo>
                  <a:lnTo>
                    <a:pt x="316" y="220"/>
                  </a:lnTo>
                  <a:lnTo>
                    <a:pt x="313" y="221"/>
                  </a:lnTo>
                  <a:lnTo>
                    <a:pt x="305" y="227"/>
                  </a:lnTo>
                  <a:lnTo>
                    <a:pt x="283" y="213"/>
                  </a:lnTo>
                  <a:lnTo>
                    <a:pt x="274" y="204"/>
                  </a:lnTo>
                  <a:lnTo>
                    <a:pt x="267" y="198"/>
                  </a:lnTo>
                  <a:lnTo>
                    <a:pt x="257" y="200"/>
                  </a:lnTo>
                  <a:lnTo>
                    <a:pt x="255" y="200"/>
                  </a:lnTo>
                  <a:lnTo>
                    <a:pt x="262" y="202"/>
                  </a:lnTo>
                  <a:lnTo>
                    <a:pt x="255" y="205"/>
                  </a:lnTo>
                  <a:lnTo>
                    <a:pt x="244" y="200"/>
                  </a:lnTo>
                  <a:lnTo>
                    <a:pt x="238" y="198"/>
                  </a:lnTo>
                  <a:lnTo>
                    <a:pt x="229" y="178"/>
                  </a:lnTo>
                  <a:lnTo>
                    <a:pt x="222" y="161"/>
                  </a:lnTo>
                  <a:lnTo>
                    <a:pt x="212" y="144"/>
                  </a:lnTo>
                  <a:lnTo>
                    <a:pt x="212" y="142"/>
                  </a:lnTo>
                  <a:lnTo>
                    <a:pt x="215" y="133"/>
                  </a:lnTo>
                  <a:lnTo>
                    <a:pt x="221" y="129"/>
                  </a:lnTo>
                  <a:lnTo>
                    <a:pt x="215" y="119"/>
                  </a:lnTo>
                  <a:lnTo>
                    <a:pt x="214" y="118"/>
                  </a:lnTo>
                  <a:lnTo>
                    <a:pt x="212" y="100"/>
                  </a:lnTo>
                  <a:lnTo>
                    <a:pt x="206" y="99"/>
                  </a:lnTo>
                  <a:lnTo>
                    <a:pt x="200" y="96"/>
                  </a:lnTo>
                  <a:lnTo>
                    <a:pt x="200" y="95"/>
                  </a:lnTo>
                  <a:lnTo>
                    <a:pt x="200" y="93"/>
                  </a:lnTo>
                  <a:lnTo>
                    <a:pt x="200" y="90"/>
                  </a:lnTo>
                  <a:lnTo>
                    <a:pt x="199" y="85"/>
                  </a:lnTo>
                  <a:lnTo>
                    <a:pt x="193" y="78"/>
                  </a:lnTo>
                  <a:lnTo>
                    <a:pt x="199" y="70"/>
                  </a:lnTo>
                  <a:lnTo>
                    <a:pt x="197" y="69"/>
                  </a:lnTo>
                  <a:lnTo>
                    <a:pt x="206" y="63"/>
                  </a:lnTo>
                  <a:lnTo>
                    <a:pt x="196" y="44"/>
                  </a:lnTo>
                  <a:lnTo>
                    <a:pt x="195" y="36"/>
                  </a:lnTo>
                  <a:lnTo>
                    <a:pt x="200" y="29"/>
                  </a:lnTo>
                  <a:lnTo>
                    <a:pt x="192" y="17"/>
                  </a:lnTo>
                  <a:lnTo>
                    <a:pt x="189" y="13"/>
                  </a:lnTo>
                  <a:lnTo>
                    <a:pt x="188" y="11"/>
                  </a:lnTo>
                  <a:lnTo>
                    <a:pt x="188" y="9"/>
                  </a:lnTo>
                  <a:lnTo>
                    <a:pt x="185" y="7"/>
                  </a:lnTo>
                  <a:lnTo>
                    <a:pt x="183" y="7"/>
                  </a:lnTo>
                  <a:lnTo>
                    <a:pt x="183" y="9"/>
                  </a:lnTo>
                  <a:lnTo>
                    <a:pt x="180" y="14"/>
                  </a:lnTo>
                  <a:lnTo>
                    <a:pt x="177" y="13"/>
                  </a:lnTo>
                  <a:lnTo>
                    <a:pt x="173" y="10"/>
                  </a:lnTo>
                  <a:lnTo>
                    <a:pt x="158" y="0"/>
                  </a:lnTo>
                  <a:lnTo>
                    <a:pt x="142" y="6"/>
                  </a:lnTo>
                  <a:lnTo>
                    <a:pt x="132" y="21"/>
                  </a:lnTo>
                  <a:lnTo>
                    <a:pt x="127" y="17"/>
                  </a:lnTo>
                  <a:lnTo>
                    <a:pt x="120" y="39"/>
                  </a:lnTo>
                  <a:lnTo>
                    <a:pt x="127" y="48"/>
                  </a:lnTo>
                  <a:lnTo>
                    <a:pt x="116" y="56"/>
                  </a:lnTo>
                  <a:lnTo>
                    <a:pt x="105" y="60"/>
                  </a:lnTo>
                  <a:lnTo>
                    <a:pt x="106" y="63"/>
                  </a:lnTo>
                  <a:lnTo>
                    <a:pt x="112" y="69"/>
                  </a:lnTo>
                  <a:lnTo>
                    <a:pt x="105" y="69"/>
                  </a:lnTo>
                  <a:lnTo>
                    <a:pt x="101" y="75"/>
                  </a:lnTo>
                  <a:lnTo>
                    <a:pt x="94" y="99"/>
                  </a:lnTo>
                  <a:lnTo>
                    <a:pt x="93" y="122"/>
                  </a:lnTo>
                  <a:lnTo>
                    <a:pt x="105" y="126"/>
                  </a:lnTo>
                  <a:lnTo>
                    <a:pt x="97" y="135"/>
                  </a:lnTo>
                  <a:lnTo>
                    <a:pt x="98" y="144"/>
                  </a:lnTo>
                  <a:lnTo>
                    <a:pt x="63" y="172"/>
                  </a:lnTo>
                  <a:lnTo>
                    <a:pt x="56" y="185"/>
                  </a:lnTo>
                  <a:lnTo>
                    <a:pt x="45" y="191"/>
                  </a:lnTo>
                  <a:lnTo>
                    <a:pt x="45" y="198"/>
                  </a:lnTo>
                  <a:lnTo>
                    <a:pt x="50" y="201"/>
                  </a:lnTo>
                  <a:lnTo>
                    <a:pt x="34" y="228"/>
                  </a:lnTo>
                  <a:lnTo>
                    <a:pt x="42" y="230"/>
                  </a:lnTo>
                  <a:lnTo>
                    <a:pt x="46" y="249"/>
                  </a:lnTo>
                  <a:lnTo>
                    <a:pt x="26" y="253"/>
                  </a:lnTo>
                  <a:lnTo>
                    <a:pt x="19" y="258"/>
                  </a:lnTo>
                  <a:lnTo>
                    <a:pt x="23" y="264"/>
                  </a:lnTo>
                  <a:lnTo>
                    <a:pt x="24" y="265"/>
                  </a:lnTo>
                  <a:lnTo>
                    <a:pt x="27" y="269"/>
                  </a:lnTo>
                  <a:lnTo>
                    <a:pt x="33" y="265"/>
                  </a:lnTo>
                  <a:lnTo>
                    <a:pt x="38" y="269"/>
                  </a:lnTo>
                  <a:lnTo>
                    <a:pt x="39" y="268"/>
                  </a:lnTo>
                  <a:lnTo>
                    <a:pt x="42" y="268"/>
                  </a:lnTo>
                  <a:lnTo>
                    <a:pt x="38" y="275"/>
                  </a:lnTo>
                  <a:lnTo>
                    <a:pt x="38" y="276"/>
                  </a:lnTo>
                  <a:lnTo>
                    <a:pt x="39" y="284"/>
                  </a:lnTo>
                  <a:lnTo>
                    <a:pt x="34" y="300"/>
                  </a:lnTo>
                  <a:lnTo>
                    <a:pt x="38" y="309"/>
                  </a:lnTo>
                  <a:lnTo>
                    <a:pt x="39" y="313"/>
                  </a:lnTo>
                  <a:lnTo>
                    <a:pt x="37" y="317"/>
                  </a:lnTo>
                  <a:lnTo>
                    <a:pt x="35" y="318"/>
                  </a:lnTo>
                  <a:lnTo>
                    <a:pt x="34" y="321"/>
                  </a:lnTo>
                  <a:lnTo>
                    <a:pt x="33" y="322"/>
                  </a:lnTo>
                  <a:lnTo>
                    <a:pt x="33" y="333"/>
                  </a:lnTo>
                  <a:lnTo>
                    <a:pt x="24" y="345"/>
                  </a:lnTo>
                  <a:lnTo>
                    <a:pt x="16" y="350"/>
                  </a:lnTo>
                  <a:lnTo>
                    <a:pt x="12" y="351"/>
                  </a:lnTo>
                  <a:lnTo>
                    <a:pt x="9" y="351"/>
                  </a:lnTo>
                  <a:lnTo>
                    <a:pt x="7" y="352"/>
                  </a:lnTo>
                  <a:lnTo>
                    <a:pt x="0" y="355"/>
                  </a:lnTo>
                  <a:lnTo>
                    <a:pt x="3" y="358"/>
                  </a:lnTo>
                  <a:lnTo>
                    <a:pt x="9" y="360"/>
                  </a:lnTo>
                  <a:lnTo>
                    <a:pt x="15" y="362"/>
                  </a:lnTo>
                  <a:lnTo>
                    <a:pt x="20" y="365"/>
                  </a:lnTo>
                  <a:lnTo>
                    <a:pt x="27" y="366"/>
                  </a:lnTo>
                  <a:lnTo>
                    <a:pt x="30" y="366"/>
                  </a:lnTo>
                  <a:lnTo>
                    <a:pt x="35" y="367"/>
                  </a:lnTo>
                  <a:lnTo>
                    <a:pt x="34" y="362"/>
                  </a:lnTo>
                  <a:lnTo>
                    <a:pt x="35" y="360"/>
                  </a:lnTo>
                  <a:lnTo>
                    <a:pt x="38" y="358"/>
                  </a:lnTo>
                  <a:lnTo>
                    <a:pt x="39" y="365"/>
                  </a:lnTo>
                  <a:lnTo>
                    <a:pt x="43" y="374"/>
                  </a:lnTo>
                  <a:lnTo>
                    <a:pt x="45" y="374"/>
                  </a:lnTo>
                  <a:lnTo>
                    <a:pt x="57" y="366"/>
                  </a:lnTo>
                  <a:lnTo>
                    <a:pt x="63" y="366"/>
                  </a:lnTo>
                  <a:lnTo>
                    <a:pt x="67" y="365"/>
                  </a:lnTo>
                  <a:lnTo>
                    <a:pt x="68" y="366"/>
                  </a:lnTo>
                  <a:lnTo>
                    <a:pt x="65" y="367"/>
                  </a:lnTo>
                  <a:lnTo>
                    <a:pt x="64" y="369"/>
                  </a:lnTo>
                  <a:lnTo>
                    <a:pt x="56" y="374"/>
                  </a:lnTo>
                  <a:lnTo>
                    <a:pt x="53" y="375"/>
                  </a:lnTo>
                  <a:lnTo>
                    <a:pt x="52" y="375"/>
                  </a:lnTo>
                  <a:lnTo>
                    <a:pt x="48" y="378"/>
                  </a:lnTo>
                  <a:lnTo>
                    <a:pt x="37" y="382"/>
                  </a:lnTo>
                  <a:lnTo>
                    <a:pt x="38" y="386"/>
                  </a:lnTo>
                  <a:lnTo>
                    <a:pt x="30" y="385"/>
                  </a:lnTo>
                  <a:lnTo>
                    <a:pt x="26" y="393"/>
                  </a:lnTo>
                  <a:lnTo>
                    <a:pt x="24" y="397"/>
                  </a:lnTo>
                  <a:lnTo>
                    <a:pt x="18" y="399"/>
                  </a:lnTo>
                  <a:lnTo>
                    <a:pt x="20" y="410"/>
                  </a:lnTo>
                  <a:lnTo>
                    <a:pt x="26" y="410"/>
                  </a:lnTo>
                  <a:lnTo>
                    <a:pt x="34" y="416"/>
                  </a:lnTo>
                  <a:lnTo>
                    <a:pt x="53" y="418"/>
                  </a:lnTo>
                  <a:lnTo>
                    <a:pt x="52" y="411"/>
                  </a:lnTo>
                  <a:lnTo>
                    <a:pt x="50" y="410"/>
                  </a:lnTo>
                  <a:lnTo>
                    <a:pt x="45" y="405"/>
                  </a:lnTo>
                  <a:lnTo>
                    <a:pt x="50" y="405"/>
                  </a:lnTo>
                  <a:lnTo>
                    <a:pt x="58" y="404"/>
                  </a:lnTo>
                  <a:lnTo>
                    <a:pt x="61" y="400"/>
                  </a:lnTo>
                  <a:lnTo>
                    <a:pt x="57" y="397"/>
                  </a:lnTo>
                  <a:lnTo>
                    <a:pt x="54" y="395"/>
                  </a:lnTo>
                  <a:lnTo>
                    <a:pt x="53" y="389"/>
                  </a:lnTo>
                  <a:lnTo>
                    <a:pt x="57" y="385"/>
                  </a:lnTo>
                  <a:lnTo>
                    <a:pt x="61" y="393"/>
                  </a:lnTo>
                  <a:lnTo>
                    <a:pt x="63" y="397"/>
                  </a:lnTo>
                  <a:lnTo>
                    <a:pt x="64" y="399"/>
                  </a:lnTo>
                  <a:lnTo>
                    <a:pt x="69" y="400"/>
                  </a:lnTo>
                  <a:lnTo>
                    <a:pt x="75" y="403"/>
                  </a:lnTo>
                  <a:lnTo>
                    <a:pt x="84" y="400"/>
                  </a:lnTo>
                  <a:lnTo>
                    <a:pt x="86" y="400"/>
                  </a:lnTo>
                  <a:lnTo>
                    <a:pt x="86" y="405"/>
                  </a:lnTo>
                  <a:lnTo>
                    <a:pt x="73" y="407"/>
                  </a:lnTo>
                  <a:lnTo>
                    <a:pt x="71" y="405"/>
                  </a:lnTo>
                  <a:lnTo>
                    <a:pt x="67" y="404"/>
                  </a:lnTo>
                  <a:lnTo>
                    <a:pt x="56" y="411"/>
                  </a:lnTo>
                  <a:lnTo>
                    <a:pt x="57" y="411"/>
                  </a:lnTo>
                  <a:lnTo>
                    <a:pt x="65" y="415"/>
                  </a:lnTo>
                  <a:lnTo>
                    <a:pt x="68" y="411"/>
                  </a:lnTo>
                  <a:lnTo>
                    <a:pt x="71" y="412"/>
                  </a:lnTo>
                  <a:lnTo>
                    <a:pt x="67" y="423"/>
                  </a:lnTo>
                  <a:lnTo>
                    <a:pt x="72" y="423"/>
                  </a:lnTo>
                  <a:lnTo>
                    <a:pt x="75" y="420"/>
                  </a:lnTo>
                  <a:lnTo>
                    <a:pt x="78" y="419"/>
                  </a:lnTo>
                  <a:lnTo>
                    <a:pt x="84" y="415"/>
                  </a:lnTo>
                  <a:lnTo>
                    <a:pt x="78" y="425"/>
                  </a:lnTo>
                  <a:lnTo>
                    <a:pt x="76" y="426"/>
                  </a:lnTo>
                  <a:lnTo>
                    <a:pt x="76" y="430"/>
                  </a:lnTo>
                  <a:lnTo>
                    <a:pt x="82" y="429"/>
                  </a:lnTo>
                  <a:lnTo>
                    <a:pt x="87" y="425"/>
                  </a:lnTo>
                  <a:lnTo>
                    <a:pt x="91" y="422"/>
                  </a:lnTo>
                  <a:lnTo>
                    <a:pt x="98" y="420"/>
                  </a:lnTo>
                  <a:lnTo>
                    <a:pt x="99" y="415"/>
                  </a:lnTo>
                  <a:lnTo>
                    <a:pt x="105" y="410"/>
                  </a:lnTo>
                  <a:lnTo>
                    <a:pt x="105" y="412"/>
                  </a:lnTo>
                  <a:lnTo>
                    <a:pt x="105" y="414"/>
                  </a:lnTo>
                  <a:lnTo>
                    <a:pt x="99" y="426"/>
                  </a:lnTo>
                  <a:lnTo>
                    <a:pt x="93" y="427"/>
                  </a:lnTo>
                  <a:lnTo>
                    <a:pt x="90" y="427"/>
                  </a:lnTo>
                  <a:lnTo>
                    <a:pt x="86" y="430"/>
                  </a:lnTo>
                  <a:lnTo>
                    <a:pt x="82" y="434"/>
                  </a:lnTo>
                  <a:lnTo>
                    <a:pt x="79" y="441"/>
                  </a:lnTo>
                  <a:lnTo>
                    <a:pt x="83" y="444"/>
                  </a:lnTo>
                  <a:lnTo>
                    <a:pt x="93" y="437"/>
                  </a:lnTo>
                  <a:lnTo>
                    <a:pt x="97" y="431"/>
                  </a:lnTo>
                  <a:lnTo>
                    <a:pt x="105" y="431"/>
                  </a:lnTo>
                  <a:lnTo>
                    <a:pt x="113" y="431"/>
                  </a:lnTo>
                  <a:lnTo>
                    <a:pt x="124" y="437"/>
                  </a:lnTo>
                  <a:lnTo>
                    <a:pt x="131" y="440"/>
                  </a:lnTo>
                  <a:lnTo>
                    <a:pt x="133" y="440"/>
                  </a:lnTo>
                  <a:lnTo>
                    <a:pt x="139" y="440"/>
                  </a:lnTo>
                  <a:lnTo>
                    <a:pt x="140" y="440"/>
                  </a:lnTo>
                  <a:lnTo>
                    <a:pt x="143" y="441"/>
                  </a:lnTo>
                  <a:lnTo>
                    <a:pt x="144" y="442"/>
                  </a:lnTo>
                  <a:lnTo>
                    <a:pt x="150" y="444"/>
                  </a:lnTo>
                  <a:lnTo>
                    <a:pt x="162" y="445"/>
                  </a:lnTo>
                  <a:lnTo>
                    <a:pt x="163" y="438"/>
                  </a:lnTo>
                  <a:lnTo>
                    <a:pt x="168" y="445"/>
                  </a:lnTo>
                  <a:lnTo>
                    <a:pt x="170" y="441"/>
                  </a:lnTo>
                  <a:lnTo>
                    <a:pt x="174" y="433"/>
                  </a:lnTo>
                  <a:lnTo>
                    <a:pt x="184" y="431"/>
                  </a:lnTo>
                  <a:lnTo>
                    <a:pt x="189" y="431"/>
                  </a:lnTo>
                  <a:lnTo>
                    <a:pt x="197" y="431"/>
                  </a:lnTo>
                  <a:lnTo>
                    <a:pt x="210" y="433"/>
                  </a:lnTo>
                  <a:lnTo>
                    <a:pt x="215" y="433"/>
                  </a:lnTo>
                  <a:lnTo>
                    <a:pt x="217" y="431"/>
                  </a:lnTo>
                  <a:lnTo>
                    <a:pt x="215" y="429"/>
                  </a:lnTo>
                  <a:lnTo>
                    <a:pt x="215" y="419"/>
                  </a:lnTo>
                  <a:lnTo>
                    <a:pt x="219" y="419"/>
                  </a:lnTo>
                  <a:lnTo>
                    <a:pt x="225" y="411"/>
                  </a:lnTo>
                  <a:lnTo>
                    <a:pt x="227" y="407"/>
                  </a:lnTo>
                  <a:lnTo>
                    <a:pt x="226" y="399"/>
                  </a:lnTo>
                  <a:lnTo>
                    <a:pt x="227" y="392"/>
                  </a:lnTo>
                  <a:lnTo>
                    <a:pt x="232" y="399"/>
                  </a:lnTo>
                  <a:lnTo>
                    <a:pt x="232" y="399"/>
                  </a:lnTo>
                  <a:lnTo>
                    <a:pt x="233" y="404"/>
                  </a:lnTo>
                  <a:lnTo>
                    <a:pt x="233" y="405"/>
                  </a:lnTo>
                  <a:lnTo>
                    <a:pt x="233" y="408"/>
                  </a:lnTo>
                  <a:lnTo>
                    <a:pt x="230" y="412"/>
                  </a:lnTo>
                  <a:lnTo>
                    <a:pt x="227" y="416"/>
                  </a:lnTo>
                  <a:lnTo>
                    <a:pt x="229" y="422"/>
                  </a:lnTo>
                  <a:lnTo>
                    <a:pt x="240" y="429"/>
                  </a:lnTo>
                  <a:lnTo>
                    <a:pt x="244" y="419"/>
                  </a:lnTo>
                  <a:lnTo>
                    <a:pt x="245" y="416"/>
                  </a:lnTo>
                  <a:lnTo>
                    <a:pt x="249" y="415"/>
                  </a:lnTo>
                  <a:lnTo>
                    <a:pt x="249" y="422"/>
                  </a:lnTo>
                  <a:lnTo>
                    <a:pt x="249" y="425"/>
                  </a:lnTo>
                  <a:lnTo>
                    <a:pt x="256" y="423"/>
                  </a:lnTo>
                  <a:lnTo>
                    <a:pt x="252" y="412"/>
                  </a:lnTo>
                  <a:lnTo>
                    <a:pt x="257" y="415"/>
                  </a:lnTo>
                  <a:lnTo>
                    <a:pt x="263" y="408"/>
                  </a:lnTo>
                  <a:lnTo>
                    <a:pt x="259" y="403"/>
                  </a:lnTo>
                  <a:lnTo>
                    <a:pt x="264" y="400"/>
                  </a:lnTo>
                  <a:lnTo>
                    <a:pt x="268" y="399"/>
                  </a:lnTo>
                  <a:lnTo>
                    <a:pt x="271" y="399"/>
                  </a:lnTo>
                  <a:lnTo>
                    <a:pt x="275" y="397"/>
                  </a:lnTo>
                  <a:lnTo>
                    <a:pt x="278" y="393"/>
                  </a:lnTo>
                  <a:lnTo>
                    <a:pt x="283" y="395"/>
                  </a:lnTo>
                  <a:lnTo>
                    <a:pt x="286" y="395"/>
                  </a:lnTo>
                  <a:lnTo>
                    <a:pt x="293" y="395"/>
                  </a:lnTo>
                  <a:lnTo>
                    <a:pt x="297" y="389"/>
                  </a:lnTo>
                  <a:lnTo>
                    <a:pt x="294" y="385"/>
                  </a:lnTo>
                  <a:lnTo>
                    <a:pt x="301" y="382"/>
                  </a:lnTo>
                  <a:lnTo>
                    <a:pt x="302" y="380"/>
                  </a:lnTo>
                  <a:lnTo>
                    <a:pt x="304" y="377"/>
                  </a:lnTo>
                  <a:lnTo>
                    <a:pt x="307" y="374"/>
                  </a:lnTo>
                  <a:lnTo>
                    <a:pt x="313" y="373"/>
                  </a:lnTo>
                  <a:lnTo>
                    <a:pt x="323" y="366"/>
                  </a:lnTo>
                  <a:lnTo>
                    <a:pt x="327" y="363"/>
                  </a:lnTo>
                  <a:lnTo>
                    <a:pt x="327" y="360"/>
                  </a:lnTo>
                  <a:lnTo>
                    <a:pt x="327" y="356"/>
                  </a:lnTo>
                  <a:lnTo>
                    <a:pt x="326" y="350"/>
                  </a:lnTo>
                  <a:lnTo>
                    <a:pt x="327" y="345"/>
                  </a:lnTo>
                  <a:lnTo>
                    <a:pt x="335" y="344"/>
                  </a:lnTo>
                  <a:lnTo>
                    <a:pt x="339" y="340"/>
                  </a:lnTo>
                  <a:lnTo>
                    <a:pt x="345" y="336"/>
                  </a:lnTo>
                  <a:lnTo>
                    <a:pt x="351" y="330"/>
                  </a:lnTo>
                  <a:lnTo>
                    <a:pt x="354" y="328"/>
                  </a:lnTo>
                  <a:lnTo>
                    <a:pt x="360" y="324"/>
                  </a:lnTo>
                  <a:lnTo>
                    <a:pt x="362" y="318"/>
                  </a:lnTo>
                  <a:lnTo>
                    <a:pt x="364" y="313"/>
                  </a:lnTo>
                  <a:lnTo>
                    <a:pt x="362" y="302"/>
                  </a:lnTo>
                  <a:lnTo>
                    <a:pt x="369" y="307"/>
                  </a:lnTo>
                  <a:lnTo>
                    <a:pt x="375" y="306"/>
                  </a:lnTo>
                  <a:lnTo>
                    <a:pt x="381" y="300"/>
                  </a:lnTo>
                  <a:lnTo>
                    <a:pt x="392" y="296"/>
                  </a:lnTo>
                  <a:lnTo>
                    <a:pt x="394" y="296"/>
                  </a:lnTo>
                  <a:lnTo>
                    <a:pt x="401" y="290"/>
                  </a:lnTo>
                  <a:lnTo>
                    <a:pt x="396" y="285"/>
                  </a:lnTo>
                  <a:lnTo>
                    <a:pt x="405" y="284"/>
                  </a:lnTo>
                  <a:lnTo>
                    <a:pt x="407" y="279"/>
                  </a:lnTo>
                  <a:lnTo>
                    <a:pt x="399" y="277"/>
                  </a:lnTo>
                  <a:lnTo>
                    <a:pt x="392" y="277"/>
                  </a:lnTo>
                  <a:lnTo>
                    <a:pt x="392" y="280"/>
                  </a:lnTo>
                  <a:lnTo>
                    <a:pt x="381" y="276"/>
                  </a:lnTo>
                  <a:lnTo>
                    <a:pt x="384" y="270"/>
                  </a:lnTo>
                  <a:lnTo>
                    <a:pt x="388" y="270"/>
                  </a:lnTo>
                  <a:lnTo>
                    <a:pt x="398" y="272"/>
                  </a:lnTo>
                  <a:lnTo>
                    <a:pt x="409" y="273"/>
                  </a:lnTo>
                  <a:lnTo>
                    <a:pt x="418" y="272"/>
                  </a:lnTo>
                  <a:lnTo>
                    <a:pt x="424" y="268"/>
                  </a:lnTo>
                  <a:lnTo>
                    <a:pt x="421" y="265"/>
                  </a:lnTo>
                  <a:close/>
                  <a:moveTo>
                    <a:pt x="358" y="332"/>
                  </a:moveTo>
                  <a:lnTo>
                    <a:pt x="349" y="336"/>
                  </a:lnTo>
                  <a:lnTo>
                    <a:pt x="346" y="341"/>
                  </a:lnTo>
                  <a:lnTo>
                    <a:pt x="332" y="348"/>
                  </a:lnTo>
                  <a:lnTo>
                    <a:pt x="330" y="350"/>
                  </a:lnTo>
                  <a:lnTo>
                    <a:pt x="331" y="355"/>
                  </a:lnTo>
                  <a:lnTo>
                    <a:pt x="338" y="352"/>
                  </a:lnTo>
                  <a:lnTo>
                    <a:pt x="342" y="351"/>
                  </a:lnTo>
                  <a:lnTo>
                    <a:pt x="353" y="344"/>
                  </a:lnTo>
                  <a:lnTo>
                    <a:pt x="364" y="330"/>
                  </a:lnTo>
                  <a:lnTo>
                    <a:pt x="365" y="324"/>
                  </a:lnTo>
                  <a:lnTo>
                    <a:pt x="358" y="329"/>
                  </a:lnTo>
                  <a:lnTo>
                    <a:pt x="358" y="332"/>
                  </a:lnTo>
                  <a:close/>
                  <a:moveTo>
                    <a:pt x="33" y="381"/>
                  </a:moveTo>
                  <a:lnTo>
                    <a:pt x="33" y="374"/>
                  </a:lnTo>
                  <a:lnTo>
                    <a:pt x="30" y="370"/>
                  </a:lnTo>
                  <a:lnTo>
                    <a:pt x="19" y="366"/>
                  </a:lnTo>
                  <a:lnTo>
                    <a:pt x="18" y="367"/>
                  </a:lnTo>
                  <a:lnTo>
                    <a:pt x="19" y="374"/>
                  </a:lnTo>
                  <a:lnTo>
                    <a:pt x="22" y="374"/>
                  </a:lnTo>
                  <a:lnTo>
                    <a:pt x="24" y="373"/>
                  </a:lnTo>
                  <a:lnTo>
                    <a:pt x="24" y="377"/>
                  </a:lnTo>
                  <a:lnTo>
                    <a:pt x="33" y="381"/>
                  </a:lnTo>
                  <a:close/>
                </a:path>
              </a:pathLst>
            </a:custGeom>
            <a:solidFill>
              <a:srgbClr val="EDE39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212" name="Freeform 29"/>
            <p:cNvSpPr>
              <a:spLocks noEditPoints="1"/>
            </p:cNvSpPr>
            <p:nvPr/>
          </p:nvSpPr>
          <p:spPr bwMode="auto">
            <a:xfrm>
              <a:off x="2443" y="3427"/>
              <a:ext cx="330" cy="409"/>
            </a:xfrm>
            <a:custGeom>
              <a:avLst/>
              <a:gdLst>
                <a:gd name="T0" fmla="*/ 71 w 330"/>
                <a:gd name="T1" fmla="*/ 153 h 409"/>
                <a:gd name="T2" fmla="*/ 40 w 330"/>
                <a:gd name="T3" fmla="*/ 147 h 409"/>
                <a:gd name="T4" fmla="*/ 57 w 330"/>
                <a:gd name="T5" fmla="*/ 153 h 409"/>
                <a:gd name="T6" fmla="*/ 66 w 330"/>
                <a:gd name="T7" fmla="*/ 183 h 409"/>
                <a:gd name="T8" fmla="*/ 10 w 330"/>
                <a:gd name="T9" fmla="*/ 113 h 409"/>
                <a:gd name="T10" fmla="*/ 270 w 330"/>
                <a:gd name="T11" fmla="*/ 41 h 409"/>
                <a:gd name="T12" fmla="*/ 243 w 330"/>
                <a:gd name="T13" fmla="*/ 0 h 409"/>
                <a:gd name="T14" fmla="*/ 187 w 330"/>
                <a:gd name="T15" fmla="*/ 60 h 409"/>
                <a:gd name="T16" fmla="*/ 145 w 330"/>
                <a:gd name="T17" fmla="*/ 39 h 409"/>
                <a:gd name="T18" fmla="*/ 135 w 330"/>
                <a:gd name="T19" fmla="*/ 46 h 409"/>
                <a:gd name="T20" fmla="*/ 108 w 330"/>
                <a:gd name="T21" fmla="*/ 42 h 409"/>
                <a:gd name="T22" fmla="*/ 81 w 330"/>
                <a:gd name="T23" fmla="*/ 72 h 409"/>
                <a:gd name="T24" fmla="*/ 63 w 330"/>
                <a:gd name="T25" fmla="*/ 93 h 409"/>
                <a:gd name="T26" fmla="*/ 71 w 330"/>
                <a:gd name="T27" fmla="*/ 99 h 409"/>
                <a:gd name="T28" fmla="*/ 83 w 330"/>
                <a:gd name="T29" fmla="*/ 120 h 409"/>
                <a:gd name="T30" fmla="*/ 105 w 330"/>
                <a:gd name="T31" fmla="*/ 102 h 409"/>
                <a:gd name="T32" fmla="*/ 105 w 330"/>
                <a:gd name="T33" fmla="*/ 75 h 409"/>
                <a:gd name="T34" fmla="*/ 111 w 330"/>
                <a:gd name="T35" fmla="*/ 114 h 409"/>
                <a:gd name="T36" fmla="*/ 131 w 330"/>
                <a:gd name="T37" fmla="*/ 120 h 409"/>
                <a:gd name="T38" fmla="*/ 119 w 330"/>
                <a:gd name="T39" fmla="*/ 97 h 409"/>
                <a:gd name="T40" fmla="*/ 139 w 330"/>
                <a:gd name="T41" fmla="*/ 75 h 409"/>
                <a:gd name="T42" fmla="*/ 149 w 330"/>
                <a:gd name="T43" fmla="*/ 84 h 409"/>
                <a:gd name="T44" fmla="*/ 149 w 330"/>
                <a:gd name="T45" fmla="*/ 113 h 409"/>
                <a:gd name="T46" fmla="*/ 184 w 330"/>
                <a:gd name="T47" fmla="*/ 97 h 409"/>
                <a:gd name="T48" fmla="*/ 205 w 330"/>
                <a:gd name="T49" fmla="*/ 59 h 409"/>
                <a:gd name="T50" fmla="*/ 202 w 330"/>
                <a:gd name="T51" fmla="*/ 79 h 409"/>
                <a:gd name="T52" fmla="*/ 194 w 330"/>
                <a:gd name="T53" fmla="*/ 89 h 409"/>
                <a:gd name="T54" fmla="*/ 183 w 330"/>
                <a:gd name="T55" fmla="*/ 105 h 409"/>
                <a:gd name="T56" fmla="*/ 172 w 330"/>
                <a:gd name="T57" fmla="*/ 120 h 409"/>
                <a:gd name="T58" fmla="*/ 192 w 330"/>
                <a:gd name="T59" fmla="*/ 136 h 409"/>
                <a:gd name="T60" fmla="*/ 173 w 330"/>
                <a:gd name="T61" fmla="*/ 134 h 409"/>
                <a:gd name="T62" fmla="*/ 199 w 330"/>
                <a:gd name="T63" fmla="*/ 139 h 409"/>
                <a:gd name="T64" fmla="*/ 201 w 330"/>
                <a:gd name="T65" fmla="*/ 143 h 409"/>
                <a:gd name="T66" fmla="*/ 173 w 330"/>
                <a:gd name="T67" fmla="*/ 153 h 409"/>
                <a:gd name="T68" fmla="*/ 162 w 330"/>
                <a:gd name="T69" fmla="*/ 173 h 409"/>
                <a:gd name="T70" fmla="*/ 135 w 330"/>
                <a:gd name="T71" fmla="*/ 194 h 409"/>
                <a:gd name="T72" fmla="*/ 146 w 330"/>
                <a:gd name="T73" fmla="*/ 226 h 409"/>
                <a:gd name="T74" fmla="*/ 192 w 330"/>
                <a:gd name="T75" fmla="*/ 214 h 409"/>
                <a:gd name="T76" fmla="*/ 190 w 330"/>
                <a:gd name="T77" fmla="*/ 219 h 409"/>
                <a:gd name="T78" fmla="*/ 164 w 330"/>
                <a:gd name="T79" fmla="*/ 254 h 409"/>
                <a:gd name="T80" fmla="*/ 151 w 330"/>
                <a:gd name="T81" fmla="*/ 249 h 409"/>
                <a:gd name="T82" fmla="*/ 124 w 330"/>
                <a:gd name="T83" fmla="*/ 222 h 409"/>
                <a:gd name="T84" fmla="*/ 106 w 330"/>
                <a:gd name="T85" fmla="*/ 213 h 409"/>
                <a:gd name="T86" fmla="*/ 86 w 330"/>
                <a:gd name="T87" fmla="*/ 207 h 409"/>
                <a:gd name="T88" fmla="*/ 90 w 330"/>
                <a:gd name="T89" fmla="*/ 226 h 409"/>
                <a:gd name="T90" fmla="*/ 74 w 330"/>
                <a:gd name="T91" fmla="*/ 256 h 409"/>
                <a:gd name="T92" fmla="*/ 79 w 330"/>
                <a:gd name="T93" fmla="*/ 322 h 409"/>
                <a:gd name="T94" fmla="*/ 106 w 330"/>
                <a:gd name="T95" fmla="*/ 348 h 409"/>
                <a:gd name="T96" fmla="*/ 127 w 330"/>
                <a:gd name="T97" fmla="*/ 374 h 409"/>
                <a:gd name="T98" fmla="*/ 172 w 330"/>
                <a:gd name="T99" fmla="*/ 409 h 409"/>
                <a:gd name="T100" fmla="*/ 206 w 330"/>
                <a:gd name="T101" fmla="*/ 375 h 409"/>
                <a:gd name="T102" fmla="*/ 210 w 330"/>
                <a:gd name="T103" fmla="*/ 329 h 409"/>
                <a:gd name="T104" fmla="*/ 191 w 330"/>
                <a:gd name="T105" fmla="*/ 312 h 409"/>
                <a:gd name="T106" fmla="*/ 228 w 330"/>
                <a:gd name="T107" fmla="*/ 239 h 409"/>
                <a:gd name="T108" fmla="*/ 277 w 330"/>
                <a:gd name="T109" fmla="*/ 123 h 409"/>
                <a:gd name="T110" fmla="*/ 304 w 330"/>
                <a:gd name="T111" fmla="*/ 75 h 409"/>
                <a:gd name="T112" fmla="*/ 115 w 330"/>
                <a:gd name="T113" fmla="*/ 364 h 409"/>
                <a:gd name="T114" fmla="*/ 97 w 330"/>
                <a:gd name="T115" fmla="*/ 168 h 409"/>
                <a:gd name="T116" fmla="*/ 131 w 330"/>
                <a:gd name="T117" fmla="*/ 155 h 409"/>
                <a:gd name="T118" fmla="*/ 153 w 330"/>
                <a:gd name="T119" fmla="*/ 136 h 4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30" h="409">
                  <a:moveTo>
                    <a:pt x="75" y="158"/>
                  </a:moveTo>
                  <a:lnTo>
                    <a:pt x="77" y="157"/>
                  </a:lnTo>
                  <a:lnTo>
                    <a:pt x="78" y="153"/>
                  </a:lnTo>
                  <a:lnTo>
                    <a:pt x="79" y="146"/>
                  </a:lnTo>
                  <a:lnTo>
                    <a:pt x="78" y="144"/>
                  </a:lnTo>
                  <a:lnTo>
                    <a:pt x="72" y="138"/>
                  </a:lnTo>
                  <a:lnTo>
                    <a:pt x="68" y="149"/>
                  </a:lnTo>
                  <a:lnTo>
                    <a:pt x="71" y="153"/>
                  </a:lnTo>
                  <a:lnTo>
                    <a:pt x="75" y="158"/>
                  </a:lnTo>
                  <a:close/>
                  <a:moveTo>
                    <a:pt x="62" y="99"/>
                  </a:moveTo>
                  <a:lnTo>
                    <a:pt x="57" y="91"/>
                  </a:lnTo>
                  <a:lnTo>
                    <a:pt x="53" y="91"/>
                  </a:lnTo>
                  <a:lnTo>
                    <a:pt x="52" y="99"/>
                  </a:lnTo>
                  <a:lnTo>
                    <a:pt x="45" y="121"/>
                  </a:lnTo>
                  <a:lnTo>
                    <a:pt x="40" y="142"/>
                  </a:lnTo>
                  <a:lnTo>
                    <a:pt x="40" y="147"/>
                  </a:lnTo>
                  <a:lnTo>
                    <a:pt x="40" y="151"/>
                  </a:lnTo>
                  <a:lnTo>
                    <a:pt x="40" y="153"/>
                  </a:lnTo>
                  <a:lnTo>
                    <a:pt x="40" y="158"/>
                  </a:lnTo>
                  <a:lnTo>
                    <a:pt x="44" y="158"/>
                  </a:lnTo>
                  <a:lnTo>
                    <a:pt x="47" y="159"/>
                  </a:lnTo>
                  <a:lnTo>
                    <a:pt x="51" y="159"/>
                  </a:lnTo>
                  <a:lnTo>
                    <a:pt x="55" y="158"/>
                  </a:lnTo>
                  <a:lnTo>
                    <a:pt x="57" y="153"/>
                  </a:lnTo>
                  <a:lnTo>
                    <a:pt x="63" y="129"/>
                  </a:lnTo>
                  <a:lnTo>
                    <a:pt x="60" y="121"/>
                  </a:lnTo>
                  <a:lnTo>
                    <a:pt x="62" y="99"/>
                  </a:lnTo>
                  <a:close/>
                  <a:moveTo>
                    <a:pt x="68" y="185"/>
                  </a:moveTo>
                  <a:lnTo>
                    <a:pt x="70" y="184"/>
                  </a:lnTo>
                  <a:lnTo>
                    <a:pt x="70" y="183"/>
                  </a:lnTo>
                  <a:lnTo>
                    <a:pt x="67" y="183"/>
                  </a:lnTo>
                  <a:lnTo>
                    <a:pt x="66" y="183"/>
                  </a:lnTo>
                  <a:lnTo>
                    <a:pt x="64" y="184"/>
                  </a:lnTo>
                  <a:lnTo>
                    <a:pt x="66" y="185"/>
                  </a:lnTo>
                  <a:lnTo>
                    <a:pt x="67" y="185"/>
                  </a:lnTo>
                  <a:lnTo>
                    <a:pt x="68" y="185"/>
                  </a:lnTo>
                  <a:close/>
                  <a:moveTo>
                    <a:pt x="0" y="108"/>
                  </a:moveTo>
                  <a:lnTo>
                    <a:pt x="4" y="114"/>
                  </a:lnTo>
                  <a:lnTo>
                    <a:pt x="10" y="114"/>
                  </a:lnTo>
                  <a:lnTo>
                    <a:pt x="10" y="113"/>
                  </a:lnTo>
                  <a:lnTo>
                    <a:pt x="11" y="106"/>
                  </a:lnTo>
                  <a:lnTo>
                    <a:pt x="7" y="102"/>
                  </a:lnTo>
                  <a:lnTo>
                    <a:pt x="0" y="108"/>
                  </a:lnTo>
                  <a:close/>
                  <a:moveTo>
                    <a:pt x="316" y="46"/>
                  </a:moveTo>
                  <a:lnTo>
                    <a:pt x="318" y="24"/>
                  </a:lnTo>
                  <a:lnTo>
                    <a:pt x="301" y="26"/>
                  </a:lnTo>
                  <a:lnTo>
                    <a:pt x="271" y="39"/>
                  </a:lnTo>
                  <a:lnTo>
                    <a:pt x="270" y="41"/>
                  </a:lnTo>
                  <a:lnTo>
                    <a:pt x="269" y="41"/>
                  </a:lnTo>
                  <a:lnTo>
                    <a:pt x="265" y="41"/>
                  </a:lnTo>
                  <a:lnTo>
                    <a:pt x="260" y="39"/>
                  </a:lnTo>
                  <a:lnTo>
                    <a:pt x="256" y="35"/>
                  </a:lnTo>
                  <a:lnTo>
                    <a:pt x="263" y="22"/>
                  </a:lnTo>
                  <a:lnTo>
                    <a:pt x="265" y="4"/>
                  </a:lnTo>
                  <a:lnTo>
                    <a:pt x="262" y="0"/>
                  </a:lnTo>
                  <a:lnTo>
                    <a:pt x="243" y="0"/>
                  </a:lnTo>
                  <a:lnTo>
                    <a:pt x="229" y="11"/>
                  </a:lnTo>
                  <a:lnTo>
                    <a:pt x="215" y="11"/>
                  </a:lnTo>
                  <a:lnTo>
                    <a:pt x="206" y="22"/>
                  </a:lnTo>
                  <a:lnTo>
                    <a:pt x="205" y="30"/>
                  </a:lnTo>
                  <a:lnTo>
                    <a:pt x="199" y="34"/>
                  </a:lnTo>
                  <a:lnTo>
                    <a:pt x="192" y="46"/>
                  </a:lnTo>
                  <a:lnTo>
                    <a:pt x="190" y="60"/>
                  </a:lnTo>
                  <a:lnTo>
                    <a:pt x="187" y="60"/>
                  </a:lnTo>
                  <a:lnTo>
                    <a:pt x="181" y="59"/>
                  </a:lnTo>
                  <a:lnTo>
                    <a:pt x="173" y="56"/>
                  </a:lnTo>
                  <a:lnTo>
                    <a:pt x="161" y="59"/>
                  </a:lnTo>
                  <a:lnTo>
                    <a:pt x="161" y="53"/>
                  </a:lnTo>
                  <a:lnTo>
                    <a:pt x="153" y="50"/>
                  </a:lnTo>
                  <a:lnTo>
                    <a:pt x="153" y="49"/>
                  </a:lnTo>
                  <a:lnTo>
                    <a:pt x="150" y="46"/>
                  </a:lnTo>
                  <a:lnTo>
                    <a:pt x="145" y="39"/>
                  </a:lnTo>
                  <a:lnTo>
                    <a:pt x="141" y="39"/>
                  </a:lnTo>
                  <a:lnTo>
                    <a:pt x="141" y="41"/>
                  </a:lnTo>
                  <a:lnTo>
                    <a:pt x="141" y="42"/>
                  </a:lnTo>
                  <a:lnTo>
                    <a:pt x="139" y="48"/>
                  </a:lnTo>
                  <a:lnTo>
                    <a:pt x="132" y="49"/>
                  </a:lnTo>
                  <a:lnTo>
                    <a:pt x="132" y="48"/>
                  </a:lnTo>
                  <a:lnTo>
                    <a:pt x="134" y="46"/>
                  </a:lnTo>
                  <a:lnTo>
                    <a:pt x="135" y="46"/>
                  </a:lnTo>
                  <a:lnTo>
                    <a:pt x="138" y="41"/>
                  </a:lnTo>
                  <a:lnTo>
                    <a:pt x="135" y="35"/>
                  </a:lnTo>
                  <a:lnTo>
                    <a:pt x="134" y="35"/>
                  </a:lnTo>
                  <a:lnTo>
                    <a:pt x="121" y="27"/>
                  </a:lnTo>
                  <a:lnTo>
                    <a:pt x="117" y="26"/>
                  </a:lnTo>
                  <a:lnTo>
                    <a:pt x="115" y="24"/>
                  </a:lnTo>
                  <a:lnTo>
                    <a:pt x="111" y="30"/>
                  </a:lnTo>
                  <a:lnTo>
                    <a:pt x="108" y="42"/>
                  </a:lnTo>
                  <a:lnTo>
                    <a:pt x="108" y="56"/>
                  </a:lnTo>
                  <a:lnTo>
                    <a:pt x="105" y="60"/>
                  </a:lnTo>
                  <a:lnTo>
                    <a:pt x="100" y="65"/>
                  </a:lnTo>
                  <a:lnTo>
                    <a:pt x="90" y="69"/>
                  </a:lnTo>
                  <a:lnTo>
                    <a:pt x="89" y="69"/>
                  </a:lnTo>
                  <a:lnTo>
                    <a:pt x="86" y="69"/>
                  </a:lnTo>
                  <a:lnTo>
                    <a:pt x="85" y="68"/>
                  </a:lnTo>
                  <a:lnTo>
                    <a:pt x="81" y="72"/>
                  </a:lnTo>
                  <a:lnTo>
                    <a:pt x="77" y="68"/>
                  </a:lnTo>
                  <a:lnTo>
                    <a:pt x="70" y="74"/>
                  </a:lnTo>
                  <a:lnTo>
                    <a:pt x="68" y="72"/>
                  </a:lnTo>
                  <a:lnTo>
                    <a:pt x="63" y="67"/>
                  </a:lnTo>
                  <a:lnTo>
                    <a:pt x="57" y="67"/>
                  </a:lnTo>
                  <a:lnTo>
                    <a:pt x="59" y="83"/>
                  </a:lnTo>
                  <a:lnTo>
                    <a:pt x="62" y="90"/>
                  </a:lnTo>
                  <a:lnTo>
                    <a:pt x="63" y="93"/>
                  </a:lnTo>
                  <a:lnTo>
                    <a:pt x="64" y="97"/>
                  </a:lnTo>
                  <a:lnTo>
                    <a:pt x="64" y="98"/>
                  </a:lnTo>
                  <a:lnTo>
                    <a:pt x="66" y="101"/>
                  </a:lnTo>
                  <a:lnTo>
                    <a:pt x="67" y="105"/>
                  </a:lnTo>
                  <a:lnTo>
                    <a:pt x="67" y="109"/>
                  </a:lnTo>
                  <a:lnTo>
                    <a:pt x="71" y="109"/>
                  </a:lnTo>
                  <a:lnTo>
                    <a:pt x="71" y="106"/>
                  </a:lnTo>
                  <a:lnTo>
                    <a:pt x="71" y="99"/>
                  </a:lnTo>
                  <a:lnTo>
                    <a:pt x="74" y="97"/>
                  </a:lnTo>
                  <a:lnTo>
                    <a:pt x="74" y="93"/>
                  </a:lnTo>
                  <a:lnTo>
                    <a:pt x="74" y="91"/>
                  </a:lnTo>
                  <a:lnTo>
                    <a:pt x="77" y="93"/>
                  </a:lnTo>
                  <a:lnTo>
                    <a:pt x="77" y="101"/>
                  </a:lnTo>
                  <a:lnTo>
                    <a:pt x="75" y="119"/>
                  </a:lnTo>
                  <a:lnTo>
                    <a:pt x="79" y="121"/>
                  </a:lnTo>
                  <a:lnTo>
                    <a:pt x="83" y="120"/>
                  </a:lnTo>
                  <a:lnTo>
                    <a:pt x="85" y="125"/>
                  </a:lnTo>
                  <a:lnTo>
                    <a:pt x="85" y="128"/>
                  </a:lnTo>
                  <a:lnTo>
                    <a:pt x="93" y="129"/>
                  </a:lnTo>
                  <a:lnTo>
                    <a:pt x="100" y="125"/>
                  </a:lnTo>
                  <a:lnTo>
                    <a:pt x="104" y="116"/>
                  </a:lnTo>
                  <a:lnTo>
                    <a:pt x="104" y="113"/>
                  </a:lnTo>
                  <a:lnTo>
                    <a:pt x="105" y="105"/>
                  </a:lnTo>
                  <a:lnTo>
                    <a:pt x="105" y="102"/>
                  </a:lnTo>
                  <a:lnTo>
                    <a:pt x="105" y="93"/>
                  </a:lnTo>
                  <a:lnTo>
                    <a:pt x="105" y="80"/>
                  </a:lnTo>
                  <a:lnTo>
                    <a:pt x="97" y="90"/>
                  </a:lnTo>
                  <a:lnTo>
                    <a:pt x="91" y="87"/>
                  </a:lnTo>
                  <a:lnTo>
                    <a:pt x="89" y="80"/>
                  </a:lnTo>
                  <a:lnTo>
                    <a:pt x="94" y="83"/>
                  </a:lnTo>
                  <a:lnTo>
                    <a:pt x="104" y="76"/>
                  </a:lnTo>
                  <a:lnTo>
                    <a:pt x="105" y="75"/>
                  </a:lnTo>
                  <a:lnTo>
                    <a:pt x="106" y="75"/>
                  </a:lnTo>
                  <a:lnTo>
                    <a:pt x="108" y="74"/>
                  </a:lnTo>
                  <a:lnTo>
                    <a:pt x="111" y="74"/>
                  </a:lnTo>
                  <a:lnTo>
                    <a:pt x="111" y="78"/>
                  </a:lnTo>
                  <a:lnTo>
                    <a:pt x="111" y="84"/>
                  </a:lnTo>
                  <a:lnTo>
                    <a:pt x="109" y="93"/>
                  </a:lnTo>
                  <a:lnTo>
                    <a:pt x="109" y="101"/>
                  </a:lnTo>
                  <a:lnTo>
                    <a:pt x="111" y="114"/>
                  </a:lnTo>
                  <a:lnTo>
                    <a:pt x="111" y="116"/>
                  </a:lnTo>
                  <a:lnTo>
                    <a:pt x="108" y="123"/>
                  </a:lnTo>
                  <a:lnTo>
                    <a:pt x="106" y="124"/>
                  </a:lnTo>
                  <a:lnTo>
                    <a:pt x="106" y="132"/>
                  </a:lnTo>
                  <a:lnTo>
                    <a:pt x="117" y="123"/>
                  </a:lnTo>
                  <a:lnTo>
                    <a:pt x="123" y="116"/>
                  </a:lnTo>
                  <a:lnTo>
                    <a:pt x="126" y="123"/>
                  </a:lnTo>
                  <a:lnTo>
                    <a:pt x="131" y="120"/>
                  </a:lnTo>
                  <a:lnTo>
                    <a:pt x="141" y="116"/>
                  </a:lnTo>
                  <a:lnTo>
                    <a:pt x="142" y="116"/>
                  </a:lnTo>
                  <a:lnTo>
                    <a:pt x="142" y="114"/>
                  </a:lnTo>
                  <a:lnTo>
                    <a:pt x="138" y="94"/>
                  </a:lnTo>
                  <a:lnTo>
                    <a:pt x="131" y="95"/>
                  </a:lnTo>
                  <a:lnTo>
                    <a:pt x="121" y="99"/>
                  </a:lnTo>
                  <a:lnTo>
                    <a:pt x="119" y="101"/>
                  </a:lnTo>
                  <a:lnTo>
                    <a:pt x="119" y="97"/>
                  </a:lnTo>
                  <a:lnTo>
                    <a:pt x="121" y="95"/>
                  </a:lnTo>
                  <a:lnTo>
                    <a:pt x="126" y="93"/>
                  </a:lnTo>
                  <a:lnTo>
                    <a:pt x="126" y="87"/>
                  </a:lnTo>
                  <a:lnTo>
                    <a:pt x="128" y="86"/>
                  </a:lnTo>
                  <a:lnTo>
                    <a:pt x="131" y="90"/>
                  </a:lnTo>
                  <a:lnTo>
                    <a:pt x="131" y="91"/>
                  </a:lnTo>
                  <a:lnTo>
                    <a:pt x="141" y="86"/>
                  </a:lnTo>
                  <a:lnTo>
                    <a:pt x="139" y="75"/>
                  </a:lnTo>
                  <a:lnTo>
                    <a:pt x="138" y="71"/>
                  </a:lnTo>
                  <a:lnTo>
                    <a:pt x="145" y="65"/>
                  </a:lnTo>
                  <a:lnTo>
                    <a:pt x="146" y="69"/>
                  </a:lnTo>
                  <a:lnTo>
                    <a:pt x="146" y="71"/>
                  </a:lnTo>
                  <a:lnTo>
                    <a:pt x="146" y="76"/>
                  </a:lnTo>
                  <a:lnTo>
                    <a:pt x="146" y="80"/>
                  </a:lnTo>
                  <a:lnTo>
                    <a:pt x="149" y="83"/>
                  </a:lnTo>
                  <a:lnTo>
                    <a:pt x="149" y="84"/>
                  </a:lnTo>
                  <a:lnTo>
                    <a:pt x="150" y="84"/>
                  </a:lnTo>
                  <a:lnTo>
                    <a:pt x="172" y="89"/>
                  </a:lnTo>
                  <a:lnTo>
                    <a:pt x="181" y="89"/>
                  </a:lnTo>
                  <a:lnTo>
                    <a:pt x="183" y="89"/>
                  </a:lnTo>
                  <a:lnTo>
                    <a:pt x="181" y="91"/>
                  </a:lnTo>
                  <a:lnTo>
                    <a:pt x="164" y="93"/>
                  </a:lnTo>
                  <a:lnTo>
                    <a:pt x="147" y="95"/>
                  </a:lnTo>
                  <a:lnTo>
                    <a:pt x="149" y="113"/>
                  </a:lnTo>
                  <a:lnTo>
                    <a:pt x="149" y="116"/>
                  </a:lnTo>
                  <a:lnTo>
                    <a:pt x="153" y="119"/>
                  </a:lnTo>
                  <a:lnTo>
                    <a:pt x="158" y="110"/>
                  </a:lnTo>
                  <a:lnTo>
                    <a:pt x="161" y="105"/>
                  </a:lnTo>
                  <a:lnTo>
                    <a:pt x="169" y="104"/>
                  </a:lnTo>
                  <a:lnTo>
                    <a:pt x="176" y="104"/>
                  </a:lnTo>
                  <a:lnTo>
                    <a:pt x="181" y="98"/>
                  </a:lnTo>
                  <a:lnTo>
                    <a:pt x="184" y="97"/>
                  </a:lnTo>
                  <a:lnTo>
                    <a:pt x="190" y="93"/>
                  </a:lnTo>
                  <a:lnTo>
                    <a:pt x="188" y="89"/>
                  </a:lnTo>
                  <a:lnTo>
                    <a:pt x="188" y="87"/>
                  </a:lnTo>
                  <a:lnTo>
                    <a:pt x="191" y="83"/>
                  </a:lnTo>
                  <a:lnTo>
                    <a:pt x="196" y="75"/>
                  </a:lnTo>
                  <a:lnTo>
                    <a:pt x="202" y="68"/>
                  </a:lnTo>
                  <a:lnTo>
                    <a:pt x="202" y="67"/>
                  </a:lnTo>
                  <a:lnTo>
                    <a:pt x="205" y="59"/>
                  </a:lnTo>
                  <a:lnTo>
                    <a:pt x="211" y="49"/>
                  </a:lnTo>
                  <a:lnTo>
                    <a:pt x="217" y="49"/>
                  </a:lnTo>
                  <a:lnTo>
                    <a:pt x="213" y="52"/>
                  </a:lnTo>
                  <a:lnTo>
                    <a:pt x="211" y="53"/>
                  </a:lnTo>
                  <a:lnTo>
                    <a:pt x="210" y="64"/>
                  </a:lnTo>
                  <a:lnTo>
                    <a:pt x="207" y="68"/>
                  </a:lnTo>
                  <a:lnTo>
                    <a:pt x="206" y="69"/>
                  </a:lnTo>
                  <a:lnTo>
                    <a:pt x="202" y="79"/>
                  </a:lnTo>
                  <a:lnTo>
                    <a:pt x="213" y="76"/>
                  </a:lnTo>
                  <a:lnTo>
                    <a:pt x="226" y="72"/>
                  </a:lnTo>
                  <a:lnTo>
                    <a:pt x="233" y="75"/>
                  </a:lnTo>
                  <a:lnTo>
                    <a:pt x="228" y="76"/>
                  </a:lnTo>
                  <a:lnTo>
                    <a:pt x="221" y="79"/>
                  </a:lnTo>
                  <a:lnTo>
                    <a:pt x="211" y="82"/>
                  </a:lnTo>
                  <a:lnTo>
                    <a:pt x="198" y="84"/>
                  </a:lnTo>
                  <a:lnTo>
                    <a:pt x="194" y="89"/>
                  </a:lnTo>
                  <a:lnTo>
                    <a:pt x="195" y="89"/>
                  </a:lnTo>
                  <a:lnTo>
                    <a:pt x="195" y="91"/>
                  </a:lnTo>
                  <a:lnTo>
                    <a:pt x="195" y="93"/>
                  </a:lnTo>
                  <a:lnTo>
                    <a:pt x="194" y="95"/>
                  </a:lnTo>
                  <a:lnTo>
                    <a:pt x="194" y="97"/>
                  </a:lnTo>
                  <a:lnTo>
                    <a:pt x="192" y="97"/>
                  </a:lnTo>
                  <a:lnTo>
                    <a:pt x="188" y="99"/>
                  </a:lnTo>
                  <a:lnTo>
                    <a:pt x="183" y="105"/>
                  </a:lnTo>
                  <a:lnTo>
                    <a:pt x="181" y="105"/>
                  </a:lnTo>
                  <a:lnTo>
                    <a:pt x="175" y="110"/>
                  </a:lnTo>
                  <a:lnTo>
                    <a:pt x="168" y="112"/>
                  </a:lnTo>
                  <a:lnTo>
                    <a:pt x="165" y="116"/>
                  </a:lnTo>
                  <a:lnTo>
                    <a:pt x="160" y="123"/>
                  </a:lnTo>
                  <a:lnTo>
                    <a:pt x="161" y="123"/>
                  </a:lnTo>
                  <a:lnTo>
                    <a:pt x="166" y="125"/>
                  </a:lnTo>
                  <a:lnTo>
                    <a:pt x="172" y="120"/>
                  </a:lnTo>
                  <a:lnTo>
                    <a:pt x="172" y="125"/>
                  </a:lnTo>
                  <a:lnTo>
                    <a:pt x="177" y="128"/>
                  </a:lnTo>
                  <a:lnTo>
                    <a:pt x="181" y="125"/>
                  </a:lnTo>
                  <a:lnTo>
                    <a:pt x="184" y="127"/>
                  </a:lnTo>
                  <a:lnTo>
                    <a:pt x="188" y="123"/>
                  </a:lnTo>
                  <a:lnTo>
                    <a:pt x="188" y="124"/>
                  </a:lnTo>
                  <a:lnTo>
                    <a:pt x="191" y="128"/>
                  </a:lnTo>
                  <a:lnTo>
                    <a:pt x="192" y="136"/>
                  </a:lnTo>
                  <a:lnTo>
                    <a:pt x="190" y="135"/>
                  </a:lnTo>
                  <a:lnTo>
                    <a:pt x="188" y="135"/>
                  </a:lnTo>
                  <a:lnTo>
                    <a:pt x="187" y="135"/>
                  </a:lnTo>
                  <a:lnTo>
                    <a:pt x="181" y="135"/>
                  </a:lnTo>
                  <a:lnTo>
                    <a:pt x="180" y="135"/>
                  </a:lnTo>
                  <a:lnTo>
                    <a:pt x="179" y="134"/>
                  </a:lnTo>
                  <a:lnTo>
                    <a:pt x="176" y="134"/>
                  </a:lnTo>
                  <a:lnTo>
                    <a:pt x="173" y="134"/>
                  </a:lnTo>
                  <a:lnTo>
                    <a:pt x="172" y="135"/>
                  </a:lnTo>
                  <a:lnTo>
                    <a:pt x="177" y="144"/>
                  </a:lnTo>
                  <a:lnTo>
                    <a:pt x="181" y="143"/>
                  </a:lnTo>
                  <a:lnTo>
                    <a:pt x="183" y="142"/>
                  </a:lnTo>
                  <a:lnTo>
                    <a:pt x="184" y="142"/>
                  </a:lnTo>
                  <a:lnTo>
                    <a:pt x="190" y="140"/>
                  </a:lnTo>
                  <a:lnTo>
                    <a:pt x="194" y="140"/>
                  </a:lnTo>
                  <a:lnTo>
                    <a:pt x="199" y="139"/>
                  </a:lnTo>
                  <a:lnTo>
                    <a:pt x="202" y="136"/>
                  </a:lnTo>
                  <a:lnTo>
                    <a:pt x="205" y="135"/>
                  </a:lnTo>
                  <a:lnTo>
                    <a:pt x="211" y="135"/>
                  </a:lnTo>
                  <a:lnTo>
                    <a:pt x="214" y="135"/>
                  </a:lnTo>
                  <a:lnTo>
                    <a:pt x="218" y="138"/>
                  </a:lnTo>
                  <a:lnTo>
                    <a:pt x="220" y="138"/>
                  </a:lnTo>
                  <a:lnTo>
                    <a:pt x="217" y="139"/>
                  </a:lnTo>
                  <a:lnTo>
                    <a:pt x="201" y="143"/>
                  </a:lnTo>
                  <a:lnTo>
                    <a:pt x="195" y="146"/>
                  </a:lnTo>
                  <a:lnTo>
                    <a:pt x="191" y="147"/>
                  </a:lnTo>
                  <a:lnTo>
                    <a:pt x="186" y="147"/>
                  </a:lnTo>
                  <a:lnTo>
                    <a:pt x="183" y="147"/>
                  </a:lnTo>
                  <a:lnTo>
                    <a:pt x="181" y="149"/>
                  </a:lnTo>
                  <a:lnTo>
                    <a:pt x="180" y="150"/>
                  </a:lnTo>
                  <a:lnTo>
                    <a:pt x="175" y="153"/>
                  </a:lnTo>
                  <a:lnTo>
                    <a:pt x="173" y="153"/>
                  </a:lnTo>
                  <a:lnTo>
                    <a:pt x="166" y="157"/>
                  </a:lnTo>
                  <a:lnTo>
                    <a:pt x="164" y="164"/>
                  </a:lnTo>
                  <a:lnTo>
                    <a:pt x="161" y="165"/>
                  </a:lnTo>
                  <a:lnTo>
                    <a:pt x="161" y="166"/>
                  </a:lnTo>
                  <a:lnTo>
                    <a:pt x="156" y="170"/>
                  </a:lnTo>
                  <a:lnTo>
                    <a:pt x="156" y="172"/>
                  </a:lnTo>
                  <a:lnTo>
                    <a:pt x="157" y="174"/>
                  </a:lnTo>
                  <a:lnTo>
                    <a:pt x="162" y="173"/>
                  </a:lnTo>
                  <a:lnTo>
                    <a:pt x="165" y="177"/>
                  </a:lnTo>
                  <a:lnTo>
                    <a:pt x="162" y="179"/>
                  </a:lnTo>
                  <a:lnTo>
                    <a:pt x="151" y="183"/>
                  </a:lnTo>
                  <a:lnTo>
                    <a:pt x="146" y="180"/>
                  </a:lnTo>
                  <a:lnTo>
                    <a:pt x="135" y="188"/>
                  </a:lnTo>
                  <a:lnTo>
                    <a:pt x="132" y="191"/>
                  </a:lnTo>
                  <a:lnTo>
                    <a:pt x="134" y="192"/>
                  </a:lnTo>
                  <a:lnTo>
                    <a:pt x="135" y="194"/>
                  </a:lnTo>
                  <a:lnTo>
                    <a:pt x="136" y="198"/>
                  </a:lnTo>
                  <a:lnTo>
                    <a:pt x="138" y="204"/>
                  </a:lnTo>
                  <a:lnTo>
                    <a:pt x="149" y="207"/>
                  </a:lnTo>
                  <a:lnTo>
                    <a:pt x="153" y="211"/>
                  </a:lnTo>
                  <a:lnTo>
                    <a:pt x="154" y="214"/>
                  </a:lnTo>
                  <a:lnTo>
                    <a:pt x="142" y="219"/>
                  </a:lnTo>
                  <a:lnTo>
                    <a:pt x="143" y="221"/>
                  </a:lnTo>
                  <a:lnTo>
                    <a:pt x="146" y="226"/>
                  </a:lnTo>
                  <a:lnTo>
                    <a:pt x="149" y="234"/>
                  </a:lnTo>
                  <a:lnTo>
                    <a:pt x="151" y="232"/>
                  </a:lnTo>
                  <a:lnTo>
                    <a:pt x="157" y="225"/>
                  </a:lnTo>
                  <a:lnTo>
                    <a:pt x="169" y="219"/>
                  </a:lnTo>
                  <a:lnTo>
                    <a:pt x="175" y="217"/>
                  </a:lnTo>
                  <a:lnTo>
                    <a:pt x="179" y="214"/>
                  </a:lnTo>
                  <a:lnTo>
                    <a:pt x="181" y="214"/>
                  </a:lnTo>
                  <a:lnTo>
                    <a:pt x="192" y="214"/>
                  </a:lnTo>
                  <a:lnTo>
                    <a:pt x="196" y="213"/>
                  </a:lnTo>
                  <a:lnTo>
                    <a:pt x="202" y="211"/>
                  </a:lnTo>
                  <a:lnTo>
                    <a:pt x="215" y="210"/>
                  </a:lnTo>
                  <a:lnTo>
                    <a:pt x="218" y="213"/>
                  </a:lnTo>
                  <a:lnTo>
                    <a:pt x="211" y="214"/>
                  </a:lnTo>
                  <a:lnTo>
                    <a:pt x="207" y="215"/>
                  </a:lnTo>
                  <a:lnTo>
                    <a:pt x="202" y="218"/>
                  </a:lnTo>
                  <a:lnTo>
                    <a:pt x="190" y="219"/>
                  </a:lnTo>
                  <a:lnTo>
                    <a:pt x="181" y="219"/>
                  </a:lnTo>
                  <a:lnTo>
                    <a:pt x="180" y="221"/>
                  </a:lnTo>
                  <a:lnTo>
                    <a:pt x="179" y="221"/>
                  </a:lnTo>
                  <a:lnTo>
                    <a:pt x="168" y="225"/>
                  </a:lnTo>
                  <a:lnTo>
                    <a:pt x="160" y="230"/>
                  </a:lnTo>
                  <a:lnTo>
                    <a:pt x="153" y="241"/>
                  </a:lnTo>
                  <a:lnTo>
                    <a:pt x="157" y="247"/>
                  </a:lnTo>
                  <a:lnTo>
                    <a:pt x="164" y="254"/>
                  </a:lnTo>
                  <a:lnTo>
                    <a:pt x="168" y="255"/>
                  </a:lnTo>
                  <a:lnTo>
                    <a:pt x="172" y="255"/>
                  </a:lnTo>
                  <a:lnTo>
                    <a:pt x="173" y="256"/>
                  </a:lnTo>
                  <a:lnTo>
                    <a:pt x="175" y="259"/>
                  </a:lnTo>
                  <a:lnTo>
                    <a:pt x="169" y="259"/>
                  </a:lnTo>
                  <a:lnTo>
                    <a:pt x="164" y="258"/>
                  </a:lnTo>
                  <a:lnTo>
                    <a:pt x="154" y="255"/>
                  </a:lnTo>
                  <a:lnTo>
                    <a:pt x="151" y="249"/>
                  </a:lnTo>
                  <a:lnTo>
                    <a:pt x="147" y="241"/>
                  </a:lnTo>
                  <a:lnTo>
                    <a:pt x="146" y="240"/>
                  </a:lnTo>
                  <a:lnTo>
                    <a:pt x="141" y="230"/>
                  </a:lnTo>
                  <a:lnTo>
                    <a:pt x="138" y="228"/>
                  </a:lnTo>
                  <a:lnTo>
                    <a:pt x="136" y="225"/>
                  </a:lnTo>
                  <a:lnTo>
                    <a:pt x="131" y="221"/>
                  </a:lnTo>
                  <a:lnTo>
                    <a:pt x="126" y="221"/>
                  </a:lnTo>
                  <a:lnTo>
                    <a:pt x="124" y="222"/>
                  </a:lnTo>
                  <a:lnTo>
                    <a:pt x="119" y="226"/>
                  </a:lnTo>
                  <a:lnTo>
                    <a:pt x="112" y="225"/>
                  </a:lnTo>
                  <a:lnTo>
                    <a:pt x="108" y="239"/>
                  </a:lnTo>
                  <a:lnTo>
                    <a:pt x="105" y="236"/>
                  </a:lnTo>
                  <a:lnTo>
                    <a:pt x="108" y="224"/>
                  </a:lnTo>
                  <a:lnTo>
                    <a:pt x="108" y="218"/>
                  </a:lnTo>
                  <a:lnTo>
                    <a:pt x="109" y="214"/>
                  </a:lnTo>
                  <a:lnTo>
                    <a:pt x="106" y="213"/>
                  </a:lnTo>
                  <a:lnTo>
                    <a:pt x="105" y="213"/>
                  </a:lnTo>
                  <a:lnTo>
                    <a:pt x="98" y="204"/>
                  </a:lnTo>
                  <a:lnTo>
                    <a:pt x="98" y="203"/>
                  </a:lnTo>
                  <a:lnTo>
                    <a:pt x="96" y="199"/>
                  </a:lnTo>
                  <a:lnTo>
                    <a:pt x="94" y="199"/>
                  </a:lnTo>
                  <a:lnTo>
                    <a:pt x="93" y="198"/>
                  </a:lnTo>
                  <a:lnTo>
                    <a:pt x="89" y="195"/>
                  </a:lnTo>
                  <a:lnTo>
                    <a:pt x="86" y="207"/>
                  </a:lnTo>
                  <a:lnTo>
                    <a:pt x="87" y="211"/>
                  </a:lnTo>
                  <a:lnTo>
                    <a:pt x="87" y="213"/>
                  </a:lnTo>
                  <a:lnTo>
                    <a:pt x="89" y="214"/>
                  </a:lnTo>
                  <a:lnTo>
                    <a:pt x="90" y="217"/>
                  </a:lnTo>
                  <a:lnTo>
                    <a:pt x="93" y="221"/>
                  </a:lnTo>
                  <a:lnTo>
                    <a:pt x="97" y="224"/>
                  </a:lnTo>
                  <a:lnTo>
                    <a:pt x="94" y="224"/>
                  </a:lnTo>
                  <a:lnTo>
                    <a:pt x="90" y="226"/>
                  </a:lnTo>
                  <a:lnTo>
                    <a:pt x="85" y="219"/>
                  </a:lnTo>
                  <a:lnTo>
                    <a:pt x="82" y="217"/>
                  </a:lnTo>
                  <a:lnTo>
                    <a:pt x="82" y="224"/>
                  </a:lnTo>
                  <a:lnTo>
                    <a:pt x="82" y="230"/>
                  </a:lnTo>
                  <a:lnTo>
                    <a:pt x="81" y="236"/>
                  </a:lnTo>
                  <a:lnTo>
                    <a:pt x="77" y="247"/>
                  </a:lnTo>
                  <a:lnTo>
                    <a:pt x="77" y="248"/>
                  </a:lnTo>
                  <a:lnTo>
                    <a:pt x="74" y="256"/>
                  </a:lnTo>
                  <a:lnTo>
                    <a:pt x="67" y="267"/>
                  </a:lnTo>
                  <a:lnTo>
                    <a:pt x="68" y="274"/>
                  </a:lnTo>
                  <a:lnTo>
                    <a:pt x="70" y="285"/>
                  </a:lnTo>
                  <a:lnTo>
                    <a:pt x="70" y="286"/>
                  </a:lnTo>
                  <a:lnTo>
                    <a:pt x="72" y="293"/>
                  </a:lnTo>
                  <a:lnTo>
                    <a:pt x="75" y="305"/>
                  </a:lnTo>
                  <a:lnTo>
                    <a:pt x="77" y="311"/>
                  </a:lnTo>
                  <a:lnTo>
                    <a:pt x="79" y="322"/>
                  </a:lnTo>
                  <a:lnTo>
                    <a:pt x="81" y="323"/>
                  </a:lnTo>
                  <a:lnTo>
                    <a:pt x="85" y="326"/>
                  </a:lnTo>
                  <a:lnTo>
                    <a:pt x="91" y="329"/>
                  </a:lnTo>
                  <a:lnTo>
                    <a:pt x="98" y="333"/>
                  </a:lnTo>
                  <a:lnTo>
                    <a:pt x="97" y="341"/>
                  </a:lnTo>
                  <a:lnTo>
                    <a:pt x="101" y="346"/>
                  </a:lnTo>
                  <a:lnTo>
                    <a:pt x="105" y="346"/>
                  </a:lnTo>
                  <a:lnTo>
                    <a:pt x="106" y="348"/>
                  </a:lnTo>
                  <a:lnTo>
                    <a:pt x="113" y="349"/>
                  </a:lnTo>
                  <a:lnTo>
                    <a:pt x="116" y="350"/>
                  </a:lnTo>
                  <a:lnTo>
                    <a:pt x="120" y="350"/>
                  </a:lnTo>
                  <a:lnTo>
                    <a:pt x="123" y="350"/>
                  </a:lnTo>
                  <a:lnTo>
                    <a:pt x="123" y="353"/>
                  </a:lnTo>
                  <a:lnTo>
                    <a:pt x="123" y="354"/>
                  </a:lnTo>
                  <a:lnTo>
                    <a:pt x="124" y="365"/>
                  </a:lnTo>
                  <a:lnTo>
                    <a:pt x="127" y="374"/>
                  </a:lnTo>
                  <a:lnTo>
                    <a:pt x="130" y="378"/>
                  </a:lnTo>
                  <a:lnTo>
                    <a:pt x="138" y="383"/>
                  </a:lnTo>
                  <a:lnTo>
                    <a:pt x="143" y="387"/>
                  </a:lnTo>
                  <a:lnTo>
                    <a:pt x="150" y="390"/>
                  </a:lnTo>
                  <a:lnTo>
                    <a:pt x="161" y="398"/>
                  </a:lnTo>
                  <a:lnTo>
                    <a:pt x="165" y="401"/>
                  </a:lnTo>
                  <a:lnTo>
                    <a:pt x="171" y="408"/>
                  </a:lnTo>
                  <a:lnTo>
                    <a:pt x="172" y="409"/>
                  </a:lnTo>
                  <a:lnTo>
                    <a:pt x="179" y="406"/>
                  </a:lnTo>
                  <a:lnTo>
                    <a:pt x="181" y="405"/>
                  </a:lnTo>
                  <a:lnTo>
                    <a:pt x="184" y="405"/>
                  </a:lnTo>
                  <a:lnTo>
                    <a:pt x="188" y="404"/>
                  </a:lnTo>
                  <a:lnTo>
                    <a:pt x="196" y="399"/>
                  </a:lnTo>
                  <a:lnTo>
                    <a:pt x="205" y="387"/>
                  </a:lnTo>
                  <a:lnTo>
                    <a:pt x="205" y="376"/>
                  </a:lnTo>
                  <a:lnTo>
                    <a:pt x="206" y="375"/>
                  </a:lnTo>
                  <a:lnTo>
                    <a:pt x="207" y="372"/>
                  </a:lnTo>
                  <a:lnTo>
                    <a:pt x="209" y="371"/>
                  </a:lnTo>
                  <a:lnTo>
                    <a:pt x="211" y="367"/>
                  </a:lnTo>
                  <a:lnTo>
                    <a:pt x="210" y="363"/>
                  </a:lnTo>
                  <a:lnTo>
                    <a:pt x="206" y="354"/>
                  </a:lnTo>
                  <a:lnTo>
                    <a:pt x="211" y="338"/>
                  </a:lnTo>
                  <a:lnTo>
                    <a:pt x="210" y="330"/>
                  </a:lnTo>
                  <a:lnTo>
                    <a:pt x="210" y="329"/>
                  </a:lnTo>
                  <a:lnTo>
                    <a:pt x="214" y="322"/>
                  </a:lnTo>
                  <a:lnTo>
                    <a:pt x="211" y="322"/>
                  </a:lnTo>
                  <a:lnTo>
                    <a:pt x="210" y="323"/>
                  </a:lnTo>
                  <a:lnTo>
                    <a:pt x="205" y="319"/>
                  </a:lnTo>
                  <a:lnTo>
                    <a:pt x="199" y="323"/>
                  </a:lnTo>
                  <a:lnTo>
                    <a:pt x="196" y="319"/>
                  </a:lnTo>
                  <a:lnTo>
                    <a:pt x="195" y="318"/>
                  </a:lnTo>
                  <a:lnTo>
                    <a:pt x="191" y="312"/>
                  </a:lnTo>
                  <a:lnTo>
                    <a:pt x="198" y="307"/>
                  </a:lnTo>
                  <a:lnTo>
                    <a:pt x="218" y="303"/>
                  </a:lnTo>
                  <a:lnTo>
                    <a:pt x="214" y="284"/>
                  </a:lnTo>
                  <a:lnTo>
                    <a:pt x="206" y="282"/>
                  </a:lnTo>
                  <a:lnTo>
                    <a:pt x="222" y="255"/>
                  </a:lnTo>
                  <a:lnTo>
                    <a:pt x="217" y="252"/>
                  </a:lnTo>
                  <a:lnTo>
                    <a:pt x="217" y="245"/>
                  </a:lnTo>
                  <a:lnTo>
                    <a:pt x="228" y="239"/>
                  </a:lnTo>
                  <a:lnTo>
                    <a:pt x="235" y="226"/>
                  </a:lnTo>
                  <a:lnTo>
                    <a:pt x="270" y="198"/>
                  </a:lnTo>
                  <a:lnTo>
                    <a:pt x="269" y="189"/>
                  </a:lnTo>
                  <a:lnTo>
                    <a:pt x="277" y="180"/>
                  </a:lnTo>
                  <a:lnTo>
                    <a:pt x="265" y="176"/>
                  </a:lnTo>
                  <a:lnTo>
                    <a:pt x="266" y="153"/>
                  </a:lnTo>
                  <a:lnTo>
                    <a:pt x="273" y="129"/>
                  </a:lnTo>
                  <a:lnTo>
                    <a:pt x="277" y="123"/>
                  </a:lnTo>
                  <a:lnTo>
                    <a:pt x="284" y="123"/>
                  </a:lnTo>
                  <a:lnTo>
                    <a:pt x="278" y="117"/>
                  </a:lnTo>
                  <a:lnTo>
                    <a:pt x="277" y="114"/>
                  </a:lnTo>
                  <a:lnTo>
                    <a:pt x="288" y="110"/>
                  </a:lnTo>
                  <a:lnTo>
                    <a:pt x="299" y="102"/>
                  </a:lnTo>
                  <a:lnTo>
                    <a:pt x="292" y="93"/>
                  </a:lnTo>
                  <a:lnTo>
                    <a:pt x="299" y="71"/>
                  </a:lnTo>
                  <a:lnTo>
                    <a:pt x="304" y="75"/>
                  </a:lnTo>
                  <a:lnTo>
                    <a:pt x="314" y="60"/>
                  </a:lnTo>
                  <a:lnTo>
                    <a:pt x="330" y="54"/>
                  </a:lnTo>
                  <a:lnTo>
                    <a:pt x="316" y="46"/>
                  </a:lnTo>
                  <a:close/>
                  <a:moveTo>
                    <a:pt x="106" y="354"/>
                  </a:moveTo>
                  <a:lnTo>
                    <a:pt x="106" y="359"/>
                  </a:lnTo>
                  <a:lnTo>
                    <a:pt x="108" y="359"/>
                  </a:lnTo>
                  <a:lnTo>
                    <a:pt x="113" y="357"/>
                  </a:lnTo>
                  <a:lnTo>
                    <a:pt x="115" y="364"/>
                  </a:lnTo>
                  <a:lnTo>
                    <a:pt x="121" y="365"/>
                  </a:lnTo>
                  <a:lnTo>
                    <a:pt x="119" y="353"/>
                  </a:lnTo>
                  <a:lnTo>
                    <a:pt x="106" y="354"/>
                  </a:lnTo>
                  <a:close/>
                  <a:moveTo>
                    <a:pt x="113" y="189"/>
                  </a:moveTo>
                  <a:lnTo>
                    <a:pt x="119" y="188"/>
                  </a:lnTo>
                  <a:lnTo>
                    <a:pt x="119" y="179"/>
                  </a:lnTo>
                  <a:lnTo>
                    <a:pt x="115" y="176"/>
                  </a:lnTo>
                  <a:lnTo>
                    <a:pt x="97" y="168"/>
                  </a:lnTo>
                  <a:lnTo>
                    <a:pt x="96" y="166"/>
                  </a:lnTo>
                  <a:lnTo>
                    <a:pt x="94" y="166"/>
                  </a:lnTo>
                  <a:lnTo>
                    <a:pt x="91" y="170"/>
                  </a:lnTo>
                  <a:lnTo>
                    <a:pt x="91" y="173"/>
                  </a:lnTo>
                  <a:lnTo>
                    <a:pt x="105" y="184"/>
                  </a:lnTo>
                  <a:lnTo>
                    <a:pt x="113" y="189"/>
                  </a:lnTo>
                  <a:close/>
                  <a:moveTo>
                    <a:pt x="136" y="162"/>
                  </a:moveTo>
                  <a:lnTo>
                    <a:pt x="131" y="155"/>
                  </a:lnTo>
                  <a:lnTo>
                    <a:pt x="120" y="162"/>
                  </a:lnTo>
                  <a:lnTo>
                    <a:pt x="123" y="170"/>
                  </a:lnTo>
                  <a:lnTo>
                    <a:pt x="128" y="170"/>
                  </a:lnTo>
                  <a:lnTo>
                    <a:pt x="136" y="162"/>
                  </a:lnTo>
                  <a:close/>
                  <a:moveTo>
                    <a:pt x="168" y="146"/>
                  </a:moveTo>
                  <a:lnTo>
                    <a:pt x="164" y="135"/>
                  </a:lnTo>
                  <a:lnTo>
                    <a:pt x="164" y="136"/>
                  </a:lnTo>
                  <a:lnTo>
                    <a:pt x="153" y="136"/>
                  </a:lnTo>
                  <a:lnTo>
                    <a:pt x="146" y="138"/>
                  </a:lnTo>
                  <a:lnTo>
                    <a:pt x="147" y="147"/>
                  </a:lnTo>
                  <a:lnTo>
                    <a:pt x="151" y="147"/>
                  </a:lnTo>
                  <a:lnTo>
                    <a:pt x="168" y="146"/>
                  </a:lnTo>
                  <a:close/>
                </a:path>
              </a:pathLst>
            </a:custGeom>
            <a:solidFill>
              <a:srgbClr val="EDE39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213" name="Freeform 30"/>
            <p:cNvSpPr>
              <a:spLocks noEditPoints="1"/>
            </p:cNvSpPr>
            <p:nvPr/>
          </p:nvSpPr>
          <p:spPr bwMode="auto">
            <a:xfrm>
              <a:off x="2484" y="2781"/>
              <a:ext cx="485" cy="720"/>
            </a:xfrm>
            <a:custGeom>
              <a:avLst/>
              <a:gdLst>
                <a:gd name="T0" fmla="*/ 33 w 485"/>
                <a:gd name="T1" fmla="*/ 407 h 720"/>
                <a:gd name="T2" fmla="*/ 25 w 485"/>
                <a:gd name="T3" fmla="*/ 515 h 720"/>
                <a:gd name="T4" fmla="*/ 34 w 485"/>
                <a:gd name="T5" fmla="*/ 552 h 720"/>
                <a:gd name="T6" fmla="*/ 36 w 485"/>
                <a:gd name="T7" fmla="*/ 580 h 720"/>
                <a:gd name="T8" fmla="*/ 95 w 485"/>
                <a:gd name="T9" fmla="*/ 650 h 720"/>
                <a:gd name="T10" fmla="*/ 78 w 485"/>
                <a:gd name="T11" fmla="*/ 615 h 720"/>
                <a:gd name="T12" fmla="*/ 127 w 485"/>
                <a:gd name="T13" fmla="*/ 411 h 720"/>
                <a:gd name="T14" fmla="*/ 27 w 485"/>
                <a:gd name="T15" fmla="*/ 613 h 720"/>
                <a:gd name="T16" fmla="*/ 29 w 485"/>
                <a:gd name="T17" fmla="*/ 720 h 720"/>
                <a:gd name="T18" fmla="*/ 67 w 485"/>
                <a:gd name="T19" fmla="*/ 576 h 720"/>
                <a:gd name="T20" fmla="*/ 56 w 485"/>
                <a:gd name="T21" fmla="*/ 139 h 720"/>
                <a:gd name="T22" fmla="*/ 91 w 485"/>
                <a:gd name="T23" fmla="*/ 60 h 720"/>
                <a:gd name="T24" fmla="*/ 446 w 485"/>
                <a:gd name="T25" fmla="*/ 218 h 720"/>
                <a:gd name="T26" fmla="*/ 341 w 485"/>
                <a:gd name="T27" fmla="*/ 88 h 720"/>
                <a:gd name="T28" fmla="*/ 214 w 485"/>
                <a:gd name="T29" fmla="*/ 80 h 720"/>
                <a:gd name="T30" fmla="*/ 109 w 485"/>
                <a:gd name="T31" fmla="*/ 23 h 720"/>
                <a:gd name="T32" fmla="*/ 196 w 485"/>
                <a:gd name="T33" fmla="*/ 87 h 720"/>
                <a:gd name="T34" fmla="*/ 309 w 485"/>
                <a:gd name="T35" fmla="*/ 117 h 720"/>
                <a:gd name="T36" fmla="*/ 214 w 485"/>
                <a:gd name="T37" fmla="*/ 124 h 720"/>
                <a:gd name="T38" fmla="*/ 146 w 485"/>
                <a:gd name="T39" fmla="*/ 85 h 720"/>
                <a:gd name="T40" fmla="*/ 93 w 485"/>
                <a:gd name="T41" fmla="*/ 124 h 720"/>
                <a:gd name="T42" fmla="*/ 93 w 485"/>
                <a:gd name="T43" fmla="*/ 156 h 720"/>
                <a:gd name="T44" fmla="*/ 143 w 485"/>
                <a:gd name="T45" fmla="*/ 201 h 720"/>
                <a:gd name="T46" fmla="*/ 112 w 485"/>
                <a:gd name="T47" fmla="*/ 197 h 720"/>
                <a:gd name="T48" fmla="*/ 116 w 485"/>
                <a:gd name="T49" fmla="*/ 216 h 720"/>
                <a:gd name="T50" fmla="*/ 64 w 485"/>
                <a:gd name="T51" fmla="*/ 248 h 720"/>
                <a:gd name="T52" fmla="*/ 86 w 485"/>
                <a:gd name="T53" fmla="*/ 289 h 720"/>
                <a:gd name="T54" fmla="*/ 195 w 485"/>
                <a:gd name="T55" fmla="*/ 279 h 720"/>
                <a:gd name="T56" fmla="*/ 255 w 485"/>
                <a:gd name="T57" fmla="*/ 263 h 720"/>
                <a:gd name="T58" fmla="*/ 269 w 485"/>
                <a:gd name="T59" fmla="*/ 289 h 720"/>
                <a:gd name="T60" fmla="*/ 319 w 485"/>
                <a:gd name="T61" fmla="*/ 298 h 720"/>
                <a:gd name="T62" fmla="*/ 356 w 485"/>
                <a:gd name="T63" fmla="*/ 302 h 720"/>
                <a:gd name="T64" fmla="*/ 393 w 485"/>
                <a:gd name="T65" fmla="*/ 226 h 720"/>
                <a:gd name="T66" fmla="*/ 368 w 485"/>
                <a:gd name="T67" fmla="*/ 309 h 720"/>
                <a:gd name="T68" fmla="*/ 315 w 485"/>
                <a:gd name="T69" fmla="*/ 355 h 720"/>
                <a:gd name="T70" fmla="*/ 303 w 485"/>
                <a:gd name="T71" fmla="*/ 335 h 720"/>
                <a:gd name="T72" fmla="*/ 228 w 485"/>
                <a:gd name="T73" fmla="*/ 321 h 720"/>
                <a:gd name="T74" fmla="*/ 153 w 485"/>
                <a:gd name="T75" fmla="*/ 309 h 720"/>
                <a:gd name="T76" fmla="*/ 93 w 485"/>
                <a:gd name="T77" fmla="*/ 310 h 720"/>
                <a:gd name="T78" fmla="*/ 67 w 485"/>
                <a:gd name="T79" fmla="*/ 325 h 720"/>
                <a:gd name="T80" fmla="*/ 106 w 485"/>
                <a:gd name="T81" fmla="*/ 351 h 720"/>
                <a:gd name="T82" fmla="*/ 87 w 485"/>
                <a:gd name="T83" fmla="*/ 399 h 720"/>
                <a:gd name="T84" fmla="*/ 53 w 485"/>
                <a:gd name="T85" fmla="*/ 406 h 720"/>
                <a:gd name="T86" fmla="*/ 140 w 485"/>
                <a:gd name="T87" fmla="*/ 377 h 720"/>
                <a:gd name="T88" fmla="*/ 85 w 485"/>
                <a:gd name="T89" fmla="*/ 463 h 720"/>
                <a:gd name="T90" fmla="*/ 59 w 485"/>
                <a:gd name="T91" fmla="*/ 499 h 720"/>
                <a:gd name="T92" fmla="*/ 71 w 485"/>
                <a:gd name="T93" fmla="*/ 548 h 720"/>
                <a:gd name="T94" fmla="*/ 104 w 485"/>
                <a:gd name="T95" fmla="*/ 510 h 720"/>
                <a:gd name="T96" fmla="*/ 115 w 485"/>
                <a:gd name="T97" fmla="*/ 574 h 720"/>
                <a:gd name="T98" fmla="*/ 151 w 485"/>
                <a:gd name="T99" fmla="*/ 526 h 720"/>
                <a:gd name="T100" fmla="*/ 213 w 485"/>
                <a:gd name="T101" fmla="*/ 488 h 720"/>
                <a:gd name="T102" fmla="*/ 289 w 485"/>
                <a:gd name="T103" fmla="*/ 458 h 720"/>
                <a:gd name="T104" fmla="*/ 243 w 485"/>
                <a:gd name="T105" fmla="*/ 504 h 720"/>
                <a:gd name="T106" fmla="*/ 228 w 485"/>
                <a:gd name="T107" fmla="*/ 490 h 720"/>
                <a:gd name="T108" fmla="*/ 180 w 485"/>
                <a:gd name="T109" fmla="*/ 555 h 720"/>
                <a:gd name="T110" fmla="*/ 115 w 485"/>
                <a:gd name="T111" fmla="*/ 609 h 720"/>
                <a:gd name="T112" fmla="*/ 131 w 485"/>
                <a:gd name="T113" fmla="*/ 657 h 720"/>
                <a:gd name="T114" fmla="*/ 125 w 485"/>
                <a:gd name="T115" fmla="*/ 660 h 720"/>
                <a:gd name="T116" fmla="*/ 165 w 485"/>
                <a:gd name="T117" fmla="*/ 668 h 720"/>
                <a:gd name="T118" fmla="*/ 368 w 485"/>
                <a:gd name="T119" fmla="*/ 544 h 720"/>
                <a:gd name="T120" fmla="*/ 458 w 485"/>
                <a:gd name="T121" fmla="*/ 375 h 720"/>
                <a:gd name="T122" fmla="*/ 478 w 485"/>
                <a:gd name="T123" fmla="*/ 252 h 720"/>
                <a:gd name="T124" fmla="*/ 30 w 485"/>
                <a:gd name="T125" fmla="*/ 291 h 7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485" h="720">
                  <a:moveTo>
                    <a:pt x="33" y="379"/>
                  </a:moveTo>
                  <a:lnTo>
                    <a:pt x="31" y="365"/>
                  </a:lnTo>
                  <a:lnTo>
                    <a:pt x="23" y="361"/>
                  </a:lnTo>
                  <a:lnTo>
                    <a:pt x="26" y="372"/>
                  </a:lnTo>
                  <a:lnTo>
                    <a:pt x="33" y="379"/>
                  </a:lnTo>
                  <a:close/>
                  <a:moveTo>
                    <a:pt x="61" y="440"/>
                  </a:moveTo>
                  <a:lnTo>
                    <a:pt x="57" y="433"/>
                  </a:lnTo>
                  <a:lnTo>
                    <a:pt x="53" y="426"/>
                  </a:lnTo>
                  <a:lnTo>
                    <a:pt x="52" y="424"/>
                  </a:lnTo>
                  <a:lnTo>
                    <a:pt x="49" y="422"/>
                  </a:lnTo>
                  <a:lnTo>
                    <a:pt x="48" y="422"/>
                  </a:lnTo>
                  <a:lnTo>
                    <a:pt x="41" y="420"/>
                  </a:lnTo>
                  <a:lnTo>
                    <a:pt x="33" y="417"/>
                  </a:lnTo>
                  <a:lnTo>
                    <a:pt x="29" y="414"/>
                  </a:lnTo>
                  <a:lnTo>
                    <a:pt x="34" y="430"/>
                  </a:lnTo>
                  <a:lnTo>
                    <a:pt x="38" y="433"/>
                  </a:lnTo>
                  <a:lnTo>
                    <a:pt x="60" y="444"/>
                  </a:lnTo>
                  <a:lnTo>
                    <a:pt x="61" y="440"/>
                  </a:lnTo>
                  <a:close/>
                  <a:moveTo>
                    <a:pt x="45" y="399"/>
                  </a:moveTo>
                  <a:lnTo>
                    <a:pt x="44" y="392"/>
                  </a:lnTo>
                  <a:lnTo>
                    <a:pt x="42" y="391"/>
                  </a:lnTo>
                  <a:lnTo>
                    <a:pt x="26" y="380"/>
                  </a:lnTo>
                  <a:lnTo>
                    <a:pt x="25" y="384"/>
                  </a:lnTo>
                  <a:lnTo>
                    <a:pt x="25" y="392"/>
                  </a:lnTo>
                  <a:lnTo>
                    <a:pt x="29" y="398"/>
                  </a:lnTo>
                  <a:lnTo>
                    <a:pt x="33" y="407"/>
                  </a:lnTo>
                  <a:lnTo>
                    <a:pt x="55" y="424"/>
                  </a:lnTo>
                  <a:lnTo>
                    <a:pt x="57" y="418"/>
                  </a:lnTo>
                  <a:lnTo>
                    <a:pt x="46" y="405"/>
                  </a:lnTo>
                  <a:lnTo>
                    <a:pt x="45" y="399"/>
                  </a:lnTo>
                  <a:close/>
                  <a:moveTo>
                    <a:pt x="7" y="370"/>
                  </a:moveTo>
                  <a:lnTo>
                    <a:pt x="7" y="366"/>
                  </a:lnTo>
                  <a:lnTo>
                    <a:pt x="6" y="362"/>
                  </a:lnTo>
                  <a:lnTo>
                    <a:pt x="4" y="364"/>
                  </a:lnTo>
                  <a:lnTo>
                    <a:pt x="1" y="361"/>
                  </a:lnTo>
                  <a:lnTo>
                    <a:pt x="0" y="362"/>
                  </a:lnTo>
                  <a:lnTo>
                    <a:pt x="0" y="366"/>
                  </a:lnTo>
                  <a:lnTo>
                    <a:pt x="0" y="368"/>
                  </a:lnTo>
                  <a:lnTo>
                    <a:pt x="1" y="372"/>
                  </a:lnTo>
                  <a:lnTo>
                    <a:pt x="6" y="372"/>
                  </a:lnTo>
                  <a:lnTo>
                    <a:pt x="7" y="370"/>
                  </a:lnTo>
                  <a:close/>
                  <a:moveTo>
                    <a:pt x="15" y="410"/>
                  </a:moveTo>
                  <a:lnTo>
                    <a:pt x="16" y="409"/>
                  </a:lnTo>
                  <a:lnTo>
                    <a:pt x="11" y="407"/>
                  </a:lnTo>
                  <a:lnTo>
                    <a:pt x="12" y="402"/>
                  </a:lnTo>
                  <a:lnTo>
                    <a:pt x="6" y="392"/>
                  </a:lnTo>
                  <a:lnTo>
                    <a:pt x="4" y="413"/>
                  </a:lnTo>
                  <a:lnTo>
                    <a:pt x="12" y="417"/>
                  </a:lnTo>
                  <a:lnTo>
                    <a:pt x="15" y="410"/>
                  </a:lnTo>
                  <a:close/>
                  <a:moveTo>
                    <a:pt x="14" y="514"/>
                  </a:moveTo>
                  <a:lnTo>
                    <a:pt x="21" y="519"/>
                  </a:lnTo>
                  <a:lnTo>
                    <a:pt x="25" y="515"/>
                  </a:lnTo>
                  <a:lnTo>
                    <a:pt x="29" y="530"/>
                  </a:lnTo>
                  <a:lnTo>
                    <a:pt x="31" y="531"/>
                  </a:lnTo>
                  <a:lnTo>
                    <a:pt x="38" y="522"/>
                  </a:lnTo>
                  <a:lnTo>
                    <a:pt x="34" y="508"/>
                  </a:lnTo>
                  <a:lnTo>
                    <a:pt x="31" y="508"/>
                  </a:lnTo>
                  <a:lnTo>
                    <a:pt x="31" y="505"/>
                  </a:lnTo>
                  <a:lnTo>
                    <a:pt x="31" y="505"/>
                  </a:lnTo>
                  <a:lnTo>
                    <a:pt x="34" y="505"/>
                  </a:lnTo>
                  <a:lnTo>
                    <a:pt x="38" y="500"/>
                  </a:lnTo>
                  <a:lnTo>
                    <a:pt x="38" y="497"/>
                  </a:lnTo>
                  <a:lnTo>
                    <a:pt x="37" y="492"/>
                  </a:lnTo>
                  <a:lnTo>
                    <a:pt x="41" y="488"/>
                  </a:lnTo>
                  <a:lnTo>
                    <a:pt x="41" y="481"/>
                  </a:lnTo>
                  <a:lnTo>
                    <a:pt x="31" y="475"/>
                  </a:lnTo>
                  <a:lnTo>
                    <a:pt x="26" y="459"/>
                  </a:lnTo>
                  <a:lnTo>
                    <a:pt x="23" y="454"/>
                  </a:lnTo>
                  <a:lnTo>
                    <a:pt x="22" y="454"/>
                  </a:lnTo>
                  <a:lnTo>
                    <a:pt x="21" y="452"/>
                  </a:lnTo>
                  <a:lnTo>
                    <a:pt x="18" y="455"/>
                  </a:lnTo>
                  <a:lnTo>
                    <a:pt x="19" y="466"/>
                  </a:lnTo>
                  <a:lnTo>
                    <a:pt x="19" y="478"/>
                  </a:lnTo>
                  <a:lnTo>
                    <a:pt x="22" y="497"/>
                  </a:lnTo>
                  <a:lnTo>
                    <a:pt x="15" y="495"/>
                  </a:lnTo>
                  <a:lnTo>
                    <a:pt x="14" y="514"/>
                  </a:lnTo>
                  <a:close/>
                  <a:moveTo>
                    <a:pt x="30" y="552"/>
                  </a:moveTo>
                  <a:lnTo>
                    <a:pt x="34" y="552"/>
                  </a:lnTo>
                  <a:lnTo>
                    <a:pt x="31" y="540"/>
                  </a:lnTo>
                  <a:lnTo>
                    <a:pt x="26" y="540"/>
                  </a:lnTo>
                  <a:lnTo>
                    <a:pt x="30" y="552"/>
                  </a:lnTo>
                  <a:close/>
                  <a:moveTo>
                    <a:pt x="38" y="576"/>
                  </a:moveTo>
                  <a:lnTo>
                    <a:pt x="41" y="579"/>
                  </a:lnTo>
                  <a:lnTo>
                    <a:pt x="42" y="580"/>
                  </a:lnTo>
                  <a:lnTo>
                    <a:pt x="42" y="579"/>
                  </a:lnTo>
                  <a:lnTo>
                    <a:pt x="49" y="564"/>
                  </a:lnTo>
                  <a:lnTo>
                    <a:pt x="46" y="555"/>
                  </a:lnTo>
                  <a:lnTo>
                    <a:pt x="42" y="548"/>
                  </a:lnTo>
                  <a:lnTo>
                    <a:pt x="40" y="549"/>
                  </a:lnTo>
                  <a:lnTo>
                    <a:pt x="34" y="563"/>
                  </a:lnTo>
                  <a:lnTo>
                    <a:pt x="36" y="574"/>
                  </a:lnTo>
                  <a:lnTo>
                    <a:pt x="38" y="576"/>
                  </a:lnTo>
                  <a:close/>
                  <a:moveTo>
                    <a:pt x="22" y="450"/>
                  </a:moveTo>
                  <a:lnTo>
                    <a:pt x="14" y="418"/>
                  </a:lnTo>
                  <a:lnTo>
                    <a:pt x="7" y="422"/>
                  </a:lnTo>
                  <a:lnTo>
                    <a:pt x="12" y="441"/>
                  </a:lnTo>
                  <a:lnTo>
                    <a:pt x="22" y="450"/>
                  </a:lnTo>
                  <a:close/>
                  <a:moveTo>
                    <a:pt x="36" y="580"/>
                  </a:moveTo>
                  <a:lnTo>
                    <a:pt x="34" y="575"/>
                  </a:lnTo>
                  <a:lnTo>
                    <a:pt x="33" y="574"/>
                  </a:lnTo>
                  <a:lnTo>
                    <a:pt x="22" y="576"/>
                  </a:lnTo>
                  <a:lnTo>
                    <a:pt x="22" y="586"/>
                  </a:lnTo>
                  <a:lnTo>
                    <a:pt x="33" y="585"/>
                  </a:lnTo>
                  <a:lnTo>
                    <a:pt x="36" y="580"/>
                  </a:lnTo>
                  <a:close/>
                  <a:moveTo>
                    <a:pt x="59" y="470"/>
                  </a:moveTo>
                  <a:lnTo>
                    <a:pt x="56" y="463"/>
                  </a:lnTo>
                  <a:lnTo>
                    <a:pt x="56" y="459"/>
                  </a:lnTo>
                  <a:lnTo>
                    <a:pt x="56" y="452"/>
                  </a:lnTo>
                  <a:lnTo>
                    <a:pt x="40" y="440"/>
                  </a:lnTo>
                  <a:lnTo>
                    <a:pt x="27" y="430"/>
                  </a:lnTo>
                  <a:lnTo>
                    <a:pt x="50" y="474"/>
                  </a:lnTo>
                  <a:lnTo>
                    <a:pt x="59" y="470"/>
                  </a:lnTo>
                  <a:close/>
                  <a:moveTo>
                    <a:pt x="82" y="621"/>
                  </a:moveTo>
                  <a:lnTo>
                    <a:pt x="79" y="619"/>
                  </a:lnTo>
                  <a:lnTo>
                    <a:pt x="75" y="621"/>
                  </a:lnTo>
                  <a:lnTo>
                    <a:pt x="75" y="631"/>
                  </a:lnTo>
                  <a:lnTo>
                    <a:pt x="76" y="635"/>
                  </a:lnTo>
                  <a:lnTo>
                    <a:pt x="78" y="635"/>
                  </a:lnTo>
                  <a:lnTo>
                    <a:pt x="80" y="631"/>
                  </a:lnTo>
                  <a:lnTo>
                    <a:pt x="80" y="630"/>
                  </a:lnTo>
                  <a:lnTo>
                    <a:pt x="83" y="625"/>
                  </a:lnTo>
                  <a:lnTo>
                    <a:pt x="82" y="621"/>
                  </a:lnTo>
                  <a:close/>
                  <a:moveTo>
                    <a:pt x="109" y="653"/>
                  </a:moveTo>
                  <a:lnTo>
                    <a:pt x="97" y="640"/>
                  </a:lnTo>
                  <a:lnTo>
                    <a:pt x="97" y="640"/>
                  </a:lnTo>
                  <a:lnTo>
                    <a:pt x="89" y="638"/>
                  </a:lnTo>
                  <a:lnTo>
                    <a:pt x="83" y="640"/>
                  </a:lnTo>
                  <a:lnTo>
                    <a:pt x="86" y="646"/>
                  </a:lnTo>
                  <a:lnTo>
                    <a:pt x="97" y="649"/>
                  </a:lnTo>
                  <a:lnTo>
                    <a:pt x="95" y="650"/>
                  </a:lnTo>
                  <a:lnTo>
                    <a:pt x="82" y="657"/>
                  </a:lnTo>
                  <a:lnTo>
                    <a:pt x="89" y="666"/>
                  </a:lnTo>
                  <a:lnTo>
                    <a:pt x="90" y="666"/>
                  </a:lnTo>
                  <a:lnTo>
                    <a:pt x="106" y="654"/>
                  </a:lnTo>
                  <a:lnTo>
                    <a:pt x="109" y="653"/>
                  </a:lnTo>
                  <a:close/>
                  <a:moveTo>
                    <a:pt x="79" y="616"/>
                  </a:moveTo>
                  <a:lnTo>
                    <a:pt x="83" y="620"/>
                  </a:lnTo>
                  <a:lnTo>
                    <a:pt x="85" y="617"/>
                  </a:lnTo>
                  <a:lnTo>
                    <a:pt x="91" y="610"/>
                  </a:lnTo>
                  <a:lnTo>
                    <a:pt x="90" y="608"/>
                  </a:lnTo>
                  <a:lnTo>
                    <a:pt x="87" y="605"/>
                  </a:lnTo>
                  <a:lnTo>
                    <a:pt x="95" y="595"/>
                  </a:lnTo>
                  <a:lnTo>
                    <a:pt x="100" y="570"/>
                  </a:lnTo>
                  <a:lnTo>
                    <a:pt x="100" y="568"/>
                  </a:lnTo>
                  <a:lnTo>
                    <a:pt x="78" y="572"/>
                  </a:lnTo>
                  <a:lnTo>
                    <a:pt x="75" y="572"/>
                  </a:lnTo>
                  <a:lnTo>
                    <a:pt x="71" y="582"/>
                  </a:lnTo>
                  <a:lnTo>
                    <a:pt x="70" y="586"/>
                  </a:lnTo>
                  <a:lnTo>
                    <a:pt x="67" y="585"/>
                  </a:lnTo>
                  <a:lnTo>
                    <a:pt x="64" y="583"/>
                  </a:lnTo>
                  <a:lnTo>
                    <a:pt x="61" y="590"/>
                  </a:lnTo>
                  <a:lnTo>
                    <a:pt x="63" y="593"/>
                  </a:lnTo>
                  <a:lnTo>
                    <a:pt x="68" y="600"/>
                  </a:lnTo>
                  <a:lnTo>
                    <a:pt x="71" y="597"/>
                  </a:lnTo>
                  <a:lnTo>
                    <a:pt x="74" y="612"/>
                  </a:lnTo>
                  <a:lnTo>
                    <a:pt x="78" y="615"/>
                  </a:lnTo>
                  <a:lnTo>
                    <a:pt x="79" y="616"/>
                  </a:lnTo>
                  <a:close/>
                  <a:moveTo>
                    <a:pt x="140" y="572"/>
                  </a:moveTo>
                  <a:lnTo>
                    <a:pt x="147" y="567"/>
                  </a:lnTo>
                  <a:lnTo>
                    <a:pt x="151" y="561"/>
                  </a:lnTo>
                  <a:lnTo>
                    <a:pt x="151" y="559"/>
                  </a:lnTo>
                  <a:lnTo>
                    <a:pt x="151" y="557"/>
                  </a:lnTo>
                  <a:lnTo>
                    <a:pt x="153" y="556"/>
                  </a:lnTo>
                  <a:lnTo>
                    <a:pt x="151" y="555"/>
                  </a:lnTo>
                  <a:lnTo>
                    <a:pt x="150" y="553"/>
                  </a:lnTo>
                  <a:lnTo>
                    <a:pt x="149" y="550"/>
                  </a:lnTo>
                  <a:lnTo>
                    <a:pt x="145" y="550"/>
                  </a:lnTo>
                  <a:lnTo>
                    <a:pt x="140" y="552"/>
                  </a:lnTo>
                  <a:lnTo>
                    <a:pt x="135" y="556"/>
                  </a:lnTo>
                  <a:lnTo>
                    <a:pt x="139" y="574"/>
                  </a:lnTo>
                  <a:lnTo>
                    <a:pt x="140" y="572"/>
                  </a:lnTo>
                  <a:close/>
                  <a:moveTo>
                    <a:pt x="97" y="466"/>
                  </a:moveTo>
                  <a:lnTo>
                    <a:pt x="98" y="470"/>
                  </a:lnTo>
                  <a:lnTo>
                    <a:pt x="105" y="469"/>
                  </a:lnTo>
                  <a:lnTo>
                    <a:pt x="105" y="463"/>
                  </a:lnTo>
                  <a:lnTo>
                    <a:pt x="116" y="460"/>
                  </a:lnTo>
                  <a:lnTo>
                    <a:pt x="116" y="447"/>
                  </a:lnTo>
                  <a:lnTo>
                    <a:pt x="116" y="444"/>
                  </a:lnTo>
                  <a:lnTo>
                    <a:pt x="117" y="443"/>
                  </a:lnTo>
                  <a:lnTo>
                    <a:pt x="119" y="436"/>
                  </a:lnTo>
                  <a:lnTo>
                    <a:pt x="124" y="418"/>
                  </a:lnTo>
                  <a:lnTo>
                    <a:pt x="127" y="411"/>
                  </a:lnTo>
                  <a:lnTo>
                    <a:pt x="121" y="407"/>
                  </a:lnTo>
                  <a:lnTo>
                    <a:pt x="120" y="406"/>
                  </a:lnTo>
                  <a:lnTo>
                    <a:pt x="108" y="424"/>
                  </a:lnTo>
                  <a:lnTo>
                    <a:pt x="91" y="430"/>
                  </a:lnTo>
                  <a:lnTo>
                    <a:pt x="91" y="437"/>
                  </a:lnTo>
                  <a:lnTo>
                    <a:pt x="75" y="441"/>
                  </a:lnTo>
                  <a:lnTo>
                    <a:pt x="83" y="451"/>
                  </a:lnTo>
                  <a:lnTo>
                    <a:pt x="97" y="466"/>
                  </a:lnTo>
                  <a:close/>
                  <a:moveTo>
                    <a:pt x="16" y="673"/>
                  </a:moveTo>
                  <a:lnTo>
                    <a:pt x="16" y="690"/>
                  </a:lnTo>
                  <a:lnTo>
                    <a:pt x="23" y="687"/>
                  </a:lnTo>
                  <a:lnTo>
                    <a:pt x="23" y="679"/>
                  </a:lnTo>
                  <a:lnTo>
                    <a:pt x="25" y="665"/>
                  </a:lnTo>
                  <a:lnTo>
                    <a:pt x="34" y="646"/>
                  </a:lnTo>
                  <a:lnTo>
                    <a:pt x="36" y="658"/>
                  </a:lnTo>
                  <a:lnTo>
                    <a:pt x="36" y="668"/>
                  </a:lnTo>
                  <a:lnTo>
                    <a:pt x="36" y="669"/>
                  </a:lnTo>
                  <a:lnTo>
                    <a:pt x="44" y="666"/>
                  </a:lnTo>
                  <a:lnTo>
                    <a:pt x="48" y="661"/>
                  </a:lnTo>
                  <a:lnTo>
                    <a:pt x="44" y="649"/>
                  </a:lnTo>
                  <a:lnTo>
                    <a:pt x="44" y="643"/>
                  </a:lnTo>
                  <a:lnTo>
                    <a:pt x="41" y="640"/>
                  </a:lnTo>
                  <a:lnTo>
                    <a:pt x="40" y="634"/>
                  </a:lnTo>
                  <a:lnTo>
                    <a:pt x="34" y="627"/>
                  </a:lnTo>
                  <a:lnTo>
                    <a:pt x="34" y="621"/>
                  </a:lnTo>
                  <a:lnTo>
                    <a:pt x="27" y="613"/>
                  </a:lnTo>
                  <a:lnTo>
                    <a:pt x="12" y="613"/>
                  </a:lnTo>
                  <a:lnTo>
                    <a:pt x="11" y="639"/>
                  </a:lnTo>
                  <a:lnTo>
                    <a:pt x="19" y="640"/>
                  </a:lnTo>
                  <a:lnTo>
                    <a:pt x="25" y="649"/>
                  </a:lnTo>
                  <a:lnTo>
                    <a:pt x="16" y="653"/>
                  </a:lnTo>
                  <a:lnTo>
                    <a:pt x="16" y="673"/>
                  </a:lnTo>
                  <a:close/>
                  <a:moveTo>
                    <a:pt x="63" y="660"/>
                  </a:moveTo>
                  <a:lnTo>
                    <a:pt x="60" y="664"/>
                  </a:lnTo>
                  <a:lnTo>
                    <a:pt x="56" y="668"/>
                  </a:lnTo>
                  <a:lnTo>
                    <a:pt x="50" y="673"/>
                  </a:lnTo>
                  <a:lnTo>
                    <a:pt x="53" y="679"/>
                  </a:lnTo>
                  <a:lnTo>
                    <a:pt x="55" y="685"/>
                  </a:lnTo>
                  <a:lnTo>
                    <a:pt x="49" y="688"/>
                  </a:lnTo>
                  <a:lnTo>
                    <a:pt x="48" y="685"/>
                  </a:lnTo>
                  <a:lnTo>
                    <a:pt x="45" y="677"/>
                  </a:lnTo>
                  <a:lnTo>
                    <a:pt x="45" y="676"/>
                  </a:lnTo>
                  <a:lnTo>
                    <a:pt x="41" y="677"/>
                  </a:lnTo>
                  <a:lnTo>
                    <a:pt x="37" y="680"/>
                  </a:lnTo>
                  <a:lnTo>
                    <a:pt x="33" y="683"/>
                  </a:lnTo>
                  <a:lnTo>
                    <a:pt x="29" y="691"/>
                  </a:lnTo>
                  <a:lnTo>
                    <a:pt x="23" y="699"/>
                  </a:lnTo>
                  <a:lnTo>
                    <a:pt x="19" y="703"/>
                  </a:lnTo>
                  <a:lnTo>
                    <a:pt x="25" y="707"/>
                  </a:lnTo>
                  <a:lnTo>
                    <a:pt x="22" y="713"/>
                  </a:lnTo>
                  <a:lnTo>
                    <a:pt x="27" y="718"/>
                  </a:lnTo>
                  <a:lnTo>
                    <a:pt x="29" y="720"/>
                  </a:lnTo>
                  <a:lnTo>
                    <a:pt x="36" y="714"/>
                  </a:lnTo>
                  <a:lnTo>
                    <a:pt x="40" y="718"/>
                  </a:lnTo>
                  <a:lnTo>
                    <a:pt x="44" y="714"/>
                  </a:lnTo>
                  <a:lnTo>
                    <a:pt x="45" y="715"/>
                  </a:lnTo>
                  <a:lnTo>
                    <a:pt x="48" y="715"/>
                  </a:lnTo>
                  <a:lnTo>
                    <a:pt x="48" y="707"/>
                  </a:lnTo>
                  <a:lnTo>
                    <a:pt x="50" y="706"/>
                  </a:lnTo>
                  <a:lnTo>
                    <a:pt x="55" y="706"/>
                  </a:lnTo>
                  <a:lnTo>
                    <a:pt x="61" y="699"/>
                  </a:lnTo>
                  <a:lnTo>
                    <a:pt x="61" y="687"/>
                  </a:lnTo>
                  <a:lnTo>
                    <a:pt x="64" y="676"/>
                  </a:lnTo>
                  <a:lnTo>
                    <a:pt x="65" y="669"/>
                  </a:lnTo>
                  <a:lnTo>
                    <a:pt x="65" y="658"/>
                  </a:lnTo>
                  <a:lnTo>
                    <a:pt x="65" y="655"/>
                  </a:lnTo>
                  <a:lnTo>
                    <a:pt x="64" y="658"/>
                  </a:lnTo>
                  <a:lnTo>
                    <a:pt x="63" y="660"/>
                  </a:lnTo>
                  <a:close/>
                  <a:moveTo>
                    <a:pt x="67" y="576"/>
                  </a:moveTo>
                  <a:lnTo>
                    <a:pt x="68" y="575"/>
                  </a:lnTo>
                  <a:lnTo>
                    <a:pt x="68" y="570"/>
                  </a:lnTo>
                  <a:lnTo>
                    <a:pt x="67" y="561"/>
                  </a:lnTo>
                  <a:lnTo>
                    <a:pt x="59" y="560"/>
                  </a:lnTo>
                  <a:lnTo>
                    <a:pt x="59" y="561"/>
                  </a:lnTo>
                  <a:lnTo>
                    <a:pt x="55" y="580"/>
                  </a:lnTo>
                  <a:lnTo>
                    <a:pt x="59" y="582"/>
                  </a:lnTo>
                  <a:lnTo>
                    <a:pt x="61" y="576"/>
                  </a:lnTo>
                  <a:lnTo>
                    <a:pt x="67" y="576"/>
                  </a:lnTo>
                  <a:close/>
                  <a:moveTo>
                    <a:pt x="70" y="609"/>
                  </a:moveTo>
                  <a:lnTo>
                    <a:pt x="68" y="606"/>
                  </a:lnTo>
                  <a:lnTo>
                    <a:pt x="65" y="604"/>
                  </a:lnTo>
                  <a:lnTo>
                    <a:pt x="55" y="590"/>
                  </a:lnTo>
                  <a:lnTo>
                    <a:pt x="50" y="587"/>
                  </a:lnTo>
                  <a:lnTo>
                    <a:pt x="48" y="586"/>
                  </a:lnTo>
                  <a:lnTo>
                    <a:pt x="44" y="591"/>
                  </a:lnTo>
                  <a:lnTo>
                    <a:pt x="48" y="595"/>
                  </a:lnTo>
                  <a:lnTo>
                    <a:pt x="41" y="605"/>
                  </a:lnTo>
                  <a:lnTo>
                    <a:pt x="40" y="612"/>
                  </a:lnTo>
                  <a:lnTo>
                    <a:pt x="40" y="616"/>
                  </a:lnTo>
                  <a:lnTo>
                    <a:pt x="42" y="632"/>
                  </a:lnTo>
                  <a:lnTo>
                    <a:pt x="44" y="639"/>
                  </a:lnTo>
                  <a:lnTo>
                    <a:pt x="49" y="642"/>
                  </a:lnTo>
                  <a:lnTo>
                    <a:pt x="52" y="649"/>
                  </a:lnTo>
                  <a:lnTo>
                    <a:pt x="59" y="650"/>
                  </a:lnTo>
                  <a:lnTo>
                    <a:pt x="64" y="647"/>
                  </a:lnTo>
                  <a:lnTo>
                    <a:pt x="64" y="646"/>
                  </a:lnTo>
                  <a:lnTo>
                    <a:pt x="65" y="645"/>
                  </a:lnTo>
                  <a:lnTo>
                    <a:pt x="67" y="643"/>
                  </a:lnTo>
                  <a:lnTo>
                    <a:pt x="70" y="640"/>
                  </a:lnTo>
                  <a:lnTo>
                    <a:pt x="70" y="639"/>
                  </a:lnTo>
                  <a:lnTo>
                    <a:pt x="71" y="619"/>
                  </a:lnTo>
                  <a:lnTo>
                    <a:pt x="70" y="615"/>
                  </a:lnTo>
                  <a:lnTo>
                    <a:pt x="70" y="609"/>
                  </a:lnTo>
                  <a:close/>
                  <a:moveTo>
                    <a:pt x="56" y="139"/>
                  </a:moveTo>
                  <a:lnTo>
                    <a:pt x="63" y="139"/>
                  </a:lnTo>
                  <a:lnTo>
                    <a:pt x="64" y="136"/>
                  </a:lnTo>
                  <a:lnTo>
                    <a:pt x="64" y="122"/>
                  </a:lnTo>
                  <a:lnTo>
                    <a:pt x="57" y="126"/>
                  </a:lnTo>
                  <a:lnTo>
                    <a:pt x="56" y="139"/>
                  </a:lnTo>
                  <a:close/>
                  <a:moveTo>
                    <a:pt x="65" y="107"/>
                  </a:moveTo>
                  <a:lnTo>
                    <a:pt x="64" y="99"/>
                  </a:lnTo>
                  <a:lnTo>
                    <a:pt x="55" y="100"/>
                  </a:lnTo>
                  <a:lnTo>
                    <a:pt x="60" y="113"/>
                  </a:lnTo>
                  <a:lnTo>
                    <a:pt x="65" y="107"/>
                  </a:lnTo>
                  <a:close/>
                  <a:moveTo>
                    <a:pt x="91" y="60"/>
                  </a:moveTo>
                  <a:lnTo>
                    <a:pt x="89" y="61"/>
                  </a:lnTo>
                  <a:lnTo>
                    <a:pt x="87" y="65"/>
                  </a:lnTo>
                  <a:lnTo>
                    <a:pt x="90" y="69"/>
                  </a:lnTo>
                  <a:lnTo>
                    <a:pt x="94" y="72"/>
                  </a:lnTo>
                  <a:lnTo>
                    <a:pt x="97" y="72"/>
                  </a:lnTo>
                  <a:lnTo>
                    <a:pt x="98" y="69"/>
                  </a:lnTo>
                  <a:lnTo>
                    <a:pt x="101" y="66"/>
                  </a:lnTo>
                  <a:lnTo>
                    <a:pt x="106" y="57"/>
                  </a:lnTo>
                  <a:lnTo>
                    <a:pt x="106" y="46"/>
                  </a:lnTo>
                  <a:lnTo>
                    <a:pt x="100" y="49"/>
                  </a:lnTo>
                  <a:lnTo>
                    <a:pt x="97" y="42"/>
                  </a:lnTo>
                  <a:lnTo>
                    <a:pt x="90" y="40"/>
                  </a:lnTo>
                  <a:lnTo>
                    <a:pt x="86" y="50"/>
                  </a:lnTo>
                  <a:lnTo>
                    <a:pt x="93" y="50"/>
                  </a:lnTo>
                  <a:lnTo>
                    <a:pt x="91" y="60"/>
                  </a:lnTo>
                  <a:close/>
                  <a:moveTo>
                    <a:pt x="79" y="92"/>
                  </a:moveTo>
                  <a:lnTo>
                    <a:pt x="70" y="99"/>
                  </a:lnTo>
                  <a:lnTo>
                    <a:pt x="76" y="109"/>
                  </a:lnTo>
                  <a:lnTo>
                    <a:pt x="97" y="98"/>
                  </a:lnTo>
                  <a:lnTo>
                    <a:pt x="112" y="98"/>
                  </a:lnTo>
                  <a:lnTo>
                    <a:pt x="112" y="90"/>
                  </a:lnTo>
                  <a:lnTo>
                    <a:pt x="94" y="85"/>
                  </a:lnTo>
                  <a:lnTo>
                    <a:pt x="78" y="73"/>
                  </a:lnTo>
                  <a:lnTo>
                    <a:pt x="70" y="76"/>
                  </a:lnTo>
                  <a:lnTo>
                    <a:pt x="74" y="81"/>
                  </a:lnTo>
                  <a:lnTo>
                    <a:pt x="63" y="84"/>
                  </a:lnTo>
                  <a:lnTo>
                    <a:pt x="79" y="92"/>
                  </a:lnTo>
                  <a:close/>
                  <a:moveTo>
                    <a:pt x="64" y="225"/>
                  </a:moveTo>
                  <a:lnTo>
                    <a:pt x="64" y="223"/>
                  </a:lnTo>
                  <a:lnTo>
                    <a:pt x="64" y="214"/>
                  </a:lnTo>
                  <a:lnTo>
                    <a:pt x="56" y="211"/>
                  </a:lnTo>
                  <a:lnTo>
                    <a:pt x="48" y="218"/>
                  </a:lnTo>
                  <a:lnTo>
                    <a:pt x="57" y="229"/>
                  </a:lnTo>
                  <a:lnTo>
                    <a:pt x="64" y="225"/>
                  </a:lnTo>
                  <a:close/>
                  <a:moveTo>
                    <a:pt x="480" y="225"/>
                  </a:moveTo>
                  <a:lnTo>
                    <a:pt x="472" y="220"/>
                  </a:lnTo>
                  <a:lnTo>
                    <a:pt x="470" y="220"/>
                  </a:lnTo>
                  <a:lnTo>
                    <a:pt x="466" y="223"/>
                  </a:lnTo>
                  <a:lnTo>
                    <a:pt x="462" y="225"/>
                  </a:lnTo>
                  <a:lnTo>
                    <a:pt x="461" y="226"/>
                  </a:lnTo>
                  <a:lnTo>
                    <a:pt x="446" y="218"/>
                  </a:lnTo>
                  <a:lnTo>
                    <a:pt x="440" y="215"/>
                  </a:lnTo>
                  <a:lnTo>
                    <a:pt x="440" y="214"/>
                  </a:lnTo>
                  <a:lnTo>
                    <a:pt x="436" y="190"/>
                  </a:lnTo>
                  <a:lnTo>
                    <a:pt x="438" y="181"/>
                  </a:lnTo>
                  <a:lnTo>
                    <a:pt x="440" y="171"/>
                  </a:lnTo>
                  <a:lnTo>
                    <a:pt x="436" y="169"/>
                  </a:lnTo>
                  <a:lnTo>
                    <a:pt x="431" y="166"/>
                  </a:lnTo>
                  <a:lnTo>
                    <a:pt x="423" y="159"/>
                  </a:lnTo>
                  <a:lnTo>
                    <a:pt x="416" y="160"/>
                  </a:lnTo>
                  <a:lnTo>
                    <a:pt x="406" y="162"/>
                  </a:lnTo>
                  <a:lnTo>
                    <a:pt x="391" y="163"/>
                  </a:lnTo>
                  <a:lnTo>
                    <a:pt x="393" y="155"/>
                  </a:lnTo>
                  <a:lnTo>
                    <a:pt x="383" y="129"/>
                  </a:lnTo>
                  <a:lnTo>
                    <a:pt x="383" y="128"/>
                  </a:lnTo>
                  <a:lnTo>
                    <a:pt x="383" y="121"/>
                  </a:lnTo>
                  <a:lnTo>
                    <a:pt x="383" y="115"/>
                  </a:lnTo>
                  <a:lnTo>
                    <a:pt x="383" y="115"/>
                  </a:lnTo>
                  <a:lnTo>
                    <a:pt x="383" y="103"/>
                  </a:lnTo>
                  <a:lnTo>
                    <a:pt x="384" y="91"/>
                  </a:lnTo>
                  <a:lnTo>
                    <a:pt x="382" y="90"/>
                  </a:lnTo>
                  <a:lnTo>
                    <a:pt x="379" y="87"/>
                  </a:lnTo>
                  <a:lnTo>
                    <a:pt x="365" y="83"/>
                  </a:lnTo>
                  <a:lnTo>
                    <a:pt x="365" y="79"/>
                  </a:lnTo>
                  <a:lnTo>
                    <a:pt x="357" y="83"/>
                  </a:lnTo>
                  <a:lnTo>
                    <a:pt x="345" y="83"/>
                  </a:lnTo>
                  <a:lnTo>
                    <a:pt x="341" y="88"/>
                  </a:lnTo>
                  <a:lnTo>
                    <a:pt x="328" y="85"/>
                  </a:lnTo>
                  <a:lnTo>
                    <a:pt x="315" y="91"/>
                  </a:lnTo>
                  <a:lnTo>
                    <a:pt x="309" y="88"/>
                  </a:lnTo>
                  <a:lnTo>
                    <a:pt x="303" y="92"/>
                  </a:lnTo>
                  <a:lnTo>
                    <a:pt x="296" y="91"/>
                  </a:lnTo>
                  <a:lnTo>
                    <a:pt x="292" y="88"/>
                  </a:lnTo>
                  <a:lnTo>
                    <a:pt x="277" y="91"/>
                  </a:lnTo>
                  <a:lnTo>
                    <a:pt x="274" y="95"/>
                  </a:lnTo>
                  <a:lnTo>
                    <a:pt x="273" y="96"/>
                  </a:lnTo>
                  <a:lnTo>
                    <a:pt x="269" y="92"/>
                  </a:lnTo>
                  <a:lnTo>
                    <a:pt x="263" y="81"/>
                  </a:lnTo>
                  <a:lnTo>
                    <a:pt x="262" y="79"/>
                  </a:lnTo>
                  <a:lnTo>
                    <a:pt x="259" y="80"/>
                  </a:lnTo>
                  <a:lnTo>
                    <a:pt x="249" y="83"/>
                  </a:lnTo>
                  <a:lnTo>
                    <a:pt x="247" y="81"/>
                  </a:lnTo>
                  <a:lnTo>
                    <a:pt x="240" y="75"/>
                  </a:lnTo>
                  <a:lnTo>
                    <a:pt x="241" y="73"/>
                  </a:lnTo>
                  <a:lnTo>
                    <a:pt x="244" y="70"/>
                  </a:lnTo>
                  <a:lnTo>
                    <a:pt x="234" y="68"/>
                  </a:lnTo>
                  <a:lnTo>
                    <a:pt x="229" y="73"/>
                  </a:lnTo>
                  <a:lnTo>
                    <a:pt x="228" y="73"/>
                  </a:lnTo>
                  <a:lnTo>
                    <a:pt x="229" y="75"/>
                  </a:lnTo>
                  <a:lnTo>
                    <a:pt x="229" y="77"/>
                  </a:lnTo>
                  <a:lnTo>
                    <a:pt x="228" y="77"/>
                  </a:lnTo>
                  <a:lnTo>
                    <a:pt x="226" y="77"/>
                  </a:lnTo>
                  <a:lnTo>
                    <a:pt x="214" y="80"/>
                  </a:lnTo>
                  <a:lnTo>
                    <a:pt x="213" y="77"/>
                  </a:lnTo>
                  <a:lnTo>
                    <a:pt x="209" y="72"/>
                  </a:lnTo>
                  <a:lnTo>
                    <a:pt x="207" y="69"/>
                  </a:lnTo>
                  <a:lnTo>
                    <a:pt x="187" y="73"/>
                  </a:lnTo>
                  <a:lnTo>
                    <a:pt x="177" y="68"/>
                  </a:lnTo>
                  <a:lnTo>
                    <a:pt x="173" y="70"/>
                  </a:lnTo>
                  <a:lnTo>
                    <a:pt x="154" y="69"/>
                  </a:lnTo>
                  <a:lnTo>
                    <a:pt x="150" y="66"/>
                  </a:lnTo>
                  <a:lnTo>
                    <a:pt x="146" y="62"/>
                  </a:lnTo>
                  <a:lnTo>
                    <a:pt x="142" y="65"/>
                  </a:lnTo>
                  <a:lnTo>
                    <a:pt x="149" y="58"/>
                  </a:lnTo>
                  <a:lnTo>
                    <a:pt x="151" y="57"/>
                  </a:lnTo>
                  <a:lnTo>
                    <a:pt x="151" y="50"/>
                  </a:lnTo>
                  <a:lnTo>
                    <a:pt x="149" y="53"/>
                  </a:lnTo>
                  <a:lnTo>
                    <a:pt x="149" y="51"/>
                  </a:lnTo>
                  <a:lnTo>
                    <a:pt x="147" y="42"/>
                  </a:lnTo>
                  <a:lnTo>
                    <a:pt x="140" y="32"/>
                  </a:lnTo>
                  <a:lnTo>
                    <a:pt x="132" y="20"/>
                  </a:lnTo>
                  <a:lnTo>
                    <a:pt x="136" y="15"/>
                  </a:lnTo>
                  <a:lnTo>
                    <a:pt x="128" y="9"/>
                  </a:lnTo>
                  <a:lnTo>
                    <a:pt x="124" y="0"/>
                  </a:lnTo>
                  <a:lnTo>
                    <a:pt x="110" y="1"/>
                  </a:lnTo>
                  <a:lnTo>
                    <a:pt x="108" y="10"/>
                  </a:lnTo>
                  <a:lnTo>
                    <a:pt x="116" y="17"/>
                  </a:lnTo>
                  <a:lnTo>
                    <a:pt x="109" y="17"/>
                  </a:lnTo>
                  <a:lnTo>
                    <a:pt x="109" y="23"/>
                  </a:lnTo>
                  <a:lnTo>
                    <a:pt x="124" y="25"/>
                  </a:lnTo>
                  <a:lnTo>
                    <a:pt x="128" y="32"/>
                  </a:lnTo>
                  <a:lnTo>
                    <a:pt x="132" y="46"/>
                  </a:lnTo>
                  <a:lnTo>
                    <a:pt x="140" y="51"/>
                  </a:lnTo>
                  <a:lnTo>
                    <a:pt x="142" y="53"/>
                  </a:lnTo>
                  <a:lnTo>
                    <a:pt x="140" y="53"/>
                  </a:lnTo>
                  <a:lnTo>
                    <a:pt x="134" y="50"/>
                  </a:lnTo>
                  <a:lnTo>
                    <a:pt x="127" y="61"/>
                  </a:lnTo>
                  <a:lnTo>
                    <a:pt x="120" y="62"/>
                  </a:lnTo>
                  <a:lnTo>
                    <a:pt x="113" y="58"/>
                  </a:lnTo>
                  <a:lnTo>
                    <a:pt x="105" y="70"/>
                  </a:lnTo>
                  <a:lnTo>
                    <a:pt x="105" y="72"/>
                  </a:lnTo>
                  <a:lnTo>
                    <a:pt x="105" y="77"/>
                  </a:lnTo>
                  <a:lnTo>
                    <a:pt x="110" y="77"/>
                  </a:lnTo>
                  <a:lnTo>
                    <a:pt x="112" y="77"/>
                  </a:lnTo>
                  <a:lnTo>
                    <a:pt x="121" y="79"/>
                  </a:lnTo>
                  <a:lnTo>
                    <a:pt x="130" y="77"/>
                  </a:lnTo>
                  <a:lnTo>
                    <a:pt x="138" y="75"/>
                  </a:lnTo>
                  <a:lnTo>
                    <a:pt x="140" y="76"/>
                  </a:lnTo>
                  <a:lnTo>
                    <a:pt x="142" y="76"/>
                  </a:lnTo>
                  <a:lnTo>
                    <a:pt x="146" y="77"/>
                  </a:lnTo>
                  <a:lnTo>
                    <a:pt x="151" y="80"/>
                  </a:lnTo>
                  <a:lnTo>
                    <a:pt x="166" y="84"/>
                  </a:lnTo>
                  <a:lnTo>
                    <a:pt x="176" y="85"/>
                  </a:lnTo>
                  <a:lnTo>
                    <a:pt x="189" y="85"/>
                  </a:lnTo>
                  <a:lnTo>
                    <a:pt x="196" y="87"/>
                  </a:lnTo>
                  <a:lnTo>
                    <a:pt x="207" y="91"/>
                  </a:lnTo>
                  <a:lnTo>
                    <a:pt x="206" y="92"/>
                  </a:lnTo>
                  <a:lnTo>
                    <a:pt x="204" y="95"/>
                  </a:lnTo>
                  <a:lnTo>
                    <a:pt x="180" y="91"/>
                  </a:lnTo>
                  <a:lnTo>
                    <a:pt x="184" y="102"/>
                  </a:lnTo>
                  <a:lnTo>
                    <a:pt x="195" y="98"/>
                  </a:lnTo>
                  <a:lnTo>
                    <a:pt x="204" y="99"/>
                  </a:lnTo>
                  <a:lnTo>
                    <a:pt x="214" y="102"/>
                  </a:lnTo>
                  <a:lnTo>
                    <a:pt x="217" y="105"/>
                  </a:lnTo>
                  <a:lnTo>
                    <a:pt x="224" y="110"/>
                  </a:lnTo>
                  <a:lnTo>
                    <a:pt x="229" y="110"/>
                  </a:lnTo>
                  <a:lnTo>
                    <a:pt x="237" y="107"/>
                  </a:lnTo>
                  <a:lnTo>
                    <a:pt x="240" y="109"/>
                  </a:lnTo>
                  <a:lnTo>
                    <a:pt x="247" y="109"/>
                  </a:lnTo>
                  <a:lnTo>
                    <a:pt x="252" y="113"/>
                  </a:lnTo>
                  <a:lnTo>
                    <a:pt x="259" y="118"/>
                  </a:lnTo>
                  <a:lnTo>
                    <a:pt x="267" y="120"/>
                  </a:lnTo>
                  <a:lnTo>
                    <a:pt x="270" y="117"/>
                  </a:lnTo>
                  <a:lnTo>
                    <a:pt x="273" y="114"/>
                  </a:lnTo>
                  <a:lnTo>
                    <a:pt x="275" y="110"/>
                  </a:lnTo>
                  <a:lnTo>
                    <a:pt x="277" y="107"/>
                  </a:lnTo>
                  <a:lnTo>
                    <a:pt x="290" y="109"/>
                  </a:lnTo>
                  <a:lnTo>
                    <a:pt x="294" y="106"/>
                  </a:lnTo>
                  <a:lnTo>
                    <a:pt x="294" y="111"/>
                  </a:lnTo>
                  <a:lnTo>
                    <a:pt x="304" y="115"/>
                  </a:lnTo>
                  <a:lnTo>
                    <a:pt x="309" y="117"/>
                  </a:lnTo>
                  <a:lnTo>
                    <a:pt x="304" y="124"/>
                  </a:lnTo>
                  <a:lnTo>
                    <a:pt x="303" y="121"/>
                  </a:lnTo>
                  <a:lnTo>
                    <a:pt x="300" y="118"/>
                  </a:lnTo>
                  <a:lnTo>
                    <a:pt x="292" y="115"/>
                  </a:lnTo>
                  <a:lnTo>
                    <a:pt x="281" y="114"/>
                  </a:lnTo>
                  <a:lnTo>
                    <a:pt x="284" y="115"/>
                  </a:lnTo>
                  <a:lnTo>
                    <a:pt x="285" y="115"/>
                  </a:lnTo>
                  <a:lnTo>
                    <a:pt x="285" y="117"/>
                  </a:lnTo>
                  <a:lnTo>
                    <a:pt x="278" y="121"/>
                  </a:lnTo>
                  <a:lnTo>
                    <a:pt x="277" y="122"/>
                  </a:lnTo>
                  <a:lnTo>
                    <a:pt x="269" y="128"/>
                  </a:lnTo>
                  <a:lnTo>
                    <a:pt x="266" y="129"/>
                  </a:lnTo>
                  <a:lnTo>
                    <a:pt x="262" y="128"/>
                  </a:lnTo>
                  <a:lnTo>
                    <a:pt x="254" y="125"/>
                  </a:lnTo>
                  <a:lnTo>
                    <a:pt x="243" y="115"/>
                  </a:lnTo>
                  <a:lnTo>
                    <a:pt x="240" y="115"/>
                  </a:lnTo>
                  <a:lnTo>
                    <a:pt x="230" y="115"/>
                  </a:lnTo>
                  <a:lnTo>
                    <a:pt x="229" y="115"/>
                  </a:lnTo>
                  <a:lnTo>
                    <a:pt x="221" y="115"/>
                  </a:lnTo>
                  <a:lnTo>
                    <a:pt x="222" y="118"/>
                  </a:lnTo>
                  <a:lnTo>
                    <a:pt x="224" y="121"/>
                  </a:lnTo>
                  <a:lnTo>
                    <a:pt x="228" y="130"/>
                  </a:lnTo>
                  <a:lnTo>
                    <a:pt x="225" y="132"/>
                  </a:lnTo>
                  <a:lnTo>
                    <a:pt x="224" y="133"/>
                  </a:lnTo>
                  <a:lnTo>
                    <a:pt x="218" y="129"/>
                  </a:lnTo>
                  <a:lnTo>
                    <a:pt x="214" y="124"/>
                  </a:lnTo>
                  <a:lnTo>
                    <a:pt x="213" y="115"/>
                  </a:lnTo>
                  <a:lnTo>
                    <a:pt x="211" y="114"/>
                  </a:lnTo>
                  <a:lnTo>
                    <a:pt x="210" y="113"/>
                  </a:lnTo>
                  <a:lnTo>
                    <a:pt x="206" y="115"/>
                  </a:lnTo>
                  <a:lnTo>
                    <a:pt x="202" y="124"/>
                  </a:lnTo>
                  <a:lnTo>
                    <a:pt x="200" y="125"/>
                  </a:lnTo>
                  <a:lnTo>
                    <a:pt x="196" y="133"/>
                  </a:lnTo>
                  <a:lnTo>
                    <a:pt x="192" y="133"/>
                  </a:lnTo>
                  <a:lnTo>
                    <a:pt x="194" y="129"/>
                  </a:lnTo>
                  <a:lnTo>
                    <a:pt x="196" y="121"/>
                  </a:lnTo>
                  <a:lnTo>
                    <a:pt x="200" y="109"/>
                  </a:lnTo>
                  <a:lnTo>
                    <a:pt x="196" y="107"/>
                  </a:lnTo>
                  <a:lnTo>
                    <a:pt x="187" y="107"/>
                  </a:lnTo>
                  <a:lnTo>
                    <a:pt x="185" y="107"/>
                  </a:lnTo>
                  <a:lnTo>
                    <a:pt x="176" y="107"/>
                  </a:lnTo>
                  <a:lnTo>
                    <a:pt x="165" y="109"/>
                  </a:lnTo>
                  <a:lnTo>
                    <a:pt x="161" y="113"/>
                  </a:lnTo>
                  <a:lnTo>
                    <a:pt x="158" y="110"/>
                  </a:lnTo>
                  <a:lnTo>
                    <a:pt x="157" y="109"/>
                  </a:lnTo>
                  <a:lnTo>
                    <a:pt x="164" y="105"/>
                  </a:lnTo>
                  <a:lnTo>
                    <a:pt x="170" y="102"/>
                  </a:lnTo>
                  <a:lnTo>
                    <a:pt x="169" y="99"/>
                  </a:lnTo>
                  <a:lnTo>
                    <a:pt x="168" y="94"/>
                  </a:lnTo>
                  <a:lnTo>
                    <a:pt x="164" y="92"/>
                  </a:lnTo>
                  <a:lnTo>
                    <a:pt x="154" y="88"/>
                  </a:lnTo>
                  <a:lnTo>
                    <a:pt x="146" y="85"/>
                  </a:lnTo>
                  <a:lnTo>
                    <a:pt x="140" y="83"/>
                  </a:lnTo>
                  <a:lnTo>
                    <a:pt x="140" y="83"/>
                  </a:lnTo>
                  <a:lnTo>
                    <a:pt x="134" y="83"/>
                  </a:lnTo>
                  <a:lnTo>
                    <a:pt x="128" y="87"/>
                  </a:lnTo>
                  <a:lnTo>
                    <a:pt x="124" y="92"/>
                  </a:lnTo>
                  <a:lnTo>
                    <a:pt x="127" y="96"/>
                  </a:lnTo>
                  <a:lnTo>
                    <a:pt x="125" y="100"/>
                  </a:lnTo>
                  <a:lnTo>
                    <a:pt x="124" y="102"/>
                  </a:lnTo>
                  <a:lnTo>
                    <a:pt x="119" y="103"/>
                  </a:lnTo>
                  <a:lnTo>
                    <a:pt x="112" y="102"/>
                  </a:lnTo>
                  <a:lnTo>
                    <a:pt x="102" y="102"/>
                  </a:lnTo>
                  <a:lnTo>
                    <a:pt x="98" y="105"/>
                  </a:lnTo>
                  <a:lnTo>
                    <a:pt x="93" y="110"/>
                  </a:lnTo>
                  <a:lnTo>
                    <a:pt x="91" y="113"/>
                  </a:lnTo>
                  <a:lnTo>
                    <a:pt x="93" y="113"/>
                  </a:lnTo>
                  <a:lnTo>
                    <a:pt x="95" y="113"/>
                  </a:lnTo>
                  <a:lnTo>
                    <a:pt x="102" y="113"/>
                  </a:lnTo>
                  <a:lnTo>
                    <a:pt x="109" y="114"/>
                  </a:lnTo>
                  <a:lnTo>
                    <a:pt x="109" y="115"/>
                  </a:lnTo>
                  <a:lnTo>
                    <a:pt x="105" y="115"/>
                  </a:lnTo>
                  <a:lnTo>
                    <a:pt x="98" y="117"/>
                  </a:lnTo>
                  <a:lnTo>
                    <a:pt x="98" y="121"/>
                  </a:lnTo>
                  <a:lnTo>
                    <a:pt x="104" y="125"/>
                  </a:lnTo>
                  <a:lnTo>
                    <a:pt x="98" y="126"/>
                  </a:lnTo>
                  <a:lnTo>
                    <a:pt x="97" y="128"/>
                  </a:lnTo>
                  <a:lnTo>
                    <a:pt x="93" y="124"/>
                  </a:lnTo>
                  <a:lnTo>
                    <a:pt x="91" y="121"/>
                  </a:lnTo>
                  <a:lnTo>
                    <a:pt x="90" y="118"/>
                  </a:lnTo>
                  <a:lnTo>
                    <a:pt x="86" y="115"/>
                  </a:lnTo>
                  <a:lnTo>
                    <a:pt x="79" y="117"/>
                  </a:lnTo>
                  <a:lnTo>
                    <a:pt x="79" y="118"/>
                  </a:lnTo>
                  <a:lnTo>
                    <a:pt x="78" y="124"/>
                  </a:lnTo>
                  <a:lnTo>
                    <a:pt x="76" y="130"/>
                  </a:lnTo>
                  <a:lnTo>
                    <a:pt x="74" y="135"/>
                  </a:lnTo>
                  <a:lnTo>
                    <a:pt x="75" y="140"/>
                  </a:lnTo>
                  <a:lnTo>
                    <a:pt x="78" y="141"/>
                  </a:lnTo>
                  <a:lnTo>
                    <a:pt x="82" y="144"/>
                  </a:lnTo>
                  <a:lnTo>
                    <a:pt x="91" y="144"/>
                  </a:lnTo>
                  <a:lnTo>
                    <a:pt x="101" y="144"/>
                  </a:lnTo>
                  <a:lnTo>
                    <a:pt x="110" y="145"/>
                  </a:lnTo>
                  <a:lnTo>
                    <a:pt x="121" y="148"/>
                  </a:lnTo>
                  <a:lnTo>
                    <a:pt x="121" y="151"/>
                  </a:lnTo>
                  <a:lnTo>
                    <a:pt x="119" y="154"/>
                  </a:lnTo>
                  <a:lnTo>
                    <a:pt x="115" y="154"/>
                  </a:lnTo>
                  <a:lnTo>
                    <a:pt x="108" y="154"/>
                  </a:lnTo>
                  <a:lnTo>
                    <a:pt x="98" y="152"/>
                  </a:lnTo>
                  <a:lnTo>
                    <a:pt x="93" y="152"/>
                  </a:lnTo>
                  <a:lnTo>
                    <a:pt x="76" y="152"/>
                  </a:lnTo>
                  <a:lnTo>
                    <a:pt x="71" y="155"/>
                  </a:lnTo>
                  <a:lnTo>
                    <a:pt x="70" y="159"/>
                  </a:lnTo>
                  <a:lnTo>
                    <a:pt x="72" y="162"/>
                  </a:lnTo>
                  <a:lnTo>
                    <a:pt x="93" y="156"/>
                  </a:lnTo>
                  <a:lnTo>
                    <a:pt x="104" y="158"/>
                  </a:lnTo>
                  <a:lnTo>
                    <a:pt x="112" y="159"/>
                  </a:lnTo>
                  <a:lnTo>
                    <a:pt x="123" y="159"/>
                  </a:lnTo>
                  <a:lnTo>
                    <a:pt x="119" y="165"/>
                  </a:lnTo>
                  <a:lnTo>
                    <a:pt x="100" y="163"/>
                  </a:lnTo>
                  <a:lnTo>
                    <a:pt x="104" y="166"/>
                  </a:lnTo>
                  <a:lnTo>
                    <a:pt x="110" y="171"/>
                  </a:lnTo>
                  <a:lnTo>
                    <a:pt x="109" y="175"/>
                  </a:lnTo>
                  <a:lnTo>
                    <a:pt x="104" y="175"/>
                  </a:lnTo>
                  <a:lnTo>
                    <a:pt x="95" y="170"/>
                  </a:lnTo>
                  <a:lnTo>
                    <a:pt x="94" y="175"/>
                  </a:lnTo>
                  <a:lnTo>
                    <a:pt x="93" y="177"/>
                  </a:lnTo>
                  <a:lnTo>
                    <a:pt x="93" y="181"/>
                  </a:lnTo>
                  <a:lnTo>
                    <a:pt x="94" y="181"/>
                  </a:lnTo>
                  <a:lnTo>
                    <a:pt x="97" y="182"/>
                  </a:lnTo>
                  <a:lnTo>
                    <a:pt x="101" y="184"/>
                  </a:lnTo>
                  <a:lnTo>
                    <a:pt x="106" y="186"/>
                  </a:lnTo>
                  <a:lnTo>
                    <a:pt x="117" y="189"/>
                  </a:lnTo>
                  <a:lnTo>
                    <a:pt x="125" y="190"/>
                  </a:lnTo>
                  <a:lnTo>
                    <a:pt x="131" y="192"/>
                  </a:lnTo>
                  <a:lnTo>
                    <a:pt x="131" y="192"/>
                  </a:lnTo>
                  <a:lnTo>
                    <a:pt x="125" y="197"/>
                  </a:lnTo>
                  <a:lnTo>
                    <a:pt x="130" y="200"/>
                  </a:lnTo>
                  <a:lnTo>
                    <a:pt x="134" y="200"/>
                  </a:lnTo>
                  <a:lnTo>
                    <a:pt x="140" y="201"/>
                  </a:lnTo>
                  <a:lnTo>
                    <a:pt x="143" y="201"/>
                  </a:lnTo>
                  <a:lnTo>
                    <a:pt x="147" y="196"/>
                  </a:lnTo>
                  <a:lnTo>
                    <a:pt x="147" y="195"/>
                  </a:lnTo>
                  <a:lnTo>
                    <a:pt x="158" y="190"/>
                  </a:lnTo>
                  <a:lnTo>
                    <a:pt x="160" y="190"/>
                  </a:lnTo>
                  <a:lnTo>
                    <a:pt x="162" y="192"/>
                  </a:lnTo>
                  <a:lnTo>
                    <a:pt x="165" y="193"/>
                  </a:lnTo>
                  <a:lnTo>
                    <a:pt x="169" y="199"/>
                  </a:lnTo>
                  <a:lnTo>
                    <a:pt x="169" y="203"/>
                  </a:lnTo>
                  <a:lnTo>
                    <a:pt x="173" y="204"/>
                  </a:lnTo>
                  <a:lnTo>
                    <a:pt x="172" y="205"/>
                  </a:lnTo>
                  <a:lnTo>
                    <a:pt x="172" y="207"/>
                  </a:lnTo>
                  <a:lnTo>
                    <a:pt x="170" y="208"/>
                  </a:lnTo>
                  <a:lnTo>
                    <a:pt x="164" y="203"/>
                  </a:lnTo>
                  <a:lnTo>
                    <a:pt x="164" y="203"/>
                  </a:lnTo>
                  <a:lnTo>
                    <a:pt x="155" y="200"/>
                  </a:lnTo>
                  <a:lnTo>
                    <a:pt x="147" y="204"/>
                  </a:lnTo>
                  <a:lnTo>
                    <a:pt x="142" y="208"/>
                  </a:lnTo>
                  <a:lnTo>
                    <a:pt x="140" y="208"/>
                  </a:lnTo>
                  <a:lnTo>
                    <a:pt x="132" y="208"/>
                  </a:lnTo>
                  <a:lnTo>
                    <a:pt x="131" y="207"/>
                  </a:lnTo>
                  <a:lnTo>
                    <a:pt x="127" y="205"/>
                  </a:lnTo>
                  <a:lnTo>
                    <a:pt x="120" y="203"/>
                  </a:lnTo>
                  <a:lnTo>
                    <a:pt x="120" y="201"/>
                  </a:lnTo>
                  <a:lnTo>
                    <a:pt x="121" y="196"/>
                  </a:lnTo>
                  <a:lnTo>
                    <a:pt x="112" y="193"/>
                  </a:lnTo>
                  <a:lnTo>
                    <a:pt x="112" y="197"/>
                  </a:lnTo>
                  <a:lnTo>
                    <a:pt x="98" y="190"/>
                  </a:lnTo>
                  <a:lnTo>
                    <a:pt x="97" y="196"/>
                  </a:lnTo>
                  <a:lnTo>
                    <a:pt x="90" y="196"/>
                  </a:lnTo>
                  <a:lnTo>
                    <a:pt x="89" y="195"/>
                  </a:lnTo>
                  <a:lnTo>
                    <a:pt x="82" y="195"/>
                  </a:lnTo>
                  <a:lnTo>
                    <a:pt x="75" y="195"/>
                  </a:lnTo>
                  <a:lnTo>
                    <a:pt x="64" y="200"/>
                  </a:lnTo>
                  <a:lnTo>
                    <a:pt x="65" y="205"/>
                  </a:lnTo>
                  <a:lnTo>
                    <a:pt x="80" y="201"/>
                  </a:lnTo>
                  <a:lnTo>
                    <a:pt x="85" y="201"/>
                  </a:lnTo>
                  <a:lnTo>
                    <a:pt x="86" y="204"/>
                  </a:lnTo>
                  <a:lnTo>
                    <a:pt x="86" y="205"/>
                  </a:lnTo>
                  <a:lnTo>
                    <a:pt x="79" y="207"/>
                  </a:lnTo>
                  <a:lnTo>
                    <a:pt x="78" y="214"/>
                  </a:lnTo>
                  <a:lnTo>
                    <a:pt x="68" y="211"/>
                  </a:lnTo>
                  <a:lnTo>
                    <a:pt x="67" y="223"/>
                  </a:lnTo>
                  <a:lnTo>
                    <a:pt x="75" y="222"/>
                  </a:lnTo>
                  <a:lnTo>
                    <a:pt x="72" y="226"/>
                  </a:lnTo>
                  <a:lnTo>
                    <a:pt x="76" y="227"/>
                  </a:lnTo>
                  <a:lnTo>
                    <a:pt x="85" y="225"/>
                  </a:lnTo>
                  <a:lnTo>
                    <a:pt x="86" y="219"/>
                  </a:lnTo>
                  <a:lnTo>
                    <a:pt x="97" y="219"/>
                  </a:lnTo>
                  <a:lnTo>
                    <a:pt x="104" y="219"/>
                  </a:lnTo>
                  <a:lnTo>
                    <a:pt x="106" y="219"/>
                  </a:lnTo>
                  <a:lnTo>
                    <a:pt x="115" y="216"/>
                  </a:lnTo>
                  <a:lnTo>
                    <a:pt x="116" y="216"/>
                  </a:lnTo>
                  <a:lnTo>
                    <a:pt x="120" y="218"/>
                  </a:lnTo>
                  <a:lnTo>
                    <a:pt x="138" y="222"/>
                  </a:lnTo>
                  <a:lnTo>
                    <a:pt x="140" y="223"/>
                  </a:lnTo>
                  <a:lnTo>
                    <a:pt x="146" y="226"/>
                  </a:lnTo>
                  <a:lnTo>
                    <a:pt x="147" y="229"/>
                  </a:lnTo>
                  <a:lnTo>
                    <a:pt x="146" y="229"/>
                  </a:lnTo>
                  <a:lnTo>
                    <a:pt x="140" y="229"/>
                  </a:lnTo>
                  <a:lnTo>
                    <a:pt x="134" y="229"/>
                  </a:lnTo>
                  <a:lnTo>
                    <a:pt x="131" y="227"/>
                  </a:lnTo>
                  <a:lnTo>
                    <a:pt x="128" y="226"/>
                  </a:lnTo>
                  <a:lnTo>
                    <a:pt x="117" y="223"/>
                  </a:lnTo>
                  <a:lnTo>
                    <a:pt x="113" y="223"/>
                  </a:lnTo>
                  <a:lnTo>
                    <a:pt x="101" y="227"/>
                  </a:lnTo>
                  <a:lnTo>
                    <a:pt x="102" y="233"/>
                  </a:lnTo>
                  <a:lnTo>
                    <a:pt x="101" y="234"/>
                  </a:lnTo>
                  <a:lnTo>
                    <a:pt x="98" y="227"/>
                  </a:lnTo>
                  <a:lnTo>
                    <a:pt x="93" y="227"/>
                  </a:lnTo>
                  <a:lnTo>
                    <a:pt x="91" y="227"/>
                  </a:lnTo>
                  <a:lnTo>
                    <a:pt x="90" y="231"/>
                  </a:lnTo>
                  <a:lnTo>
                    <a:pt x="89" y="235"/>
                  </a:lnTo>
                  <a:lnTo>
                    <a:pt x="82" y="234"/>
                  </a:lnTo>
                  <a:lnTo>
                    <a:pt x="75" y="234"/>
                  </a:lnTo>
                  <a:lnTo>
                    <a:pt x="70" y="235"/>
                  </a:lnTo>
                  <a:lnTo>
                    <a:pt x="57" y="240"/>
                  </a:lnTo>
                  <a:lnTo>
                    <a:pt x="64" y="246"/>
                  </a:lnTo>
                  <a:lnTo>
                    <a:pt x="64" y="248"/>
                  </a:lnTo>
                  <a:lnTo>
                    <a:pt x="65" y="249"/>
                  </a:lnTo>
                  <a:lnTo>
                    <a:pt x="60" y="253"/>
                  </a:lnTo>
                  <a:lnTo>
                    <a:pt x="74" y="255"/>
                  </a:lnTo>
                  <a:lnTo>
                    <a:pt x="80" y="255"/>
                  </a:lnTo>
                  <a:lnTo>
                    <a:pt x="85" y="259"/>
                  </a:lnTo>
                  <a:lnTo>
                    <a:pt x="93" y="267"/>
                  </a:lnTo>
                  <a:lnTo>
                    <a:pt x="90" y="272"/>
                  </a:lnTo>
                  <a:lnTo>
                    <a:pt x="85" y="268"/>
                  </a:lnTo>
                  <a:lnTo>
                    <a:pt x="83" y="267"/>
                  </a:lnTo>
                  <a:lnTo>
                    <a:pt x="78" y="263"/>
                  </a:lnTo>
                  <a:lnTo>
                    <a:pt x="75" y="263"/>
                  </a:lnTo>
                  <a:lnTo>
                    <a:pt x="71" y="261"/>
                  </a:lnTo>
                  <a:lnTo>
                    <a:pt x="71" y="263"/>
                  </a:lnTo>
                  <a:lnTo>
                    <a:pt x="67" y="268"/>
                  </a:lnTo>
                  <a:lnTo>
                    <a:pt x="68" y="268"/>
                  </a:lnTo>
                  <a:lnTo>
                    <a:pt x="71" y="270"/>
                  </a:lnTo>
                  <a:lnTo>
                    <a:pt x="78" y="275"/>
                  </a:lnTo>
                  <a:lnTo>
                    <a:pt x="83" y="274"/>
                  </a:lnTo>
                  <a:lnTo>
                    <a:pt x="87" y="278"/>
                  </a:lnTo>
                  <a:lnTo>
                    <a:pt x="89" y="279"/>
                  </a:lnTo>
                  <a:lnTo>
                    <a:pt x="87" y="280"/>
                  </a:lnTo>
                  <a:lnTo>
                    <a:pt x="83" y="280"/>
                  </a:lnTo>
                  <a:lnTo>
                    <a:pt x="82" y="283"/>
                  </a:lnTo>
                  <a:lnTo>
                    <a:pt x="80" y="287"/>
                  </a:lnTo>
                  <a:lnTo>
                    <a:pt x="83" y="289"/>
                  </a:lnTo>
                  <a:lnTo>
                    <a:pt x="86" y="289"/>
                  </a:lnTo>
                  <a:lnTo>
                    <a:pt x="94" y="283"/>
                  </a:lnTo>
                  <a:lnTo>
                    <a:pt x="98" y="280"/>
                  </a:lnTo>
                  <a:lnTo>
                    <a:pt x="100" y="287"/>
                  </a:lnTo>
                  <a:lnTo>
                    <a:pt x="102" y="300"/>
                  </a:lnTo>
                  <a:lnTo>
                    <a:pt x="106" y="298"/>
                  </a:lnTo>
                  <a:lnTo>
                    <a:pt x="108" y="298"/>
                  </a:lnTo>
                  <a:lnTo>
                    <a:pt x="116" y="298"/>
                  </a:lnTo>
                  <a:lnTo>
                    <a:pt x="117" y="297"/>
                  </a:lnTo>
                  <a:lnTo>
                    <a:pt x="130" y="290"/>
                  </a:lnTo>
                  <a:lnTo>
                    <a:pt x="132" y="283"/>
                  </a:lnTo>
                  <a:lnTo>
                    <a:pt x="140" y="286"/>
                  </a:lnTo>
                  <a:lnTo>
                    <a:pt x="143" y="287"/>
                  </a:lnTo>
                  <a:lnTo>
                    <a:pt x="146" y="280"/>
                  </a:lnTo>
                  <a:lnTo>
                    <a:pt x="154" y="283"/>
                  </a:lnTo>
                  <a:lnTo>
                    <a:pt x="155" y="279"/>
                  </a:lnTo>
                  <a:lnTo>
                    <a:pt x="155" y="279"/>
                  </a:lnTo>
                  <a:lnTo>
                    <a:pt x="161" y="274"/>
                  </a:lnTo>
                  <a:lnTo>
                    <a:pt x="161" y="279"/>
                  </a:lnTo>
                  <a:lnTo>
                    <a:pt x="161" y="283"/>
                  </a:lnTo>
                  <a:lnTo>
                    <a:pt x="166" y="287"/>
                  </a:lnTo>
                  <a:lnTo>
                    <a:pt x="174" y="287"/>
                  </a:lnTo>
                  <a:lnTo>
                    <a:pt x="181" y="282"/>
                  </a:lnTo>
                  <a:lnTo>
                    <a:pt x="189" y="279"/>
                  </a:lnTo>
                  <a:lnTo>
                    <a:pt x="191" y="275"/>
                  </a:lnTo>
                  <a:lnTo>
                    <a:pt x="194" y="276"/>
                  </a:lnTo>
                  <a:lnTo>
                    <a:pt x="195" y="279"/>
                  </a:lnTo>
                  <a:lnTo>
                    <a:pt x="191" y="282"/>
                  </a:lnTo>
                  <a:lnTo>
                    <a:pt x="184" y="287"/>
                  </a:lnTo>
                  <a:lnTo>
                    <a:pt x="191" y="291"/>
                  </a:lnTo>
                  <a:lnTo>
                    <a:pt x="196" y="291"/>
                  </a:lnTo>
                  <a:lnTo>
                    <a:pt x="196" y="290"/>
                  </a:lnTo>
                  <a:lnTo>
                    <a:pt x="198" y="290"/>
                  </a:lnTo>
                  <a:lnTo>
                    <a:pt x="202" y="289"/>
                  </a:lnTo>
                  <a:lnTo>
                    <a:pt x="210" y="285"/>
                  </a:lnTo>
                  <a:lnTo>
                    <a:pt x="210" y="291"/>
                  </a:lnTo>
                  <a:lnTo>
                    <a:pt x="211" y="294"/>
                  </a:lnTo>
                  <a:lnTo>
                    <a:pt x="229" y="308"/>
                  </a:lnTo>
                  <a:lnTo>
                    <a:pt x="240" y="309"/>
                  </a:lnTo>
                  <a:lnTo>
                    <a:pt x="240" y="305"/>
                  </a:lnTo>
                  <a:lnTo>
                    <a:pt x="249" y="302"/>
                  </a:lnTo>
                  <a:lnTo>
                    <a:pt x="251" y="298"/>
                  </a:lnTo>
                  <a:lnTo>
                    <a:pt x="251" y="295"/>
                  </a:lnTo>
                  <a:lnTo>
                    <a:pt x="252" y="286"/>
                  </a:lnTo>
                  <a:lnTo>
                    <a:pt x="247" y="285"/>
                  </a:lnTo>
                  <a:lnTo>
                    <a:pt x="247" y="279"/>
                  </a:lnTo>
                  <a:lnTo>
                    <a:pt x="254" y="282"/>
                  </a:lnTo>
                  <a:lnTo>
                    <a:pt x="252" y="276"/>
                  </a:lnTo>
                  <a:lnTo>
                    <a:pt x="251" y="274"/>
                  </a:lnTo>
                  <a:lnTo>
                    <a:pt x="251" y="270"/>
                  </a:lnTo>
                  <a:lnTo>
                    <a:pt x="249" y="267"/>
                  </a:lnTo>
                  <a:lnTo>
                    <a:pt x="254" y="268"/>
                  </a:lnTo>
                  <a:lnTo>
                    <a:pt x="255" y="263"/>
                  </a:lnTo>
                  <a:lnTo>
                    <a:pt x="259" y="261"/>
                  </a:lnTo>
                  <a:lnTo>
                    <a:pt x="259" y="265"/>
                  </a:lnTo>
                  <a:lnTo>
                    <a:pt x="259" y="274"/>
                  </a:lnTo>
                  <a:lnTo>
                    <a:pt x="262" y="271"/>
                  </a:lnTo>
                  <a:lnTo>
                    <a:pt x="264" y="268"/>
                  </a:lnTo>
                  <a:lnTo>
                    <a:pt x="266" y="265"/>
                  </a:lnTo>
                  <a:lnTo>
                    <a:pt x="267" y="265"/>
                  </a:lnTo>
                  <a:lnTo>
                    <a:pt x="271" y="256"/>
                  </a:lnTo>
                  <a:lnTo>
                    <a:pt x="278" y="249"/>
                  </a:lnTo>
                  <a:lnTo>
                    <a:pt x="279" y="245"/>
                  </a:lnTo>
                  <a:lnTo>
                    <a:pt x="282" y="235"/>
                  </a:lnTo>
                  <a:lnTo>
                    <a:pt x="288" y="233"/>
                  </a:lnTo>
                  <a:lnTo>
                    <a:pt x="288" y="234"/>
                  </a:lnTo>
                  <a:lnTo>
                    <a:pt x="286" y="241"/>
                  </a:lnTo>
                  <a:lnTo>
                    <a:pt x="285" y="242"/>
                  </a:lnTo>
                  <a:lnTo>
                    <a:pt x="279" y="255"/>
                  </a:lnTo>
                  <a:lnTo>
                    <a:pt x="274" y="265"/>
                  </a:lnTo>
                  <a:lnTo>
                    <a:pt x="273" y="270"/>
                  </a:lnTo>
                  <a:lnTo>
                    <a:pt x="269" y="272"/>
                  </a:lnTo>
                  <a:lnTo>
                    <a:pt x="263" y="276"/>
                  </a:lnTo>
                  <a:lnTo>
                    <a:pt x="262" y="278"/>
                  </a:lnTo>
                  <a:lnTo>
                    <a:pt x="259" y="280"/>
                  </a:lnTo>
                  <a:lnTo>
                    <a:pt x="259" y="282"/>
                  </a:lnTo>
                  <a:lnTo>
                    <a:pt x="260" y="285"/>
                  </a:lnTo>
                  <a:lnTo>
                    <a:pt x="262" y="285"/>
                  </a:lnTo>
                  <a:lnTo>
                    <a:pt x="269" y="289"/>
                  </a:lnTo>
                  <a:lnTo>
                    <a:pt x="270" y="290"/>
                  </a:lnTo>
                  <a:lnTo>
                    <a:pt x="273" y="294"/>
                  </a:lnTo>
                  <a:lnTo>
                    <a:pt x="275" y="294"/>
                  </a:lnTo>
                  <a:lnTo>
                    <a:pt x="285" y="294"/>
                  </a:lnTo>
                  <a:lnTo>
                    <a:pt x="293" y="300"/>
                  </a:lnTo>
                  <a:lnTo>
                    <a:pt x="294" y="300"/>
                  </a:lnTo>
                  <a:lnTo>
                    <a:pt x="294" y="301"/>
                  </a:lnTo>
                  <a:lnTo>
                    <a:pt x="303" y="305"/>
                  </a:lnTo>
                  <a:lnTo>
                    <a:pt x="308" y="302"/>
                  </a:lnTo>
                  <a:lnTo>
                    <a:pt x="315" y="295"/>
                  </a:lnTo>
                  <a:lnTo>
                    <a:pt x="320" y="291"/>
                  </a:lnTo>
                  <a:lnTo>
                    <a:pt x="320" y="290"/>
                  </a:lnTo>
                  <a:lnTo>
                    <a:pt x="324" y="286"/>
                  </a:lnTo>
                  <a:lnTo>
                    <a:pt x="326" y="286"/>
                  </a:lnTo>
                  <a:lnTo>
                    <a:pt x="327" y="283"/>
                  </a:lnTo>
                  <a:lnTo>
                    <a:pt x="333" y="279"/>
                  </a:lnTo>
                  <a:lnTo>
                    <a:pt x="333" y="280"/>
                  </a:lnTo>
                  <a:lnTo>
                    <a:pt x="333" y="283"/>
                  </a:lnTo>
                  <a:lnTo>
                    <a:pt x="328" y="286"/>
                  </a:lnTo>
                  <a:lnTo>
                    <a:pt x="327" y="290"/>
                  </a:lnTo>
                  <a:lnTo>
                    <a:pt x="327" y="291"/>
                  </a:lnTo>
                  <a:lnTo>
                    <a:pt x="326" y="294"/>
                  </a:lnTo>
                  <a:lnTo>
                    <a:pt x="330" y="297"/>
                  </a:lnTo>
                  <a:lnTo>
                    <a:pt x="328" y="297"/>
                  </a:lnTo>
                  <a:lnTo>
                    <a:pt x="324" y="298"/>
                  </a:lnTo>
                  <a:lnTo>
                    <a:pt x="319" y="298"/>
                  </a:lnTo>
                  <a:lnTo>
                    <a:pt x="312" y="305"/>
                  </a:lnTo>
                  <a:lnTo>
                    <a:pt x="308" y="308"/>
                  </a:lnTo>
                  <a:lnTo>
                    <a:pt x="307" y="309"/>
                  </a:lnTo>
                  <a:lnTo>
                    <a:pt x="300" y="309"/>
                  </a:lnTo>
                  <a:lnTo>
                    <a:pt x="299" y="309"/>
                  </a:lnTo>
                  <a:lnTo>
                    <a:pt x="300" y="315"/>
                  </a:lnTo>
                  <a:lnTo>
                    <a:pt x="304" y="316"/>
                  </a:lnTo>
                  <a:lnTo>
                    <a:pt x="305" y="317"/>
                  </a:lnTo>
                  <a:lnTo>
                    <a:pt x="312" y="312"/>
                  </a:lnTo>
                  <a:lnTo>
                    <a:pt x="314" y="312"/>
                  </a:lnTo>
                  <a:lnTo>
                    <a:pt x="316" y="310"/>
                  </a:lnTo>
                  <a:lnTo>
                    <a:pt x="319" y="312"/>
                  </a:lnTo>
                  <a:lnTo>
                    <a:pt x="327" y="312"/>
                  </a:lnTo>
                  <a:lnTo>
                    <a:pt x="328" y="309"/>
                  </a:lnTo>
                  <a:lnTo>
                    <a:pt x="334" y="305"/>
                  </a:lnTo>
                  <a:lnTo>
                    <a:pt x="338" y="304"/>
                  </a:lnTo>
                  <a:lnTo>
                    <a:pt x="339" y="305"/>
                  </a:lnTo>
                  <a:lnTo>
                    <a:pt x="345" y="309"/>
                  </a:lnTo>
                  <a:lnTo>
                    <a:pt x="348" y="310"/>
                  </a:lnTo>
                  <a:lnTo>
                    <a:pt x="350" y="309"/>
                  </a:lnTo>
                  <a:lnTo>
                    <a:pt x="353" y="309"/>
                  </a:lnTo>
                  <a:lnTo>
                    <a:pt x="357" y="308"/>
                  </a:lnTo>
                  <a:lnTo>
                    <a:pt x="360" y="306"/>
                  </a:lnTo>
                  <a:lnTo>
                    <a:pt x="358" y="305"/>
                  </a:lnTo>
                  <a:lnTo>
                    <a:pt x="357" y="305"/>
                  </a:lnTo>
                  <a:lnTo>
                    <a:pt x="356" y="302"/>
                  </a:lnTo>
                  <a:lnTo>
                    <a:pt x="354" y="298"/>
                  </a:lnTo>
                  <a:lnTo>
                    <a:pt x="354" y="295"/>
                  </a:lnTo>
                  <a:lnTo>
                    <a:pt x="353" y="283"/>
                  </a:lnTo>
                  <a:lnTo>
                    <a:pt x="345" y="275"/>
                  </a:lnTo>
                  <a:lnTo>
                    <a:pt x="345" y="272"/>
                  </a:lnTo>
                  <a:lnTo>
                    <a:pt x="346" y="271"/>
                  </a:lnTo>
                  <a:lnTo>
                    <a:pt x="356" y="264"/>
                  </a:lnTo>
                  <a:lnTo>
                    <a:pt x="358" y="257"/>
                  </a:lnTo>
                  <a:lnTo>
                    <a:pt x="354" y="253"/>
                  </a:lnTo>
                  <a:lnTo>
                    <a:pt x="353" y="252"/>
                  </a:lnTo>
                  <a:lnTo>
                    <a:pt x="352" y="252"/>
                  </a:lnTo>
                  <a:lnTo>
                    <a:pt x="353" y="248"/>
                  </a:lnTo>
                  <a:lnTo>
                    <a:pt x="353" y="246"/>
                  </a:lnTo>
                  <a:lnTo>
                    <a:pt x="353" y="246"/>
                  </a:lnTo>
                  <a:lnTo>
                    <a:pt x="357" y="248"/>
                  </a:lnTo>
                  <a:lnTo>
                    <a:pt x="357" y="249"/>
                  </a:lnTo>
                  <a:lnTo>
                    <a:pt x="360" y="250"/>
                  </a:lnTo>
                  <a:lnTo>
                    <a:pt x="361" y="249"/>
                  </a:lnTo>
                  <a:lnTo>
                    <a:pt x="363" y="249"/>
                  </a:lnTo>
                  <a:lnTo>
                    <a:pt x="372" y="245"/>
                  </a:lnTo>
                  <a:lnTo>
                    <a:pt x="372" y="241"/>
                  </a:lnTo>
                  <a:lnTo>
                    <a:pt x="372" y="237"/>
                  </a:lnTo>
                  <a:lnTo>
                    <a:pt x="375" y="237"/>
                  </a:lnTo>
                  <a:lnTo>
                    <a:pt x="378" y="235"/>
                  </a:lnTo>
                  <a:lnTo>
                    <a:pt x="382" y="234"/>
                  </a:lnTo>
                  <a:lnTo>
                    <a:pt x="393" y="226"/>
                  </a:lnTo>
                  <a:lnTo>
                    <a:pt x="394" y="227"/>
                  </a:lnTo>
                  <a:lnTo>
                    <a:pt x="394" y="229"/>
                  </a:lnTo>
                  <a:lnTo>
                    <a:pt x="391" y="233"/>
                  </a:lnTo>
                  <a:lnTo>
                    <a:pt x="383" y="240"/>
                  </a:lnTo>
                  <a:lnTo>
                    <a:pt x="379" y="246"/>
                  </a:lnTo>
                  <a:lnTo>
                    <a:pt x="371" y="249"/>
                  </a:lnTo>
                  <a:lnTo>
                    <a:pt x="365" y="257"/>
                  </a:lnTo>
                  <a:lnTo>
                    <a:pt x="363" y="265"/>
                  </a:lnTo>
                  <a:lnTo>
                    <a:pt x="360" y="268"/>
                  </a:lnTo>
                  <a:lnTo>
                    <a:pt x="353" y="274"/>
                  </a:lnTo>
                  <a:lnTo>
                    <a:pt x="354" y="275"/>
                  </a:lnTo>
                  <a:lnTo>
                    <a:pt x="360" y="282"/>
                  </a:lnTo>
                  <a:lnTo>
                    <a:pt x="360" y="297"/>
                  </a:lnTo>
                  <a:lnTo>
                    <a:pt x="361" y="300"/>
                  </a:lnTo>
                  <a:lnTo>
                    <a:pt x="365" y="301"/>
                  </a:lnTo>
                  <a:lnTo>
                    <a:pt x="376" y="298"/>
                  </a:lnTo>
                  <a:lnTo>
                    <a:pt x="388" y="298"/>
                  </a:lnTo>
                  <a:lnTo>
                    <a:pt x="393" y="294"/>
                  </a:lnTo>
                  <a:lnTo>
                    <a:pt x="397" y="294"/>
                  </a:lnTo>
                  <a:lnTo>
                    <a:pt x="399" y="298"/>
                  </a:lnTo>
                  <a:lnTo>
                    <a:pt x="394" y="301"/>
                  </a:lnTo>
                  <a:lnTo>
                    <a:pt x="390" y="306"/>
                  </a:lnTo>
                  <a:lnTo>
                    <a:pt x="387" y="308"/>
                  </a:lnTo>
                  <a:lnTo>
                    <a:pt x="380" y="306"/>
                  </a:lnTo>
                  <a:lnTo>
                    <a:pt x="371" y="309"/>
                  </a:lnTo>
                  <a:lnTo>
                    <a:pt x="368" y="309"/>
                  </a:lnTo>
                  <a:lnTo>
                    <a:pt x="360" y="312"/>
                  </a:lnTo>
                  <a:lnTo>
                    <a:pt x="356" y="313"/>
                  </a:lnTo>
                  <a:lnTo>
                    <a:pt x="356" y="315"/>
                  </a:lnTo>
                  <a:lnTo>
                    <a:pt x="358" y="316"/>
                  </a:lnTo>
                  <a:lnTo>
                    <a:pt x="363" y="321"/>
                  </a:lnTo>
                  <a:lnTo>
                    <a:pt x="365" y="328"/>
                  </a:lnTo>
                  <a:lnTo>
                    <a:pt x="360" y="328"/>
                  </a:lnTo>
                  <a:lnTo>
                    <a:pt x="358" y="325"/>
                  </a:lnTo>
                  <a:lnTo>
                    <a:pt x="354" y="321"/>
                  </a:lnTo>
                  <a:lnTo>
                    <a:pt x="353" y="320"/>
                  </a:lnTo>
                  <a:lnTo>
                    <a:pt x="352" y="319"/>
                  </a:lnTo>
                  <a:lnTo>
                    <a:pt x="349" y="317"/>
                  </a:lnTo>
                  <a:lnTo>
                    <a:pt x="346" y="317"/>
                  </a:lnTo>
                  <a:lnTo>
                    <a:pt x="343" y="316"/>
                  </a:lnTo>
                  <a:lnTo>
                    <a:pt x="339" y="315"/>
                  </a:lnTo>
                  <a:lnTo>
                    <a:pt x="331" y="321"/>
                  </a:lnTo>
                  <a:lnTo>
                    <a:pt x="328" y="321"/>
                  </a:lnTo>
                  <a:lnTo>
                    <a:pt x="315" y="320"/>
                  </a:lnTo>
                  <a:lnTo>
                    <a:pt x="312" y="321"/>
                  </a:lnTo>
                  <a:lnTo>
                    <a:pt x="309" y="324"/>
                  </a:lnTo>
                  <a:lnTo>
                    <a:pt x="311" y="331"/>
                  </a:lnTo>
                  <a:lnTo>
                    <a:pt x="311" y="332"/>
                  </a:lnTo>
                  <a:lnTo>
                    <a:pt x="309" y="335"/>
                  </a:lnTo>
                  <a:lnTo>
                    <a:pt x="311" y="338"/>
                  </a:lnTo>
                  <a:lnTo>
                    <a:pt x="312" y="343"/>
                  </a:lnTo>
                  <a:lnTo>
                    <a:pt x="315" y="355"/>
                  </a:lnTo>
                  <a:lnTo>
                    <a:pt x="319" y="360"/>
                  </a:lnTo>
                  <a:lnTo>
                    <a:pt x="327" y="364"/>
                  </a:lnTo>
                  <a:lnTo>
                    <a:pt x="327" y="365"/>
                  </a:lnTo>
                  <a:lnTo>
                    <a:pt x="327" y="370"/>
                  </a:lnTo>
                  <a:lnTo>
                    <a:pt x="324" y="376"/>
                  </a:lnTo>
                  <a:lnTo>
                    <a:pt x="323" y="376"/>
                  </a:lnTo>
                  <a:lnTo>
                    <a:pt x="322" y="377"/>
                  </a:lnTo>
                  <a:lnTo>
                    <a:pt x="315" y="384"/>
                  </a:lnTo>
                  <a:lnTo>
                    <a:pt x="315" y="381"/>
                  </a:lnTo>
                  <a:lnTo>
                    <a:pt x="316" y="377"/>
                  </a:lnTo>
                  <a:lnTo>
                    <a:pt x="319" y="373"/>
                  </a:lnTo>
                  <a:lnTo>
                    <a:pt x="319" y="368"/>
                  </a:lnTo>
                  <a:lnTo>
                    <a:pt x="312" y="362"/>
                  </a:lnTo>
                  <a:lnTo>
                    <a:pt x="307" y="354"/>
                  </a:lnTo>
                  <a:lnTo>
                    <a:pt x="300" y="358"/>
                  </a:lnTo>
                  <a:lnTo>
                    <a:pt x="294" y="362"/>
                  </a:lnTo>
                  <a:lnTo>
                    <a:pt x="288" y="365"/>
                  </a:lnTo>
                  <a:lnTo>
                    <a:pt x="285" y="372"/>
                  </a:lnTo>
                  <a:lnTo>
                    <a:pt x="281" y="373"/>
                  </a:lnTo>
                  <a:lnTo>
                    <a:pt x="285" y="362"/>
                  </a:lnTo>
                  <a:lnTo>
                    <a:pt x="289" y="358"/>
                  </a:lnTo>
                  <a:lnTo>
                    <a:pt x="300" y="351"/>
                  </a:lnTo>
                  <a:lnTo>
                    <a:pt x="304" y="347"/>
                  </a:lnTo>
                  <a:lnTo>
                    <a:pt x="304" y="342"/>
                  </a:lnTo>
                  <a:lnTo>
                    <a:pt x="304" y="340"/>
                  </a:lnTo>
                  <a:lnTo>
                    <a:pt x="303" y="335"/>
                  </a:lnTo>
                  <a:lnTo>
                    <a:pt x="301" y="327"/>
                  </a:lnTo>
                  <a:lnTo>
                    <a:pt x="299" y="327"/>
                  </a:lnTo>
                  <a:lnTo>
                    <a:pt x="297" y="327"/>
                  </a:lnTo>
                  <a:lnTo>
                    <a:pt x="293" y="327"/>
                  </a:lnTo>
                  <a:lnTo>
                    <a:pt x="290" y="321"/>
                  </a:lnTo>
                  <a:lnTo>
                    <a:pt x="289" y="320"/>
                  </a:lnTo>
                  <a:lnTo>
                    <a:pt x="290" y="313"/>
                  </a:lnTo>
                  <a:lnTo>
                    <a:pt x="285" y="308"/>
                  </a:lnTo>
                  <a:lnTo>
                    <a:pt x="279" y="306"/>
                  </a:lnTo>
                  <a:lnTo>
                    <a:pt x="277" y="306"/>
                  </a:lnTo>
                  <a:lnTo>
                    <a:pt x="274" y="306"/>
                  </a:lnTo>
                  <a:lnTo>
                    <a:pt x="271" y="305"/>
                  </a:lnTo>
                  <a:lnTo>
                    <a:pt x="264" y="300"/>
                  </a:lnTo>
                  <a:lnTo>
                    <a:pt x="262" y="297"/>
                  </a:lnTo>
                  <a:lnTo>
                    <a:pt x="262" y="300"/>
                  </a:lnTo>
                  <a:lnTo>
                    <a:pt x="255" y="313"/>
                  </a:lnTo>
                  <a:lnTo>
                    <a:pt x="254" y="317"/>
                  </a:lnTo>
                  <a:lnTo>
                    <a:pt x="252" y="315"/>
                  </a:lnTo>
                  <a:lnTo>
                    <a:pt x="248" y="312"/>
                  </a:lnTo>
                  <a:lnTo>
                    <a:pt x="241" y="317"/>
                  </a:lnTo>
                  <a:lnTo>
                    <a:pt x="233" y="321"/>
                  </a:lnTo>
                  <a:lnTo>
                    <a:pt x="232" y="327"/>
                  </a:lnTo>
                  <a:lnTo>
                    <a:pt x="229" y="332"/>
                  </a:lnTo>
                  <a:lnTo>
                    <a:pt x="228" y="334"/>
                  </a:lnTo>
                  <a:lnTo>
                    <a:pt x="224" y="331"/>
                  </a:lnTo>
                  <a:lnTo>
                    <a:pt x="228" y="321"/>
                  </a:lnTo>
                  <a:lnTo>
                    <a:pt x="229" y="320"/>
                  </a:lnTo>
                  <a:lnTo>
                    <a:pt x="221" y="319"/>
                  </a:lnTo>
                  <a:lnTo>
                    <a:pt x="219" y="321"/>
                  </a:lnTo>
                  <a:lnTo>
                    <a:pt x="215" y="325"/>
                  </a:lnTo>
                  <a:lnTo>
                    <a:pt x="213" y="323"/>
                  </a:lnTo>
                  <a:lnTo>
                    <a:pt x="214" y="321"/>
                  </a:lnTo>
                  <a:lnTo>
                    <a:pt x="217" y="317"/>
                  </a:lnTo>
                  <a:lnTo>
                    <a:pt x="218" y="315"/>
                  </a:lnTo>
                  <a:lnTo>
                    <a:pt x="217" y="310"/>
                  </a:lnTo>
                  <a:lnTo>
                    <a:pt x="211" y="309"/>
                  </a:lnTo>
                  <a:lnTo>
                    <a:pt x="207" y="309"/>
                  </a:lnTo>
                  <a:lnTo>
                    <a:pt x="202" y="306"/>
                  </a:lnTo>
                  <a:lnTo>
                    <a:pt x="199" y="305"/>
                  </a:lnTo>
                  <a:lnTo>
                    <a:pt x="196" y="304"/>
                  </a:lnTo>
                  <a:lnTo>
                    <a:pt x="188" y="304"/>
                  </a:lnTo>
                  <a:lnTo>
                    <a:pt x="185" y="304"/>
                  </a:lnTo>
                  <a:lnTo>
                    <a:pt x="179" y="298"/>
                  </a:lnTo>
                  <a:lnTo>
                    <a:pt x="177" y="297"/>
                  </a:lnTo>
                  <a:lnTo>
                    <a:pt x="166" y="294"/>
                  </a:lnTo>
                  <a:lnTo>
                    <a:pt x="164" y="300"/>
                  </a:lnTo>
                  <a:lnTo>
                    <a:pt x="164" y="304"/>
                  </a:lnTo>
                  <a:lnTo>
                    <a:pt x="162" y="304"/>
                  </a:lnTo>
                  <a:lnTo>
                    <a:pt x="160" y="305"/>
                  </a:lnTo>
                  <a:lnTo>
                    <a:pt x="157" y="310"/>
                  </a:lnTo>
                  <a:lnTo>
                    <a:pt x="153" y="312"/>
                  </a:lnTo>
                  <a:lnTo>
                    <a:pt x="153" y="309"/>
                  </a:lnTo>
                  <a:lnTo>
                    <a:pt x="155" y="305"/>
                  </a:lnTo>
                  <a:lnTo>
                    <a:pt x="157" y="297"/>
                  </a:lnTo>
                  <a:lnTo>
                    <a:pt x="153" y="295"/>
                  </a:lnTo>
                  <a:lnTo>
                    <a:pt x="151" y="298"/>
                  </a:lnTo>
                  <a:lnTo>
                    <a:pt x="142" y="300"/>
                  </a:lnTo>
                  <a:lnTo>
                    <a:pt x="140" y="300"/>
                  </a:lnTo>
                  <a:lnTo>
                    <a:pt x="136" y="297"/>
                  </a:lnTo>
                  <a:lnTo>
                    <a:pt x="132" y="302"/>
                  </a:lnTo>
                  <a:lnTo>
                    <a:pt x="134" y="305"/>
                  </a:lnTo>
                  <a:lnTo>
                    <a:pt x="135" y="306"/>
                  </a:lnTo>
                  <a:lnTo>
                    <a:pt x="132" y="308"/>
                  </a:lnTo>
                  <a:lnTo>
                    <a:pt x="131" y="306"/>
                  </a:lnTo>
                  <a:lnTo>
                    <a:pt x="128" y="304"/>
                  </a:lnTo>
                  <a:lnTo>
                    <a:pt x="127" y="304"/>
                  </a:lnTo>
                  <a:lnTo>
                    <a:pt x="123" y="305"/>
                  </a:lnTo>
                  <a:lnTo>
                    <a:pt x="120" y="306"/>
                  </a:lnTo>
                  <a:lnTo>
                    <a:pt x="115" y="308"/>
                  </a:lnTo>
                  <a:lnTo>
                    <a:pt x="113" y="308"/>
                  </a:lnTo>
                  <a:lnTo>
                    <a:pt x="113" y="312"/>
                  </a:lnTo>
                  <a:lnTo>
                    <a:pt x="110" y="321"/>
                  </a:lnTo>
                  <a:lnTo>
                    <a:pt x="109" y="321"/>
                  </a:lnTo>
                  <a:lnTo>
                    <a:pt x="108" y="321"/>
                  </a:lnTo>
                  <a:lnTo>
                    <a:pt x="108" y="315"/>
                  </a:lnTo>
                  <a:lnTo>
                    <a:pt x="108" y="312"/>
                  </a:lnTo>
                  <a:lnTo>
                    <a:pt x="102" y="313"/>
                  </a:lnTo>
                  <a:lnTo>
                    <a:pt x="93" y="310"/>
                  </a:lnTo>
                  <a:lnTo>
                    <a:pt x="90" y="304"/>
                  </a:lnTo>
                  <a:lnTo>
                    <a:pt x="87" y="302"/>
                  </a:lnTo>
                  <a:lnTo>
                    <a:pt x="86" y="301"/>
                  </a:lnTo>
                  <a:lnTo>
                    <a:pt x="85" y="300"/>
                  </a:lnTo>
                  <a:lnTo>
                    <a:pt x="76" y="295"/>
                  </a:lnTo>
                  <a:lnTo>
                    <a:pt x="74" y="294"/>
                  </a:lnTo>
                  <a:lnTo>
                    <a:pt x="72" y="293"/>
                  </a:lnTo>
                  <a:lnTo>
                    <a:pt x="61" y="297"/>
                  </a:lnTo>
                  <a:lnTo>
                    <a:pt x="59" y="297"/>
                  </a:lnTo>
                  <a:lnTo>
                    <a:pt x="55" y="301"/>
                  </a:lnTo>
                  <a:lnTo>
                    <a:pt x="55" y="302"/>
                  </a:lnTo>
                  <a:lnTo>
                    <a:pt x="56" y="306"/>
                  </a:lnTo>
                  <a:lnTo>
                    <a:pt x="55" y="316"/>
                  </a:lnTo>
                  <a:lnTo>
                    <a:pt x="55" y="319"/>
                  </a:lnTo>
                  <a:lnTo>
                    <a:pt x="57" y="320"/>
                  </a:lnTo>
                  <a:lnTo>
                    <a:pt x="61" y="317"/>
                  </a:lnTo>
                  <a:lnTo>
                    <a:pt x="70" y="316"/>
                  </a:lnTo>
                  <a:lnTo>
                    <a:pt x="71" y="317"/>
                  </a:lnTo>
                  <a:lnTo>
                    <a:pt x="71" y="319"/>
                  </a:lnTo>
                  <a:lnTo>
                    <a:pt x="72" y="321"/>
                  </a:lnTo>
                  <a:lnTo>
                    <a:pt x="74" y="321"/>
                  </a:lnTo>
                  <a:lnTo>
                    <a:pt x="74" y="323"/>
                  </a:lnTo>
                  <a:lnTo>
                    <a:pt x="79" y="323"/>
                  </a:lnTo>
                  <a:lnTo>
                    <a:pt x="79" y="325"/>
                  </a:lnTo>
                  <a:lnTo>
                    <a:pt x="68" y="325"/>
                  </a:lnTo>
                  <a:lnTo>
                    <a:pt x="67" y="325"/>
                  </a:lnTo>
                  <a:lnTo>
                    <a:pt x="64" y="325"/>
                  </a:lnTo>
                  <a:lnTo>
                    <a:pt x="64" y="328"/>
                  </a:lnTo>
                  <a:lnTo>
                    <a:pt x="64" y="331"/>
                  </a:lnTo>
                  <a:lnTo>
                    <a:pt x="63" y="331"/>
                  </a:lnTo>
                  <a:lnTo>
                    <a:pt x="61" y="332"/>
                  </a:lnTo>
                  <a:lnTo>
                    <a:pt x="60" y="328"/>
                  </a:lnTo>
                  <a:lnTo>
                    <a:pt x="49" y="323"/>
                  </a:lnTo>
                  <a:lnTo>
                    <a:pt x="49" y="328"/>
                  </a:lnTo>
                  <a:lnTo>
                    <a:pt x="53" y="336"/>
                  </a:lnTo>
                  <a:lnTo>
                    <a:pt x="52" y="346"/>
                  </a:lnTo>
                  <a:lnTo>
                    <a:pt x="50" y="353"/>
                  </a:lnTo>
                  <a:lnTo>
                    <a:pt x="50" y="354"/>
                  </a:lnTo>
                  <a:lnTo>
                    <a:pt x="56" y="358"/>
                  </a:lnTo>
                  <a:lnTo>
                    <a:pt x="57" y="358"/>
                  </a:lnTo>
                  <a:lnTo>
                    <a:pt x="63" y="357"/>
                  </a:lnTo>
                  <a:lnTo>
                    <a:pt x="65" y="354"/>
                  </a:lnTo>
                  <a:lnTo>
                    <a:pt x="68" y="361"/>
                  </a:lnTo>
                  <a:lnTo>
                    <a:pt x="74" y="362"/>
                  </a:lnTo>
                  <a:lnTo>
                    <a:pt x="79" y="364"/>
                  </a:lnTo>
                  <a:lnTo>
                    <a:pt x="85" y="360"/>
                  </a:lnTo>
                  <a:lnTo>
                    <a:pt x="89" y="350"/>
                  </a:lnTo>
                  <a:lnTo>
                    <a:pt x="93" y="350"/>
                  </a:lnTo>
                  <a:lnTo>
                    <a:pt x="101" y="350"/>
                  </a:lnTo>
                  <a:lnTo>
                    <a:pt x="108" y="345"/>
                  </a:lnTo>
                  <a:lnTo>
                    <a:pt x="112" y="346"/>
                  </a:lnTo>
                  <a:lnTo>
                    <a:pt x="106" y="351"/>
                  </a:lnTo>
                  <a:lnTo>
                    <a:pt x="110" y="354"/>
                  </a:lnTo>
                  <a:lnTo>
                    <a:pt x="113" y="354"/>
                  </a:lnTo>
                  <a:lnTo>
                    <a:pt x="117" y="355"/>
                  </a:lnTo>
                  <a:lnTo>
                    <a:pt x="119" y="355"/>
                  </a:lnTo>
                  <a:lnTo>
                    <a:pt x="119" y="357"/>
                  </a:lnTo>
                  <a:lnTo>
                    <a:pt x="117" y="358"/>
                  </a:lnTo>
                  <a:lnTo>
                    <a:pt x="110" y="358"/>
                  </a:lnTo>
                  <a:lnTo>
                    <a:pt x="106" y="360"/>
                  </a:lnTo>
                  <a:lnTo>
                    <a:pt x="102" y="355"/>
                  </a:lnTo>
                  <a:lnTo>
                    <a:pt x="94" y="355"/>
                  </a:lnTo>
                  <a:lnTo>
                    <a:pt x="93" y="355"/>
                  </a:lnTo>
                  <a:lnTo>
                    <a:pt x="91" y="355"/>
                  </a:lnTo>
                  <a:lnTo>
                    <a:pt x="89" y="360"/>
                  </a:lnTo>
                  <a:lnTo>
                    <a:pt x="91" y="366"/>
                  </a:lnTo>
                  <a:lnTo>
                    <a:pt x="86" y="368"/>
                  </a:lnTo>
                  <a:lnTo>
                    <a:pt x="80" y="369"/>
                  </a:lnTo>
                  <a:lnTo>
                    <a:pt x="79" y="370"/>
                  </a:lnTo>
                  <a:lnTo>
                    <a:pt x="74" y="377"/>
                  </a:lnTo>
                  <a:lnTo>
                    <a:pt x="79" y="383"/>
                  </a:lnTo>
                  <a:lnTo>
                    <a:pt x="83" y="381"/>
                  </a:lnTo>
                  <a:lnTo>
                    <a:pt x="89" y="391"/>
                  </a:lnTo>
                  <a:lnTo>
                    <a:pt x="91" y="394"/>
                  </a:lnTo>
                  <a:lnTo>
                    <a:pt x="94" y="396"/>
                  </a:lnTo>
                  <a:lnTo>
                    <a:pt x="95" y="406"/>
                  </a:lnTo>
                  <a:lnTo>
                    <a:pt x="93" y="407"/>
                  </a:lnTo>
                  <a:lnTo>
                    <a:pt x="87" y="399"/>
                  </a:lnTo>
                  <a:lnTo>
                    <a:pt x="86" y="399"/>
                  </a:lnTo>
                  <a:lnTo>
                    <a:pt x="87" y="410"/>
                  </a:lnTo>
                  <a:lnTo>
                    <a:pt x="79" y="405"/>
                  </a:lnTo>
                  <a:lnTo>
                    <a:pt x="79" y="390"/>
                  </a:lnTo>
                  <a:lnTo>
                    <a:pt x="68" y="384"/>
                  </a:lnTo>
                  <a:lnTo>
                    <a:pt x="64" y="379"/>
                  </a:lnTo>
                  <a:lnTo>
                    <a:pt x="60" y="375"/>
                  </a:lnTo>
                  <a:lnTo>
                    <a:pt x="53" y="373"/>
                  </a:lnTo>
                  <a:lnTo>
                    <a:pt x="45" y="360"/>
                  </a:lnTo>
                  <a:lnTo>
                    <a:pt x="40" y="361"/>
                  </a:lnTo>
                  <a:lnTo>
                    <a:pt x="38" y="361"/>
                  </a:lnTo>
                  <a:lnTo>
                    <a:pt x="34" y="362"/>
                  </a:lnTo>
                  <a:lnTo>
                    <a:pt x="41" y="369"/>
                  </a:lnTo>
                  <a:lnTo>
                    <a:pt x="44" y="372"/>
                  </a:lnTo>
                  <a:lnTo>
                    <a:pt x="46" y="379"/>
                  </a:lnTo>
                  <a:lnTo>
                    <a:pt x="50" y="384"/>
                  </a:lnTo>
                  <a:lnTo>
                    <a:pt x="57" y="385"/>
                  </a:lnTo>
                  <a:lnTo>
                    <a:pt x="63" y="388"/>
                  </a:lnTo>
                  <a:lnTo>
                    <a:pt x="63" y="391"/>
                  </a:lnTo>
                  <a:lnTo>
                    <a:pt x="56" y="391"/>
                  </a:lnTo>
                  <a:lnTo>
                    <a:pt x="64" y="403"/>
                  </a:lnTo>
                  <a:lnTo>
                    <a:pt x="64" y="406"/>
                  </a:lnTo>
                  <a:lnTo>
                    <a:pt x="64" y="411"/>
                  </a:lnTo>
                  <a:lnTo>
                    <a:pt x="61" y="407"/>
                  </a:lnTo>
                  <a:lnTo>
                    <a:pt x="56" y="403"/>
                  </a:lnTo>
                  <a:lnTo>
                    <a:pt x="53" y="406"/>
                  </a:lnTo>
                  <a:lnTo>
                    <a:pt x="57" y="410"/>
                  </a:lnTo>
                  <a:lnTo>
                    <a:pt x="63" y="418"/>
                  </a:lnTo>
                  <a:lnTo>
                    <a:pt x="63" y="432"/>
                  </a:lnTo>
                  <a:lnTo>
                    <a:pt x="64" y="432"/>
                  </a:lnTo>
                  <a:lnTo>
                    <a:pt x="65" y="435"/>
                  </a:lnTo>
                  <a:lnTo>
                    <a:pt x="67" y="436"/>
                  </a:lnTo>
                  <a:lnTo>
                    <a:pt x="80" y="432"/>
                  </a:lnTo>
                  <a:lnTo>
                    <a:pt x="79" y="425"/>
                  </a:lnTo>
                  <a:lnTo>
                    <a:pt x="83" y="424"/>
                  </a:lnTo>
                  <a:lnTo>
                    <a:pt x="90" y="422"/>
                  </a:lnTo>
                  <a:lnTo>
                    <a:pt x="98" y="418"/>
                  </a:lnTo>
                  <a:lnTo>
                    <a:pt x="105" y="415"/>
                  </a:lnTo>
                  <a:lnTo>
                    <a:pt x="106" y="410"/>
                  </a:lnTo>
                  <a:lnTo>
                    <a:pt x="106" y="403"/>
                  </a:lnTo>
                  <a:lnTo>
                    <a:pt x="106" y="402"/>
                  </a:lnTo>
                  <a:lnTo>
                    <a:pt x="109" y="403"/>
                  </a:lnTo>
                  <a:lnTo>
                    <a:pt x="113" y="402"/>
                  </a:lnTo>
                  <a:lnTo>
                    <a:pt x="120" y="395"/>
                  </a:lnTo>
                  <a:lnTo>
                    <a:pt x="123" y="396"/>
                  </a:lnTo>
                  <a:lnTo>
                    <a:pt x="124" y="394"/>
                  </a:lnTo>
                  <a:lnTo>
                    <a:pt x="128" y="387"/>
                  </a:lnTo>
                  <a:lnTo>
                    <a:pt x="135" y="380"/>
                  </a:lnTo>
                  <a:lnTo>
                    <a:pt x="140" y="376"/>
                  </a:lnTo>
                  <a:lnTo>
                    <a:pt x="142" y="375"/>
                  </a:lnTo>
                  <a:lnTo>
                    <a:pt x="140" y="377"/>
                  </a:lnTo>
                  <a:lnTo>
                    <a:pt x="140" y="377"/>
                  </a:lnTo>
                  <a:lnTo>
                    <a:pt x="140" y="380"/>
                  </a:lnTo>
                  <a:lnTo>
                    <a:pt x="132" y="388"/>
                  </a:lnTo>
                  <a:lnTo>
                    <a:pt x="130" y="392"/>
                  </a:lnTo>
                  <a:lnTo>
                    <a:pt x="127" y="395"/>
                  </a:lnTo>
                  <a:lnTo>
                    <a:pt x="124" y="398"/>
                  </a:lnTo>
                  <a:lnTo>
                    <a:pt x="123" y="402"/>
                  </a:lnTo>
                  <a:lnTo>
                    <a:pt x="135" y="405"/>
                  </a:lnTo>
                  <a:lnTo>
                    <a:pt x="132" y="407"/>
                  </a:lnTo>
                  <a:lnTo>
                    <a:pt x="131" y="411"/>
                  </a:lnTo>
                  <a:lnTo>
                    <a:pt x="131" y="418"/>
                  </a:lnTo>
                  <a:lnTo>
                    <a:pt x="130" y="425"/>
                  </a:lnTo>
                  <a:lnTo>
                    <a:pt x="130" y="433"/>
                  </a:lnTo>
                  <a:lnTo>
                    <a:pt x="125" y="443"/>
                  </a:lnTo>
                  <a:lnTo>
                    <a:pt x="123" y="444"/>
                  </a:lnTo>
                  <a:lnTo>
                    <a:pt x="121" y="460"/>
                  </a:lnTo>
                  <a:lnTo>
                    <a:pt x="120" y="465"/>
                  </a:lnTo>
                  <a:lnTo>
                    <a:pt x="119" y="469"/>
                  </a:lnTo>
                  <a:lnTo>
                    <a:pt x="113" y="467"/>
                  </a:lnTo>
                  <a:lnTo>
                    <a:pt x="109" y="470"/>
                  </a:lnTo>
                  <a:lnTo>
                    <a:pt x="106" y="473"/>
                  </a:lnTo>
                  <a:lnTo>
                    <a:pt x="105" y="474"/>
                  </a:lnTo>
                  <a:lnTo>
                    <a:pt x="100" y="475"/>
                  </a:lnTo>
                  <a:lnTo>
                    <a:pt x="95" y="475"/>
                  </a:lnTo>
                  <a:lnTo>
                    <a:pt x="93" y="475"/>
                  </a:lnTo>
                  <a:lnTo>
                    <a:pt x="89" y="473"/>
                  </a:lnTo>
                  <a:lnTo>
                    <a:pt x="85" y="463"/>
                  </a:lnTo>
                  <a:lnTo>
                    <a:pt x="78" y="455"/>
                  </a:lnTo>
                  <a:lnTo>
                    <a:pt x="74" y="447"/>
                  </a:lnTo>
                  <a:lnTo>
                    <a:pt x="65" y="443"/>
                  </a:lnTo>
                  <a:lnTo>
                    <a:pt x="65" y="444"/>
                  </a:lnTo>
                  <a:lnTo>
                    <a:pt x="63" y="447"/>
                  </a:lnTo>
                  <a:lnTo>
                    <a:pt x="63" y="452"/>
                  </a:lnTo>
                  <a:lnTo>
                    <a:pt x="64" y="458"/>
                  </a:lnTo>
                  <a:lnTo>
                    <a:pt x="63" y="465"/>
                  </a:lnTo>
                  <a:lnTo>
                    <a:pt x="64" y="470"/>
                  </a:lnTo>
                  <a:lnTo>
                    <a:pt x="64" y="471"/>
                  </a:lnTo>
                  <a:lnTo>
                    <a:pt x="65" y="475"/>
                  </a:lnTo>
                  <a:lnTo>
                    <a:pt x="61" y="478"/>
                  </a:lnTo>
                  <a:lnTo>
                    <a:pt x="55" y="477"/>
                  </a:lnTo>
                  <a:lnTo>
                    <a:pt x="49" y="477"/>
                  </a:lnTo>
                  <a:lnTo>
                    <a:pt x="48" y="481"/>
                  </a:lnTo>
                  <a:lnTo>
                    <a:pt x="48" y="482"/>
                  </a:lnTo>
                  <a:lnTo>
                    <a:pt x="48" y="486"/>
                  </a:lnTo>
                  <a:lnTo>
                    <a:pt x="50" y="489"/>
                  </a:lnTo>
                  <a:lnTo>
                    <a:pt x="55" y="492"/>
                  </a:lnTo>
                  <a:lnTo>
                    <a:pt x="61" y="493"/>
                  </a:lnTo>
                  <a:lnTo>
                    <a:pt x="65" y="492"/>
                  </a:lnTo>
                  <a:lnTo>
                    <a:pt x="64" y="497"/>
                  </a:lnTo>
                  <a:lnTo>
                    <a:pt x="64" y="501"/>
                  </a:lnTo>
                  <a:lnTo>
                    <a:pt x="63" y="501"/>
                  </a:lnTo>
                  <a:lnTo>
                    <a:pt x="60" y="499"/>
                  </a:lnTo>
                  <a:lnTo>
                    <a:pt x="59" y="499"/>
                  </a:lnTo>
                  <a:lnTo>
                    <a:pt x="55" y="496"/>
                  </a:lnTo>
                  <a:lnTo>
                    <a:pt x="52" y="496"/>
                  </a:lnTo>
                  <a:lnTo>
                    <a:pt x="48" y="495"/>
                  </a:lnTo>
                  <a:lnTo>
                    <a:pt x="45" y="501"/>
                  </a:lnTo>
                  <a:lnTo>
                    <a:pt x="45" y="507"/>
                  </a:lnTo>
                  <a:lnTo>
                    <a:pt x="46" y="511"/>
                  </a:lnTo>
                  <a:lnTo>
                    <a:pt x="48" y="514"/>
                  </a:lnTo>
                  <a:lnTo>
                    <a:pt x="48" y="515"/>
                  </a:lnTo>
                  <a:lnTo>
                    <a:pt x="50" y="515"/>
                  </a:lnTo>
                  <a:lnTo>
                    <a:pt x="56" y="508"/>
                  </a:lnTo>
                  <a:lnTo>
                    <a:pt x="61" y="508"/>
                  </a:lnTo>
                  <a:lnTo>
                    <a:pt x="61" y="512"/>
                  </a:lnTo>
                  <a:lnTo>
                    <a:pt x="57" y="515"/>
                  </a:lnTo>
                  <a:lnTo>
                    <a:pt x="53" y="518"/>
                  </a:lnTo>
                  <a:lnTo>
                    <a:pt x="50" y="518"/>
                  </a:lnTo>
                  <a:lnTo>
                    <a:pt x="49" y="522"/>
                  </a:lnTo>
                  <a:lnTo>
                    <a:pt x="52" y="523"/>
                  </a:lnTo>
                  <a:lnTo>
                    <a:pt x="53" y="525"/>
                  </a:lnTo>
                  <a:lnTo>
                    <a:pt x="63" y="522"/>
                  </a:lnTo>
                  <a:lnTo>
                    <a:pt x="64" y="523"/>
                  </a:lnTo>
                  <a:lnTo>
                    <a:pt x="64" y="527"/>
                  </a:lnTo>
                  <a:lnTo>
                    <a:pt x="60" y="531"/>
                  </a:lnTo>
                  <a:lnTo>
                    <a:pt x="64" y="535"/>
                  </a:lnTo>
                  <a:lnTo>
                    <a:pt x="68" y="541"/>
                  </a:lnTo>
                  <a:lnTo>
                    <a:pt x="70" y="542"/>
                  </a:lnTo>
                  <a:lnTo>
                    <a:pt x="71" y="548"/>
                  </a:lnTo>
                  <a:lnTo>
                    <a:pt x="74" y="540"/>
                  </a:lnTo>
                  <a:lnTo>
                    <a:pt x="75" y="538"/>
                  </a:lnTo>
                  <a:lnTo>
                    <a:pt x="78" y="537"/>
                  </a:lnTo>
                  <a:lnTo>
                    <a:pt x="83" y="534"/>
                  </a:lnTo>
                  <a:lnTo>
                    <a:pt x="85" y="533"/>
                  </a:lnTo>
                  <a:lnTo>
                    <a:pt x="86" y="531"/>
                  </a:lnTo>
                  <a:lnTo>
                    <a:pt x="89" y="525"/>
                  </a:lnTo>
                  <a:lnTo>
                    <a:pt x="90" y="518"/>
                  </a:lnTo>
                  <a:lnTo>
                    <a:pt x="93" y="516"/>
                  </a:lnTo>
                  <a:lnTo>
                    <a:pt x="94" y="514"/>
                  </a:lnTo>
                  <a:lnTo>
                    <a:pt x="97" y="511"/>
                  </a:lnTo>
                  <a:lnTo>
                    <a:pt x="97" y="510"/>
                  </a:lnTo>
                  <a:lnTo>
                    <a:pt x="102" y="500"/>
                  </a:lnTo>
                  <a:lnTo>
                    <a:pt x="108" y="488"/>
                  </a:lnTo>
                  <a:lnTo>
                    <a:pt x="115" y="488"/>
                  </a:lnTo>
                  <a:lnTo>
                    <a:pt x="117" y="482"/>
                  </a:lnTo>
                  <a:lnTo>
                    <a:pt x="119" y="481"/>
                  </a:lnTo>
                  <a:lnTo>
                    <a:pt x="120" y="484"/>
                  </a:lnTo>
                  <a:lnTo>
                    <a:pt x="123" y="486"/>
                  </a:lnTo>
                  <a:lnTo>
                    <a:pt x="120" y="490"/>
                  </a:lnTo>
                  <a:lnTo>
                    <a:pt x="113" y="493"/>
                  </a:lnTo>
                  <a:lnTo>
                    <a:pt x="112" y="495"/>
                  </a:lnTo>
                  <a:lnTo>
                    <a:pt x="108" y="501"/>
                  </a:lnTo>
                  <a:lnTo>
                    <a:pt x="106" y="504"/>
                  </a:lnTo>
                  <a:lnTo>
                    <a:pt x="105" y="508"/>
                  </a:lnTo>
                  <a:lnTo>
                    <a:pt x="104" y="510"/>
                  </a:lnTo>
                  <a:lnTo>
                    <a:pt x="98" y="518"/>
                  </a:lnTo>
                  <a:lnTo>
                    <a:pt x="105" y="515"/>
                  </a:lnTo>
                  <a:lnTo>
                    <a:pt x="101" y="523"/>
                  </a:lnTo>
                  <a:lnTo>
                    <a:pt x="113" y="525"/>
                  </a:lnTo>
                  <a:lnTo>
                    <a:pt x="113" y="527"/>
                  </a:lnTo>
                  <a:lnTo>
                    <a:pt x="102" y="527"/>
                  </a:lnTo>
                  <a:lnTo>
                    <a:pt x="101" y="529"/>
                  </a:lnTo>
                  <a:lnTo>
                    <a:pt x="94" y="533"/>
                  </a:lnTo>
                  <a:lnTo>
                    <a:pt x="91" y="541"/>
                  </a:lnTo>
                  <a:lnTo>
                    <a:pt x="93" y="546"/>
                  </a:lnTo>
                  <a:lnTo>
                    <a:pt x="94" y="546"/>
                  </a:lnTo>
                  <a:lnTo>
                    <a:pt x="100" y="546"/>
                  </a:lnTo>
                  <a:lnTo>
                    <a:pt x="102" y="542"/>
                  </a:lnTo>
                  <a:lnTo>
                    <a:pt x="109" y="540"/>
                  </a:lnTo>
                  <a:lnTo>
                    <a:pt x="124" y="535"/>
                  </a:lnTo>
                  <a:lnTo>
                    <a:pt x="125" y="535"/>
                  </a:lnTo>
                  <a:lnTo>
                    <a:pt x="127" y="538"/>
                  </a:lnTo>
                  <a:lnTo>
                    <a:pt x="124" y="540"/>
                  </a:lnTo>
                  <a:lnTo>
                    <a:pt x="117" y="542"/>
                  </a:lnTo>
                  <a:lnTo>
                    <a:pt x="110" y="546"/>
                  </a:lnTo>
                  <a:lnTo>
                    <a:pt x="109" y="559"/>
                  </a:lnTo>
                  <a:lnTo>
                    <a:pt x="109" y="565"/>
                  </a:lnTo>
                  <a:lnTo>
                    <a:pt x="112" y="568"/>
                  </a:lnTo>
                  <a:lnTo>
                    <a:pt x="115" y="567"/>
                  </a:lnTo>
                  <a:lnTo>
                    <a:pt x="119" y="568"/>
                  </a:lnTo>
                  <a:lnTo>
                    <a:pt x="115" y="574"/>
                  </a:lnTo>
                  <a:lnTo>
                    <a:pt x="112" y="574"/>
                  </a:lnTo>
                  <a:lnTo>
                    <a:pt x="106" y="572"/>
                  </a:lnTo>
                  <a:lnTo>
                    <a:pt x="105" y="575"/>
                  </a:lnTo>
                  <a:lnTo>
                    <a:pt x="106" y="582"/>
                  </a:lnTo>
                  <a:lnTo>
                    <a:pt x="106" y="587"/>
                  </a:lnTo>
                  <a:lnTo>
                    <a:pt x="106" y="591"/>
                  </a:lnTo>
                  <a:lnTo>
                    <a:pt x="105" y="594"/>
                  </a:lnTo>
                  <a:lnTo>
                    <a:pt x="108" y="594"/>
                  </a:lnTo>
                  <a:lnTo>
                    <a:pt x="109" y="593"/>
                  </a:lnTo>
                  <a:lnTo>
                    <a:pt x="116" y="589"/>
                  </a:lnTo>
                  <a:lnTo>
                    <a:pt x="116" y="594"/>
                  </a:lnTo>
                  <a:lnTo>
                    <a:pt x="119" y="593"/>
                  </a:lnTo>
                  <a:lnTo>
                    <a:pt x="123" y="590"/>
                  </a:lnTo>
                  <a:lnTo>
                    <a:pt x="128" y="583"/>
                  </a:lnTo>
                  <a:lnTo>
                    <a:pt x="130" y="579"/>
                  </a:lnTo>
                  <a:lnTo>
                    <a:pt x="131" y="575"/>
                  </a:lnTo>
                  <a:lnTo>
                    <a:pt x="131" y="568"/>
                  </a:lnTo>
                  <a:lnTo>
                    <a:pt x="131" y="563"/>
                  </a:lnTo>
                  <a:lnTo>
                    <a:pt x="130" y="557"/>
                  </a:lnTo>
                  <a:lnTo>
                    <a:pt x="131" y="550"/>
                  </a:lnTo>
                  <a:lnTo>
                    <a:pt x="138" y="550"/>
                  </a:lnTo>
                  <a:lnTo>
                    <a:pt x="139" y="546"/>
                  </a:lnTo>
                  <a:lnTo>
                    <a:pt x="140" y="541"/>
                  </a:lnTo>
                  <a:lnTo>
                    <a:pt x="140" y="541"/>
                  </a:lnTo>
                  <a:lnTo>
                    <a:pt x="147" y="531"/>
                  </a:lnTo>
                  <a:lnTo>
                    <a:pt x="151" y="526"/>
                  </a:lnTo>
                  <a:lnTo>
                    <a:pt x="151" y="525"/>
                  </a:lnTo>
                  <a:lnTo>
                    <a:pt x="153" y="522"/>
                  </a:lnTo>
                  <a:lnTo>
                    <a:pt x="165" y="531"/>
                  </a:lnTo>
                  <a:lnTo>
                    <a:pt x="168" y="533"/>
                  </a:lnTo>
                  <a:lnTo>
                    <a:pt x="173" y="523"/>
                  </a:lnTo>
                  <a:lnTo>
                    <a:pt x="173" y="516"/>
                  </a:lnTo>
                  <a:lnTo>
                    <a:pt x="172" y="514"/>
                  </a:lnTo>
                  <a:lnTo>
                    <a:pt x="174" y="512"/>
                  </a:lnTo>
                  <a:lnTo>
                    <a:pt x="179" y="511"/>
                  </a:lnTo>
                  <a:lnTo>
                    <a:pt x="179" y="508"/>
                  </a:lnTo>
                  <a:lnTo>
                    <a:pt x="172" y="500"/>
                  </a:lnTo>
                  <a:lnTo>
                    <a:pt x="177" y="499"/>
                  </a:lnTo>
                  <a:lnTo>
                    <a:pt x="188" y="499"/>
                  </a:lnTo>
                  <a:lnTo>
                    <a:pt x="187" y="496"/>
                  </a:lnTo>
                  <a:lnTo>
                    <a:pt x="185" y="493"/>
                  </a:lnTo>
                  <a:lnTo>
                    <a:pt x="183" y="488"/>
                  </a:lnTo>
                  <a:lnTo>
                    <a:pt x="181" y="475"/>
                  </a:lnTo>
                  <a:lnTo>
                    <a:pt x="185" y="474"/>
                  </a:lnTo>
                  <a:lnTo>
                    <a:pt x="187" y="484"/>
                  </a:lnTo>
                  <a:lnTo>
                    <a:pt x="187" y="486"/>
                  </a:lnTo>
                  <a:lnTo>
                    <a:pt x="189" y="495"/>
                  </a:lnTo>
                  <a:lnTo>
                    <a:pt x="191" y="496"/>
                  </a:lnTo>
                  <a:lnTo>
                    <a:pt x="199" y="492"/>
                  </a:lnTo>
                  <a:lnTo>
                    <a:pt x="206" y="492"/>
                  </a:lnTo>
                  <a:lnTo>
                    <a:pt x="209" y="488"/>
                  </a:lnTo>
                  <a:lnTo>
                    <a:pt x="213" y="488"/>
                  </a:lnTo>
                  <a:lnTo>
                    <a:pt x="219" y="485"/>
                  </a:lnTo>
                  <a:lnTo>
                    <a:pt x="224" y="484"/>
                  </a:lnTo>
                  <a:lnTo>
                    <a:pt x="228" y="484"/>
                  </a:lnTo>
                  <a:lnTo>
                    <a:pt x="233" y="484"/>
                  </a:lnTo>
                  <a:lnTo>
                    <a:pt x="234" y="480"/>
                  </a:lnTo>
                  <a:lnTo>
                    <a:pt x="239" y="478"/>
                  </a:lnTo>
                  <a:lnTo>
                    <a:pt x="244" y="474"/>
                  </a:lnTo>
                  <a:lnTo>
                    <a:pt x="249" y="469"/>
                  </a:lnTo>
                  <a:lnTo>
                    <a:pt x="251" y="470"/>
                  </a:lnTo>
                  <a:lnTo>
                    <a:pt x="247" y="475"/>
                  </a:lnTo>
                  <a:lnTo>
                    <a:pt x="239" y="482"/>
                  </a:lnTo>
                  <a:lnTo>
                    <a:pt x="237" y="484"/>
                  </a:lnTo>
                  <a:lnTo>
                    <a:pt x="241" y="489"/>
                  </a:lnTo>
                  <a:lnTo>
                    <a:pt x="245" y="492"/>
                  </a:lnTo>
                  <a:lnTo>
                    <a:pt x="254" y="484"/>
                  </a:lnTo>
                  <a:lnTo>
                    <a:pt x="260" y="481"/>
                  </a:lnTo>
                  <a:lnTo>
                    <a:pt x="264" y="478"/>
                  </a:lnTo>
                  <a:lnTo>
                    <a:pt x="270" y="481"/>
                  </a:lnTo>
                  <a:lnTo>
                    <a:pt x="271" y="480"/>
                  </a:lnTo>
                  <a:lnTo>
                    <a:pt x="275" y="473"/>
                  </a:lnTo>
                  <a:lnTo>
                    <a:pt x="274" y="470"/>
                  </a:lnTo>
                  <a:lnTo>
                    <a:pt x="277" y="463"/>
                  </a:lnTo>
                  <a:lnTo>
                    <a:pt x="279" y="462"/>
                  </a:lnTo>
                  <a:lnTo>
                    <a:pt x="279" y="469"/>
                  </a:lnTo>
                  <a:lnTo>
                    <a:pt x="284" y="462"/>
                  </a:lnTo>
                  <a:lnTo>
                    <a:pt x="289" y="458"/>
                  </a:lnTo>
                  <a:lnTo>
                    <a:pt x="292" y="460"/>
                  </a:lnTo>
                  <a:lnTo>
                    <a:pt x="289" y="463"/>
                  </a:lnTo>
                  <a:lnTo>
                    <a:pt x="282" y="471"/>
                  </a:lnTo>
                  <a:lnTo>
                    <a:pt x="277" y="478"/>
                  </a:lnTo>
                  <a:lnTo>
                    <a:pt x="281" y="478"/>
                  </a:lnTo>
                  <a:lnTo>
                    <a:pt x="282" y="478"/>
                  </a:lnTo>
                  <a:lnTo>
                    <a:pt x="288" y="477"/>
                  </a:lnTo>
                  <a:lnTo>
                    <a:pt x="294" y="481"/>
                  </a:lnTo>
                  <a:lnTo>
                    <a:pt x="299" y="481"/>
                  </a:lnTo>
                  <a:lnTo>
                    <a:pt x="301" y="481"/>
                  </a:lnTo>
                  <a:lnTo>
                    <a:pt x="303" y="484"/>
                  </a:lnTo>
                  <a:lnTo>
                    <a:pt x="299" y="486"/>
                  </a:lnTo>
                  <a:lnTo>
                    <a:pt x="294" y="490"/>
                  </a:lnTo>
                  <a:lnTo>
                    <a:pt x="294" y="489"/>
                  </a:lnTo>
                  <a:lnTo>
                    <a:pt x="292" y="486"/>
                  </a:lnTo>
                  <a:lnTo>
                    <a:pt x="285" y="484"/>
                  </a:lnTo>
                  <a:lnTo>
                    <a:pt x="273" y="485"/>
                  </a:lnTo>
                  <a:lnTo>
                    <a:pt x="271" y="485"/>
                  </a:lnTo>
                  <a:lnTo>
                    <a:pt x="266" y="484"/>
                  </a:lnTo>
                  <a:lnTo>
                    <a:pt x="264" y="484"/>
                  </a:lnTo>
                  <a:lnTo>
                    <a:pt x="254" y="493"/>
                  </a:lnTo>
                  <a:lnTo>
                    <a:pt x="249" y="497"/>
                  </a:lnTo>
                  <a:lnTo>
                    <a:pt x="245" y="503"/>
                  </a:lnTo>
                  <a:lnTo>
                    <a:pt x="247" y="504"/>
                  </a:lnTo>
                  <a:lnTo>
                    <a:pt x="247" y="508"/>
                  </a:lnTo>
                  <a:lnTo>
                    <a:pt x="243" y="504"/>
                  </a:lnTo>
                  <a:lnTo>
                    <a:pt x="240" y="508"/>
                  </a:lnTo>
                  <a:lnTo>
                    <a:pt x="236" y="515"/>
                  </a:lnTo>
                  <a:lnTo>
                    <a:pt x="230" y="530"/>
                  </a:lnTo>
                  <a:lnTo>
                    <a:pt x="229" y="541"/>
                  </a:lnTo>
                  <a:lnTo>
                    <a:pt x="221" y="559"/>
                  </a:lnTo>
                  <a:lnTo>
                    <a:pt x="221" y="560"/>
                  </a:lnTo>
                  <a:lnTo>
                    <a:pt x="219" y="567"/>
                  </a:lnTo>
                  <a:lnTo>
                    <a:pt x="217" y="571"/>
                  </a:lnTo>
                  <a:lnTo>
                    <a:pt x="214" y="580"/>
                  </a:lnTo>
                  <a:lnTo>
                    <a:pt x="213" y="579"/>
                  </a:lnTo>
                  <a:lnTo>
                    <a:pt x="211" y="575"/>
                  </a:lnTo>
                  <a:lnTo>
                    <a:pt x="211" y="574"/>
                  </a:lnTo>
                  <a:lnTo>
                    <a:pt x="213" y="570"/>
                  </a:lnTo>
                  <a:lnTo>
                    <a:pt x="215" y="564"/>
                  </a:lnTo>
                  <a:lnTo>
                    <a:pt x="217" y="557"/>
                  </a:lnTo>
                  <a:lnTo>
                    <a:pt x="217" y="556"/>
                  </a:lnTo>
                  <a:lnTo>
                    <a:pt x="219" y="549"/>
                  </a:lnTo>
                  <a:lnTo>
                    <a:pt x="222" y="541"/>
                  </a:lnTo>
                  <a:lnTo>
                    <a:pt x="226" y="533"/>
                  </a:lnTo>
                  <a:lnTo>
                    <a:pt x="229" y="525"/>
                  </a:lnTo>
                  <a:lnTo>
                    <a:pt x="233" y="511"/>
                  </a:lnTo>
                  <a:lnTo>
                    <a:pt x="239" y="500"/>
                  </a:lnTo>
                  <a:lnTo>
                    <a:pt x="240" y="499"/>
                  </a:lnTo>
                  <a:lnTo>
                    <a:pt x="233" y="492"/>
                  </a:lnTo>
                  <a:lnTo>
                    <a:pt x="229" y="489"/>
                  </a:lnTo>
                  <a:lnTo>
                    <a:pt x="228" y="490"/>
                  </a:lnTo>
                  <a:lnTo>
                    <a:pt x="219" y="497"/>
                  </a:lnTo>
                  <a:lnTo>
                    <a:pt x="217" y="503"/>
                  </a:lnTo>
                  <a:lnTo>
                    <a:pt x="209" y="505"/>
                  </a:lnTo>
                  <a:lnTo>
                    <a:pt x="202" y="504"/>
                  </a:lnTo>
                  <a:lnTo>
                    <a:pt x="200" y="504"/>
                  </a:lnTo>
                  <a:lnTo>
                    <a:pt x="198" y="504"/>
                  </a:lnTo>
                  <a:lnTo>
                    <a:pt x="198" y="510"/>
                  </a:lnTo>
                  <a:lnTo>
                    <a:pt x="196" y="512"/>
                  </a:lnTo>
                  <a:lnTo>
                    <a:pt x="191" y="516"/>
                  </a:lnTo>
                  <a:lnTo>
                    <a:pt x="183" y="519"/>
                  </a:lnTo>
                  <a:lnTo>
                    <a:pt x="179" y="527"/>
                  </a:lnTo>
                  <a:lnTo>
                    <a:pt x="176" y="531"/>
                  </a:lnTo>
                  <a:lnTo>
                    <a:pt x="174" y="537"/>
                  </a:lnTo>
                  <a:lnTo>
                    <a:pt x="166" y="540"/>
                  </a:lnTo>
                  <a:lnTo>
                    <a:pt x="165" y="541"/>
                  </a:lnTo>
                  <a:lnTo>
                    <a:pt x="161" y="541"/>
                  </a:lnTo>
                  <a:lnTo>
                    <a:pt x="158" y="545"/>
                  </a:lnTo>
                  <a:lnTo>
                    <a:pt x="158" y="546"/>
                  </a:lnTo>
                  <a:lnTo>
                    <a:pt x="161" y="557"/>
                  </a:lnTo>
                  <a:lnTo>
                    <a:pt x="162" y="557"/>
                  </a:lnTo>
                  <a:lnTo>
                    <a:pt x="164" y="564"/>
                  </a:lnTo>
                  <a:lnTo>
                    <a:pt x="164" y="565"/>
                  </a:lnTo>
                  <a:lnTo>
                    <a:pt x="165" y="568"/>
                  </a:lnTo>
                  <a:lnTo>
                    <a:pt x="177" y="561"/>
                  </a:lnTo>
                  <a:lnTo>
                    <a:pt x="179" y="557"/>
                  </a:lnTo>
                  <a:lnTo>
                    <a:pt x="180" y="555"/>
                  </a:lnTo>
                  <a:lnTo>
                    <a:pt x="184" y="557"/>
                  </a:lnTo>
                  <a:lnTo>
                    <a:pt x="183" y="563"/>
                  </a:lnTo>
                  <a:lnTo>
                    <a:pt x="183" y="565"/>
                  </a:lnTo>
                  <a:lnTo>
                    <a:pt x="179" y="568"/>
                  </a:lnTo>
                  <a:lnTo>
                    <a:pt x="173" y="571"/>
                  </a:lnTo>
                  <a:lnTo>
                    <a:pt x="169" y="572"/>
                  </a:lnTo>
                  <a:lnTo>
                    <a:pt x="168" y="572"/>
                  </a:lnTo>
                  <a:lnTo>
                    <a:pt x="161" y="574"/>
                  </a:lnTo>
                  <a:lnTo>
                    <a:pt x="153" y="574"/>
                  </a:lnTo>
                  <a:lnTo>
                    <a:pt x="151" y="574"/>
                  </a:lnTo>
                  <a:lnTo>
                    <a:pt x="145" y="579"/>
                  </a:lnTo>
                  <a:lnTo>
                    <a:pt x="140" y="586"/>
                  </a:lnTo>
                  <a:lnTo>
                    <a:pt x="139" y="590"/>
                  </a:lnTo>
                  <a:lnTo>
                    <a:pt x="138" y="595"/>
                  </a:lnTo>
                  <a:lnTo>
                    <a:pt x="140" y="598"/>
                  </a:lnTo>
                  <a:lnTo>
                    <a:pt x="140" y="600"/>
                  </a:lnTo>
                  <a:lnTo>
                    <a:pt x="138" y="604"/>
                  </a:lnTo>
                  <a:lnTo>
                    <a:pt x="136" y="605"/>
                  </a:lnTo>
                  <a:lnTo>
                    <a:pt x="132" y="606"/>
                  </a:lnTo>
                  <a:lnTo>
                    <a:pt x="131" y="606"/>
                  </a:lnTo>
                  <a:lnTo>
                    <a:pt x="130" y="606"/>
                  </a:lnTo>
                  <a:lnTo>
                    <a:pt x="128" y="606"/>
                  </a:lnTo>
                  <a:lnTo>
                    <a:pt x="123" y="608"/>
                  </a:lnTo>
                  <a:lnTo>
                    <a:pt x="121" y="608"/>
                  </a:lnTo>
                  <a:lnTo>
                    <a:pt x="120" y="608"/>
                  </a:lnTo>
                  <a:lnTo>
                    <a:pt x="115" y="609"/>
                  </a:lnTo>
                  <a:lnTo>
                    <a:pt x="109" y="610"/>
                  </a:lnTo>
                  <a:lnTo>
                    <a:pt x="108" y="610"/>
                  </a:lnTo>
                  <a:lnTo>
                    <a:pt x="104" y="615"/>
                  </a:lnTo>
                  <a:lnTo>
                    <a:pt x="102" y="620"/>
                  </a:lnTo>
                  <a:lnTo>
                    <a:pt x="100" y="624"/>
                  </a:lnTo>
                  <a:lnTo>
                    <a:pt x="95" y="625"/>
                  </a:lnTo>
                  <a:lnTo>
                    <a:pt x="93" y="631"/>
                  </a:lnTo>
                  <a:lnTo>
                    <a:pt x="95" y="634"/>
                  </a:lnTo>
                  <a:lnTo>
                    <a:pt x="97" y="634"/>
                  </a:lnTo>
                  <a:lnTo>
                    <a:pt x="101" y="632"/>
                  </a:lnTo>
                  <a:lnTo>
                    <a:pt x="106" y="636"/>
                  </a:lnTo>
                  <a:lnTo>
                    <a:pt x="108" y="642"/>
                  </a:lnTo>
                  <a:lnTo>
                    <a:pt x="109" y="645"/>
                  </a:lnTo>
                  <a:lnTo>
                    <a:pt x="112" y="649"/>
                  </a:lnTo>
                  <a:lnTo>
                    <a:pt x="115" y="653"/>
                  </a:lnTo>
                  <a:lnTo>
                    <a:pt x="119" y="650"/>
                  </a:lnTo>
                  <a:lnTo>
                    <a:pt x="123" y="646"/>
                  </a:lnTo>
                  <a:lnTo>
                    <a:pt x="127" y="640"/>
                  </a:lnTo>
                  <a:lnTo>
                    <a:pt x="130" y="632"/>
                  </a:lnTo>
                  <a:lnTo>
                    <a:pt x="131" y="631"/>
                  </a:lnTo>
                  <a:lnTo>
                    <a:pt x="131" y="635"/>
                  </a:lnTo>
                  <a:lnTo>
                    <a:pt x="131" y="640"/>
                  </a:lnTo>
                  <a:lnTo>
                    <a:pt x="131" y="640"/>
                  </a:lnTo>
                  <a:lnTo>
                    <a:pt x="130" y="646"/>
                  </a:lnTo>
                  <a:lnTo>
                    <a:pt x="127" y="651"/>
                  </a:lnTo>
                  <a:lnTo>
                    <a:pt x="131" y="657"/>
                  </a:lnTo>
                  <a:lnTo>
                    <a:pt x="134" y="658"/>
                  </a:lnTo>
                  <a:lnTo>
                    <a:pt x="140" y="657"/>
                  </a:lnTo>
                  <a:lnTo>
                    <a:pt x="142" y="657"/>
                  </a:lnTo>
                  <a:lnTo>
                    <a:pt x="145" y="651"/>
                  </a:lnTo>
                  <a:lnTo>
                    <a:pt x="151" y="650"/>
                  </a:lnTo>
                  <a:lnTo>
                    <a:pt x="151" y="649"/>
                  </a:lnTo>
                  <a:lnTo>
                    <a:pt x="157" y="646"/>
                  </a:lnTo>
                  <a:lnTo>
                    <a:pt x="164" y="642"/>
                  </a:lnTo>
                  <a:lnTo>
                    <a:pt x="164" y="642"/>
                  </a:lnTo>
                  <a:lnTo>
                    <a:pt x="174" y="640"/>
                  </a:lnTo>
                  <a:lnTo>
                    <a:pt x="177" y="638"/>
                  </a:lnTo>
                  <a:lnTo>
                    <a:pt x="179" y="636"/>
                  </a:lnTo>
                  <a:lnTo>
                    <a:pt x="183" y="635"/>
                  </a:lnTo>
                  <a:lnTo>
                    <a:pt x="181" y="640"/>
                  </a:lnTo>
                  <a:lnTo>
                    <a:pt x="180" y="640"/>
                  </a:lnTo>
                  <a:lnTo>
                    <a:pt x="174" y="642"/>
                  </a:lnTo>
                  <a:lnTo>
                    <a:pt x="172" y="643"/>
                  </a:lnTo>
                  <a:lnTo>
                    <a:pt x="165" y="645"/>
                  </a:lnTo>
                  <a:lnTo>
                    <a:pt x="162" y="649"/>
                  </a:lnTo>
                  <a:lnTo>
                    <a:pt x="150" y="654"/>
                  </a:lnTo>
                  <a:lnTo>
                    <a:pt x="146" y="662"/>
                  </a:lnTo>
                  <a:lnTo>
                    <a:pt x="146" y="664"/>
                  </a:lnTo>
                  <a:lnTo>
                    <a:pt x="142" y="665"/>
                  </a:lnTo>
                  <a:lnTo>
                    <a:pt x="140" y="665"/>
                  </a:lnTo>
                  <a:lnTo>
                    <a:pt x="130" y="662"/>
                  </a:lnTo>
                  <a:lnTo>
                    <a:pt x="125" y="660"/>
                  </a:lnTo>
                  <a:lnTo>
                    <a:pt x="123" y="654"/>
                  </a:lnTo>
                  <a:lnTo>
                    <a:pt x="121" y="657"/>
                  </a:lnTo>
                  <a:lnTo>
                    <a:pt x="120" y="660"/>
                  </a:lnTo>
                  <a:lnTo>
                    <a:pt x="120" y="662"/>
                  </a:lnTo>
                  <a:lnTo>
                    <a:pt x="110" y="666"/>
                  </a:lnTo>
                  <a:lnTo>
                    <a:pt x="105" y="670"/>
                  </a:lnTo>
                  <a:lnTo>
                    <a:pt x="100" y="675"/>
                  </a:lnTo>
                  <a:lnTo>
                    <a:pt x="100" y="681"/>
                  </a:lnTo>
                  <a:lnTo>
                    <a:pt x="106" y="680"/>
                  </a:lnTo>
                  <a:lnTo>
                    <a:pt x="117" y="677"/>
                  </a:lnTo>
                  <a:lnTo>
                    <a:pt x="119" y="681"/>
                  </a:lnTo>
                  <a:lnTo>
                    <a:pt x="112" y="687"/>
                  </a:lnTo>
                  <a:lnTo>
                    <a:pt x="104" y="685"/>
                  </a:lnTo>
                  <a:lnTo>
                    <a:pt x="109" y="692"/>
                  </a:lnTo>
                  <a:lnTo>
                    <a:pt x="112" y="695"/>
                  </a:lnTo>
                  <a:lnTo>
                    <a:pt x="112" y="696"/>
                  </a:lnTo>
                  <a:lnTo>
                    <a:pt x="120" y="699"/>
                  </a:lnTo>
                  <a:lnTo>
                    <a:pt x="120" y="705"/>
                  </a:lnTo>
                  <a:lnTo>
                    <a:pt x="132" y="702"/>
                  </a:lnTo>
                  <a:lnTo>
                    <a:pt x="140" y="705"/>
                  </a:lnTo>
                  <a:lnTo>
                    <a:pt x="146" y="706"/>
                  </a:lnTo>
                  <a:lnTo>
                    <a:pt x="149" y="706"/>
                  </a:lnTo>
                  <a:lnTo>
                    <a:pt x="151" y="692"/>
                  </a:lnTo>
                  <a:lnTo>
                    <a:pt x="158" y="680"/>
                  </a:lnTo>
                  <a:lnTo>
                    <a:pt x="164" y="676"/>
                  </a:lnTo>
                  <a:lnTo>
                    <a:pt x="165" y="668"/>
                  </a:lnTo>
                  <a:lnTo>
                    <a:pt x="174" y="657"/>
                  </a:lnTo>
                  <a:lnTo>
                    <a:pt x="188" y="657"/>
                  </a:lnTo>
                  <a:lnTo>
                    <a:pt x="202" y="646"/>
                  </a:lnTo>
                  <a:lnTo>
                    <a:pt x="221" y="646"/>
                  </a:lnTo>
                  <a:lnTo>
                    <a:pt x="224" y="650"/>
                  </a:lnTo>
                  <a:lnTo>
                    <a:pt x="222" y="668"/>
                  </a:lnTo>
                  <a:lnTo>
                    <a:pt x="215" y="681"/>
                  </a:lnTo>
                  <a:lnTo>
                    <a:pt x="219" y="685"/>
                  </a:lnTo>
                  <a:lnTo>
                    <a:pt x="224" y="687"/>
                  </a:lnTo>
                  <a:lnTo>
                    <a:pt x="228" y="687"/>
                  </a:lnTo>
                  <a:lnTo>
                    <a:pt x="229" y="687"/>
                  </a:lnTo>
                  <a:lnTo>
                    <a:pt x="230" y="685"/>
                  </a:lnTo>
                  <a:lnTo>
                    <a:pt x="260" y="672"/>
                  </a:lnTo>
                  <a:lnTo>
                    <a:pt x="277" y="670"/>
                  </a:lnTo>
                  <a:lnTo>
                    <a:pt x="286" y="660"/>
                  </a:lnTo>
                  <a:lnTo>
                    <a:pt x="286" y="655"/>
                  </a:lnTo>
                  <a:lnTo>
                    <a:pt x="286" y="645"/>
                  </a:lnTo>
                  <a:lnTo>
                    <a:pt x="288" y="643"/>
                  </a:lnTo>
                  <a:lnTo>
                    <a:pt x="300" y="624"/>
                  </a:lnTo>
                  <a:lnTo>
                    <a:pt x="305" y="620"/>
                  </a:lnTo>
                  <a:lnTo>
                    <a:pt x="320" y="617"/>
                  </a:lnTo>
                  <a:lnTo>
                    <a:pt x="328" y="612"/>
                  </a:lnTo>
                  <a:lnTo>
                    <a:pt x="338" y="593"/>
                  </a:lnTo>
                  <a:lnTo>
                    <a:pt x="353" y="574"/>
                  </a:lnTo>
                  <a:lnTo>
                    <a:pt x="358" y="556"/>
                  </a:lnTo>
                  <a:lnTo>
                    <a:pt x="368" y="544"/>
                  </a:lnTo>
                  <a:lnTo>
                    <a:pt x="369" y="540"/>
                  </a:lnTo>
                  <a:lnTo>
                    <a:pt x="373" y="512"/>
                  </a:lnTo>
                  <a:lnTo>
                    <a:pt x="375" y="511"/>
                  </a:lnTo>
                  <a:lnTo>
                    <a:pt x="383" y="485"/>
                  </a:lnTo>
                  <a:lnTo>
                    <a:pt x="375" y="475"/>
                  </a:lnTo>
                  <a:lnTo>
                    <a:pt x="372" y="474"/>
                  </a:lnTo>
                  <a:lnTo>
                    <a:pt x="373" y="454"/>
                  </a:lnTo>
                  <a:lnTo>
                    <a:pt x="363" y="445"/>
                  </a:lnTo>
                  <a:lnTo>
                    <a:pt x="354" y="444"/>
                  </a:lnTo>
                  <a:lnTo>
                    <a:pt x="349" y="443"/>
                  </a:lnTo>
                  <a:lnTo>
                    <a:pt x="353" y="441"/>
                  </a:lnTo>
                  <a:lnTo>
                    <a:pt x="367" y="429"/>
                  </a:lnTo>
                  <a:lnTo>
                    <a:pt x="369" y="428"/>
                  </a:lnTo>
                  <a:lnTo>
                    <a:pt x="373" y="424"/>
                  </a:lnTo>
                  <a:lnTo>
                    <a:pt x="386" y="426"/>
                  </a:lnTo>
                  <a:lnTo>
                    <a:pt x="390" y="421"/>
                  </a:lnTo>
                  <a:lnTo>
                    <a:pt x="387" y="413"/>
                  </a:lnTo>
                  <a:lnTo>
                    <a:pt x="394" y="400"/>
                  </a:lnTo>
                  <a:lnTo>
                    <a:pt x="398" y="394"/>
                  </a:lnTo>
                  <a:lnTo>
                    <a:pt x="402" y="387"/>
                  </a:lnTo>
                  <a:lnTo>
                    <a:pt x="413" y="380"/>
                  </a:lnTo>
                  <a:lnTo>
                    <a:pt x="420" y="388"/>
                  </a:lnTo>
                  <a:lnTo>
                    <a:pt x="433" y="391"/>
                  </a:lnTo>
                  <a:lnTo>
                    <a:pt x="450" y="370"/>
                  </a:lnTo>
                  <a:lnTo>
                    <a:pt x="451" y="369"/>
                  </a:lnTo>
                  <a:lnTo>
                    <a:pt x="458" y="375"/>
                  </a:lnTo>
                  <a:lnTo>
                    <a:pt x="459" y="364"/>
                  </a:lnTo>
                  <a:lnTo>
                    <a:pt x="463" y="364"/>
                  </a:lnTo>
                  <a:lnTo>
                    <a:pt x="467" y="357"/>
                  </a:lnTo>
                  <a:lnTo>
                    <a:pt x="459" y="350"/>
                  </a:lnTo>
                  <a:lnTo>
                    <a:pt x="465" y="346"/>
                  </a:lnTo>
                  <a:lnTo>
                    <a:pt x="451" y="335"/>
                  </a:lnTo>
                  <a:lnTo>
                    <a:pt x="447" y="321"/>
                  </a:lnTo>
                  <a:lnTo>
                    <a:pt x="447" y="319"/>
                  </a:lnTo>
                  <a:lnTo>
                    <a:pt x="446" y="316"/>
                  </a:lnTo>
                  <a:lnTo>
                    <a:pt x="442" y="315"/>
                  </a:lnTo>
                  <a:lnTo>
                    <a:pt x="443" y="312"/>
                  </a:lnTo>
                  <a:lnTo>
                    <a:pt x="444" y="305"/>
                  </a:lnTo>
                  <a:lnTo>
                    <a:pt x="439" y="301"/>
                  </a:lnTo>
                  <a:lnTo>
                    <a:pt x="444" y="302"/>
                  </a:lnTo>
                  <a:lnTo>
                    <a:pt x="455" y="293"/>
                  </a:lnTo>
                  <a:lnTo>
                    <a:pt x="455" y="291"/>
                  </a:lnTo>
                  <a:lnTo>
                    <a:pt x="458" y="290"/>
                  </a:lnTo>
                  <a:lnTo>
                    <a:pt x="465" y="285"/>
                  </a:lnTo>
                  <a:lnTo>
                    <a:pt x="470" y="280"/>
                  </a:lnTo>
                  <a:lnTo>
                    <a:pt x="472" y="276"/>
                  </a:lnTo>
                  <a:lnTo>
                    <a:pt x="466" y="272"/>
                  </a:lnTo>
                  <a:lnTo>
                    <a:pt x="461" y="267"/>
                  </a:lnTo>
                  <a:lnTo>
                    <a:pt x="461" y="259"/>
                  </a:lnTo>
                  <a:lnTo>
                    <a:pt x="462" y="252"/>
                  </a:lnTo>
                  <a:lnTo>
                    <a:pt x="467" y="249"/>
                  </a:lnTo>
                  <a:lnTo>
                    <a:pt x="478" y="252"/>
                  </a:lnTo>
                  <a:lnTo>
                    <a:pt x="482" y="248"/>
                  </a:lnTo>
                  <a:lnTo>
                    <a:pt x="485" y="246"/>
                  </a:lnTo>
                  <a:lnTo>
                    <a:pt x="480" y="225"/>
                  </a:lnTo>
                  <a:close/>
                  <a:moveTo>
                    <a:pt x="12" y="309"/>
                  </a:moveTo>
                  <a:lnTo>
                    <a:pt x="18" y="300"/>
                  </a:lnTo>
                  <a:lnTo>
                    <a:pt x="16" y="297"/>
                  </a:lnTo>
                  <a:lnTo>
                    <a:pt x="14" y="294"/>
                  </a:lnTo>
                  <a:lnTo>
                    <a:pt x="15" y="286"/>
                  </a:lnTo>
                  <a:lnTo>
                    <a:pt x="10" y="285"/>
                  </a:lnTo>
                  <a:lnTo>
                    <a:pt x="3" y="297"/>
                  </a:lnTo>
                  <a:lnTo>
                    <a:pt x="7" y="306"/>
                  </a:lnTo>
                  <a:lnTo>
                    <a:pt x="12" y="309"/>
                  </a:lnTo>
                  <a:close/>
                  <a:moveTo>
                    <a:pt x="40" y="283"/>
                  </a:moveTo>
                  <a:lnTo>
                    <a:pt x="42" y="293"/>
                  </a:lnTo>
                  <a:lnTo>
                    <a:pt x="46" y="289"/>
                  </a:lnTo>
                  <a:lnTo>
                    <a:pt x="55" y="282"/>
                  </a:lnTo>
                  <a:lnTo>
                    <a:pt x="57" y="265"/>
                  </a:lnTo>
                  <a:lnTo>
                    <a:pt x="57" y="261"/>
                  </a:lnTo>
                  <a:lnTo>
                    <a:pt x="42" y="253"/>
                  </a:lnTo>
                  <a:lnTo>
                    <a:pt x="41" y="274"/>
                  </a:lnTo>
                  <a:lnTo>
                    <a:pt x="36" y="265"/>
                  </a:lnTo>
                  <a:lnTo>
                    <a:pt x="31" y="268"/>
                  </a:lnTo>
                  <a:lnTo>
                    <a:pt x="31" y="279"/>
                  </a:lnTo>
                  <a:lnTo>
                    <a:pt x="21" y="283"/>
                  </a:lnTo>
                  <a:lnTo>
                    <a:pt x="21" y="300"/>
                  </a:lnTo>
                  <a:lnTo>
                    <a:pt x="30" y="291"/>
                  </a:lnTo>
                  <a:lnTo>
                    <a:pt x="40" y="283"/>
                  </a:lnTo>
                  <a:close/>
                  <a:moveTo>
                    <a:pt x="23" y="339"/>
                  </a:moveTo>
                  <a:lnTo>
                    <a:pt x="27" y="340"/>
                  </a:lnTo>
                  <a:lnTo>
                    <a:pt x="26" y="345"/>
                  </a:lnTo>
                  <a:lnTo>
                    <a:pt x="31" y="349"/>
                  </a:lnTo>
                  <a:lnTo>
                    <a:pt x="33" y="339"/>
                  </a:lnTo>
                  <a:lnTo>
                    <a:pt x="31" y="334"/>
                  </a:lnTo>
                  <a:lnTo>
                    <a:pt x="22" y="332"/>
                  </a:lnTo>
                  <a:lnTo>
                    <a:pt x="19" y="334"/>
                  </a:lnTo>
                  <a:lnTo>
                    <a:pt x="21" y="338"/>
                  </a:lnTo>
                  <a:lnTo>
                    <a:pt x="23" y="339"/>
                  </a:lnTo>
                  <a:close/>
                  <a:moveTo>
                    <a:pt x="36" y="339"/>
                  </a:moveTo>
                  <a:lnTo>
                    <a:pt x="38" y="350"/>
                  </a:lnTo>
                  <a:lnTo>
                    <a:pt x="45" y="351"/>
                  </a:lnTo>
                  <a:lnTo>
                    <a:pt x="45" y="340"/>
                  </a:lnTo>
                  <a:lnTo>
                    <a:pt x="44" y="328"/>
                  </a:lnTo>
                  <a:lnTo>
                    <a:pt x="31" y="327"/>
                  </a:lnTo>
                  <a:lnTo>
                    <a:pt x="36" y="339"/>
                  </a:lnTo>
                  <a:close/>
                </a:path>
              </a:pathLst>
            </a:custGeom>
            <a:solidFill>
              <a:srgbClr val="EDE39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214" name="Freeform 31"/>
            <p:cNvSpPr>
              <a:spLocks noEditPoints="1"/>
            </p:cNvSpPr>
            <p:nvPr/>
          </p:nvSpPr>
          <p:spPr bwMode="auto">
            <a:xfrm>
              <a:off x="2626" y="2493"/>
              <a:ext cx="504" cy="384"/>
            </a:xfrm>
            <a:custGeom>
              <a:avLst/>
              <a:gdLst>
                <a:gd name="T0" fmla="*/ 34 w 504"/>
                <a:gd name="T1" fmla="*/ 290 h 384"/>
                <a:gd name="T2" fmla="*/ 50 w 504"/>
                <a:gd name="T3" fmla="*/ 262 h 384"/>
                <a:gd name="T4" fmla="*/ 80 w 504"/>
                <a:gd name="T5" fmla="*/ 245 h 384"/>
                <a:gd name="T6" fmla="*/ 92 w 504"/>
                <a:gd name="T7" fmla="*/ 243 h 384"/>
                <a:gd name="T8" fmla="*/ 109 w 504"/>
                <a:gd name="T9" fmla="*/ 202 h 384"/>
                <a:gd name="T10" fmla="*/ 122 w 504"/>
                <a:gd name="T11" fmla="*/ 176 h 384"/>
                <a:gd name="T12" fmla="*/ 178 w 504"/>
                <a:gd name="T13" fmla="*/ 172 h 384"/>
                <a:gd name="T14" fmla="*/ 211 w 504"/>
                <a:gd name="T15" fmla="*/ 162 h 384"/>
                <a:gd name="T16" fmla="*/ 316 w 504"/>
                <a:gd name="T17" fmla="*/ 106 h 384"/>
                <a:gd name="T18" fmla="*/ 271 w 504"/>
                <a:gd name="T19" fmla="*/ 113 h 384"/>
                <a:gd name="T20" fmla="*/ 317 w 504"/>
                <a:gd name="T21" fmla="*/ 90 h 384"/>
                <a:gd name="T22" fmla="*/ 473 w 504"/>
                <a:gd name="T23" fmla="*/ 247 h 384"/>
                <a:gd name="T24" fmla="*/ 407 w 504"/>
                <a:gd name="T25" fmla="*/ 296 h 384"/>
                <a:gd name="T26" fmla="*/ 276 w 504"/>
                <a:gd name="T27" fmla="*/ 342 h 384"/>
                <a:gd name="T28" fmla="*/ 199 w 504"/>
                <a:gd name="T29" fmla="*/ 376 h 384"/>
                <a:gd name="T30" fmla="*/ 116 w 504"/>
                <a:gd name="T31" fmla="*/ 367 h 384"/>
                <a:gd name="T32" fmla="*/ 71 w 504"/>
                <a:gd name="T33" fmla="*/ 365 h 384"/>
                <a:gd name="T34" fmla="*/ 13 w 504"/>
                <a:gd name="T35" fmla="*/ 335 h 384"/>
                <a:gd name="T36" fmla="*/ 32 w 504"/>
                <a:gd name="T37" fmla="*/ 313 h 384"/>
                <a:gd name="T38" fmla="*/ 52 w 504"/>
                <a:gd name="T39" fmla="*/ 341 h 384"/>
                <a:gd name="T40" fmla="*/ 103 w 504"/>
                <a:gd name="T41" fmla="*/ 342 h 384"/>
                <a:gd name="T42" fmla="*/ 75 w 504"/>
                <a:gd name="T43" fmla="*/ 300 h 384"/>
                <a:gd name="T44" fmla="*/ 124 w 504"/>
                <a:gd name="T45" fmla="*/ 264 h 384"/>
                <a:gd name="T46" fmla="*/ 146 w 504"/>
                <a:gd name="T47" fmla="*/ 333 h 384"/>
                <a:gd name="T48" fmla="*/ 143 w 504"/>
                <a:gd name="T49" fmla="*/ 258 h 384"/>
                <a:gd name="T50" fmla="*/ 189 w 504"/>
                <a:gd name="T51" fmla="*/ 258 h 384"/>
                <a:gd name="T52" fmla="*/ 182 w 504"/>
                <a:gd name="T53" fmla="*/ 348 h 384"/>
                <a:gd name="T54" fmla="*/ 225 w 504"/>
                <a:gd name="T55" fmla="*/ 346 h 384"/>
                <a:gd name="T56" fmla="*/ 216 w 504"/>
                <a:gd name="T57" fmla="*/ 300 h 384"/>
                <a:gd name="T58" fmla="*/ 244 w 504"/>
                <a:gd name="T59" fmla="*/ 297 h 384"/>
                <a:gd name="T60" fmla="*/ 200 w 504"/>
                <a:gd name="T61" fmla="*/ 256 h 384"/>
                <a:gd name="T62" fmla="*/ 128 w 504"/>
                <a:gd name="T63" fmla="*/ 240 h 384"/>
                <a:gd name="T64" fmla="*/ 174 w 504"/>
                <a:gd name="T65" fmla="*/ 236 h 384"/>
                <a:gd name="T66" fmla="*/ 127 w 504"/>
                <a:gd name="T67" fmla="*/ 203 h 384"/>
                <a:gd name="T68" fmla="*/ 169 w 504"/>
                <a:gd name="T69" fmla="*/ 202 h 384"/>
                <a:gd name="T70" fmla="*/ 207 w 504"/>
                <a:gd name="T71" fmla="*/ 200 h 384"/>
                <a:gd name="T72" fmla="*/ 240 w 504"/>
                <a:gd name="T73" fmla="*/ 211 h 384"/>
                <a:gd name="T74" fmla="*/ 291 w 504"/>
                <a:gd name="T75" fmla="*/ 237 h 384"/>
                <a:gd name="T76" fmla="*/ 270 w 504"/>
                <a:gd name="T77" fmla="*/ 226 h 384"/>
                <a:gd name="T78" fmla="*/ 283 w 504"/>
                <a:gd name="T79" fmla="*/ 202 h 384"/>
                <a:gd name="T80" fmla="*/ 349 w 504"/>
                <a:gd name="T81" fmla="*/ 193 h 384"/>
                <a:gd name="T82" fmla="*/ 271 w 504"/>
                <a:gd name="T83" fmla="*/ 196 h 384"/>
                <a:gd name="T84" fmla="*/ 246 w 504"/>
                <a:gd name="T85" fmla="*/ 177 h 384"/>
                <a:gd name="T86" fmla="*/ 244 w 504"/>
                <a:gd name="T87" fmla="*/ 155 h 384"/>
                <a:gd name="T88" fmla="*/ 263 w 504"/>
                <a:gd name="T89" fmla="*/ 117 h 384"/>
                <a:gd name="T90" fmla="*/ 313 w 504"/>
                <a:gd name="T91" fmla="*/ 135 h 384"/>
                <a:gd name="T92" fmla="*/ 355 w 504"/>
                <a:gd name="T93" fmla="*/ 165 h 384"/>
                <a:gd name="T94" fmla="*/ 395 w 504"/>
                <a:gd name="T95" fmla="*/ 193 h 384"/>
                <a:gd name="T96" fmla="*/ 351 w 504"/>
                <a:gd name="T97" fmla="*/ 125 h 384"/>
                <a:gd name="T98" fmla="*/ 375 w 504"/>
                <a:gd name="T99" fmla="*/ 127 h 384"/>
                <a:gd name="T100" fmla="*/ 395 w 504"/>
                <a:gd name="T101" fmla="*/ 159 h 384"/>
                <a:gd name="T102" fmla="*/ 398 w 504"/>
                <a:gd name="T103" fmla="*/ 142 h 384"/>
                <a:gd name="T104" fmla="*/ 403 w 504"/>
                <a:gd name="T105" fmla="*/ 131 h 384"/>
                <a:gd name="T106" fmla="*/ 387 w 504"/>
                <a:gd name="T107" fmla="*/ 114 h 384"/>
                <a:gd name="T108" fmla="*/ 467 w 504"/>
                <a:gd name="T109" fmla="*/ 108 h 384"/>
                <a:gd name="T110" fmla="*/ 503 w 504"/>
                <a:gd name="T111" fmla="*/ 176 h 384"/>
                <a:gd name="T112" fmla="*/ 361 w 504"/>
                <a:gd name="T113" fmla="*/ 65 h 384"/>
                <a:gd name="T114" fmla="*/ 415 w 504"/>
                <a:gd name="T115" fmla="*/ 79 h 384"/>
                <a:gd name="T116" fmla="*/ 422 w 504"/>
                <a:gd name="T117" fmla="*/ 71 h 384"/>
                <a:gd name="T118" fmla="*/ 448 w 504"/>
                <a:gd name="T119" fmla="*/ 19 h 384"/>
                <a:gd name="T120" fmla="*/ 353 w 504"/>
                <a:gd name="T121" fmla="*/ 35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504" h="384">
                  <a:moveTo>
                    <a:pt x="15" y="283"/>
                  </a:moveTo>
                  <a:lnTo>
                    <a:pt x="7" y="285"/>
                  </a:lnTo>
                  <a:lnTo>
                    <a:pt x="7" y="283"/>
                  </a:lnTo>
                  <a:lnTo>
                    <a:pt x="7" y="273"/>
                  </a:lnTo>
                  <a:lnTo>
                    <a:pt x="9" y="271"/>
                  </a:lnTo>
                  <a:lnTo>
                    <a:pt x="12" y="271"/>
                  </a:lnTo>
                  <a:lnTo>
                    <a:pt x="15" y="275"/>
                  </a:lnTo>
                  <a:lnTo>
                    <a:pt x="15" y="283"/>
                  </a:lnTo>
                  <a:close/>
                  <a:moveTo>
                    <a:pt x="47" y="297"/>
                  </a:moveTo>
                  <a:lnTo>
                    <a:pt x="47" y="298"/>
                  </a:lnTo>
                  <a:lnTo>
                    <a:pt x="30" y="298"/>
                  </a:lnTo>
                  <a:lnTo>
                    <a:pt x="22" y="298"/>
                  </a:lnTo>
                  <a:lnTo>
                    <a:pt x="20" y="293"/>
                  </a:lnTo>
                  <a:lnTo>
                    <a:pt x="34" y="290"/>
                  </a:lnTo>
                  <a:lnTo>
                    <a:pt x="23" y="285"/>
                  </a:lnTo>
                  <a:lnTo>
                    <a:pt x="27" y="273"/>
                  </a:lnTo>
                  <a:lnTo>
                    <a:pt x="28" y="271"/>
                  </a:lnTo>
                  <a:lnTo>
                    <a:pt x="34" y="270"/>
                  </a:lnTo>
                  <a:lnTo>
                    <a:pt x="47" y="273"/>
                  </a:lnTo>
                  <a:lnTo>
                    <a:pt x="57" y="278"/>
                  </a:lnTo>
                  <a:lnTo>
                    <a:pt x="47" y="297"/>
                  </a:lnTo>
                  <a:close/>
                  <a:moveTo>
                    <a:pt x="23" y="248"/>
                  </a:moveTo>
                  <a:lnTo>
                    <a:pt x="39" y="249"/>
                  </a:lnTo>
                  <a:lnTo>
                    <a:pt x="50" y="249"/>
                  </a:lnTo>
                  <a:lnTo>
                    <a:pt x="53" y="249"/>
                  </a:lnTo>
                  <a:lnTo>
                    <a:pt x="52" y="253"/>
                  </a:lnTo>
                  <a:lnTo>
                    <a:pt x="50" y="260"/>
                  </a:lnTo>
                  <a:lnTo>
                    <a:pt x="50" y="262"/>
                  </a:lnTo>
                  <a:lnTo>
                    <a:pt x="50" y="267"/>
                  </a:lnTo>
                  <a:lnTo>
                    <a:pt x="39" y="266"/>
                  </a:lnTo>
                  <a:lnTo>
                    <a:pt x="31" y="262"/>
                  </a:lnTo>
                  <a:lnTo>
                    <a:pt x="22" y="260"/>
                  </a:lnTo>
                  <a:lnTo>
                    <a:pt x="23" y="248"/>
                  </a:lnTo>
                  <a:close/>
                  <a:moveTo>
                    <a:pt x="62" y="289"/>
                  </a:moveTo>
                  <a:lnTo>
                    <a:pt x="60" y="285"/>
                  </a:lnTo>
                  <a:lnTo>
                    <a:pt x="61" y="279"/>
                  </a:lnTo>
                  <a:lnTo>
                    <a:pt x="61" y="278"/>
                  </a:lnTo>
                  <a:lnTo>
                    <a:pt x="61" y="275"/>
                  </a:lnTo>
                  <a:lnTo>
                    <a:pt x="65" y="266"/>
                  </a:lnTo>
                  <a:lnTo>
                    <a:pt x="60" y="260"/>
                  </a:lnTo>
                  <a:lnTo>
                    <a:pt x="64" y="248"/>
                  </a:lnTo>
                  <a:lnTo>
                    <a:pt x="80" y="245"/>
                  </a:lnTo>
                  <a:lnTo>
                    <a:pt x="86" y="245"/>
                  </a:lnTo>
                  <a:lnTo>
                    <a:pt x="86" y="259"/>
                  </a:lnTo>
                  <a:lnTo>
                    <a:pt x="92" y="266"/>
                  </a:lnTo>
                  <a:lnTo>
                    <a:pt x="92" y="267"/>
                  </a:lnTo>
                  <a:lnTo>
                    <a:pt x="73" y="281"/>
                  </a:lnTo>
                  <a:lnTo>
                    <a:pt x="72" y="282"/>
                  </a:lnTo>
                  <a:lnTo>
                    <a:pt x="65" y="288"/>
                  </a:lnTo>
                  <a:lnTo>
                    <a:pt x="62" y="289"/>
                  </a:lnTo>
                  <a:close/>
                  <a:moveTo>
                    <a:pt x="122" y="255"/>
                  </a:moveTo>
                  <a:lnTo>
                    <a:pt x="102" y="255"/>
                  </a:lnTo>
                  <a:lnTo>
                    <a:pt x="101" y="252"/>
                  </a:lnTo>
                  <a:lnTo>
                    <a:pt x="99" y="251"/>
                  </a:lnTo>
                  <a:lnTo>
                    <a:pt x="95" y="245"/>
                  </a:lnTo>
                  <a:lnTo>
                    <a:pt x="92" y="243"/>
                  </a:lnTo>
                  <a:lnTo>
                    <a:pt x="112" y="243"/>
                  </a:lnTo>
                  <a:lnTo>
                    <a:pt x="113" y="243"/>
                  </a:lnTo>
                  <a:lnTo>
                    <a:pt x="113" y="244"/>
                  </a:lnTo>
                  <a:lnTo>
                    <a:pt x="120" y="249"/>
                  </a:lnTo>
                  <a:lnTo>
                    <a:pt x="125" y="255"/>
                  </a:lnTo>
                  <a:lnTo>
                    <a:pt x="122" y="255"/>
                  </a:lnTo>
                  <a:close/>
                  <a:moveTo>
                    <a:pt x="106" y="225"/>
                  </a:moveTo>
                  <a:lnTo>
                    <a:pt x="102" y="226"/>
                  </a:lnTo>
                  <a:lnTo>
                    <a:pt x="101" y="213"/>
                  </a:lnTo>
                  <a:lnTo>
                    <a:pt x="94" y="213"/>
                  </a:lnTo>
                  <a:lnTo>
                    <a:pt x="94" y="207"/>
                  </a:lnTo>
                  <a:lnTo>
                    <a:pt x="99" y="207"/>
                  </a:lnTo>
                  <a:lnTo>
                    <a:pt x="102" y="202"/>
                  </a:lnTo>
                  <a:lnTo>
                    <a:pt x="109" y="202"/>
                  </a:lnTo>
                  <a:lnTo>
                    <a:pt x="106" y="225"/>
                  </a:lnTo>
                  <a:close/>
                  <a:moveTo>
                    <a:pt x="114" y="177"/>
                  </a:moveTo>
                  <a:lnTo>
                    <a:pt x="118" y="185"/>
                  </a:lnTo>
                  <a:lnTo>
                    <a:pt x="121" y="184"/>
                  </a:lnTo>
                  <a:lnTo>
                    <a:pt x="127" y="195"/>
                  </a:lnTo>
                  <a:lnTo>
                    <a:pt x="124" y="198"/>
                  </a:lnTo>
                  <a:lnTo>
                    <a:pt x="109" y="185"/>
                  </a:lnTo>
                  <a:lnTo>
                    <a:pt x="110" y="184"/>
                  </a:lnTo>
                  <a:lnTo>
                    <a:pt x="114" y="177"/>
                  </a:lnTo>
                  <a:close/>
                  <a:moveTo>
                    <a:pt x="139" y="180"/>
                  </a:moveTo>
                  <a:lnTo>
                    <a:pt x="133" y="191"/>
                  </a:lnTo>
                  <a:lnTo>
                    <a:pt x="125" y="184"/>
                  </a:lnTo>
                  <a:lnTo>
                    <a:pt x="122" y="178"/>
                  </a:lnTo>
                  <a:lnTo>
                    <a:pt x="122" y="176"/>
                  </a:lnTo>
                  <a:lnTo>
                    <a:pt x="127" y="176"/>
                  </a:lnTo>
                  <a:lnTo>
                    <a:pt x="139" y="180"/>
                  </a:lnTo>
                  <a:close/>
                  <a:moveTo>
                    <a:pt x="178" y="172"/>
                  </a:moveTo>
                  <a:lnTo>
                    <a:pt x="189" y="176"/>
                  </a:lnTo>
                  <a:lnTo>
                    <a:pt x="191" y="176"/>
                  </a:lnTo>
                  <a:lnTo>
                    <a:pt x="207" y="174"/>
                  </a:lnTo>
                  <a:lnTo>
                    <a:pt x="208" y="187"/>
                  </a:lnTo>
                  <a:lnTo>
                    <a:pt x="192" y="189"/>
                  </a:lnTo>
                  <a:lnTo>
                    <a:pt x="180" y="191"/>
                  </a:lnTo>
                  <a:lnTo>
                    <a:pt x="177" y="193"/>
                  </a:lnTo>
                  <a:lnTo>
                    <a:pt x="173" y="191"/>
                  </a:lnTo>
                  <a:lnTo>
                    <a:pt x="174" y="187"/>
                  </a:lnTo>
                  <a:lnTo>
                    <a:pt x="178" y="181"/>
                  </a:lnTo>
                  <a:lnTo>
                    <a:pt x="178" y="172"/>
                  </a:lnTo>
                  <a:close/>
                  <a:moveTo>
                    <a:pt x="152" y="169"/>
                  </a:moveTo>
                  <a:lnTo>
                    <a:pt x="150" y="170"/>
                  </a:lnTo>
                  <a:lnTo>
                    <a:pt x="146" y="166"/>
                  </a:lnTo>
                  <a:lnTo>
                    <a:pt x="147" y="161"/>
                  </a:lnTo>
                  <a:lnTo>
                    <a:pt x="157" y="154"/>
                  </a:lnTo>
                  <a:lnTo>
                    <a:pt x="155" y="166"/>
                  </a:lnTo>
                  <a:lnTo>
                    <a:pt x="152" y="169"/>
                  </a:lnTo>
                  <a:close/>
                  <a:moveTo>
                    <a:pt x="211" y="162"/>
                  </a:moveTo>
                  <a:lnTo>
                    <a:pt x="207" y="169"/>
                  </a:lnTo>
                  <a:lnTo>
                    <a:pt x="192" y="154"/>
                  </a:lnTo>
                  <a:lnTo>
                    <a:pt x="191" y="153"/>
                  </a:lnTo>
                  <a:lnTo>
                    <a:pt x="196" y="143"/>
                  </a:lnTo>
                  <a:lnTo>
                    <a:pt x="212" y="148"/>
                  </a:lnTo>
                  <a:lnTo>
                    <a:pt x="211" y="162"/>
                  </a:lnTo>
                  <a:close/>
                  <a:moveTo>
                    <a:pt x="327" y="128"/>
                  </a:moveTo>
                  <a:lnTo>
                    <a:pt x="321" y="129"/>
                  </a:lnTo>
                  <a:lnTo>
                    <a:pt x="319" y="127"/>
                  </a:lnTo>
                  <a:lnTo>
                    <a:pt x="320" y="123"/>
                  </a:lnTo>
                  <a:lnTo>
                    <a:pt x="321" y="121"/>
                  </a:lnTo>
                  <a:lnTo>
                    <a:pt x="323" y="121"/>
                  </a:lnTo>
                  <a:lnTo>
                    <a:pt x="327" y="120"/>
                  </a:lnTo>
                  <a:lnTo>
                    <a:pt x="330" y="124"/>
                  </a:lnTo>
                  <a:lnTo>
                    <a:pt x="330" y="125"/>
                  </a:lnTo>
                  <a:lnTo>
                    <a:pt x="327" y="128"/>
                  </a:lnTo>
                  <a:close/>
                  <a:moveTo>
                    <a:pt x="319" y="113"/>
                  </a:moveTo>
                  <a:lnTo>
                    <a:pt x="316" y="113"/>
                  </a:lnTo>
                  <a:lnTo>
                    <a:pt x="315" y="113"/>
                  </a:lnTo>
                  <a:lnTo>
                    <a:pt x="316" y="106"/>
                  </a:lnTo>
                  <a:lnTo>
                    <a:pt x="316" y="97"/>
                  </a:lnTo>
                  <a:lnTo>
                    <a:pt x="327" y="95"/>
                  </a:lnTo>
                  <a:lnTo>
                    <a:pt x="334" y="94"/>
                  </a:lnTo>
                  <a:lnTo>
                    <a:pt x="331" y="105"/>
                  </a:lnTo>
                  <a:lnTo>
                    <a:pt x="320" y="112"/>
                  </a:lnTo>
                  <a:lnTo>
                    <a:pt x="319" y="113"/>
                  </a:lnTo>
                  <a:close/>
                  <a:moveTo>
                    <a:pt x="308" y="98"/>
                  </a:moveTo>
                  <a:lnTo>
                    <a:pt x="309" y="118"/>
                  </a:lnTo>
                  <a:lnTo>
                    <a:pt x="294" y="127"/>
                  </a:lnTo>
                  <a:lnTo>
                    <a:pt x="286" y="129"/>
                  </a:lnTo>
                  <a:lnTo>
                    <a:pt x="282" y="125"/>
                  </a:lnTo>
                  <a:lnTo>
                    <a:pt x="271" y="116"/>
                  </a:lnTo>
                  <a:lnTo>
                    <a:pt x="271" y="114"/>
                  </a:lnTo>
                  <a:lnTo>
                    <a:pt x="271" y="113"/>
                  </a:lnTo>
                  <a:lnTo>
                    <a:pt x="276" y="110"/>
                  </a:lnTo>
                  <a:lnTo>
                    <a:pt x="278" y="102"/>
                  </a:lnTo>
                  <a:lnTo>
                    <a:pt x="286" y="97"/>
                  </a:lnTo>
                  <a:lnTo>
                    <a:pt x="291" y="102"/>
                  </a:lnTo>
                  <a:lnTo>
                    <a:pt x="298" y="101"/>
                  </a:lnTo>
                  <a:lnTo>
                    <a:pt x="301" y="87"/>
                  </a:lnTo>
                  <a:lnTo>
                    <a:pt x="308" y="87"/>
                  </a:lnTo>
                  <a:lnTo>
                    <a:pt x="308" y="94"/>
                  </a:lnTo>
                  <a:lnTo>
                    <a:pt x="308" y="95"/>
                  </a:lnTo>
                  <a:lnTo>
                    <a:pt x="308" y="97"/>
                  </a:lnTo>
                  <a:lnTo>
                    <a:pt x="308" y="98"/>
                  </a:lnTo>
                  <a:close/>
                  <a:moveTo>
                    <a:pt x="328" y="91"/>
                  </a:moveTo>
                  <a:lnTo>
                    <a:pt x="320" y="91"/>
                  </a:lnTo>
                  <a:lnTo>
                    <a:pt x="317" y="90"/>
                  </a:lnTo>
                  <a:lnTo>
                    <a:pt x="316" y="90"/>
                  </a:lnTo>
                  <a:lnTo>
                    <a:pt x="312" y="87"/>
                  </a:lnTo>
                  <a:lnTo>
                    <a:pt x="315" y="84"/>
                  </a:lnTo>
                  <a:lnTo>
                    <a:pt x="319" y="83"/>
                  </a:lnTo>
                  <a:lnTo>
                    <a:pt x="332" y="84"/>
                  </a:lnTo>
                  <a:lnTo>
                    <a:pt x="334" y="91"/>
                  </a:lnTo>
                  <a:lnTo>
                    <a:pt x="328" y="91"/>
                  </a:lnTo>
                  <a:close/>
                  <a:moveTo>
                    <a:pt x="500" y="189"/>
                  </a:moveTo>
                  <a:lnTo>
                    <a:pt x="504" y="193"/>
                  </a:lnTo>
                  <a:lnTo>
                    <a:pt x="477" y="202"/>
                  </a:lnTo>
                  <a:lnTo>
                    <a:pt x="474" y="200"/>
                  </a:lnTo>
                  <a:lnTo>
                    <a:pt x="470" y="199"/>
                  </a:lnTo>
                  <a:lnTo>
                    <a:pt x="448" y="210"/>
                  </a:lnTo>
                  <a:lnTo>
                    <a:pt x="473" y="247"/>
                  </a:lnTo>
                  <a:lnTo>
                    <a:pt x="473" y="249"/>
                  </a:lnTo>
                  <a:lnTo>
                    <a:pt x="474" y="249"/>
                  </a:lnTo>
                  <a:lnTo>
                    <a:pt x="479" y="249"/>
                  </a:lnTo>
                  <a:lnTo>
                    <a:pt x="482" y="249"/>
                  </a:lnTo>
                  <a:lnTo>
                    <a:pt x="485" y="255"/>
                  </a:lnTo>
                  <a:lnTo>
                    <a:pt x="478" y="264"/>
                  </a:lnTo>
                  <a:lnTo>
                    <a:pt x="477" y="270"/>
                  </a:lnTo>
                  <a:lnTo>
                    <a:pt x="477" y="273"/>
                  </a:lnTo>
                  <a:lnTo>
                    <a:pt x="474" y="288"/>
                  </a:lnTo>
                  <a:lnTo>
                    <a:pt x="458" y="300"/>
                  </a:lnTo>
                  <a:lnTo>
                    <a:pt x="441" y="304"/>
                  </a:lnTo>
                  <a:lnTo>
                    <a:pt x="437" y="298"/>
                  </a:lnTo>
                  <a:lnTo>
                    <a:pt x="417" y="297"/>
                  </a:lnTo>
                  <a:lnTo>
                    <a:pt x="407" y="296"/>
                  </a:lnTo>
                  <a:lnTo>
                    <a:pt x="375" y="296"/>
                  </a:lnTo>
                  <a:lnTo>
                    <a:pt x="351" y="301"/>
                  </a:lnTo>
                  <a:lnTo>
                    <a:pt x="345" y="309"/>
                  </a:lnTo>
                  <a:lnTo>
                    <a:pt x="342" y="313"/>
                  </a:lnTo>
                  <a:lnTo>
                    <a:pt x="342" y="315"/>
                  </a:lnTo>
                  <a:lnTo>
                    <a:pt x="336" y="320"/>
                  </a:lnTo>
                  <a:lnTo>
                    <a:pt x="336" y="322"/>
                  </a:lnTo>
                  <a:lnTo>
                    <a:pt x="320" y="338"/>
                  </a:lnTo>
                  <a:lnTo>
                    <a:pt x="305" y="339"/>
                  </a:lnTo>
                  <a:lnTo>
                    <a:pt x="301" y="333"/>
                  </a:lnTo>
                  <a:lnTo>
                    <a:pt x="290" y="333"/>
                  </a:lnTo>
                  <a:lnTo>
                    <a:pt x="285" y="337"/>
                  </a:lnTo>
                  <a:lnTo>
                    <a:pt x="281" y="339"/>
                  </a:lnTo>
                  <a:lnTo>
                    <a:pt x="276" y="342"/>
                  </a:lnTo>
                  <a:lnTo>
                    <a:pt x="270" y="348"/>
                  </a:lnTo>
                  <a:lnTo>
                    <a:pt x="275" y="358"/>
                  </a:lnTo>
                  <a:lnTo>
                    <a:pt x="268" y="364"/>
                  </a:lnTo>
                  <a:lnTo>
                    <a:pt x="260" y="354"/>
                  </a:lnTo>
                  <a:lnTo>
                    <a:pt x="246" y="354"/>
                  </a:lnTo>
                  <a:lnTo>
                    <a:pt x="244" y="363"/>
                  </a:lnTo>
                  <a:lnTo>
                    <a:pt x="237" y="367"/>
                  </a:lnTo>
                  <a:lnTo>
                    <a:pt x="237" y="371"/>
                  </a:lnTo>
                  <a:lnTo>
                    <a:pt x="237" y="375"/>
                  </a:lnTo>
                  <a:lnTo>
                    <a:pt x="223" y="369"/>
                  </a:lnTo>
                  <a:lnTo>
                    <a:pt x="223" y="365"/>
                  </a:lnTo>
                  <a:lnTo>
                    <a:pt x="214" y="371"/>
                  </a:lnTo>
                  <a:lnTo>
                    <a:pt x="203" y="369"/>
                  </a:lnTo>
                  <a:lnTo>
                    <a:pt x="199" y="376"/>
                  </a:lnTo>
                  <a:lnTo>
                    <a:pt x="186" y="373"/>
                  </a:lnTo>
                  <a:lnTo>
                    <a:pt x="173" y="379"/>
                  </a:lnTo>
                  <a:lnTo>
                    <a:pt x="167" y="376"/>
                  </a:lnTo>
                  <a:lnTo>
                    <a:pt x="161" y="380"/>
                  </a:lnTo>
                  <a:lnTo>
                    <a:pt x="155" y="379"/>
                  </a:lnTo>
                  <a:lnTo>
                    <a:pt x="150" y="376"/>
                  </a:lnTo>
                  <a:lnTo>
                    <a:pt x="135" y="379"/>
                  </a:lnTo>
                  <a:lnTo>
                    <a:pt x="132" y="383"/>
                  </a:lnTo>
                  <a:lnTo>
                    <a:pt x="131" y="384"/>
                  </a:lnTo>
                  <a:lnTo>
                    <a:pt x="127" y="380"/>
                  </a:lnTo>
                  <a:lnTo>
                    <a:pt x="125" y="378"/>
                  </a:lnTo>
                  <a:lnTo>
                    <a:pt x="121" y="369"/>
                  </a:lnTo>
                  <a:lnTo>
                    <a:pt x="118" y="365"/>
                  </a:lnTo>
                  <a:lnTo>
                    <a:pt x="116" y="367"/>
                  </a:lnTo>
                  <a:lnTo>
                    <a:pt x="107" y="371"/>
                  </a:lnTo>
                  <a:lnTo>
                    <a:pt x="105" y="368"/>
                  </a:lnTo>
                  <a:lnTo>
                    <a:pt x="98" y="363"/>
                  </a:lnTo>
                  <a:lnTo>
                    <a:pt x="99" y="361"/>
                  </a:lnTo>
                  <a:lnTo>
                    <a:pt x="102" y="358"/>
                  </a:lnTo>
                  <a:lnTo>
                    <a:pt x="92" y="356"/>
                  </a:lnTo>
                  <a:lnTo>
                    <a:pt x="86" y="361"/>
                  </a:lnTo>
                  <a:lnTo>
                    <a:pt x="84" y="361"/>
                  </a:lnTo>
                  <a:lnTo>
                    <a:pt x="86" y="363"/>
                  </a:lnTo>
                  <a:lnTo>
                    <a:pt x="86" y="365"/>
                  </a:lnTo>
                  <a:lnTo>
                    <a:pt x="84" y="365"/>
                  </a:lnTo>
                  <a:lnTo>
                    <a:pt x="83" y="365"/>
                  </a:lnTo>
                  <a:lnTo>
                    <a:pt x="72" y="367"/>
                  </a:lnTo>
                  <a:lnTo>
                    <a:pt x="71" y="365"/>
                  </a:lnTo>
                  <a:lnTo>
                    <a:pt x="67" y="360"/>
                  </a:lnTo>
                  <a:lnTo>
                    <a:pt x="65" y="357"/>
                  </a:lnTo>
                  <a:lnTo>
                    <a:pt x="45" y="361"/>
                  </a:lnTo>
                  <a:lnTo>
                    <a:pt x="35" y="356"/>
                  </a:lnTo>
                  <a:lnTo>
                    <a:pt x="31" y="358"/>
                  </a:lnTo>
                  <a:lnTo>
                    <a:pt x="12" y="357"/>
                  </a:lnTo>
                  <a:lnTo>
                    <a:pt x="8" y="354"/>
                  </a:lnTo>
                  <a:lnTo>
                    <a:pt x="4" y="350"/>
                  </a:lnTo>
                  <a:lnTo>
                    <a:pt x="0" y="353"/>
                  </a:lnTo>
                  <a:lnTo>
                    <a:pt x="7" y="346"/>
                  </a:lnTo>
                  <a:lnTo>
                    <a:pt x="9" y="345"/>
                  </a:lnTo>
                  <a:lnTo>
                    <a:pt x="9" y="338"/>
                  </a:lnTo>
                  <a:lnTo>
                    <a:pt x="12" y="335"/>
                  </a:lnTo>
                  <a:lnTo>
                    <a:pt x="13" y="335"/>
                  </a:lnTo>
                  <a:lnTo>
                    <a:pt x="13" y="328"/>
                  </a:lnTo>
                  <a:lnTo>
                    <a:pt x="16" y="330"/>
                  </a:lnTo>
                  <a:lnTo>
                    <a:pt x="22" y="331"/>
                  </a:lnTo>
                  <a:lnTo>
                    <a:pt x="22" y="327"/>
                  </a:lnTo>
                  <a:lnTo>
                    <a:pt x="19" y="324"/>
                  </a:lnTo>
                  <a:lnTo>
                    <a:pt x="18" y="322"/>
                  </a:lnTo>
                  <a:lnTo>
                    <a:pt x="8" y="316"/>
                  </a:lnTo>
                  <a:lnTo>
                    <a:pt x="3" y="311"/>
                  </a:lnTo>
                  <a:lnTo>
                    <a:pt x="12" y="297"/>
                  </a:lnTo>
                  <a:lnTo>
                    <a:pt x="18" y="298"/>
                  </a:lnTo>
                  <a:lnTo>
                    <a:pt x="23" y="305"/>
                  </a:lnTo>
                  <a:lnTo>
                    <a:pt x="31" y="305"/>
                  </a:lnTo>
                  <a:lnTo>
                    <a:pt x="32" y="305"/>
                  </a:lnTo>
                  <a:lnTo>
                    <a:pt x="32" y="313"/>
                  </a:lnTo>
                  <a:lnTo>
                    <a:pt x="34" y="322"/>
                  </a:lnTo>
                  <a:lnTo>
                    <a:pt x="38" y="328"/>
                  </a:lnTo>
                  <a:lnTo>
                    <a:pt x="42" y="327"/>
                  </a:lnTo>
                  <a:lnTo>
                    <a:pt x="41" y="318"/>
                  </a:lnTo>
                  <a:lnTo>
                    <a:pt x="39" y="311"/>
                  </a:lnTo>
                  <a:lnTo>
                    <a:pt x="39" y="305"/>
                  </a:lnTo>
                  <a:lnTo>
                    <a:pt x="47" y="304"/>
                  </a:lnTo>
                  <a:lnTo>
                    <a:pt x="58" y="303"/>
                  </a:lnTo>
                  <a:lnTo>
                    <a:pt x="62" y="304"/>
                  </a:lnTo>
                  <a:lnTo>
                    <a:pt x="65" y="312"/>
                  </a:lnTo>
                  <a:lnTo>
                    <a:pt x="64" y="320"/>
                  </a:lnTo>
                  <a:lnTo>
                    <a:pt x="61" y="327"/>
                  </a:lnTo>
                  <a:lnTo>
                    <a:pt x="56" y="337"/>
                  </a:lnTo>
                  <a:lnTo>
                    <a:pt x="52" y="341"/>
                  </a:lnTo>
                  <a:lnTo>
                    <a:pt x="47" y="348"/>
                  </a:lnTo>
                  <a:lnTo>
                    <a:pt x="49" y="349"/>
                  </a:lnTo>
                  <a:lnTo>
                    <a:pt x="53" y="352"/>
                  </a:lnTo>
                  <a:lnTo>
                    <a:pt x="60" y="343"/>
                  </a:lnTo>
                  <a:lnTo>
                    <a:pt x="71" y="328"/>
                  </a:lnTo>
                  <a:lnTo>
                    <a:pt x="75" y="322"/>
                  </a:lnTo>
                  <a:lnTo>
                    <a:pt x="79" y="324"/>
                  </a:lnTo>
                  <a:lnTo>
                    <a:pt x="82" y="333"/>
                  </a:lnTo>
                  <a:lnTo>
                    <a:pt x="79" y="341"/>
                  </a:lnTo>
                  <a:lnTo>
                    <a:pt x="84" y="339"/>
                  </a:lnTo>
                  <a:lnTo>
                    <a:pt x="88" y="338"/>
                  </a:lnTo>
                  <a:lnTo>
                    <a:pt x="90" y="337"/>
                  </a:lnTo>
                  <a:lnTo>
                    <a:pt x="98" y="339"/>
                  </a:lnTo>
                  <a:lnTo>
                    <a:pt x="103" y="342"/>
                  </a:lnTo>
                  <a:lnTo>
                    <a:pt x="109" y="343"/>
                  </a:lnTo>
                  <a:lnTo>
                    <a:pt x="110" y="343"/>
                  </a:lnTo>
                  <a:lnTo>
                    <a:pt x="112" y="339"/>
                  </a:lnTo>
                  <a:lnTo>
                    <a:pt x="103" y="335"/>
                  </a:lnTo>
                  <a:lnTo>
                    <a:pt x="92" y="331"/>
                  </a:lnTo>
                  <a:lnTo>
                    <a:pt x="86" y="324"/>
                  </a:lnTo>
                  <a:lnTo>
                    <a:pt x="86" y="323"/>
                  </a:lnTo>
                  <a:lnTo>
                    <a:pt x="83" y="318"/>
                  </a:lnTo>
                  <a:lnTo>
                    <a:pt x="82" y="315"/>
                  </a:lnTo>
                  <a:lnTo>
                    <a:pt x="79" y="311"/>
                  </a:lnTo>
                  <a:lnTo>
                    <a:pt x="76" y="307"/>
                  </a:lnTo>
                  <a:lnTo>
                    <a:pt x="75" y="304"/>
                  </a:lnTo>
                  <a:lnTo>
                    <a:pt x="75" y="301"/>
                  </a:lnTo>
                  <a:lnTo>
                    <a:pt x="75" y="300"/>
                  </a:lnTo>
                  <a:lnTo>
                    <a:pt x="75" y="300"/>
                  </a:lnTo>
                  <a:lnTo>
                    <a:pt x="84" y="305"/>
                  </a:lnTo>
                  <a:lnTo>
                    <a:pt x="86" y="305"/>
                  </a:lnTo>
                  <a:lnTo>
                    <a:pt x="91" y="307"/>
                  </a:lnTo>
                  <a:lnTo>
                    <a:pt x="92" y="304"/>
                  </a:lnTo>
                  <a:lnTo>
                    <a:pt x="91" y="303"/>
                  </a:lnTo>
                  <a:lnTo>
                    <a:pt x="88" y="301"/>
                  </a:lnTo>
                  <a:lnTo>
                    <a:pt x="82" y="300"/>
                  </a:lnTo>
                  <a:lnTo>
                    <a:pt x="79" y="292"/>
                  </a:lnTo>
                  <a:lnTo>
                    <a:pt x="75" y="289"/>
                  </a:lnTo>
                  <a:lnTo>
                    <a:pt x="84" y="281"/>
                  </a:lnTo>
                  <a:lnTo>
                    <a:pt x="109" y="267"/>
                  </a:lnTo>
                  <a:lnTo>
                    <a:pt x="121" y="264"/>
                  </a:lnTo>
                  <a:lnTo>
                    <a:pt x="124" y="264"/>
                  </a:lnTo>
                  <a:lnTo>
                    <a:pt x="125" y="264"/>
                  </a:lnTo>
                  <a:lnTo>
                    <a:pt x="125" y="266"/>
                  </a:lnTo>
                  <a:lnTo>
                    <a:pt x="131" y="281"/>
                  </a:lnTo>
                  <a:lnTo>
                    <a:pt x="131" y="292"/>
                  </a:lnTo>
                  <a:lnTo>
                    <a:pt x="133" y="298"/>
                  </a:lnTo>
                  <a:lnTo>
                    <a:pt x="136" y="303"/>
                  </a:lnTo>
                  <a:lnTo>
                    <a:pt x="137" y="305"/>
                  </a:lnTo>
                  <a:lnTo>
                    <a:pt x="139" y="312"/>
                  </a:lnTo>
                  <a:lnTo>
                    <a:pt x="140" y="316"/>
                  </a:lnTo>
                  <a:lnTo>
                    <a:pt x="146" y="326"/>
                  </a:lnTo>
                  <a:lnTo>
                    <a:pt x="142" y="331"/>
                  </a:lnTo>
                  <a:lnTo>
                    <a:pt x="137" y="334"/>
                  </a:lnTo>
                  <a:lnTo>
                    <a:pt x="144" y="334"/>
                  </a:lnTo>
                  <a:lnTo>
                    <a:pt x="146" y="333"/>
                  </a:lnTo>
                  <a:lnTo>
                    <a:pt x="150" y="333"/>
                  </a:lnTo>
                  <a:lnTo>
                    <a:pt x="150" y="326"/>
                  </a:lnTo>
                  <a:lnTo>
                    <a:pt x="146" y="313"/>
                  </a:lnTo>
                  <a:lnTo>
                    <a:pt x="147" y="313"/>
                  </a:lnTo>
                  <a:lnTo>
                    <a:pt x="154" y="312"/>
                  </a:lnTo>
                  <a:lnTo>
                    <a:pt x="151" y="309"/>
                  </a:lnTo>
                  <a:lnTo>
                    <a:pt x="144" y="308"/>
                  </a:lnTo>
                  <a:lnTo>
                    <a:pt x="143" y="297"/>
                  </a:lnTo>
                  <a:lnTo>
                    <a:pt x="140" y="286"/>
                  </a:lnTo>
                  <a:lnTo>
                    <a:pt x="137" y="275"/>
                  </a:lnTo>
                  <a:lnTo>
                    <a:pt x="137" y="273"/>
                  </a:lnTo>
                  <a:lnTo>
                    <a:pt x="132" y="267"/>
                  </a:lnTo>
                  <a:lnTo>
                    <a:pt x="133" y="260"/>
                  </a:lnTo>
                  <a:lnTo>
                    <a:pt x="143" y="258"/>
                  </a:lnTo>
                  <a:lnTo>
                    <a:pt x="151" y="262"/>
                  </a:lnTo>
                  <a:lnTo>
                    <a:pt x="151" y="267"/>
                  </a:lnTo>
                  <a:lnTo>
                    <a:pt x="151" y="270"/>
                  </a:lnTo>
                  <a:lnTo>
                    <a:pt x="152" y="270"/>
                  </a:lnTo>
                  <a:lnTo>
                    <a:pt x="154" y="270"/>
                  </a:lnTo>
                  <a:lnTo>
                    <a:pt x="155" y="268"/>
                  </a:lnTo>
                  <a:lnTo>
                    <a:pt x="155" y="264"/>
                  </a:lnTo>
                  <a:lnTo>
                    <a:pt x="155" y="260"/>
                  </a:lnTo>
                  <a:lnTo>
                    <a:pt x="154" y="255"/>
                  </a:lnTo>
                  <a:lnTo>
                    <a:pt x="169" y="251"/>
                  </a:lnTo>
                  <a:lnTo>
                    <a:pt x="174" y="251"/>
                  </a:lnTo>
                  <a:lnTo>
                    <a:pt x="177" y="256"/>
                  </a:lnTo>
                  <a:lnTo>
                    <a:pt x="184" y="258"/>
                  </a:lnTo>
                  <a:lnTo>
                    <a:pt x="189" y="258"/>
                  </a:lnTo>
                  <a:lnTo>
                    <a:pt x="189" y="260"/>
                  </a:lnTo>
                  <a:lnTo>
                    <a:pt x="191" y="270"/>
                  </a:lnTo>
                  <a:lnTo>
                    <a:pt x="192" y="273"/>
                  </a:lnTo>
                  <a:lnTo>
                    <a:pt x="195" y="279"/>
                  </a:lnTo>
                  <a:lnTo>
                    <a:pt x="196" y="286"/>
                  </a:lnTo>
                  <a:lnTo>
                    <a:pt x="197" y="293"/>
                  </a:lnTo>
                  <a:lnTo>
                    <a:pt x="204" y="297"/>
                  </a:lnTo>
                  <a:lnTo>
                    <a:pt x="200" y="312"/>
                  </a:lnTo>
                  <a:lnTo>
                    <a:pt x="199" y="326"/>
                  </a:lnTo>
                  <a:lnTo>
                    <a:pt x="191" y="334"/>
                  </a:lnTo>
                  <a:lnTo>
                    <a:pt x="185" y="339"/>
                  </a:lnTo>
                  <a:lnTo>
                    <a:pt x="178" y="345"/>
                  </a:lnTo>
                  <a:lnTo>
                    <a:pt x="180" y="346"/>
                  </a:lnTo>
                  <a:lnTo>
                    <a:pt x="182" y="348"/>
                  </a:lnTo>
                  <a:lnTo>
                    <a:pt x="185" y="346"/>
                  </a:lnTo>
                  <a:lnTo>
                    <a:pt x="186" y="346"/>
                  </a:lnTo>
                  <a:lnTo>
                    <a:pt x="195" y="346"/>
                  </a:lnTo>
                  <a:lnTo>
                    <a:pt x="197" y="350"/>
                  </a:lnTo>
                  <a:lnTo>
                    <a:pt x="204" y="353"/>
                  </a:lnTo>
                  <a:lnTo>
                    <a:pt x="207" y="350"/>
                  </a:lnTo>
                  <a:lnTo>
                    <a:pt x="208" y="349"/>
                  </a:lnTo>
                  <a:lnTo>
                    <a:pt x="212" y="345"/>
                  </a:lnTo>
                  <a:lnTo>
                    <a:pt x="216" y="349"/>
                  </a:lnTo>
                  <a:lnTo>
                    <a:pt x="218" y="349"/>
                  </a:lnTo>
                  <a:lnTo>
                    <a:pt x="221" y="352"/>
                  </a:lnTo>
                  <a:lnTo>
                    <a:pt x="221" y="350"/>
                  </a:lnTo>
                  <a:lnTo>
                    <a:pt x="222" y="349"/>
                  </a:lnTo>
                  <a:lnTo>
                    <a:pt x="225" y="346"/>
                  </a:lnTo>
                  <a:lnTo>
                    <a:pt x="218" y="339"/>
                  </a:lnTo>
                  <a:lnTo>
                    <a:pt x="216" y="339"/>
                  </a:lnTo>
                  <a:lnTo>
                    <a:pt x="211" y="339"/>
                  </a:lnTo>
                  <a:lnTo>
                    <a:pt x="206" y="345"/>
                  </a:lnTo>
                  <a:lnTo>
                    <a:pt x="200" y="343"/>
                  </a:lnTo>
                  <a:lnTo>
                    <a:pt x="193" y="339"/>
                  </a:lnTo>
                  <a:lnTo>
                    <a:pt x="199" y="334"/>
                  </a:lnTo>
                  <a:lnTo>
                    <a:pt x="206" y="330"/>
                  </a:lnTo>
                  <a:lnTo>
                    <a:pt x="207" y="324"/>
                  </a:lnTo>
                  <a:lnTo>
                    <a:pt x="207" y="323"/>
                  </a:lnTo>
                  <a:lnTo>
                    <a:pt x="207" y="313"/>
                  </a:lnTo>
                  <a:lnTo>
                    <a:pt x="210" y="301"/>
                  </a:lnTo>
                  <a:lnTo>
                    <a:pt x="210" y="300"/>
                  </a:lnTo>
                  <a:lnTo>
                    <a:pt x="216" y="300"/>
                  </a:lnTo>
                  <a:lnTo>
                    <a:pt x="221" y="304"/>
                  </a:lnTo>
                  <a:lnTo>
                    <a:pt x="222" y="305"/>
                  </a:lnTo>
                  <a:lnTo>
                    <a:pt x="230" y="308"/>
                  </a:lnTo>
                  <a:lnTo>
                    <a:pt x="237" y="303"/>
                  </a:lnTo>
                  <a:lnTo>
                    <a:pt x="242" y="305"/>
                  </a:lnTo>
                  <a:lnTo>
                    <a:pt x="246" y="311"/>
                  </a:lnTo>
                  <a:lnTo>
                    <a:pt x="252" y="319"/>
                  </a:lnTo>
                  <a:lnTo>
                    <a:pt x="255" y="313"/>
                  </a:lnTo>
                  <a:lnTo>
                    <a:pt x="255" y="312"/>
                  </a:lnTo>
                  <a:lnTo>
                    <a:pt x="255" y="311"/>
                  </a:lnTo>
                  <a:lnTo>
                    <a:pt x="251" y="305"/>
                  </a:lnTo>
                  <a:lnTo>
                    <a:pt x="245" y="298"/>
                  </a:lnTo>
                  <a:lnTo>
                    <a:pt x="244" y="297"/>
                  </a:lnTo>
                  <a:lnTo>
                    <a:pt x="244" y="297"/>
                  </a:lnTo>
                  <a:lnTo>
                    <a:pt x="231" y="298"/>
                  </a:lnTo>
                  <a:lnTo>
                    <a:pt x="230" y="298"/>
                  </a:lnTo>
                  <a:lnTo>
                    <a:pt x="225" y="298"/>
                  </a:lnTo>
                  <a:lnTo>
                    <a:pt x="221" y="297"/>
                  </a:lnTo>
                  <a:lnTo>
                    <a:pt x="215" y="294"/>
                  </a:lnTo>
                  <a:lnTo>
                    <a:pt x="204" y="289"/>
                  </a:lnTo>
                  <a:lnTo>
                    <a:pt x="204" y="286"/>
                  </a:lnTo>
                  <a:lnTo>
                    <a:pt x="203" y="281"/>
                  </a:lnTo>
                  <a:lnTo>
                    <a:pt x="201" y="275"/>
                  </a:lnTo>
                  <a:lnTo>
                    <a:pt x="206" y="273"/>
                  </a:lnTo>
                  <a:lnTo>
                    <a:pt x="201" y="268"/>
                  </a:lnTo>
                  <a:lnTo>
                    <a:pt x="201" y="267"/>
                  </a:lnTo>
                  <a:lnTo>
                    <a:pt x="203" y="259"/>
                  </a:lnTo>
                  <a:lnTo>
                    <a:pt x="200" y="256"/>
                  </a:lnTo>
                  <a:lnTo>
                    <a:pt x="195" y="252"/>
                  </a:lnTo>
                  <a:lnTo>
                    <a:pt x="191" y="247"/>
                  </a:lnTo>
                  <a:lnTo>
                    <a:pt x="182" y="245"/>
                  </a:lnTo>
                  <a:lnTo>
                    <a:pt x="181" y="243"/>
                  </a:lnTo>
                  <a:lnTo>
                    <a:pt x="174" y="240"/>
                  </a:lnTo>
                  <a:lnTo>
                    <a:pt x="172" y="240"/>
                  </a:lnTo>
                  <a:lnTo>
                    <a:pt x="154" y="248"/>
                  </a:lnTo>
                  <a:lnTo>
                    <a:pt x="151" y="249"/>
                  </a:lnTo>
                  <a:lnTo>
                    <a:pt x="146" y="249"/>
                  </a:lnTo>
                  <a:lnTo>
                    <a:pt x="146" y="249"/>
                  </a:lnTo>
                  <a:lnTo>
                    <a:pt x="132" y="251"/>
                  </a:lnTo>
                  <a:lnTo>
                    <a:pt x="132" y="249"/>
                  </a:lnTo>
                  <a:lnTo>
                    <a:pt x="131" y="247"/>
                  </a:lnTo>
                  <a:lnTo>
                    <a:pt x="128" y="240"/>
                  </a:lnTo>
                  <a:lnTo>
                    <a:pt x="114" y="238"/>
                  </a:lnTo>
                  <a:lnTo>
                    <a:pt x="109" y="238"/>
                  </a:lnTo>
                  <a:lnTo>
                    <a:pt x="106" y="237"/>
                  </a:lnTo>
                  <a:lnTo>
                    <a:pt x="94" y="236"/>
                  </a:lnTo>
                  <a:lnTo>
                    <a:pt x="98" y="233"/>
                  </a:lnTo>
                  <a:lnTo>
                    <a:pt x="112" y="233"/>
                  </a:lnTo>
                  <a:lnTo>
                    <a:pt x="125" y="236"/>
                  </a:lnTo>
                  <a:lnTo>
                    <a:pt x="131" y="234"/>
                  </a:lnTo>
                  <a:lnTo>
                    <a:pt x="140" y="233"/>
                  </a:lnTo>
                  <a:lnTo>
                    <a:pt x="142" y="233"/>
                  </a:lnTo>
                  <a:lnTo>
                    <a:pt x="146" y="233"/>
                  </a:lnTo>
                  <a:lnTo>
                    <a:pt x="158" y="234"/>
                  </a:lnTo>
                  <a:lnTo>
                    <a:pt x="163" y="237"/>
                  </a:lnTo>
                  <a:lnTo>
                    <a:pt x="174" y="236"/>
                  </a:lnTo>
                  <a:lnTo>
                    <a:pt x="166" y="232"/>
                  </a:lnTo>
                  <a:lnTo>
                    <a:pt x="158" y="229"/>
                  </a:lnTo>
                  <a:lnTo>
                    <a:pt x="150" y="226"/>
                  </a:lnTo>
                  <a:lnTo>
                    <a:pt x="148" y="226"/>
                  </a:lnTo>
                  <a:lnTo>
                    <a:pt x="151" y="226"/>
                  </a:lnTo>
                  <a:lnTo>
                    <a:pt x="161" y="223"/>
                  </a:lnTo>
                  <a:lnTo>
                    <a:pt x="159" y="222"/>
                  </a:lnTo>
                  <a:lnTo>
                    <a:pt x="158" y="221"/>
                  </a:lnTo>
                  <a:lnTo>
                    <a:pt x="147" y="219"/>
                  </a:lnTo>
                  <a:lnTo>
                    <a:pt x="142" y="222"/>
                  </a:lnTo>
                  <a:lnTo>
                    <a:pt x="118" y="221"/>
                  </a:lnTo>
                  <a:lnTo>
                    <a:pt x="121" y="213"/>
                  </a:lnTo>
                  <a:lnTo>
                    <a:pt x="121" y="207"/>
                  </a:lnTo>
                  <a:lnTo>
                    <a:pt x="127" y="203"/>
                  </a:lnTo>
                  <a:lnTo>
                    <a:pt x="135" y="200"/>
                  </a:lnTo>
                  <a:lnTo>
                    <a:pt x="144" y="202"/>
                  </a:lnTo>
                  <a:lnTo>
                    <a:pt x="146" y="204"/>
                  </a:lnTo>
                  <a:lnTo>
                    <a:pt x="146" y="206"/>
                  </a:lnTo>
                  <a:lnTo>
                    <a:pt x="150" y="202"/>
                  </a:lnTo>
                  <a:lnTo>
                    <a:pt x="159" y="202"/>
                  </a:lnTo>
                  <a:lnTo>
                    <a:pt x="159" y="202"/>
                  </a:lnTo>
                  <a:lnTo>
                    <a:pt x="161" y="203"/>
                  </a:lnTo>
                  <a:lnTo>
                    <a:pt x="161" y="206"/>
                  </a:lnTo>
                  <a:lnTo>
                    <a:pt x="162" y="207"/>
                  </a:lnTo>
                  <a:lnTo>
                    <a:pt x="163" y="210"/>
                  </a:lnTo>
                  <a:lnTo>
                    <a:pt x="166" y="214"/>
                  </a:lnTo>
                  <a:lnTo>
                    <a:pt x="167" y="207"/>
                  </a:lnTo>
                  <a:lnTo>
                    <a:pt x="169" y="202"/>
                  </a:lnTo>
                  <a:lnTo>
                    <a:pt x="169" y="200"/>
                  </a:lnTo>
                  <a:lnTo>
                    <a:pt x="177" y="199"/>
                  </a:lnTo>
                  <a:lnTo>
                    <a:pt x="178" y="199"/>
                  </a:lnTo>
                  <a:lnTo>
                    <a:pt x="189" y="198"/>
                  </a:lnTo>
                  <a:lnTo>
                    <a:pt x="195" y="203"/>
                  </a:lnTo>
                  <a:lnTo>
                    <a:pt x="196" y="207"/>
                  </a:lnTo>
                  <a:lnTo>
                    <a:pt x="196" y="208"/>
                  </a:lnTo>
                  <a:lnTo>
                    <a:pt x="197" y="210"/>
                  </a:lnTo>
                  <a:lnTo>
                    <a:pt x="200" y="217"/>
                  </a:lnTo>
                  <a:lnTo>
                    <a:pt x="204" y="211"/>
                  </a:lnTo>
                  <a:lnTo>
                    <a:pt x="207" y="203"/>
                  </a:lnTo>
                  <a:lnTo>
                    <a:pt x="206" y="202"/>
                  </a:lnTo>
                  <a:lnTo>
                    <a:pt x="206" y="200"/>
                  </a:lnTo>
                  <a:lnTo>
                    <a:pt x="207" y="200"/>
                  </a:lnTo>
                  <a:lnTo>
                    <a:pt x="222" y="200"/>
                  </a:lnTo>
                  <a:lnTo>
                    <a:pt x="225" y="202"/>
                  </a:lnTo>
                  <a:lnTo>
                    <a:pt x="226" y="202"/>
                  </a:lnTo>
                  <a:lnTo>
                    <a:pt x="226" y="207"/>
                  </a:lnTo>
                  <a:lnTo>
                    <a:pt x="226" y="210"/>
                  </a:lnTo>
                  <a:lnTo>
                    <a:pt x="226" y="213"/>
                  </a:lnTo>
                  <a:lnTo>
                    <a:pt x="223" y="219"/>
                  </a:lnTo>
                  <a:lnTo>
                    <a:pt x="223" y="225"/>
                  </a:lnTo>
                  <a:lnTo>
                    <a:pt x="225" y="234"/>
                  </a:lnTo>
                  <a:lnTo>
                    <a:pt x="229" y="234"/>
                  </a:lnTo>
                  <a:lnTo>
                    <a:pt x="230" y="223"/>
                  </a:lnTo>
                  <a:lnTo>
                    <a:pt x="230" y="213"/>
                  </a:lnTo>
                  <a:lnTo>
                    <a:pt x="233" y="207"/>
                  </a:lnTo>
                  <a:lnTo>
                    <a:pt x="240" y="211"/>
                  </a:lnTo>
                  <a:lnTo>
                    <a:pt x="246" y="215"/>
                  </a:lnTo>
                  <a:lnTo>
                    <a:pt x="252" y="217"/>
                  </a:lnTo>
                  <a:lnTo>
                    <a:pt x="257" y="221"/>
                  </a:lnTo>
                  <a:lnTo>
                    <a:pt x="260" y="226"/>
                  </a:lnTo>
                  <a:lnTo>
                    <a:pt x="261" y="230"/>
                  </a:lnTo>
                  <a:lnTo>
                    <a:pt x="263" y="232"/>
                  </a:lnTo>
                  <a:lnTo>
                    <a:pt x="266" y="234"/>
                  </a:lnTo>
                  <a:lnTo>
                    <a:pt x="267" y="234"/>
                  </a:lnTo>
                  <a:lnTo>
                    <a:pt x="272" y="238"/>
                  </a:lnTo>
                  <a:lnTo>
                    <a:pt x="274" y="244"/>
                  </a:lnTo>
                  <a:lnTo>
                    <a:pt x="275" y="245"/>
                  </a:lnTo>
                  <a:lnTo>
                    <a:pt x="279" y="241"/>
                  </a:lnTo>
                  <a:lnTo>
                    <a:pt x="290" y="237"/>
                  </a:lnTo>
                  <a:lnTo>
                    <a:pt x="291" y="237"/>
                  </a:lnTo>
                  <a:lnTo>
                    <a:pt x="296" y="237"/>
                  </a:lnTo>
                  <a:lnTo>
                    <a:pt x="296" y="234"/>
                  </a:lnTo>
                  <a:lnTo>
                    <a:pt x="296" y="233"/>
                  </a:lnTo>
                  <a:lnTo>
                    <a:pt x="309" y="234"/>
                  </a:lnTo>
                  <a:lnTo>
                    <a:pt x="305" y="230"/>
                  </a:lnTo>
                  <a:lnTo>
                    <a:pt x="302" y="228"/>
                  </a:lnTo>
                  <a:lnTo>
                    <a:pt x="293" y="228"/>
                  </a:lnTo>
                  <a:lnTo>
                    <a:pt x="291" y="228"/>
                  </a:lnTo>
                  <a:lnTo>
                    <a:pt x="287" y="230"/>
                  </a:lnTo>
                  <a:lnTo>
                    <a:pt x="285" y="230"/>
                  </a:lnTo>
                  <a:lnTo>
                    <a:pt x="282" y="232"/>
                  </a:lnTo>
                  <a:lnTo>
                    <a:pt x="281" y="232"/>
                  </a:lnTo>
                  <a:lnTo>
                    <a:pt x="276" y="232"/>
                  </a:lnTo>
                  <a:lnTo>
                    <a:pt x="270" y="226"/>
                  </a:lnTo>
                  <a:lnTo>
                    <a:pt x="267" y="219"/>
                  </a:lnTo>
                  <a:lnTo>
                    <a:pt x="266" y="219"/>
                  </a:lnTo>
                  <a:lnTo>
                    <a:pt x="263" y="213"/>
                  </a:lnTo>
                  <a:lnTo>
                    <a:pt x="271" y="211"/>
                  </a:lnTo>
                  <a:lnTo>
                    <a:pt x="272" y="213"/>
                  </a:lnTo>
                  <a:lnTo>
                    <a:pt x="279" y="222"/>
                  </a:lnTo>
                  <a:lnTo>
                    <a:pt x="281" y="217"/>
                  </a:lnTo>
                  <a:lnTo>
                    <a:pt x="281" y="215"/>
                  </a:lnTo>
                  <a:lnTo>
                    <a:pt x="279" y="213"/>
                  </a:lnTo>
                  <a:lnTo>
                    <a:pt x="278" y="213"/>
                  </a:lnTo>
                  <a:lnTo>
                    <a:pt x="276" y="208"/>
                  </a:lnTo>
                  <a:lnTo>
                    <a:pt x="276" y="207"/>
                  </a:lnTo>
                  <a:lnTo>
                    <a:pt x="276" y="204"/>
                  </a:lnTo>
                  <a:lnTo>
                    <a:pt x="283" y="202"/>
                  </a:lnTo>
                  <a:lnTo>
                    <a:pt x="305" y="195"/>
                  </a:lnTo>
                  <a:lnTo>
                    <a:pt x="306" y="195"/>
                  </a:lnTo>
                  <a:lnTo>
                    <a:pt x="321" y="192"/>
                  </a:lnTo>
                  <a:lnTo>
                    <a:pt x="330" y="195"/>
                  </a:lnTo>
                  <a:lnTo>
                    <a:pt x="335" y="189"/>
                  </a:lnTo>
                  <a:lnTo>
                    <a:pt x="335" y="191"/>
                  </a:lnTo>
                  <a:lnTo>
                    <a:pt x="339" y="198"/>
                  </a:lnTo>
                  <a:lnTo>
                    <a:pt x="345" y="203"/>
                  </a:lnTo>
                  <a:lnTo>
                    <a:pt x="347" y="204"/>
                  </a:lnTo>
                  <a:lnTo>
                    <a:pt x="351" y="206"/>
                  </a:lnTo>
                  <a:lnTo>
                    <a:pt x="351" y="202"/>
                  </a:lnTo>
                  <a:lnTo>
                    <a:pt x="351" y="200"/>
                  </a:lnTo>
                  <a:lnTo>
                    <a:pt x="349" y="195"/>
                  </a:lnTo>
                  <a:lnTo>
                    <a:pt x="349" y="193"/>
                  </a:lnTo>
                  <a:lnTo>
                    <a:pt x="343" y="192"/>
                  </a:lnTo>
                  <a:lnTo>
                    <a:pt x="340" y="187"/>
                  </a:lnTo>
                  <a:lnTo>
                    <a:pt x="345" y="185"/>
                  </a:lnTo>
                  <a:lnTo>
                    <a:pt x="345" y="184"/>
                  </a:lnTo>
                  <a:lnTo>
                    <a:pt x="345" y="181"/>
                  </a:lnTo>
                  <a:lnTo>
                    <a:pt x="338" y="181"/>
                  </a:lnTo>
                  <a:lnTo>
                    <a:pt x="327" y="183"/>
                  </a:lnTo>
                  <a:lnTo>
                    <a:pt x="316" y="184"/>
                  </a:lnTo>
                  <a:lnTo>
                    <a:pt x="304" y="189"/>
                  </a:lnTo>
                  <a:lnTo>
                    <a:pt x="298" y="189"/>
                  </a:lnTo>
                  <a:lnTo>
                    <a:pt x="289" y="192"/>
                  </a:lnTo>
                  <a:lnTo>
                    <a:pt x="278" y="195"/>
                  </a:lnTo>
                  <a:lnTo>
                    <a:pt x="272" y="196"/>
                  </a:lnTo>
                  <a:lnTo>
                    <a:pt x="271" y="196"/>
                  </a:lnTo>
                  <a:lnTo>
                    <a:pt x="267" y="195"/>
                  </a:lnTo>
                  <a:lnTo>
                    <a:pt x="264" y="195"/>
                  </a:lnTo>
                  <a:lnTo>
                    <a:pt x="259" y="193"/>
                  </a:lnTo>
                  <a:lnTo>
                    <a:pt x="268" y="189"/>
                  </a:lnTo>
                  <a:lnTo>
                    <a:pt x="267" y="187"/>
                  </a:lnTo>
                  <a:lnTo>
                    <a:pt x="266" y="184"/>
                  </a:lnTo>
                  <a:lnTo>
                    <a:pt x="266" y="183"/>
                  </a:lnTo>
                  <a:lnTo>
                    <a:pt x="281" y="180"/>
                  </a:lnTo>
                  <a:lnTo>
                    <a:pt x="305" y="174"/>
                  </a:lnTo>
                  <a:lnTo>
                    <a:pt x="297" y="170"/>
                  </a:lnTo>
                  <a:lnTo>
                    <a:pt x="278" y="173"/>
                  </a:lnTo>
                  <a:lnTo>
                    <a:pt x="267" y="176"/>
                  </a:lnTo>
                  <a:lnTo>
                    <a:pt x="256" y="176"/>
                  </a:lnTo>
                  <a:lnTo>
                    <a:pt x="246" y="177"/>
                  </a:lnTo>
                  <a:lnTo>
                    <a:pt x="245" y="177"/>
                  </a:lnTo>
                  <a:lnTo>
                    <a:pt x="237" y="178"/>
                  </a:lnTo>
                  <a:lnTo>
                    <a:pt x="229" y="178"/>
                  </a:lnTo>
                  <a:lnTo>
                    <a:pt x="219" y="178"/>
                  </a:lnTo>
                  <a:lnTo>
                    <a:pt x="219" y="173"/>
                  </a:lnTo>
                  <a:lnTo>
                    <a:pt x="219" y="170"/>
                  </a:lnTo>
                  <a:lnTo>
                    <a:pt x="219" y="166"/>
                  </a:lnTo>
                  <a:lnTo>
                    <a:pt x="221" y="163"/>
                  </a:lnTo>
                  <a:lnTo>
                    <a:pt x="223" y="157"/>
                  </a:lnTo>
                  <a:lnTo>
                    <a:pt x="230" y="158"/>
                  </a:lnTo>
                  <a:lnTo>
                    <a:pt x="234" y="158"/>
                  </a:lnTo>
                  <a:lnTo>
                    <a:pt x="237" y="159"/>
                  </a:lnTo>
                  <a:lnTo>
                    <a:pt x="242" y="159"/>
                  </a:lnTo>
                  <a:lnTo>
                    <a:pt x="244" y="155"/>
                  </a:lnTo>
                  <a:lnTo>
                    <a:pt x="244" y="150"/>
                  </a:lnTo>
                  <a:lnTo>
                    <a:pt x="236" y="148"/>
                  </a:lnTo>
                  <a:lnTo>
                    <a:pt x="227" y="151"/>
                  </a:lnTo>
                  <a:lnTo>
                    <a:pt x="221" y="151"/>
                  </a:lnTo>
                  <a:lnTo>
                    <a:pt x="222" y="140"/>
                  </a:lnTo>
                  <a:lnTo>
                    <a:pt x="216" y="136"/>
                  </a:lnTo>
                  <a:lnTo>
                    <a:pt x="214" y="135"/>
                  </a:lnTo>
                  <a:lnTo>
                    <a:pt x="211" y="131"/>
                  </a:lnTo>
                  <a:lnTo>
                    <a:pt x="234" y="116"/>
                  </a:lnTo>
                  <a:lnTo>
                    <a:pt x="244" y="110"/>
                  </a:lnTo>
                  <a:lnTo>
                    <a:pt x="255" y="110"/>
                  </a:lnTo>
                  <a:lnTo>
                    <a:pt x="259" y="110"/>
                  </a:lnTo>
                  <a:lnTo>
                    <a:pt x="259" y="112"/>
                  </a:lnTo>
                  <a:lnTo>
                    <a:pt x="263" y="117"/>
                  </a:lnTo>
                  <a:lnTo>
                    <a:pt x="264" y="120"/>
                  </a:lnTo>
                  <a:lnTo>
                    <a:pt x="270" y="128"/>
                  </a:lnTo>
                  <a:lnTo>
                    <a:pt x="271" y="129"/>
                  </a:lnTo>
                  <a:lnTo>
                    <a:pt x="274" y="135"/>
                  </a:lnTo>
                  <a:lnTo>
                    <a:pt x="275" y="136"/>
                  </a:lnTo>
                  <a:lnTo>
                    <a:pt x="276" y="139"/>
                  </a:lnTo>
                  <a:lnTo>
                    <a:pt x="286" y="140"/>
                  </a:lnTo>
                  <a:lnTo>
                    <a:pt x="293" y="136"/>
                  </a:lnTo>
                  <a:lnTo>
                    <a:pt x="296" y="135"/>
                  </a:lnTo>
                  <a:lnTo>
                    <a:pt x="308" y="127"/>
                  </a:lnTo>
                  <a:lnTo>
                    <a:pt x="311" y="127"/>
                  </a:lnTo>
                  <a:lnTo>
                    <a:pt x="316" y="129"/>
                  </a:lnTo>
                  <a:lnTo>
                    <a:pt x="319" y="131"/>
                  </a:lnTo>
                  <a:lnTo>
                    <a:pt x="313" y="135"/>
                  </a:lnTo>
                  <a:lnTo>
                    <a:pt x="309" y="138"/>
                  </a:lnTo>
                  <a:lnTo>
                    <a:pt x="306" y="142"/>
                  </a:lnTo>
                  <a:lnTo>
                    <a:pt x="305" y="144"/>
                  </a:lnTo>
                  <a:lnTo>
                    <a:pt x="308" y="144"/>
                  </a:lnTo>
                  <a:lnTo>
                    <a:pt x="324" y="135"/>
                  </a:lnTo>
                  <a:lnTo>
                    <a:pt x="325" y="133"/>
                  </a:lnTo>
                  <a:lnTo>
                    <a:pt x="339" y="131"/>
                  </a:lnTo>
                  <a:lnTo>
                    <a:pt x="342" y="131"/>
                  </a:lnTo>
                  <a:lnTo>
                    <a:pt x="349" y="132"/>
                  </a:lnTo>
                  <a:lnTo>
                    <a:pt x="350" y="135"/>
                  </a:lnTo>
                  <a:lnTo>
                    <a:pt x="357" y="143"/>
                  </a:lnTo>
                  <a:lnTo>
                    <a:pt x="354" y="153"/>
                  </a:lnTo>
                  <a:lnTo>
                    <a:pt x="354" y="157"/>
                  </a:lnTo>
                  <a:lnTo>
                    <a:pt x="355" y="165"/>
                  </a:lnTo>
                  <a:lnTo>
                    <a:pt x="355" y="169"/>
                  </a:lnTo>
                  <a:lnTo>
                    <a:pt x="362" y="176"/>
                  </a:lnTo>
                  <a:lnTo>
                    <a:pt x="366" y="178"/>
                  </a:lnTo>
                  <a:lnTo>
                    <a:pt x="375" y="185"/>
                  </a:lnTo>
                  <a:lnTo>
                    <a:pt x="376" y="187"/>
                  </a:lnTo>
                  <a:lnTo>
                    <a:pt x="383" y="195"/>
                  </a:lnTo>
                  <a:lnTo>
                    <a:pt x="395" y="204"/>
                  </a:lnTo>
                  <a:lnTo>
                    <a:pt x="399" y="213"/>
                  </a:lnTo>
                  <a:lnTo>
                    <a:pt x="403" y="217"/>
                  </a:lnTo>
                  <a:lnTo>
                    <a:pt x="405" y="211"/>
                  </a:lnTo>
                  <a:lnTo>
                    <a:pt x="405" y="202"/>
                  </a:lnTo>
                  <a:lnTo>
                    <a:pt x="403" y="202"/>
                  </a:lnTo>
                  <a:lnTo>
                    <a:pt x="398" y="195"/>
                  </a:lnTo>
                  <a:lnTo>
                    <a:pt x="395" y="193"/>
                  </a:lnTo>
                  <a:lnTo>
                    <a:pt x="391" y="189"/>
                  </a:lnTo>
                  <a:lnTo>
                    <a:pt x="381" y="181"/>
                  </a:lnTo>
                  <a:lnTo>
                    <a:pt x="380" y="178"/>
                  </a:lnTo>
                  <a:lnTo>
                    <a:pt x="379" y="176"/>
                  </a:lnTo>
                  <a:lnTo>
                    <a:pt x="372" y="173"/>
                  </a:lnTo>
                  <a:lnTo>
                    <a:pt x="364" y="166"/>
                  </a:lnTo>
                  <a:lnTo>
                    <a:pt x="361" y="157"/>
                  </a:lnTo>
                  <a:lnTo>
                    <a:pt x="366" y="147"/>
                  </a:lnTo>
                  <a:lnTo>
                    <a:pt x="361" y="140"/>
                  </a:lnTo>
                  <a:lnTo>
                    <a:pt x="360" y="135"/>
                  </a:lnTo>
                  <a:lnTo>
                    <a:pt x="358" y="133"/>
                  </a:lnTo>
                  <a:lnTo>
                    <a:pt x="358" y="132"/>
                  </a:lnTo>
                  <a:lnTo>
                    <a:pt x="355" y="129"/>
                  </a:lnTo>
                  <a:lnTo>
                    <a:pt x="351" y="125"/>
                  </a:lnTo>
                  <a:lnTo>
                    <a:pt x="345" y="116"/>
                  </a:lnTo>
                  <a:lnTo>
                    <a:pt x="339" y="123"/>
                  </a:lnTo>
                  <a:lnTo>
                    <a:pt x="332" y="123"/>
                  </a:lnTo>
                  <a:lnTo>
                    <a:pt x="332" y="121"/>
                  </a:lnTo>
                  <a:lnTo>
                    <a:pt x="335" y="112"/>
                  </a:lnTo>
                  <a:lnTo>
                    <a:pt x="338" y="112"/>
                  </a:lnTo>
                  <a:lnTo>
                    <a:pt x="343" y="109"/>
                  </a:lnTo>
                  <a:lnTo>
                    <a:pt x="346" y="99"/>
                  </a:lnTo>
                  <a:lnTo>
                    <a:pt x="360" y="95"/>
                  </a:lnTo>
                  <a:lnTo>
                    <a:pt x="362" y="105"/>
                  </a:lnTo>
                  <a:lnTo>
                    <a:pt x="362" y="110"/>
                  </a:lnTo>
                  <a:lnTo>
                    <a:pt x="362" y="114"/>
                  </a:lnTo>
                  <a:lnTo>
                    <a:pt x="370" y="123"/>
                  </a:lnTo>
                  <a:lnTo>
                    <a:pt x="375" y="127"/>
                  </a:lnTo>
                  <a:lnTo>
                    <a:pt x="375" y="132"/>
                  </a:lnTo>
                  <a:lnTo>
                    <a:pt x="379" y="131"/>
                  </a:lnTo>
                  <a:lnTo>
                    <a:pt x="381" y="135"/>
                  </a:lnTo>
                  <a:lnTo>
                    <a:pt x="381" y="136"/>
                  </a:lnTo>
                  <a:lnTo>
                    <a:pt x="380" y="140"/>
                  </a:lnTo>
                  <a:lnTo>
                    <a:pt x="379" y="142"/>
                  </a:lnTo>
                  <a:lnTo>
                    <a:pt x="380" y="146"/>
                  </a:lnTo>
                  <a:lnTo>
                    <a:pt x="381" y="151"/>
                  </a:lnTo>
                  <a:lnTo>
                    <a:pt x="376" y="159"/>
                  </a:lnTo>
                  <a:lnTo>
                    <a:pt x="384" y="162"/>
                  </a:lnTo>
                  <a:lnTo>
                    <a:pt x="390" y="163"/>
                  </a:lnTo>
                  <a:lnTo>
                    <a:pt x="399" y="170"/>
                  </a:lnTo>
                  <a:lnTo>
                    <a:pt x="402" y="170"/>
                  </a:lnTo>
                  <a:lnTo>
                    <a:pt x="395" y="159"/>
                  </a:lnTo>
                  <a:lnTo>
                    <a:pt x="398" y="157"/>
                  </a:lnTo>
                  <a:lnTo>
                    <a:pt x="405" y="163"/>
                  </a:lnTo>
                  <a:lnTo>
                    <a:pt x="410" y="168"/>
                  </a:lnTo>
                  <a:lnTo>
                    <a:pt x="414" y="173"/>
                  </a:lnTo>
                  <a:lnTo>
                    <a:pt x="418" y="177"/>
                  </a:lnTo>
                  <a:lnTo>
                    <a:pt x="420" y="177"/>
                  </a:lnTo>
                  <a:lnTo>
                    <a:pt x="424" y="170"/>
                  </a:lnTo>
                  <a:lnTo>
                    <a:pt x="418" y="169"/>
                  </a:lnTo>
                  <a:lnTo>
                    <a:pt x="418" y="163"/>
                  </a:lnTo>
                  <a:lnTo>
                    <a:pt x="415" y="158"/>
                  </a:lnTo>
                  <a:lnTo>
                    <a:pt x="409" y="159"/>
                  </a:lnTo>
                  <a:lnTo>
                    <a:pt x="405" y="153"/>
                  </a:lnTo>
                  <a:lnTo>
                    <a:pt x="399" y="147"/>
                  </a:lnTo>
                  <a:lnTo>
                    <a:pt x="398" y="142"/>
                  </a:lnTo>
                  <a:lnTo>
                    <a:pt x="403" y="142"/>
                  </a:lnTo>
                  <a:lnTo>
                    <a:pt x="407" y="142"/>
                  </a:lnTo>
                  <a:lnTo>
                    <a:pt x="414" y="140"/>
                  </a:lnTo>
                  <a:lnTo>
                    <a:pt x="417" y="139"/>
                  </a:lnTo>
                  <a:lnTo>
                    <a:pt x="418" y="138"/>
                  </a:lnTo>
                  <a:lnTo>
                    <a:pt x="421" y="136"/>
                  </a:lnTo>
                  <a:lnTo>
                    <a:pt x="422" y="135"/>
                  </a:lnTo>
                  <a:lnTo>
                    <a:pt x="422" y="133"/>
                  </a:lnTo>
                  <a:lnTo>
                    <a:pt x="420" y="133"/>
                  </a:lnTo>
                  <a:lnTo>
                    <a:pt x="414" y="132"/>
                  </a:lnTo>
                  <a:lnTo>
                    <a:pt x="409" y="135"/>
                  </a:lnTo>
                  <a:lnTo>
                    <a:pt x="407" y="135"/>
                  </a:lnTo>
                  <a:lnTo>
                    <a:pt x="403" y="135"/>
                  </a:lnTo>
                  <a:lnTo>
                    <a:pt x="403" y="131"/>
                  </a:lnTo>
                  <a:lnTo>
                    <a:pt x="417" y="125"/>
                  </a:lnTo>
                  <a:lnTo>
                    <a:pt x="415" y="124"/>
                  </a:lnTo>
                  <a:lnTo>
                    <a:pt x="413" y="124"/>
                  </a:lnTo>
                  <a:lnTo>
                    <a:pt x="410" y="121"/>
                  </a:lnTo>
                  <a:lnTo>
                    <a:pt x="406" y="123"/>
                  </a:lnTo>
                  <a:lnTo>
                    <a:pt x="405" y="124"/>
                  </a:lnTo>
                  <a:lnTo>
                    <a:pt x="403" y="124"/>
                  </a:lnTo>
                  <a:lnTo>
                    <a:pt x="391" y="132"/>
                  </a:lnTo>
                  <a:lnTo>
                    <a:pt x="385" y="129"/>
                  </a:lnTo>
                  <a:lnTo>
                    <a:pt x="390" y="125"/>
                  </a:lnTo>
                  <a:lnTo>
                    <a:pt x="390" y="121"/>
                  </a:lnTo>
                  <a:lnTo>
                    <a:pt x="381" y="123"/>
                  </a:lnTo>
                  <a:lnTo>
                    <a:pt x="379" y="120"/>
                  </a:lnTo>
                  <a:lnTo>
                    <a:pt x="387" y="114"/>
                  </a:lnTo>
                  <a:lnTo>
                    <a:pt x="388" y="117"/>
                  </a:lnTo>
                  <a:lnTo>
                    <a:pt x="395" y="112"/>
                  </a:lnTo>
                  <a:lnTo>
                    <a:pt x="398" y="114"/>
                  </a:lnTo>
                  <a:lnTo>
                    <a:pt x="399" y="114"/>
                  </a:lnTo>
                  <a:lnTo>
                    <a:pt x="400" y="112"/>
                  </a:lnTo>
                  <a:lnTo>
                    <a:pt x="406" y="108"/>
                  </a:lnTo>
                  <a:lnTo>
                    <a:pt x="407" y="114"/>
                  </a:lnTo>
                  <a:lnTo>
                    <a:pt x="410" y="112"/>
                  </a:lnTo>
                  <a:lnTo>
                    <a:pt x="426" y="113"/>
                  </a:lnTo>
                  <a:lnTo>
                    <a:pt x="445" y="99"/>
                  </a:lnTo>
                  <a:lnTo>
                    <a:pt x="459" y="103"/>
                  </a:lnTo>
                  <a:lnTo>
                    <a:pt x="466" y="99"/>
                  </a:lnTo>
                  <a:lnTo>
                    <a:pt x="467" y="103"/>
                  </a:lnTo>
                  <a:lnTo>
                    <a:pt x="467" y="108"/>
                  </a:lnTo>
                  <a:lnTo>
                    <a:pt x="464" y="110"/>
                  </a:lnTo>
                  <a:lnTo>
                    <a:pt x="464" y="116"/>
                  </a:lnTo>
                  <a:lnTo>
                    <a:pt x="478" y="113"/>
                  </a:lnTo>
                  <a:lnTo>
                    <a:pt x="478" y="129"/>
                  </a:lnTo>
                  <a:lnTo>
                    <a:pt x="484" y="133"/>
                  </a:lnTo>
                  <a:lnTo>
                    <a:pt x="482" y="138"/>
                  </a:lnTo>
                  <a:lnTo>
                    <a:pt x="486" y="139"/>
                  </a:lnTo>
                  <a:lnTo>
                    <a:pt x="479" y="143"/>
                  </a:lnTo>
                  <a:lnTo>
                    <a:pt x="479" y="155"/>
                  </a:lnTo>
                  <a:lnTo>
                    <a:pt x="485" y="159"/>
                  </a:lnTo>
                  <a:lnTo>
                    <a:pt x="496" y="158"/>
                  </a:lnTo>
                  <a:lnTo>
                    <a:pt x="500" y="165"/>
                  </a:lnTo>
                  <a:lnTo>
                    <a:pt x="497" y="172"/>
                  </a:lnTo>
                  <a:lnTo>
                    <a:pt x="503" y="176"/>
                  </a:lnTo>
                  <a:lnTo>
                    <a:pt x="500" y="189"/>
                  </a:lnTo>
                  <a:close/>
                  <a:moveTo>
                    <a:pt x="364" y="64"/>
                  </a:moveTo>
                  <a:lnTo>
                    <a:pt x="366" y="71"/>
                  </a:lnTo>
                  <a:lnTo>
                    <a:pt x="375" y="65"/>
                  </a:lnTo>
                  <a:lnTo>
                    <a:pt x="380" y="75"/>
                  </a:lnTo>
                  <a:lnTo>
                    <a:pt x="384" y="80"/>
                  </a:lnTo>
                  <a:lnTo>
                    <a:pt x="372" y="83"/>
                  </a:lnTo>
                  <a:lnTo>
                    <a:pt x="364" y="86"/>
                  </a:lnTo>
                  <a:lnTo>
                    <a:pt x="360" y="84"/>
                  </a:lnTo>
                  <a:lnTo>
                    <a:pt x="353" y="83"/>
                  </a:lnTo>
                  <a:lnTo>
                    <a:pt x="346" y="82"/>
                  </a:lnTo>
                  <a:lnTo>
                    <a:pt x="345" y="80"/>
                  </a:lnTo>
                  <a:lnTo>
                    <a:pt x="342" y="72"/>
                  </a:lnTo>
                  <a:lnTo>
                    <a:pt x="361" y="65"/>
                  </a:lnTo>
                  <a:lnTo>
                    <a:pt x="364" y="64"/>
                  </a:lnTo>
                  <a:close/>
                  <a:moveTo>
                    <a:pt x="415" y="79"/>
                  </a:moveTo>
                  <a:lnTo>
                    <a:pt x="398" y="86"/>
                  </a:lnTo>
                  <a:lnTo>
                    <a:pt x="388" y="80"/>
                  </a:lnTo>
                  <a:lnTo>
                    <a:pt x="388" y="78"/>
                  </a:lnTo>
                  <a:lnTo>
                    <a:pt x="388" y="75"/>
                  </a:lnTo>
                  <a:lnTo>
                    <a:pt x="383" y="67"/>
                  </a:lnTo>
                  <a:lnTo>
                    <a:pt x="385" y="57"/>
                  </a:lnTo>
                  <a:lnTo>
                    <a:pt x="406" y="57"/>
                  </a:lnTo>
                  <a:lnTo>
                    <a:pt x="407" y="60"/>
                  </a:lnTo>
                  <a:lnTo>
                    <a:pt x="409" y="69"/>
                  </a:lnTo>
                  <a:lnTo>
                    <a:pt x="414" y="71"/>
                  </a:lnTo>
                  <a:lnTo>
                    <a:pt x="415" y="71"/>
                  </a:lnTo>
                  <a:lnTo>
                    <a:pt x="415" y="79"/>
                  </a:lnTo>
                  <a:close/>
                  <a:moveTo>
                    <a:pt x="433" y="39"/>
                  </a:moveTo>
                  <a:lnTo>
                    <a:pt x="421" y="42"/>
                  </a:lnTo>
                  <a:lnTo>
                    <a:pt x="413" y="38"/>
                  </a:lnTo>
                  <a:lnTo>
                    <a:pt x="409" y="37"/>
                  </a:lnTo>
                  <a:lnTo>
                    <a:pt x="411" y="31"/>
                  </a:lnTo>
                  <a:lnTo>
                    <a:pt x="414" y="28"/>
                  </a:lnTo>
                  <a:lnTo>
                    <a:pt x="415" y="26"/>
                  </a:lnTo>
                  <a:lnTo>
                    <a:pt x="422" y="26"/>
                  </a:lnTo>
                  <a:lnTo>
                    <a:pt x="429" y="26"/>
                  </a:lnTo>
                  <a:lnTo>
                    <a:pt x="433" y="39"/>
                  </a:lnTo>
                  <a:close/>
                  <a:moveTo>
                    <a:pt x="454" y="76"/>
                  </a:moveTo>
                  <a:lnTo>
                    <a:pt x="425" y="78"/>
                  </a:lnTo>
                  <a:lnTo>
                    <a:pt x="424" y="75"/>
                  </a:lnTo>
                  <a:lnTo>
                    <a:pt x="422" y="71"/>
                  </a:lnTo>
                  <a:lnTo>
                    <a:pt x="421" y="65"/>
                  </a:lnTo>
                  <a:lnTo>
                    <a:pt x="414" y="54"/>
                  </a:lnTo>
                  <a:lnTo>
                    <a:pt x="421" y="52"/>
                  </a:lnTo>
                  <a:lnTo>
                    <a:pt x="426" y="50"/>
                  </a:lnTo>
                  <a:lnTo>
                    <a:pt x="437" y="46"/>
                  </a:lnTo>
                  <a:lnTo>
                    <a:pt x="455" y="39"/>
                  </a:lnTo>
                  <a:lnTo>
                    <a:pt x="452" y="38"/>
                  </a:lnTo>
                  <a:lnTo>
                    <a:pt x="451" y="38"/>
                  </a:lnTo>
                  <a:lnTo>
                    <a:pt x="440" y="38"/>
                  </a:lnTo>
                  <a:lnTo>
                    <a:pt x="437" y="27"/>
                  </a:lnTo>
                  <a:lnTo>
                    <a:pt x="437" y="22"/>
                  </a:lnTo>
                  <a:lnTo>
                    <a:pt x="437" y="20"/>
                  </a:lnTo>
                  <a:lnTo>
                    <a:pt x="445" y="20"/>
                  </a:lnTo>
                  <a:lnTo>
                    <a:pt x="448" y="19"/>
                  </a:lnTo>
                  <a:lnTo>
                    <a:pt x="451" y="31"/>
                  </a:lnTo>
                  <a:lnTo>
                    <a:pt x="451" y="34"/>
                  </a:lnTo>
                  <a:lnTo>
                    <a:pt x="454" y="35"/>
                  </a:lnTo>
                  <a:lnTo>
                    <a:pt x="459" y="35"/>
                  </a:lnTo>
                  <a:lnTo>
                    <a:pt x="462" y="39"/>
                  </a:lnTo>
                  <a:lnTo>
                    <a:pt x="462" y="41"/>
                  </a:lnTo>
                  <a:lnTo>
                    <a:pt x="458" y="54"/>
                  </a:lnTo>
                  <a:lnTo>
                    <a:pt x="456" y="56"/>
                  </a:lnTo>
                  <a:lnTo>
                    <a:pt x="451" y="63"/>
                  </a:lnTo>
                  <a:lnTo>
                    <a:pt x="455" y="75"/>
                  </a:lnTo>
                  <a:lnTo>
                    <a:pt x="454" y="76"/>
                  </a:lnTo>
                  <a:close/>
                  <a:moveTo>
                    <a:pt x="379" y="28"/>
                  </a:moveTo>
                  <a:lnTo>
                    <a:pt x="368" y="38"/>
                  </a:lnTo>
                  <a:lnTo>
                    <a:pt x="353" y="35"/>
                  </a:lnTo>
                  <a:lnTo>
                    <a:pt x="347" y="27"/>
                  </a:lnTo>
                  <a:lnTo>
                    <a:pt x="332" y="20"/>
                  </a:lnTo>
                  <a:lnTo>
                    <a:pt x="331" y="20"/>
                  </a:lnTo>
                  <a:lnTo>
                    <a:pt x="336" y="8"/>
                  </a:lnTo>
                  <a:lnTo>
                    <a:pt x="343" y="5"/>
                  </a:lnTo>
                  <a:lnTo>
                    <a:pt x="373" y="0"/>
                  </a:lnTo>
                  <a:lnTo>
                    <a:pt x="379" y="28"/>
                  </a:lnTo>
                  <a:close/>
                </a:path>
              </a:pathLst>
            </a:custGeom>
            <a:solidFill>
              <a:srgbClr val="EDE39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215" name="Freeform 32"/>
            <p:cNvSpPr>
              <a:spLocks noEditPoints="1"/>
            </p:cNvSpPr>
            <p:nvPr/>
          </p:nvSpPr>
          <p:spPr bwMode="auto">
            <a:xfrm>
              <a:off x="2994" y="2082"/>
              <a:ext cx="744" cy="754"/>
            </a:xfrm>
            <a:custGeom>
              <a:avLst/>
              <a:gdLst>
                <a:gd name="T0" fmla="*/ 413 w 744"/>
                <a:gd name="T1" fmla="*/ 161 h 754"/>
                <a:gd name="T2" fmla="*/ 384 w 744"/>
                <a:gd name="T3" fmla="*/ 149 h 754"/>
                <a:gd name="T4" fmla="*/ 400 w 744"/>
                <a:gd name="T5" fmla="*/ 63 h 754"/>
                <a:gd name="T6" fmla="*/ 655 w 744"/>
                <a:gd name="T7" fmla="*/ 17 h 754"/>
                <a:gd name="T8" fmla="*/ 564 w 744"/>
                <a:gd name="T9" fmla="*/ 58 h 754"/>
                <a:gd name="T10" fmla="*/ 490 w 744"/>
                <a:gd name="T11" fmla="*/ 26 h 754"/>
                <a:gd name="T12" fmla="*/ 455 w 744"/>
                <a:gd name="T13" fmla="*/ 29 h 754"/>
                <a:gd name="T14" fmla="*/ 440 w 744"/>
                <a:gd name="T15" fmla="*/ 44 h 754"/>
                <a:gd name="T16" fmla="*/ 402 w 744"/>
                <a:gd name="T17" fmla="*/ 74 h 754"/>
                <a:gd name="T18" fmla="*/ 418 w 744"/>
                <a:gd name="T19" fmla="*/ 94 h 754"/>
                <a:gd name="T20" fmla="*/ 504 w 744"/>
                <a:gd name="T21" fmla="*/ 55 h 754"/>
                <a:gd name="T22" fmla="*/ 478 w 744"/>
                <a:gd name="T23" fmla="*/ 62 h 754"/>
                <a:gd name="T24" fmla="*/ 429 w 744"/>
                <a:gd name="T25" fmla="*/ 104 h 754"/>
                <a:gd name="T26" fmla="*/ 445 w 744"/>
                <a:gd name="T27" fmla="*/ 144 h 754"/>
                <a:gd name="T28" fmla="*/ 406 w 744"/>
                <a:gd name="T29" fmla="*/ 195 h 754"/>
                <a:gd name="T30" fmla="*/ 373 w 744"/>
                <a:gd name="T31" fmla="*/ 150 h 754"/>
                <a:gd name="T32" fmla="*/ 340 w 744"/>
                <a:gd name="T33" fmla="*/ 184 h 754"/>
                <a:gd name="T34" fmla="*/ 309 w 744"/>
                <a:gd name="T35" fmla="*/ 193 h 754"/>
                <a:gd name="T36" fmla="*/ 267 w 744"/>
                <a:gd name="T37" fmla="*/ 253 h 754"/>
                <a:gd name="T38" fmla="*/ 252 w 744"/>
                <a:gd name="T39" fmla="*/ 295 h 754"/>
                <a:gd name="T40" fmla="*/ 210 w 744"/>
                <a:gd name="T41" fmla="*/ 334 h 754"/>
                <a:gd name="T42" fmla="*/ 248 w 744"/>
                <a:gd name="T43" fmla="*/ 351 h 754"/>
                <a:gd name="T44" fmla="*/ 222 w 744"/>
                <a:gd name="T45" fmla="*/ 399 h 754"/>
                <a:gd name="T46" fmla="*/ 294 w 744"/>
                <a:gd name="T47" fmla="*/ 393 h 754"/>
                <a:gd name="T48" fmla="*/ 355 w 744"/>
                <a:gd name="T49" fmla="*/ 328 h 754"/>
                <a:gd name="T50" fmla="*/ 330 w 744"/>
                <a:gd name="T51" fmla="*/ 330 h 754"/>
                <a:gd name="T52" fmla="*/ 396 w 744"/>
                <a:gd name="T53" fmla="*/ 280 h 754"/>
                <a:gd name="T54" fmla="*/ 373 w 744"/>
                <a:gd name="T55" fmla="*/ 321 h 754"/>
                <a:gd name="T56" fmla="*/ 398 w 744"/>
                <a:gd name="T57" fmla="*/ 332 h 754"/>
                <a:gd name="T58" fmla="*/ 350 w 744"/>
                <a:gd name="T59" fmla="*/ 377 h 754"/>
                <a:gd name="T60" fmla="*/ 321 w 744"/>
                <a:gd name="T61" fmla="*/ 408 h 754"/>
                <a:gd name="T62" fmla="*/ 332 w 744"/>
                <a:gd name="T63" fmla="*/ 446 h 754"/>
                <a:gd name="T64" fmla="*/ 245 w 744"/>
                <a:gd name="T65" fmla="*/ 441 h 754"/>
                <a:gd name="T66" fmla="*/ 212 w 744"/>
                <a:gd name="T67" fmla="*/ 469 h 754"/>
                <a:gd name="T68" fmla="*/ 207 w 744"/>
                <a:gd name="T69" fmla="*/ 411 h 754"/>
                <a:gd name="T70" fmla="*/ 140 w 744"/>
                <a:gd name="T71" fmla="*/ 415 h 754"/>
                <a:gd name="T72" fmla="*/ 139 w 744"/>
                <a:gd name="T73" fmla="*/ 433 h 754"/>
                <a:gd name="T74" fmla="*/ 124 w 744"/>
                <a:gd name="T75" fmla="*/ 465 h 754"/>
                <a:gd name="T76" fmla="*/ 99 w 744"/>
                <a:gd name="T77" fmla="*/ 439 h 754"/>
                <a:gd name="T78" fmla="*/ 95 w 744"/>
                <a:gd name="T79" fmla="*/ 487 h 754"/>
                <a:gd name="T80" fmla="*/ 22 w 744"/>
                <a:gd name="T81" fmla="*/ 498 h 754"/>
                <a:gd name="T82" fmla="*/ 31 w 744"/>
                <a:gd name="T83" fmla="*/ 525 h 754"/>
                <a:gd name="T84" fmla="*/ 117 w 744"/>
                <a:gd name="T85" fmla="*/ 544 h 754"/>
                <a:gd name="T86" fmla="*/ 105 w 744"/>
                <a:gd name="T87" fmla="*/ 658 h 754"/>
                <a:gd name="T88" fmla="*/ 147 w 744"/>
                <a:gd name="T89" fmla="*/ 745 h 754"/>
                <a:gd name="T90" fmla="*/ 229 w 744"/>
                <a:gd name="T91" fmla="*/ 641 h 754"/>
                <a:gd name="T92" fmla="*/ 361 w 744"/>
                <a:gd name="T93" fmla="*/ 681 h 754"/>
                <a:gd name="T94" fmla="*/ 432 w 744"/>
                <a:gd name="T95" fmla="*/ 735 h 754"/>
                <a:gd name="T96" fmla="*/ 462 w 744"/>
                <a:gd name="T97" fmla="*/ 679 h 754"/>
                <a:gd name="T98" fmla="*/ 470 w 744"/>
                <a:gd name="T99" fmla="*/ 594 h 754"/>
                <a:gd name="T100" fmla="*/ 464 w 744"/>
                <a:gd name="T101" fmla="*/ 514 h 754"/>
                <a:gd name="T102" fmla="*/ 488 w 744"/>
                <a:gd name="T103" fmla="*/ 435 h 754"/>
                <a:gd name="T104" fmla="*/ 526 w 744"/>
                <a:gd name="T105" fmla="*/ 356 h 754"/>
                <a:gd name="T106" fmla="*/ 598 w 744"/>
                <a:gd name="T107" fmla="*/ 291 h 754"/>
                <a:gd name="T108" fmla="*/ 691 w 744"/>
                <a:gd name="T109" fmla="*/ 309 h 754"/>
                <a:gd name="T110" fmla="*/ 722 w 744"/>
                <a:gd name="T111" fmla="*/ 238 h 754"/>
                <a:gd name="T112" fmla="*/ 667 w 744"/>
                <a:gd name="T113" fmla="*/ 160 h 754"/>
                <a:gd name="T114" fmla="*/ 717 w 744"/>
                <a:gd name="T115" fmla="*/ 64 h 754"/>
                <a:gd name="T116" fmla="*/ 95 w 744"/>
                <a:gd name="T117" fmla="*/ 343 h 754"/>
                <a:gd name="T118" fmla="*/ 101 w 744"/>
                <a:gd name="T119" fmla="*/ 385 h 7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744" h="754">
                  <a:moveTo>
                    <a:pt x="384" y="126"/>
                  </a:moveTo>
                  <a:lnTo>
                    <a:pt x="391" y="130"/>
                  </a:lnTo>
                  <a:lnTo>
                    <a:pt x="402" y="139"/>
                  </a:lnTo>
                  <a:lnTo>
                    <a:pt x="400" y="124"/>
                  </a:lnTo>
                  <a:lnTo>
                    <a:pt x="400" y="122"/>
                  </a:lnTo>
                  <a:lnTo>
                    <a:pt x="384" y="126"/>
                  </a:lnTo>
                  <a:close/>
                  <a:moveTo>
                    <a:pt x="381" y="150"/>
                  </a:moveTo>
                  <a:lnTo>
                    <a:pt x="380" y="152"/>
                  </a:lnTo>
                  <a:lnTo>
                    <a:pt x="383" y="163"/>
                  </a:lnTo>
                  <a:lnTo>
                    <a:pt x="388" y="161"/>
                  </a:lnTo>
                  <a:lnTo>
                    <a:pt x="394" y="160"/>
                  </a:lnTo>
                  <a:lnTo>
                    <a:pt x="396" y="165"/>
                  </a:lnTo>
                  <a:lnTo>
                    <a:pt x="399" y="168"/>
                  </a:lnTo>
                  <a:lnTo>
                    <a:pt x="400" y="172"/>
                  </a:lnTo>
                  <a:lnTo>
                    <a:pt x="407" y="172"/>
                  </a:lnTo>
                  <a:lnTo>
                    <a:pt x="413" y="161"/>
                  </a:lnTo>
                  <a:lnTo>
                    <a:pt x="406" y="160"/>
                  </a:lnTo>
                  <a:lnTo>
                    <a:pt x="399" y="156"/>
                  </a:lnTo>
                  <a:lnTo>
                    <a:pt x="399" y="148"/>
                  </a:lnTo>
                  <a:lnTo>
                    <a:pt x="389" y="137"/>
                  </a:lnTo>
                  <a:lnTo>
                    <a:pt x="385" y="135"/>
                  </a:lnTo>
                  <a:lnTo>
                    <a:pt x="385" y="134"/>
                  </a:lnTo>
                  <a:lnTo>
                    <a:pt x="383" y="133"/>
                  </a:lnTo>
                  <a:lnTo>
                    <a:pt x="383" y="131"/>
                  </a:lnTo>
                  <a:lnTo>
                    <a:pt x="379" y="127"/>
                  </a:lnTo>
                  <a:lnTo>
                    <a:pt x="373" y="127"/>
                  </a:lnTo>
                  <a:lnTo>
                    <a:pt x="373" y="135"/>
                  </a:lnTo>
                  <a:lnTo>
                    <a:pt x="373" y="138"/>
                  </a:lnTo>
                  <a:lnTo>
                    <a:pt x="379" y="142"/>
                  </a:lnTo>
                  <a:lnTo>
                    <a:pt x="381" y="142"/>
                  </a:lnTo>
                  <a:lnTo>
                    <a:pt x="384" y="148"/>
                  </a:lnTo>
                  <a:lnTo>
                    <a:pt x="384" y="149"/>
                  </a:lnTo>
                  <a:lnTo>
                    <a:pt x="381" y="150"/>
                  </a:lnTo>
                  <a:close/>
                  <a:moveTo>
                    <a:pt x="458" y="13"/>
                  </a:moveTo>
                  <a:lnTo>
                    <a:pt x="443" y="7"/>
                  </a:lnTo>
                  <a:lnTo>
                    <a:pt x="432" y="13"/>
                  </a:lnTo>
                  <a:lnTo>
                    <a:pt x="426" y="24"/>
                  </a:lnTo>
                  <a:lnTo>
                    <a:pt x="432" y="29"/>
                  </a:lnTo>
                  <a:lnTo>
                    <a:pt x="458" y="13"/>
                  </a:lnTo>
                  <a:close/>
                  <a:moveTo>
                    <a:pt x="364" y="69"/>
                  </a:moveTo>
                  <a:lnTo>
                    <a:pt x="372" y="64"/>
                  </a:lnTo>
                  <a:lnTo>
                    <a:pt x="373" y="69"/>
                  </a:lnTo>
                  <a:lnTo>
                    <a:pt x="373" y="73"/>
                  </a:lnTo>
                  <a:lnTo>
                    <a:pt x="385" y="79"/>
                  </a:lnTo>
                  <a:lnTo>
                    <a:pt x="396" y="73"/>
                  </a:lnTo>
                  <a:lnTo>
                    <a:pt x="399" y="69"/>
                  </a:lnTo>
                  <a:lnTo>
                    <a:pt x="400" y="67"/>
                  </a:lnTo>
                  <a:lnTo>
                    <a:pt x="400" y="63"/>
                  </a:lnTo>
                  <a:lnTo>
                    <a:pt x="384" y="41"/>
                  </a:lnTo>
                  <a:lnTo>
                    <a:pt x="381" y="39"/>
                  </a:lnTo>
                  <a:lnTo>
                    <a:pt x="354" y="55"/>
                  </a:lnTo>
                  <a:lnTo>
                    <a:pt x="353" y="49"/>
                  </a:lnTo>
                  <a:lnTo>
                    <a:pt x="340" y="56"/>
                  </a:lnTo>
                  <a:lnTo>
                    <a:pt x="340" y="69"/>
                  </a:lnTo>
                  <a:lnTo>
                    <a:pt x="340" y="73"/>
                  </a:lnTo>
                  <a:lnTo>
                    <a:pt x="339" y="74"/>
                  </a:lnTo>
                  <a:lnTo>
                    <a:pt x="354" y="75"/>
                  </a:lnTo>
                  <a:lnTo>
                    <a:pt x="364" y="69"/>
                  </a:lnTo>
                  <a:close/>
                  <a:moveTo>
                    <a:pt x="727" y="11"/>
                  </a:moveTo>
                  <a:lnTo>
                    <a:pt x="715" y="17"/>
                  </a:lnTo>
                  <a:lnTo>
                    <a:pt x="710" y="14"/>
                  </a:lnTo>
                  <a:lnTo>
                    <a:pt x="670" y="19"/>
                  </a:lnTo>
                  <a:lnTo>
                    <a:pt x="667" y="19"/>
                  </a:lnTo>
                  <a:lnTo>
                    <a:pt x="655" y="17"/>
                  </a:lnTo>
                  <a:lnTo>
                    <a:pt x="642" y="21"/>
                  </a:lnTo>
                  <a:lnTo>
                    <a:pt x="640" y="21"/>
                  </a:lnTo>
                  <a:lnTo>
                    <a:pt x="638" y="21"/>
                  </a:lnTo>
                  <a:lnTo>
                    <a:pt x="635" y="19"/>
                  </a:lnTo>
                  <a:lnTo>
                    <a:pt x="621" y="18"/>
                  </a:lnTo>
                  <a:lnTo>
                    <a:pt x="606" y="17"/>
                  </a:lnTo>
                  <a:lnTo>
                    <a:pt x="603" y="26"/>
                  </a:lnTo>
                  <a:lnTo>
                    <a:pt x="597" y="28"/>
                  </a:lnTo>
                  <a:lnTo>
                    <a:pt x="593" y="36"/>
                  </a:lnTo>
                  <a:lnTo>
                    <a:pt x="586" y="37"/>
                  </a:lnTo>
                  <a:lnTo>
                    <a:pt x="590" y="45"/>
                  </a:lnTo>
                  <a:lnTo>
                    <a:pt x="588" y="49"/>
                  </a:lnTo>
                  <a:lnTo>
                    <a:pt x="582" y="51"/>
                  </a:lnTo>
                  <a:lnTo>
                    <a:pt x="569" y="52"/>
                  </a:lnTo>
                  <a:lnTo>
                    <a:pt x="569" y="62"/>
                  </a:lnTo>
                  <a:lnTo>
                    <a:pt x="564" y="58"/>
                  </a:lnTo>
                  <a:lnTo>
                    <a:pt x="553" y="60"/>
                  </a:lnTo>
                  <a:lnTo>
                    <a:pt x="549" y="48"/>
                  </a:lnTo>
                  <a:lnTo>
                    <a:pt x="539" y="49"/>
                  </a:lnTo>
                  <a:lnTo>
                    <a:pt x="528" y="45"/>
                  </a:lnTo>
                  <a:lnTo>
                    <a:pt x="515" y="52"/>
                  </a:lnTo>
                  <a:lnTo>
                    <a:pt x="513" y="54"/>
                  </a:lnTo>
                  <a:lnTo>
                    <a:pt x="504" y="48"/>
                  </a:lnTo>
                  <a:lnTo>
                    <a:pt x="504" y="44"/>
                  </a:lnTo>
                  <a:lnTo>
                    <a:pt x="504" y="43"/>
                  </a:lnTo>
                  <a:lnTo>
                    <a:pt x="504" y="40"/>
                  </a:lnTo>
                  <a:lnTo>
                    <a:pt x="501" y="37"/>
                  </a:lnTo>
                  <a:lnTo>
                    <a:pt x="499" y="39"/>
                  </a:lnTo>
                  <a:lnTo>
                    <a:pt x="499" y="43"/>
                  </a:lnTo>
                  <a:lnTo>
                    <a:pt x="493" y="41"/>
                  </a:lnTo>
                  <a:lnTo>
                    <a:pt x="489" y="37"/>
                  </a:lnTo>
                  <a:lnTo>
                    <a:pt x="490" y="26"/>
                  </a:lnTo>
                  <a:lnTo>
                    <a:pt x="490" y="25"/>
                  </a:lnTo>
                  <a:lnTo>
                    <a:pt x="489" y="24"/>
                  </a:lnTo>
                  <a:lnTo>
                    <a:pt x="484" y="22"/>
                  </a:lnTo>
                  <a:lnTo>
                    <a:pt x="479" y="21"/>
                  </a:lnTo>
                  <a:lnTo>
                    <a:pt x="475" y="22"/>
                  </a:lnTo>
                  <a:lnTo>
                    <a:pt x="471" y="22"/>
                  </a:lnTo>
                  <a:lnTo>
                    <a:pt x="481" y="10"/>
                  </a:lnTo>
                  <a:lnTo>
                    <a:pt x="479" y="2"/>
                  </a:lnTo>
                  <a:lnTo>
                    <a:pt x="479" y="0"/>
                  </a:lnTo>
                  <a:lnTo>
                    <a:pt x="477" y="0"/>
                  </a:lnTo>
                  <a:lnTo>
                    <a:pt x="475" y="2"/>
                  </a:lnTo>
                  <a:lnTo>
                    <a:pt x="473" y="4"/>
                  </a:lnTo>
                  <a:lnTo>
                    <a:pt x="463" y="17"/>
                  </a:lnTo>
                  <a:lnTo>
                    <a:pt x="458" y="26"/>
                  </a:lnTo>
                  <a:lnTo>
                    <a:pt x="456" y="29"/>
                  </a:lnTo>
                  <a:lnTo>
                    <a:pt x="455" y="29"/>
                  </a:lnTo>
                  <a:lnTo>
                    <a:pt x="455" y="32"/>
                  </a:lnTo>
                  <a:lnTo>
                    <a:pt x="458" y="34"/>
                  </a:lnTo>
                  <a:lnTo>
                    <a:pt x="463" y="30"/>
                  </a:lnTo>
                  <a:lnTo>
                    <a:pt x="469" y="29"/>
                  </a:lnTo>
                  <a:lnTo>
                    <a:pt x="470" y="29"/>
                  </a:lnTo>
                  <a:lnTo>
                    <a:pt x="471" y="30"/>
                  </a:lnTo>
                  <a:lnTo>
                    <a:pt x="466" y="34"/>
                  </a:lnTo>
                  <a:lnTo>
                    <a:pt x="463" y="37"/>
                  </a:lnTo>
                  <a:lnTo>
                    <a:pt x="459" y="40"/>
                  </a:lnTo>
                  <a:lnTo>
                    <a:pt x="449" y="36"/>
                  </a:lnTo>
                  <a:lnTo>
                    <a:pt x="448" y="34"/>
                  </a:lnTo>
                  <a:lnTo>
                    <a:pt x="444" y="36"/>
                  </a:lnTo>
                  <a:lnTo>
                    <a:pt x="441" y="39"/>
                  </a:lnTo>
                  <a:lnTo>
                    <a:pt x="439" y="41"/>
                  </a:lnTo>
                  <a:lnTo>
                    <a:pt x="439" y="44"/>
                  </a:lnTo>
                  <a:lnTo>
                    <a:pt x="440" y="44"/>
                  </a:lnTo>
                  <a:lnTo>
                    <a:pt x="448" y="44"/>
                  </a:lnTo>
                  <a:lnTo>
                    <a:pt x="456" y="45"/>
                  </a:lnTo>
                  <a:lnTo>
                    <a:pt x="448" y="52"/>
                  </a:lnTo>
                  <a:lnTo>
                    <a:pt x="441" y="51"/>
                  </a:lnTo>
                  <a:lnTo>
                    <a:pt x="434" y="51"/>
                  </a:lnTo>
                  <a:lnTo>
                    <a:pt x="433" y="52"/>
                  </a:lnTo>
                  <a:lnTo>
                    <a:pt x="428" y="54"/>
                  </a:lnTo>
                  <a:lnTo>
                    <a:pt x="429" y="55"/>
                  </a:lnTo>
                  <a:lnTo>
                    <a:pt x="432" y="62"/>
                  </a:lnTo>
                  <a:lnTo>
                    <a:pt x="426" y="62"/>
                  </a:lnTo>
                  <a:lnTo>
                    <a:pt x="422" y="59"/>
                  </a:lnTo>
                  <a:lnTo>
                    <a:pt x="421" y="58"/>
                  </a:lnTo>
                  <a:lnTo>
                    <a:pt x="414" y="60"/>
                  </a:lnTo>
                  <a:lnTo>
                    <a:pt x="406" y="69"/>
                  </a:lnTo>
                  <a:lnTo>
                    <a:pt x="404" y="69"/>
                  </a:lnTo>
                  <a:lnTo>
                    <a:pt x="402" y="74"/>
                  </a:lnTo>
                  <a:lnTo>
                    <a:pt x="404" y="74"/>
                  </a:lnTo>
                  <a:lnTo>
                    <a:pt x="414" y="71"/>
                  </a:lnTo>
                  <a:lnTo>
                    <a:pt x="424" y="70"/>
                  </a:lnTo>
                  <a:lnTo>
                    <a:pt x="432" y="70"/>
                  </a:lnTo>
                  <a:lnTo>
                    <a:pt x="422" y="74"/>
                  </a:lnTo>
                  <a:lnTo>
                    <a:pt x="404" y="79"/>
                  </a:lnTo>
                  <a:lnTo>
                    <a:pt x="402" y="81"/>
                  </a:lnTo>
                  <a:lnTo>
                    <a:pt x="398" y="88"/>
                  </a:lnTo>
                  <a:lnTo>
                    <a:pt x="411" y="89"/>
                  </a:lnTo>
                  <a:lnTo>
                    <a:pt x="411" y="94"/>
                  </a:lnTo>
                  <a:lnTo>
                    <a:pt x="396" y="101"/>
                  </a:lnTo>
                  <a:lnTo>
                    <a:pt x="389" y="105"/>
                  </a:lnTo>
                  <a:lnTo>
                    <a:pt x="398" y="107"/>
                  </a:lnTo>
                  <a:lnTo>
                    <a:pt x="399" y="105"/>
                  </a:lnTo>
                  <a:lnTo>
                    <a:pt x="411" y="101"/>
                  </a:lnTo>
                  <a:lnTo>
                    <a:pt x="418" y="94"/>
                  </a:lnTo>
                  <a:lnTo>
                    <a:pt x="421" y="90"/>
                  </a:lnTo>
                  <a:lnTo>
                    <a:pt x="422" y="88"/>
                  </a:lnTo>
                  <a:lnTo>
                    <a:pt x="424" y="88"/>
                  </a:lnTo>
                  <a:lnTo>
                    <a:pt x="433" y="85"/>
                  </a:lnTo>
                  <a:lnTo>
                    <a:pt x="439" y="81"/>
                  </a:lnTo>
                  <a:lnTo>
                    <a:pt x="440" y="73"/>
                  </a:lnTo>
                  <a:lnTo>
                    <a:pt x="447" y="69"/>
                  </a:lnTo>
                  <a:lnTo>
                    <a:pt x="448" y="69"/>
                  </a:lnTo>
                  <a:lnTo>
                    <a:pt x="455" y="64"/>
                  </a:lnTo>
                  <a:lnTo>
                    <a:pt x="462" y="62"/>
                  </a:lnTo>
                  <a:lnTo>
                    <a:pt x="469" y="60"/>
                  </a:lnTo>
                  <a:lnTo>
                    <a:pt x="477" y="56"/>
                  </a:lnTo>
                  <a:lnTo>
                    <a:pt x="482" y="55"/>
                  </a:lnTo>
                  <a:lnTo>
                    <a:pt x="490" y="51"/>
                  </a:lnTo>
                  <a:lnTo>
                    <a:pt x="497" y="49"/>
                  </a:lnTo>
                  <a:lnTo>
                    <a:pt x="504" y="55"/>
                  </a:lnTo>
                  <a:lnTo>
                    <a:pt x="507" y="56"/>
                  </a:lnTo>
                  <a:lnTo>
                    <a:pt x="513" y="55"/>
                  </a:lnTo>
                  <a:lnTo>
                    <a:pt x="520" y="60"/>
                  </a:lnTo>
                  <a:lnTo>
                    <a:pt x="527" y="64"/>
                  </a:lnTo>
                  <a:lnTo>
                    <a:pt x="527" y="66"/>
                  </a:lnTo>
                  <a:lnTo>
                    <a:pt x="526" y="69"/>
                  </a:lnTo>
                  <a:lnTo>
                    <a:pt x="524" y="69"/>
                  </a:lnTo>
                  <a:lnTo>
                    <a:pt x="519" y="64"/>
                  </a:lnTo>
                  <a:lnTo>
                    <a:pt x="515" y="62"/>
                  </a:lnTo>
                  <a:lnTo>
                    <a:pt x="507" y="62"/>
                  </a:lnTo>
                  <a:lnTo>
                    <a:pt x="503" y="59"/>
                  </a:lnTo>
                  <a:lnTo>
                    <a:pt x="497" y="56"/>
                  </a:lnTo>
                  <a:lnTo>
                    <a:pt x="496" y="56"/>
                  </a:lnTo>
                  <a:lnTo>
                    <a:pt x="490" y="56"/>
                  </a:lnTo>
                  <a:lnTo>
                    <a:pt x="486" y="60"/>
                  </a:lnTo>
                  <a:lnTo>
                    <a:pt x="478" y="62"/>
                  </a:lnTo>
                  <a:lnTo>
                    <a:pt x="473" y="63"/>
                  </a:lnTo>
                  <a:lnTo>
                    <a:pt x="462" y="69"/>
                  </a:lnTo>
                  <a:lnTo>
                    <a:pt x="456" y="71"/>
                  </a:lnTo>
                  <a:lnTo>
                    <a:pt x="449" y="78"/>
                  </a:lnTo>
                  <a:lnTo>
                    <a:pt x="452" y="84"/>
                  </a:lnTo>
                  <a:lnTo>
                    <a:pt x="441" y="85"/>
                  </a:lnTo>
                  <a:lnTo>
                    <a:pt x="452" y="92"/>
                  </a:lnTo>
                  <a:lnTo>
                    <a:pt x="464" y="93"/>
                  </a:lnTo>
                  <a:lnTo>
                    <a:pt x="462" y="96"/>
                  </a:lnTo>
                  <a:lnTo>
                    <a:pt x="452" y="99"/>
                  </a:lnTo>
                  <a:lnTo>
                    <a:pt x="441" y="100"/>
                  </a:lnTo>
                  <a:lnTo>
                    <a:pt x="437" y="100"/>
                  </a:lnTo>
                  <a:lnTo>
                    <a:pt x="437" y="104"/>
                  </a:lnTo>
                  <a:lnTo>
                    <a:pt x="436" y="107"/>
                  </a:lnTo>
                  <a:lnTo>
                    <a:pt x="434" y="105"/>
                  </a:lnTo>
                  <a:lnTo>
                    <a:pt x="429" y="104"/>
                  </a:lnTo>
                  <a:lnTo>
                    <a:pt x="424" y="108"/>
                  </a:lnTo>
                  <a:lnTo>
                    <a:pt x="415" y="114"/>
                  </a:lnTo>
                  <a:lnTo>
                    <a:pt x="414" y="116"/>
                  </a:lnTo>
                  <a:lnTo>
                    <a:pt x="414" y="118"/>
                  </a:lnTo>
                  <a:lnTo>
                    <a:pt x="411" y="127"/>
                  </a:lnTo>
                  <a:lnTo>
                    <a:pt x="410" y="131"/>
                  </a:lnTo>
                  <a:lnTo>
                    <a:pt x="406" y="145"/>
                  </a:lnTo>
                  <a:lnTo>
                    <a:pt x="404" y="152"/>
                  </a:lnTo>
                  <a:lnTo>
                    <a:pt x="411" y="159"/>
                  </a:lnTo>
                  <a:lnTo>
                    <a:pt x="415" y="156"/>
                  </a:lnTo>
                  <a:lnTo>
                    <a:pt x="417" y="156"/>
                  </a:lnTo>
                  <a:lnTo>
                    <a:pt x="428" y="148"/>
                  </a:lnTo>
                  <a:lnTo>
                    <a:pt x="434" y="142"/>
                  </a:lnTo>
                  <a:lnTo>
                    <a:pt x="439" y="148"/>
                  </a:lnTo>
                  <a:lnTo>
                    <a:pt x="441" y="145"/>
                  </a:lnTo>
                  <a:lnTo>
                    <a:pt x="445" y="144"/>
                  </a:lnTo>
                  <a:lnTo>
                    <a:pt x="447" y="146"/>
                  </a:lnTo>
                  <a:lnTo>
                    <a:pt x="447" y="149"/>
                  </a:lnTo>
                  <a:lnTo>
                    <a:pt x="443" y="153"/>
                  </a:lnTo>
                  <a:lnTo>
                    <a:pt x="430" y="160"/>
                  </a:lnTo>
                  <a:lnTo>
                    <a:pt x="424" y="164"/>
                  </a:lnTo>
                  <a:lnTo>
                    <a:pt x="417" y="167"/>
                  </a:lnTo>
                  <a:lnTo>
                    <a:pt x="417" y="178"/>
                  </a:lnTo>
                  <a:lnTo>
                    <a:pt x="424" y="176"/>
                  </a:lnTo>
                  <a:lnTo>
                    <a:pt x="430" y="174"/>
                  </a:lnTo>
                  <a:lnTo>
                    <a:pt x="432" y="176"/>
                  </a:lnTo>
                  <a:lnTo>
                    <a:pt x="434" y="179"/>
                  </a:lnTo>
                  <a:lnTo>
                    <a:pt x="428" y="183"/>
                  </a:lnTo>
                  <a:lnTo>
                    <a:pt x="424" y="184"/>
                  </a:lnTo>
                  <a:lnTo>
                    <a:pt x="417" y="187"/>
                  </a:lnTo>
                  <a:lnTo>
                    <a:pt x="410" y="187"/>
                  </a:lnTo>
                  <a:lnTo>
                    <a:pt x="406" y="195"/>
                  </a:lnTo>
                  <a:lnTo>
                    <a:pt x="404" y="198"/>
                  </a:lnTo>
                  <a:lnTo>
                    <a:pt x="399" y="205"/>
                  </a:lnTo>
                  <a:lnTo>
                    <a:pt x="394" y="210"/>
                  </a:lnTo>
                  <a:lnTo>
                    <a:pt x="391" y="214"/>
                  </a:lnTo>
                  <a:lnTo>
                    <a:pt x="387" y="214"/>
                  </a:lnTo>
                  <a:lnTo>
                    <a:pt x="385" y="214"/>
                  </a:lnTo>
                  <a:lnTo>
                    <a:pt x="394" y="197"/>
                  </a:lnTo>
                  <a:lnTo>
                    <a:pt x="398" y="191"/>
                  </a:lnTo>
                  <a:lnTo>
                    <a:pt x="399" y="189"/>
                  </a:lnTo>
                  <a:lnTo>
                    <a:pt x="398" y="186"/>
                  </a:lnTo>
                  <a:lnTo>
                    <a:pt x="396" y="182"/>
                  </a:lnTo>
                  <a:lnTo>
                    <a:pt x="381" y="183"/>
                  </a:lnTo>
                  <a:lnTo>
                    <a:pt x="383" y="174"/>
                  </a:lnTo>
                  <a:lnTo>
                    <a:pt x="372" y="163"/>
                  </a:lnTo>
                  <a:lnTo>
                    <a:pt x="372" y="157"/>
                  </a:lnTo>
                  <a:lnTo>
                    <a:pt x="373" y="150"/>
                  </a:lnTo>
                  <a:lnTo>
                    <a:pt x="365" y="142"/>
                  </a:lnTo>
                  <a:lnTo>
                    <a:pt x="361" y="138"/>
                  </a:lnTo>
                  <a:lnTo>
                    <a:pt x="354" y="144"/>
                  </a:lnTo>
                  <a:lnTo>
                    <a:pt x="360" y="150"/>
                  </a:lnTo>
                  <a:lnTo>
                    <a:pt x="361" y="160"/>
                  </a:lnTo>
                  <a:lnTo>
                    <a:pt x="360" y="167"/>
                  </a:lnTo>
                  <a:lnTo>
                    <a:pt x="353" y="164"/>
                  </a:lnTo>
                  <a:lnTo>
                    <a:pt x="351" y="165"/>
                  </a:lnTo>
                  <a:lnTo>
                    <a:pt x="349" y="165"/>
                  </a:lnTo>
                  <a:lnTo>
                    <a:pt x="340" y="164"/>
                  </a:lnTo>
                  <a:lnTo>
                    <a:pt x="343" y="174"/>
                  </a:lnTo>
                  <a:lnTo>
                    <a:pt x="339" y="174"/>
                  </a:lnTo>
                  <a:lnTo>
                    <a:pt x="330" y="171"/>
                  </a:lnTo>
                  <a:lnTo>
                    <a:pt x="330" y="178"/>
                  </a:lnTo>
                  <a:lnTo>
                    <a:pt x="339" y="182"/>
                  </a:lnTo>
                  <a:lnTo>
                    <a:pt x="340" y="184"/>
                  </a:lnTo>
                  <a:lnTo>
                    <a:pt x="340" y="191"/>
                  </a:lnTo>
                  <a:lnTo>
                    <a:pt x="342" y="194"/>
                  </a:lnTo>
                  <a:lnTo>
                    <a:pt x="338" y="198"/>
                  </a:lnTo>
                  <a:lnTo>
                    <a:pt x="331" y="194"/>
                  </a:lnTo>
                  <a:lnTo>
                    <a:pt x="331" y="193"/>
                  </a:lnTo>
                  <a:lnTo>
                    <a:pt x="313" y="178"/>
                  </a:lnTo>
                  <a:lnTo>
                    <a:pt x="312" y="176"/>
                  </a:lnTo>
                  <a:lnTo>
                    <a:pt x="308" y="179"/>
                  </a:lnTo>
                  <a:lnTo>
                    <a:pt x="313" y="186"/>
                  </a:lnTo>
                  <a:lnTo>
                    <a:pt x="310" y="187"/>
                  </a:lnTo>
                  <a:lnTo>
                    <a:pt x="308" y="186"/>
                  </a:lnTo>
                  <a:lnTo>
                    <a:pt x="306" y="182"/>
                  </a:lnTo>
                  <a:lnTo>
                    <a:pt x="297" y="189"/>
                  </a:lnTo>
                  <a:lnTo>
                    <a:pt x="304" y="193"/>
                  </a:lnTo>
                  <a:lnTo>
                    <a:pt x="308" y="193"/>
                  </a:lnTo>
                  <a:lnTo>
                    <a:pt x="309" y="193"/>
                  </a:lnTo>
                  <a:lnTo>
                    <a:pt x="319" y="204"/>
                  </a:lnTo>
                  <a:lnTo>
                    <a:pt x="312" y="208"/>
                  </a:lnTo>
                  <a:lnTo>
                    <a:pt x="305" y="198"/>
                  </a:lnTo>
                  <a:lnTo>
                    <a:pt x="305" y="199"/>
                  </a:lnTo>
                  <a:lnTo>
                    <a:pt x="300" y="204"/>
                  </a:lnTo>
                  <a:lnTo>
                    <a:pt x="304" y="214"/>
                  </a:lnTo>
                  <a:lnTo>
                    <a:pt x="301" y="217"/>
                  </a:lnTo>
                  <a:lnTo>
                    <a:pt x="293" y="224"/>
                  </a:lnTo>
                  <a:lnTo>
                    <a:pt x="289" y="221"/>
                  </a:lnTo>
                  <a:lnTo>
                    <a:pt x="287" y="219"/>
                  </a:lnTo>
                  <a:lnTo>
                    <a:pt x="287" y="220"/>
                  </a:lnTo>
                  <a:lnTo>
                    <a:pt x="275" y="229"/>
                  </a:lnTo>
                  <a:lnTo>
                    <a:pt x="280" y="236"/>
                  </a:lnTo>
                  <a:lnTo>
                    <a:pt x="278" y="239"/>
                  </a:lnTo>
                  <a:lnTo>
                    <a:pt x="268" y="242"/>
                  </a:lnTo>
                  <a:lnTo>
                    <a:pt x="267" y="253"/>
                  </a:lnTo>
                  <a:lnTo>
                    <a:pt x="257" y="258"/>
                  </a:lnTo>
                  <a:lnTo>
                    <a:pt x="261" y="262"/>
                  </a:lnTo>
                  <a:lnTo>
                    <a:pt x="267" y="266"/>
                  </a:lnTo>
                  <a:lnTo>
                    <a:pt x="260" y="269"/>
                  </a:lnTo>
                  <a:lnTo>
                    <a:pt x="256" y="272"/>
                  </a:lnTo>
                  <a:lnTo>
                    <a:pt x="252" y="265"/>
                  </a:lnTo>
                  <a:lnTo>
                    <a:pt x="245" y="262"/>
                  </a:lnTo>
                  <a:lnTo>
                    <a:pt x="248" y="272"/>
                  </a:lnTo>
                  <a:lnTo>
                    <a:pt x="250" y="277"/>
                  </a:lnTo>
                  <a:lnTo>
                    <a:pt x="250" y="279"/>
                  </a:lnTo>
                  <a:lnTo>
                    <a:pt x="249" y="280"/>
                  </a:lnTo>
                  <a:lnTo>
                    <a:pt x="246" y="283"/>
                  </a:lnTo>
                  <a:lnTo>
                    <a:pt x="241" y="291"/>
                  </a:lnTo>
                  <a:lnTo>
                    <a:pt x="235" y="300"/>
                  </a:lnTo>
                  <a:lnTo>
                    <a:pt x="241" y="299"/>
                  </a:lnTo>
                  <a:lnTo>
                    <a:pt x="252" y="295"/>
                  </a:lnTo>
                  <a:lnTo>
                    <a:pt x="253" y="304"/>
                  </a:lnTo>
                  <a:lnTo>
                    <a:pt x="261" y="303"/>
                  </a:lnTo>
                  <a:lnTo>
                    <a:pt x="263" y="306"/>
                  </a:lnTo>
                  <a:lnTo>
                    <a:pt x="267" y="317"/>
                  </a:lnTo>
                  <a:lnTo>
                    <a:pt x="261" y="317"/>
                  </a:lnTo>
                  <a:lnTo>
                    <a:pt x="256" y="310"/>
                  </a:lnTo>
                  <a:lnTo>
                    <a:pt x="242" y="319"/>
                  </a:lnTo>
                  <a:lnTo>
                    <a:pt x="234" y="322"/>
                  </a:lnTo>
                  <a:lnTo>
                    <a:pt x="233" y="322"/>
                  </a:lnTo>
                  <a:lnTo>
                    <a:pt x="227" y="318"/>
                  </a:lnTo>
                  <a:lnTo>
                    <a:pt x="219" y="318"/>
                  </a:lnTo>
                  <a:lnTo>
                    <a:pt x="219" y="324"/>
                  </a:lnTo>
                  <a:lnTo>
                    <a:pt x="222" y="326"/>
                  </a:lnTo>
                  <a:lnTo>
                    <a:pt x="221" y="330"/>
                  </a:lnTo>
                  <a:lnTo>
                    <a:pt x="212" y="334"/>
                  </a:lnTo>
                  <a:lnTo>
                    <a:pt x="210" y="334"/>
                  </a:lnTo>
                  <a:lnTo>
                    <a:pt x="204" y="336"/>
                  </a:lnTo>
                  <a:lnTo>
                    <a:pt x="192" y="337"/>
                  </a:lnTo>
                  <a:lnTo>
                    <a:pt x="184" y="349"/>
                  </a:lnTo>
                  <a:lnTo>
                    <a:pt x="203" y="349"/>
                  </a:lnTo>
                  <a:lnTo>
                    <a:pt x="207" y="352"/>
                  </a:lnTo>
                  <a:lnTo>
                    <a:pt x="197" y="355"/>
                  </a:lnTo>
                  <a:lnTo>
                    <a:pt x="182" y="358"/>
                  </a:lnTo>
                  <a:lnTo>
                    <a:pt x="180" y="377"/>
                  </a:lnTo>
                  <a:lnTo>
                    <a:pt x="191" y="374"/>
                  </a:lnTo>
                  <a:lnTo>
                    <a:pt x="196" y="367"/>
                  </a:lnTo>
                  <a:lnTo>
                    <a:pt x="203" y="367"/>
                  </a:lnTo>
                  <a:lnTo>
                    <a:pt x="210" y="364"/>
                  </a:lnTo>
                  <a:lnTo>
                    <a:pt x="214" y="363"/>
                  </a:lnTo>
                  <a:lnTo>
                    <a:pt x="225" y="358"/>
                  </a:lnTo>
                  <a:lnTo>
                    <a:pt x="235" y="354"/>
                  </a:lnTo>
                  <a:lnTo>
                    <a:pt x="248" y="351"/>
                  </a:lnTo>
                  <a:lnTo>
                    <a:pt x="245" y="354"/>
                  </a:lnTo>
                  <a:lnTo>
                    <a:pt x="242" y="355"/>
                  </a:lnTo>
                  <a:lnTo>
                    <a:pt x="240" y="359"/>
                  </a:lnTo>
                  <a:lnTo>
                    <a:pt x="241" y="363"/>
                  </a:lnTo>
                  <a:lnTo>
                    <a:pt x="231" y="367"/>
                  </a:lnTo>
                  <a:lnTo>
                    <a:pt x="230" y="367"/>
                  </a:lnTo>
                  <a:lnTo>
                    <a:pt x="216" y="370"/>
                  </a:lnTo>
                  <a:lnTo>
                    <a:pt x="211" y="377"/>
                  </a:lnTo>
                  <a:lnTo>
                    <a:pt x="212" y="379"/>
                  </a:lnTo>
                  <a:lnTo>
                    <a:pt x="214" y="384"/>
                  </a:lnTo>
                  <a:lnTo>
                    <a:pt x="211" y="385"/>
                  </a:lnTo>
                  <a:lnTo>
                    <a:pt x="210" y="386"/>
                  </a:lnTo>
                  <a:lnTo>
                    <a:pt x="211" y="389"/>
                  </a:lnTo>
                  <a:lnTo>
                    <a:pt x="215" y="396"/>
                  </a:lnTo>
                  <a:lnTo>
                    <a:pt x="222" y="396"/>
                  </a:lnTo>
                  <a:lnTo>
                    <a:pt x="222" y="399"/>
                  </a:lnTo>
                  <a:lnTo>
                    <a:pt x="219" y="403"/>
                  </a:lnTo>
                  <a:lnTo>
                    <a:pt x="219" y="408"/>
                  </a:lnTo>
                  <a:lnTo>
                    <a:pt x="221" y="409"/>
                  </a:lnTo>
                  <a:lnTo>
                    <a:pt x="221" y="418"/>
                  </a:lnTo>
                  <a:lnTo>
                    <a:pt x="223" y="420"/>
                  </a:lnTo>
                  <a:lnTo>
                    <a:pt x="227" y="422"/>
                  </a:lnTo>
                  <a:lnTo>
                    <a:pt x="237" y="422"/>
                  </a:lnTo>
                  <a:lnTo>
                    <a:pt x="238" y="423"/>
                  </a:lnTo>
                  <a:lnTo>
                    <a:pt x="246" y="419"/>
                  </a:lnTo>
                  <a:lnTo>
                    <a:pt x="248" y="418"/>
                  </a:lnTo>
                  <a:lnTo>
                    <a:pt x="256" y="412"/>
                  </a:lnTo>
                  <a:lnTo>
                    <a:pt x="256" y="411"/>
                  </a:lnTo>
                  <a:lnTo>
                    <a:pt x="271" y="407"/>
                  </a:lnTo>
                  <a:lnTo>
                    <a:pt x="282" y="403"/>
                  </a:lnTo>
                  <a:lnTo>
                    <a:pt x="287" y="399"/>
                  </a:lnTo>
                  <a:lnTo>
                    <a:pt x="294" y="393"/>
                  </a:lnTo>
                  <a:lnTo>
                    <a:pt x="297" y="390"/>
                  </a:lnTo>
                  <a:lnTo>
                    <a:pt x="300" y="389"/>
                  </a:lnTo>
                  <a:lnTo>
                    <a:pt x="306" y="384"/>
                  </a:lnTo>
                  <a:lnTo>
                    <a:pt x="313" y="378"/>
                  </a:lnTo>
                  <a:lnTo>
                    <a:pt x="315" y="378"/>
                  </a:lnTo>
                  <a:lnTo>
                    <a:pt x="320" y="374"/>
                  </a:lnTo>
                  <a:lnTo>
                    <a:pt x="330" y="371"/>
                  </a:lnTo>
                  <a:lnTo>
                    <a:pt x="334" y="370"/>
                  </a:lnTo>
                  <a:lnTo>
                    <a:pt x="340" y="366"/>
                  </a:lnTo>
                  <a:lnTo>
                    <a:pt x="342" y="359"/>
                  </a:lnTo>
                  <a:lnTo>
                    <a:pt x="347" y="352"/>
                  </a:lnTo>
                  <a:lnTo>
                    <a:pt x="349" y="349"/>
                  </a:lnTo>
                  <a:lnTo>
                    <a:pt x="353" y="344"/>
                  </a:lnTo>
                  <a:lnTo>
                    <a:pt x="353" y="343"/>
                  </a:lnTo>
                  <a:lnTo>
                    <a:pt x="354" y="337"/>
                  </a:lnTo>
                  <a:lnTo>
                    <a:pt x="355" y="328"/>
                  </a:lnTo>
                  <a:lnTo>
                    <a:pt x="351" y="324"/>
                  </a:lnTo>
                  <a:lnTo>
                    <a:pt x="347" y="326"/>
                  </a:lnTo>
                  <a:lnTo>
                    <a:pt x="346" y="328"/>
                  </a:lnTo>
                  <a:lnTo>
                    <a:pt x="343" y="330"/>
                  </a:lnTo>
                  <a:lnTo>
                    <a:pt x="340" y="333"/>
                  </a:lnTo>
                  <a:lnTo>
                    <a:pt x="331" y="336"/>
                  </a:lnTo>
                  <a:lnTo>
                    <a:pt x="323" y="340"/>
                  </a:lnTo>
                  <a:lnTo>
                    <a:pt x="316" y="343"/>
                  </a:lnTo>
                  <a:lnTo>
                    <a:pt x="312" y="344"/>
                  </a:lnTo>
                  <a:lnTo>
                    <a:pt x="309" y="345"/>
                  </a:lnTo>
                  <a:lnTo>
                    <a:pt x="306" y="345"/>
                  </a:lnTo>
                  <a:lnTo>
                    <a:pt x="306" y="344"/>
                  </a:lnTo>
                  <a:lnTo>
                    <a:pt x="308" y="341"/>
                  </a:lnTo>
                  <a:lnTo>
                    <a:pt x="313" y="337"/>
                  </a:lnTo>
                  <a:lnTo>
                    <a:pt x="323" y="332"/>
                  </a:lnTo>
                  <a:lnTo>
                    <a:pt x="330" y="330"/>
                  </a:lnTo>
                  <a:lnTo>
                    <a:pt x="336" y="326"/>
                  </a:lnTo>
                  <a:lnTo>
                    <a:pt x="343" y="321"/>
                  </a:lnTo>
                  <a:lnTo>
                    <a:pt x="351" y="315"/>
                  </a:lnTo>
                  <a:lnTo>
                    <a:pt x="358" y="309"/>
                  </a:lnTo>
                  <a:lnTo>
                    <a:pt x="366" y="303"/>
                  </a:lnTo>
                  <a:lnTo>
                    <a:pt x="370" y="300"/>
                  </a:lnTo>
                  <a:lnTo>
                    <a:pt x="376" y="295"/>
                  </a:lnTo>
                  <a:lnTo>
                    <a:pt x="376" y="291"/>
                  </a:lnTo>
                  <a:lnTo>
                    <a:pt x="379" y="283"/>
                  </a:lnTo>
                  <a:lnTo>
                    <a:pt x="381" y="279"/>
                  </a:lnTo>
                  <a:lnTo>
                    <a:pt x="391" y="273"/>
                  </a:lnTo>
                  <a:lnTo>
                    <a:pt x="392" y="272"/>
                  </a:lnTo>
                  <a:lnTo>
                    <a:pt x="396" y="270"/>
                  </a:lnTo>
                  <a:lnTo>
                    <a:pt x="398" y="272"/>
                  </a:lnTo>
                  <a:lnTo>
                    <a:pt x="402" y="276"/>
                  </a:lnTo>
                  <a:lnTo>
                    <a:pt x="396" y="280"/>
                  </a:lnTo>
                  <a:lnTo>
                    <a:pt x="394" y="281"/>
                  </a:lnTo>
                  <a:lnTo>
                    <a:pt x="385" y="285"/>
                  </a:lnTo>
                  <a:lnTo>
                    <a:pt x="385" y="292"/>
                  </a:lnTo>
                  <a:lnTo>
                    <a:pt x="396" y="292"/>
                  </a:lnTo>
                  <a:lnTo>
                    <a:pt x="404" y="295"/>
                  </a:lnTo>
                  <a:lnTo>
                    <a:pt x="407" y="295"/>
                  </a:lnTo>
                  <a:lnTo>
                    <a:pt x="410" y="296"/>
                  </a:lnTo>
                  <a:lnTo>
                    <a:pt x="414" y="298"/>
                  </a:lnTo>
                  <a:lnTo>
                    <a:pt x="411" y="300"/>
                  </a:lnTo>
                  <a:lnTo>
                    <a:pt x="410" y="302"/>
                  </a:lnTo>
                  <a:lnTo>
                    <a:pt x="402" y="306"/>
                  </a:lnTo>
                  <a:lnTo>
                    <a:pt x="400" y="306"/>
                  </a:lnTo>
                  <a:lnTo>
                    <a:pt x="395" y="307"/>
                  </a:lnTo>
                  <a:lnTo>
                    <a:pt x="391" y="307"/>
                  </a:lnTo>
                  <a:lnTo>
                    <a:pt x="385" y="311"/>
                  </a:lnTo>
                  <a:lnTo>
                    <a:pt x="373" y="321"/>
                  </a:lnTo>
                  <a:lnTo>
                    <a:pt x="365" y="326"/>
                  </a:lnTo>
                  <a:lnTo>
                    <a:pt x="365" y="332"/>
                  </a:lnTo>
                  <a:lnTo>
                    <a:pt x="366" y="336"/>
                  </a:lnTo>
                  <a:lnTo>
                    <a:pt x="366" y="340"/>
                  </a:lnTo>
                  <a:lnTo>
                    <a:pt x="373" y="340"/>
                  </a:lnTo>
                  <a:lnTo>
                    <a:pt x="379" y="334"/>
                  </a:lnTo>
                  <a:lnTo>
                    <a:pt x="387" y="333"/>
                  </a:lnTo>
                  <a:lnTo>
                    <a:pt x="388" y="330"/>
                  </a:lnTo>
                  <a:lnTo>
                    <a:pt x="388" y="328"/>
                  </a:lnTo>
                  <a:lnTo>
                    <a:pt x="391" y="321"/>
                  </a:lnTo>
                  <a:lnTo>
                    <a:pt x="395" y="317"/>
                  </a:lnTo>
                  <a:lnTo>
                    <a:pt x="396" y="317"/>
                  </a:lnTo>
                  <a:lnTo>
                    <a:pt x="398" y="317"/>
                  </a:lnTo>
                  <a:lnTo>
                    <a:pt x="400" y="317"/>
                  </a:lnTo>
                  <a:lnTo>
                    <a:pt x="400" y="326"/>
                  </a:lnTo>
                  <a:lnTo>
                    <a:pt x="398" y="332"/>
                  </a:lnTo>
                  <a:lnTo>
                    <a:pt x="396" y="334"/>
                  </a:lnTo>
                  <a:lnTo>
                    <a:pt x="388" y="339"/>
                  </a:lnTo>
                  <a:lnTo>
                    <a:pt x="389" y="343"/>
                  </a:lnTo>
                  <a:lnTo>
                    <a:pt x="395" y="344"/>
                  </a:lnTo>
                  <a:lnTo>
                    <a:pt x="402" y="344"/>
                  </a:lnTo>
                  <a:lnTo>
                    <a:pt x="403" y="347"/>
                  </a:lnTo>
                  <a:lnTo>
                    <a:pt x="403" y="349"/>
                  </a:lnTo>
                  <a:lnTo>
                    <a:pt x="404" y="355"/>
                  </a:lnTo>
                  <a:lnTo>
                    <a:pt x="400" y="359"/>
                  </a:lnTo>
                  <a:lnTo>
                    <a:pt x="388" y="363"/>
                  </a:lnTo>
                  <a:lnTo>
                    <a:pt x="380" y="364"/>
                  </a:lnTo>
                  <a:lnTo>
                    <a:pt x="376" y="370"/>
                  </a:lnTo>
                  <a:lnTo>
                    <a:pt x="369" y="378"/>
                  </a:lnTo>
                  <a:lnTo>
                    <a:pt x="368" y="378"/>
                  </a:lnTo>
                  <a:lnTo>
                    <a:pt x="358" y="377"/>
                  </a:lnTo>
                  <a:lnTo>
                    <a:pt x="350" y="377"/>
                  </a:lnTo>
                  <a:lnTo>
                    <a:pt x="347" y="377"/>
                  </a:lnTo>
                  <a:lnTo>
                    <a:pt x="343" y="379"/>
                  </a:lnTo>
                  <a:lnTo>
                    <a:pt x="338" y="386"/>
                  </a:lnTo>
                  <a:lnTo>
                    <a:pt x="335" y="388"/>
                  </a:lnTo>
                  <a:lnTo>
                    <a:pt x="332" y="392"/>
                  </a:lnTo>
                  <a:lnTo>
                    <a:pt x="332" y="393"/>
                  </a:lnTo>
                  <a:lnTo>
                    <a:pt x="324" y="394"/>
                  </a:lnTo>
                  <a:lnTo>
                    <a:pt x="320" y="397"/>
                  </a:lnTo>
                  <a:lnTo>
                    <a:pt x="313" y="400"/>
                  </a:lnTo>
                  <a:lnTo>
                    <a:pt x="309" y="403"/>
                  </a:lnTo>
                  <a:lnTo>
                    <a:pt x="309" y="404"/>
                  </a:lnTo>
                  <a:lnTo>
                    <a:pt x="304" y="409"/>
                  </a:lnTo>
                  <a:lnTo>
                    <a:pt x="305" y="414"/>
                  </a:lnTo>
                  <a:lnTo>
                    <a:pt x="309" y="415"/>
                  </a:lnTo>
                  <a:lnTo>
                    <a:pt x="316" y="411"/>
                  </a:lnTo>
                  <a:lnTo>
                    <a:pt x="321" y="408"/>
                  </a:lnTo>
                  <a:lnTo>
                    <a:pt x="328" y="404"/>
                  </a:lnTo>
                  <a:lnTo>
                    <a:pt x="334" y="400"/>
                  </a:lnTo>
                  <a:lnTo>
                    <a:pt x="335" y="400"/>
                  </a:lnTo>
                  <a:lnTo>
                    <a:pt x="338" y="401"/>
                  </a:lnTo>
                  <a:lnTo>
                    <a:pt x="340" y="401"/>
                  </a:lnTo>
                  <a:lnTo>
                    <a:pt x="340" y="408"/>
                  </a:lnTo>
                  <a:lnTo>
                    <a:pt x="338" y="414"/>
                  </a:lnTo>
                  <a:lnTo>
                    <a:pt x="336" y="415"/>
                  </a:lnTo>
                  <a:lnTo>
                    <a:pt x="334" y="418"/>
                  </a:lnTo>
                  <a:lnTo>
                    <a:pt x="327" y="419"/>
                  </a:lnTo>
                  <a:lnTo>
                    <a:pt x="319" y="423"/>
                  </a:lnTo>
                  <a:lnTo>
                    <a:pt x="319" y="431"/>
                  </a:lnTo>
                  <a:lnTo>
                    <a:pt x="324" y="435"/>
                  </a:lnTo>
                  <a:lnTo>
                    <a:pt x="338" y="439"/>
                  </a:lnTo>
                  <a:lnTo>
                    <a:pt x="335" y="445"/>
                  </a:lnTo>
                  <a:lnTo>
                    <a:pt x="332" y="446"/>
                  </a:lnTo>
                  <a:lnTo>
                    <a:pt x="327" y="449"/>
                  </a:lnTo>
                  <a:lnTo>
                    <a:pt x="319" y="450"/>
                  </a:lnTo>
                  <a:lnTo>
                    <a:pt x="316" y="449"/>
                  </a:lnTo>
                  <a:lnTo>
                    <a:pt x="313" y="448"/>
                  </a:lnTo>
                  <a:lnTo>
                    <a:pt x="301" y="445"/>
                  </a:lnTo>
                  <a:lnTo>
                    <a:pt x="295" y="446"/>
                  </a:lnTo>
                  <a:lnTo>
                    <a:pt x="290" y="448"/>
                  </a:lnTo>
                  <a:lnTo>
                    <a:pt x="286" y="442"/>
                  </a:lnTo>
                  <a:lnTo>
                    <a:pt x="280" y="439"/>
                  </a:lnTo>
                  <a:lnTo>
                    <a:pt x="275" y="444"/>
                  </a:lnTo>
                  <a:lnTo>
                    <a:pt x="268" y="445"/>
                  </a:lnTo>
                  <a:lnTo>
                    <a:pt x="268" y="444"/>
                  </a:lnTo>
                  <a:lnTo>
                    <a:pt x="264" y="441"/>
                  </a:lnTo>
                  <a:lnTo>
                    <a:pt x="257" y="437"/>
                  </a:lnTo>
                  <a:lnTo>
                    <a:pt x="255" y="438"/>
                  </a:lnTo>
                  <a:lnTo>
                    <a:pt x="245" y="441"/>
                  </a:lnTo>
                  <a:lnTo>
                    <a:pt x="244" y="441"/>
                  </a:lnTo>
                  <a:lnTo>
                    <a:pt x="235" y="446"/>
                  </a:lnTo>
                  <a:lnTo>
                    <a:pt x="234" y="454"/>
                  </a:lnTo>
                  <a:lnTo>
                    <a:pt x="240" y="464"/>
                  </a:lnTo>
                  <a:lnTo>
                    <a:pt x="248" y="465"/>
                  </a:lnTo>
                  <a:lnTo>
                    <a:pt x="252" y="467"/>
                  </a:lnTo>
                  <a:lnTo>
                    <a:pt x="255" y="468"/>
                  </a:lnTo>
                  <a:lnTo>
                    <a:pt x="249" y="472"/>
                  </a:lnTo>
                  <a:lnTo>
                    <a:pt x="248" y="472"/>
                  </a:lnTo>
                  <a:lnTo>
                    <a:pt x="246" y="472"/>
                  </a:lnTo>
                  <a:lnTo>
                    <a:pt x="241" y="474"/>
                  </a:lnTo>
                  <a:lnTo>
                    <a:pt x="234" y="469"/>
                  </a:lnTo>
                  <a:lnTo>
                    <a:pt x="230" y="465"/>
                  </a:lnTo>
                  <a:lnTo>
                    <a:pt x="229" y="464"/>
                  </a:lnTo>
                  <a:lnTo>
                    <a:pt x="221" y="465"/>
                  </a:lnTo>
                  <a:lnTo>
                    <a:pt x="212" y="469"/>
                  </a:lnTo>
                  <a:lnTo>
                    <a:pt x="211" y="471"/>
                  </a:lnTo>
                  <a:lnTo>
                    <a:pt x="208" y="474"/>
                  </a:lnTo>
                  <a:lnTo>
                    <a:pt x="206" y="476"/>
                  </a:lnTo>
                  <a:lnTo>
                    <a:pt x="204" y="472"/>
                  </a:lnTo>
                  <a:lnTo>
                    <a:pt x="203" y="469"/>
                  </a:lnTo>
                  <a:lnTo>
                    <a:pt x="208" y="464"/>
                  </a:lnTo>
                  <a:lnTo>
                    <a:pt x="214" y="457"/>
                  </a:lnTo>
                  <a:lnTo>
                    <a:pt x="218" y="446"/>
                  </a:lnTo>
                  <a:lnTo>
                    <a:pt x="221" y="441"/>
                  </a:lnTo>
                  <a:lnTo>
                    <a:pt x="221" y="438"/>
                  </a:lnTo>
                  <a:lnTo>
                    <a:pt x="219" y="437"/>
                  </a:lnTo>
                  <a:lnTo>
                    <a:pt x="211" y="426"/>
                  </a:lnTo>
                  <a:lnTo>
                    <a:pt x="210" y="422"/>
                  </a:lnTo>
                  <a:lnTo>
                    <a:pt x="208" y="418"/>
                  </a:lnTo>
                  <a:lnTo>
                    <a:pt x="208" y="416"/>
                  </a:lnTo>
                  <a:lnTo>
                    <a:pt x="207" y="411"/>
                  </a:lnTo>
                  <a:lnTo>
                    <a:pt x="204" y="404"/>
                  </a:lnTo>
                  <a:lnTo>
                    <a:pt x="203" y="394"/>
                  </a:lnTo>
                  <a:lnTo>
                    <a:pt x="203" y="392"/>
                  </a:lnTo>
                  <a:lnTo>
                    <a:pt x="203" y="388"/>
                  </a:lnTo>
                  <a:lnTo>
                    <a:pt x="199" y="382"/>
                  </a:lnTo>
                  <a:lnTo>
                    <a:pt x="192" y="386"/>
                  </a:lnTo>
                  <a:lnTo>
                    <a:pt x="182" y="388"/>
                  </a:lnTo>
                  <a:lnTo>
                    <a:pt x="177" y="393"/>
                  </a:lnTo>
                  <a:lnTo>
                    <a:pt x="178" y="400"/>
                  </a:lnTo>
                  <a:lnTo>
                    <a:pt x="177" y="400"/>
                  </a:lnTo>
                  <a:lnTo>
                    <a:pt x="167" y="401"/>
                  </a:lnTo>
                  <a:lnTo>
                    <a:pt x="161" y="409"/>
                  </a:lnTo>
                  <a:lnTo>
                    <a:pt x="156" y="401"/>
                  </a:lnTo>
                  <a:lnTo>
                    <a:pt x="148" y="408"/>
                  </a:lnTo>
                  <a:lnTo>
                    <a:pt x="144" y="411"/>
                  </a:lnTo>
                  <a:lnTo>
                    <a:pt x="140" y="415"/>
                  </a:lnTo>
                  <a:lnTo>
                    <a:pt x="137" y="414"/>
                  </a:lnTo>
                  <a:lnTo>
                    <a:pt x="135" y="412"/>
                  </a:lnTo>
                  <a:lnTo>
                    <a:pt x="128" y="418"/>
                  </a:lnTo>
                  <a:lnTo>
                    <a:pt x="129" y="422"/>
                  </a:lnTo>
                  <a:lnTo>
                    <a:pt x="133" y="427"/>
                  </a:lnTo>
                  <a:lnTo>
                    <a:pt x="136" y="427"/>
                  </a:lnTo>
                  <a:lnTo>
                    <a:pt x="144" y="426"/>
                  </a:lnTo>
                  <a:lnTo>
                    <a:pt x="146" y="422"/>
                  </a:lnTo>
                  <a:lnTo>
                    <a:pt x="158" y="423"/>
                  </a:lnTo>
                  <a:lnTo>
                    <a:pt x="169" y="423"/>
                  </a:lnTo>
                  <a:lnTo>
                    <a:pt x="170" y="427"/>
                  </a:lnTo>
                  <a:lnTo>
                    <a:pt x="165" y="430"/>
                  </a:lnTo>
                  <a:lnTo>
                    <a:pt x="159" y="431"/>
                  </a:lnTo>
                  <a:lnTo>
                    <a:pt x="148" y="433"/>
                  </a:lnTo>
                  <a:lnTo>
                    <a:pt x="144" y="433"/>
                  </a:lnTo>
                  <a:lnTo>
                    <a:pt x="139" y="433"/>
                  </a:lnTo>
                  <a:lnTo>
                    <a:pt x="136" y="434"/>
                  </a:lnTo>
                  <a:lnTo>
                    <a:pt x="131" y="438"/>
                  </a:lnTo>
                  <a:lnTo>
                    <a:pt x="132" y="444"/>
                  </a:lnTo>
                  <a:lnTo>
                    <a:pt x="133" y="446"/>
                  </a:lnTo>
                  <a:lnTo>
                    <a:pt x="139" y="450"/>
                  </a:lnTo>
                  <a:lnTo>
                    <a:pt x="147" y="449"/>
                  </a:lnTo>
                  <a:lnTo>
                    <a:pt x="158" y="448"/>
                  </a:lnTo>
                  <a:lnTo>
                    <a:pt x="162" y="448"/>
                  </a:lnTo>
                  <a:lnTo>
                    <a:pt x="169" y="446"/>
                  </a:lnTo>
                  <a:lnTo>
                    <a:pt x="167" y="448"/>
                  </a:lnTo>
                  <a:lnTo>
                    <a:pt x="163" y="452"/>
                  </a:lnTo>
                  <a:lnTo>
                    <a:pt x="156" y="453"/>
                  </a:lnTo>
                  <a:lnTo>
                    <a:pt x="144" y="456"/>
                  </a:lnTo>
                  <a:lnTo>
                    <a:pt x="135" y="459"/>
                  </a:lnTo>
                  <a:lnTo>
                    <a:pt x="133" y="459"/>
                  </a:lnTo>
                  <a:lnTo>
                    <a:pt x="124" y="465"/>
                  </a:lnTo>
                  <a:lnTo>
                    <a:pt x="117" y="474"/>
                  </a:lnTo>
                  <a:lnTo>
                    <a:pt x="116" y="467"/>
                  </a:lnTo>
                  <a:lnTo>
                    <a:pt x="118" y="460"/>
                  </a:lnTo>
                  <a:lnTo>
                    <a:pt x="120" y="456"/>
                  </a:lnTo>
                  <a:lnTo>
                    <a:pt x="121" y="454"/>
                  </a:lnTo>
                  <a:lnTo>
                    <a:pt x="124" y="446"/>
                  </a:lnTo>
                  <a:lnTo>
                    <a:pt x="122" y="438"/>
                  </a:lnTo>
                  <a:lnTo>
                    <a:pt x="122" y="437"/>
                  </a:lnTo>
                  <a:lnTo>
                    <a:pt x="117" y="429"/>
                  </a:lnTo>
                  <a:lnTo>
                    <a:pt x="116" y="429"/>
                  </a:lnTo>
                  <a:lnTo>
                    <a:pt x="111" y="427"/>
                  </a:lnTo>
                  <a:lnTo>
                    <a:pt x="110" y="427"/>
                  </a:lnTo>
                  <a:lnTo>
                    <a:pt x="111" y="437"/>
                  </a:lnTo>
                  <a:lnTo>
                    <a:pt x="107" y="437"/>
                  </a:lnTo>
                  <a:lnTo>
                    <a:pt x="103" y="435"/>
                  </a:lnTo>
                  <a:lnTo>
                    <a:pt x="99" y="439"/>
                  </a:lnTo>
                  <a:lnTo>
                    <a:pt x="94" y="437"/>
                  </a:lnTo>
                  <a:lnTo>
                    <a:pt x="92" y="437"/>
                  </a:lnTo>
                  <a:lnTo>
                    <a:pt x="81" y="430"/>
                  </a:lnTo>
                  <a:lnTo>
                    <a:pt x="80" y="430"/>
                  </a:lnTo>
                  <a:lnTo>
                    <a:pt x="83" y="442"/>
                  </a:lnTo>
                  <a:lnTo>
                    <a:pt x="83" y="445"/>
                  </a:lnTo>
                  <a:lnTo>
                    <a:pt x="86" y="446"/>
                  </a:lnTo>
                  <a:lnTo>
                    <a:pt x="91" y="446"/>
                  </a:lnTo>
                  <a:lnTo>
                    <a:pt x="94" y="452"/>
                  </a:lnTo>
                  <a:lnTo>
                    <a:pt x="94" y="453"/>
                  </a:lnTo>
                  <a:lnTo>
                    <a:pt x="90" y="465"/>
                  </a:lnTo>
                  <a:lnTo>
                    <a:pt x="88" y="467"/>
                  </a:lnTo>
                  <a:lnTo>
                    <a:pt x="83" y="474"/>
                  </a:lnTo>
                  <a:lnTo>
                    <a:pt x="87" y="487"/>
                  </a:lnTo>
                  <a:lnTo>
                    <a:pt x="86" y="487"/>
                  </a:lnTo>
                  <a:lnTo>
                    <a:pt x="95" y="487"/>
                  </a:lnTo>
                  <a:lnTo>
                    <a:pt x="99" y="487"/>
                  </a:lnTo>
                  <a:lnTo>
                    <a:pt x="101" y="489"/>
                  </a:lnTo>
                  <a:lnTo>
                    <a:pt x="98" y="491"/>
                  </a:lnTo>
                  <a:lnTo>
                    <a:pt x="84" y="494"/>
                  </a:lnTo>
                  <a:lnTo>
                    <a:pt x="76" y="495"/>
                  </a:lnTo>
                  <a:lnTo>
                    <a:pt x="57" y="497"/>
                  </a:lnTo>
                  <a:lnTo>
                    <a:pt x="50" y="499"/>
                  </a:lnTo>
                  <a:lnTo>
                    <a:pt x="53" y="506"/>
                  </a:lnTo>
                  <a:lnTo>
                    <a:pt x="54" y="510"/>
                  </a:lnTo>
                  <a:lnTo>
                    <a:pt x="52" y="512"/>
                  </a:lnTo>
                  <a:lnTo>
                    <a:pt x="43" y="506"/>
                  </a:lnTo>
                  <a:lnTo>
                    <a:pt x="41" y="504"/>
                  </a:lnTo>
                  <a:lnTo>
                    <a:pt x="35" y="504"/>
                  </a:lnTo>
                  <a:lnTo>
                    <a:pt x="26" y="502"/>
                  </a:lnTo>
                  <a:lnTo>
                    <a:pt x="24" y="501"/>
                  </a:lnTo>
                  <a:lnTo>
                    <a:pt x="22" y="498"/>
                  </a:lnTo>
                  <a:lnTo>
                    <a:pt x="20" y="499"/>
                  </a:lnTo>
                  <a:lnTo>
                    <a:pt x="13" y="499"/>
                  </a:lnTo>
                  <a:lnTo>
                    <a:pt x="13" y="505"/>
                  </a:lnTo>
                  <a:lnTo>
                    <a:pt x="13" y="510"/>
                  </a:lnTo>
                  <a:lnTo>
                    <a:pt x="7" y="504"/>
                  </a:lnTo>
                  <a:lnTo>
                    <a:pt x="0" y="502"/>
                  </a:lnTo>
                  <a:lnTo>
                    <a:pt x="1" y="509"/>
                  </a:lnTo>
                  <a:lnTo>
                    <a:pt x="5" y="517"/>
                  </a:lnTo>
                  <a:lnTo>
                    <a:pt x="7" y="517"/>
                  </a:lnTo>
                  <a:lnTo>
                    <a:pt x="5" y="520"/>
                  </a:lnTo>
                  <a:lnTo>
                    <a:pt x="5" y="524"/>
                  </a:lnTo>
                  <a:lnTo>
                    <a:pt x="12" y="531"/>
                  </a:lnTo>
                  <a:lnTo>
                    <a:pt x="19" y="525"/>
                  </a:lnTo>
                  <a:lnTo>
                    <a:pt x="20" y="528"/>
                  </a:lnTo>
                  <a:lnTo>
                    <a:pt x="28" y="523"/>
                  </a:lnTo>
                  <a:lnTo>
                    <a:pt x="31" y="525"/>
                  </a:lnTo>
                  <a:lnTo>
                    <a:pt x="32" y="523"/>
                  </a:lnTo>
                  <a:lnTo>
                    <a:pt x="38" y="519"/>
                  </a:lnTo>
                  <a:lnTo>
                    <a:pt x="39" y="527"/>
                  </a:lnTo>
                  <a:lnTo>
                    <a:pt x="42" y="523"/>
                  </a:lnTo>
                  <a:lnTo>
                    <a:pt x="58" y="524"/>
                  </a:lnTo>
                  <a:lnTo>
                    <a:pt x="61" y="523"/>
                  </a:lnTo>
                  <a:lnTo>
                    <a:pt x="79" y="510"/>
                  </a:lnTo>
                  <a:lnTo>
                    <a:pt x="91" y="514"/>
                  </a:lnTo>
                  <a:lnTo>
                    <a:pt x="98" y="510"/>
                  </a:lnTo>
                  <a:lnTo>
                    <a:pt x="99" y="516"/>
                  </a:lnTo>
                  <a:lnTo>
                    <a:pt x="99" y="520"/>
                  </a:lnTo>
                  <a:lnTo>
                    <a:pt x="95" y="521"/>
                  </a:lnTo>
                  <a:lnTo>
                    <a:pt x="96" y="527"/>
                  </a:lnTo>
                  <a:lnTo>
                    <a:pt x="110" y="524"/>
                  </a:lnTo>
                  <a:lnTo>
                    <a:pt x="111" y="540"/>
                  </a:lnTo>
                  <a:lnTo>
                    <a:pt x="117" y="544"/>
                  </a:lnTo>
                  <a:lnTo>
                    <a:pt x="116" y="549"/>
                  </a:lnTo>
                  <a:lnTo>
                    <a:pt x="118" y="550"/>
                  </a:lnTo>
                  <a:lnTo>
                    <a:pt x="111" y="554"/>
                  </a:lnTo>
                  <a:lnTo>
                    <a:pt x="111" y="566"/>
                  </a:lnTo>
                  <a:lnTo>
                    <a:pt x="117" y="570"/>
                  </a:lnTo>
                  <a:lnTo>
                    <a:pt x="128" y="569"/>
                  </a:lnTo>
                  <a:lnTo>
                    <a:pt x="132" y="576"/>
                  </a:lnTo>
                  <a:lnTo>
                    <a:pt x="129" y="583"/>
                  </a:lnTo>
                  <a:lnTo>
                    <a:pt x="135" y="587"/>
                  </a:lnTo>
                  <a:lnTo>
                    <a:pt x="132" y="600"/>
                  </a:lnTo>
                  <a:lnTo>
                    <a:pt x="136" y="604"/>
                  </a:lnTo>
                  <a:lnTo>
                    <a:pt x="110" y="613"/>
                  </a:lnTo>
                  <a:lnTo>
                    <a:pt x="107" y="611"/>
                  </a:lnTo>
                  <a:lnTo>
                    <a:pt x="102" y="610"/>
                  </a:lnTo>
                  <a:lnTo>
                    <a:pt x="80" y="621"/>
                  </a:lnTo>
                  <a:lnTo>
                    <a:pt x="105" y="658"/>
                  </a:lnTo>
                  <a:lnTo>
                    <a:pt x="106" y="660"/>
                  </a:lnTo>
                  <a:lnTo>
                    <a:pt x="107" y="660"/>
                  </a:lnTo>
                  <a:lnTo>
                    <a:pt x="111" y="660"/>
                  </a:lnTo>
                  <a:lnTo>
                    <a:pt x="114" y="660"/>
                  </a:lnTo>
                  <a:lnTo>
                    <a:pt x="117" y="666"/>
                  </a:lnTo>
                  <a:lnTo>
                    <a:pt x="111" y="675"/>
                  </a:lnTo>
                  <a:lnTo>
                    <a:pt x="110" y="682"/>
                  </a:lnTo>
                  <a:lnTo>
                    <a:pt x="110" y="684"/>
                  </a:lnTo>
                  <a:lnTo>
                    <a:pt x="107" y="699"/>
                  </a:lnTo>
                  <a:lnTo>
                    <a:pt x="90" y="712"/>
                  </a:lnTo>
                  <a:lnTo>
                    <a:pt x="107" y="720"/>
                  </a:lnTo>
                  <a:lnTo>
                    <a:pt x="109" y="722"/>
                  </a:lnTo>
                  <a:lnTo>
                    <a:pt x="132" y="734"/>
                  </a:lnTo>
                  <a:lnTo>
                    <a:pt x="135" y="735"/>
                  </a:lnTo>
                  <a:lnTo>
                    <a:pt x="140" y="738"/>
                  </a:lnTo>
                  <a:lnTo>
                    <a:pt x="147" y="745"/>
                  </a:lnTo>
                  <a:lnTo>
                    <a:pt x="148" y="745"/>
                  </a:lnTo>
                  <a:lnTo>
                    <a:pt x="152" y="748"/>
                  </a:lnTo>
                  <a:lnTo>
                    <a:pt x="154" y="749"/>
                  </a:lnTo>
                  <a:lnTo>
                    <a:pt x="177" y="742"/>
                  </a:lnTo>
                  <a:lnTo>
                    <a:pt x="186" y="731"/>
                  </a:lnTo>
                  <a:lnTo>
                    <a:pt x="182" y="727"/>
                  </a:lnTo>
                  <a:lnTo>
                    <a:pt x="185" y="723"/>
                  </a:lnTo>
                  <a:lnTo>
                    <a:pt x="192" y="729"/>
                  </a:lnTo>
                  <a:lnTo>
                    <a:pt x="197" y="726"/>
                  </a:lnTo>
                  <a:lnTo>
                    <a:pt x="200" y="715"/>
                  </a:lnTo>
                  <a:lnTo>
                    <a:pt x="218" y="708"/>
                  </a:lnTo>
                  <a:lnTo>
                    <a:pt x="210" y="673"/>
                  </a:lnTo>
                  <a:lnTo>
                    <a:pt x="214" y="666"/>
                  </a:lnTo>
                  <a:lnTo>
                    <a:pt x="218" y="658"/>
                  </a:lnTo>
                  <a:lnTo>
                    <a:pt x="226" y="647"/>
                  </a:lnTo>
                  <a:lnTo>
                    <a:pt x="229" y="641"/>
                  </a:lnTo>
                  <a:lnTo>
                    <a:pt x="229" y="640"/>
                  </a:lnTo>
                  <a:lnTo>
                    <a:pt x="230" y="640"/>
                  </a:lnTo>
                  <a:lnTo>
                    <a:pt x="242" y="640"/>
                  </a:lnTo>
                  <a:lnTo>
                    <a:pt x="250" y="640"/>
                  </a:lnTo>
                  <a:lnTo>
                    <a:pt x="283" y="651"/>
                  </a:lnTo>
                  <a:lnTo>
                    <a:pt x="293" y="648"/>
                  </a:lnTo>
                  <a:lnTo>
                    <a:pt x="301" y="656"/>
                  </a:lnTo>
                  <a:lnTo>
                    <a:pt x="308" y="648"/>
                  </a:lnTo>
                  <a:lnTo>
                    <a:pt x="324" y="644"/>
                  </a:lnTo>
                  <a:lnTo>
                    <a:pt x="346" y="654"/>
                  </a:lnTo>
                  <a:lnTo>
                    <a:pt x="347" y="655"/>
                  </a:lnTo>
                  <a:lnTo>
                    <a:pt x="351" y="659"/>
                  </a:lnTo>
                  <a:lnTo>
                    <a:pt x="353" y="663"/>
                  </a:lnTo>
                  <a:lnTo>
                    <a:pt x="355" y="675"/>
                  </a:lnTo>
                  <a:lnTo>
                    <a:pt x="355" y="678"/>
                  </a:lnTo>
                  <a:lnTo>
                    <a:pt x="361" y="681"/>
                  </a:lnTo>
                  <a:lnTo>
                    <a:pt x="362" y="689"/>
                  </a:lnTo>
                  <a:lnTo>
                    <a:pt x="365" y="692"/>
                  </a:lnTo>
                  <a:lnTo>
                    <a:pt x="369" y="693"/>
                  </a:lnTo>
                  <a:lnTo>
                    <a:pt x="372" y="694"/>
                  </a:lnTo>
                  <a:lnTo>
                    <a:pt x="372" y="696"/>
                  </a:lnTo>
                  <a:lnTo>
                    <a:pt x="383" y="709"/>
                  </a:lnTo>
                  <a:lnTo>
                    <a:pt x="388" y="716"/>
                  </a:lnTo>
                  <a:lnTo>
                    <a:pt x="396" y="735"/>
                  </a:lnTo>
                  <a:lnTo>
                    <a:pt x="403" y="734"/>
                  </a:lnTo>
                  <a:lnTo>
                    <a:pt x="409" y="733"/>
                  </a:lnTo>
                  <a:lnTo>
                    <a:pt x="410" y="733"/>
                  </a:lnTo>
                  <a:lnTo>
                    <a:pt x="411" y="741"/>
                  </a:lnTo>
                  <a:lnTo>
                    <a:pt x="415" y="742"/>
                  </a:lnTo>
                  <a:lnTo>
                    <a:pt x="417" y="741"/>
                  </a:lnTo>
                  <a:lnTo>
                    <a:pt x="422" y="733"/>
                  </a:lnTo>
                  <a:lnTo>
                    <a:pt x="432" y="735"/>
                  </a:lnTo>
                  <a:lnTo>
                    <a:pt x="439" y="738"/>
                  </a:lnTo>
                  <a:lnTo>
                    <a:pt x="447" y="741"/>
                  </a:lnTo>
                  <a:lnTo>
                    <a:pt x="448" y="742"/>
                  </a:lnTo>
                  <a:lnTo>
                    <a:pt x="456" y="745"/>
                  </a:lnTo>
                  <a:lnTo>
                    <a:pt x="467" y="754"/>
                  </a:lnTo>
                  <a:lnTo>
                    <a:pt x="481" y="749"/>
                  </a:lnTo>
                  <a:lnTo>
                    <a:pt x="481" y="746"/>
                  </a:lnTo>
                  <a:lnTo>
                    <a:pt x="478" y="739"/>
                  </a:lnTo>
                  <a:lnTo>
                    <a:pt x="478" y="737"/>
                  </a:lnTo>
                  <a:lnTo>
                    <a:pt x="475" y="731"/>
                  </a:lnTo>
                  <a:lnTo>
                    <a:pt x="474" y="722"/>
                  </a:lnTo>
                  <a:lnTo>
                    <a:pt x="471" y="716"/>
                  </a:lnTo>
                  <a:lnTo>
                    <a:pt x="470" y="707"/>
                  </a:lnTo>
                  <a:lnTo>
                    <a:pt x="466" y="693"/>
                  </a:lnTo>
                  <a:lnTo>
                    <a:pt x="464" y="686"/>
                  </a:lnTo>
                  <a:lnTo>
                    <a:pt x="462" y="679"/>
                  </a:lnTo>
                  <a:lnTo>
                    <a:pt x="460" y="674"/>
                  </a:lnTo>
                  <a:lnTo>
                    <a:pt x="462" y="670"/>
                  </a:lnTo>
                  <a:lnTo>
                    <a:pt x="463" y="667"/>
                  </a:lnTo>
                  <a:lnTo>
                    <a:pt x="463" y="666"/>
                  </a:lnTo>
                  <a:lnTo>
                    <a:pt x="464" y="663"/>
                  </a:lnTo>
                  <a:lnTo>
                    <a:pt x="466" y="658"/>
                  </a:lnTo>
                  <a:lnTo>
                    <a:pt x="467" y="655"/>
                  </a:lnTo>
                  <a:lnTo>
                    <a:pt x="469" y="649"/>
                  </a:lnTo>
                  <a:lnTo>
                    <a:pt x="470" y="648"/>
                  </a:lnTo>
                  <a:lnTo>
                    <a:pt x="471" y="639"/>
                  </a:lnTo>
                  <a:lnTo>
                    <a:pt x="471" y="625"/>
                  </a:lnTo>
                  <a:lnTo>
                    <a:pt x="470" y="617"/>
                  </a:lnTo>
                  <a:lnTo>
                    <a:pt x="469" y="614"/>
                  </a:lnTo>
                  <a:lnTo>
                    <a:pt x="469" y="609"/>
                  </a:lnTo>
                  <a:lnTo>
                    <a:pt x="467" y="598"/>
                  </a:lnTo>
                  <a:lnTo>
                    <a:pt x="470" y="594"/>
                  </a:lnTo>
                  <a:lnTo>
                    <a:pt x="474" y="587"/>
                  </a:lnTo>
                  <a:lnTo>
                    <a:pt x="475" y="585"/>
                  </a:lnTo>
                  <a:lnTo>
                    <a:pt x="478" y="581"/>
                  </a:lnTo>
                  <a:lnTo>
                    <a:pt x="485" y="572"/>
                  </a:lnTo>
                  <a:lnTo>
                    <a:pt x="482" y="566"/>
                  </a:lnTo>
                  <a:lnTo>
                    <a:pt x="479" y="557"/>
                  </a:lnTo>
                  <a:lnTo>
                    <a:pt x="477" y="550"/>
                  </a:lnTo>
                  <a:lnTo>
                    <a:pt x="475" y="546"/>
                  </a:lnTo>
                  <a:lnTo>
                    <a:pt x="474" y="543"/>
                  </a:lnTo>
                  <a:lnTo>
                    <a:pt x="471" y="538"/>
                  </a:lnTo>
                  <a:lnTo>
                    <a:pt x="471" y="535"/>
                  </a:lnTo>
                  <a:lnTo>
                    <a:pt x="470" y="528"/>
                  </a:lnTo>
                  <a:lnTo>
                    <a:pt x="467" y="523"/>
                  </a:lnTo>
                  <a:lnTo>
                    <a:pt x="467" y="520"/>
                  </a:lnTo>
                  <a:lnTo>
                    <a:pt x="466" y="520"/>
                  </a:lnTo>
                  <a:lnTo>
                    <a:pt x="464" y="514"/>
                  </a:lnTo>
                  <a:lnTo>
                    <a:pt x="462" y="506"/>
                  </a:lnTo>
                  <a:lnTo>
                    <a:pt x="459" y="499"/>
                  </a:lnTo>
                  <a:lnTo>
                    <a:pt x="464" y="490"/>
                  </a:lnTo>
                  <a:lnTo>
                    <a:pt x="467" y="487"/>
                  </a:lnTo>
                  <a:lnTo>
                    <a:pt x="467" y="487"/>
                  </a:lnTo>
                  <a:lnTo>
                    <a:pt x="470" y="483"/>
                  </a:lnTo>
                  <a:lnTo>
                    <a:pt x="471" y="483"/>
                  </a:lnTo>
                  <a:lnTo>
                    <a:pt x="471" y="482"/>
                  </a:lnTo>
                  <a:lnTo>
                    <a:pt x="471" y="480"/>
                  </a:lnTo>
                  <a:lnTo>
                    <a:pt x="473" y="478"/>
                  </a:lnTo>
                  <a:lnTo>
                    <a:pt x="474" y="474"/>
                  </a:lnTo>
                  <a:lnTo>
                    <a:pt x="479" y="463"/>
                  </a:lnTo>
                  <a:lnTo>
                    <a:pt x="485" y="454"/>
                  </a:lnTo>
                  <a:lnTo>
                    <a:pt x="488" y="450"/>
                  </a:lnTo>
                  <a:lnTo>
                    <a:pt x="490" y="446"/>
                  </a:lnTo>
                  <a:lnTo>
                    <a:pt x="488" y="435"/>
                  </a:lnTo>
                  <a:lnTo>
                    <a:pt x="486" y="430"/>
                  </a:lnTo>
                  <a:lnTo>
                    <a:pt x="485" y="419"/>
                  </a:lnTo>
                  <a:lnTo>
                    <a:pt x="484" y="415"/>
                  </a:lnTo>
                  <a:lnTo>
                    <a:pt x="486" y="412"/>
                  </a:lnTo>
                  <a:lnTo>
                    <a:pt x="489" y="409"/>
                  </a:lnTo>
                  <a:lnTo>
                    <a:pt x="493" y="405"/>
                  </a:lnTo>
                  <a:lnTo>
                    <a:pt x="497" y="400"/>
                  </a:lnTo>
                  <a:lnTo>
                    <a:pt x="503" y="394"/>
                  </a:lnTo>
                  <a:lnTo>
                    <a:pt x="504" y="389"/>
                  </a:lnTo>
                  <a:lnTo>
                    <a:pt x="505" y="384"/>
                  </a:lnTo>
                  <a:lnTo>
                    <a:pt x="508" y="381"/>
                  </a:lnTo>
                  <a:lnTo>
                    <a:pt x="512" y="374"/>
                  </a:lnTo>
                  <a:lnTo>
                    <a:pt x="515" y="370"/>
                  </a:lnTo>
                  <a:lnTo>
                    <a:pt x="518" y="367"/>
                  </a:lnTo>
                  <a:lnTo>
                    <a:pt x="520" y="363"/>
                  </a:lnTo>
                  <a:lnTo>
                    <a:pt x="526" y="356"/>
                  </a:lnTo>
                  <a:lnTo>
                    <a:pt x="527" y="354"/>
                  </a:lnTo>
                  <a:lnTo>
                    <a:pt x="530" y="349"/>
                  </a:lnTo>
                  <a:lnTo>
                    <a:pt x="533" y="345"/>
                  </a:lnTo>
                  <a:lnTo>
                    <a:pt x="537" y="337"/>
                  </a:lnTo>
                  <a:lnTo>
                    <a:pt x="541" y="330"/>
                  </a:lnTo>
                  <a:lnTo>
                    <a:pt x="546" y="324"/>
                  </a:lnTo>
                  <a:lnTo>
                    <a:pt x="549" y="319"/>
                  </a:lnTo>
                  <a:lnTo>
                    <a:pt x="550" y="317"/>
                  </a:lnTo>
                  <a:lnTo>
                    <a:pt x="557" y="311"/>
                  </a:lnTo>
                  <a:lnTo>
                    <a:pt x="560" y="310"/>
                  </a:lnTo>
                  <a:lnTo>
                    <a:pt x="569" y="303"/>
                  </a:lnTo>
                  <a:lnTo>
                    <a:pt x="572" y="299"/>
                  </a:lnTo>
                  <a:lnTo>
                    <a:pt x="579" y="295"/>
                  </a:lnTo>
                  <a:lnTo>
                    <a:pt x="582" y="294"/>
                  </a:lnTo>
                  <a:lnTo>
                    <a:pt x="587" y="292"/>
                  </a:lnTo>
                  <a:lnTo>
                    <a:pt x="598" y="291"/>
                  </a:lnTo>
                  <a:lnTo>
                    <a:pt x="599" y="291"/>
                  </a:lnTo>
                  <a:lnTo>
                    <a:pt x="605" y="289"/>
                  </a:lnTo>
                  <a:lnTo>
                    <a:pt x="606" y="288"/>
                  </a:lnTo>
                  <a:lnTo>
                    <a:pt x="612" y="287"/>
                  </a:lnTo>
                  <a:lnTo>
                    <a:pt x="623" y="289"/>
                  </a:lnTo>
                  <a:lnTo>
                    <a:pt x="632" y="291"/>
                  </a:lnTo>
                  <a:lnTo>
                    <a:pt x="639" y="292"/>
                  </a:lnTo>
                  <a:lnTo>
                    <a:pt x="650" y="295"/>
                  </a:lnTo>
                  <a:lnTo>
                    <a:pt x="661" y="298"/>
                  </a:lnTo>
                  <a:lnTo>
                    <a:pt x="665" y="299"/>
                  </a:lnTo>
                  <a:lnTo>
                    <a:pt x="669" y="300"/>
                  </a:lnTo>
                  <a:lnTo>
                    <a:pt x="670" y="300"/>
                  </a:lnTo>
                  <a:lnTo>
                    <a:pt x="681" y="304"/>
                  </a:lnTo>
                  <a:lnTo>
                    <a:pt x="684" y="306"/>
                  </a:lnTo>
                  <a:lnTo>
                    <a:pt x="685" y="306"/>
                  </a:lnTo>
                  <a:lnTo>
                    <a:pt x="691" y="309"/>
                  </a:lnTo>
                  <a:lnTo>
                    <a:pt x="695" y="309"/>
                  </a:lnTo>
                  <a:lnTo>
                    <a:pt x="695" y="310"/>
                  </a:lnTo>
                  <a:lnTo>
                    <a:pt x="700" y="311"/>
                  </a:lnTo>
                  <a:lnTo>
                    <a:pt x="702" y="306"/>
                  </a:lnTo>
                  <a:lnTo>
                    <a:pt x="704" y="300"/>
                  </a:lnTo>
                  <a:lnTo>
                    <a:pt x="707" y="296"/>
                  </a:lnTo>
                  <a:lnTo>
                    <a:pt x="710" y="289"/>
                  </a:lnTo>
                  <a:lnTo>
                    <a:pt x="712" y="285"/>
                  </a:lnTo>
                  <a:lnTo>
                    <a:pt x="715" y="279"/>
                  </a:lnTo>
                  <a:lnTo>
                    <a:pt x="717" y="274"/>
                  </a:lnTo>
                  <a:lnTo>
                    <a:pt x="719" y="270"/>
                  </a:lnTo>
                  <a:lnTo>
                    <a:pt x="722" y="264"/>
                  </a:lnTo>
                  <a:lnTo>
                    <a:pt x="723" y="261"/>
                  </a:lnTo>
                  <a:lnTo>
                    <a:pt x="722" y="254"/>
                  </a:lnTo>
                  <a:lnTo>
                    <a:pt x="722" y="246"/>
                  </a:lnTo>
                  <a:lnTo>
                    <a:pt x="722" y="238"/>
                  </a:lnTo>
                  <a:lnTo>
                    <a:pt x="721" y="229"/>
                  </a:lnTo>
                  <a:lnTo>
                    <a:pt x="721" y="216"/>
                  </a:lnTo>
                  <a:lnTo>
                    <a:pt x="719" y="213"/>
                  </a:lnTo>
                  <a:lnTo>
                    <a:pt x="719" y="208"/>
                  </a:lnTo>
                  <a:lnTo>
                    <a:pt x="719" y="198"/>
                  </a:lnTo>
                  <a:lnTo>
                    <a:pt x="719" y="197"/>
                  </a:lnTo>
                  <a:lnTo>
                    <a:pt x="718" y="191"/>
                  </a:lnTo>
                  <a:lnTo>
                    <a:pt x="715" y="187"/>
                  </a:lnTo>
                  <a:lnTo>
                    <a:pt x="711" y="186"/>
                  </a:lnTo>
                  <a:lnTo>
                    <a:pt x="700" y="182"/>
                  </a:lnTo>
                  <a:lnTo>
                    <a:pt x="693" y="179"/>
                  </a:lnTo>
                  <a:lnTo>
                    <a:pt x="688" y="175"/>
                  </a:lnTo>
                  <a:lnTo>
                    <a:pt x="681" y="169"/>
                  </a:lnTo>
                  <a:lnTo>
                    <a:pt x="677" y="167"/>
                  </a:lnTo>
                  <a:lnTo>
                    <a:pt x="672" y="163"/>
                  </a:lnTo>
                  <a:lnTo>
                    <a:pt x="667" y="160"/>
                  </a:lnTo>
                  <a:lnTo>
                    <a:pt x="669" y="150"/>
                  </a:lnTo>
                  <a:lnTo>
                    <a:pt x="672" y="144"/>
                  </a:lnTo>
                  <a:lnTo>
                    <a:pt x="678" y="131"/>
                  </a:lnTo>
                  <a:lnTo>
                    <a:pt x="682" y="124"/>
                  </a:lnTo>
                  <a:lnTo>
                    <a:pt x="687" y="120"/>
                  </a:lnTo>
                  <a:lnTo>
                    <a:pt x="689" y="114"/>
                  </a:lnTo>
                  <a:lnTo>
                    <a:pt x="691" y="111"/>
                  </a:lnTo>
                  <a:lnTo>
                    <a:pt x="693" y="108"/>
                  </a:lnTo>
                  <a:lnTo>
                    <a:pt x="696" y="101"/>
                  </a:lnTo>
                  <a:lnTo>
                    <a:pt x="697" y="99"/>
                  </a:lnTo>
                  <a:lnTo>
                    <a:pt x="700" y="94"/>
                  </a:lnTo>
                  <a:lnTo>
                    <a:pt x="704" y="86"/>
                  </a:lnTo>
                  <a:lnTo>
                    <a:pt x="708" y="78"/>
                  </a:lnTo>
                  <a:lnTo>
                    <a:pt x="712" y="71"/>
                  </a:lnTo>
                  <a:lnTo>
                    <a:pt x="714" y="69"/>
                  </a:lnTo>
                  <a:lnTo>
                    <a:pt x="717" y="64"/>
                  </a:lnTo>
                  <a:lnTo>
                    <a:pt x="718" y="62"/>
                  </a:lnTo>
                  <a:lnTo>
                    <a:pt x="722" y="56"/>
                  </a:lnTo>
                  <a:lnTo>
                    <a:pt x="722" y="55"/>
                  </a:lnTo>
                  <a:lnTo>
                    <a:pt x="727" y="45"/>
                  </a:lnTo>
                  <a:lnTo>
                    <a:pt x="734" y="36"/>
                  </a:lnTo>
                  <a:lnTo>
                    <a:pt x="734" y="32"/>
                  </a:lnTo>
                  <a:lnTo>
                    <a:pt x="741" y="24"/>
                  </a:lnTo>
                  <a:lnTo>
                    <a:pt x="744" y="18"/>
                  </a:lnTo>
                  <a:lnTo>
                    <a:pt x="727" y="11"/>
                  </a:lnTo>
                  <a:close/>
                  <a:moveTo>
                    <a:pt x="439" y="45"/>
                  </a:moveTo>
                  <a:lnTo>
                    <a:pt x="439" y="44"/>
                  </a:lnTo>
                  <a:lnTo>
                    <a:pt x="439" y="44"/>
                  </a:lnTo>
                  <a:lnTo>
                    <a:pt x="439" y="45"/>
                  </a:lnTo>
                  <a:close/>
                  <a:moveTo>
                    <a:pt x="96" y="360"/>
                  </a:moveTo>
                  <a:lnTo>
                    <a:pt x="98" y="347"/>
                  </a:lnTo>
                  <a:lnTo>
                    <a:pt x="95" y="343"/>
                  </a:lnTo>
                  <a:lnTo>
                    <a:pt x="98" y="336"/>
                  </a:lnTo>
                  <a:lnTo>
                    <a:pt x="94" y="333"/>
                  </a:lnTo>
                  <a:lnTo>
                    <a:pt x="68" y="352"/>
                  </a:lnTo>
                  <a:lnTo>
                    <a:pt x="35" y="356"/>
                  </a:lnTo>
                  <a:lnTo>
                    <a:pt x="35" y="362"/>
                  </a:lnTo>
                  <a:lnTo>
                    <a:pt x="61" y="364"/>
                  </a:lnTo>
                  <a:lnTo>
                    <a:pt x="96" y="360"/>
                  </a:lnTo>
                  <a:close/>
                  <a:moveTo>
                    <a:pt x="107" y="415"/>
                  </a:moveTo>
                  <a:lnTo>
                    <a:pt x="121" y="407"/>
                  </a:lnTo>
                  <a:lnTo>
                    <a:pt x="137" y="400"/>
                  </a:lnTo>
                  <a:lnTo>
                    <a:pt x="131" y="392"/>
                  </a:lnTo>
                  <a:lnTo>
                    <a:pt x="113" y="386"/>
                  </a:lnTo>
                  <a:lnTo>
                    <a:pt x="110" y="377"/>
                  </a:lnTo>
                  <a:lnTo>
                    <a:pt x="107" y="375"/>
                  </a:lnTo>
                  <a:lnTo>
                    <a:pt x="103" y="374"/>
                  </a:lnTo>
                  <a:lnTo>
                    <a:pt x="101" y="385"/>
                  </a:lnTo>
                  <a:lnTo>
                    <a:pt x="94" y="385"/>
                  </a:lnTo>
                  <a:lnTo>
                    <a:pt x="92" y="378"/>
                  </a:lnTo>
                  <a:lnTo>
                    <a:pt x="62" y="382"/>
                  </a:lnTo>
                  <a:lnTo>
                    <a:pt x="72" y="390"/>
                  </a:lnTo>
                  <a:lnTo>
                    <a:pt x="75" y="393"/>
                  </a:lnTo>
                  <a:lnTo>
                    <a:pt x="67" y="394"/>
                  </a:lnTo>
                  <a:lnTo>
                    <a:pt x="58" y="396"/>
                  </a:lnTo>
                  <a:lnTo>
                    <a:pt x="46" y="393"/>
                  </a:lnTo>
                  <a:lnTo>
                    <a:pt x="26" y="412"/>
                  </a:lnTo>
                  <a:lnTo>
                    <a:pt x="43" y="429"/>
                  </a:lnTo>
                  <a:lnTo>
                    <a:pt x="45" y="429"/>
                  </a:lnTo>
                  <a:lnTo>
                    <a:pt x="72" y="419"/>
                  </a:lnTo>
                  <a:lnTo>
                    <a:pt x="75" y="418"/>
                  </a:lnTo>
                  <a:lnTo>
                    <a:pt x="95" y="419"/>
                  </a:lnTo>
                  <a:lnTo>
                    <a:pt x="107" y="415"/>
                  </a:lnTo>
                  <a:close/>
                </a:path>
              </a:pathLst>
            </a:custGeom>
            <a:solidFill>
              <a:srgbClr val="EDE39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216" name="Freeform 33"/>
            <p:cNvSpPr>
              <a:spLocks noEditPoints="1"/>
            </p:cNvSpPr>
            <p:nvPr/>
          </p:nvSpPr>
          <p:spPr bwMode="auto">
            <a:xfrm>
              <a:off x="3457" y="985"/>
              <a:ext cx="666" cy="1159"/>
            </a:xfrm>
            <a:custGeom>
              <a:avLst/>
              <a:gdLst>
                <a:gd name="T0" fmla="*/ 22 w 666"/>
                <a:gd name="T1" fmla="*/ 1107 h 1159"/>
                <a:gd name="T2" fmla="*/ 18 w 666"/>
                <a:gd name="T3" fmla="*/ 983 h 1159"/>
                <a:gd name="T4" fmla="*/ 85 w 666"/>
                <a:gd name="T5" fmla="*/ 935 h 1159"/>
                <a:gd name="T6" fmla="*/ 70 w 666"/>
                <a:gd name="T7" fmla="*/ 898 h 1159"/>
                <a:gd name="T8" fmla="*/ 101 w 666"/>
                <a:gd name="T9" fmla="*/ 881 h 1159"/>
                <a:gd name="T10" fmla="*/ 125 w 666"/>
                <a:gd name="T11" fmla="*/ 834 h 1159"/>
                <a:gd name="T12" fmla="*/ 136 w 666"/>
                <a:gd name="T13" fmla="*/ 818 h 1159"/>
                <a:gd name="T14" fmla="*/ 128 w 666"/>
                <a:gd name="T15" fmla="*/ 761 h 1159"/>
                <a:gd name="T16" fmla="*/ 112 w 666"/>
                <a:gd name="T17" fmla="*/ 722 h 1159"/>
                <a:gd name="T18" fmla="*/ 191 w 666"/>
                <a:gd name="T19" fmla="*/ 656 h 1159"/>
                <a:gd name="T20" fmla="*/ 124 w 666"/>
                <a:gd name="T21" fmla="*/ 446 h 1159"/>
                <a:gd name="T22" fmla="*/ 416 w 666"/>
                <a:gd name="T23" fmla="*/ 356 h 1159"/>
                <a:gd name="T24" fmla="*/ 183 w 666"/>
                <a:gd name="T25" fmla="*/ 341 h 1159"/>
                <a:gd name="T26" fmla="*/ 204 w 666"/>
                <a:gd name="T27" fmla="*/ 327 h 1159"/>
                <a:gd name="T28" fmla="*/ 273 w 666"/>
                <a:gd name="T29" fmla="*/ 259 h 1159"/>
                <a:gd name="T30" fmla="*/ 311 w 666"/>
                <a:gd name="T31" fmla="*/ 251 h 1159"/>
                <a:gd name="T32" fmla="*/ 328 w 666"/>
                <a:gd name="T33" fmla="*/ 222 h 1159"/>
                <a:gd name="T34" fmla="*/ 654 w 666"/>
                <a:gd name="T35" fmla="*/ 330 h 1159"/>
                <a:gd name="T36" fmla="*/ 522 w 666"/>
                <a:gd name="T37" fmla="*/ 410 h 1159"/>
                <a:gd name="T38" fmla="*/ 489 w 666"/>
                <a:gd name="T39" fmla="*/ 612 h 1159"/>
                <a:gd name="T40" fmla="*/ 402 w 666"/>
                <a:gd name="T41" fmla="*/ 810 h 1159"/>
                <a:gd name="T42" fmla="*/ 305 w 666"/>
                <a:gd name="T43" fmla="*/ 965 h 1159"/>
                <a:gd name="T44" fmla="*/ 158 w 666"/>
                <a:gd name="T45" fmla="*/ 1115 h 1159"/>
                <a:gd name="T46" fmla="*/ 68 w 666"/>
                <a:gd name="T47" fmla="*/ 1114 h 1159"/>
                <a:gd name="T48" fmla="*/ 78 w 666"/>
                <a:gd name="T49" fmla="*/ 1088 h 1159"/>
                <a:gd name="T50" fmla="*/ 70 w 666"/>
                <a:gd name="T51" fmla="*/ 1047 h 1159"/>
                <a:gd name="T52" fmla="*/ 48 w 666"/>
                <a:gd name="T53" fmla="*/ 1024 h 1159"/>
                <a:gd name="T54" fmla="*/ 110 w 666"/>
                <a:gd name="T55" fmla="*/ 1021 h 1159"/>
                <a:gd name="T56" fmla="*/ 79 w 666"/>
                <a:gd name="T57" fmla="*/ 954 h 1159"/>
                <a:gd name="T58" fmla="*/ 101 w 666"/>
                <a:gd name="T59" fmla="*/ 923 h 1159"/>
                <a:gd name="T60" fmla="*/ 124 w 666"/>
                <a:gd name="T61" fmla="*/ 866 h 1159"/>
                <a:gd name="T62" fmla="*/ 233 w 666"/>
                <a:gd name="T63" fmla="*/ 837 h 1159"/>
                <a:gd name="T64" fmla="*/ 170 w 666"/>
                <a:gd name="T65" fmla="*/ 816 h 1159"/>
                <a:gd name="T66" fmla="*/ 142 w 666"/>
                <a:gd name="T67" fmla="*/ 740 h 1159"/>
                <a:gd name="T68" fmla="*/ 185 w 666"/>
                <a:gd name="T69" fmla="*/ 713 h 1159"/>
                <a:gd name="T70" fmla="*/ 221 w 666"/>
                <a:gd name="T71" fmla="*/ 687 h 1159"/>
                <a:gd name="T72" fmla="*/ 229 w 666"/>
                <a:gd name="T73" fmla="*/ 628 h 1159"/>
                <a:gd name="T74" fmla="*/ 315 w 666"/>
                <a:gd name="T75" fmla="*/ 600 h 1159"/>
                <a:gd name="T76" fmla="*/ 349 w 666"/>
                <a:gd name="T77" fmla="*/ 560 h 1159"/>
                <a:gd name="T78" fmla="*/ 399 w 666"/>
                <a:gd name="T79" fmla="*/ 551 h 1159"/>
                <a:gd name="T80" fmla="*/ 327 w 666"/>
                <a:gd name="T81" fmla="*/ 501 h 1159"/>
                <a:gd name="T82" fmla="*/ 369 w 666"/>
                <a:gd name="T83" fmla="*/ 478 h 1159"/>
                <a:gd name="T84" fmla="*/ 446 w 666"/>
                <a:gd name="T85" fmla="*/ 463 h 1159"/>
                <a:gd name="T86" fmla="*/ 420 w 666"/>
                <a:gd name="T87" fmla="*/ 436 h 1159"/>
                <a:gd name="T88" fmla="*/ 380 w 666"/>
                <a:gd name="T89" fmla="*/ 416 h 1159"/>
                <a:gd name="T90" fmla="*/ 369 w 666"/>
                <a:gd name="T91" fmla="*/ 390 h 1159"/>
                <a:gd name="T92" fmla="*/ 438 w 666"/>
                <a:gd name="T93" fmla="*/ 336 h 1159"/>
                <a:gd name="T94" fmla="*/ 417 w 666"/>
                <a:gd name="T95" fmla="*/ 308 h 1159"/>
                <a:gd name="T96" fmla="*/ 466 w 666"/>
                <a:gd name="T97" fmla="*/ 324 h 1159"/>
                <a:gd name="T98" fmla="*/ 491 w 666"/>
                <a:gd name="T99" fmla="*/ 357 h 1159"/>
                <a:gd name="T100" fmla="*/ 514 w 666"/>
                <a:gd name="T101" fmla="*/ 321 h 1159"/>
                <a:gd name="T102" fmla="*/ 488 w 666"/>
                <a:gd name="T103" fmla="*/ 267 h 1159"/>
                <a:gd name="T104" fmla="*/ 559 w 666"/>
                <a:gd name="T105" fmla="*/ 244 h 1159"/>
                <a:gd name="T106" fmla="*/ 596 w 666"/>
                <a:gd name="T107" fmla="*/ 227 h 1159"/>
                <a:gd name="T108" fmla="*/ 512 w 666"/>
                <a:gd name="T109" fmla="*/ 214 h 1159"/>
                <a:gd name="T110" fmla="*/ 452 w 666"/>
                <a:gd name="T111" fmla="*/ 151 h 1159"/>
                <a:gd name="T112" fmla="*/ 466 w 666"/>
                <a:gd name="T113" fmla="*/ 207 h 1159"/>
                <a:gd name="T114" fmla="*/ 398 w 666"/>
                <a:gd name="T115" fmla="*/ 231 h 1159"/>
                <a:gd name="T116" fmla="*/ 420 w 666"/>
                <a:gd name="T117" fmla="*/ 167 h 1159"/>
                <a:gd name="T118" fmla="*/ 365 w 666"/>
                <a:gd name="T119" fmla="*/ 192 h 1159"/>
                <a:gd name="T120" fmla="*/ 352 w 666"/>
                <a:gd name="T121" fmla="*/ 125 h 1159"/>
                <a:gd name="T122" fmla="*/ 428 w 666"/>
                <a:gd name="T123" fmla="*/ 46 h 1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666" h="1159">
                  <a:moveTo>
                    <a:pt x="50" y="1107"/>
                  </a:moveTo>
                  <a:lnTo>
                    <a:pt x="50" y="1110"/>
                  </a:lnTo>
                  <a:lnTo>
                    <a:pt x="56" y="1108"/>
                  </a:lnTo>
                  <a:lnTo>
                    <a:pt x="57" y="1114"/>
                  </a:lnTo>
                  <a:lnTo>
                    <a:pt x="56" y="1115"/>
                  </a:lnTo>
                  <a:lnTo>
                    <a:pt x="53" y="1118"/>
                  </a:lnTo>
                  <a:lnTo>
                    <a:pt x="42" y="1122"/>
                  </a:lnTo>
                  <a:lnTo>
                    <a:pt x="36" y="1122"/>
                  </a:lnTo>
                  <a:lnTo>
                    <a:pt x="30" y="1121"/>
                  </a:lnTo>
                  <a:lnTo>
                    <a:pt x="29" y="1123"/>
                  </a:lnTo>
                  <a:lnTo>
                    <a:pt x="33" y="1126"/>
                  </a:lnTo>
                  <a:lnTo>
                    <a:pt x="41" y="1129"/>
                  </a:lnTo>
                  <a:lnTo>
                    <a:pt x="41" y="1136"/>
                  </a:lnTo>
                  <a:lnTo>
                    <a:pt x="41" y="1137"/>
                  </a:lnTo>
                  <a:lnTo>
                    <a:pt x="38" y="1134"/>
                  </a:lnTo>
                  <a:lnTo>
                    <a:pt x="36" y="1136"/>
                  </a:lnTo>
                  <a:lnTo>
                    <a:pt x="36" y="1140"/>
                  </a:lnTo>
                  <a:lnTo>
                    <a:pt x="30" y="1138"/>
                  </a:lnTo>
                  <a:lnTo>
                    <a:pt x="26" y="1134"/>
                  </a:lnTo>
                  <a:lnTo>
                    <a:pt x="27" y="1123"/>
                  </a:lnTo>
                  <a:lnTo>
                    <a:pt x="27" y="1122"/>
                  </a:lnTo>
                  <a:lnTo>
                    <a:pt x="26" y="1121"/>
                  </a:lnTo>
                  <a:lnTo>
                    <a:pt x="21" y="1119"/>
                  </a:lnTo>
                  <a:lnTo>
                    <a:pt x="16" y="1118"/>
                  </a:lnTo>
                  <a:lnTo>
                    <a:pt x="12" y="1119"/>
                  </a:lnTo>
                  <a:lnTo>
                    <a:pt x="8" y="1119"/>
                  </a:lnTo>
                  <a:lnTo>
                    <a:pt x="18" y="1107"/>
                  </a:lnTo>
                  <a:lnTo>
                    <a:pt x="16" y="1099"/>
                  </a:lnTo>
                  <a:lnTo>
                    <a:pt x="16" y="1097"/>
                  </a:lnTo>
                  <a:lnTo>
                    <a:pt x="14" y="1097"/>
                  </a:lnTo>
                  <a:lnTo>
                    <a:pt x="21" y="1093"/>
                  </a:lnTo>
                  <a:lnTo>
                    <a:pt x="23" y="1099"/>
                  </a:lnTo>
                  <a:lnTo>
                    <a:pt x="25" y="1101"/>
                  </a:lnTo>
                  <a:lnTo>
                    <a:pt x="22" y="1107"/>
                  </a:lnTo>
                  <a:lnTo>
                    <a:pt x="21" y="1108"/>
                  </a:lnTo>
                  <a:lnTo>
                    <a:pt x="19" y="1114"/>
                  </a:lnTo>
                  <a:lnTo>
                    <a:pt x="16" y="1116"/>
                  </a:lnTo>
                  <a:lnTo>
                    <a:pt x="18" y="1118"/>
                  </a:lnTo>
                  <a:lnTo>
                    <a:pt x="25" y="1115"/>
                  </a:lnTo>
                  <a:lnTo>
                    <a:pt x="26" y="1116"/>
                  </a:lnTo>
                  <a:lnTo>
                    <a:pt x="27" y="1118"/>
                  </a:lnTo>
                  <a:lnTo>
                    <a:pt x="29" y="1115"/>
                  </a:lnTo>
                  <a:lnTo>
                    <a:pt x="30" y="1115"/>
                  </a:lnTo>
                  <a:lnTo>
                    <a:pt x="30" y="1108"/>
                  </a:lnTo>
                  <a:lnTo>
                    <a:pt x="31" y="1104"/>
                  </a:lnTo>
                  <a:lnTo>
                    <a:pt x="36" y="1103"/>
                  </a:lnTo>
                  <a:lnTo>
                    <a:pt x="36" y="1091"/>
                  </a:lnTo>
                  <a:lnTo>
                    <a:pt x="48" y="1084"/>
                  </a:lnTo>
                  <a:lnTo>
                    <a:pt x="53" y="1093"/>
                  </a:lnTo>
                  <a:lnTo>
                    <a:pt x="55" y="1097"/>
                  </a:lnTo>
                  <a:lnTo>
                    <a:pt x="50" y="1107"/>
                  </a:lnTo>
                  <a:close/>
                  <a:moveTo>
                    <a:pt x="41" y="1028"/>
                  </a:moveTo>
                  <a:lnTo>
                    <a:pt x="30" y="1029"/>
                  </a:lnTo>
                  <a:lnTo>
                    <a:pt x="44" y="1006"/>
                  </a:lnTo>
                  <a:lnTo>
                    <a:pt x="41" y="1028"/>
                  </a:lnTo>
                  <a:close/>
                  <a:moveTo>
                    <a:pt x="42" y="984"/>
                  </a:moveTo>
                  <a:lnTo>
                    <a:pt x="41" y="984"/>
                  </a:lnTo>
                  <a:lnTo>
                    <a:pt x="41" y="980"/>
                  </a:lnTo>
                  <a:lnTo>
                    <a:pt x="42" y="976"/>
                  </a:lnTo>
                  <a:lnTo>
                    <a:pt x="45" y="971"/>
                  </a:lnTo>
                  <a:lnTo>
                    <a:pt x="45" y="969"/>
                  </a:lnTo>
                  <a:lnTo>
                    <a:pt x="48" y="968"/>
                  </a:lnTo>
                  <a:lnTo>
                    <a:pt x="49" y="971"/>
                  </a:lnTo>
                  <a:lnTo>
                    <a:pt x="48" y="976"/>
                  </a:lnTo>
                  <a:lnTo>
                    <a:pt x="46" y="980"/>
                  </a:lnTo>
                  <a:lnTo>
                    <a:pt x="42" y="984"/>
                  </a:lnTo>
                  <a:close/>
                  <a:moveTo>
                    <a:pt x="29" y="966"/>
                  </a:moveTo>
                  <a:lnTo>
                    <a:pt x="18" y="983"/>
                  </a:lnTo>
                  <a:lnTo>
                    <a:pt x="16" y="981"/>
                  </a:lnTo>
                  <a:lnTo>
                    <a:pt x="8" y="976"/>
                  </a:lnTo>
                  <a:lnTo>
                    <a:pt x="0" y="973"/>
                  </a:lnTo>
                  <a:lnTo>
                    <a:pt x="4" y="966"/>
                  </a:lnTo>
                  <a:lnTo>
                    <a:pt x="8" y="953"/>
                  </a:lnTo>
                  <a:lnTo>
                    <a:pt x="14" y="951"/>
                  </a:lnTo>
                  <a:lnTo>
                    <a:pt x="29" y="954"/>
                  </a:lnTo>
                  <a:lnTo>
                    <a:pt x="44" y="957"/>
                  </a:lnTo>
                  <a:lnTo>
                    <a:pt x="41" y="964"/>
                  </a:lnTo>
                  <a:lnTo>
                    <a:pt x="29" y="966"/>
                  </a:lnTo>
                  <a:close/>
                  <a:moveTo>
                    <a:pt x="67" y="968"/>
                  </a:moveTo>
                  <a:lnTo>
                    <a:pt x="63" y="968"/>
                  </a:lnTo>
                  <a:lnTo>
                    <a:pt x="63" y="964"/>
                  </a:lnTo>
                  <a:lnTo>
                    <a:pt x="67" y="958"/>
                  </a:lnTo>
                  <a:lnTo>
                    <a:pt x="72" y="957"/>
                  </a:lnTo>
                  <a:lnTo>
                    <a:pt x="72" y="954"/>
                  </a:lnTo>
                  <a:lnTo>
                    <a:pt x="75" y="950"/>
                  </a:lnTo>
                  <a:lnTo>
                    <a:pt x="78" y="949"/>
                  </a:lnTo>
                  <a:lnTo>
                    <a:pt x="76" y="951"/>
                  </a:lnTo>
                  <a:lnTo>
                    <a:pt x="74" y="957"/>
                  </a:lnTo>
                  <a:lnTo>
                    <a:pt x="72" y="961"/>
                  </a:lnTo>
                  <a:lnTo>
                    <a:pt x="68" y="965"/>
                  </a:lnTo>
                  <a:lnTo>
                    <a:pt x="67" y="968"/>
                  </a:lnTo>
                  <a:close/>
                  <a:moveTo>
                    <a:pt x="78" y="941"/>
                  </a:moveTo>
                  <a:lnTo>
                    <a:pt x="74" y="945"/>
                  </a:lnTo>
                  <a:lnTo>
                    <a:pt x="72" y="943"/>
                  </a:lnTo>
                  <a:lnTo>
                    <a:pt x="75" y="938"/>
                  </a:lnTo>
                  <a:lnTo>
                    <a:pt x="75" y="934"/>
                  </a:lnTo>
                  <a:lnTo>
                    <a:pt x="79" y="931"/>
                  </a:lnTo>
                  <a:lnTo>
                    <a:pt x="82" y="930"/>
                  </a:lnTo>
                  <a:lnTo>
                    <a:pt x="83" y="928"/>
                  </a:lnTo>
                  <a:lnTo>
                    <a:pt x="85" y="930"/>
                  </a:lnTo>
                  <a:lnTo>
                    <a:pt x="83" y="931"/>
                  </a:lnTo>
                  <a:lnTo>
                    <a:pt x="85" y="935"/>
                  </a:lnTo>
                  <a:lnTo>
                    <a:pt x="80" y="941"/>
                  </a:lnTo>
                  <a:lnTo>
                    <a:pt x="78" y="941"/>
                  </a:lnTo>
                  <a:close/>
                  <a:moveTo>
                    <a:pt x="76" y="923"/>
                  </a:moveTo>
                  <a:lnTo>
                    <a:pt x="75" y="924"/>
                  </a:lnTo>
                  <a:lnTo>
                    <a:pt x="74" y="917"/>
                  </a:lnTo>
                  <a:lnTo>
                    <a:pt x="79" y="913"/>
                  </a:lnTo>
                  <a:lnTo>
                    <a:pt x="85" y="909"/>
                  </a:lnTo>
                  <a:lnTo>
                    <a:pt x="87" y="906"/>
                  </a:lnTo>
                  <a:lnTo>
                    <a:pt x="90" y="906"/>
                  </a:lnTo>
                  <a:lnTo>
                    <a:pt x="86" y="912"/>
                  </a:lnTo>
                  <a:lnTo>
                    <a:pt x="85" y="916"/>
                  </a:lnTo>
                  <a:lnTo>
                    <a:pt x="85" y="919"/>
                  </a:lnTo>
                  <a:lnTo>
                    <a:pt x="80" y="921"/>
                  </a:lnTo>
                  <a:lnTo>
                    <a:pt x="76" y="923"/>
                  </a:lnTo>
                  <a:close/>
                  <a:moveTo>
                    <a:pt x="33" y="906"/>
                  </a:moveTo>
                  <a:lnTo>
                    <a:pt x="31" y="906"/>
                  </a:lnTo>
                  <a:lnTo>
                    <a:pt x="33" y="902"/>
                  </a:lnTo>
                  <a:lnTo>
                    <a:pt x="36" y="900"/>
                  </a:lnTo>
                  <a:lnTo>
                    <a:pt x="38" y="902"/>
                  </a:lnTo>
                  <a:lnTo>
                    <a:pt x="36" y="905"/>
                  </a:lnTo>
                  <a:lnTo>
                    <a:pt x="33" y="906"/>
                  </a:lnTo>
                  <a:close/>
                  <a:moveTo>
                    <a:pt x="60" y="916"/>
                  </a:moveTo>
                  <a:lnTo>
                    <a:pt x="60" y="920"/>
                  </a:lnTo>
                  <a:lnTo>
                    <a:pt x="57" y="919"/>
                  </a:lnTo>
                  <a:lnTo>
                    <a:pt x="57" y="913"/>
                  </a:lnTo>
                  <a:lnTo>
                    <a:pt x="59" y="911"/>
                  </a:lnTo>
                  <a:lnTo>
                    <a:pt x="60" y="905"/>
                  </a:lnTo>
                  <a:lnTo>
                    <a:pt x="63" y="904"/>
                  </a:lnTo>
                  <a:lnTo>
                    <a:pt x="65" y="900"/>
                  </a:lnTo>
                  <a:lnTo>
                    <a:pt x="65" y="897"/>
                  </a:lnTo>
                  <a:lnTo>
                    <a:pt x="65" y="894"/>
                  </a:lnTo>
                  <a:lnTo>
                    <a:pt x="71" y="894"/>
                  </a:lnTo>
                  <a:lnTo>
                    <a:pt x="74" y="896"/>
                  </a:lnTo>
                  <a:lnTo>
                    <a:pt x="70" y="898"/>
                  </a:lnTo>
                  <a:lnTo>
                    <a:pt x="65" y="905"/>
                  </a:lnTo>
                  <a:lnTo>
                    <a:pt x="65" y="908"/>
                  </a:lnTo>
                  <a:lnTo>
                    <a:pt x="61" y="911"/>
                  </a:lnTo>
                  <a:lnTo>
                    <a:pt x="60" y="916"/>
                  </a:lnTo>
                  <a:close/>
                  <a:moveTo>
                    <a:pt x="59" y="871"/>
                  </a:moveTo>
                  <a:lnTo>
                    <a:pt x="63" y="875"/>
                  </a:lnTo>
                  <a:lnTo>
                    <a:pt x="68" y="874"/>
                  </a:lnTo>
                  <a:lnTo>
                    <a:pt x="74" y="872"/>
                  </a:lnTo>
                  <a:lnTo>
                    <a:pt x="74" y="874"/>
                  </a:lnTo>
                  <a:lnTo>
                    <a:pt x="67" y="883"/>
                  </a:lnTo>
                  <a:lnTo>
                    <a:pt x="63" y="889"/>
                  </a:lnTo>
                  <a:lnTo>
                    <a:pt x="56" y="891"/>
                  </a:lnTo>
                  <a:lnTo>
                    <a:pt x="56" y="887"/>
                  </a:lnTo>
                  <a:lnTo>
                    <a:pt x="56" y="881"/>
                  </a:lnTo>
                  <a:lnTo>
                    <a:pt x="53" y="871"/>
                  </a:lnTo>
                  <a:lnTo>
                    <a:pt x="55" y="871"/>
                  </a:lnTo>
                  <a:lnTo>
                    <a:pt x="59" y="871"/>
                  </a:lnTo>
                  <a:close/>
                  <a:moveTo>
                    <a:pt x="128" y="879"/>
                  </a:moveTo>
                  <a:lnTo>
                    <a:pt x="119" y="883"/>
                  </a:lnTo>
                  <a:lnTo>
                    <a:pt x="116" y="883"/>
                  </a:lnTo>
                  <a:lnTo>
                    <a:pt x="106" y="887"/>
                  </a:lnTo>
                  <a:lnTo>
                    <a:pt x="104" y="889"/>
                  </a:lnTo>
                  <a:lnTo>
                    <a:pt x="97" y="897"/>
                  </a:lnTo>
                  <a:lnTo>
                    <a:pt x="90" y="904"/>
                  </a:lnTo>
                  <a:lnTo>
                    <a:pt x="87" y="905"/>
                  </a:lnTo>
                  <a:lnTo>
                    <a:pt x="74" y="905"/>
                  </a:lnTo>
                  <a:lnTo>
                    <a:pt x="74" y="904"/>
                  </a:lnTo>
                  <a:lnTo>
                    <a:pt x="76" y="896"/>
                  </a:lnTo>
                  <a:lnTo>
                    <a:pt x="83" y="894"/>
                  </a:lnTo>
                  <a:lnTo>
                    <a:pt x="83" y="887"/>
                  </a:lnTo>
                  <a:lnTo>
                    <a:pt x="97" y="872"/>
                  </a:lnTo>
                  <a:lnTo>
                    <a:pt x="100" y="872"/>
                  </a:lnTo>
                  <a:lnTo>
                    <a:pt x="104" y="874"/>
                  </a:lnTo>
                  <a:lnTo>
                    <a:pt x="101" y="881"/>
                  </a:lnTo>
                  <a:lnTo>
                    <a:pt x="106" y="879"/>
                  </a:lnTo>
                  <a:lnTo>
                    <a:pt x="110" y="875"/>
                  </a:lnTo>
                  <a:lnTo>
                    <a:pt x="116" y="874"/>
                  </a:lnTo>
                  <a:lnTo>
                    <a:pt x="119" y="872"/>
                  </a:lnTo>
                  <a:lnTo>
                    <a:pt x="130" y="870"/>
                  </a:lnTo>
                  <a:lnTo>
                    <a:pt x="130" y="872"/>
                  </a:lnTo>
                  <a:lnTo>
                    <a:pt x="128" y="879"/>
                  </a:lnTo>
                  <a:close/>
                  <a:moveTo>
                    <a:pt x="72" y="841"/>
                  </a:moveTo>
                  <a:lnTo>
                    <a:pt x="65" y="841"/>
                  </a:lnTo>
                  <a:lnTo>
                    <a:pt x="65" y="837"/>
                  </a:lnTo>
                  <a:lnTo>
                    <a:pt x="68" y="831"/>
                  </a:lnTo>
                  <a:lnTo>
                    <a:pt x="72" y="830"/>
                  </a:lnTo>
                  <a:lnTo>
                    <a:pt x="74" y="831"/>
                  </a:lnTo>
                  <a:lnTo>
                    <a:pt x="74" y="834"/>
                  </a:lnTo>
                  <a:lnTo>
                    <a:pt x="72" y="836"/>
                  </a:lnTo>
                  <a:lnTo>
                    <a:pt x="75" y="837"/>
                  </a:lnTo>
                  <a:lnTo>
                    <a:pt x="72" y="841"/>
                  </a:lnTo>
                  <a:close/>
                  <a:moveTo>
                    <a:pt x="116" y="840"/>
                  </a:moveTo>
                  <a:lnTo>
                    <a:pt x="109" y="840"/>
                  </a:lnTo>
                  <a:lnTo>
                    <a:pt x="106" y="837"/>
                  </a:lnTo>
                  <a:lnTo>
                    <a:pt x="109" y="833"/>
                  </a:lnTo>
                  <a:lnTo>
                    <a:pt x="106" y="829"/>
                  </a:lnTo>
                  <a:lnTo>
                    <a:pt x="112" y="827"/>
                  </a:lnTo>
                  <a:lnTo>
                    <a:pt x="116" y="830"/>
                  </a:lnTo>
                  <a:lnTo>
                    <a:pt x="115" y="831"/>
                  </a:lnTo>
                  <a:lnTo>
                    <a:pt x="117" y="831"/>
                  </a:lnTo>
                  <a:lnTo>
                    <a:pt x="119" y="833"/>
                  </a:lnTo>
                  <a:lnTo>
                    <a:pt x="120" y="833"/>
                  </a:lnTo>
                  <a:lnTo>
                    <a:pt x="121" y="837"/>
                  </a:lnTo>
                  <a:lnTo>
                    <a:pt x="119" y="838"/>
                  </a:lnTo>
                  <a:lnTo>
                    <a:pt x="116" y="840"/>
                  </a:lnTo>
                  <a:close/>
                  <a:moveTo>
                    <a:pt x="135" y="834"/>
                  </a:moveTo>
                  <a:lnTo>
                    <a:pt x="131" y="836"/>
                  </a:lnTo>
                  <a:lnTo>
                    <a:pt x="125" y="834"/>
                  </a:lnTo>
                  <a:lnTo>
                    <a:pt x="130" y="830"/>
                  </a:lnTo>
                  <a:lnTo>
                    <a:pt x="130" y="826"/>
                  </a:lnTo>
                  <a:lnTo>
                    <a:pt x="134" y="823"/>
                  </a:lnTo>
                  <a:lnTo>
                    <a:pt x="139" y="822"/>
                  </a:lnTo>
                  <a:lnTo>
                    <a:pt x="140" y="833"/>
                  </a:lnTo>
                  <a:lnTo>
                    <a:pt x="135" y="834"/>
                  </a:lnTo>
                  <a:close/>
                  <a:moveTo>
                    <a:pt x="97" y="818"/>
                  </a:moveTo>
                  <a:lnTo>
                    <a:pt x="101" y="836"/>
                  </a:lnTo>
                  <a:lnTo>
                    <a:pt x="93" y="842"/>
                  </a:lnTo>
                  <a:lnTo>
                    <a:pt x="94" y="845"/>
                  </a:lnTo>
                  <a:lnTo>
                    <a:pt x="97" y="844"/>
                  </a:lnTo>
                  <a:lnTo>
                    <a:pt x="100" y="842"/>
                  </a:lnTo>
                  <a:lnTo>
                    <a:pt x="102" y="853"/>
                  </a:lnTo>
                  <a:lnTo>
                    <a:pt x="101" y="853"/>
                  </a:lnTo>
                  <a:lnTo>
                    <a:pt x="95" y="857"/>
                  </a:lnTo>
                  <a:lnTo>
                    <a:pt x="87" y="864"/>
                  </a:lnTo>
                  <a:lnTo>
                    <a:pt x="67" y="870"/>
                  </a:lnTo>
                  <a:lnTo>
                    <a:pt x="67" y="868"/>
                  </a:lnTo>
                  <a:lnTo>
                    <a:pt x="65" y="864"/>
                  </a:lnTo>
                  <a:lnTo>
                    <a:pt x="68" y="864"/>
                  </a:lnTo>
                  <a:lnTo>
                    <a:pt x="79" y="860"/>
                  </a:lnTo>
                  <a:lnTo>
                    <a:pt x="79" y="856"/>
                  </a:lnTo>
                  <a:lnTo>
                    <a:pt x="72" y="856"/>
                  </a:lnTo>
                  <a:lnTo>
                    <a:pt x="72" y="852"/>
                  </a:lnTo>
                  <a:lnTo>
                    <a:pt x="82" y="848"/>
                  </a:lnTo>
                  <a:lnTo>
                    <a:pt x="90" y="831"/>
                  </a:lnTo>
                  <a:lnTo>
                    <a:pt x="82" y="834"/>
                  </a:lnTo>
                  <a:lnTo>
                    <a:pt x="83" y="826"/>
                  </a:lnTo>
                  <a:lnTo>
                    <a:pt x="97" y="818"/>
                  </a:lnTo>
                  <a:close/>
                  <a:moveTo>
                    <a:pt x="161" y="804"/>
                  </a:moveTo>
                  <a:lnTo>
                    <a:pt x="154" y="808"/>
                  </a:lnTo>
                  <a:lnTo>
                    <a:pt x="142" y="818"/>
                  </a:lnTo>
                  <a:lnTo>
                    <a:pt x="138" y="819"/>
                  </a:lnTo>
                  <a:lnTo>
                    <a:pt x="136" y="818"/>
                  </a:lnTo>
                  <a:lnTo>
                    <a:pt x="135" y="816"/>
                  </a:lnTo>
                  <a:lnTo>
                    <a:pt x="145" y="804"/>
                  </a:lnTo>
                  <a:lnTo>
                    <a:pt x="147" y="804"/>
                  </a:lnTo>
                  <a:lnTo>
                    <a:pt x="151" y="803"/>
                  </a:lnTo>
                  <a:lnTo>
                    <a:pt x="161" y="804"/>
                  </a:lnTo>
                  <a:close/>
                  <a:moveTo>
                    <a:pt x="119" y="822"/>
                  </a:moveTo>
                  <a:lnTo>
                    <a:pt x="109" y="812"/>
                  </a:lnTo>
                  <a:lnTo>
                    <a:pt x="119" y="801"/>
                  </a:lnTo>
                  <a:lnTo>
                    <a:pt x="124" y="799"/>
                  </a:lnTo>
                  <a:lnTo>
                    <a:pt x="131" y="806"/>
                  </a:lnTo>
                  <a:lnTo>
                    <a:pt x="130" y="815"/>
                  </a:lnTo>
                  <a:lnTo>
                    <a:pt x="124" y="821"/>
                  </a:lnTo>
                  <a:lnTo>
                    <a:pt x="119" y="822"/>
                  </a:lnTo>
                  <a:close/>
                  <a:moveTo>
                    <a:pt x="100" y="776"/>
                  </a:moveTo>
                  <a:lnTo>
                    <a:pt x="93" y="780"/>
                  </a:lnTo>
                  <a:lnTo>
                    <a:pt x="94" y="771"/>
                  </a:lnTo>
                  <a:lnTo>
                    <a:pt x="100" y="776"/>
                  </a:lnTo>
                  <a:close/>
                  <a:moveTo>
                    <a:pt x="155" y="774"/>
                  </a:moveTo>
                  <a:lnTo>
                    <a:pt x="145" y="778"/>
                  </a:lnTo>
                  <a:lnTo>
                    <a:pt x="140" y="773"/>
                  </a:lnTo>
                  <a:lnTo>
                    <a:pt x="145" y="767"/>
                  </a:lnTo>
                  <a:lnTo>
                    <a:pt x="149" y="763"/>
                  </a:lnTo>
                  <a:lnTo>
                    <a:pt x="153" y="763"/>
                  </a:lnTo>
                  <a:lnTo>
                    <a:pt x="158" y="767"/>
                  </a:lnTo>
                  <a:lnTo>
                    <a:pt x="155" y="774"/>
                  </a:lnTo>
                  <a:close/>
                  <a:moveTo>
                    <a:pt x="140" y="767"/>
                  </a:moveTo>
                  <a:lnTo>
                    <a:pt x="139" y="774"/>
                  </a:lnTo>
                  <a:lnTo>
                    <a:pt x="135" y="773"/>
                  </a:lnTo>
                  <a:lnTo>
                    <a:pt x="134" y="771"/>
                  </a:lnTo>
                  <a:lnTo>
                    <a:pt x="132" y="777"/>
                  </a:lnTo>
                  <a:lnTo>
                    <a:pt x="128" y="780"/>
                  </a:lnTo>
                  <a:lnTo>
                    <a:pt x="121" y="774"/>
                  </a:lnTo>
                  <a:lnTo>
                    <a:pt x="128" y="766"/>
                  </a:lnTo>
                  <a:lnTo>
                    <a:pt x="128" y="761"/>
                  </a:lnTo>
                  <a:lnTo>
                    <a:pt x="135" y="758"/>
                  </a:lnTo>
                  <a:lnTo>
                    <a:pt x="139" y="756"/>
                  </a:lnTo>
                  <a:lnTo>
                    <a:pt x="142" y="755"/>
                  </a:lnTo>
                  <a:lnTo>
                    <a:pt x="140" y="762"/>
                  </a:lnTo>
                  <a:lnTo>
                    <a:pt x="140" y="767"/>
                  </a:lnTo>
                  <a:close/>
                  <a:moveTo>
                    <a:pt x="53" y="743"/>
                  </a:moveTo>
                  <a:lnTo>
                    <a:pt x="50" y="747"/>
                  </a:lnTo>
                  <a:lnTo>
                    <a:pt x="46" y="746"/>
                  </a:lnTo>
                  <a:lnTo>
                    <a:pt x="42" y="743"/>
                  </a:lnTo>
                  <a:lnTo>
                    <a:pt x="40" y="741"/>
                  </a:lnTo>
                  <a:lnTo>
                    <a:pt x="40" y="737"/>
                  </a:lnTo>
                  <a:lnTo>
                    <a:pt x="45" y="735"/>
                  </a:lnTo>
                  <a:lnTo>
                    <a:pt x="52" y="737"/>
                  </a:lnTo>
                  <a:lnTo>
                    <a:pt x="53" y="743"/>
                  </a:lnTo>
                  <a:close/>
                  <a:moveTo>
                    <a:pt x="134" y="737"/>
                  </a:moveTo>
                  <a:lnTo>
                    <a:pt x="125" y="740"/>
                  </a:lnTo>
                  <a:lnTo>
                    <a:pt x="124" y="737"/>
                  </a:lnTo>
                  <a:lnTo>
                    <a:pt x="123" y="735"/>
                  </a:lnTo>
                  <a:lnTo>
                    <a:pt x="124" y="733"/>
                  </a:lnTo>
                  <a:lnTo>
                    <a:pt x="124" y="732"/>
                  </a:lnTo>
                  <a:lnTo>
                    <a:pt x="131" y="728"/>
                  </a:lnTo>
                  <a:lnTo>
                    <a:pt x="135" y="732"/>
                  </a:lnTo>
                  <a:lnTo>
                    <a:pt x="134" y="735"/>
                  </a:lnTo>
                  <a:lnTo>
                    <a:pt x="134" y="737"/>
                  </a:lnTo>
                  <a:close/>
                  <a:moveTo>
                    <a:pt x="113" y="726"/>
                  </a:moveTo>
                  <a:lnTo>
                    <a:pt x="108" y="733"/>
                  </a:lnTo>
                  <a:lnTo>
                    <a:pt x="105" y="731"/>
                  </a:lnTo>
                  <a:lnTo>
                    <a:pt x="102" y="729"/>
                  </a:lnTo>
                  <a:lnTo>
                    <a:pt x="106" y="726"/>
                  </a:lnTo>
                  <a:lnTo>
                    <a:pt x="105" y="724"/>
                  </a:lnTo>
                  <a:lnTo>
                    <a:pt x="105" y="722"/>
                  </a:lnTo>
                  <a:lnTo>
                    <a:pt x="108" y="717"/>
                  </a:lnTo>
                  <a:lnTo>
                    <a:pt x="112" y="720"/>
                  </a:lnTo>
                  <a:lnTo>
                    <a:pt x="112" y="722"/>
                  </a:lnTo>
                  <a:lnTo>
                    <a:pt x="113" y="726"/>
                  </a:lnTo>
                  <a:close/>
                  <a:moveTo>
                    <a:pt x="151" y="718"/>
                  </a:moveTo>
                  <a:lnTo>
                    <a:pt x="147" y="721"/>
                  </a:lnTo>
                  <a:lnTo>
                    <a:pt x="145" y="720"/>
                  </a:lnTo>
                  <a:lnTo>
                    <a:pt x="145" y="716"/>
                  </a:lnTo>
                  <a:lnTo>
                    <a:pt x="146" y="710"/>
                  </a:lnTo>
                  <a:lnTo>
                    <a:pt x="150" y="707"/>
                  </a:lnTo>
                  <a:lnTo>
                    <a:pt x="154" y="709"/>
                  </a:lnTo>
                  <a:lnTo>
                    <a:pt x="151" y="718"/>
                  </a:lnTo>
                  <a:close/>
                  <a:moveTo>
                    <a:pt x="157" y="705"/>
                  </a:moveTo>
                  <a:lnTo>
                    <a:pt x="153" y="705"/>
                  </a:lnTo>
                  <a:lnTo>
                    <a:pt x="151" y="701"/>
                  </a:lnTo>
                  <a:lnTo>
                    <a:pt x="151" y="695"/>
                  </a:lnTo>
                  <a:lnTo>
                    <a:pt x="155" y="692"/>
                  </a:lnTo>
                  <a:lnTo>
                    <a:pt x="157" y="698"/>
                  </a:lnTo>
                  <a:lnTo>
                    <a:pt x="157" y="702"/>
                  </a:lnTo>
                  <a:lnTo>
                    <a:pt x="157" y="705"/>
                  </a:lnTo>
                  <a:close/>
                  <a:moveTo>
                    <a:pt x="187" y="680"/>
                  </a:moveTo>
                  <a:lnTo>
                    <a:pt x="177" y="680"/>
                  </a:lnTo>
                  <a:lnTo>
                    <a:pt x="176" y="677"/>
                  </a:lnTo>
                  <a:lnTo>
                    <a:pt x="184" y="671"/>
                  </a:lnTo>
                  <a:lnTo>
                    <a:pt x="189" y="671"/>
                  </a:lnTo>
                  <a:lnTo>
                    <a:pt x="192" y="673"/>
                  </a:lnTo>
                  <a:lnTo>
                    <a:pt x="196" y="673"/>
                  </a:lnTo>
                  <a:lnTo>
                    <a:pt x="200" y="673"/>
                  </a:lnTo>
                  <a:lnTo>
                    <a:pt x="198" y="676"/>
                  </a:lnTo>
                  <a:lnTo>
                    <a:pt x="196" y="679"/>
                  </a:lnTo>
                  <a:lnTo>
                    <a:pt x="189" y="679"/>
                  </a:lnTo>
                  <a:lnTo>
                    <a:pt x="187" y="680"/>
                  </a:lnTo>
                  <a:close/>
                  <a:moveTo>
                    <a:pt x="194" y="662"/>
                  </a:moveTo>
                  <a:lnTo>
                    <a:pt x="184" y="665"/>
                  </a:lnTo>
                  <a:lnTo>
                    <a:pt x="183" y="664"/>
                  </a:lnTo>
                  <a:lnTo>
                    <a:pt x="185" y="657"/>
                  </a:lnTo>
                  <a:lnTo>
                    <a:pt x="191" y="656"/>
                  </a:lnTo>
                  <a:lnTo>
                    <a:pt x="194" y="654"/>
                  </a:lnTo>
                  <a:lnTo>
                    <a:pt x="200" y="654"/>
                  </a:lnTo>
                  <a:lnTo>
                    <a:pt x="203" y="654"/>
                  </a:lnTo>
                  <a:lnTo>
                    <a:pt x="206" y="657"/>
                  </a:lnTo>
                  <a:lnTo>
                    <a:pt x="206" y="661"/>
                  </a:lnTo>
                  <a:lnTo>
                    <a:pt x="195" y="662"/>
                  </a:lnTo>
                  <a:lnTo>
                    <a:pt x="194" y="662"/>
                  </a:lnTo>
                  <a:close/>
                  <a:moveTo>
                    <a:pt x="279" y="575"/>
                  </a:moveTo>
                  <a:lnTo>
                    <a:pt x="274" y="583"/>
                  </a:lnTo>
                  <a:lnTo>
                    <a:pt x="274" y="590"/>
                  </a:lnTo>
                  <a:lnTo>
                    <a:pt x="274" y="606"/>
                  </a:lnTo>
                  <a:lnTo>
                    <a:pt x="270" y="611"/>
                  </a:lnTo>
                  <a:lnTo>
                    <a:pt x="267" y="598"/>
                  </a:lnTo>
                  <a:lnTo>
                    <a:pt x="263" y="597"/>
                  </a:lnTo>
                  <a:lnTo>
                    <a:pt x="255" y="591"/>
                  </a:lnTo>
                  <a:lnTo>
                    <a:pt x="254" y="591"/>
                  </a:lnTo>
                  <a:lnTo>
                    <a:pt x="255" y="590"/>
                  </a:lnTo>
                  <a:lnTo>
                    <a:pt x="256" y="589"/>
                  </a:lnTo>
                  <a:lnTo>
                    <a:pt x="256" y="587"/>
                  </a:lnTo>
                  <a:lnTo>
                    <a:pt x="262" y="576"/>
                  </a:lnTo>
                  <a:lnTo>
                    <a:pt x="264" y="578"/>
                  </a:lnTo>
                  <a:lnTo>
                    <a:pt x="270" y="581"/>
                  </a:lnTo>
                  <a:lnTo>
                    <a:pt x="278" y="570"/>
                  </a:lnTo>
                  <a:lnTo>
                    <a:pt x="279" y="575"/>
                  </a:lnTo>
                  <a:close/>
                  <a:moveTo>
                    <a:pt x="67" y="474"/>
                  </a:moveTo>
                  <a:lnTo>
                    <a:pt x="55" y="476"/>
                  </a:lnTo>
                  <a:lnTo>
                    <a:pt x="56" y="471"/>
                  </a:lnTo>
                  <a:lnTo>
                    <a:pt x="63" y="465"/>
                  </a:lnTo>
                  <a:lnTo>
                    <a:pt x="67" y="470"/>
                  </a:lnTo>
                  <a:lnTo>
                    <a:pt x="67" y="474"/>
                  </a:lnTo>
                  <a:close/>
                  <a:moveTo>
                    <a:pt x="127" y="426"/>
                  </a:moveTo>
                  <a:lnTo>
                    <a:pt x="127" y="440"/>
                  </a:lnTo>
                  <a:lnTo>
                    <a:pt x="127" y="444"/>
                  </a:lnTo>
                  <a:lnTo>
                    <a:pt x="124" y="446"/>
                  </a:lnTo>
                  <a:lnTo>
                    <a:pt x="121" y="439"/>
                  </a:lnTo>
                  <a:lnTo>
                    <a:pt x="119" y="439"/>
                  </a:lnTo>
                  <a:lnTo>
                    <a:pt x="117" y="439"/>
                  </a:lnTo>
                  <a:lnTo>
                    <a:pt x="115" y="444"/>
                  </a:lnTo>
                  <a:lnTo>
                    <a:pt x="108" y="446"/>
                  </a:lnTo>
                  <a:lnTo>
                    <a:pt x="109" y="446"/>
                  </a:lnTo>
                  <a:lnTo>
                    <a:pt x="109" y="437"/>
                  </a:lnTo>
                  <a:lnTo>
                    <a:pt x="119" y="432"/>
                  </a:lnTo>
                  <a:lnTo>
                    <a:pt x="127" y="426"/>
                  </a:lnTo>
                  <a:close/>
                  <a:moveTo>
                    <a:pt x="369" y="356"/>
                  </a:moveTo>
                  <a:lnTo>
                    <a:pt x="369" y="365"/>
                  </a:lnTo>
                  <a:lnTo>
                    <a:pt x="382" y="366"/>
                  </a:lnTo>
                  <a:lnTo>
                    <a:pt x="383" y="366"/>
                  </a:lnTo>
                  <a:lnTo>
                    <a:pt x="384" y="369"/>
                  </a:lnTo>
                  <a:lnTo>
                    <a:pt x="375" y="373"/>
                  </a:lnTo>
                  <a:lnTo>
                    <a:pt x="369" y="373"/>
                  </a:lnTo>
                  <a:lnTo>
                    <a:pt x="364" y="372"/>
                  </a:lnTo>
                  <a:lnTo>
                    <a:pt x="353" y="369"/>
                  </a:lnTo>
                  <a:lnTo>
                    <a:pt x="353" y="368"/>
                  </a:lnTo>
                  <a:lnTo>
                    <a:pt x="353" y="365"/>
                  </a:lnTo>
                  <a:lnTo>
                    <a:pt x="353" y="358"/>
                  </a:lnTo>
                  <a:lnTo>
                    <a:pt x="356" y="358"/>
                  </a:lnTo>
                  <a:lnTo>
                    <a:pt x="361" y="360"/>
                  </a:lnTo>
                  <a:lnTo>
                    <a:pt x="367" y="354"/>
                  </a:lnTo>
                  <a:lnTo>
                    <a:pt x="369" y="356"/>
                  </a:lnTo>
                  <a:close/>
                  <a:moveTo>
                    <a:pt x="425" y="342"/>
                  </a:moveTo>
                  <a:lnTo>
                    <a:pt x="429" y="345"/>
                  </a:lnTo>
                  <a:lnTo>
                    <a:pt x="438" y="345"/>
                  </a:lnTo>
                  <a:lnTo>
                    <a:pt x="443" y="354"/>
                  </a:lnTo>
                  <a:lnTo>
                    <a:pt x="439" y="356"/>
                  </a:lnTo>
                  <a:lnTo>
                    <a:pt x="427" y="347"/>
                  </a:lnTo>
                  <a:lnTo>
                    <a:pt x="420" y="357"/>
                  </a:lnTo>
                  <a:lnTo>
                    <a:pt x="418" y="357"/>
                  </a:lnTo>
                  <a:lnTo>
                    <a:pt x="416" y="356"/>
                  </a:lnTo>
                  <a:lnTo>
                    <a:pt x="406" y="353"/>
                  </a:lnTo>
                  <a:lnTo>
                    <a:pt x="405" y="350"/>
                  </a:lnTo>
                  <a:lnTo>
                    <a:pt x="413" y="347"/>
                  </a:lnTo>
                  <a:lnTo>
                    <a:pt x="418" y="345"/>
                  </a:lnTo>
                  <a:lnTo>
                    <a:pt x="421" y="343"/>
                  </a:lnTo>
                  <a:lnTo>
                    <a:pt x="425" y="342"/>
                  </a:lnTo>
                  <a:close/>
                  <a:moveTo>
                    <a:pt x="175" y="356"/>
                  </a:moveTo>
                  <a:lnTo>
                    <a:pt x="173" y="361"/>
                  </a:lnTo>
                  <a:lnTo>
                    <a:pt x="169" y="361"/>
                  </a:lnTo>
                  <a:lnTo>
                    <a:pt x="160" y="358"/>
                  </a:lnTo>
                  <a:lnTo>
                    <a:pt x="166" y="364"/>
                  </a:lnTo>
                  <a:lnTo>
                    <a:pt x="169" y="365"/>
                  </a:lnTo>
                  <a:lnTo>
                    <a:pt x="162" y="375"/>
                  </a:lnTo>
                  <a:lnTo>
                    <a:pt x="160" y="380"/>
                  </a:lnTo>
                  <a:lnTo>
                    <a:pt x="154" y="380"/>
                  </a:lnTo>
                  <a:lnTo>
                    <a:pt x="149" y="381"/>
                  </a:lnTo>
                  <a:lnTo>
                    <a:pt x="147" y="386"/>
                  </a:lnTo>
                  <a:lnTo>
                    <a:pt x="142" y="395"/>
                  </a:lnTo>
                  <a:lnTo>
                    <a:pt x="138" y="388"/>
                  </a:lnTo>
                  <a:lnTo>
                    <a:pt x="146" y="368"/>
                  </a:lnTo>
                  <a:lnTo>
                    <a:pt x="145" y="360"/>
                  </a:lnTo>
                  <a:lnTo>
                    <a:pt x="158" y="336"/>
                  </a:lnTo>
                  <a:lnTo>
                    <a:pt x="168" y="317"/>
                  </a:lnTo>
                  <a:lnTo>
                    <a:pt x="173" y="326"/>
                  </a:lnTo>
                  <a:lnTo>
                    <a:pt x="172" y="335"/>
                  </a:lnTo>
                  <a:lnTo>
                    <a:pt x="166" y="339"/>
                  </a:lnTo>
                  <a:lnTo>
                    <a:pt x="172" y="342"/>
                  </a:lnTo>
                  <a:lnTo>
                    <a:pt x="173" y="347"/>
                  </a:lnTo>
                  <a:lnTo>
                    <a:pt x="175" y="354"/>
                  </a:lnTo>
                  <a:lnTo>
                    <a:pt x="175" y="356"/>
                  </a:lnTo>
                  <a:close/>
                  <a:moveTo>
                    <a:pt x="194" y="341"/>
                  </a:moveTo>
                  <a:lnTo>
                    <a:pt x="189" y="346"/>
                  </a:lnTo>
                  <a:lnTo>
                    <a:pt x="183" y="347"/>
                  </a:lnTo>
                  <a:lnTo>
                    <a:pt x="183" y="341"/>
                  </a:lnTo>
                  <a:lnTo>
                    <a:pt x="176" y="346"/>
                  </a:lnTo>
                  <a:lnTo>
                    <a:pt x="176" y="342"/>
                  </a:lnTo>
                  <a:lnTo>
                    <a:pt x="177" y="331"/>
                  </a:lnTo>
                  <a:lnTo>
                    <a:pt x="181" y="327"/>
                  </a:lnTo>
                  <a:lnTo>
                    <a:pt x="181" y="321"/>
                  </a:lnTo>
                  <a:lnTo>
                    <a:pt x="191" y="320"/>
                  </a:lnTo>
                  <a:lnTo>
                    <a:pt x="191" y="316"/>
                  </a:lnTo>
                  <a:lnTo>
                    <a:pt x="187" y="313"/>
                  </a:lnTo>
                  <a:lnTo>
                    <a:pt x="189" y="305"/>
                  </a:lnTo>
                  <a:lnTo>
                    <a:pt x="199" y="308"/>
                  </a:lnTo>
                  <a:lnTo>
                    <a:pt x="198" y="315"/>
                  </a:lnTo>
                  <a:lnTo>
                    <a:pt x="194" y="341"/>
                  </a:lnTo>
                  <a:close/>
                  <a:moveTo>
                    <a:pt x="260" y="275"/>
                  </a:moveTo>
                  <a:lnTo>
                    <a:pt x="259" y="281"/>
                  </a:lnTo>
                  <a:lnTo>
                    <a:pt x="267" y="276"/>
                  </a:lnTo>
                  <a:lnTo>
                    <a:pt x="269" y="278"/>
                  </a:lnTo>
                  <a:lnTo>
                    <a:pt x="271" y="285"/>
                  </a:lnTo>
                  <a:lnTo>
                    <a:pt x="269" y="291"/>
                  </a:lnTo>
                  <a:lnTo>
                    <a:pt x="241" y="305"/>
                  </a:lnTo>
                  <a:lnTo>
                    <a:pt x="245" y="315"/>
                  </a:lnTo>
                  <a:lnTo>
                    <a:pt x="244" y="316"/>
                  </a:lnTo>
                  <a:lnTo>
                    <a:pt x="239" y="320"/>
                  </a:lnTo>
                  <a:lnTo>
                    <a:pt x="229" y="319"/>
                  </a:lnTo>
                  <a:lnTo>
                    <a:pt x="229" y="328"/>
                  </a:lnTo>
                  <a:lnTo>
                    <a:pt x="228" y="328"/>
                  </a:lnTo>
                  <a:lnTo>
                    <a:pt x="219" y="324"/>
                  </a:lnTo>
                  <a:lnTo>
                    <a:pt x="218" y="317"/>
                  </a:lnTo>
                  <a:lnTo>
                    <a:pt x="213" y="317"/>
                  </a:lnTo>
                  <a:lnTo>
                    <a:pt x="215" y="324"/>
                  </a:lnTo>
                  <a:lnTo>
                    <a:pt x="214" y="328"/>
                  </a:lnTo>
                  <a:lnTo>
                    <a:pt x="213" y="332"/>
                  </a:lnTo>
                  <a:lnTo>
                    <a:pt x="209" y="335"/>
                  </a:lnTo>
                  <a:lnTo>
                    <a:pt x="206" y="332"/>
                  </a:lnTo>
                  <a:lnTo>
                    <a:pt x="204" y="327"/>
                  </a:lnTo>
                  <a:lnTo>
                    <a:pt x="206" y="316"/>
                  </a:lnTo>
                  <a:lnTo>
                    <a:pt x="214" y="308"/>
                  </a:lnTo>
                  <a:lnTo>
                    <a:pt x="211" y="306"/>
                  </a:lnTo>
                  <a:lnTo>
                    <a:pt x="206" y="309"/>
                  </a:lnTo>
                  <a:lnTo>
                    <a:pt x="209" y="291"/>
                  </a:lnTo>
                  <a:lnTo>
                    <a:pt x="222" y="287"/>
                  </a:lnTo>
                  <a:lnTo>
                    <a:pt x="221" y="283"/>
                  </a:lnTo>
                  <a:lnTo>
                    <a:pt x="213" y="283"/>
                  </a:lnTo>
                  <a:lnTo>
                    <a:pt x="209" y="278"/>
                  </a:lnTo>
                  <a:lnTo>
                    <a:pt x="226" y="270"/>
                  </a:lnTo>
                  <a:lnTo>
                    <a:pt x="236" y="285"/>
                  </a:lnTo>
                  <a:lnTo>
                    <a:pt x="237" y="285"/>
                  </a:lnTo>
                  <a:lnTo>
                    <a:pt x="241" y="283"/>
                  </a:lnTo>
                  <a:lnTo>
                    <a:pt x="240" y="279"/>
                  </a:lnTo>
                  <a:lnTo>
                    <a:pt x="236" y="274"/>
                  </a:lnTo>
                  <a:lnTo>
                    <a:pt x="251" y="260"/>
                  </a:lnTo>
                  <a:lnTo>
                    <a:pt x="258" y="263"/>
                  </a:lnTo>
                  <a:lnTo>
                    <a:pt x="260" y="275"/>
                  </a:lnTo>
                  <a:close/>
                  <a:moveTo>
                    <a:pt x="275" y="263"/>
                  </a:moveTo>
                  <a:lnTo>
                    <a:pt x="277" y="264"/>
                  </a:lnTo>
                  <a:lnTo>
                    <a:pt x="282" y="264"/>
                  </a:lnTo>
                  <a:lnTo>
                    <a:pt x="285" y="271"/>
                  </a:lnTo>
                  <a:lnTo>
                    <a:pt x="284" y="279"/>
                  </a:lnTo>
                  <a:lnTo>
                    <a:pt x="282" y="281"/>
                  </a:lnTo>
                  <a:lnTo>
                    <a:pt x="278" y="282"/>
                  </a:lnTo>
                  <a:lnTo>
                    <a:pt x="274" y="279"/>
                  </a:lnTo>
                  <a:lnTo>
                    <a:pt x="274" y="278"/>
                  </a:lnTo>
                  <a:lnTo>
                    <a:pt x="271" y="275"/>
                  </a:lnTo>
                  <a:lnTo>
                    <a:pt x="273" y="270"/>
                  </a:lnTo>
                  <a:lnTo>
                    <a:pt x="266" y="271"/>
                  </a:lnTo>
                  <a:lnTo>
                    <a:pt x="264" y="264"/>
                  </a:lnTo>
                  <a:lnTo>
                    <a:pt x="269" y="266"/>
                  </a:lnTo>
                  <a:lnTo>
                    <a:pt x="267" y="260"/>
                  </a:lnTo>
                  <a:lnTo>
                    <a:pt x="273" y="259"/>
                  </a:lnTo>
                  <a:lnTo>
                    <a:pt x="275" y="263"/>
                  </a:lnTo>
                  <a:close/>
                  <a:moveTo>
                    <a:pt x="369" y="229"/>
                  </a:moveTo>
                  <a:lnTo>
                    <a:pt x="360" y="249"/>
                  </a:lnTo>
                  <a:lnTo>
                    <a:pt x="352" y="252"/>
                  </a:lnTo>
                  <a:lnTo>
                    <a:pt x="350" y="259"/>
                  </a:lnTo>
                  <a:lnTo>
                    <a:pt x="343" y="264"/>
                  </a:lnTo>
                  <a:lnTo>
                    <a:pt x="330" y="275"/>
                  </a:lnTo>
                  <a:lnTo>
                    <a:pt x="328" y="263"/>
                  </a:lnTo>
                  <a:lnTo>
                    <a:pt x="328" y="264"/>
                  </a:lnTo>
                  <a:lnTo>
                    <a:pt x="327" y="266"/>
                  </a:lnTo>
                  <a:lnTo>
                    <a:pt x="320" y="279"/>
                  </a:lnTo>
                  <a:lnTo>
                    <a:pt x="323" y="287"/>
                  </a:lnTo>
                  <a:lnTo>
                    <a:pt x="320" y="290"/>
                  </a:lnTo>
                  <a:lnTo>
                    <a:pt x="315" y="287"/>
                  </a:lnTo>
                  <a:lnTo>
                    <a:pt x="314" y="286"/>
                  </a:lnTo>
                  <a:lnTo>
                    <a:pt x="312" y="286"/>
                  </a:lnTo>
                  <a:lnTo>
                    <a:pt x="311" y="285"/>
                  </a:lnTo>
                  <a:lnTo>
                    <a:pt x="311" y="290"/>
                  </a:lnTo>
                  <a:lnTo>
                    <a:pt x="304" y="297"/>
                  </a:lnTo>
                  <a:lnTo>
                    <a:pt x="277" y="311"/>
                  </a:lnTo>
                  <a:lnTo>
                    <a:pt x="275" y="305"/>
                  </a:lnTo>
                  <a:lnTo>
                    <a:pt x="277" y="287"/>
                  </a:lnTo>
                  <a:lnTo>
                    <a:pt x="277" y="286"/>
                  </a:lnTo>
                  <a:lnTo>
                    <a:pt x="277" y="285"/>
                  </a:lnTo>
                  <a:lnTo>
                    <a:pt x="286" y="283"/>
                  </a:lnTo>
                  <a:lnTo>
                    <a:pt x="288" y="283"/>
                  </a:lnTo>
                  <a:lnTo>
                    <a:pt x="288" y="278"/>
                  </a:lnTo>
                  <a:lnTo>
                    <a:pt x="290" y="261"/>
                  </a:lnTo>
                  <a:lnTo>
                    <a:pt x="294" y="259"/>
                  </a:lnTo>
                  <a:lnTo>
                    <a:pt x="300" y="264"/>
                  </a:lnTo>
                  <a:lnTo>
                    <a:pt x="304" y="259"/>
                  </a:lnTo>
                  <a:lnTo>
                    <a:pt x="297" y="249"/>
                  </a:lnTo>
                  <a:lnTo>
                    <a:pt x="305" y="244"/>
                  </a:lnTo>
                  <a:lnTo>
                    <a:pt x="311" y="251"/>
                  </a:lnTo>
                  <a:lnTo>
                    <a:pt x="314" y="248"/>
                  </a:lnTo>
                  <a:lnTo>
                    <a:pt x="312" y="242"/>
                  </a:lnTo>
                  <a:lnTo>
                    <a:pt x="312" y="241"/>
                  </a:lnTo>
                  <a:lnTo>
                    <a:pt x="316" y="238"/>
                  </a:lnTo>
                  <a:lnTo>
                    <a:pt x="318" y="238"/>
                  </a:lnTo>
                  <a:lnTo>
                    <a:pt x="320" y="237"/>
                  </a:lnTo>
                  <a:lnTo>
                    <a:pt x="322" y="238"/>
                  </a:lnTo>
                  <a:lnTo>
                    <a:pt x="326" y="242"/>
                  </a:lnTo>
                  <a:lnTo>
                    <a:pt x="328" y="237"/>
                  </a:lnTo>
                  <a:lnTo>
                    <a:pt x="328" y="236"/>
                  </a:lnTo>
                  <a:lnTo>
                    <a:pt x="335" y="234"/>
                  </a:lnTo>
                  <a:lnTo>
                    <a:pt x="339" y="240"/>
                  </a:lnTo>
                  <a:lnTo>
                    <a:pt x="341" y="241"/>
                  </a:lnTo>
                  <a:lnTo>
                    <a:pt x="339" y="245"/>
                  </a:lnTo>
                  <a:lnTo>
                    <a:pt x="345" y="246"/>
                  </a:lnTo>
                  <a:lnTo>
                    <a:pt x="348" y="237"/>
                  </a:lnTo>
                  <a:lnTo>
                    <a:pt x="348" y="236"/>
                  </a:lnTo>
                  <a:lnTo>
                    <a:pt x="354" y="233"/>
                  </a:lnTo>
                  <a:lnTo>
                    <a:pt x="364" y="227"/>
                  </a:lnTo>
                  <a:lnTo>
                    <a:pt x="369" y="227"/>
                  </a:lnTo>
                  <a:lnTo>
                    <a:pt x="369" y="229"/>
                  </a:lnTo>
                  <a:close/>
                  <a:moveTo>
                    <a:pt x="326" y="196"/>
                  </a:moveTo>
                  <a:lnTo>
                    <a:pt x="337" y="204"/>
                  </a:lnTo>
                  <a:lnTo>
                    <a:pt x="343" y="201"/>
                  </a:lnTo>
                  <a:lnTo>
                    <a:pt x="346" y="204"/>
                  </a:lnTo>
                  <a:lnTo>
                    <a:pt x="348" y="204"/>
                  </a:lnTo>
                  <a:lnTo>
                    <a:pt x="349" y="204"/>
                  </a:lnTo>
                  <a:lnTo>
                    <a:pt x="353" y="207"/>
                  </a:lnTo>
                  <a:lnTo>
                    <a:pt x="356" y="210"/>
                  </a:lnTo>
                  <a:lnTo>
                    <a:pt x="349" y="214"/>
                  </a:lnTo>
                  <a:lnTo>
                    <a:pt x="343" y="219"/>
                  </a:lnTo>
                  <a:lnTo>
                    <a:pt x="337" y="221"/>
                  </a:lnTo>
                  <a:lnTo>
                    <a:pt x="334" y="222"/>
                  </a:lnTo>
                  <a:lnTo>
                    <a:pt x="328" y="222"/>
                  </a:lnTo>
                  <a:lnTo>
                    <a:pt x="323" y="214"/>
                  </a:lnTo>
                  <a:lnTo>
                    <a:pt x="316" y="206"/>
                  </a:lnTo>
                  <a:lnTo>
                    <a:pt x="326" y="196"/>
                  </a:lnTo>
                  <a:close/>
                  <a:moveTo>
                    <a:pt x="658" y="196"/>
                  </a:moveTo>
                  <a:lnTo>
                    <a:pt x="661" y="201"/>
                  </a:lnTo>
                  <a:lnTo>
                    <a:pt x="661" y="210"/>
                  </a:lnTo>
                  <a:lnTo>
                    <a:pt x="661" y="212"/>
                  </a:lnTo>
                  <a:lnTo>
                    <a:pt x="661" y="214"/>
                  </a:lnTo>
                  <a:lnTo>
                    <a:pt x="661" y="219"/>
                  </a:lnTo>
                  <a:lnTo>
                    <a:pt x="660" y="222"/>
                  </a:lnTo>
                  <a:lnTo>
                    <a:pt x="660" y="227"/>
                  </a:lnTo>
                  <a:lnTo>
                    <a:pt x="660" y="229"/>
                  </a:lnTo>
                  <a:lnTo>
                    <a:pt x="660" y="231"/>
                  </a:lnTo>
                  <a:lnTo>
                    <a:pt x="660" y="233"/>
                  </a:lnTo>
                  <a:lnTo>
                    <a:pt x="660" y="236"/>
                  </a:lnTo>
                  <a:lnTo>
                    <a:pt x="661" y="244"/>
                  </a:lnTo>
                  <a:lnTo>
                    <a:pt x="662" y="252"/>
                  </a:lnTo>
                  <a:lnTo>
                    <a:pt x="664" y="261"/>
                  </a:lnTo>
                  <a:lnTo>
                    <a:pt x="664" y="266"/>
                  </a:lnTo>
                  <a:lnTo>
                    <a:pt x="664" y="272"/>
                  </a:lnTo>
                  <a:lnTo>
                    <a:pt x="664" y="275"/>
                  </a:lnTo>
                  <a:lnTo>
                    <a:pt x="665" y="276"/>
                  </a:lnTo>
                  <a:lnTo>
                    <a:pt x="665" y="282"/>
                  </a:lnTo>
                  <a:lnTo>
                    <a:pt x="666" y="290"/>
                  </a:lnTo>
                  <a:lnTo>
                    <a:pt x="665" y="293"/>
                  </a:lnTo>
                  <a:lnTo>
                    <a:pt x="664" y="297"/>
                  </a:lnTo>
                  <a:lnTo>
                    <a:pt x="664" y="305"/>
                  </a:lnTo>
                  <a:lnTo>
                    <a:pt x="660" y="312"/>
                  </a:lnTo>
                  <a:lnTo>
                    <a:pt x="660" y="315"/>
                  </a:lnTo>
                  <a:lnTo>
                    <a:pt x="658" y="317"/>
                  </a:lnTo>
                  <a:lnTo>
                    <a:pt x="657" y="319"/>
                  </a:lnTo>
                  <a:lnTo>
                    <a:pt x="656" y="324"/>
                  </a:lnTo>
                  <a:lnTo>
                    <a:pt x="656" y="326"/>
                  </a:lnTo>
                  <a:lnTo>
                    <a:pt x="654" y="330"/>
                  </a:lnTo>
                  <a:lnTo>
                    <a:pt x="651" y="334"/>
                  </a:lnTo>
                  <a:lnTo>
                    <a:pt x="650" y="339"/>
                  </a:lnTo>
                  <a:lnTo>
                    <a:pt x="647" y="346"/>
                  </a:lnTo>
                  <a:lnTo>
                    <a:pt x="645" y="351"/>
                  </a:lnTo>
                  <a:lnTo>
                    <a:pt x="639" y="347"/>
                  </a:lnTo>
                  <a:lnTo>
                    <a:pt x="634" y="343"/>
                  </a:lnTo>
                  <a:lnTo>
                    <a:pt x="627" y="339"/>
                  </a:lnTo>
                  <a:lnTo>
                    <a:pt x="621" y="335"/>
                  </a:lnTo>
                  <a:lnTo>
                    <a:pt x="615" y="331"/>
                  </a:lnTo>
                  <a:lnTo>
                    <a:pt x="609" y="328"/>
                  </a:lnTo>
                  <a:lnTo>
                    <a:pt x="604" y="326"/>
                  </a:lnTo>
                  <a:lnTo>
                    <a:pt x="598" y="323"/>
                  </a:lnTo>
                  <a:lnTo>
                    <a:pt x="596" y="321"/>
                  </a:lnTo>
                  <a:lnTo>
                    <a:pt x="590" y="319"/>
                  </a:lnTo>
                  <a:lnTo>
                    <a:pt x="582" y="315"/>
                  </a:lnTo>
                  <a:lnTo>
                    <a:pt x="579" y="320"/>
                  </a:lnTo>
                  <a:lnTo>
                    <a:pt x="575" y="328"/>
                  </a:lnTo>
                  <a:lnTo>
                    <a:pt x="572" y="334"/>
                  </a:lnTo>
                  <a:lnTo>
                    <a:pt x="566" y="339"/>
                  </a:lnTo>
                  <a:lnTo>
                    <a:pt x="560" y="343"/>
                  </a:lnTo>
                  <a:lnTo>
                    <a:pt x="557" y="346"/>
                  </a:lnTo>
                  <a:lnTo>
                    <a:pt x="552" y="351"/>
                  </a:lnTo>
                  <a:lnTo>
                    <a:pt x="551" y="351"/>
                  </a:lnTo>
                  <a:lnTo>
                    <a:pt x="548" y="354"/>
                  </a:lnTo>
                  <a:lnTo>
                    <a:pt x="547" y="356"/>
                  </a:lnTo>
                  <a:lnTo>
                    <a:pt x="538" y="362"/>
                  </a:lnTo>
                  <a:lnTo>
                    <a:pt x="534" y="368"/>
                  </a:lnTo>
                  <a:lnTo>
                    <a:pt x="530" y="372"/>
                  </a:lnTo>
                  <a:lnTo>
                    <a:pt x="530" y="376"/>
                  </a:lnTo>
                  <a:lnTo>
                    <a:pt x="527" y="384"/>
                  </a:lnTo>
                  <a:lnTo>
                    <a:pt x="526" y="390"/>
                  </a:lnTo>
                  <a:lnTo>
                    <a:pt x="525" y="395"/>
                  </a:lnTo>
                  <a:lnTo>
                    <a:pt x="523" y="406"/>
                  </a:lnTo>
                  <a:lnTo>
                    <a:pt x="522" y="410"/>
                  </a:lnTo>
                  <a:lnTo>
                    <a:pt x="519" y="418"/>
                  </a:lnTo>
                  <a:lnTo>
                    <a:pt x="518" y="425"/>
                  </a:lnTo>
                  <a:lnTo>
                    <a:pt x="517" y="435"/>
                  </a:lnTo>
                  <a:lnTo>
                    <a:pt x="514" y="441"/>
                  </a:lnTo>
                  <a:lnTo>
                    <a:pt x="510" y="451"/>
                  </a:lnTo>
                  <a:lnTo>
                    <a:pt x="507" y="456"/>
                  </a:lnTo>
                  <a:lnTo>
                    <a:pt x="503" y="466"/>
                  </a:lnTo>
                  <a:lnTo>
                    <a:pt x="500" y="471"/>
                  </a:lnTo>
                  <a:lnTo>
                    <a:pt x="497" y="473"/>
                  </a:lnTo>
                  <a:lnTo>
                    <a:pt x="488" y="474"/>
                  </a:lnTo>
                  <a:lnTo>
                    <a:pt x="482" y="474"/>
                  </a:lnTo>
                  <a:lnTo>
                    <a:pt x="474" y="477"/>
                  </a:lnTo>
                  <a:lnTo>
                    <a:pt x="472" y="486"/>
                  </a:lnTo>
                  <a:lnTo>
                    <a:pt x="469" y="492"/>
                  </a:lnTo>
                  <a:lnTo>
                    <a:pt x="467" y="500"/>
                  </a:lnTo>
                  <a:lnTo>
                    <a:pt x="474" y="511"/>
                  </a:lnTo>
                  <a:lnTo>
                    <a:pt x="477" y="516"/>
                  </a:lnTo>
                  <a:lnTo>
                    <a:pt x="480" y="522"/>
                  </a:lnTo>
                  <a:lnTo>
                    <a:pt x="487" y="533"/>
                  </a:lnTo>
                  <a:lnTo>
                    <a:pt x="489" y="537"/>
                  </a:lnTo>
                  <a:lnTo>
                    <a:pt x="493" y="545"/>
                  </a:lnTo>
                  <a:lnTo>
                    <a:pt x="497" y="552"/>
                  </a:lnTo>
                  <a:lnTo>
                    <a:pt x="500" y="560"/>
                  </a:lnTo>
                  <a:lnTo>
                    <a:pt x="500" y="567"/>
                  </a:lnTo>
                  <a:lnTo>
                    <a:pt x="500" y="568"/>
                  </a:lnTo>
                  <a:lnTo>
                    <a:pt x="500" y="572"/>
                  </a:lnTo>
                  <a:lnTo>
                    <a:pt x="500" y="585"/>
                  </a:lnTo>
                  <a:lnTo>
                    <a:pt x="500" y="587"/>
                  </a:lnTo>
                  <a:lnTo>
                    <a:pt x="500" y="593"/>
                  </a:lnTo>
                  <a:lnTo>
                    <a:pt x="500" y="597"/>
                  </a:lnTo>
                  <a:lnTo>
                    <a:pt x="500" y="602"/>
                  </a:lnTo>
                  <a:lnTo>
                    <a:pt x="499" y="604"/>
                  </a:lnTo>
                  <a:lnTo>
                    <a:pt x="492" y="609"/>
                  </a:lnTo>
                  <a:lnTo>
                    <a:pt x="489" y="612"/>
                  </a:lnTo>
                  <a:lnTo>
                    <a:pt x="481" y="619"/>
                  </a:lnTo>
                  <a:lnTo>
                    <a:pt x="476" y="626"/>
                  </a:lnTo>
                  <a:lnTo>
                    <a:pt x="474" y="628"/>
                  </a:lnTo>
                  <a:lnTo>
                    <a:pt x="469" y="634"/>
                  </a:lnTo>
                  <a:lnTo>
                    <a:pt x="465" y="638"/>
                  </a:lnTo>
                  <a:lnTo>
                    <a:pt x="461" y="649"/>
                  </a:lnTo>
                  <a:lnTo>
                    <a:pt x="457" y="657"/>
                  </a:lnTo>
                  <a:lnTo>
                    <a:pt x="454" y="662"/>
                  </a:lnTo>
                  <a:lnTo>
                    <a:pt x="451" y="666"/>
                  </a:lnTo>
                  <a:lnTo>
                    <a:pt x="447" y="675"/>
                  </a:lnTo>
                  <a:lnTo>
                    <a:pt x="446" y="677"/>
                  </a:lnTo>
                  <a:lnTo>
                    <a:pt x="442" y="686"/>
                  </a:lnTo>
                  <a:lnTo>
                    <a:pt x="439" y="691"/>
                  </a:lnTo>
                  <a:lnTo>
                    <a:pt x="436" y="694"/>
                  </a:lnTo>
                  <a:lnTo>
                    <a:pt x="435" y="701"/>
                  </a:lnTo>
                  <a:lnTo>
                    <a:pt x="432" y="703"/>
                  </a:lnTo>
                  <a:lnTo>
                    <a:pt x="431" y="707"/>
                  </a:lnTo>
                  <a:lnTo>
                    <a:pt x="425" y="717"/>
                  </a:lnTo>
                  <a:lnTo>
                    <a:pt x="423" y="724"/>
                  </a:lnTo>
                  <a:lnTo>
                    <a:pt x="416" y="731"/>
                  </a:lnTo>
                  <a:lnTo>
                    <a:pt x="413" y="733"/>
                  </a:lnTo>
                  <a:lnTo>
                    <a:pt x="412" y="735"/>
                  </a:lnTo>
                  <a:lnTo>
                    <a:pt x="403" y="741"/>
                  </a:lnTo>
                  <a:lnTo>
                    <a:pt x="402" y="744"/>
                  </a:lnTo>
                  <a:lnTo>
                    <a:pt x="397" y="752"/>
                  </a:lnTo>
                  <a:lnTo>
                    <a:pt x="398" y="756"/>
                  </a:lnTo>
                  <a:lnTo>
                    <a:pt x="401" y="766"/>
                  </a:lnTo>
                  <a:lnTo>
                    <a:pt x="402" y="777"/>
                  </a:lnTo>
                  <a:lnTo>
                    <a:pt x="403" y="784"/>
                  </a:lnTo>
                  <a:lnTo>
                    <a:pt x="405" y="789"/>
                  </a:lnTo>
                  <a:lnTo>
                    <a:pt x="408" y="800"/>
                  </a:lnTo>
                  <a:lnTo>
                    <a:pt x="408" y="806"/>
                  </a:lnTo>
                  <a:lnTo>
                    <a:pt x="405" y="808"/>
                  </a:lnTo>
                  <a:lnTo>
                    <a:pt x="402" y="810"/>
                  </a:lnTo>
                  <a:lnTo>
                    <a:pt x="394" y="816"/>
                  </a:lnTo>
                  <a:lnTo>
                    <a:pt x="390" y="819"/>
                  </a:lnTo>
                  <a:lnTo>
                    <a:pt x="382" y="826"/>
                  </a:lnTo>
                  <a:lnTo>
                    <a:pt x="378" y="829"/>
                  </a:lnTo>
                  <a:lnTo>
                    <a:pt x="369" y="833"/>
                  </a:lnTo>
                  <a:lnTo>
                    <a:pt x="361" y="840"/>
                  </a:lnTo>
                  <a:lnTo>
                    <a:pt x="348" y="841"/>
                  </a:lnTo>
                  <a:lnTo>
                    <a:pt x="342" y="842"/>
                  </a:lnTo>
                  <a:lnTo>
                    <a:pt x="337" y="842"/>
                  </a:lnTo>
                  <a:lnTo>
                    <a:pt x="330" y="844"/>
                  </a:lnTo>
                  <a:lnTo>
                    <a:pt x="323" y="844"/>
                  </a:lnTo>
                  <a:lnTo>
                    <a:pt x="315" y="845"/>
                  </a:lnTo>
                  <a:lnTo>
                    <a:pt x="312" y="845"/>
                  </a:lnTo>
                  <a:lnTo>
                    <a:pt x="304" y="845"/>
                  </a:lnTo>
                  <a:lnTo>
                    <a:pt x="305" y="856"/>
                  </a:lnTo>
                  <a:lnTo>
                    <a:pt x="307" y="866"/>
                  </a:lnTo>
                  <a:lnTo>
                    <a:pt x="307" y="870"/>
                  </a:lnTo>
                  <a:lnTo>
                    <a:pt x="308" y="875"/>
                  </a:lnTo>
                  <a:lnTo>
                    <a:pt x="308" y="881"/>
                  </a:lnTo>
                  <a:lnTo>
                    <a:pt x="309" y="889"/>
                  </a:lnTo>
                  <a:lnTo>
                    <a:pt x="311" y="893"/>
                  </a:lnTo>
                  <a:lnTo>
                    <a:pt x="311" y="900"/>
                  </a:lnTo>
                  <a:lnTo>
                    <a:pt x="311" y="902"/>
                  </a:lnTo>
                  <a:lnTo>
                    <a:pt x="311" y="906"/>
                  </a:lnTo>
                  <a:lnTo>
                    <a:pt x="312" y="913"/>
                  </a:lnTo>
                  <a:lnTo>
                    <a:pt x="314" y="917"/>
                  </a:lnTo>
                  <a:lnTo>
                    <a:pt x="314" y="921"/>
                  </a:lnTo>
                  <a:lnTo>
                    <a:pt x="316" y="930"/>
                  </a:lnTo>
                  <a:lnTo>
                    <a:pt x="314" y="939"/>
                  </a:lnTo>
                  <a:lnTo>
                    <a:pt x="311" y="946"/>
                  </a:lnTo>
                  <a:lnTo>
                    <a:pt x="311" y="947"/>
                  </a:lnTo>
                  <a:lnTo>
                    <a:pt x="309" y="951"/>
                  </a:lnTo>
                  <a:lnTo>
                    <a:pt x="307" y="961"/>
                  </a:lnTo>
                  <a:lnTo>
                    <a:pt x="305" y="965"/>
                  </a:lnTo>
                  <a:lnTo>
                    <a:pt x="305" y="973"/>
                  </a:lnTo>
                  <a:lnTo>
                    <a:pt x="304" y="984"/>
                  </a:lnTo>
                  <a:lnTo>
                    <a:pt x="304" y="991"/>
                  </a:lnTo>
                  <a:lnTo>
                    <a:pt x="303" y="999"/>
                  </a:lnTo>
                  <a:lnTo>
                    <a:pt x="303" y="1003"/>
                  </a:lnTo>
                  <a:lnTo>
                    <a:pt x="303" y="1007"/>
                  </a:lnTo>
                  <a:lnTo>
                    <a:pt x="303" y="1016"/>
                  </a:lnTo>
                  <a:lnTo>
                    <a:pt x="303" y="1025"/>
                  </a:lnTo>
                  <a:lnTo>
                    <a:pt x="303" y="1028"/>
                  </a:lnTo>
                  <a:lnTo>
                    <a:pt x="303" y="1028"/>
                  </a:lnTo>
                  <a:lnTo>
                    <a:pt x="303" y="1032"/>
                  </a:lnTo>
                  <a:lnTo>
                    <a:pt x="303" y="1035"/>
                  </a:lnTo>
                  <a:lnTo>
                    <a:pt x="303" y="1047"/>
                  </a:lnTo>
                  <a:lnTo>
                    <a:pt x="303" y="1054"/>
                  </a:lnTo>
                  <a:lnTo>
                    <a:pt x="303" y="1063"/>
                  </a:lnTo>
                  <a:lnTo>
                    <a:pt x="299" y="1067"/>
                  </a:lnTo>
                  <a:lnTo>
                    <a:pt x="292" y="1076"/>
                  </a:lnTo>
                  <a:lnTo>
                    <a:pt x="288" y="1081"/>
                  </a:lnTo>
                  <a:lnTo>
                    <a:pt x="286" y="1089"/>
                  </a:lnTo>
                  <a:lnTo>
                    <a:pt x="285" y="1093"/>
                  </a:lnTo>
                  <a:lnTo>
                    <a:pt x="284" y="1103"/>
                  </a:lnTo>
                  <a:lnTo>
                    <a:pt x="282" y="1108"/>
                  </a:lnTo>
                  <a:lnTo>
                    <a:pt x="281" y="1115"/>
                  </a:lnTo>
                  <a:lnTo>
                    <a:pt x="264" y="1108"/>
                  </a:lnTo>
                  <a:lnTo>
                    <a:pt x="252" y="1114"/>
                  </a:lnTo>
                  <a:lnTo>
                    <a:pt x="247" y="1111"/>
                  </a:lnTo>
                  <a:lnTo>
                    <a:pt x="207" y="1116"/>
                  </a:lnTo>
                  <a:lnTo>
                    <a:pt x="204" y="1116"/>
                  </a:lnTo>
                  <a:lnTo>
                    <a:pt x="192" y="1114"/>
                  </a:lnTo>
                  <a:lnTo>
                    <a:pt x="179" y="1118"/>
                  </a:lnTo>
                  <a:lnTo>
                    <a:pt x="177" y="1118"/>
                  </a:lnTo>
                  <a:lnTo>
                    <a:pt x="175" y="1118"/>
                  </a:lnTo>
                  <a:lnTo>
                    <a:pt x="172" y="1116"/>
                  </a:lnTo>
                  <a:lnTo>
                    <a:pt x="158" y="1115"/>
                  </a:lnTo>
                  <a:lnTo>
                    <a:pt x="143" y="1114"/>
                  </a:lnTo>
                  <a:lnTo>
                    <a:pt x="140" y="1123"/>
                  </a:lnTo>
                  <a:lnTo>
                    <a:pt x="134" y="1125"/>
                  </a:lnTo>
                  <a:lnTo>
                    <a:pt x="130" y="1133"/>
                  </a:lnTo>
                  <a:lnTo>
                    <a:pt x="123" y="1134"/>
                  </a:lnTo>
                  <a:lnTo>
                    <a:pt x="127" y="1142"/>
                  </a:lnTo>
                  <a:lnTo>
                    <a:pt x="125" y="1146"/>
                  </a:lnTo>
                  <a:lnTo>
                    <a:pt x="119" y="1148"/>
                  </a:lnTo>
                  <a:lnTo>
                    <a:pt x="106" y="1149"/>
                  </a:lnTo>
                  <a:lnTo>
                    <a:pt x="106" y="1159"/>
                  </a:lnTo>
                  <a:lnTo>
                    <a:pt x="101" y="1155"/>
                  </a:lnTo>
                  <a:lnTo>
                    <a:pt x="90" y="1157"/>
                  </a:lnTo>
                  <a:lnTo>
                    <a:pt x="86" y="1145"/>
                  </a:lnTo>
                  <a:lnTo>
                    <a:pt x="76" y="1146"/>
                  </a:lnTo>
                  <a:lnTo>
                    <a:pt x="65" y="1142"/>
                  </a:lnTo>
                  <a:lnTo>
                    <a:pt x="52" y="1149"/>
                  </a:lnTo>
                  <a:lnTo>
                    <a:pt x="50" y="1151"/>
                  </a:lnTo>
                  <a:lnTo>
                    <a:pt x="41" y="1145"/>
                  </a:lnTo>
                  <a:lnTo>
                    <a:pt x="41" y="1141"/>
                  </a:lnTo>
                  <a:lnTo>
                    <a:pt x="42" y="1141"/>
                  </a:lnTo>
                  <a:lnTo>
                    <a:pt x="45" y="1136"/>
                  </a:lnTo>
                  <a:lnTo>
                    <a:pt x="45" y="1130"/>
                  </a:lnTo>
                  <a:lnTo>
                    <a:pt x="42" y="1126"/>
                  </a:lnTo>
                  <a:lnTo>
                    <a:pt x="48" y="1126"/>
                  </a:lnTo>
                  <a:lnTo>
                    <a:pt x="56" y="1123"/>
                  </a:lnTo>
                  <a:lnTo>
                    <a:pt x="64" y="1115"/>
                  </a:lnTo>
                  <a:lnTo>
                    <a:pt x="70" y="1121"/>
                  </a:lnTo>
                  <a:lnTo>
                    <a:pt x="72" y="1125"/>
                  </a:lnTo>
                  <a:lnTo>
                    <a:pt x="75" y="1123"/>
                  </a:lnTo>
                  <a:lnTo>
                    <a:pt x="76" y="1123"/>
                  </a:lnTo>
                  <a:lnTo>
                    <a:pt x="76" y="1119"/>
                  </a:lnTo>
                  <a:lnTo>
                    <a:pt x="74" y="1118"/>
                  </a:lnTo>
                  <a:lnTo>
                    <a:pt x="74" y="1116"/>
                  </a:lnTo>
                  <a:lnTo>
                    <a:pt x="68" y="1114"/>
                  </a:lnTo>
                  <a:lnTo>
                    <a:pt x="74" y="1111"/>
                  </a:lnTo>
                  <a:lnTo>
                    <a:pt x="76" y="1110"/>
                  </a:lnTo>
                  <a:lnTo>
                    <a:pt x="83" y="1106"/>
                  </a:lnTo>
                  <a:lnTo>
                    <a:pt x="90" y="1106"/>
                  </a:lnTo>
                  <a:lnTo>
                    <a:pt x="101" y="1095"/>
                  </a:lnTo>
                  <a:lnTo>
                    <a:pt x="104" y="1093"/>
                  </a:lnTo>
                  <a:lnTo>
                    <a:pt x="105" y="1091"/>
                  </a:lnTo>
                  <a:lnTo>
                    <a:pt x="108" y="1086"/>
                  </a:lnTo>
                  <a:lnTo>
                    <a:pt x="110" y="1084"/>
                  </a:lnTo>
                  <a:lnTo>
                    <a:pt x="112" y="1081"/>
                  </a:lnTo>
                  <a:lnTo>
                    <a:pt x="116" y="1077"/>
                  </a:lnTo>
                  <a:lnTo>
                    <a:pt x="117" y="1076"/>
                  </a:lnTo>
                  <a:lnTo>
                    <a:pt x="119" y="1074"/>
                  </a:lnTo>
                  <a:lnTo>
                    <a:pt x="125" y="1066"/>
                  </a:lnTo>
                  <a:lnTo>
                    <a:pt x="130" y="1062"/>
                  </a:lnTo>
                  <a:lnTo>
                    <a:pt x="132" y="1059"/>
                  </a:lnTo>
                  <a:lnTo>
                    <a:pt x="131" y="1055"/>
                  </a:lnTo>
                  <a:lnTo>
                    <a:pt x="119" y="1063"/>
                  </a:lnTo>
                  <a:lnTo>
                    <a:pt x="119" y="1065"/>
                  </a:lnTo>
                  <a:lnTo>
                    <a:pt x="113" y="1070"/>
                  </a:lnTo>
                  <a:lnTo>
                    <a:pt x="109" y="1077"/>
                  </a:lnTo>
                  <a:lnTo>
                    <a:pt x="102" y="1085"/>
                  </a:lnTo>
                  <a:lnTo>
                    <a:pt x="100" y="1089"/>
                  </a:lnTo>
                  <a:lnTo>
                    <a:pt x="98" y="1091"/>
                  </a:lnTo>
                  <a:lnTo>
                    <a:pt x="93" y="1093"/>
                  </a:lnTo>
                  <a:lnTo>
                    <a:pt x="79" y="1101"/>
                  </a:lnTo>
                  <a:lnTo>
                    <a:pt x="75" y="1103"/>
                  </a:lnTo>
                  <a:lnTo>
                    <a:pt x="68" y="1099"/>
                  </a:lnTo>
                  <a:lnTo>
                    <a:pt x="64" y="1097"/>
                  </a:lnTo>
                  <a:lnTo>
                    <a:pt x="67" y="1093"/>
                  </a:lnTo>
                  <a:lnTo>
                    <a:pt x="71" y="1091"/>
                  </a:lnTo>
                  <a:lnTo>
                    <a:pt x="75" y="1093"/>
                  </a:lnTo>
                  <a:lnTo>
                    <a:pt x="80" y="1089"/>
                  </a:lnTo>
                  <a:lnTo>
                    <a:pt x="78" y="1088"/>
                  </a:lnTo>
                  <a:lnTo>
                    <a:pt x="74" y="1086"/>
                  </a:lnTo>
                  <a:lnTo>
                    <a:pt x="71" y="1085"/>
                  </a:lnTo>
                  <a:lnTo>
                    <a:pt x="74" y="1082"/>
                  </a:lnTo>
                  <a:lnTo>
                    <a:pt x="71" y="1078"/>
                  </a:lnTo>
                  <a:lnTo>
                    <a:pt x="61" y="1081"/>
                  </a:lnTo>
                  <a:lnTo>
                    <a:pt x="68" y="1076"/>
                  </a:lnTo>
                  <a:lnTo>
                    <a:pt x="74" y="1077"/>
                  </a:lnTo>
                  <a:lnTo>
                    <a:pt x="76" y="1076"/>
                  </a:lnTo>
                  <a:lnTo>
                    <a:pt x="78" y="1076"/>
                  </a:lnTo>
                  <a:lnTo>
                    <a:pt x="74" y="1073"/>
                  </a:lnTo>
                  <a:lnTo>
                    <a:pt x="72" y="1070"/>
                  </a:lnTo>
                  <a:lnTo>
                    <a:pt x="67" y="1070"/>
                  </a:lnTo>
                  <a:lnTo>
                    <a:pt x="61" y="1071"/>
                  </a:lnTo>
                  <a:lnTo>
                    <a:pt x="60" y="1074"/>
                  </a:lnTo>
                  <a:lnTo>
                    <a:pt x="57" y="1076"/>
                  </a:lnTo>
                  <a:lnTo>
                    <a:pt x="53" y="1076"/>
                  </a:lnTo>
                  <a:lnTo>
                    <a:pt x="57" y="1069"/>
                  </a:lnTo>
                  <a:lnTo>
                    <a:pt x="59" y="1067"/>
                  </a:lnTo>
                  <a:lnTo>
                    <a:pt x="60" y="1065"/>
                  </a:lnTo>
                  <a:lnTo>
                    <a:pt x="61" y="1063"/>
                  </a:lnTo>
                  <a:lnTo>
                    <a:pt x="64" y="1061"/>
                  </a:lnTo>
                  <a:lnTo>
                    <a:pt x="67" y="1061"/>
                  </a:lnTo>
                  <a:lnTo>
                    <a:pt x="72" y="1061"/>
                  </a:lnTo>
                  <a:lnTo>
                    <a:pt x="74" y="1058"/>
                  </a:lnTo>
                  <a:lnTo>
                    <a:pt x="74" y="1056"/>
                  </a:lnTo>
                  <a:lnTo>
                    <a:pt x="74" y="1055"/>
                  </a:lnTo>
                  <a:lnTo>
                    <a:pt x="71" y="1054"/>
                  </a:lnTo>
                  <a:lnTo>
                    <a:pt x="74" y="1047"/>
                  </a:lnTo>
                  <a:lnTo>
                    <a:pt x="75" y="1047"/>
                  </a:lnTo>
                  <a:lnTo>
                    <a:pt x="78" y="1044"/>
                  </a:lnTo>
                  <a:lnTo>
                    <a:pt x="74" y="1043"/>
                  </a:lnTo>
                  <a:lnTo>
                    <a:pt x="74" y="1043"/>
                  </a:lnTo>
                  <a:lnTo>
                    <a:pt x="70" y="1046"/>
                  </a:lnTo>
                  <a:lnTo>
                    <a:pt x="70" y="1047"/>
                  </a:lnTo>
                  <a:lnTo>
                    <a:pt x="68" y="1047"/>
                  </a:lnTo>
                  <a:lnTo>
                    <a:pt x="63" y="1055"/>
                  </a:lnTo>
                  <a:lnTo>
                    <a:pt x="61" y="1055"/>
                  </a:lnTo>
                  <a:lnTo>
                    <a:pt x="56" y="1056"/>
                  </a:lnTo>
                  <a:lnTo>
                    <a:pt x="50" y="1052"/>
                  </a:lnTo>
                  <a:lnTo>
                    <a:pt x="52" y="1063"/>
                  </a:lnTo>
                  <a:lnTo>
                    <a:pt x="50" y="1069"/>
                  </a:lnTo>
                  <a:lnTo>
                    <a:pt x="49" y="1069"/>
                  </a:lnTo>
                  <a:lnTo>
                    <a:pt x="44" y="1074"/>
                  </a:lnTo>
                  <a:lnTo>
                    <a:pt x="42" y="1076"/>
                  </a:lnTo>
                  <a:lnTo>
                    <a:pt x="33" y="1081"/>
                  </a:lnTo>
                  <a:lnTo>
                    <a:pt x="33" y="1078"/>
                  </a:lnTo>
                  <a:lnTo>
                    <a:pt x="33" y="1076"/>
                  </a:lnTo>
                  <a:lnTo>
                    <a:pt x="41" y="1061"/>
                  </a:lnTo>
                  <a:lnTo>
                    <a:pt x="36" y="1059"/>
                  </a:lnTo>
                  <a:lnTo>
                    <a:pt x="38" y="1055"/>
                  </a:lnTo>
                  <a:lnTo>
                    <a:pt x="41" y="1050"/>
                  </a:lnTo>
                  <a:lnTo>
                    <a:pt x="41" y="1041"/>
                  </a:lnTo>
                  <a:lnTo>
                    <a:pt x="42" y="1041"/>
                  </a:lnTo>
                  <a:lnTo>
                    <a:pt x="48" y="1043"/>
                  </a:lnTo>
                  <a:lnTo>
                    <a:pt x="50" y="1044"/>
                  </a:lnTo>
                  <a:lnTo>
                    <a:pt x="56" y="1039"/>
                  </a:lnTo>
                  <a:lnTo>
                    <a:pt x="52" y="1039"/>
                  </a:lnTo>
                  <a:lnTo>
                    <a:pt x="50" y="1039"/>
                  </a:lnTo>
                  <a:lnTo>
                    <a:pt x="46" y="1039"/>
                  </a:lnTo>
                  <a:lnTo>
                    <a:pt x="44" y="1039"/>
                  </a:lnTo>
                  <a:lnTo>
                    <a:pt x="46" y="1031"/>
                  </a:lnTo>
                  <a:lnTo>
                    <a:pt x="56" y="1024"/>
                  </a:lnTo>
                  <a:lnTo>
                    <a:pt x="65" y="1018"/>
                  </a:lnTo>
                  <a:lnTo>
                    <a:pt x="65" y="1017"/>
                  </a:lnTo>
                  <a:lnTo>
                    <a:pt x="65" y="1013"/>
                  </a:lnTo>
                  <a:lnTo>
                    <a:pt x="60" y="1011"/>
                  </a:lnTo>
                  <a:lnTo>
                    <a:pt x="53" y="1018"/>
                  </a:lnTo>
                  <a:lnTo>
                    <a:pt x="48" y="1024"/>
                  </a:lnTo>
                  <a:lnTo>
                    <a:pt x="46" y="1025"/>
                  </a:lnTo>
                  <a:lnTo>
                    <a:pt x="48" y="1016"/>
                  </a:lnTo>
                  <a:lnTo>
                    <a:pt x="53" y="1007"/>
                  </a:lnTo>
                  <a:lnTo>
                    <a:pt x="56" y="1002"/>
                  </a:lnTo>
                  <a:lnTo>
                    <a:pt x="56" y="995"/>
                  </a:lnTo>
                  <a:lnTo>
                    <a:pt x="56" y="992"/>
                  </a:lnTo>
                  <a:lnTo>
                    <a:pt x="59" y="986"/>
                  </a:lnTo>
                  <a:lnTo>
                    <a:pt x="61" y="987"/>
                  </a:lnTo>
                  <a:lnTo>
                    <a:pt x="64" y="990"/>
                  </a:lnTo>
                  <a:lnTo>
                    <a:pt x="64" y="991"/>
                  </a:lnTo>
                  <a:lnTo>
                    <a:pt x="63" y="998"/>
                  </a:lnTo>
                  <a:lnTo>
                    <a:pt x="71" y="1005"/>
                  </a:lnTo>
                  <a:lnTo>
                    <a:pt x="76" y="1016"/>
                  </a:lnTo>
                  <a:lnTo>
                    <a:pt x="74" y="1024"/>
                  </a:lnTo>
                  <a:lnTo>
                    <a:pt x="78" y="1032"/>
                  </a:lnTo>
                  <a:lnTo>
                    <a:pt x="79" y="1035"/>
                  </a:lnTo>
                  <a:lnTo>
                    <a:pt x="80" y="1039"/>
                  </a:lnTo>
                  <a:lnTo>
                    <a:pt x="85" y="1041"/>
                  </a:lnTo>
                  <a:lnTo>
                    <a:pt x="83" y="1036"/>
                  </a:lnTo>
                  <a:lnTo>
                    <a:pt x="83" y="1032"/>
                  </a:lnTo>
                  <a:lnTo>
                    <a:pt x="78" y="1026"/>
                  </a:lnTo>
                  <a:lnTo>
                    <a:pt x="79" y="1025"/>
                  </a:lnTo>
                  <a:lnTo>
                    <a:pt x="82" y="1022"/>
                  </a:lnTo>
                  <a:lnTo>
                    <a:pt x="87" y="1024"/>
                  </a:lnTo>
                  <a:lnTo>
                    <a:pt x="87" y="1032"/>
                  </a:lnTo>
                  <a:lnTo>
                    <a:pt x="93" y="1028"/>
                  </a:lnTo>
                  <a:lnTo>
                    <a:pt x="97" y="1037"/>
                  </a:lnTo>
                  <a:lnTo>
                    <a:pt x="102" y="1039"/>
                  </a:lnTo>
                  <a:lnTo>
                    <a:pt x="102" y="1036"/>
                  </a:lnTo>
                  <a:lnTo>
                    <a:pt x="102" y="1033"/>
                  </a:lnTo>
                  <a:lnTo>
                    <a:pt x="95" y="1026"/>
                  </a:lnTo>
                  <a:lnTo>
                    <a:pt x="98" y="1024"/>
                  </a:lnTo>
                  <a:lnTo>
                    <a:pt x="108" y="1022"/>
                  </a:lnTo>
                  <a:lnTo>
                    <a:pt x="110" y="1021"/>
                  </a:lnTo>
                  <a:lnTo>
                    <a:pt x="110" y="1018"/>
                  </a:lnTo>
                  <a:lnTo>
                    <a:pt x="108" y="1018"/>
                  </a:lnTo>
                  <a:lnTo>
                    <a:pt x="97" y="1020"/>
                  </a:lnTo>
                  <a:lnTo>
                    <a:pt x="95" y="1017"/>
                  </a:lnTo>
                  <a:lnTo>
                    <a:pt x="94" y="1014"/>
                  </a:lnTo>
                  <a:lnTo>
                    <a:pt x="93" y="1014"/>
                  </a:lnTo>
                  <a:lnTo>
                    <a:pt x="91" y="1011"/>
                  </a:lnTo>
                  <a:lnTo>
                    <a:pt x="89" y="1007"/>
                  </a:lnTo>
                  <a:lnTo>
                    <a:pt x="94" y="1006"/>
                  </a:lnTo>
                  <a:lnTo>
                    <a:pt x="97" y="1002"/>
                  </a:lnTo>
                  <a:lnTo>
                    <a:pt x="97" y="1001"/>
                  </a:lnTo>
                  <a:lnTo>
                    <a:pt x="94" y="999"/>
                  </a:lnTo>
                  <a:lnTo>
                    <a:pt x="90" y="998"/>
                  </a:lnTo>
                  <a:lnTo>
                    <a:pt x="90" y="995"/>
                  </a:lnTo>
                  <a:lnTo>
                    <a:pt x="90" y="987"/>
                  </a:lnTo>
                  <a:lnTo>
                    <a:pt x="87" y="995"/>
                  </a:lnTo>
                  <a:lnTo>
                    <a:pt x="87" y="996"/>
                  </a:lnTo>
                  <a:lnTo>
                    <a:pt x="87" y="1003"/>
                  </a:lnTo>
                  <a:lnTo>
                    <a:pt x="83" y="1005"/>
                  </a:lnTo>
                  <a:lnTo>
                    <a:pt x="80" y="1005"/>
                  </a:lnTo>
                  <a:lnTo>
                    <a:pt x="78" y="1003"/>
                  </a:lnTo>
                  <a:lnTo>
                    <a:pt x="78" y="1002"/>
                  </a:lnTo>
                  <a:lnTo>
                    <a:pt x="83" y="996"/>
                  </a:lnTo>
                  <a:lnTo>
                    <a:pt x="79" y="998"/>
                  </a:lnTo>
                  <a:lnTo>
                    <a:pt x="75" y="999"/>
                  </a:lnTo>
                  <a:lnTo>
                    <a:pt x="72" y="995"/>
                  </a:lnTo>
                  <a:lnTo>
                    <a:pt x="72" y="992"/>
                  </a:lnTo>
                  <a:lnTo>
                    <a:pt x="72" y="990"/>
                  </a:lnTo>
                  <a:lnTo>
                    <a:pt x="72" y="988"/>
                  </a:lnTo>
                  <a:lnTo>
                    <a:pt x="71" y="986"/>
                  </a:lnTo>
                  <a:lnTo>
                    <a:pt x="68" y="980"/>
                  </a:lnTo>
                  <a:lnTo>
                    <a:pt x="70" y="972"/>
                  </a:lnTo>
                  <a:lnTo>
                    <a:pt x="74" y="962"/>
                  </a:lnTo>
                  <a:lnTo>
                    <a:pt x="79" y="954"/>
                  </a:lnTo>
                  <a:lnTo>
                    <a:pt x="80" y="953"/>
                  </a:lnTo>
                  <a:lnTo>
                    <a:pt x="86" y="949"/>
                  </a:lnTo>
                  <a:lnTo>
                    <a:pt x="94" y="958"/>
                  </a:lnTo>
                  <a:lnTo>
                    <a:pt x="94" y="960"/>
                  </a:lnTo>
                  <a:lnTo>
                    <a:pt x="95" y="962"/>
                  </a:lnTo>
                  <a:lnTo>
                    <a:pt x="97" y="968"/>
                  </a:lnTo>
                  <a:lnTo>
                    <a:pt x="98" y="969"/>
                  </a:lnTo>
                  <a:lnTo>
                    <a:pt x="100" y="972"/>
                  </a:lnTo>
                  <a:lnTo>
                    <a:pt x="106" y="973"/>
                  </a:lnTo>
                  <a:lnTo>
                    <a:pt x="106" y="975"/>
                  </a:lnTo>
                  <a:lnTo>
                    <a:pt x="110" y="984"/>
                  </a:lnTo>
                  <a:lnTo>
                    <a:pt x="119" y="983"/>
                  </a:lnTo>
                  <a:lnTo>
                    <a:pt x="113" y="977"/>
                  </a:lnTo>
                  <a:lnTo>
                    <a:pt x="115" y="972"/>
                  </a:lnTo>
                  <a:lnTo>
                    <a:pt x="108" y="969"/>
                  </a:lnTo>
                  <a:lnTo>
                    <a:pt x="106" y="968"/>
                  </a:lnTo>
                  <a:lnTo>
                    <a:pt x="102" y="966"/>
                  </a:lnTo>
                  <a:lnTo>
                    <a:pt x="104" y="965"/>
                  </a:lnTo>
                  <a:lnTo>
                    <a:pt x="104" y="960"/>
                  </a:lnTo>
                  <a:lnTo>
                    <a:pt x="104" y="958"/>
                  </a:lnTo>
                  <a:lnTo>
                    <a:pt x="98" y="951"/>
                  </a:lnTo>
                  <a:lnTo>
                    <a:pt x="90" y="942"/>
                  </a:lnTo>
                  <a:lnTo>
                    <a:pt x="95" y="935"/>
                  </a:lnTo>
                  <a:lnTo>
                    <a:pt x="98" y="932"/>
                  </a:lnTo>
                  <a:lnTo>
                    <a:pt x="101" y="928"/>
                  </a:lnTo>
                  <a:lnTo>
                    <a:pt x="106" y="935"/>
                  </a:lnTo>
                  <a:lnTo>
                    <a:pt x="106" y="936"/>
                  </a:lnTo>
                  <a:lnTo>
                    <a:pt x="109" y="938"/>
                  </a:lnTo>
                  <a:lnTo>
                    <a:pt x="108" y="935"/>
                  </a:lnTo>
                  <a:lnTo>
                    <a:pt x="106" y="931"/>
                  </a:lnTo>
                  <a:lnTo>
                    <a:pt x="108" y="924"/>
                  </a:lnTo>
                  <a:lnTo>
                    <a:pt x="106" y="919"/>
                  </a:lnTo>
                  <a:lnTo>
                    <a:pt x="104" y="923"/>
                  </a:lnTo>
                  <a:lnTo>
                    <a:pt x="101" y="923"/>
                  </a:lnTo>
                  <a:lnTo>
                    <a:pt x="98" y="923"/>
                  </a:lnTo>
                  <a:lnTo>
                    <a:pt x="101" y="916"/>
                  </a:lnTo>
                  <a:lnTo>
                    <a:pt x="104" y="908"/>
                  </a:lnTo>
                  <a:lnTo>
                    <a:pt x="106" y="901"/>
                  </a:lnTo>
                  <a:lnTo>
                    <a:pt x="106" y="898"/>
                  </a:lnTo>
                  <a:lnTo>
                    <a:pt x="112" y="894"/>
                  </a:lnTo>
                  <a:lnTo>
                    <a:pt x="113" y="893"/>
                  </a:lnTo>
                  <a:lnTo>
                    <a:pt x="119" y="887"/>
                  </a:lnTo>
                  <a:lnTo>
                    <a:pt x="121" y="886"/>
                  </a:lnTo>
                  <a:lnTo>
                    <a:pt x="127" y="890"/>
                  </a:lnTo>
                  <a:lnTo>
                    <a:pt x="135" y="897"/>
                  </a:lnTo>
                  <a:lnTo>
                    <a:pt x="143" y="901"/>
                  </a:lnTo>
                  <a:lnTo>
                    <a:pt x="145" y="901"/>
                  </a:lnTo>
                  <a:lnTo>
                    <a:pt x="150" y="906"/>
                  </a:lnTo>
                  <a:lnTo>
                    <a:pt x="153" y="911"/>
                  </a:lnTo>
                  <a:lnTo>
                    <a:pt x="155" y="916"/>
                  </a:lnTo>
                  <a:lnTo>
                    <a:pt x="160" y="926"/>
                  </a:lnTo>
                  <a:lnTo>
                    <a:pt x="161" y="915"/>
                  </a:lnTo>
                  <a:lnTo>
                    <a:pt x="160" y="904"/>
                  </a:lnTo>
                  <a:lnTo>
                    <a:pt x="155" y="897"/>
                  </a:lnTo>
                  <a:lnTo>
                    <a:pt x="153" y="894"/>
                  </a:lnTo>
                  <a:lnTo>
                    <a:pt x="143" y="893"/>
                  </a:lnTo>
                  <a:lnTo>
                    <a:pt x="142" y="890"/>
                  </a:lnTo>
                  <a:lnTo>
                    <a:pt x="136" y="886"/>
                  </a:lnTo>
                  <a:lnTo>
                    <a:pt x="134" y="885"/>
                  </a:lnTo>
                  <a:lnTo>
                    <a:pt x="132" y="883"/>
                  </a:lnTo>
                  <a:lnTo>
                    <a:pt x="138" y="878"/>
                  </a:lnTo>
                  <a:lnTo>
                    <a:pt x="138" y="874"/>
                  </a:lnTo>
                  <a:lnTo>
                    <a:pt x="139" y="868"/>
                  </a:lnTo>
                  <a:lnTo>
                    <a:pt x="138" y="864"/>
                  </a:lnTo>
                  <a:lnTo>
                    <a:pt x="146" y="860"/>
                  </a:lnTo>
                  <a:lnTo>
                    <a:pt x="142" y="859"/>
                  </a:lnTo>
                  <a:lnTo>
                    <a:pt x="134" y="863"/>
                  </a:lnTo>
                  <a:lnTo>
                    <a:pt x="124" y="866"/>
                  </a:lnTo>
                  <a:lnTo>
                    <a:pt x="119" y="866"/>
                  </a:lnTo>
                  <a:lnTo>
                    <a:pt x="112" y="866"/>
                  </a:lnTo>
                  <a:lnTo>
                    <a:pt x="110" y="864"/>
                  </a:lnTo>
                  <a:lnTo>
                    <a:pt x="106" y="866"/>
                  </a:lnTo>
                  <a:lnTo>
                    <a:pt x="109" y="857"/>
                  </a:lnTo>
                  <a:lnTo>
                    <a:pt x="119" y="848"/>
                  </a:lnTo>
                  <a:lnTo>
                    <a:pt x="121" y="846"/>
                  </a:lnTo>
                  <a:lnTo>
                    <a:pt x="138" y="838"/>
                  </a:lnTo>
                  <a:lnTo>
                    <a:pt x="140" y="838"/>
                  </a:lnTo>
                  <a:lnTo>
                    <a:pt x="150" y="836"/>
                  </a:lnTo>
                  <a:lnTo>
                    <a:pt x="155" y="834"/>
                  </a:lnTo>
                  <a:lnTo>
                    <a:pt x="170" y="827"/>
                  </a:lnTo>
                  <a:lnTo>
                    <a:pt x="180" y="822"/>
                  </a:lnTo>
                  <a:lnTo>
                    <a:pt x="195" y="819"/>
                  </a:lnTo>
                  <a:lnTo>
                    <a:pt x="199" y="819"/>
                  </a:lnTo>
                  <a:lnTo>
                    <a:pt x="203" y="819"/>
                  </a:lnTo>
                  <a:lnTo>
                    <a:pt x="203" y="823"/>
                  </a:lnTo>
                  <a:lnTo>
                    <a:pt x="198" y="826"/>
                  </a:lnTo>
                  <a:lnTo>
                    <a:pt x="196" y="830"/>
                  </a:lnTo>
                  <a:lnTo>
                    <a:pt x="202" y="830"/>
                  </a:lnTo>
                  <a:lnTo>
                    <a:pt x="206" y="829"/>
                  </a:lnTo>
                  <a:lnTo>
                    <a:pt x="204" y="833"/>
                  </a:lnTo>
                  <a:lnTo>
                    <a:pt x="204" y="836"/>
                  </a:lnTo>
                  <a:lnTo>
                    <a:pt x="199" y="844"/>
                  </a:lnTo>
                  <a:lnTo>
                    <a:pt x="200" y="851"/>
                  </a:lnTo>
                  <a:lnTo>
                    <a:pt x="209" y="838"/>
                  </a:lnTo>
                  <a:lnTo>
                    <a:pt x="215" y="837"/>
                  </a:lnTo>
                  <a:lnTo>
                    <a:pt x="218" y="837"/>
                  </a:lnTo>
                  <a:lnTo>
                    <a:pt x="225" y="837"/>
                  </a:lnTo>
                  <a:lnTo>
                    <a:pt x="226" y="838"/>
                  </a:lnTo>
                  <a:lnTo>
                    <a:pt x="228" y="840"/>
                  </a:lnTo>
                  <a:lnTo>
                    <a:pt x="228" y="841"/>
                  </a:lnTo>
                  <a:lnTo>
                    <a:pt x="230" y="840"/>
                  </a:lnTo>
                  <a:lnTo>
                    <a:pt x="233" y="837"/>
                  </a:lnTo>
                  <a:lnTo>
                    <a:pt x="229" y="831"/>
                  </a:lnTo>
                  <a:lnTo>
                    <a:pt x="221" y="830"/>
                  </a:lnTo>
                  <a:lnTo>
                    <a:pt x="214" y="831"/>
                  </a:lnTo>
                  <a:lnTo>
                    <a:pt x="211" y="825"/>
                  </a:lnTo>
                  <a:lnTo>
                    <a:pt x="209" y="818"/>
                  </a:lnTo>
                  <a:lnTo>
                    <a:pt x="214" y="816"/>
                  </a:lnTo>
                  <a:lnTo>
                    <a:pt x="222" y="815"/>
                  </a:lnTo>
                  <a:lnTo>
                    <a:pt x="228" y="816"/>
                  </a:lnTo>
                  <a:lnTo>
                    <a:pt x="228" y="823"/>
                  </a:lnTo>
                  <a:lnTo>
                    <a:pt x="237" y="822"/>
                  </a:lnTo>
                  <a:lnTo>
                    <a:pt x="239" y="821"/>
                  </a:lnTo>
                  <a:lnTo>
                    <a:pt x="247" y="816"/>
                  </a:lnTo>
                  <a:lnTo>
                    <a:pt x="249" y="808"/>
                  </a:lnTo>
                  <a:lnTo>
                    <a:pt x="264" y="799"/>
                  </a:lnTo>
                  <a:lnTo>
                    <a:pt x="266" y="795"/>
                  </a:lnTo>
                  <a:lnTo>
                    <a:pt x="266" y="793"/>
                  </a:lnTo>
                  <a:lnTo>
                    <a:pt x="264" y="791"/>
                  </a:lnTo>
                  <a:lnTo>
                    <a:pt x="256" y="796"/>
                  </a:lnTo>
                  <a:lnTo>
                    <a:pt x="244" y="799"/>
                  </a:lnTo>
                  <a:lnTo>
                    <a:pt x="239" y="806"/>
                  </a:lnTo>
                  <a:lnTo>
                    <a:pt x="230" y="810"/>
                  </a:lnTo>
                  <a:lnTo>
                    <a:pt x="224" y="806"/>
                  </a:lnTo>
                  <a:lnTo>
                    <a:pt x="222" y="807"/>
                  </a:lnTo>
                  <a:lnTo>
                    <a:pt x="219" y="808"/>
                  </a:lnTo>
                  <a:lnTo>
                    <a:pt x="210" y="815"/>
                  </a:lnTo>
                  <a:lnTo>
                    <a:pt x="206" y="812"/>
                  </a:lnTo>
                  <a:lnTo>
                    <a:pt x="211" y="801"/>
                  </a:lnTo>
                  <a:lnTo>
                    <a:pt x="204" y="801"/>
                  </a:lnTo>
                  <a:lnTo>
                    <a:pt x="195" y="811"/>
                  </a:lnTo>
                  <a:lnTo>
                    <a:pt x="192" y="812"/>
                  </a:lnTo>
                  <a:lnTo>
                    <a:pt x="184" y="815"/>
                  </a:lnTo>
                  <a:lnTo>
                    <a:pt x="177" y="811"/>
                  </a:lnTo>
                  <a:lnTo>
                    <a:pt x="176" y="812"/>
                  </a:lnTo>
                  <a:lnTo>
                    <a:pt x="170" y="816"/>
                  </a:lnTo>
                  <a:lnTo>
                    <a:pt x="162" y="825"/>
                  </a:lnTo>
                  <a:lnTo>
                    <a:pt x="155" y="827"/>
                  </a:lnTo>
                  <a:lnTo>
                    <a:pt x="150" y="830"/>
                  </a:lnTo>
                  <a:lnTo>
                    <a:pt x="145" y="829"/>
                  </a:lnTo>
                  <a:lnTo>
                    <a:pt x="143" y="826"/>
                  </a:lnTo>
                  <a:lnTo>
                    <a:pt x="143" y="825"/>
                  </a:lnTo>
                  <a:lnTo>
                    <a:pt x="154" y="816"/>
                  </a:lnTo>
                  <a:lnTo>
                    <a:pt x="161" y="811"/>
                  </a:lnTo>
                  <a:lnTo>
                    <a:pt x="168" y="807"/>
                  </a:lnTo>
                  <a:lnTo>
                    <a:pt x="175" y="803"/>
                  </a:lnTo>
                  <a:lnTo>
                    <a:pt x="180" y="800"/>
                  </a:lnTo>
                  <a:lnTo>
                    <a:pt x="195" y="799"/>
                  </a:lnTo>
                  <a:lnTo>
                    <a:pt x="203" y="799"/>
                  </a:lnTo>
                  <a:lnTo>
                    <a:pt x="204" y="797"/>
                  </a:lnTo>
                  <a:lnTo>
                    <a:pt x="195" y="795"/>
                  </a:lnTo>
                  <a:lnTo>
                    <a:pt x="195" y="791"/>
                  </a:lnTo>
                  <a:lnTo>
                    <a:pt x="192" y="786"/>
                  </a:lnTo>
                  <a:lnTo>
                    <a:pt x="185" y="791"/>
                  </a:lnTo>
                  <a:lnTo>
                    <a:pt x="181" y="793"/>
                  </a:lnTo>
                  <a:lnTo>
                    <a:pt x="170" y="796"/>
                  </a:lnTo>
                  <a:lnTo>
                    <a:pt x="165" y="797"/>
                  </a:lnTo>
                  <a:lnTo>
                    <a:pt x="161" y="799"/>
                  </a:lnTo>
                  <a:lnTo>
                    <a:pt x="160" y="792"/>
                  </a:lnTo>
                  <a:lnTo>
                    <a:pt x="153" y="795"/>
                  </a:lnTo>
                  <a:lnTo>
                    <a:pt x="143" y="789"/>
                  </a:lnTo>
                  <a:lnTo>
                    <a:pt x="146" y="782"/>
                  </a:lnTo>
                  <a:lnTo>
                    <a:pt x="161" y="774"/>
                  </a:lnTo>
                  <a:lnTo>
                    <a:pt x="162" y="767"/>
                  </a:lnTo>
                  <a:lnTo>
                    <a:pt x="161" y="763"/>
                  </a:lnTo>
                  <a:lnTo>
                    <a:pt x="154" y="756"/>
                  </a:lnTo>
                  <a:lnTo>
                    <a:pt x="162" y="756"/>
                  </a:lnTo>
                  <a:lnTo>
                    <a:pt x="155" y="748"/>
                  </a:lnTo>
                  <a:lnTo>
                    <a:pt x="149" y="744"/>
                  </a:lnTo>
                  <a:lnTo>
                    <a:pt x="142" y="740"/>
                  </a:lnTo>
                  <a:lnTo>
                    <a:pt x="146" y="737"/>
                  </a:lnTo>
                  <a:lnTo>
                    <a:pt x="147" y="737"/>
                  </a:lnTo>
                  <a:lnTo>
                    <a:pt x="157" y="733"/>
                  </a:lnTo>
                  <a:lnTo>
                    <a:pt x="162" y="739"/>
                  </a:lnTo>
                  <a:lnTo>
                    <a:pt x="165" y="743"/>
                  </a:lnTo>
                  <a:lnTo>
                    <a:pt x="169" y="748"/>
                  </a:lnTo>
                  <a:lnTo>
                    <a:pt x="172" y="752"/>
                  </a:lnTo>
                  <a:lnTo>
                    <a:pt x="168" y="761"/>
                  </a:lnTo>
                  <a:lnTo>
                    <a:pt x="176" y="761"/>
                  </a:lnTo>
                  <a:lnTo>
                    <a:pt x="189" y="756"/>
                  </a:lnTo>
                  <a:lnTo>
                    <a:pt x="187" y="755"/>
                  </a:lnTo>
                  <a:lnTo>
                    <a:pt x="176" y="751"/>
                  </a:lnTo>
                  <a:lnTo>
                    <a:pt x="177" y="744"/>
                  </a:lnTo>
                  <a:lnTo>
                    <a:pt x="173" y="739"/>
                  </a:lnTo>
                  <a:lnTo>
                    <a:pt x="187" y="737"/>
                  </a:lnTo>
                  <a:lnTo>
                    <a:pt x="198" y="735"/>
                  </a:lnTo>
                  <a:lnTo>
                    <a:pt x="214" y="743"/>
                  </a:lnTo>
                  <a:lnTo>
                    <a:pt x="214" y="737"/>
                  </a:lnTo>
                  <a:lnTo>
                    <a:pt x="204" y="732"/>
                  </a:lnTo>
                  <a:lnTo>
                    <a:pt x="199" y="731"/>
                  </a:lnTo>
                  <a:lnTo>
                    <a:pt x="207" y="724"/>
                  </a:lnTo>
                  <a:lnTo>
                    <a:pt x="215" y="721"/>
                  </a:lnTo>
                  <a:lnTo>
                    <a:pt x="225" y="722"/>
                  </a:lnTo>
                  <a:lnTo>
                    <a:pt x="222" y="718"/>
                  </a:lnTo>
                  <a:lnTo>
                    <a:pt x="214" y="716"/>
                  </a:lnTo>
                  <a:lnTo>
                    <a:pt x="207" y="717"/>
                  </a:lnTo>
                  <a:lnTo>
                    <a:pt x="206" y="717"/>
                  </a:lnTo>
                  <a:lnTo>
                    <a:pt x="194" y="731"/>
                  </a:lnTo>
                  <a:lnTo>
                    <a:pt x="177" y="731"/>
                  </a:lnTo>
                  <a:lnTo>
                    <a:pt x="169" y="732"/>
                  </a:lnTo>
                  <a:lnTo>
                    <a:pt x="173" y="720"/>
                  </a:lnTo>
                  <a:lnTo>
                    <a:pt x="173" y="718"/>
                  </a:lnTo>
                  <a:lnTo>
                    <a:pt x="179" y="716"/>
                  </a:lnTo>
                  <a:lnTo>
                    <a:pt x="185" y="713"/>
                  </a:lnTo>
                  <a:lnTo>
                    <a:pt x="181" y="709"/>
                  </a:lnTo>
                  <a:lnTo>
                    <a:pt x="170" y="709"/>
                  </a:lnTo>
                  <a:lnTo>
                    <a:pt x="170" y="707"/>
                  </a:lnTo>
                  <a:lnTo>
                    <a:pt x="165" y="702"/>
                  </a:lnTo>
                  <a:lnTo>
                    <a:pt x="176" y="701"/>
                  </a:lnTo>
                  <a:lnTo>
                    <a:pt x="188" y="702"/>
                  </a:lnTo>
                  <a:lnTo>
                    <a:pt x="194" y="705"/>
                  </a:lnTo>
                  <a:lnTo>
                    <a:pt x="206" y="707"/>
                  </a:lnTo>
                  <a:lnTo>
                    <a:pt x="204" y="703"/>
                  </a:lnTo>
                  <a:lnTo>
                    <a:pt x="200" y="701"/>
                  </a:lnTo>
                  <a:lnTo>
                    <a:pt x="196" y="701"/>
                  </a:lnTo>
                  <a:lnTo>
                    <a:pt x="180" y="695"/>
                  </a:lnTo>
                  <a:lnTo>
                    <a:pt x="177" y="692"/>
                  </a:lnTo>
                  <a:lnTo>
                    <a:pt x="177" y="691"/>
                  </a:lnTo>
                  <a:lnTo>
                    <a:pt x="175" y="688"/>
                  </a:lnTo>
                  <a:lnTo>
                    <a:pt x="173" y="687"/>
                  </a:lnTo>
                  <a:lnTo>
                    <a:pt x="177" y="687"/>
                  </a:lnTo>
                  <a:lnTo>
                    <a:pt x="185" y="687"/>
                  </a:lnTo>
                  <a:lnTo>
                    <a:pt x="187" y="688"/>
                  </a:lnTo>
                  <a:lnTo>
                    <a:pt x="196" y="690"/>
                  </a:lnTo>
                  <a:lnTo>
                    <a:pt x="198" y="691"/>
                  </a:lnTo>
                  <a:lnTo>
                    <a:pt x="199" y="691"/>
                  </a:lnTo>
                  <a:lnTo>
                    <a:pt x="200" y="691"/>
                  </a:lnTo>
                  <a:lnTo>
                    <a:pt x="204" y="694"/>
                  </a:lnTo>
                  <a:lnTo>
                    <a:pt x="215" y="696"/>
                  </a:lnTo>
                  <a:lnTo>
                    <a:pt x="224" y="694"/>
                  </a:lnTo>
                  <a:lnTo>
                    <a:pt x="226" y="692"/>
                  </a:lnTo>
                  <a:lnTo>
                    <a:pt x="228" y="692"/>
                  </a:lnTo>
                  <a:lnTo>
                    <a:pt x="233" y="691"/>
                  </a:lnTo>
                  <a:lnTo>
                    <a:pt x="234" y="691"/>
                  </a:lnTo>
                  <a:lnTo>
                    <a:pt x="239" y="688"/>
                  </a:lnTo>
                  <a:lnTo>
                    <a:pt x="236" y="686"/>
                  </a:lnTo>
                  <a:lnTo>
                    <a:pt x="234" y="686"/>
                  </a:lnTo>
                  <a:lnTo>
                    <a:pt x="221" y="687"/>
                  </a:lnTo>
                  <a:lnTo>
                    <a:pt x="215" y="691"/>
                  </a:lnTo>
                  <a:lnTo>
                    <a:pt x="211" y="691"/>
                  </a:lnTo>
                  <a:lnTo>
                    <a:pt x="209" y="691"/>
                  </a:lnTo>
                  <a:lnTo>
                    <a:pt x="206" y="687"/>
                  </a:lnTo>
                  <a:lnTo>
                    <a:pt x="206" y="683"/>
                  </a:lnTo>
                  <a:lnTo>
                    <a:pt x="206" y="681"/>
                  </a:lnTo>
                  <a:lnTo>
                    <a:pt x="215" y="680"/>
                  </a:lnTo>
                  <a:lnTo>
                    <a:pt x="224" y="680"/>
                  </a:lnTo>
                  <a:lnTo>
                    <a:pt x="222" y="679"/>
                  </a:lnTo>
                  <a:lnTo>
                    <a:pt x="219" y="676"/>
                  </a:lnTo>
                  <a:lnTo>
                    <a:pt x="210" y="675"/>
                  </a:lnTo>
                  <a:lnTo>
                    <a:pt x="204" y="673"/>
                  </a:lnTo>
                  <a:lnTo>
                    <a:pt x="202" y="668"/>
                  </a:lnTo>
                  <a:lnTo>
                    <a:pt x="213" y="668"/>
                  </a:lnTo>
                  <a:lnTo>
                    <a:pt x="214" y="668"/>
                  </a:lnTo>
                  <a:lnTo>
                    <a:pt x="237" y="671"/>
                  </a:lnTo>
                  <a:lnTo>
                    <a:pt x="245" y="672"/>
                  </a:lnTo>
                  <a:lnTo>
                    <a:pt x="252" y="671"/>
                  </a:lnTo>
                  <a:lnTo>
                    <a:pt x="249" y="666"/>
                  </a:lnTo>
                  <a:lnTo>
                    <a:pt x="239" y="665"/>
                  </a:lnTo>
                  <a:lnTo>
                    <a:pt x="230" y="662"/>
                  </a:lnTo>
                  <a:lnTo>
                    <a:pt x="229" y="662"/>
                  </a:lnTo>
                  <a:lnTo>
                    <a:pt x="226" y="658"/>
                  </a:lnTo>
                  <a:lnTo>
                    <a:pt x="224" y="654"/>
                  </a:lnTo>
                  <a:lnTo>
                    <a:pt x="221" y="646"/>
                  </a:lnTo>
                  <a:lnTo>
                    <a:pt x="219" y="646"/>
                  </a:lnTo>
                  <a:lnTo>
                    <a:pt x="215" y="641"/>
                  </a:lnTo>
                  <a:lnTo>
                    <a:pt x="206" y="639"/>
                  </a:lnTo>
                  <a:lnTo>
                    <a:pt x="200" y="628"/>
                  </a:lnTo>
                  <a:lnTo>
                    <a:pt x="213" y="628"/>
                  </a:lnTo>
                  <a:lnTo>
                    <a:pt x="214" y="628"/>
                  </a:lnTo>
                  <a:lnTo>
                    <a:pt x="215" y="628"/>
                  </a:lnTo>
                  <a:lnTo>
                    <a:pt x="225" y="628"/>
                  </a:lnTo>
                  <a:lnTo>
                    <a:pt x="229" y="628"/>
                  </a:lnTo>
                  <a:lnTo>
                    <a:pt x="233" y="626"/>
                  </a:lnTo>
                  <a:lnTo>
                    <a:pt x="226" y="620"/>
                  </a:lnTo>
                  <a:lnTo>
                    <a:pt x="229" y="620"/>
                  </a:lnTo>
                  <a:lnTo>
                    <a:pt x="239" y="619"/>
                  </a:lnTo>
                  <a:lnTo>
                    <a:pt x="245" y="613"/>
                  </a:lnTo>
                  <a:lnTo>
                    <a:pt x="252" y="615"/>
                  </a:lnTo>
                  <a:lnTo>
                    <a:pt x="245" y="624"/>
                  </a:lnTo>
                  <a:lnTo>
                    <a:pt x="243" y="627"/>
                  </a:lnTo>
                  <a:lnTo>
                    <a:pt x="243" y="630"/>
                  </a:lnTo>
                  <a:lnTo>
                    <a:pt x="248" y="627"/>
                  </a:lnTo>
                  <a:lnTo>
                    <a:pt x="256" y="623"/>
                  </a:lnTo>
                  <a:lnTo>
                    <a:pt x="256" y="621"/>
                  </a:lnTo>
                  <a:lnTo>
                    <a:pt x="258" y="616"/>
                  </a:lnTo>
                  <a:lnTo>
                    <a:pt x="255" y="604"/>
                  </a:lnTo>
                  <a:lnTo>
                    <a:pt x="258" y="597"/>
                  </a:lnTo>
                  <a:lnTo>
                    <a:pt x="264" y="611"/>
                  </a:lnTo>
                  <a:lnTo>
                    <a:pt x="266" y="613"/>
                  </a:lnTo>
                  <a:lnTo>
                    <a:pt x="270" y="620"/>
                  </a:lnTo>
                  <a:lnTo>
                    <a:pt x="271" y="619"/>
                  </a:lnTo>
                  <a:lnTo>
                    <a:pt x="278" y="617"/>
                  </a:lnTo>
                  <a:lnTo>
                    <a:pt x="282" y="608"/>
                  </a:lnTo>
                  <a:lnTo>
                    <a:pt x="282" y="606"/>
                  </a:lnTo>
                  <a:lnTo>
                    <a:pt x="281" y="600"/>
                  </a:lnTo>
                  <a:lnTo>
                    <a:pt x="282" y="600"/>
                  </a:lnTo>
                  <a:lnTo>
                    <a:pt x="288" y="598"/>
                  </a:lnTo>
                  <a:lnTo>
                    <a:pt x="294" y="598"/>
                  </a:lnTo>
                  <a:lnTo>
                    <a:pt x="300" y="598"/>
                  </a:lnTo>
                  <a:lnTo>
                    <a:pt x="304" y="604"/>
                  </a:lnTo>
                  <a:lnTo>
                    <a:pt x="308" y="609"/>
                  </a:lnTo>
                  <a:lnTo>
                    <a:pt x="315" y="609"/>
                  </a:lnTo>
                  <a:lnTo>
                    <a:pt x="318" y="608"/>
                  </a:lnTo>
                  <a:lnTo>
                    <a:pt x="319" y="606"/>
                  </a:lnTo>
                  <a:lnTo>
                    <a:pt x="316" y="600"/>
                  </a:lnTo>
                  <a:lnTo>
                    <a:pt x="315" y="600"/>
                  </a:lnTo>
                  <a:lnTo>
                    <a:pt x="307" y="597"/>
                  </a:lnTo>
                  <a:lnTo>
                    <a:pt x="303" y="594"/>
                  </a:lnTo>
                  <a:lnTo>
                    <a:pt x="300" y="590"/>
                  </a:lnTo>
                  <a:lnTo>
                    <a:pt x="290" y="590"/>
                  </a:lnTo>
                  <a:lnTo>
                    <a:pt x="289" y="590"/>
                  </a:lnTo>
                  <a:lnTo>
                    <a:pt x="286" y="590"/>
                  </a:lnTo>
                  <a:lnTo>
                    <a:pt x="282" y="591"/>
                  </a:lnTo>
                  <a:lnTo>
                    <a:pt x="286" y="583"/>
                  </a:lnTo>
                  <a:lnTo>
                    <a:pt x="292" y="575"/>
                  </a:lnTo>
                  <a:lnTo>
                    <a:pt x="293" y="574"/>
                  </a:lnTo>
                  <a:lnTo>
                    <a:pt x="299" y="570"/>
                  </a:lnTo>
                  <a:lnTo>
                    <a:pt x="301" y="566"/>
                  </a:lnTo>
                  <a:lnTo>
                    <a:pt x="305" y="568"/>
                  </a:lnTo>
                  <a:lnTo>
                    <a:pt x="311" y="570"/>
                  </a:lnTo>
                  <a:lnTo>
                    <a:pt x="312" y="570"/>
                  </a:lnTo>
                  <a:lnTo>
                    <a:pt x="318" y="566"/>
                  </a:lnTo>
                  <a:lnTo>
                    <a:pt x="318" y="567"/>
                  </a:lnTo>
                  <a:lnTo>
                    <a:pt x="324" y="570"/>
                  </a:lnTo>
                  <a:lnTo>
                    <a:pt x="327" y="570"/>
                  </a:lnTo>
                  <a:lnTo>
                    <a:pt x="331" y="568"/>
                  </a:lnTo>
                  <a:lnTo>
                    <a:pt x="318" y="564"/>
                  </a:lnTo>
                  <a:lnTo>
                    <a:pt x="314" y="563"/>
                  </a:lnTo>
                  <a:lnTo>
                    <a:pt x="308" y="561"/>
                  </a:lnTo>
                  <a:lnTo>
                    <a:pt x="292" y="566"/>
                  </a:lnTo>
                  <a:lnTo>
                    <a:pt x="294" y="557"/>
                  </a:lnTo>
                  <a:lnTo>
                    <a:pt x="309" y="552"/>
                  </a:lnTo>
                  <a:lnTo>
                    <a:pt x="316" y="559"/>
                  </a:lnTo>
                  <a:lnTo>
                    <a:pt x="316" y="560"/>
                  </a:lnTo>
                  <a:lnTo>
                    <a:pt x="319" y="560"/>
                  </a:lnTo>
                  <a:lnTo>
                    <a:pt x="324" y="560"/>
                  </a:lnTo>
                  <a:lnTo>
                    <a:pt x="337" y="556"/>
                  </a:lnTo>
                  <a:lnTo>
                    <a:pt x="348" y="555"/>
                  </a:lnTo>
                  <a:lnTo>
                    <a:pt x="354" y="553"/>
                  </a:lnTo>
                  <a:lnTo>
                    <a:pt x="349" y="560"/>
                  </a:lnTo>
                  <a:lnTo>
                    <a:pt x="343" y="570"/>
                  </a:lnTo>
                  <a:lnTo>
                    <a:pt x="343" y="571"/>
                  </a:lnTo>
                  <a:lnTo>
                    <a:pt x="343" y="575"/>
                  </a:lnTo>
                  <a:lnTo>
                    <a:pt x="348" y="578"/>
                  </a:lnTo>
                  <a:lnTo>
                    <a:pt x="354" y="586"/>
                  </a:lnTo>
                  <a:lnTo>
                    <a:pt x="357" y="581"/>
                  </a:lnTo>
                  <a:lnTo>
                    <a:pt x="353" y="575"/>
                  </a:lnTo>
                  <a:lnTo>
                    <a:pt x="349" y="571"/>
                  </a:lnTo>
                  <a:lnTo>
                    <a:pt x="350" y="570"/>
                  </a:lnTo>
                  <a:lnTo>
                    <a:pt x="354" y="564"/>
                  </a:lnTo>
                  <a:lnTo>
                    <a:pt x="358" y="557"/>
                  </a:lnTo>
                  <a:lnTo>
                    <a:pt x="363" y="555"/>
                  </a:lnTo>
                  <a:lnTo>
                    <a:pt x="364" y="556"/>
                  </a:lnTo>
                  <a:lnTo>
                    <a:pt x="368" y="557"/>
                  </a:lnTo>
                  <a:lnTo>
                    <a:pt x="369" y="557"/>
                  </a:lnTo>
                  <a:lnTo>
                    <a:pt x="369" y="561"/>
                  </a:lnTo>
                  <a:lnTo>
                    <a:pt x="375" y="560"/>
                  </a:lnTo>
                  <a:lnTo>
                    <a:pt x="376" y="559"/>
                  </a:lnTo>
                  <a:lnTo>
                    <a:pt x="379" y="560"/>
                  </a:lnTo>
                  <a:lnTo>
                    <a:pt x="386" y="564"/>
                  </a:lnTo>
                  <a:lnTo>
                    <a:pt x="394" y="567"/>
                  </a:lnTo>
                  <a:lnTo>
                    <a:pt x="397" y="568"/>
                  </a:lnTo>
                  <a:lnTo>
                    <a:pt x="397" y="581"/>
                  </a:lnTo>
                  <a:lnTo>
                    <a:pt x="397" y="582"/>
                  </a:lnTo>
                  <a:lnTo>
                    <a:pt x="398" y="587"/>
                  </a:lnTo>
                  <a:lnTo>
                    <a:pt x="401" y="589"/>
                  </a:lnTo>
                  <a:lnTo>
                    <a:pt x="403" y="591"/>
                  </a:lnTo>
                  <a:lnTo>
                    <a:pt x="403" y="581"/>
                  </a:lnTo>
                  <a:lnTo>
                    <a:pt x="405" y="568"/>
                  </a:lnTo>
                  <a:lnTo>
                    <a:pt x="403" y="566"/>
                  </a:lnTo>
                  <a:lnTo>
                    <a:pt x="401" y="560"/>
                  </a:lnTo>
                  <a:lnTo>
                    <a:pt x="397" y="557"/>
                  </a:lnTo>
                  <a:lnTo>
                    <a:pt x="398" y="553"/>
                  </a:lnTo>
                  <a:lnTo>
                    <a:pt x="399" y="551"/>
                  </a:lnTo>
                  <a:lnTo>
                    <a:pt x="401" y="548"/>
                  </a:lnTo>
                  <a:lnTo>
                    <a:pt x="398" y="549"/>
                  </a:lnTo>
                  <a:lnTo>
                    <a:pt x="387" y="553"/>
                  </a:lnTo>
                  <a:lnTo>
                    <a:pt x="390" y="546"/>
                  </a:lnTo>
                  <a:lnTo>
                    <a:pt x="378" y="546"/>
                  </a:lnTo>
                  <a:lnTo>
                    <a:pt x="375" y="546"/>
                  </a:lnTo>
                  <a:lnTo>
                    <a:pt x="364" y="544"/>
                  </a:lnTo>
                  <a:lnTo>
                    <a:pt x="373" y="540"/>
                  </a:lnTo>
                  <a:lnTo>
                    <a:pt x="375" y="540"/>
                  </a:lnTo>
                  <a:lnTo>
                    <a:pt x="375" y="538"/>
                  </a:lnTo>
                  <a:lnTo>
                    <a:pt x="372" y="531"/>
                  </a:lnTo>
                  <a:lnTo>
                    <a:pt x="364" y="534"/>
                  </a:lnTo>
                  <a:lnTo>
                    <a:pt x="356" y="536"/>
                  </a:lnTo>
                  <a:lnTo>
                    <a:pt x="348" y="537"/>
                  </a:lnTo>
                  <a:lnTo>
                    <a:pt x="337" y="538"/>
                  </a:lnTo>
                  <a:lnTo>
                    <a:pt x="343" y="541"/>
                  </a:lnTo>
                  <a:lnTo>
                    <a:pt x="333" y="549"/>
                  </a:lnTo>
                  <a:lnTo>
                    <a:pt x="328" y="551"/>
                  </a:lnTo>
                  <a:lnTo>
                    <a:pt x="327" y="552"/>
                  </a:lnTo>
                  <a:lnTo>
                    <a:pt x="330" y="541"/>
                  </a:lnTo>
                  <a:lnTo>
                    <a:pt x="331" y="534"/>
                  </a:lnTo>
                  <a:lnTo>
                    <a:pt x="314" y="542"/>
                  </a:lnTo>
                  <a:lnTo>
                    <a:pt x="300" y="545"/>
                  </a:lnTo>
                  <a:lnTo>
                    <a:pt x="297" y="546"/>
                  </a:lnTo>
                  <a:lnTo>
                    <a:pt x="293" y="542"/>
                  </a:lnTo>
                  <a:lnTo>
                    <a:pt x="294" y="541"/>
                  </a:lnTo>
                  <a:lnTo>
                    <a:pt x="296" y="540"/>
                  </a:lnTo>
                  <a:lnTo>
                    <a:pt x="304" y="533"/>
                  </a:lnTo>
                  <a:lnTo>
                    <a:pt x="312" y="522"/>
                  </a:lnTo>
                  <a:lnTo>
                    <a:pt x="320" y="512"/>
                  </a:lnTo>
                  <a:lnTo>
                    <a:pt x="319" y="511"/>
                  </a:lnTo>
                  <a:lnTo>
                    <a:pt x="315" y="507"/>
                  </a:lnTo>
                  <a:lnTo>
                    <a:pt x="322" y="501"/>
                  </a:lnTo>
                  <a:lnTo>
                    <a:pt x="327" y="501"/>
                  </a:lnTo>
                  <a:lnTo>
                    <a:pt x="337" y="500"/>
                  </a:lnTo>
                  <a:lnTo>
                    <a:pt x="339" y="506"/>
                  </a:lnTo>
                  <a:lnTo>
                    <a:pt x="338" y="508"/>
                  </a:lnTo>
                  <a:lnTo>
                    <a:pt x="337" y="512"/>
                  </a:lnTo>
                  <a:lnTo>
                    <a:pt x="342" y="514"/>
                  </a:lnTo>
                  <a:lnTo>
                    <a:pt x="349" y="504"/>
                  </a:lnTo>
                  <a:lnTo>
                    <a:pt x="360" y="500"/>
                  </a:lnTo>
                  <a:lnTo>
                    <a:pt x="365" y="496"/>
                  </a:lnTo>
                  <a:lnTo>
                    <a:pt x="360" y="496"/>
                  </a:lnTo>
                  <a:lnTo>
                    <a:pt x="353" y="496"/>
                  </a:lnTo>
                  <a:lnTo>
                    <a:pt x="343" y="495"/>
                  </a:lnTo>
                  <a:lnTo>
                    <a:pt x="337" y="493"/>
                  </a:lnTo>
                  <a:lnTo>
                    <a:pt x="323" y="491"/>
                  </a:lnTo>
                  <a:lnTo>
                    <a:pt x="330" y="484"/>
                  </a:lnTo>
                  <a:lnTo>
                    <a:pt x="334" y="478"/>
                  </a:lnTo>
                  <a:lnTo>
                    <a:pt x="338" y="473"/>
                  </a:lnTo>
                  <a:lnTo>
                    <a:pt x="339" y="471"/>
                  </a:lnTo>
                  <a:lnTo>
                    <a:pt x="345" y="469"/>
                  </a:lnTo>
                  <a:lnTo>
                    <a:pt x="352" y="463"/>
                  </a:lnTo>
                  <a:lnTo>
                    <a:pt x="354" y="461"/>
                  </a:lnTo>
                  <a:lnTo>
                    <a:pt x="364" y="459"/>
                  </a:lnTo>
                  <a:lnTo>
                    <a:pt x="365" y="459"/>
                  </a:lnTo>
                  <a:lnTo>
                    <a:pt x="372" y="469"/>
                  </a:lnTo>
                  <a:lnTo>
                    <a:pt x="369" y="471"/>
                  </a:lnTo>
                  <a:lnTo>
                    <a:pt x="368" y="471"/>
                  </a:lnTo>
                  <a:lnTo>
                    <a:pt x="364" y="470"/>
                  </a:lnTo>
                  <a:lnTo>
                    <a:pt x="361" y="467"/>
                  </a:lnTo>
                  <a:lnTo>
                    <a:pt x="358" y="470"/>
                  </a:lnTo>
                  <a:lnTo>
                    <a:pt x="357" y="471"/>
                  </a:lnTo>
                  <a:lnTo>
                    <a:pt x="364" y="476"/>
                  </a:lnTo>
                  <a:lnTo>
                    <a:pt x="356" y="484"/>
                  </a:lnTo>
                  <a:lnTo>
                    <a:pt x="358" y="484"/>
                  </a:lnTo>
                  <a:lnTo>
                    <a:pt x="361" y="485"/>
                  </a:lnTo>
                  <a:lnTo>
                    <a:pt x="369" y="478"/>
                  </a:lnTo>
                  <a:lnTo>
                    <a:pt x="372" y="480"/>
                  </a:lnTo>
                  <a:lnTo>
                    <a:pt x="380" y="482"/>
                  </a:lnTo>
                  <a:lnTo>
                    <a:pt x="372" y="486"/>
                  </a:lnTo>
                  <a:lnTo>
                    <a:pt x="372" y="488"/>
                  </a:lnTo>
                  <a:lnTo>
                    <a:pt x="372" y="495"/>
                  </a:lnTo>
                  <a:lnTo>
                    <a:pt x="379" y="491"/>
                  </a:lnTo>
                  <a:lnTo>
                    <a:pt x="388" y="482"/>
                  </a:lnTo>
                  <a:lnTo>
                    <a:pt x="403" y="486"/>
                  </a:lnTo>
                  <a:lnTo>
                    <a:pt x="405" y="496"/>
                  </a:lnTo>
                  <a:lnTo>
                    <a:pt x="406" y="500"/>
                  </a:lnTo>
                  <a:lnTo>
                    <a:pt x="410" y="504"/>
                  </a:lnTo>
                  <a:lnTo>
                    <a:pt x="413" y="516"/>
                  </a:lnTo>
                  <a:lnTo>
                    <a:pt x="420" y="521"/>
                  </a:lnTo>
                  <a:lnTo>
                    <a:pt x="417" y="512"/>
                  </a:lnTo>
                  <a:lnTo>
                    <a:pt x="421" y="511"/>
                  </a:lnTo>
                  <a:lnTo>
                    <a:pt x="424" y="510"/>
                  </a:lnTo>
                  <a:lnTo>
                    <a:pt x="428" y="508"/>
                  </a:lnTo>
                  <a:lnTo>
                    <a:pt x="431" y="501"/>
                  </a:lnTo>
                  <a:lnTo>
                    <a:pt x="429" y="501"/>
                  </a:lnTo>
                  <a:lnTo>
                    <a:pt x="427" y="499"/>
                  </a:lnTo>
                  <a:lnTo>
                    <a:pt x="423" y="503"/>
                  </a:lnTo>
                  <a:lnTo>
                    <a:pt x="421" y="504"/>
                  </a:lnTo>
                  <a:lnTo>
                    <a:pt x="420" y="504"/>
                  </a:lnTo>
                  <a:lnTo>
                    <a:pt x="414" y="501"/>
                  </a:lnTo>
                  <a:lnTo>
                    <a:pt x="412" y="501"/>
                  </a:lnTo>
                  <a:lnTo>
                    <a:pt x="409" y="493"/>
                  </a:lnTo>
                  <a:lnTo>
                    <a:pt x="410" y="492"/>
                  </a:lnTo>
                  <a:lnTo>
                    <a:pt x="414" y="491"/>
                  </a:lnTo>
                  <a:lnTo>
                    <a:pt x="413" y="484"/>
                  </a:lnTo>
                  <a:lnTo>
                    <a:pt x="416" y="478"/>
                  </a:lnTo>
                  <a:lnTo>
                    <a:pt x="425" y="470"/>
                  </a:lnTo>
                  <a:lnTo>
                    <a:pt x="438" y="466"/>
                  </a:lnTo>
                  <a:lnTo>
                    <a:pt x="442" y="465"/>
                  </a:lnTo>
                  <a:lnTo>
                    <a:pt x="446" y="463"/>
                  </a:lnTo>
                  <a:lnTo>
                    <a:pt x="448" y="459"/>
                  </a:lnTo>
                  <a:lnTo>
                    <a:pt x="446" y="459"/>
                  </a:lnTo>
                  <a:lnTo>
                    <a:pt x="442" y="458"/>
                  </a:lnTo>
                  <a:lnTo>
                    <a:pt x="438" y="461"/>
                  </a:lnTo>
                  <a:lnTo>
                    <a:pt x="429" y="465"/>
                  </a:lnTo>
                  <a:lnTo>
                    <a:pt x="425" y="466"/>
                  </a:lnTo>
                  <a:lnTo>
                    <a:pt x="416" y="471"/>
                  </a:lnTo>
                  <a:lnTo>
                    <a:pt x="409" y="478"/>
                  </a:lnTo>
                  <a:lnTo>
                    <a:pt x="402" y="473"/>
                  </a:lnTo>
                  <a:lnTo>
                    <a:pt x="391" y="471"/>
                  </a:lnTo>
                  <a:lnTo>
                    <a:pt x="379" y="470"/>
                  </a:lnTo>
                  <a:lnTo>
                    <a:pt x="380" y="461"/>
                  </a:lnTo>
                  <a:lnTo>
                    <a:pt x="383" y="454"/>
                  </a:lnTo>
                  <a:lnTo>
                    <a:pt x="393" y="455"/>
                  </a:lnTo>
                  <a:lnTo>
                    <a:pt x="399" y="461"/>
                  </a:lnTo>
                  <a:lnTo>
                    <a:pt x="403" y="456"/>
                  </a:lnTo>
                  <a:lnTo>
                    <a:pt x="399" y="454"/>
                  </a:lnTo>
                  <a:lnTo>
                    <a:pt x="391" y="450"/>
                  </a:lnTo>
                  <a:lnTo>
                    <a:pt x="386" y="446"/>
                  </a:lnTo>
                  <a:lnTo>
                    <a:pt x="379" y="448"/>
                  </a:lnTo>
                  <a:lnTo>
                    <a:pt x="375" y="448"/>
                  </a:lnTo>
                  <a:lnTo>
                    <a:pt x="378" y="439"/>
                  </a:lnTo>
                  <a:lnTo>
                    <a:pt x="382" y="439"/>
                  </a:lnTo>
                  <a:lnTo>
                    <a:pt x="390" y="436"/>
                  </a:lnTo>
                  <a:lnTo>
                    <a:pt x="388" y="433"/>
                  </a:lnTo>
                  <a:lnTo>
                    <a:pt x="386" y="433"/>
                  </a:lnTo>
                  <a:lnTo>
                    <a:pt x="383" y="433"/>
                  </a:lnTo>
                  <a:lnTo>
                    <a:pt x="384" y="432"/>
                  </a:lnTo>
                  <a:lnTo>
                    <a:pt x="386" y="425"/>
                  </a:lnTo>
                  <a:lnTo>
                    <a:pt x="394" y="426"/>
                  </a:lnTo>
                  <a:lnTo>
                    <a:pt x="403" y="433"/>
                  </a:lnTo>
                  <a:lnTo>
                    <a:pt x="409" y="432"/>
                  </a:lnTo>
                  <a:lnTo>
                    <a:pt x="412" y="431"/>
                  </a:lnTo>
                  <a:lnTo>
                    <a:pt x="420" y="436"/>
                  </a:lnTo>
                  <a:lnTo>
                    <a:pt x="424" y="433"/>
                  </a:lnTo>
                  <a:lnTo>
                    <a:pt x="414" y="428"/>
                  </a:lnTo>
                  <a:lnTo>
                    <a:pt x="406" y="424"/>
                  </a:lnTo>
                  <a:lnTo>
                    <a:pt x="402" y="421"/>
                  </a:lnTo>
                  <a:lnTo>
                    <a:pt x="398" y="416"/>
                  </a:lnTo>
                  <a:lnTo>
                    <a:pt x="405" y="414"/>
                  </a:lnTo>
                  <a:lnTo>
                    <a:pt x="417" y="416"/>
                  </a:lnTo>
                  <a:lnTo>
                    <a:pt x="418" y="417"/>
                  </a:lnTo>
                  <a:lnTo>
                    <a:pt x="420" y="417"/>
                  </a:lnTo>
                  <a:lnTo>
                    <a:pt x="425" y="422"/>
                  </a:lnTo>
                  <a:lnTo>
                    <a:pt x="433" y="424"/>
                  </a:lnTo>
                  <a:lnTo>
                    <a:pt x="436" y="433"/>
                  </a:lnTo>
                  <a:lnTo>
                    <a:pt x="443" y="435"/>
                  </a:lnTo>
                  <a:lnTo>
                    <a:pt x="442" y="429"/>
                  </a:lnTo>
                  <a:lnTo>
                    <a:pt x="442" y="428"/>
                  </a:lnTo>
                  <a:lnTo>
                    <a:pt x="435" y="421"/>
                  </a:lnTo>
                  <a:lnTo>
                    <a:pt x="428" y="416"/>
                  </a:lnTo>
                  <a:lnTo>
                    <a:pt x="428" y="414"/>
                  </a:lnTo>
                  <a:lnTo>
                    <a:pt x="418" y="411"/>
                  </a:lnTo>
                  <a:lnTo>
                    <a:pt x="405" y="405"/>
                  </a:lnTo>
                  <a:lnTo>
                    <a:pt x="402" y="402"/>
                  </a:lnTo>
                  <a:lnTo>
                    <a:pt x="402" y="398"/>
                  </a:lnTo>
                  <a:lnTo>
                    <a:pt x="402" y="391"/>
                  </a:lnTo>
                  <a:lnTo>
                    <a:pt x="402" y="390"/>
                  </a:lnTo>
                  <a:lnTo>
                    <a:pt x="399" y="386"/>
                  </a:lnTo>
                  <a:lnTo>
                    <a:pt x="399" y="387"/>
                  </a:lnTo>
                  <a:lnTo>
                    <a:pt x="395" y="387"/>
                  </a:lnTo>
                  <a:lnTo>
                    <a:pt x="394" y="390"/>
                  </a:lnTo>
                  <a:lnTo>
                    <a:pt x="394" y="394"/>
                  </a:lnTo>
                  <a:lnTo>
                    <a:pt x="394" y="399"/>
                  </a:lnTo>
                  <a:lnTo>
                    <a:pt x="394" y="402"/>
                  </a:lnTo>
                  <a:lnTo>
                    <a:pt x="393" y="405"/>
                  </a:lnTo>
                  <a:lnTo>
                    <a:pt x="390" y="407"/>
                  </a:lnTo>
                  <a:lnTo>
                    <a:pt x="380" y="416"/>
                  </a:lnTo>
                  <a:lnTo>
                    <a:pt x="375" y="422"/>
                  </a:lnTo>
                  <a:lnTo>
                    <a:pt x="373" y="424"/>
                  </a:lnTo>
                  <a:lnTo>
                    <a:pt x="367" y="429"/>
                  </a:lnTo>
                  <a:lnTo>
                    <a:pt x="363" y="435"/>
                  </a:lnTo>
                  <a:lnTo>
                    <a:pt x="354" y="437"/>
                  </a:lnTo>
                  <a:lnTo>
                    <a:pt x="349" y="439"/>
                  </a:lnTo>
                  <a:lnTo>
                    <a:pt x="338" y="441"/>
                  </a:lnTo>
                  <a:lnTo>
                    <a:pt x="334" y="439"/>
                  </a:lnTo>
                  <a:lnTo>
                    <a:pt x="335" y="435"/>
                  </a:lnTo>
                  <a:lnTo>
                    <a:pt x="339" y="428"/>
                  </a:lnTo>
                  <a:lnTo>
                    <a:pt x="341" y="422"/>
                  </a:lnTo>
                  <a:lnTo>
                    <a:pt x="348" y="420"/>
                  </a:lnTo>
                  <a:lnTo>
                    <a:pt x="357" y="418"/>
                  </a:lnTo>
                  <a:lnTo>
                    <a:pt x="358" y="418"/>
                  </a:lnTo>
                  <a:lnTo>
                    <a:pt x="364" y="418"/>
                  </a:lnTo>
                  <a:lnTo>
                    <a:pt x="368" y="417"/>
                  </a:lnTo>
                  <a:lnTo>
                    <a:pt x="369" y="413"/>
                  </a:lnTo>
                  <a:lnTo>
                    <a:pt x="363" y="411"/>
                  </a:lnTo>
                  <a:lnTo>
                    <a:pt x="363" y="410"/>
                  </a:lnTo>
                  <a:lnTo>
                    <a:pt x="361" y="407"/>
                  </a:lnTo>
                  <a:lnTo>
                    <a:pt x="354" y="409"/>
                  </a:lnTo>
                  <a:lnTo>
                    <a:pt x="352" y="409"/>
                  </a:lnTo>
                  <a:lnTo>
                    <a:pt x="338" y="410"/>
                  </a:lnTo>
                  <a:lnTo>
                    <a:pt x="341" y="406"/>
                  </a:lnTo>
                  <a:lnTo>
                    <a:pt x="334" y="406"/>
                  </a:lnTo>
                  <a:lnTo>
                    <a:pt x="335" y="398"/>
                  </a:lnTo>
                  <a:lnTo>
                    <a:pt x="339" y="392"/>
                  </a:lnTo>
                  <a:lnTo>
                    <a:pt x="345" y="396"/>
                  </a:lnTo>
                  <a:lnTo>
                    <a:pt x="352" y="392"/>
                  </a:lnTo>
                  <a:lnTo>
                    <a:pt x="353" y="391"/>
                  </a:lnTo>
                  <a:lnTo>
                    <a:pt x="361" y="390"/>
                  </a:lnTo>
                  <a:lnTo>
                    <a:pt x="365" y="390"/>
                  </a:lnTo>
                  <a:lnTo>
                    <a:pt x="368" y="390"/>
                  </a:lnTo>
                  <a:lnTo>
                    <a:pt x="369" y="390"/>
                  </a:lnTo>
                  <a:lnTo>
                    <a:pt x="371" y="387"/>
                  </a:lnTo>
                  <a:lnTo>
                    <a:pt x="371" y="384"/>
                  </a:lnTo>
                  <a:lnTo>
                    <a:pt x="354" y="386"/>
                  </a:lnTo>
                  <a:lnTo>
                    <a:pt x="353" y="387"/>
                  </a:lnTo>
                  <a:lnTo>
                    <a:pt x="346" y="388"/>
                  </a:lnTo>
                  <a:lnTo>
                    <a:pt x="342" y="384"/>
                  </a:lnTo>
                  <a:lnTo>
                    <a:pt x="345" y="381"/>
                  </a:lnTo>
                  <a:lnTo>
                    <a:pt x="348" y="379"/>
                  </a:lnTo>
                  <a:lnTo>
                    <a:pt x="356" y="376"/>
                  </a:lnTo>
                  <a:lnTo>
                    <a:pt x="357" y="376"/>
                  </a:lnTo>
                  <a:lnTo>
                    <a:pt x="367" y="375"/>
                  </a:lnTo>
                  <a:lnTo>
                    <a:pt x="372" y="377"/>
                  </a:lnTo>
                  <a:lnTo>
                    <a:pt x="378" y="380"/>
                  </a:lnTo>
                  <a:lnTo>
                    <a:pt x="378" y="383"/>
                  </a:lnTo>
                  <a:lnTo>
                    <a:pt x="384" y="381"/>
                  </a:lnTo>
                  <a:lnTo>
                    <a:pt x="390" y="377"/>
                  </a:lnTo>
                  <a:lnTo>
                    <a:pt x="397" y="372"/>
                  </a:lnTo>
                  <a:lnTo>
                    <a:pt x="408" y="368"/>
                  </a:lnTo>
                  <a:lnTo>
                    <a:pt x="409" y="369"/>
                  </a:lnTo>
                  <a:lnTo>
                    <a:pt x="413" y="371"/>
                  </a:lnTo>
                  <a:lnTo>
                    <a:pt x="414" y="369"/>
                  </a:lnTo>
                  <a:lnTo>
                    <a:pt x="420" y="365"/>
                  </a:lnTo>
                  <a:lnTo>
                    <a:pt x="429" y="362"/>
                  </a:lnTo>
                  <a:lnTo>
                    <a:pt x="432" y="362"/>
                  </a:lnTo>
                  <a:lnTo>
                    <a:pt x="438" y="365"/>
                  </a:lnTo>
                  <a:lnTo>
                    <a:pt x="438" y="366"/>
                  </a:lnTo>
                  <a:lnTo>
                    <a:pt x="442" y="373"/>
                  </a:lnTo>
                  <a:lnTo>
                    <a:pt x="447" y="369"/>
                  </a:lnTo>
                  <a:lnTo>
                    <a:pt x="447" y="362"/>
                  </a:lnTo>
                  <a:lnTo>
                    <a:pt x="451" y="357"/>
                  </a:lnTo>
                  <a:lnTo>
                    <a:pt x="455" y="351"/>
                  </a:lnTo>
                  <a:lnTo>
                    <a:pt x="454" y="346"/>
                  </a:lnTo>
                  <a:lnTo>
                    <a:pt x="447" y="341"/>
                  </a:lnTo>
                  <a:lnTo>
                    <a:pt x="438" y="336"/>
                  </a:lnTo>
                  <a:lnTo>
                    <a:pt x="428" y="335"/>
                  </a:lnTo>
                  <a:lnTo>
                    <a:pt x="425" y="335"/>
                  </a:lnTo>
                  <a:lnTo>
                    <a:pt x="424" y="335"/>
                  </a:lnTo>
                  <a:lnTo>
                    <a:pt x="421" y="335"/>
                  </a:lnTo>
                  <a:lnTo>
                    <a:pt x="418" y="335"/>
                  </a:lnTo>
                  <a:lnTo>
                    <a:pt x="416" y="335"/>
                  </a:lnTo>
                  <a:lnTo>
                    <a:pt x="412" y="327"/>
                  </a:lnTo>
                  <a:lnTo>
                    <a:pt x="406" y="334"/>
                  </a:lnTo>
                  <a:lnTo>
                    <a:pt x="402" y="338"/>
                  </a:lnTo>
                  <a:lnTo>
                    <a:pt x="401" y="338"/>
                  </a:lnTo>
                  <a:lnTo>
                    <a:pt x="398" y="342"/>
                  </a:lnTo>
                  <a:lnTo>
                    <a:pt x="399" y="345"/>
                  </a:lnTo>
                  <a:lnTo>
                    <a:pt x="399" y="346"/>
                  </a:lnTo>
                  <a:lnTo>
                    <a:pt x="399" y="349"/>
                  </a:lnTo>
                  <a:lnTo>
                    <a:pt x="394" y="346"/>
                  </a:lnTo>
                  <a:lnTo>
                    <a:pt x="390" y="346"/>
                  </a:lnTo>
                  <a:lnTo>
                    <a:pt x="388" y="346"/>
                  </a:lnTo>
                  <a:lnTo>
                    <a:pt x="387" y="343"/>
                  </a:lnTo>
                  <a:lnTo>
                    <a:pt x="386" y="341"/>
                  </a:lnTo>
                  <a:lnTo>
                    <a:pt x="384" y="338"/>
                  </a:lnTo>
                  <a:lnTo>
                    <a:pt x="386" y="335"/>
                  </a:lnTo>
                  <a:lnTo>
                    <a:pt x="390" y="331"/>
                  </a:lnTo>
                  <a:lnTo>
                    <a:pt x="393" y="323"/>
                  </a:lnTo>
                  <a:lnTo>
                    <a:pt x="397" y="316"/>
                  </a:lnTo>
                  <a:lnTo>
                    <a:pt x="399" y="311"/>
                  </a:lnTo>
                  <a:lnTo>
                    <a:pt x="402" y="309"/>
                  </a:lnTo>
                  <a:lnTo>
                    <a:pt x="403" y="313"/>
                  </a:lnTo>
                  <a:lnTo>
                    <a:pt x="405" y="317"/>
                  </a:lnTo>
                  <a:lnTo>
                    <a:pt x="406" y="319"/>
                  </a:lnTo>
                  <a:lnTo>
                    <a:pt x="408" y="319"/>
                  </a:lnTo>
                  <a:lnTo>
                    <a:pt x="410" y="319"/>
                  </a:lnTo>
                  <a:lnTo>
                    <a:pt x="414" y="312"/>
                  </a:lnTo>
                  <a:lnTo>
                    <a:pt x="416" y="309"/>
                  </a:lnTo>
                  <a:lnTo>
                    <a:pt x="417" y="308"/>
                  </a:lnTo>
                  <a:lnTo>
                    <a:pt x="416" y="301"/>
                  </a:lnTo>
                  <a:lnTo>
                    <a:pt x="421" y="302"/>
                  </a:lnTo>
                  <a:lnTo>
                    <a:pt x="427" y="306"/>
                  </a:lnTo>
                  <a:lnTo>
                    <a:pt x="427" y="308"/>
                  </a:lnTo>
                  <a:lnTo>
                    <a:pt x="427" y="315"/>
                  </a:lnTo>
                  <a:lnTo>
                    <a:pt x="421" y="320"/>
                  </a:lnTo>
                  <a:lnTo>
                    <a:pt x="420" y="326"/>
                  </a:lnTo>
                  <a:lnTo>
                    <a:pt x="427" y="327"/>
                  </a:lnTo>
                  <a:lnTo>
                    <a:pt x="429" y="326"/>
                  </a:lnTo>
                  <a:lnTo>
                    <a:pt x="431" y="326"/>
                  </a:lnTo>
                  <a:lnTo>
                    <a:pt x="435" y="323"/>
                  </a:lnTo>
                  <a:lnTo>
                    <a:pt x="440" y="319"/>
                  </a:lnTo>
                  <a:lnTo>
                    <a:pt x="443" y="317"/>
                  </a:lnTo>
                  <a:lnTo>
                    <a:pt x="444" y="315"/>
                  </a:lnTo>
                  <a:lnTo>
                    <a:pt x="447" y="311"/>
                  </a:lnTo>
                  <a:lnTo>
                    <a:pt x="446" y="306"/>
                  </a:lnTo>
                  <a:lnTo>
                    <a:pt x="440" y="301"/>
                  </a:lnTo>
                  <a:lnTo>
                    <a:pt x="440" y="300"/>
                  </a:lnTo>
                  <a:lnTo>
                    <a:pt x="443" y="297"/>
                  </a:lnTo>
                  <a:lnTo>
                    <a:pt x="450" y="297"/>
                  </a:lnTo>
                  <a:lnTo>
                    <a:pt x="450" y="291"/>
                  </a:lnTo>
                  <a:lnTo>
                    <a:pt x="450" y="287"/>
                  </a:lnTo>
                  <a:lnTo>
                    <a:pt x="450" y="279"/>
                  </a:lnTo>
                  <a:lnTo>
                    <a:pt x="452" y="281"/>
                  </a:lnTo>
                  <a:lnTo>
                    <a:pt x="459" y="282"/>
                  </a:lnTo>
                  <a:lnTo>
                    <a:pt x="459" y="283"/>
                  </a:lnTo>
                  <a:lnTo>
                    <a:pt x="463" y="289"/>
                  </a:lnTo>
                  <a:lnTo>
                    <a:pt x="463" y="290"/>
                  </a:lnTo>
                  <a:lnTo>
                    <a:pt x="462" y="297"/>
                  </a:lnTo>
                  <a:lnTo>
                    <a:pt x="461" y="304"/>
                  </a:lnTo>
                  <a:lnTo>
                    <a:pt x="467" y="298"/>
                  </a:lnTo>
                  <a:lnTo>
                    <a:pt x="469" y="308"/>
                  </a:lnTo>
                  <a:lnTo>
                    <a:pt x="467" y="317"/>
                  </a:lnTo>
                  <a:lnTo>
                    <a:pt x="466" y="324"/>
                  </a:lnTo>
                  <a:lnTo>
                    <a:pt x="465" y="328"/>
                  </a:lnTo>
                  <a:lnTo>
                    <a:pt x="463" y="332"/>
                  </a:lnTo>
                  <a:lnTo>
                    <a:pt x="465" y="338"/>
                  </a:lnTo>
                  <a:lnTo>
                    <a:pt x="467" y="341"/>
                  </a:lnTo>
                  <a:lnTo>
                    <a:pt x="470" y="345"/>
                  </a:lnTo>
                  <a:lnTo>
                    <a:pt x="473" y="346"/>
                  </a:lnTo>
                  <a:lnTo>
                    <a:pt x="477" y="357"/>
                  </a:lnTo>
                  <a:lnTo>
                    <a:pt x="477" y="366"/>
                  </a:lnTo>
                  <a:lnTo>
                    <a:pt x="476" y="373"/>
                  </a:lnTo>
                  <a:lnTo>
                    <a:pt x="480" y="376"/>
                  </a:lnTo>
                  <a:lnTo>
                    <a:pt x="481" y="377"/>
                  </a:lnTo>
                  <a:lnTo>
                    <a:pt x="485" y="380"/>
                  </a:lnTo>
                  <a:lnTo>
                    <a:pt x="492" y="387"/>
                  </a:lnTo>
                  <a:lnTo>
                    <a:pt x="499" y="394"/>
                  </a:lnTo>
                  <a:lnTo>
                    <a:pt x="503" y="399"/>
                  </a:lnTo>
                  <a:lnTo>
                    <a:pt x="507" y="399"/>
                  </a:lnTo>
                  <a:lnTo>
                    <a:pt x="507" y="398"/>
                  </a:lnTo>
                  <a:lnTo>
                    <a:pt x="506" y="395"/>
                  </a:lnTo>
                  <a:lnTo>
                    <a:pt x="504" y="390"/>
                  </a:lnTo>
                  <a:lnTo>
                    <a:pt x="503" y="388"/>
                  </a:lnTo>
                  <a:lnTo>
                    <a:pt x="502" y="386"/>
                  </a:lnTo>
                  <a:lnTo>
                    <a:pt x="497" y="381"/>
                  </a:lnTo>
                  <a:lnTo>
                    <a:pt x="489" y="377"/>
                  </a:lnTo>
                  <a:lnTo>
                    <a:pt x="482" y="373"/>
                  </a:lnTo>
                  <a:lnTo>
                    <a:pt x="484" y="368"/>
                  </a:lnTo>
                  <a:lnTo>
                    <a:pt x="484" y="366"/>
                  </a:lnTo>
                  <a:lnTo>
                    <a:pt x="484" y="361"/>
                  </a:lnTo>
                  <a:lnTo>
                    <a:pt x="482" y="354"/>
                  </a:lnTo>
                  <a:lnTo>
                    <a:pt x="481" y="349"/>
                  </a:lnTo>
                  <a:lnTo>
                    <a:pt x="477" y="343"/>
                  </a:lnTo>
                  <a:lnTo>
                    <a:pt x="480" y="341"/>
                  </a:lnTo>
                  <a:lnTo>
                    <a:pt x="485" y="346"/>
                  </a:lnTo>
                  <a:lnTo>
                    <a:pt x="488" y="351"/>
                  </a:lnTo>
                  <a:lnTo>
                    <a:pt x="491" y="357"/>
                  </a:lnTo>
                  <a:lnTo>
                    <a:pt x="497" y="365"/>
                  </a:lnTo>
                  <a:lnTo>
                    <a:pt x="500" y="369"/>
                  </a:lnTo>
                  <a:lnTo>
                    <a:pt x="500" y="369"/>
                  </a:lnTo>
                  <a:lnTo>
                    <a:pt x="502" y="366"/>
                  </a:lnTo>
                  <a:lnTo>
                    <a:pt x="502" y="362"/>
                  </a:lnTo>
                  <a:lnTo>
                    <a:pt x="499" y="357"/>
                  </a:lnTo>
                  <a:lnTo>
                    <a:pt x="497" y="354"/>
                  </a:lnTo>
                  <a:lnTo>
                    <a:pt x="493" y="349"/>
                  </a:lnTo>
                  <a:lnTo>
                    <a:pt x="491" y="343"/>
                  </a:lnTo>
                  <a:lnTo>
                    <a:pt x="495" y="342"/>
                  </a:lnTo>
                  <a:lnTo>
                    <a:pt x="500" y="347"/>
                  </a:lnTo>
                  <a:lnTo>
                    <a:pt x="503" y="354"/>
                  </a:lnTo>
                  <a:lnTo>
                    <a:pt x="506" y="357"/>
                  </a:lnTo>
                  <a:lnTo>
                    <a:pt x="508" y="356"/>
                  </a:lnTo>
                  <a:lnTo>
                    <a:pt x="508" y="351"/>
                  </a:lnTo>
                  <a:lnTo>
                    <a:pt x="507" y="350"/>
                  </a:lnTo>
                  <a:lnTo>
                    <a:pt x="504" y="349"/>
                  </a:lnTo>
                  <a:lnTo>
                    <a:pt x="503" y="346"/>
                  </a:lnTo>
                  <a:lnTo>
                    <a:pt x="506" y="342"/>
                  </a:lnTo>
                  <a:lnTo>
                    <a:pt x="506" y="341"/>
                  </a:lnTo>
                  <a:lnTo>
                    <a:pt x="500" y="338"/>
                  </a:lnTo>
                  <a:lnTo>
                    <a:pt x="495" y="335"/>
                  </a:lnTo>
                  <a:lnTo>
                    <a:pt x="495" y="331"/>
                  </a:lnTo>
                  <a:lnTo>
                    <a:pt x="499" y="321"/>
                  </a:lnTo>
                  <a:lnTo>
                    <a:pt x="502" y="316"/>
                  </a:lnTo>
                  <a:lnTo>
                    <a:pt x="503" y="319"/>
                  </a:lnTo>
                  <a:lnTo>
                    <a:pt x="504" y="324"/>
                  </a:lnTo>
                  <a:lnTo>
                    <a:pt x="510" y="328"/>
                  </a:lnTo>
                  <a:lnTo>
                    <a:pt x="517" y="330"/>
                  </a:lnTo>
                  <a:lnTo>
                    <a:pt x="519" y="331"/>
                  </a:lnTo>
                  <a:lnTo>
                    <a:pt x="525" y="330"/>
                  </a:lnTo>
                  <a:lnTo>
                    <a:pt x="529" y="324"/>
                  </a:lnTo>
                  <a:lnTo>
                    <a:pt x="522" y="323"/>
                  </a:lnTo>
                  <a:lnTo>
                    <a:pt x="514" y="321"/>
                  </a:lnTo>
                  <a:lnTo>
                    <a:pt x="508" y="319"/>
                  </a:lnTo>
                  <a:lnTo>
                    <a:pt x="506" y="316"/>
                  </a:lnTo>
                  <a:lnTo>
                    <a:pt x="504" y="311"/>
                  </a:lnTo>
                  <a:lnTo>
                    <a:pt x="499" y="313"/>
                  </a:lnTo>
                  <a:lnTo>
                    <a:pt x="493" y="326"/>
                  </a:lnTo>
                  <a:lnTo>
                    <a:pt x="491" y="326"/>
                  </a:lnTo>
                  <a:lnTo>
                    <a:pt x="485" y="317"/>
                  </a:lnTo>
                  <a:lnTo>
                    <a:pt x="482" y="315"/>
                  </a:lnTo>
                  <a:lnTo>
                    <a:pt x="480" y="309"/>
                  </a:lnTo>
                  <a:lnTo>
                    <a:pt x="488" y="305"/>
                  </a:lnTo>
                  <a:lnTo>
                    <a:pt x="496" y="306"/>
                  </a:lnTo>
                  <a:lnTo>
                    <a:pt x="500" y="305"/>
                  </a:lnTo>
                  <a:lnTo>
                    <a:pt x="499" y="298"/>
                  </a:lnTo>
                  <a:lnTo>
                    <a:pt x="506" y="302"/>
                  </a:lnTo>
                  <a:lnTo>
                    <a:pt x="512" y="304"/>
                  </a:lnTo>
                  <a:lnTo>
                    <a:pt x="510" y="300"/>
                  </a:lnTo>
                  <a:lnTo>
                    <a:pt x="507" y="296"/>
                  </a:lnTo>
                  <a:lnTo>
                    <a:pt x="504" y="294"/>
                  </a:lnTo>
                  <a:lnTo>
                    <a:pt x="500" y="286"/>
                  </a:lnTo>
                  <a:lnTo>
                    <a:pt x="491" y="289"/>
                  </a:lnTo>
                  <a:lnTo>
                    <a:pt x="480" y="293"/>
                  </a:lnTo>
                  <a:lnTo>
                    <a:pt x="473" y="289"/>
                  </a:lnTo>
                  <a:lnTo>
                    <a:pt x="477" y="286"/>
                  </a:lnTo>
                  <a:lnTo>
                    <a:pt x="480" y="283"/>
                  </a:lnTo>
                  <a:lnTo>
                    <a:pt x="488" y="281"/>
                  </a:lnTo>
                  <a:lnTo>
                    <a:pt x="491" y="281"/>
                  </a:lnTo>
                  <a:lnTo>
                    <a:pt x="489" y="276"/>
                  </a:lnTo>
                  <a:lnTo>
                    <a:pt x="488" y="276"/>
                  </a:lnTo>
                  <a:lnTo>
                    <a:pt x="481" y="275"/>
                  </a:lnTo>
                  <a:lnTo>
                    <a:pt x="474" y="275"/>
                  </a:lnTo>
                  <a:lnTo>
                    <a:pt x="469" y="274"/>
                  </a:lnTo>
                  <a:lnTo>
                    <a:pt x="470" y="264"/>
                  </a:lnTo>
                  <a:lnTo>
                    <a:pt x="478" y="261"/>
                  </a:lnTo>
                  <a:lnTo>
                    <a:pt x="488" y="267"/>
                  </a:lnTo>
                  <a:lnTo>
                    <a:pt x="500" y="274"/>
                  </a:lnTo>
                  <a:lnTo>
                    <a:pt x="506" y="281"/>
                  </a:lnTo>
                  <a:lnTo>
                    <a:pt x="511" y="286"/>
                  </a:lnTo>
                  <a:lnTo>
                    <a:pt x="512" y="293"/>
                  </a:lnTo>
                  <a:lnTo>
                    <a:pt x="521" y="300"/>
                  </a:lnTo>
                  <a:lnTo>
                    <a:pt x="527" y="306"/>
                  </a:lnTo>
                  <a:lnTo>
                    <a:pt x="534" y="309"/>
                  </a:lnTo>
                  <a:lnTo>
                    <a:pt x="537" y="308"/>
                  </a:lnTo>
                  <a:lnTo>
                    <a:pt x="533" y="301"/>
                  </a:lnTo>
                  <a:lnTo>
                    <a:pt x="526" y="296"/>
                  </a:lnTo>
                  <a:lnTo>
                    <a:pt x="522" y="293"/>
                  </a:lnTo>
                  <a:lnTo>
                    <a:pt x="519" y="287"/>
                  </a:lnTo>
                  <a:lnTo>
                    <a:pt x="519" y="279"/>
                  </a:lnTo>
                  <a:lnTo>
                    <a:pt x="518" y="272"/>
                  </a:lnTo>
                  <a:lnTo>
                    <a:pt x="508" y="270"/>
                  </a:lnTo>
                  <a:lnTo>
                    <a:pt x="503" y="268"/>
                  </a:lnTo>
                  <a:lnTo>
                    <a:pt x="499" y="266"/>
                  </a:lnTo>
                  <a:lnTo>
                    <a:pt x="488" y="261"/>
                  </a:lnTo>
                  <a:lnTo>
                    <a:pt x="482" y="256"/>
                  </a:lnTo>
                  <a:lnTo>
                    <a:pt x="482" y="255"/>
                  </a:lnTo>
                  <a:lnTo>
                    <a:pt x="482" y="251"/>
                  </a:lnTo>
                  <a:lnTo>
                    <a:pt x="492" y="248"/>
                  </a:lnTo>
                  <a:lnTo>
                    <a:pt x="493" y="248"/>
                  </a:lnTo>
                  <a:lnTo>
                    <a:pt x="500" y="244"/>
                  </a:lnTo>
                  <a:lnTo>
                    <a:pt x="507" y="240"/>
                  </a:lnTo>
                  <a:lnTo>
                    <a:pt x="518" y="237"/>
                  </a:lnTo>
                  <a:lnTo>
                    <a:pt x="530" y="238"/>
                  </a:lnTo>
                  <a:lnTo>
                    <a:pt x="538" y="242"/>
                  </a:lnTo>
                  <a:lnTo>
                    <a:pt x="538" y="253"/>
                  </a:lnTo>
                  <a:lnTo>
                    <a:pt x="541" y="255"/>
                  </a:lnTo>
                  <a:lnTo>
                    <a:pt x="555" y="252"/>
                  </a:lnTo>
                  <a:lnTo>
                    <a:pt x="556" y="246"/>
                  </a:lnTo>
                  <a:lnTo>
                    <a:pt x="557" y="244"/>
                  </a:lnTo>
                  <a:lnTo>
                    <a:pt x="559" y="244"/>
                  </a:lnTo>
                  <a:lnTo>
                    <a:pt x="563" y="244"/>
                  </a:lnTo>
                  <a:lnTo>
                    <a:pt x="566" y="244"/>
                  </a:lnTo>
                  <a:lnTo>
                    <a:pt x="567" y="244"/>
                  </a:lnTo>
                  <a:lnTo>
                    <a:pt x="572" y="253"/>
                  </a:lnTo>
                  <a:lnTo>
                    <a:pt x="578" y="268"/>
                  </a:lnTo>
                  <a:lnTo>
                    <a:pt x="583" y="275"/>
                  </a:lnTo>
                  <a:lnTo>
                    <a:pt x="585" y="285"/>
                  </a:lnTo>
                  <a:lnTo>
                    <a:pt x="586" y="296"/>
                  </a:lnTo>
                  <a:lnTo>
                    <a:pt x="590" y="293"/>
                  </a:lnTo>
                  <a:lnTo>
                    <a:pt x="591" y="293"/>
                  </a:lnTo>
                  <a:lnTo>
                    <a:pt x="590" y="290"/>
                  </a:lnTo>
                  <a:lnTo>
                    <a:pt x="587" y="285"/>
                  </a:lnTo>
                  <a:lnTo>
                    <a:pt x="589" y="275"/>
                  </a:lnTo>
                  <a:lnTo>
                    <a:pt x="593" y="278"/>
                  </a:lnTo>
                  <a:lnTo>
                    <a:pt x="589" y="267"/>
                  </a:lnTo>
                  <a:lnTo>
                    <a:pt x="581" y="259"/>
                  </a:lnTo>
                  <a:lnTo>
                    <a:pt x="577" y="248"/>
                  </a:lnTo>
                  <a:lnTo>
                    <a:pt x="575" y="245"/>
                  </a:lnTo>
                  <a:lnTo>
                    <a:pt x="577" y="241"/>
                  </a:lnTo>
                  <a:lnTo>
                    <a:pt x="577" y="240"/>
                  </a:lnTo>
                  <a:lnTo>
                    <a:pt x="582" y="233"/>
                  </a:lnTo>
                  <a:lnTo>
                    <a:pt x="586" y="236"/>
                  </a:lnTo>
                  <a:lnTo>
                    <a:pt x="587" y="236"/>
                  </a:lnTo>
                  <a:lnTo>
                    <a:pt x="589" y="240"/>
                  </a:lnTo>
                  <a:lnTo>
                    <a:pt x="596" y="242"/>
                  </a:lnTo>
                  <a:lnTo>
                    <a:pt x="600" y="246"/>
                  </a:lnTo>
                  <a:lnTo>
                    <a:pt x="609" y="248"/>
                  </a:lnTo>
                  <a:lnTo>
                    <a:pt x="611" y="244"/>
                  </a:lnTo>
                  <a:lnTo>
                    <a:pt x="602" y="241"/>
                  </a:lnTo>
                  <a:lnTo>
                    <a:pt x="596" y="236"/>
                  </a:lnTo>
                  <a:lnTo>
                    <a:pt x="593" y="233"/>
                  </a:lnTo>
                  <a:lnTo>
                    <a:pt x="591" y="231"/>
                  </a:lnTo>
                  <a:lnTo>
                    <a:pt x="593" y="227"/>
                  </a:lnTo>
                  <a:lnTo>
                    <a:pt x="596" y="227"/>
                  </a:lnTo>
                  <a:lnTo>
                    <a:pt x="608" y="226"/>
                  </a:lnTo>
                  <a:lnTo>
                    <a:pt x="616" y="227"/>
                  </a:lnTo>
                  <a:lnTo>
                    <a:pt x="620" y="230"/>
                  </a:lnTo>
                  <a:lnTo>
                    <a:pt x="621" y="230"/>
                  </a:lnTo>
                  <a:lnTo>
                    <a:pt x="628" y="236"/>
                  </a:lnTo>
                  <a:lnTo>
                    <a:pt x="632" y="236"/>
                  </a:lnTo>
                  <a:lnTo>
                    <a:pt x="630" y="231"/>
                  </a:lnTo>
                  <a:lnTo>
                    <a:pt x="623" y="227"/>
                  </a:lnTo>
                  <a:lnTo>
                    <a:pt x="620" y="225"/>
                  </a:lnTo>
                  <a:lnTo>
                    <a:pt x="617" y="222"/>
                  </a:lnTo>
                  <a:lnTo>
                    <a:pt x="606" y="218"/>
                  </a:lnTo>
                  <a:lnTo>
                    <a:pt x="598" y="221"/>
                  </a:lnTo>
                  <a:lnTo>
                    <a:pt x="600" y="214"/>
                  </a:lnTo>
                  <a:lnTo>
                    <a:pt x="601" y="211"/>
                  </a:lnTo>
                  <a:lnTo>
                    <a:pt x="605" y="201"/>
                  </a:lnTo>
                  <a:lnTo>
                    <a:pt x="600" y="200"/>
                  </a:lnTo>
                  <a:lnTo>
                    <a:pt x="596" y="206"/>
                  </a:lnTo>
                  <a:lnTo>
                    <a:pt x="594" y="206"/>
                  </a:lnTo>
                  <a:lnTo>
                    <a:pt x="585" y="214"/>
                  </a:lnTo>
                  <a:lnTo>
                    <a:pt x="582" y="218"/>
                  </a:lnTo>
                  <a:lnTo>
                    <a:pt x="579" y="221"/>
                  </a:lnTo>
                  <a:lnTo>
                    <a:pt x="570" y="225"/>
                  </a:lnTo>
                  <a:lnTo>
                    <a:pt x="555" y="226"/>
                  </a:lnTo>
                  <a:lnTo>
                    <a:pt x="562" y="215"/>
                  </a:lnTo>
                  <a:lnTo>
                    <a:pt x="560" y="214"/>
                  </a:lnTo>
                  <a:lnTo>
                    <a:pt x="556" y="211"/>
                  </a:lnTo>
                  <a:lnTo>
                    <a:pt x="548" y="210"/>
                  </a:lnTo>
                  <a:lnTo>
                    <a:pt x="545" y="214"/>
                  </a:lnTo>
                  <a:lnTo>
                    <a:pt x="538" y="223"/>
                  </a:lnTo>
                  <a:lnTo>
                    <a:pt x="518" y="227"/>
                  </a:lnTo>
                  <a:lnTo>
                    <a:pt x="510" y="229"/>
                  </a:lnTo>
                  <a:lnTo>
                    <a:pt x="510" y="229"/>
                  </a:lnTo>
                  <a:lnTo>
                    <a:pt x="510" y="215"/>
                  </a:lnTo>
                  <a:lnTo>
                    <a:pt x="512" y="214"/>
                  </a:lnTo>
                  <a:lnTo>
                    <a:pt x="522" y="212"/>
                  </a:lnTo>
                  <a:lnTo>
                    <a:pt x="523" y="212"/>
                  </a:lnTo>
                  <a:lnTo>
                    <a:pt x="533" y="204"/>
                  </a:lnTo>
                  <a:lnTo>
                    <a:pt x="537" y="196"/>
                  </a:lnTo>
                  <a:lnTo>
                    <a:pt x="568" y="199"/>
                  </a:lnTo>
                  <a:lnTo>
                    <a:pt x="571" y="199"/>
                  </a:lnTo>
                  <a:lnTo>
                    <a:pt x="583" y="197"/>
                  </a:lnTo>
                  <a:lnTo>
                    <a:pt x="593" y="192"/>
                  </a:lnTo>
                  <a:lnTo>
                    <a:pt x="596" y="192"/>
                  </a:lnTo>
                  <a:lnTo>
                    <a:pt x="602" y="186"/>
                  </a:lnTo>
                  <a:lnTo>
                    <a:pt x="605" y="186"/>
                  </a:lnTo>
                  <a:lnTo>
                    <a:pt x="609" y="186"/>
                  </a:lnTo>
                  <a:lnTo>
                    <a:pt x="616" y="186"/>
                  </a:lnTo>
                  <a:lnTo>
                    <a:pt x="628" y="185"/>
                  </a:lnTo>
                  <a:lnTo>
                    <a:pt x="649" y="182"/>
                  </a:lnTo>
                  <a:lnTo>
                    <a:pt x="656" y="192"/>
                  </a:lnTo>
                  <a:lnTo>
                    <a:pt x="658" y="196"/>
                  </a:lnTo>
                  <a:close/>
                  <a:moveTo>
                    <a:pt x="425" y="94"/>
                  </a:moveTo>
                  <a:lnTo>
                    <a:pt x="429" y="98"/>
                  </a:lnTo>
                  <a:lnTo>
                    <a:pt x="433" y="96"/>
                  </a:lnTo>
                  <a:lnTo>
                    <a:pt x="438" y="95"/>
                  </a:lnTo>
                  <a:lnTo>
                    <a:pt x="442" y="94"/>
                  </a:lnTo>
                  <a:lnTo>
                    <a:pt x="448" y="113"/>
                  </a:lnTo>
                  <a:lnTo>
                    <a:pt x="440" y="143"/>
                  </a:lnTo>
                  <a:lnTo>
                    <a:pt x="435" y="150"/>
                  </a:lnTo>
                  <a:lnTo>
                    <a:pt x="433" y="154"/>
                  </a:lnTo>
                  <a:lnTo>
                    <a:pt x="436" y="151"/>
                  </a:lnTo>
                  <a:lnTo>
                    <a:pt x="438" y="150"/>
                  </a:lnTo>
                  <a:lnTo>
                    <a:pt x="444" y="146"/>
                  </a:lnTo>
                  <a:lnTo>
                    <a:pt x="446" y="144"/>
                  </a:lnTo>
                  <a:lnTo>
                    <a:pt x="447" y="143"/>
                  </a:lnTo>
                  <a:lnTo>
                    <a:pt x="448" y="140"/>
                  </a:lnTo>
                  <a:lnTo>
                    <a:pt x="452" y="140"/>
                  </a:lnTo>
                  <a:lnTo>
                    <a:pt x="452" y="151"/>
                  </a:lnTo>
                  <a:lnTo>
                    <a:pt x="442" y="156"/>
                  </a:lnTo>
                  <a:lnTo>
                    <a:pt x="442" y="162"/>
                  </a:lnTo>
                  <a:lnTo>
                    <a:pt x="435" y="162"/>
                  </a:lnTo>
                  <a:lnTo>
                    <a:pt x="433" y="162"/>
                  </a:lnTo>
                  <a:lnTo>
                    <a:pt x="435" y="171"/>
                  </a:lnTo>
                  <a:lnTo>
                    <a:pt x="433" y="174"/>
                  </a:lnTo>
                  <a:lnTo>
                    <a:pt x="433" y="176"/>
                  </a:lnTo>
                  <a:lnTo>
                    <a:pt x="432" y="177"/>
                  </a:lnTo>
                  <a:lnTo>
                    <a:pt x="431" y="178"/>
                  </a:lnTo>
                  <a:lnTo>
                    <a:pt x="420" y="182"/>
                  </a:lnTo>
                  <a:lnTo>
                    <a:pt x="420" y="184"/>
                  </a:lnTo>
                  <a:lnTo>
                    <a:pt x="420" y="185"/>
                  </a:lnTo>
                  <a:lnTo>
                    <a:pt x="423" y="192"/>
                  </a:lnTo>
                  <a:lnTo>
                    <a:pt x="421" y="192"/>
                  </a:lnTo>
                  <a:lnTo>
                    <a:pt x="414" y="200"/>
                  </a:lnTo>
                  <a:lnTo>
                    <a:pt x="417" y="207"/>
                  </a:lnTo>
                  <a:lnTo>
                    <a:pt x="417" y="208"/>
                  </a:lnTo>
                  <a:lnTo>
                    <a:pt x="420" y="214"/>
                  </a:lnTo>
                  <a:lnTo>
                    <a:pt x="421" y="218"/>
                  </a:lnTo>
                  <a:lnTo>
                    <a:pt x="423" y="222"/>
                  </a:lnTo>
                  <a:lnTo>
                    <a:pt x="417" y="230"/>
                  </a:lnTo>
                  <a:lnTo>
                    <a:pt x="420" y="233"/>
                  </a:lnTo>
                  <a:lnTo>
                    <a:pt x="427" y="223"/>
                  </a:lnTo>
                  <a:lnTo>
                    <a:pt x="428" y="221"/>
                  </a:lnTo>
                  <a:lnTo>
                    <a:pt x="433" y="214"/>
                  </a:lnTo>
                  <a:lnTo>
                    <a:pt x="435" y="210"/>
                  </a:lnTo>
                  <a:lnTo>
                    <a:pt x="436" y="210"/>
                  </a:lnTo>
                  <a:lnTo>
                    <a:pt x="443" y="210"/>
                  </a:lnTo>
                  <a:lnTo>
                    <a:pt x="447" y="197"/>
                  </a:lnTo>
                  <a:lnTo>
                    <a:pt x="450" y="186"/>
                  </a:lnTo>
                  <a:lnTo>
                    <a:pt x="457" y="197"/>
                  </a:lnTo>
                  <a:lnTo>
                    <a:pt x="454" y="206"/>
                  </a:lnTo>
                  <a:lnTo>
                    <a:pt x="459" y="208"/>
                  </a:lnTo>
                  <a:lnTo>
                    <a:pt x="466" y="207"/>
                  </a:lnTo>
                  <a:lnTo>
                    <a:pt x="467" y="208"/>
                  </a:lnTo>
                  <a:lnTo>
                    <a:pt x="466" y="210"/>
                  </a:lnTo>
                  <a:lnTo>
                    <a:pt x="465" y="214"/>
                  </a:lnTo>
                  <a:lnTo>
                    <a:pt x="462" y="225"/>
                  </a:lnTo>
                  <a:lnTo>
                    <a:pt x="457" y="231"/>
                  </a:lnTo>
                  <a:lnTo>
                    <a:pt x="455" y="238"/>
                  </a:lnTo>
                  <a:lnTo>
                    <a:pt x="454" y="240"/>
                  </a:lnTo>
                  <a:lnTo>
                    <a:pt x="454" y="242"/>
                  </a:lnTo>
                  <a:lnTo>
                    <a:pt x="444" y="245"/>
                  </a:lnTo>
                  <a:lnTo>
                    <a:pt x="443" y="233"/>
                  </a:lnTo>
                  <a:lnTo>
                    <a:pt x="443" y="223"/>
                  </a:lnTo>
                  <a:lnTo>
                    <a:pt x="438" y="222"/>
                  </a:lnTo>
                  <a:lnTo>
                    <a:pt x="436" y="222"/>
                  </a:lnTo>
                  <a:lnTo>
                    <a:pt x="435" y="233"/>
                  </a:lnTo>
                  <a:lnTo>
                    <a:pt x="435" y="240"/>
                  </a:lnTo>
                  <a:lnTo>
                    <a:pt x="429" y="242"/>
                  </a:lnTo>
                  <a:lnTo>
                    <a:pt x="429" y="253"/>
                  </a:lnTo>
                  <a:lnTo>
                    <a:pt x="418" y="264"/>
                  </a:lnTo>
                  <a:lnTo>
                    <a:pt x="416" y="267"/>
                  </a:lnTo>
                  <a:lnTo>
                    <a:pt x="414" y="268"/>
                  </a:lnTo>
                  <a:lnTo>
                    <a:pt x="409" y="264"/>
                  </a:lnTo>
                  <a:lnTo>
                    <a:pt x="406" y="261"/>
                  </a:lnTo>
                  <a:lnTo>
                    <a:pt x="397" y="257"/>
                  </a:lnTo>
                  <a:lnTo>
                    <a:pt x="391" y="256"/>
                  </a:lnTo>
                  <a:lnTo>
                    <a:pt x="399" y="242"/>
                  </a:lnTo>
                  <a:lnTo>
                    <a:pt x="410" y="226"/>
                  </a:lnTo>
                  <a:lnTo>
                    <a:pt x="416" y="219"/>
                  </a:lnTo>
                  <a:lnTo>
                    <a:pt x="414" y="219"/>
                  </a:lnTo>
                  <a:lnTo>
                    <a:pt x="409" y="218"/>
                  </a:lnTo>
                  <a:lnTo>
                    <a:pt x="408" y="218"/>
                  </a:lnTo>
                  <a:lnTo>
                    <a:pt x="406" y="221"/>
                  </a:lnTo>
                  <a:lnTo>
                    <a:pt x="401" y="229"/>
                  </a:lnTo>
                  <a:lnTo>
                    <a:pt x="399" y="231"/>
                  </a:lnTo>
                  <a:lnTo>
                    <a:pt x="398" y="231"/>
                  </a:lnTo>
                  <a:lnTo>
                    <a:pt x="384" y="248"/>
                  </a:lnTo>
                  <a:lnTo>
                    <a:pt x="378" y="257"/>
                  </a:lnTo>
                  <a:lnTo>
                    <a:pt x="369" y="267"/>
                  </a:lnTo>
                  <a:lnTo>
                    <a:pt x="356" y="268"/>
                  </a:lnTo>
                  <a:lnTo>
                    <a:pt x="358" y="263"/>
                  </a:lnTo>
                  <a:lnTo>
                    <a:pt x="360" y="260"/>
                  </a:lnTo>
                  <a:lnTo>
                    <a:pt x="380" y="230"/>
                  </a:lnTo>
                  <a:lnTo>
                    <a:pt x="383" y="226"/>
                  </a:lnTo>
                  <a:lnTo>
                    <a:pt x="375" y="216"/>
                  </a:lnTo>
                  <a:lnTo>
                    <a:pt x="378" y="215"/>
                  </a:lnTo>
                  <a:lnTo>
                    <a:pt x="388" y="219"/>
                  </a:lnTo>
                  <a:lnTo>
                    <a:pt x="391" y="216"/>
                  </a:lnTo>
                  <a:lnTo>
                    <a:pt x="390" y="215"/>
                  </a:lnTo>
                  <a:lnTo>
                    <a:pt x="388" y="214"/>
                  </a:lnTo>
                  <a:lnTo>
                    <a:pt x="376" y="208"/>
                  </a:lnTo>
                  <a:lnTo>
                    <a:pt x="378" y="201"/>
                  </a:lnTo>
                  <a:lnTo>
                    <a:pt x="386" y="196"/>
                  </a:lnTo>
                  <a:lnTo>
                    <a:pt x="401" y="185"/>
                  </a:lnTo>
                  <a:lnTo>
                    <a:pt x="408" y="188"/>
                  </a:lnTo>
                  <a:lnTo>
                    <a:pt x="412" y="191"/>
                  </a:lnTo>
                  <a:lnTo>
                    <a:pt x="412" y="189"/>
                  </a:lnTo>
                  <a:lnTo>
                    <a:pt x="413" y="188"/>
                  </a:lnTo>
                  <a:lnTo>
                    <a:pt x="414" y="184"/>
                  </a:lnTo>
                  <a:lnTo>
                    <a:pt x="410" y="180"/>
                  </a:lnTo>
                  <a:lnTo>
                    <a:pt x="402" y="176"/>
                  </a:lnTo>
                  <a:lnTo>
                    <a:pt x="402" y="169"/>
                  </a:lnTo>
                  <a:lnTo>
                    <a:pt x="402" y="165"/>
                  </a:lnTo>
                  <a:lnTo>
                    <a:pt x="402" y="162"/>
                  </a:lnTo>
                  <a:lnTo>
                    <a:pt x="403" y="162"/>
                  </a:lnTo>
                  <a:lnTo>
                    <a:pt x="408" y="161"/>
                  </a:lnTo>
                  <a:lnTo>
                    <a:pt x="413" y="161"/>
                  </a:lnTo>
                  <a:lnTo>
                    <a:pt x="417" y="166"/>
                  </a:lnTo>
                  <a:lnTo>
                    <a:pt x="418" y="169"/>
                  </a:lnTo>
                  <a:lnTo>
                    <a:pt x="420" y="167"/>
                  </a:lnTo>
                  <a:lnTo>
                    <a:pt x="424" y="163"/>
                  </a:lnTo>
                  <a:lnTo>
                    <a:pt x="418" y="151"/>
                  </a:lnTo>
                  <a:lnTo>
                    <a:pt x="406" y="154"/>
                  </a:lnTo>
                  <a:lnTo>
                    <a:pt x="403" y="154"/>
                  </a:lnTo>
                  <a:lnTo>
                    <a:pt x="399" y="147"/>
                  </a:lnTo>
                  <a:lnTo>
                    <a:pt x="402" y="136"/>
                  </a:lnTo>
                  <a:lnTo>
                    <a:pt x="408" y="137"/>
                  </a:lnTo>
                  <a:lnTo>
                    <a:pt x="409" y="136"/>
                  </a:lnTo>
                  <a:lnTo>
                    <a:pt x="412" y="133"/>
                  </a:lnTo>
                  <a:lnTo>
                    <a:pt x="414" y="131"/>
                  </a:lnTo>
                  <a:lnTo>
                    <a:pt x="416" y="129"/>
                  </a:lnTo>
                  <a:lnTo>
                    <a:pt x="409" y="124"/>
                  </a:lnTo>
                  <a:lnTo>
                    <a:pt x="413" y="113"/>
                  </a:lnTo>
                  <a:lnTo>
                    <a:pt x="417" y="102"/>
                  </a:lnTo>
                  <a:lnTo>
                    <a:pt x="417" y="98"/>
                  </a:lnTo>
                  <a:lnTo>
                    <a:pt x="420" y="96"/>
                  </a:lnTo>
                  <a:lnTo>
                    <a:pt x="425" y="94"/>
                  </a:lnTo>
                  <a:close/>
                  <a:moveTo>
                    <a:pt x="382" y="131"/>
                  </a:moveTo>
                  <a:lnTo>
                    <a:pt x="382" y="132"/>
                  </a:lnTo>
                  <a:lnTo>
                    <a:pt x="387" y="124"/>
                  </a:lnTo>
                  <a:lnTo>
                    <a:pt x="390" y="121"/>
                  </a:lnTo>
                  <a:lnTo>
                    <a:pt x="395" y="125"/>
                  </a:lnTo>
                  <a:lnTo>
                    <a:pt x="393" y="137"/>
                  </a:lnTo>
                  <a:lnTo>
                    <a:pt x="384" y="141"/>
                  </a:lnTo>
                  <a:lnTo>
                    <a:pt x="383" y="147"/>
                  </a:lnTo>
                  <a:lnTo>
                    <a:pt x="383" y="150"/>
                  </a:lnTo>
                  <a:lnTo>
                    <a:pt x="384" y="150"/>
                  </a:lnTo>
                  <a:lnTo>
                    <a:pt x="395" y="155"/>
                  </a:lnTo>
                  <a:lnTo>
                    <a:pt x="397" y="163"/>
                  </a:lnTo>
                  <a:lnTo>
                    <a:pt x="397" y="165"/>
                  </a:lnTo>
                  <a:lnTo>
                    <a:pt x="395" y="170"/>
                  </a:lnTo>
                  <a:lnTo>
                    <a:pt x="393" y="173"/>
                  </a:lnTo>
                  <a:lnTo>
                    <a:pt x="375" y="184"/>
                  </a:lnTo>
                  <a:lnTo>
                    <a:pt x="365" y="192"/>
                  </a:lnTo>
                  <a:lnTo>
                    <a:pt x="357" y="199"/>
                  </a:lnTo>
                  <a:lnTo>
                    <a:pt x="352" y="197"/>
                  </a:lnTo>
                  <a:lnTo>
                    <a:pt x="342" y="196"/>
                  </a:lnTo>
                  <a:lnTo>
                    <a:pt x="335" y="182"/>
                  </a:lnTo>
                  <a:lnTo>
                    <a:pt x="343" y="178"/>
                  </a:lnTo>
                  <a:lnTo>
                    <a:pt x="360" y="171"/>
                  </a:lnTo>
                  <a:lnTo>
                    <a:pt x="361" y="171"/>
                  </a:lnTo>
                  <a:lnTo>
                    <a:pt x="369" y="159"/>
                  </a:lnTo>
                  <a:lnTo>
                    <a:pt x="367" y="151"/>
                  </a:lnTo>
                  <a:lnTo>
                    <a:pt x="356" y="166"/>
                  </a:lnTo>
                  <a:lnTo>
                    <a:pt x="349" y="166"/>
                  </a:lnTo>
                  <a:lnTo>
                    <a:pt x="338" y="173"/>
                  </a:lnTo>
                  <a:lnTo>
                    <a:pt x="337" y="176"/>
                  </a:lnTo>
                  <a:lnTo>
                    <a:pt x="323" y="176"/>
                  </a:lnTo>
                  <a:lnTo>
                    <a:pt x="322" y="178"/>
                  </a:lnTo>
                  <a:lnTo>
                    <a:pt x="320" y="184"/>
                  </a:lnTo>
                  <a:lnTo>
                    <a:pt x="311" y="188"/>
                  </a:lnTo>
                  <a:lnTo>
                    <a:pt x="304" y="191"/>
                  </a:lnTo>
                  <a:lnTo>
                    <a:pt x="296" y="167"/>
                  </a:lnTo>
                  <a:lnTo>
                    <a:pt x="311" y="158"/>
                  </a:lnTo>
                  <a:lnTo>
                    <a:pt x="303" y="148"/>
                  </a:lnTo>
                  <a:lnTo>
                    <a:pt x="312" y="139"/>
                  </a:lnTo>
                  <a:lnTo>
                    <a:pt x="316" y="146"/>
                  </a:lnTo>
                  <a:lnTo>
                    <a:pt x="322" y="132"/>
                  </a:lnTo>
                  <a:lnTo>
                    <a:pt x="326" y="133"/>
                  </a:lnTo>
                  <a:lnTo>
                    <a:pt x="323" y="148"/>
                  </a:lnTo>
                  <a:lnTo>
                    <a:pt x="330" y="146"/>
                  </a:lnTo>
                  <a:lnTo>
                    <a:pt x="341" y="143"/>
                  </a:lnTo>
                  <a:lnTo>
                    <a:pt x="343" y="144"/>
                  </a:lnTo>
                  <a:lnTo>
                    <a:pt x="348" y="146"/>
                  </a:lnTo>
                  <a:lnTo>
                    <a:pt x="350" y="141"/>
                  </a:lnTo>
                  <a:lnTo>
                    <a:pt x="346" y="136"/>
                  </a:lnTo>
                  <a:lnTo>
                    <a:pt x="342" y="132"/>
                  </a:lnTo>
                  <a:lnTo>
                    <a:pt x="352" y="125"/>
                  </a:lnTo>
                  <a:lnTo>
                    <a:pt x="356" y="139"/>
                  </a:lnTo>
                  <a:lnTo>
                    <a:pt x="360" y="139"/>
                  </a:lnTo>
                  <a:lnTo>
                    <a:pt x="360" y="126"/>
                  </a:lnTo>
                  <a:lnTo>
                    <a:pt x="365" y="125"/>
                  </a:lnTo>
                  <a:lnTo>
                    <a:pt x="360" y="117"/>
                  </a:lnTo>
                  <a:lnTo>
                    <a:pt x="361" y="116"/>
                  </a:lnTo>
                  <a:lnTo>
                    <a:pt x="363" y="113"/>
                  </a:lnTo>
                  <a:lnTo>
                    <a:pt x="357" y="96"/>
                  </a:lnTo>
                  <a:lnTo>
                    <a:pt x="358" y="87"/>
                  </a:lnTo>
                  <a:lnTo>
                    <a:pt x="367" y="86"/>
                  </a:lnTo>
                  <a:lnTo>
                    <a:pt x="371" y="83"/>
                  </a:lnTo>
                  <a:lnTo>
                    <a:pt x="371" y="87"/>
                  </a:lnTo>
                  <a:lnTo>
                    <a:pt x="371" y="95"/>
                  </a:lnTo>
                  <a:lnTo>
                    <a:pt x="375" y="106"/>
                  </a:lnTo>
                  <a:lnTo>
                    <a:pt x="386" y="111"/>
                  </a:lnTo>
                  <a:lnTo>
                    <a:pt x="380" y="129"/>
                  </a:lnTo>
                  <a:lnTo>
                    <a:pt x="382" y="131"/>
                  </a:lnTo>
                  <a:close/>
                  <a:moveTo>
                    <a:pt x="410" y="106"/>
                  </a:moveTo>
                  <a:lnTo>
                    <a:pt x="402" y="118"/>
                  </a:lnTo>
                  <a:lnTo>
                    <a:pt x="401" y="116"/>
                  </a:lnTo>
                  <a:lnTo>
                    <a:pt x="398" y="111"/>
                  </a:lnTo>
                  <a:lnTo>
                    <a:pt x="399" y="107"/>
                  </a:lnTo>
                  <a:lnTo>
                    <a:pt x="399" y="106"/>
                  </a:lnTo>
                  <a:lnTo>
                    <a:pt x="398" y="96"/>
                  </a:lnTo>
                  <a:lnTo>
                    <a:pt x="398" y="91"/>
                  </a:lnTo>
                  <a:lnTo>
                    <a:pt x="402" y="80"/>
                  </a:lnTo>
                  <a:lnTo>
                    <a:pt x="405" y="73"/>
                  </a:lnTo>
                  <a:lnTo>
                    <a:pt x="406" y="71"/>
                  </a:lnTo>
                  <a:lnTo>
                    <a:pt x="408" y="66"/>
                  </a:lnTo>
                  <a:lnTo>
                    <a:pt x="409" y="60"/>
                  </a:lnTo>
                  <a:lnTo>
                    <a:pt x="412" y="56"/>
                  </a:lnTo>
                  <a:lnTo>
                    <a:pt x="413" y="54"/>
                  </a:lnTo>
                  <a:lnTo>
                    <a:pt x="417" y="50"/>
                  </a:lnTo>
                  <a:lnTo>
                    <a:pt x="428" y="46"/>
                  </a:lnTo>
                  <a:lnTo>
                    <a:pt x="433" y="42"/>
                  </a:lnTo>
                  <a:lnTo>
                    <a:pt x="438" y="30"/>
                  </a:lnTo>
                  <a:lnTo>
                    <a:pt x="436" y="20"/>
                  </a:lnTo>
                  <a:lnTo>
                    <a:pt x="440" y="15"/>
                  </a:lnTo>
                  <a:lnTo>
                    <a:pt x="462" y="0"/>
                  </a:lnTo>
                  <a:lnTo>
                    <a:pt x="463" y="0"/>
                  </a:lnTo>
                  <a:lnTo>
                    <a:pt x="467" y="9"/>
                  </a:lnTo>
                  <a:lnTo>
                    <a:pt x="467" y="15"/>
                  </a:lnTo>
                  <a:lnTo>
                    <a:pt x="462" y="19"/>
                  </a:lnTo>
                  <a:lnTo>
                    <a:pt x="459" y="35"/>
                  </a:lnTo>
                  <a:lnTo>
                    <a:pt x="459" y="42"/>
                  </a:lnTo>
                  <a:lnTo>
                    <a:pt x="443" y="64"/>
                  </a:lnTo>
                  <a:lnTo>
                    <a:pt x="438" y="79"/>
                  </a:lnTo>
                  <a:lnTo>
                    <a:pt x="421" y="91"/>
                  </a:lnTo>
                  <a:lnTo>
                    <a:pt x="417" y="92"/>
                  </a:lnTo>
                  <a:lnTo>
                    <a:pt x="413" y="92"/>
                  </a:lnTo>
                  <a:lnTo>
                    <a:pt x="410" y="106"/>
                  </a:lnTo>
                  <a:close/>
                </a:path>
              </a:pathLst>
            </a:custGeom>
            <a:solidFill>
              <a:srgbClr val="EDE39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217" name="Freeform 34"/>
            <p:cNvSpPr>
              <a:spLocks noEditPoints="1"/>
            </p:cNvSpPr>
            <p:nvPr/>
          </p:nvSpPr>
          <p:spPr bwMode="auto">
            <a:xfrm>
              <a:off x="3871" y="391"/>
              <a:ext cx="1404" cy="839"/>
            </a:xfrm>
            <a:custGeom>
              <a:avLst/>
              <a:gdLst>
                <a:gd name="T0" fmla="*/ 385 w 1404"/>
                <a:gd name="T1" fmla="*/ 390 h 839"/>
                <a:gd name="T2" fmla="*/ 372 w 1404"/>
                <a:gd name="T3" fmla="*/ 422 h 839"/>
                <a:gd name="T4" fmla="*/ 612 w 1404"/>
                <a:gd name="T5" fmla="*/ 176 h 839"/>
                <a:gd name="T6" fmla="*/ 686 w 1404"/>
                <a:gd name="T7" fmla="*/ 215 h 839"/>
                <a:gd name="T8" fmla="*/ 646 w 1404"/>
                <a:gd name="T9" fmla="*/ 283 h 839"/>
                <a:gd name="T10" fmla="*/ 894 w 1404"/>
                <a:gd name="T11" fmla="*/ 48 h 839"/>
                <a:gd name="T12" fmla="*/ 732 w 1404"/>
                <a:gd name="T13" fmla="*/ 215 h 839"/>
                <a:gd name="T14" fmla="*/ 119 w 1404"/>
                <a:gd name="T15" fmla="*/ 748 h 839"/>
                <a:gd name="T16" fmla="*/ 1306 w 1404"/>
                <a:gd name="T17" fmla="*/ 287 h 839"/>
                <a:gd name="T18" fmla="*/ 1340 w 1404"/>
                <a:gd name="T19" fmla="*/ 324 h 839"/>
                <a:gd name="T20" fmla="*/ 1285 w 1404"/>
                <a:gd name="T21" fmla="*/ 318 h 839"/>
                <a:gd name="T22" fmla="*/ 1180 w 1404"/>
                <a:gd name="T23" fmla="*/ 253 h 839"/>
                <a:gd name="T24" fmla="*/ 1352 w 1404"/>
                <a:gd name="T25" fmla="*/ 160 h 839"/>
                <a:gd name="T26" fmla="*/ 1197 w 1404"/>
                <a:gd name="T27" fmla="*/ 82 h 839"/>
                <a:gd name="T28" fmla="*/ 1111 w 1404"/>
                <a:gd name="T29" fmla="*/ 216 h 839"/>
                <a:gd name="T30" fmla="*/ 1076 w 1404"/>
                <a:gd name="T31" fmla="*/ 81 h 839"/>
                <a:gd name="T32" fmla="*/ 1021 w 1404"/>
                <a:gd name="T33" fmla="*/ 71 h 839"/>
                <a:gd name="T34" fmla="*/ 960 w 1404"/>
                <a:gd name="T35" fmla="*/ 116 h 839"/>
                <a:gd name="T36" fmla="*/ 840 w 1404"/>
                <a:gd name="T37" fmla="*/ 270 h 839"/>
                <a:gd name="T38" fmla="*/ 858 w 1404"/>
                <a:gd name="T39" fmla="*/ 96 h 839"/>
                <a:gd name="T40" fmla="*/ 769 w 1404"/>
                <a:gd name="T41" fmla="*/ 134 h 839"/>
                <a:gd name="T42" fmla="*/ 699 w 1404"/>
                <a:gd name="T43" fmla="*/ 279 h 839"/>
                <a:gd name="T44" fmla="*/ 676 w 1404"/>
                <a:gd name="T45" fmla="*/ 373 h 839"/>
                <a:gd name="T46" fmla="*/ 599 w 1404"/>
                <a:gd name="T47" fmla="*/ 332 h 839"/>
                <a:gd name="T48" fmla="*/ 524 w 1404"/>
                <a:gd name="T49" fmla="*/ 317 h 839"/>
                <a:gd name="T50" fmla="*/ 567 w 1404"/>
                <a:gd name="T51" fmla="*/ 382 h 839"/>
                <a:gd name="T52" fmla="*/ 517 w 1404"/>
                <a:gd name="T53" fmla="*/ 407 h 839"/>
                <a:gd name="T54" fmla="*/ 461 w 1404"/>
                <a:gd name="T55" fmla="*/ 446 h 839"/>
                <a:gd name="T56" fmla="*/ 402 w 1404"/>
                <a:gd name="T57" fmla="*/ 588 h 839"/>
                <a:gd name="T58" fmla="*/ 383 w 1404"/>
                <a:gd name="T59" fmla="*/ 474 h 839"/>
                <a:gd name="T60" fmla="*/ 372 w 1404"/>
                <a:gd name="T61" fmla="*/ 475 h 839"/>
                <a:gd name="T62" fmla="*/ 315 w 1404"/>
                <a:gd name="T63" fmla="*/ 536 h 839"/>
                <a:gd name="T64" fmla="*/ 297 w 1404"/>
                <a:gd name="T65" fmla="*/ 520 h 839"/>
                <a:gd name="T66" fmla="*/ 274 w 1404"/>
                <a:gd name="T67" fmla="*/ 596 h 839"/>
                <a:gd name="T68" fmla="*/ 244 w 1404"/>
                <a:gd name="T69" fmla="*/ 639 h 839"/>
                <a:gd name="T70" fmla="*/ 194 w 1404"/>
                <a:gd name="T71" fmla="*/ 695 h 839"/>
                <a:gd name="T72" fmla="*/ 182 w 1404"/>
                <a:gd name="T73" fmla="*/ 744 h 839"/>
                <a:gd name="T74" fmla="*/ 97 w 1404"/>
                <a:gd name="T75" fmla="*/ 801 h 839"/>
                <a:gd name="T76" fmla="*/ 322 w 1404"/>
                <a:gd name="T77" fmla="*/ 797 h 839"/>
                <a:gd name="T78" fmla="*/ 447 w 1404"/>
                <a:gd name="T79" fmla="*/ 735 h 839"/>
                <a:gd name="T80" fmla="*/ 499 w 1404"/>
                <a:gd name="T81" fmla="*/ 632 h 839"/>
                <a:gd name="T82" fmla="*/ 624 w 1404"/>
                <a:gd name="T83" fmla="*/ 651 h 839"/>
                <a:gd name="T84" fmla="*/ 736 w 1404"/>
                <a:gd name="T85" fmla="*/ 722 h 839"/>
                <a:gd name="T86" fmla="*/ 875 w 1404"/>
                <a:gd name="T87" fmla="*/ 697 h 839"/>
                <a:gd name="T88" fmla="*/ 932 w 1404"/>
                <a:gd name="T89" fmla="*/ 626 h 839"/>
                <a:gd name="T90" fmla="*/ 945 w 1404"/>
                <a:gd name="T91" fmla="*/ 509 h 839"/>
                <a:gd name="T92" fmla="*/ 950 w 1404"/>
                <a:gd name="T93" fmla="*/ 423 h 839"/>
                <a:gd name="T94" fmla="*/ 1018 w 1404"/>
                <a:gd name="T95" fmla="*/ 326 h 839"/>
                <a:gd name="T96" fmla="*/ 1081 w 1404"/>
                <a:gd name="T97" fmla="*/ 275 h 839"/>
                <a:gd name="T98" fmla="*/ 1220 w 1404"/>
                <a:gd name="T99" fmla="*/ 343 h 839"/>
                <a:gd name="T100" fmla="*/ 1239 w 1404"/>
                <a:gd name="T101" fmla="*/ 504 h 839"/>
                <a:gd name="T102" fmla="*/ 1276 w 1404"/>
                <a:gd name="T103" fmla="*/ 441 h 839"/>
                <a:gd name="T104" fmla="*/ 1369 w 1404"/>
                <a:gd name="T105" fmla="*/ 354 h 839"/>
                <a:gd name="T106" fmla="*/ 327 w 1404"/>
                <a:gd name="T107" fmla="*/ 381 h 839"/>
                <a:gd name="T108" fmla="*/ 49 w 1404"/>
                <a:gd name="T109" fmla="*/ 731 h 839"/>
                <a:gd name="T110" fmla="*/ 18 w 1404"/>
                <a:gd name="T111" fmla="*/ 771 h 839"/>
                <a:gd name="T112" fmla="*/ 276 w 1404"/>
                <a:gd name="T113" fmla="*/ 384 h 839"/>
                <a:gd name="T114" fmla="*/ 237 w 1404"/>
                <a:gd name="T115" fmla="*/ 498 h 839"/>
                <a:gd name="T116" fmla="*/ 182 w 1404"/>
                <a:gd name="T117" fmla="*/ 635 h 839"/>
                <a:gd name="T118" fmla="*/ 182 w 1404"/>
                <a:gd name="T119" fmla="*/ 545 h 839"/>
                <a:gd name="T120" fmla="*/ 126 w 1404"/>
                <a:gd name="T121" fmla="*/ 580 h 839"/>
                <a:gd name="T122" fmla="*/ 311 w 1404"/>
                <a:gd name="T123" fmla="*/ 486 h 8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404" h="839">
                  <a:moveTo>
                    <a:pt x="461" y="415"/>
                  </a:moveTo>
                  <a:lnTo>
                    <a:pt x="449" y="418"/>
                  </a:lnTo>
                  <a:lnTo>
                    <a:pt x="447" y="427"/>
                  </a:lnTo>
                  <a:lnTo>
                    <a:pt x="446" y="437"/>
                  </a:lnTo>
                  <a:lnTo>
                    <a:pt x="446" y="445"/>
                  </a:lnTo>
                  <a:lnTo>
                    <a:pt x="464" y="438"/>
                  </a:lnTo>
                  <a:lnTo>
                    <a:pt x="462" y="435"/>
                  </a:lnTo>
                  <a:lnTo>
                    <a:pt x="458" y="426"/>
                  </a:lnTo>
                  <a:lnTo>
                    <a:pt x="464" y="418"/>
                  </a:lnTo>
                  <a:lnTo>
                    <a:pt x="461" y="415"/>
                  </a:lnTo>
                  <a:close/>
                  <a:moveTo>
                    <a:pt x="536" y="292"/>
                  </a:moveTo>
                  <a:lnTo>
                    <a:pt x="535" y="306"/>
                  </a:lnTo>
                  <a:lnTo>
                    <a:pt x="541" y="310"/>
                  </a:lnTo>
                  <a:lnTo>
                    <a:pt x="550" y="290"/>
                  </a:lnTo>
                  <a:lnTo>
                    <a:pt x="537" y="279"/>
                  </a:lnTo>
                  <a:lnTo>
                    <a:pt x="532" y="285"/>
                  </a:lnTo>
                  <a:lnTo>
                    <a:pt x="537" y="291"/>
                  </a:lnTo>
                  <a:lnTo>
                    <a:pt x="536" y="292"/>
                  </a:lnTo>
                  <a:close/>
                  <a:moveTo>
                    <a:pt x="462" y="401"/>
                  </a:moveTo>
                  <a:lnTo>
                    <a:pt x="468" y="410"/>
                  </a:lnTo>
                  <a:lnTo>
                    <a:pt x="473" y="405"/>
                  </a:lnTo>
                  <a:lnTo>
                    <a:pt x="481" y="401"/>
                  </a:lnTo>
                  <a:lnTo>
                    <a:pt x="480" y="400"/>
                  </a:lnTo>
                  <a:lnTo>
                    <a:pt x="488" y="395"/>
                  </a:lnTo>
                  <a:lnTo>
                    <a:pt x="485" y="389"/>
                  </a:lnTo>
                  <a:lnTo>
                    <a:pt x="483" y="390"/>
                  </a:lnTo>
                  <a:lnTo>
                    <a:pt x="479" y="392"/>
                  </a:lnTo>
                  <a:lnTo>
                    <a:pt x="481" y="389"/>
                  </a:lnTo>
                  <a:lnTo>
                    <a:pt x="485" y="381"/>
                  </a:lnTo>
                  <a:lnTo>
                    <a:pt x="487" y="378"/>
                  </a:lnTo>
                  <a:lnTo>
                    <a:pt x="484" y="373"/>
                  </a:lnTo>
                  <a:lnTo>
                    <a:pt x="479" y="382"/>
                  </a:lnTo>
                  <a:lnTo>
                    <a:pt x="476" y="388"/>
                  </a:lnTo>
                  <a:lnTo>
                    <a:pt x="476" y="389"/>
                  </a:lnTo>
                  <a:lnTo>
                    <a:pt x="469" y="380"/>
                  </a:lnTo>
                  <a:lnTo>
                    <a:pt x="458" y="388"/>
                  </a:lnTo>
                  <a:lnTo>
                    <a:pt x="462" y="401"/>
                  </a:lnTo>
                  <a:close/>
                  <a:moveTo>
                    <a:pt x="385" y="390"/>
                  </a:moveTo>
                  <a:lnTo>
                    <a:pt x="382" y="392"/>
                  </a:lnTo>
                  <a:lnTo>
                    <a:pt x="382" y="395"/>
                  </a:lnTo>
                  <a:lnTo>
                    <a:pt x="389" y="399"/>
                  </a:lnTo>
                  <a:lnTo>
                    <a:pt x="390" y="397"/>
                  </a:lnTo>
                  <a:lnTo>
                    <a:pt x="393" y="397"/>
                  </a:lnTo>
                  <a:lnTo>
                    <a:pt x="394" y="395"/>
                  </a:lnTo>
                  <a:lnTo>
                    <a:pt x="393" y="393"/>
                  </a:lnTo>
                  <a:lnTo>
                    <a:pt x="391" y="395"/>
                  </a:lnTo>
                  <a:lnTo>
                    <a:pt x="387" y="393"/>
                  </a:lnTo>
                  <a:lnTo>
                    <a:pt x="387" y="392"/>
                  </a:lnTo>
                  <a:lnTo>
                    <a:pt x="385" y="390"/>
                  </a:lnTo>
                  <a:close/>
                  <a:moveTo>
                    <a:pt x="431" y="378"/>
                  </a:moveTo>
                  <a:lnTo>
                    <a:pt x="434" y="381"/>
                  </a:lnTo>
                  <a:lnTo>
                    <a:pt x="435" y="378"/>
                  </a:lnTo>
                  <a:lnTo>
                    <a:pt x="441" y="370"/>
                  </a:lnTo>
                  <a:lnTo>
                    <a:pt x="445" y="374"/>
                  </a:lnTo>
                  <a:lnTo>
                    <a:pt x="446" y="384"/>
                  </a:lnTo>
                  <a:lnTo>
                    <a:pt x="450" y="380"/>
                  </a:lnTo>
                  <a:lnTo>
                    <a:pt x="460" y="374"/>
                  </a:lnTo>
                  <a:lnTo>
                    <a:pt x="456" y="362"/>
                  </a:lnTo>
                  <a:lnTo>
                    <a:pt x="461" y="337"/>
                  </a:lnTo>
                  <a:lnTo>
                    <a:pt x="456" y="333"/>
                  </a:lnTo>
                  <a:lnTo>
                    <a:pt x="451" y="330"/>
                  </a:lnTo>
                  <a:lnTo>
                    <a:pt x="436" y="332"/>
                  </a:lnTo>
                  <a:lnTo>
                    <a:pt x="436" y="333"/>
                  </a:lnTo>
                  <a:lnTo>
                    <a:pt x="435" y="340"/>
                  </a:lnTo>
                  <a:lnTo>
                    <a:pt x="426" y="348"/>
                  </a:lnTo>
                  <a:lnTo>
                    <a:pt x="426" y="374"/>
                  </a:lnTo>
                  <a:lnTo>
                    <a:pt x="428" y="377"/>
                  </a:lnTo>
                  <a:lnTo>
                    <a:pt x="431" y="378"/>
                  </a:lnTo>
                  <a:close/>
                  <a:moveTo>
                    <a:pt x="363" y="418"/>
                  </a:moveTo>
                  <a:lnTo>
                    <a:pt x="356" y="420"/>
                  </a:lnTo>
                  <a:lnTo>
                    <a:pt x="353" y="426"/>
                  </a:lnTo>
                  <a:lnTo>
                    <a:pt x="351" y="433"/>
                  </a:lnTo>
                  <a:lnTo>
                    <a:pt x="348" y="441"/>
                  </a:lnTo>
                  <a:lnTo>
                    <a:pt x="348" y="444"/>
                  </a:lnTo>
                  <a:lnTo>
                    <a:pt x="372" y="435"/>
                  </a:lnTo>
                  <a:lnTo>
                    <a:pt x="372" y="422"/>
                  </a:lnTo>
                  <a:lnTo>
                    <a:pt x="374" y="420"/>
                  </a:lnTo>
                  <a:lnTo>
                    <a:pt x="381" y="405"/>
                  </a:lnTo>
                  <a:lnTo>
                    <a:pt x="375" y="399"/>
                  </a:lnTo>
                  <a:lnTo>
                    <a:pt x="363" y="418"/>
                  </a:lnTo>
                  <a:close/>
                  <a:moveTo>
                    <a:pt x="558" y="224"/>
                  </a:moveTo>
                  <a:lnTo>
                    <a:pt x="569" y="223"/>
                  </a:lnTo>
                  <a:lnTo>
                    <a:pt x="571" y="217"/>
                  </a:lnTo>
                  <a:lnTo>
                    <a:pt x="578" y="216"/>
                  </a:lnTo>
                  <a:lnTo>
                    <a:pt x="581" y="220"/>
                  </a:lnTo>
                  <a:lnTo>
                    <a:pt x="571" y="240"/>
                  </a:lnTo>
                  <a:lnTo>
                    <a:pt x="573" y="251"/>
                  </a:lnTo>
                  <a:lnTo>
                    <a:pt x="582" y="247"/>
                  </a:lnTo>
                  <a:lnTo>
                    <a:pt x="584" y="240"/>
                  </a:lnTo>
                  <a:lnTo>
                    <a:pt x="589" y="247"/>
                  </a:lnTo>
                  <a:lnTo>
                    <a:pt x="609" y="240"/>
                  </a:lnTo>
                  <a:lnTo>
                    <a:pt x="614" y="230"/>
                  </a:lnTo>
                  <a:lnTo>
                    <a:pt x="620" y="235"/>
                  </a:lnTo>
                  <a:lnTo>
                    <a:pt x="623" y="234"/>
                  </a:lnTo>
                  <a:lnTo>
                    <a:pt x="639" y="228"/>
                  </a:lnTo>
                  <a:lnTo>
                    <a:pt x="637" y="220"/>
                  </a:lnTo>
                  <a:lnTo>
                    <a:pt x="644" y="219"/>
                  </a:lnTo>
                  <a:lnTo>
                    <a:pt x="656" y="195"/>
                  </a:lnTo>
                  <a:lnTo>
                    <a:pt x="674" y="160"/>
                  </a:lnTo>
                  <a:lnTo>
                    <a:pt x="682" y="153"/>
                  </a:lnTo>
                  <a:lnTo>
                    <a:pt x="665" y="138"/>
                  </a:lnTo>
                  <a:lnTo>
                    <a:pt x="661" y="152"/>
                  </a:lnTo>
                  <a:lnTo>
                    <a:pt x="656" y="150"/>
                  </a:lnTo>
                  <a:lnTo>
                    <a:pt x="654" y="150"/>
                  </a:lnTo>
                  <a:lnTo>
                    <a:pt x="652" y="157"/>
                  </a:lnTo>
                  <a:lnTo>
                    <a:pt x="646" y="153"/>
                  </a:lnTo>
                  <a:lnTo>
                    <a:pt x="641" y="161"/>
                  </a:lnTo>
                  <a:lnTo>
                    <a:pt x="652" y="174"/>
                  </a:lnTo>
                  <a:lnTo>
                    <a:pt x="638" y="189"/>
                  </a:lnTo>
                  <a:lnTo>
                    <a:pt x="633" y="185"/>
                  </a:lnTo>
                  <a:lnTo>
                    <a:pt x="631" y="178"/>
                  </a:lnTo>
                  <a:lnTo>
                    <a:pt x="619" y="171"/>
                  </a:lnTo>
                  <a:lnTo>
                    <a:pt x="619" y="170"/>
                  </a:lnTo>
                  <a:lnTo>
                    <a:pt x="612" y="176"/>
                  </a:lnTo>
                  <a:lnTo>
                    <a:pt x="619" y="183"/>
                  </a:lnTo>
                  <a:lnTo>
                    <a:pt x="619" y="191"/>
                  </a:lnTo>
                  <a:lnTo>
                    <a:pt x="624" y="200"/>
                  </a:lnTo>
                  <a:lnTo>
                    <a:pt x="616" y="205"/>
                  </a:lnTo>
                  <a:lnTo>
                    <a:pt x="607" y="204"/>
                  </a:lnTo>
                  <a:lnTo>
                    <a:pt x="609" y="191"/>
                  </a:lnTo>
                  <a:lnTo>
                    <a:pt x="601" y="185"/>
                  </a:lnTo>
                  <a:lnTo>
                    <a:pt x="596" y="193"/>
                  </a:lnTo>
                  <a:lnTo>
                    <a:pt x="588" y="186"/>
                  </a:lnTo>
                  <a:lnTo>
                    <a:pt x="584" y="202"/>
                  </a:lnTo>
                  <a:lnTo>
                    <a:pt x="577" y="197"/>
                  </a:lnTo>
                  <a:lnTo>
                    <a:pt x="574" y="200"/>
                  </a:lnTo>
                  <a:lnTo>
                    <a:pt x="574" y="206"/>
                  </a:lnTo>
                  <a:lnTo>
                    <a:pt x="570" y="209"/>
                  </a:lnTo>
                  <a:lnTo>
                    <a:pt x="552" y="205"/>
                  </a:lnTo>
                  <a:lnTo>
                    <a:pt x="552" y="212"/>
                  </a:lnTo>
                  <a:lnTo>
                    <a:pt x="556" y="215"/>
                  </a:lnTo>
                  <a:lnTo>
                    <a:pt x="558" y="224"/>
                  </a:lnTo>
                  <a:close/>
                  <a:moveTo>
                    <a:pt x="370" y="382"/>
                  </a:moveTo>
                  <a:lnTo>
                    <a:pt x="378" y="382"/>
                  </a:lnTo>
                  <a:lnTo>
                    <a:pt x="386" y="384"/>
                  </a:lnTo>
                  <a:lnTo>
                    <a:pt x="386" y="382"/>
                  </a:lnTo>
                  <a:lnTo>
                    <a:pt x="397" y="370"/>
                  </a:lnTo>
                  <a:lnTo>
                    <a:pt x="381" y="355"/>
                  </a:lnTo>
                  <a:lnTo>
                    <a:pt x="381" y="347"/>
                  </a:lnTo>
                  <a:lnTo>
                    <a:pt x="375" y="345"/>
                  </a:lnTo>
                  <a:lnTo>
                    <a:pt x="372" y="355"/>
                  </a:lnTo>
                  <a:lnTo>
                    <a:pt x="368" y="354"/>
                  </a:lnTo>
                  <a:lnTo>
                    <a:pt x="367" y="344"/>
                  </a:lnTo>
                  <a:lnTo>
                    <a:pt x="359" y="336"/>
                  </a:lnTo>
                  <a:lnTo>
                    <a:pt x="359" y="328"/>
                  </a:lnTo>
                  <a:lnTo>
                    <a:pt x="353" y="322"/>
                  </a:lnTo>
                  <a:lnTo>
                    <a:pt x="348" y="332"/>
                  </a:lnTo>
                  <a:lnTo>
                    <a:pt x="348" y="333"/>
                  </a:lnTo>
                  <a:lnTo>
                    <a:pt x="346" y="343"/>
                  </a:lnTo>
                  <a:lnTo>
                    <a:pt x="356" y="350"/>
                  </a:lnTo>
                  <a:lnTo>
                    <a:pt x="370" y="382"/>
                  </a:lnTo>
                  <a:close/>
                  <a:moveTo>
                    <a:pt x="686" y="215"/>
                  </a:moveTo>
                  <a:lnTo>
                    <a:pt x="671" y="221"/>
                  </a:lnTo>
                  <a:lnTo>
                    <a:pt x="668" y="232"/>
                  </a:lnTo>
                  <a:lnTo>
                    <a:pt x="661" y="220"/>
                  </a:lnTo>
                  <a:lnTo>
                    <a:pt x="657" y="225"/>
                  </a:lnTo>
                  <a:lnTo>
                    <a:pt x="663" y="232"/>
                  </a:lnTo>
                  <a:lnTo>
                    <a:pt x="663" y="234"/>
                  </a:lnTo>
                  <a:lnTo>
                    <a:pt x="660" y="238"/>
                  </a:lnTo>
                  <a:lnTo>
                    <a:pt x="656" y="235"/>
                  </a:lnTo>
                  <a:lnTo>
                    <a:pt x="653" y="234"/>
                  </a:lnTo>
                  <a:lnTo>
                    <a:pt x="649" y="238"/>
                  </a:lnTo>
                  <a:lnTo>
                    <a:pt x="641" y="246"/>
                  </a:lnTo>
                  <a:lnTo>
                    <a:pt x="638" y="251"/>
                  </a:lnTo>
                  <a:lnTo>
                    <a:pt x="642" y="261"/>
                  </a:lnTo>
                  <a:lnTo>
                    <a:pt x="642" y="270"/>
                  </a:lnTo>
                  <a:lnTo>
                    <a:pt x="650" y="276"/>
                  </a:lnTo>
                  <a:lnTo>
                    <a:pt x="656" y="270"/>
                  </a:lnTo>
                  <a:lnTo>
                    <a:pt x="664" y="262"/>
                  </a:lnTo>
                  <a:lnTo>
                    <a:pt x="660" y="287"/>
                  </a:lnTo>
                  <a:lnTo>
                    <a:pt x="669" y="292"/>
                  </a:lnTo>
                  <a:lnTo>
                    <a:pt x="679" y="281"/>
                  </a:lnTo>
                  <a:lnTo>
                    <a:pt x="682" y="280"/>
                  </a:lnTo>
                  <a:lnTo>
                    <a:pt x="676" y="275"/>
                  </a:lnTo>
                  <a:lnTo>
                    <a:pt x="690" y="258"/>
                  </a:lnTo>
                  <a:lnTo>
                    <a:pt x="701" y="246"/>
                  </a:lnTo>
                  <a:lnTo>
                    <a:pt x="704" y="243"/>
                  </a:lnTo>
                  <a:lnTo>
                    <a:pt x="701" y="227"/>
                  </a:lnTo>
                  <a:lnTo>
                    <a:pt x="699" y="227"/>
                  </a:lnTo>
                  <a:lnTo>
                    <a:pt x="693" y="223"/>
                  </a:lnTo>
                  <a:lnTo>
                    <a:pt x="694" y="215"/>
                  </a:lnTo>
                  <a:lnTo>
                    <a:pt x="687" y="198"/>
                  </a:lnTo>
                  <a:lnTo>
                    <a:pt x="675" y="202"/>
                  </a:lnTo>
                  <a:lnTo>
                    <a:pt x="686" y="215"/>
                  </a:lnTo>
                  <a:close/>
                  <a:moveTo>
                    <a:pt x="783" y="55"/>
                  </a:moveTo>
                  <a:lnTo>
                    <a:pt x="774" y="51"/>
                  </a:lnTo>
                  <a:lnTo>
                    <a:pt x="768" y="67"/>
                  </a:lnTo>
                  <a:lnTo>
                    <a:pt x="781" y="74"/>
                  </a:lnTo>
                  <a:lnTo>
                    <a:pt x="783" y="55"/>
                  </a:lnTo>
                  <a:close/>
                  <a:moveTo>
                    <a:pt x="646" y="283"/>
                  </a:moveTo>
                  <a:lnTo>
                    <a:pt x="645" y="281"/>
                  </a:lnTo>
                  <a:lnTo>
                    <a:pt x="637" y="280"/>
                  </a:lnTo>
                  <a:lnTo>
                    <a:pt x="630" y="270"/>
                  </a:lnTo>
                  <a:lnTo>
                    <a:pt x="624" y="272"/>
                  </a:lnTo>
                  <a:lnTo>
                    <a:pt x="609" y="277"/>
                  </a:lnTo>
                  <a:lnTo>
                    <a:pt x="604" y="284"/>
                  </a:lnTo>
                  <a:lnTo>
                    <a:pt x="597" y="281"/>
                  </a:lnTo>
                  <a:lnTo>
                    <a:pt x="597" y="283"/>
                  </a:lnTo>
                  <a:lnTo>
                    <a:pt x="596" y="287"/>
                  </a:lnTo>
                  <a:lnTo>
                    <a:pt x="609" y="298"/>
                  </a:lnTo>
                  <a:lnTo>
                    <a:pt x="611" y="299"/>
                  </a:lnTo>
                  <a:lnTo>
                    <a:pt x="631" y="305"/>
                  </a:lnTo>
                  <a:lnTo>
                    <a:pt x="656" y="302"/>
                  </a:lnTo>
                  <a:lnTo>
                    <a:pt x="650" y="291"/>
                  </a:lnTo>
                  <a:lnTo>
                    <a:pt x="646" y="283"/>
                  </a:lnTo>
                  <a:close/>
                  <a:moveTo>
                    <a:pt x="1363" y="127"/>
                  </a:moveTo>
                  <a:lnTo>
                    <a:pt x="1364" y="126"/>
                  </a:lnTo>
                  <a:lnTo>
                    <a:pt x="1363" y="123"/>
                  </a:lnTo>
                  <a:lnTo>
                    <a:pt x="1362" y="123"/>
                  </a:lnTo>
                  <a:lnTo>
                    <a:pt x="1358" y="118"/>
                  </a:lnTo>
                  <a:lnTo>
                    <a:pt x="1356" y="119"/>
                  </a:lnTo>
                  <a:lnTo>
                    <a:pt x="1362" y="126"/>
                  </a:lnTo>
                  <a:lnTo>
                    <a:pt x="1363" y="127"/>
                  </a:lnTo>
                  <a:close/>
                  <a:moveTo>
                    <a:pt x="845" y="45"/>
                  </a:moveTo>
                  <a:lnTo>
                    <a:pt x="821" y="51"/>
                  </a:lnTo>
                  <a:lnTo>
                    <a:pt x="823" y="69"/>
                  </a:lnTo>
                  <a:lnTo>
                    <a:pt x="823" y="70"/>
                  </a:lnTo>
                  <a:lnTo>
                    <a:pt x="843" y="63"/>
                  </a:lnTo>
                  <a:lnTo>
                    <a:pt x="845" y="66"/>
                  </a:lnTo>
                  <a:lnTo>
                    <a:pt x="837" y="74"/>
                  </a:lnTo>
                  <a:lnTo>
                    <a:pt x="852" y="88"/>
                  </a:lnTo>
                  <a:lnTo>
                    <a:pt x="863" y="81"/>
                  </a:lnTo>
                  <a:lnTo>
                    <a:pt x="863" y="73"/>
                  </a:lnTo>
                  <a:lnTo>
                    <a:pt x="883" y="74"/>
                  </a:lnTo>
                  <a:lnTo>
                    <a:pt x="885" y="74"/>
                  </a:lnTo>
                  <a:lnTo>
                    <a:pt x="901" y="59"/>
                  </a:lnTo>
                  <a:lnTo>
                    <a:pt x="901" y="47"/>
                  </a:lnTo>
                  <a:lnTo>
                    <a:pt x="894" y="48"/>
                  </a:lnTo>
                  <a:lnTo>
                    <a:pt x="892" y="55"/>
                  </a:lnTo>
                  <a:lnTo>
                    <a:pt x="885" y="60"/>
                  </a:lnTo>
                  <a:lnTo>
                    <a:pt x="873" y="48"/>
                  </a:lnTo>
                  <a:lnTo>
                    <a:pt x="883" y="36"/>
                  </a:lnTo>
                  <a:lnTo>
                    <a:pt x="878" y="32"/>
                  </a:lnTo>
                  <a:lnTo>
                    <a:pt x="862" y="36"/>
                  </a:lnTo>
                  <a:lnTo>
                    <a:pt x="862" y="22"/>
                  </a:lnTo>
                  <a:lnTo>
                    <a:pt x="843" y="25"/>
                  </a:lnTo>
                  <a:lnTo>
                    <a:pt x="840" y="30"/>
                  </a:lnTo>
                  <a:lnTo>
                    <a:pt x="858" y="44"/>
                  </a:lnTo>
                  <a:lnTo>
                    <a:pt x="855" y="51"/>
                  </a:lnTo>
                  <a:lnTo>
                    <a:pt x="845" y="45"/>
                  </a:lnTo>
                  <a:close/>
                  <a:moveTo>
                    <a:pt x="709" y="108"/>
                  </a:moveTo>
                  <a:lnTo>
                    <a:pt x="723" y="116"/>
                  </a:lnTo>
                  <a:lnTo>
                    <a:pt x="727" y="110"/>
                  </a:lnTo>
                  <a:lnTo>
                    <a:pt x="736" y="105"/>
                  </a:lnTo>
                  <a:lnTo>
                    <a:pt x="734" y="99"/>
                  </a:lnTo>
                  <a:lnTo>
                    <a:pt x="721" y="101"/>
                  </a:lnTo>
                  <a:lnTo>
                    <a:pt x="721" y="96"/>
                  </a:lnTo>
                  <a:lnTo>
                    <a:pt x="729" y="90"/>
                  </a:lnTo>
                  <a:lnTo>
                    <a:pt x="719" y="85"/>
                  </a:lnTo>
                  <a:lnTo>
                    <a:pt x="710" y="86"/>
                  </a:lnTo>
                  <a:lnTo>
                    <a:pt x="706" y="95"/>
                  </a:lnTo>
                  <a:lnTo>
                    <a:pt x="713" y="101"/>
                  </a:lnTo>
                  <a:lnTo>
                    <a:pt x="709" y="108"/>
                  </a:lnTo>
                  <a:close/>
                  <a:moveTo>
                    <a:pt x="353" y="365"/>
                  </a:moveTo>
                  <a:lnTo>
                    <a:pt x="338" y="356"/>
                  </a:lnTo>
                  <a:lnTo>
                    <a:pt x="334" y="369"/>
                  </a:lnTo>
                  <a:lnTo>
                    <a:pt x="353" y="374"/>
                  </a:lnTo>
                  <a:lnTo>
                    <a:pt x="353" y="365"/>
                  </a:lnTo>
                  <a:close/>
                  <a:moveTo>
                    <a:pt x="702" y="185"/>
                  </a:moveTo>
                  <a:lnTo>
                    <a:pt x="698" y="193"/>
                  </a:lnTo>
                  <a:lnTo>
                    <a:pt x="705" y="208"/>
                  </a:lnTo>
                  <a:lnTo>
                    <a:pt x="709" y="216"/>
                  </a:lnTo>
                  <a:lnTo>
                    <a:pt x="714" y="219"/>
                  </a:lnTo>
                  <a:lnTo>
                    <a:pt x="720" y="219"/>
                  </a:lnTo>
                  <a:lnTo>
                    <a:pt x="723" y="217"/>
                  </a:lnTo>
                  <a:lnTo>
                    <a:pt x="732" y="215"/>
                  </a:lnTo>
                  <a:lnTo>
                    <a:pt x="740" y="187"/>
                  </a:lnTo>
                  <a:lnTo>
                    <a:pt x="738" y="182"/>
                  </a:lnTo>
                  <a:lnTo>
                    <a:pt x="732" y="172"/>
                  </a:lnTo>
                  <a:lnTo>
                    <a:pt x="714" y="167"/>
                  </a:lnTo>
                  <a:lnTo>
                    <a:pt x="710" y="159"/>
                  </a:lnTo>
                  <a:lnTo>
                    <a:pt x="698" y="163"/>
                  </a:lnTo>
                  <a:lnTo>
                    <a:pt x="697" y="172"/>
                  </a:lnTo>
                  <a:lnTo>
                    <a:pt x="698" y="180"/>
                  </a:lnTo>
                  <a:lnTo>
                    <a:pt x="702" y="185"/>
                  </a:lnTo>
                  <a:close/>
                  <a:moveTo>
                    <a:pt x="92" y="681"/>
                  </a:moveTo>
                  <a:lnTo>
                    <a:pt x="93" y="681"/>
                  </a:lnTo>
                  <a:lnTo>
                    <a:pt x="92" y="680"/>
                  </a:lnTo>
                  <a:lnTo>
                    <a:pt x="92" y="677"/>
                  </a:lnTo>
                  <a:lnTo>
                    <a:pt x="89" y="675"/>
                  </a:lnTo>
                  <a:lnTo>
                    <a:pt x="89" y="674"/>
                  </a:lnTo>
                  <a:lnTo>
                    <a:pt x="90" y="671"/>
                  </a:lnTo>
                  <a:lnTo>
                    <a:pt x="90" y="667"/>
                  </a:lnTo>
                  <a:lnTo>
                    <a:pt x="83" y="673"/>
                  </a:lnTo>
                  <a:lnTo>
                    <a:pt x="79" y="680"/>
                  </a:lnTo>
                  <a:lnTo>
                    <a:pt x="81" y="680"/>
                  </a:lnTo>
                  <a:lnTo>
                    <a:pt x="92" y="681"/>
                  </a:lnTo>
                  <a:close/>
                  <a:moveTo>
                    <a:pt x="111" y="692"/>
                  </a:moveTo>
                  <a:lnTo>
                    <a:pt x="108" y="685"/>
                  </a:lnTo>
                  <a:lnTo>
                    <a:pt x="100" y="689"/>
                  </a:lnTo>
                  <a:lnTo>
                    <a:pt x="104" y="697"/>
                  </a:lnTo>
                  <a:lnTo>
                    <a:pt x="111" y="692"/>
                  </a:lnTo>
                  <a:close/>
                  <a:moveTo>
                    <a:pt x="184" y="652"/>
                  </a:moveTo>
                  <a:lnTo>
                    <a:pt x="182" y="650"/>
                  </a:lnTo>
                  <a:lnTo>
                    <a:pt x="167" y="656"/>
                  </a:lnTo>
                  <a:lnTo>
                    <a:pt x="165" y="677"/>
                  </a:lnTo>
                  <a:lnTo>
                    <a:pt x="169" y="678"/>
                  </a:lnTo>
                  <a:lnTo>
                    <a:pt x="171" y="678"/>
                  </a:lnTo>
                  <a:lnTo>
                    <a:pt x="182" y="660"/>
                  </a:lnTo>
                  <a:lnTo>
                    <a:pt x="184" y="652"/>
                  </a:lnTo>
                  <a:close/>
                  <a:moveTo>
                    <a:pt x="124" y="737"/>
                  </a:moveTo>
                  <a:lnTo>
                    <a:pt x="120" y="746"/>
                  </a:lnTo>
                  <a:lnTo>
                    <a:pt x="119" y="746"/>
                  </a:lnTo>
                  <a:lnTo>
                    <a:pt x="119" y="748"/>
                  </a:lnTo>
                  <a:lnTo>
                    <a:pt x="131" y="748"/>
                  </a:lnTo>
                  <a:lnTo>
                    <a:pt x="142" y="744"/>
                  </a:lnTo>
                  <a:lnTo>
                    <a:pt x="148" y="741"/>
                  </a:lnTo>
                  <a:lnTo>
                    <a:pt x="152" y="734"/>
                  </a:lnTo>
                  <a:lnTo>
                    <a:pt x="152" y="733"/>
                  </a:lnTo>
                  <a:lnTo>
                    <a:pt x="135" y="714"/>
                  </a:lnTo>
                  <a:lnTo>
                    <a:pt x="124" y="737"/>
                  </a:lnTo>
                  <a:close/>
                  <a:moveTo>
                    <a:pt x="71" y="696"/>
                  </a:moveTo>
                  <a:lnTo>
                    <a:pt x="73" y="697"/>
                  </a:lnTo>
                  <a:lnTo>
                    <a:pt x="74" y="699"/>
                  </a:lnTo>
                  <a:lnTo>
                    <a:pt x="75" y="700"/>
                  </a:lnTo>
                  <a:lnTo>
                    <a:pt x="78" y="704"/>
                  </a:lnTo>
                  <a:lnTo>
                    <a:pt x="82" y="708"/>
                  </a:lnTo>
                  <a:lnTo>
                    <a:pt x="85" y="708"/>
                  </a:lnTo>
                  <a:lnTo>
                    <a:pt x="92" y="710"/>
                  </a:lnTo>
                  <a:lnTo>
                    <a:pt x="100" y="705"/>
                  </a:lnTo>
                  <a:lnTo>
                    <a:pt x="98" y="701"/>
                  </a:lnTo>
                  <a:lnTo>
                    <a:pt x="98" y="695"/>
                  </a:lnTo>
                  <a:lnTo>
                    <a:pt x="96" y="686"/>
                  </a:lnTo>
                  <a:lnTo>
                    <a:pt x="90" y="690"/>
                  </a:lnTo>
                  <a:lnTo>
                    <a:pt x="79" y="686"/>
                  </a:lnTo>
                  <a:lnTo>
                    <a:pt x="74" y="682"/>
                  </a:lnTo>
                  <a:lnTo>
                    <a:pt x="68" y="681"/>
                  </a:lnTo>
                  <a:lnTo>
                    <a:pt x="66" y="680"/>
                  </a:lnTo>
                  <a:lnTo>
                    <a:pt x="63" y="689"/>
                  </a:lnTo>
                  <a:lnTo>
                    <a:pt x="68" y="695"/>
                  </a:lnTo>
                  <a:lnTo>
                    <a:pt x="71" y="696"/>
                  </a:lnTo>
                  <a:close/>
                  <a:moveTo>
                    <a:pt x="1306" y="287"/>
                  </a:moveTo>
                  <a:lnTo>
                    <a:pt x="1298" y="288"/>
                  </a:lnTo>
                  <a:lnTo>
                    <a:pt x="1300" y="283"/>
                  </a:lnTo>
                  <a:lnTo>
                    <a:pt x="1298" y="273"/>
                  </a:lnTo>
                  <a:lnTo>
                    <a:pt x="1283" y="276"/>
                  </a:lnTo>
                  <a:lnTo>
                    <a:pt x="1288" y="296"/>
                  </a:lnTo>
                  <a:lnTo>
                    <a:pt x="1281" y="313"/>
                  </a:lnTo>
                  <a:lnTo>
                    <a:pt x="1292" y="313"/>
                  </a:lnTo>
                  <a:lnTo>
                    <a:pt x="1291" y="311"/>
                  </a:lnTo>
                  <a:lnTo>
                    <a:pt x="1309" y="294"/>
                  </a:lnTo>
                  <a:lnTo>
                    <a:pt x="1306" y="287"/>
                  </a:lnTo>
                  <a:close/>
                  <a:moveTo>
                    <a:pt x="1403" y="329"/>
                  </a:moveTo>
                  <a:lnTo>
                    <a:pt x="1403" y="328"/>
                  </a:lnTo>
                  <a:lnTo>
                    <a:pt x="1401" y="320"/>
                  </a:lnTo>
                  <a:lnTo>
                    <a:pt x="1399" y="315"/>
                  </a:lnTo>
                  <a:lnTo>
                    <a:pt x="1396" y="311"/>
                  </a:lnTo>
                  <a:lnTo>
                    <a:pt x="1396" y="310"/>
                  </a:lnTo>
                  <a:lnTo>
                    <a:pt x="1397" y="310"/>
                  </a:lnTo>
                  <a:lnTo>
                    <a:pt x="1397" y="307"/>
                  </a:lnTo>
                  <a:lnTo>
                    <a:pt x="1396" y="306"/>
                  </a:lnTo>
                  <a:lnTo>
                    <a:pt x="1396" y="307"/>
                  </a:lnTo>
                  <a:lnTo>
                    <a:pt x="1393" y="305"/>
                  </a:lnTo>
                  <a:lnTo>
                    <a:pt x="1392" y="303"/>
                  </a:lnTo>
                  <a:lnTo>
                    <a:pt x="1389" y="300"/>
                  </a:lnTo>
                  <a:lnTo>
                    <a:pt x="1390" y="299"/>
                  </a:lnTo>
                  <a:lnTo>
                    <a:pt x="1389" y="294"/>
                  </a:lnTo>
                  <a:lnTo>
                    <a:pt x="1388" y="294"/>
                  </a:lnTo>
                  <a:lnTo>
                    <a:pt x="1386" y="290"/>
                  </a:lnTo>
                  <a:lnTo>
                    <a:pt x="1385" y="291"/>
                  </a:lnTo>
                  <a:lnTo>
                    <a:pt x="1385" y="290"/>
                  </a:lnTo>
                  <a:lnTo>
                    <a:pt x="1384" y="288"/>
                  </a:lnTo>
                  <a:lnTo>
                    <a:pt x="1384" y="287"/>
                  </a:lnTo>
                  <a:lnTo>
                    <a:pt x="1381" y="284"/>
                  </a:lnTo>
                  <a:lnTo>
                    <a:pt x="1379" y="283"/>
                  </a:lnTo>
                  <a:lnTo>
                    <a:pt x="1377" y="283"/>
                  </a:lnTo>
                  <a:lnTo>
                    <a:pt x="1367" y="294"/>
                  </a:lnTo>
                  <a:lnTo>
                    <a:pt x="1370" y="281"/>
                  </a:lnTo>
                  <a:lnTo>
                    <a:pt x="1369" y="281"/>
                  </a:lnTo>
                  <a:lnTo>
                    <a:pt x="1359" y="280"/>
                  </a:lnTo>
                  <a:lnTo>
                    <a:pt x="1358" y="283"/>
                  </a:lnTo>
                  <a:lnTo>
                    <a:pt x="1349" y="280"/>
                  </a:lnTo>
                  <a:lnTo>
                    <a:pt x="1343" y="285"/>
                  </a:lnTo>
                  <a:lnTo>
                    <a:pt x="1345" y="296"/>
                  </a:lnTo>
                  <a:lnTo>
                    <a:pt x="1349" y="305"/>
                  </a:lnTo>
                  <a:lnTo>
                    <a:pt x="1349" y="306"/>
                  </a:lnTo>
                  <a:lnTo>
                    <a:pt x="1351" y="313"/>
                  </a:lnTo>
                  <a:lnTo>
                    <a:pt x="1354" y="318"/>
                  </a:lnTo>
                  <a:lnTo>
                    <a:pt x="1347" y="325"/>
                  </a:lnTo>
                  <a:lnTo>
                    <a:pt x="1340" y="324"/>
                  </a:lnTo>
                  <a:lnTo>
                    <a:pt x="1344" y="320"/>
                  </a:lnTo>
                  <a:lnTo>
                    <a:pt x="1345" y="313"/>
                  </a:lnTo>
                  <a:lnTo>
                    <a:pt x="1345" y="309"/>
                  </a:lnTo>
                  <a:lnTo>
                    <a:pt x="1344" y="303"/>
                  </a:lnTo>
                  <a:lnTo>
                    <a:pt x="1340" y="292"/>
                  </a:lnTo>
                  <a:lnTo>
                    <a:pt x="1333" y="281"/>
                  </a:lnTo>
                  <a:lnTo>
                    <a:pt x="1326" y="283"/>
                  </a:lnTo>
                  <a:lnTo>
                    <a:pt x="1329" y="275"/>
                  </a:lnTo>
                  <a:lnTo>
                    <a:pt x="1317" y="275"/>
                  </a:lnTo>
                  <a:lnTo>
                    <a:pt x="1314" y="280"/>
                  </a:lnTo>
                  <a:lnTo>
                    <a:pt x="1319" y="290"/>
                  </a:lnTo>
                  <a:lnTo>
                    <a:pt x="1325" y="300"/>
                  </a:lnTo>
                  <a:lnTo>
                    <a:pt x="1325" y="302"/>
                  </a:lnTo>
                  <a:lnTo>
                    <a:pt x="1319" y="305"/>
                  </a:lnTo>
                  <a:lnTo>
                    <a:pt x="1318" y="306"/>
                  </a:lnTo>
                  <a:lnTo>
                    <a:pt x="1322" y="313"/>
                  </a:lnTo>
                  <a:lnTo>
                    <a:pt x="1324" y="318"/>
                  </a:lnTo>
                  <a:lnTo>
                    <a:pt x="1324" y="329"/>
                  </a:lnTo>
                  <a:lnTo>
                    <a:pt x="1321" y="325"/>
                  </a:lnTo>
                  <a:lnTo>
                    <a:pt x="1314" y="314"/>
                  </a:lnTo>
                  <a:lnTo>
                    <a:pt x="1309" y="325"/>
                  </a:lnTo>
                  <a:lnTo>
                    <a:pt x="1309" y="326"/>
                  </a:lnTo>
                  <a:lnTo>
                    <a:pt x="1307" y="329"/>
                  </a:lnTo>
                  <a:lnTo>
                    <a:pt x="1309" y="333"/>
                  </a:lnTo>
                  <a:lnTo>
                    <a:pt x="1309" y="337"/>
                  </a:lnTo>
                  <a:lnTo>
                    <a:pt x="1313" y="347"/>
                  </a:lnTo>
                  <a:lnTo>
                    <a:pt x="1309" y="351"/>
                  </a:lnTo>
                  <a:lnTo>
                    <a:pt x="1304" y="343"/>
                  </a:lnTo>
                  <a:lnTo>
                    <a:pt x="1302" y="333"/>
                  </a:lnTo>
                  <a:lnTo>
                    <a:pt x="1300" y="326"/>
                  </a:lnTo>
                  <a:lnTo>
                    <a:pt x="1302" y="325"/>
                  </a:lnTo>
                  <a:lnTo>
                    <a:pt x="1306" y="318"/>
                  </a:lnTo>
                  <a:lnTo>
                    <a:pt x="1309" y="315"/>
                  </a:lnTo>
                  <a:lnTo>
                    <a:pt x="1313" y="305"/>
                  </a:lnTo>
                  <a:lnTo>
                    <a:pt x="1309" y="306"/>
                  </a:lnTo>
                  <a:lnTo>
                    <a:pt x="1302" y="313"/>
                  </a:lnTo>
                  <a:lnTo>
                    <a:pt x="1298" y="318"/>
                  </a:lnTo>
                  <a:lnTo>
                    <a:pt x="1285" y="318"/>
                  </a:lnTo>
                  <a:lnTo>
                    <a:pt x="1280" y="326"/>
                  </a:lnTo>
                  <a:lnTo>
                    <a:pt x="1277" y="333"/>
                  </a:lnTo>
                  <a:lnTo>
                    <a:pt x="1275" y="340"/>
                  </a:lnTo>
                  <a:lnTo>
                    <a:pt x="1272" y="344"/>
                  </a:lnTo>
                  <a:lnTo>
                    <a:pt x="1268" y="347"/>
                  </a:lnTo>
                  <a:lnTo>
                    <a:pt x="1268" y="345"/>
                  </a:lnTo>
                  <a:lnTo>
                    <a:pt x="1266" y="339"/>
                  </a:lnTo>
                  <a:lnTo>
                    <a:pt x="1265" y="339"/>
                  </a:lnTo>
                  <a:lnTo>
                    <a:pt x="1260" y="337"/>
                  </a:lnTo>
                  <a:lnTo>
                    <a:pt x="1265" y="333"/>
                  </a:lnTo>
                  <a:lnTo>
                    <a:pt x="1269" y="330"/>
                  </a:lnTo>
                  <a:lnTo>
                    <a:pt x="1270" y="329"/>
                  </a:lnTo>
                  <a:lnTo>
                    <a:pt x="1272" y="325"/>
                  </a:lnTo>
                  <a:lnTo>
                    <a:pt x="1275" y="314"/>
                  </a:lnTo>
                  <a:lnTo>
                    <a:pt x="1276" y="310"/>
                  </a:lnTo>
                  <a:lnTo>
                    <a:pt x="1277" y="306"/>
                  </a:lnTo>
                  <a:lnTo>
                    <a:pt x="1279" y="302"/>
                  </a:lnTo>
                  <a:lnTo>
                    <a:pt x="1280" y="292"/>
                  </a:lnTo>
                  <a:lnTo>
                    <a:pt x="1277" y="280"/>
                  </a:lnTo>
                  <a:lnTo>
                    <a:pt x="1270" y="277"/>
                  </a:lnTo>
                  <a:lnTo>
                    <a:pt x="1265" y="277"/>
                  </a:lnTo>
                  <a:lnTo>
                    <a:pt x="1257" y="280"/>
                  </a:lnTo>
                  <a:lnTo>
                    <a:pt x="1253" y="295"/>
                  </a:lnTo>
                  <a:lnTo>
                    <a:pt x="1251" y="296"/>
                  </a:lnTo>
                  <a:lnTo>
                    <a:pt x="1246" y="298"/>
                  </a:lnTo>
                  <a:lnTo>
                    <a:pt x="1246" y="288"/>
                  </a:lnTo>
                  <a:lnTo>
                    <a:pt x="1247" y="281"/>
                  </a:lnTo>
                  <a:lnTo>
                    <a:pt x="1255" y="273"/>
                  </a:lnTo>
                  <a:lnTo>
                    <a:pt x="1262" y="264"/>
                  </a:lnTo>
                  <a:lnTo>
                    <a:pt x="1251" y="260"/>
                  </a:lnTo>
                  <a:lnTo>
                    <a:pt x="1242" y="257"/>
                  </a:lnTo>
                  <a:lnTo>
                    <a:pt x="1232" y="258"/>
                  </a:lnTo>
                  <a:lnTo>
                    <a:pt x="1228" y="258"/>
                  </a:lnTo>
                  <a:lnTo>
                    <a:pt x="1217" y="260"/>
                  </a:lnTo>
                  <a:lnTo>
                    <a:pt x="1215" y="253"/>
                  </a:lnTo>
                  <a:lnTo>
                    <a:pt x="1206" y="251"/>
                  </a:lnTo>
                  <a:lnTo>
                    <a:pt x="1186" y="251"/>
                  </a:lnTo>
                  <a:lnTo>
                    <a:pt x="1180" y="253"/>
                  </a:lnTo>
                  <a:lnTo>
                    <a:pt x="1176" y="250"/>
                  </a:lnTo>
                  <a:lnTo>
                    <a:pt x="1183" y="247"/>
                  </a:lnTo>
                  <a:lnTo>
                    <a:pt x="1182" y="246"/>
                  </a:lnTo>
                  <a:lnTo>
                    <a:pt x="1176" y="246"/>
                  </a:lnTo>
                  <a:lnTo>
                    <a:pt x="1168" y="250"/>
                  </a:lnTo>
                  <a:lnTo>
                    <a:pt x="1164" y="249"/>
                  </a:lnTo>
                  <a:lnTo>
                    <a:pt x="1161" y="246"/>
                  </a:lnTo>
                  <a:lnTo>
                    <a:pt x="1167" y="240"/>
                  </a:lnTo>
                  <a:lnTo>
                    <a:pt x="1171" y="232"/>
                  </a:lnTo>
                  <a:lnTo>
                    <a:pt x="1167" y="234"/>
                  </a:lnTo>
                  <a:lnTo>
                    <a:pt x="1160" y="235"/>
                  </a:lnTo>
                  <a:lnTo>
                    <a:pt x="1157" y="236"/>
                  </a:lnTo>
                  <a:lnTo>
                    <a:pt x="1155" y="232"/>
                  </a:lnTo>
                  <a:lnTo>
                    <a:pt x="1160" y="230"/>
                  </a:lnTo>
                  <a:lnTo>
                    <a:pt x="1161" y="230"/>
                  </a:lnTo>
                  <a:lnTo>
                    <a:pt x="1167" y="228"/>
                  </a:lnTo>
                  <a:lnTo>
                    <a:pt x="1168" y="227"/>
                  </a:lnTo>
                  <a:lnTo>
                    <a:pt x="1171" y="228"/>
                  </a:lnTo>
                  <a:lnTo>
                    <a:pt x="1185" y="232"/>
                  </a:lnTo>
                  <a:lnTo>
                    <a:pt x="1202" y="234"/>
                  </a:lnTo>
                  <a:lnTo>
                    <a:pt x="1217" y="234"/>
                  </a:lnTo>
                  <a:lnTo>
                    <a:pt x="1231" y="235"/>
                  </a:lnTo>
                  <a:lnTo>
                    <a:pt x="1232" y="235"/>
                  </a:lnTo>
                  <a:lnTo>
                    <a:pt x="1249" y="236"/>
                  </a:lnTo>
                  <a:lnTo>
                    <a:pt x="1265" y="236"/>
                  </a:lnTo>
                  <a:lnTo>
                    <a:pt x="1268" y="238"/>
                  </a:lnTo>
                  <a:lnTo>
                    <a:pt x="1288" y="230"/>
                  </a:lnTo>
                  <a:lnTo>
                    <a:pt x="1300" y="225"/>
                  </a:lnTo>
                  <a:lnTo>
                    <a:pt x="1295" y="220"/>
                  </a:lnTo>
                  <a:lnTo>
                    <a:pt x="1300" y="215"/>
                  </a:lnTo>
                  <a:lnTo>
                    <a:pt x="1307" y="210"/>
                  </a:lnTo>
                  <a:lnTo>
                    <a:pt x="1313" y="201"/>
                  </a:lnTo>
                  <a:lnTo>
                    <a:pt x="1310" y="191"/>
                  </a:lnTo>
                  <a:lnTo>
                    <a:pt x="1319" y="186"/>
                  </a:lnTo>
                  <a:lnTo>
                    <a:pt x="1321" y="186"/>
                  </a:lnTo>
                  <a:lnTo>
                    <a:pt x="1321" y="176"/>
                  </a:lnTo>
                  <a:lnTo>
                    <a:pt x="1336" y="168"/>
                  </a:lnTo>
                  <a:lnTo>
                    <a:pt x="1352" y="160"/>
                  </a:lnTo>
                  <a:lnTo>
                    <a:pt x="1358" y="157"/>
                  </a:lnTo>
                  <a:lnTo>
                    <a:pt x="1363" y="149"/>
                  </a:lnTo>
                  <a:lnTo>
                    <a:pt x="1363" y="146"/>
                  </a:lnTo>
                  <a:lnTo>
                    <a:pt x="1359" y="135"/>
                  </a:lnTo>
                  <a:lnTo>
                    <a:pt x="1358" y="131"/>
                  </a:lnTo>
                  <a:lnTo>
                    <a:pt x="1355" y="126"/>
                  </a:lnTo>
                  <a:lnTo>
                    <a:pt x="1352" y="118"/>
                  </a:lnTo>
                  <a:lnTo>
                    <a:pt x="1344" y="110"/>
                  </a:lnTo>
                  <a:lnTo>
                    <a:pt x="1333" y="118"/>
                  </a:lnTo>
                  <a:lnTo>
                    <a:pt x="1328" y="119"/>
                  </a:lnTo>
                  <a:lnTo>
                    <a:pt x="1324" y="110"/>
                  </a:lnTo>
                  <a:lnTo>
                    <a:pt x="1319" y="105"/>
                  </a:lnTo>
                  <a:lnTo>
                    <a:pt x="1310" y="104"/>
                  </a:lnTo>
                  <a:lnTo>
                    <a:pt x="1310" y="100"/>
                  </a:lnTo>
                  <a:lnTo>
                    <a:pt x="1306" y="93"/>
                  </a:lnTo>
                  <a:lnTo>
                    <a:pt x="1292" y="100"/>
                  </a:lnTo>
                  <a:lnTo>
                    <a:pt x="1268" y="114"/>
                  </a:lnTo>
                  <a:lnTo>
                    <a:pt x="1265" y="112"/>
                  </a:lnTo>
                  <a:lnTo>
                    <a:pt x="1260" y="108"/>
                  </a:lnTo>
                  <a:lnTo>
                    <a:pt x="1266" y="103"/>
                  </a:lnTo>
                  <a:lnTo>
                    <a:pt x="1275" y="95"/>
                  </a:lnTo>
                  <a:lnTo>
                    <a:pt x="1281" y="84"/>
                  </a:lnTo>
                  <a:lnTo>
                    <a:pt x="1276" y="81"/>
                  </a:lnTo>
                  <a:lnTo>
                    <a:pt x="1268" y="77"/>
                  </a:lnTo>
                  <a:lnTo>
                    <a:pt x="1260" y="77"/>
                  </a:lnTo>
                  <a:lnTo>
                    <a:pt x="1265" y="69"/>
                  </a:lnTo>
                  <a:lnTo>
                    <a:pt x="1258" y="66"/>
                  </a:lnTo>
                  <a:lnTo>
                    <a:pt x="1245" y="63"/>
                  </a:lnTo>
                  <a:lnTo>
                    <a:pt x="1243" y="71"/>
                  </a:lnTo>
                  <a:lnTo>
                    <a:pt x="1236" y="82"/>
                  </a:lnTo>
                  <a:lnTo>
                    <a:pt x="1234" y="89"/>
                  </a:lnTo>
                  <a:lnTo>
                    <a:pt x="1224" y="96"/>
                  </a:lnTo>
                  <a:lnTo>
                    <a:pt x="1231" y="75"/>
                  </a:lnTo>
                  <a:lnTo>
                    <a:pt x="1227" y="63"/>
                  </a:lnTo>
                  <a:lnTo>
                    <a:pt x="1224" y="65"/>
                  </a:lnTo>
                  <a:lnTo>
                    <a:pt x="1219" y="66"/>
                  </a:lnTo>
                  <a:lnTo>
                    <a:pt x="1206" y="75"/>
                  </a:lnTo>
                  <a:lnTo>
                    <a:pt x="1197" y="82"/>
                  </a:lnTo>
                  <a:lnTo>
                    <a:pt x="1185" y="92"/>
                  </a:lnTo>
                  <a:lnTo>
                    <a:pt x="1186" y="84"/>
                  </a:lnTo>
                  <a:lnTo>
                    <a:pt x="1193" y="70"/>
                  </a:lnTo>
                  <a:lnTo>
                    <a:pt x="1182" y="69"/>
                  </a:lnTo>
                  <a:lnTo>
                    <a:pt x="1189" y="55"/>
                  </a:lnTo>
                  <a:lnTo>
                    <a:pt x="1176" y="52"/>
                  </a:lnTo>
                  <a:lnTo>
                    <a:pt x="1172" y="44"/>
                  </a:lnTo>
                  <a:lnTo>
                    <a:pt x="1161" y="44"/>
                  </a:lnTo>
                  <a:lnTo>
                    <a:pt x="1152" y="40"/>
                  </a:lnTo>
                  <a:lnTo>
                    <a:pt x="1133" y="48"/>
                  </a:lnTo>
                  <a:lnTo>
                    <a:pt x="1131" y="51"/>
                  </a:lnTo>
                  <a:lnTo>
                    <a:pt x="1126" y="69"/>
                  </a:lnTo>
                  <a:lnTo>
                    <a:pt x="1122" y="84"/>
                  </a:lnTo>
                  <a:lnTo>
                    <a:pt x="1123" y="93"/>
                  </a:lnTo>
                  <a:lnTo>
                    <a:pt x="1129" y="99"/>
                  </a:lnTo>
                  <a:lnTo>
                    <a:pt x="1130" y="100"/>
                  </a:lnTo>
                  <a:lnTo>
                    <a:pt x="1127" y="100"/>
                  </a:lnTo>
                  <a:lnTo>
                    <a:pt x="1121" y="103"/>
                  </a:lnTo>
                  <a:lnTo>
                    <a:pt x="1121" y="104"/>
                  </a:lnTo>
                  <a:lnTo>
                    <a:pt x="1122" y="116"/>
                  </a:lnTo>
                  <a:lnTo>
                    <a:pt x="1121" y="127"/>
                  </a:lnTo>
                  <a:lnTo>
                    <a:pt x="1121" y="141"/>
                  </a:lnTo>
                  <a:lnTo>
                    <a:pt x="1131" y="145"/>
                  </a:lnTo>
                  <a:lnTo>
                    <a:pt x="1133" y="145"/>
                  </a:lnTo>
                  <a:lnTo>
                    <a:pt x="1131" y="152"/>
                  </a:lnTo>
                  <a:lnTo>
                    <a:pt x="1131" y="161"/>
                  </a:lnTo>
                  <a:lnTo>
                    <a:pt x="1123" y="153"/>
                  </a:lnTo>
                  <a:lnTo>
                    <a:pt x="1119" y="160"/>
                  </a:lnTo>
                  <a:lnTo>
                    <a:pt x="1118" y="172"/>
                  </a:lnTo>
                  <a:lnTo>
                    <a:pt x="1114" y="180"/>
                  </a:lnTo>
                  <a:lnTo>
                    <a:pt x="1115" y="195"/>
                  </a:lnTo>
                  <a:lnTo>
                    <a:pt x="1115" y="212"/>
                  </a:lnTo>
                  <a:lnTo>
                    <a:pt x="1116" y="215"/>
                  </a:lnTo>
                  <a:lnTo>
                    <a:pt x="1118" y="223"/>
                  </a:lnTo>
                  <a:lnTo>
                    <a:pt x="1121" y="232"/>
                  </a:lnTo>
                  <a:lnTo>
                    <a:pt x="1121" y="234"/>
                  </a:lnTo>
                  <a:lnTo>
                    <a:pt x="1114" y="232"/>
                  </a:lnTo>
                  <a:lnTo>
                    <a:pt x="1111" y="216"/>
                  </a:lnTo>
                  <a:lnTo>
                    <a:pt x="1108" y="206"/>
                  </a:lnTo>
                  <a:lnTo>
                    <a:pt x="1108" y="189"/>
                  </a:lnTo>
                  <a:lnTo>
                    <a:pt x="1110" y="165"/>
                  </a:lnTo>
                  <a:lnTo>
                    <a:pt x="1119" y="148"/>
                  </a:lnTo>
                  <a:lnTo>
                    <a:pt x="1108" y="149"/>
                  </a:lnTo>
                  <a:lnTo>
                    <a:pt x="1101" y="161"/>
                  </a:lnTo>
                  <a:lnTo>
                    <a:pt x="1101" y="164"/>
                  </a:lnTo>
                  <a:lnTo>
                    <a:pt x="1095" y="174"/>
                  </a:lnTo>
                  <a:lnTo>
                    <a:pt x="1091" y="171"/>
                  </a:lnTo>
                  <a:lnTo>
                    <a:pt x="1096" y="161"/>
                  </a:lnTo>
                  <a:lnTo>
                    <a:pt x="1099" y="157"/>
                  </a:lnTo>
                  <a:lnTo>
                    <a:pt x="1093" y="157"/>
                  </a:lnTo>
                  <a:lnTo>
                    <a:pt x="1082" y="161"/>
                  </a:lnTo>
                  <a:lnTo>
                    <a:pt x="1080" y="165"/>
                  </a:lnTo>
                  <a:lnTo>
                    <a:pt x="1076" y="176"/>
                  </a:lnTo>
                  <a:lnTo>
                    <a:pt x="1071" y="170"/>
                  </a:lnTo>
                  <a:lnTo>
                    <a:pt x="1073" y="165"/>
                  </a:lnTo>
                  <a:lnTo>
                    <a:pt x="1077" y="157"/>
                  </a:lnTo>
                  <a:lnTo>
                    <a:pt x="1086" y="146"/>
                  </a:lnTo>
                  <a:lnTo>
                    <a:pt x="1099" y="130"/>
                  </a:lnTo>
                  <a:lnTo>
                    <a:pt x="1103" y="112"/>
                  </a:lnTo>
                  <a:lnTo>
                    <a:pt x="1099" y="99"/>
                  </a:lnTo>
                  <a:lnTo>
                    <a:pt x="1097" y="96"/>
                  </a:lnTo>
                  <a:lnTo>
                    <a:pt x="1089" y="108"/>
                  </a:lnTo>
                  <a:lnTo>
                    <a:pt x="1077" y="120"/>
                  </a:lnTo>
                  <a:lnTo>
                    <a:pt x="1056" y="134"/>
                  </a:lnTo>
                  <a:lnTo>
                    <a:pt x="1047" y="134"/>
                  </a:lnTo>
                  <a:lnTo>
                    <a:pt x="1056" y="127"/>
                  </a:lnTo>
                  <a:lnTo>
                    <a:pt x="1067" y="118"/>
                  </a:lnTo>
                  <a:lnTo>
                    <a:pt x="1073" y="108"/>
                  </a:lnTo>
                  <a:lnTo>
                    <a:pt x="1082" y="96"/>
                  </a:lnTo>
                  <a:lnTo>
                    <a:pt x="1080" y="92"/>
                  </a:lnTo>
                  <a:lnTo>
                    <a:pt x="1065" y="90"/>
                  </a:lnTo>
                  <a:lnTo>
                    <a:pt x="1052" y="96"/>
                  </a:lnTo>
                  <a:lnTo>
                    <a:pt x="1054" y="89"/>
                  </a:lnTo>
                  <a:lnTo>
                    <a:pt x="1055" y="84"/>
                  </a:lnTo>
                  <a:lnTo>
                    <a:pt x="1067" y="77"/>
                  </a:lnTo>
                  <a:lnTo>
                    <a:pt x="1076" y="81"/>
                  </a:lnTo>
                  <a:lnTo>
                    <a:pt x="1093" y="74"/>
                  </a:lnTo>
                  <a:lnTo>
                    <a:pt x="1088" y="69"/>
                  </a:lnTo>
                  <a:lnTo>
                    <a:pt x="1100" y="66"/>
                  </a:lnTo>
                  <a:lnTo>
                    <a:pt x="1103" y="52"/>
                  </a:lnTo>
                  <a:lnTo>
                    <a:pt x="1099" y="51"/>
                  </a:lnTo>
                  <a:lnTo>
                    <a:pt x="1104" y="35"/>
                  </a:lnTo>
                  <a:lnTo>
                    <a:pt x="1101" y="21"/>
                  </a:lnTo>
                  <a:lnTo>
                    <a:pt x="1084" y="21"/>
                  </a:lnTo>
                  <a:lnTo>
                    <a:pt x="1074" y="30"/>
                  </a:lnTo>
                  <a:lnTo>
                    <a:pt x="1073" y="15"/>
                  </a:lnTo>
                  <a:lnTo>
                    <a:pt x="1077" y="6"/>
                  </a:lnTo>
                  <a:lnTo>
                    <a:pt x="1077" y="5"/>
                  </a:lnTo>
                  <a:lnTo>
                    <a:pt x="1069" y="0"/>
                  </a:lnTo>
                  <a:lnTo>
                    <a:pt x="1069" y="2"/>
                  </a:lnTo>
                  <a:lnTo>
                    <a:pt x="1061" y="13"/>
                  </a:lnTo>
                  <a:lnTo>
                    <a:pt x="1055" y="7"/>
                  </a:lnTo>
                  <a:lnTo>
                    <a:pt x="1043" y="20"/>
                  </a:lnTo>
                  <a:lnTo>
                    <a:pt x="1040" y="18"/>
                  </a:lnTo>
                  <a:lnTo>
                    <a:pt x="1037" y="14"/>
                  </a:lnTo>
                  <a:lnTo>
                    <a:pt x="1031" y="18"/>
                  </a:lnTo>
                  <a:lnTo>
                    <a:pt x="1033" y="5"/>
                  </a:lnTo>
                  <a:lnTo>
                    <a:pt x="1022" y="2"/>
                  </a:lnTo>
                  <a:lnTo>
                    <a:pt x="1021" y="2"/>
                  </a:lnTo>
                  <a:lnTo>
                    <a:pt x="1018" y="7"/>
                  </a:lnTo>
                  <a:lnTo>
                    <a:pt x="1014" y="10"/>
                  </a:lnTo>
                  <a:lnTo>
                    <a:pt x="1014" y="21"/>
                  </a:lnTo>
                  <a:lnTo>
                    <a:pt x="1024" y="29"/>
                  </a:lnTo>
                  <a:lnTo>
                    <a:pt x="1022" y="50"/>
                  </a:lnTo>
                  <a:lnTo>
                    <a:pt x="1013" y="33"/>
                  </a:lnTo>
                  <a:lnTo>
                    <a:pt x="994" y="30"/>
                  </a:lnTo>
                  <a:lnTo>
                    <a:pt x="992" y="39"/>
                  </a:lnTo>
                  <a:lnTo>
                    <a:pt x="1001" y="44"/>
                  </a:lnTo>
                  <a:lnTo>
                    <a:pt x="1003" y="54"/>
                  </a:lnTo>
                  <a:lnTo>
                    <a:pt x="988" y="50"/>
                  </a:lnTo>
                  <a:lnTo>
                    <a:pt x="990" y="59"/>
                  </a:lnTo>
                  <a:lnTo>
                    <a:pt x="1002" y="69"/>
                  </a:lnTo>
                  <a:lnTo>
                    <a:pt x="1013" y="58"/>
                  </a:lnTo>
                  <a:lnTo>
                    <a:pt x="1021" y="71"/>
                  </a:lnTo>
                  <a:lnTo>
                    <a:pt x="1022" y="78"/>
                  </a:lnTo>
                  <a:lnTo>
                    <a:pt x="1033" y="82"/>
                  </a:lnTo>
                  <a:lnTo>
                    <a:pt x="1043" y="86"/>
                  </a:lnTo>
                  <a:lnTo>
                    <a:pt x="1007" y="86"/>
                  </a:lnTo>
                  <a:lnTo>
                    <a:pt x="1009" y="100"/>
                  </a:lnTo>
                  <a:lnTo>
                    <a:pt x="1016" y="103"/>
                  </a:lnTo>
                  <a:lnTo>
                    <a:pt x="1013" y="110"/>
                  </a:lnTo>
                  <a:lnTo>
                    <a:pt x="997" y="108"/>
                  </a:lnTo>
                  <a:lnTo>
                    <a:pt x="994" y="120"/>
                  </a:lnTo>
                  <a:lnTo>
                    <a:pt x="1003" y="125"/>
                  </a:lnTo>
                  <a:lnTo>
                    <a:pt x="1003" y="127"/>
                  </a:lnTo>
                  <a:lnTo>
                    <a:pt x="1001" y="133"/>
                  </a:lnTo>
                  <a:lnTo>
                    <a:pt x="999" y="137"/>
                  </a:lnTo>
                  <a:lnTo>
                    <a:pt x="1014" y="144"/>
                  </a:lnTo>
                  <a:lnTo>
                    <a:pt x="1016" y="146"/>
                  </a:lnTo>
                  <a:lnTo>
                    <a:pt x="1016" y="149"/>
                  </a:lnTo>
                  <a:lnTo>
                    <a:pt x="1013" y="149"/>
                  </a:lnTo>
                  <a:lnTo>
                    <a:pt x="1001" y="145"/>
                  </a:lnTo>
                  <a:lnTo>
                    <a:pt x="998" y="145"/>
                  </a:lnTo>
                  <a:lnTo>
                    <a:pt x="991" y="157"/>
                  </a:lnTo>
                  <a:lnTo>
                    <a:pt x="997" y="157"/>
                  </a:lnTo>
                  <a:lnTo>
                    <a:pt x="992" y="164"/>
                  </a:lnTo>
                  <a:lnTo>
                    <a:pt x="1005" y="179"/>
                  </a:lnTo>
                  <a:lnTo>
                    <a:pt x="998" y="185"/>
                  </a:lnTo>
                  <a:lnTo>
                    <a:pt x="983" y="185"/>
                  </a:lnTo>
                  <a:lnTo>
                    <a:pt x="979" y="201"/>
                  </a:lnTo>
                  <a:lnTo>
                    <a:pt x="972" y="202"/>
                  </a:lnTo>
                  <a:lnTo>
                    <a:pt x="971" y="202"/>
                  </a:lnTo>
                  <a:lnTo>
                    <a:pt x="969" y="213"/>
                  </a:lnTo>
                  <a:lnTo>
                    <a:pt x="962" y="221"/>
                  </a:lnTo>
                  <a:lnTo>
                    <a:pt x="962" y="160"/>
                  </a:lnTo>
                  <a:lnTo>
                    <a:pt x="961" y="144"/>
                  </a:lnTo>
                  <a:lnTo>
                    <a:pt x="947" y="142"/>
                  </a:lnTo>
                  <a:lnTo>
                    <a:pt x="934" y="148"/>
                  </a:lnTo>
                  <a:lnTo>
                    <a:pt x="932" y="149"/>
                  </a:lnTo>
                  <a:lnTo>
                    <a:pt x="935" y="145"/>
                  </a:lnTo>
                  <a:lnTo>
                    <a:pt x="953" y="127"/>
                  </a:lnTo>
                  <a:lnTo>
                    <a:pt x="960" y="116"/>
                  </a:lnTo>
                  <a:lnTo>
                    <a:pt x="958" y="92"/>
                  </a:lnTo>
                  <a:lnTo>
                    <a:pt x="952" y="92"/>
                  </a:lnTo>
                  <a:lnTo>
                    <a:pt x="952" y="65"/>
                  </a:lnTo>
                  <a:lnTo>
                    <a:pt x="947" y="62"/>
                  </a:lnTo>
                  <a:lnTo>
                    <a:pt x="943" y="59"/>
                  </a:lnTo>
                  <a:lnTo>
                    <a:pt x="930" y="82"/>
                  </a:lnTo>
                  <a:lnTo>
                    <a:pt x="916" y="112"/>
                  </a:lnTo>
                  <a:lnTo>
                    <a:pt x="907" y="137"/>
                  </a:lnTo>
                  <a:lnTo>
                    <a:pt x="905" y="165"/>
                  </a:lnTo>
                  <a:lnTo>
                    <a:pt x="889" y="195"/>
                  </a:lnTo>
                  <a:lnTo>
                    <a:pt x="877" y="223"/>
                  </a:lnTo>
                  <a:lnTo>
                    <a:pt x="873" y="234"/>
                  </a:lnTo>
                  <a:lnTo>
                    <a:pt x="867" y="245"/>
                  </a:lnTo>
                  <a:lnTo>
                    <a:pt x="871" y="249"/>
                  </a:lnTo>
                  <a:lnTo>
                    <a:pt x="882" y="249"/>
                  </a:lnTo>
                  <a:lnTo>
                    <a:pt x="881" y="253"/>
                  </a:lnTo>
                  <a:lnTo>
                    <a:pt x="878" y="260"/>
                  </a:lnTo>
                  <a:lnTo>
                    <a:pt x="873" y="272"/>
                  </a:lnTo>
                  <a:lnTo>
                    <a:pt x="873" y="275"/>
                  </a:lnTo>
                  <a:lnTo>
                    <a:pt x="864" y="284"/>
                  </a:lnTo>
                  <a:lnTo>
                    <a:pt x="862" y="303"/>
                  </a:lnTo>
                  <a:lnTo>
                    <a:pt x="858" y="315"/>
                  </a:lnTo>
                  <a:lnTo>
                    <a:pt x="855" y="315"/>
                  </a:lnTo>
                  <a:lnTo>
                    <a:pt x="847" y="314"/>
                  </a:lnTo>
                  <a:lnTo>
                    <a:pt x="847" y="313"/>
                  </a:lnTo>
                  <a:lnTo>
                    <a:pt x="852" y="302"/>
                  </a:lnTo>
                  <a:lnTo>
                    <a:pt x="845" y="300"/>
                  </a:lnTo>
                  <a:lnTo>
                    <a:pt x="840" y="300"/>
                  </a:lnTo>
                  <a:lnTo>
                    <a:pt x="840" y="313"/>
                  </a:lnTo>
                  <a:lnTo>
                    <a:pt x="844" y="317"/>
                  </a:lnTo>
                  <a:lnTo>
                    <a:pt x="845" y="322"/>
                  </a:lnTo>
                  <a:lnTo>
                    <a:pt x="840" y="322"/>
                  </a:lnTo>
                  <a:lnTo>
                    <a:pt x="837" y="315"/>
                  </a:lnTo>
                  <a:lnTo>
                    <a:pt x="833" y="306"/>
                  </a:lnTo>
                  <a:lnTo>
                    <a:pt x="833" y="299"/>
                  </a:lnTo>
                  <a:lnTo>
                    <a:pt x="832" y="294"/>
                  </a:lnTo>
                  <a:lnTo>
                    <a:pt x="830" y="280"/>
                  </a:lnTo>
                  <a:lnTo>
                    <a:pt x="840" y="270"/>
                  </a:lnTo>
                  <a:lnTo>
                    <a:pt x="845" y="264"/>
                  </a:lnTo>
                  <a:lnTo>
                    <a:pt x="848" y="250"/>
                  </a:lnTo>
                  <a:lnTo>
                    <a:pt x="838" y="253"/>
                  </a:lnTo>
                  <a:lnTo>
                    <a:pt x="837" y="254"/>
                  </a:lnTo>
                  <a:lnTo>
                    <a:pt x="837" y="246"/>
                  </a:lnTo>
                  <a:lnTo>
                    <a:pt x="841" y="235"/>
                  </a:lnTo>
                  <a:lnTo>
                    <a:pt x="851" y="232"/>
                  </a:lnTo>
                  <a:lnTo>
                    <a:pt x="845" y="227"/>
                  </a:lnTo>
                  <a:lnTo>
                    <a:pt x="847" y="220"/>
                  </a:lnTo>
                  <a:lnTo>
                    <a:pt x="845" y="217"/>
                  </a:lnTo>
                  <a:lnTo>
                    <a:pt x="845" y="215"/>
                  </a:lnTo>
                  <a:lnTo>
                    <a:pt x="844" y="213"/>
                  </a:lnTo>
                  <a:lnTo>
                    <a:pt x="843" y="213"/>
                  </a:lnTo>
                  <a:lnTo>
                    <a:pt x="834" y="215"/>
                  </a:lnTo>
                  <a:lnTo>
                    <a:pt x="833" y="212"/>
                  </a:lnTo>
                  <a:lnTo>
                    <a:pt x="833" y="210"/>
                  </a:lnTo>
                  <a:lnTo>
                    <a:pt x="843" y="208"/>
                  </a:lnTo>
                  <a:lnTo>
                    <a:pt x="843" y="200"/>
                  </a:lnTo>
                  <a:lnTo>
                    <a:pt x="828" y="206"/>
                  </a:lnTo>
                  <a:lnTo>
                    <a:pt x="834" y="197"/>
                  </a:lnTo>
                  <a:lnTo>
                    <a:pt x="843" y="183"/>
                  </a:lnTo>
                  <a:lnTo>
                    <a:pt x="848" y="174"/>
                  </a:lnTo>
                  <a:lnTo>
                    <a:pt x="855" y="156"/>
                  </a:lnTo>
                  <a:lnTo>
                    <a:pt x="866" y="146"/>
                  </a:lnTo>
                  <a:lnTo>
                    <a:pt x="868" y="142"/>
                  </a:lnTo>
                  <a:lnTo>
                    <a:pt x="873" y="133"/>
                  </a:lnTo>
                  <a:lnTo>
                    <a:pt x="868" y="134"/>
                  </a:lnTo>
                  <a:lnTo>
                    <a:pt x="866" y="126"/>
                  </a:lnTo>
                  <a:lnTo>
                    <a:pt x="877" y="120"/>
                  </a:lnTo>
                  <a:lnTo>
                    <a:pt x="878" y="114"/>
                  </a:lnTo>
                  <a:lnTo>
                    <a:pt x="885" y="101"/>
                  </a:lnTo>
                  <a:lnTo>
                    <a:pt x="883" y="95"/>
                  </a:lnTo>
                  <a:lnTo>
                    <a:pt x="878" y="92"/>
                  </a:lnTo>
                  <a:lnTo>
                    <a:pt x="873" y="100"/>
                  </a:lnTo>
                  <a:lnTo>
                    <a:pt x="870" y="100"/>
                  </a:lnTo>
                  <a:lnTo>
                    <a:pt x="866" y="95"/>
                  </a:lnTo>
                  <a:lnTo>
                    <a:pt x="864" y="92"/>
                  </a:lnTo>
                  <a:lnTo>
                    <a:pt x="858" y="96"/>
                  </a:lnTo>
                  <a:lnTo>
                    <a:pt x="852" y="107"/>
                  </a:lnTo>
                  <a:lnTo>
                    <a:pt x="848" y="107"/>
                  </a:lnTo>
                  <a:lnTo>
                    <a:pt x="851" y="96"/>
                  </a:lnTo>
                  <a:lnTo>
                    <a:pt x="848" y="92"/>
                  </a:lnTo>
                  <a:lnTo>
                    <a:pt x="845" y="88"/>
                  </a:lnTo>
                  <a:lnTo>
                    <a:pt x="838" y="82"/>
                  </a:lnTo>
                  <a:lnTo>
                    <a:pt x="832" y="81"/>
                  </a:lnTo>
                  <a:lnTo>
                    <a:pt x="834" y="88"/>
                  </a:lnTo>
                  <a:lnTo>
                    <a:pt x="838" y="103"/>
                  </a:lnTo>
                  <a:lnTo>
                    <a:pt x="841" y="112"/>
                  </a:lnTo>
                  <a:lnTo>
                    <a:pt x="838" y="120"/>
                  </a:lnTo>
                  <a:lnTo>
                    <a:pt x="832" y="126"/>
                  </a:lnTo>
                  <a:lnTo>
                    <a:pt x="828" y="114"/>
                  </a:lnTo>
                  <a:lnTo>
                    <a:pt x="819" y="100"/>
                  </a:lnTo>
                  <a:lnTo>
                    <a:pt x="811" y="97"/>
                  </a:lnTo>
                  <a:lnTo>
                    <a:pt x="808" y="114"/>
                  </a:lnTo>
                  <a:lnTo>
                    <a:pt x="803" y="111"/>
                  </a:lnTo>
                  <a:lnTo>
                    <a:pt x="807" y="92"/>
                  </a:lnTo>
                  <a:lnTo>
                    <a:pt x="803" y="86"/>
                  </a:lnTo>
                  <a:lnTo>
                    <a:pt x="800" y="100"/>
                  </a:lnTo>
                  <a:lnTo>
                    <a:pt x="792" y="103"/>
                  </a:lnTo>
                  <a:lnTo>
                    <a:pt x="787" y="95"/>
                  </a:lnTo>
                  <a:lnTo>
                    <a:pt x="784" y="85"/>
                  </a:lnTo>
                  <a:lnTo>
                    <a:pt x="776" y="85"/>
                  </a:lnTo>
                  <a:lnTo>
                    <a:pt x="776" y="84"/>
                  </a:lnTo>
                  <a:lnTo>
                    <a:pt x="774" y="80"/>
                  </a:lnTo>
                  <a:lnTo>
                    <a:pt x="769" y="78"/>
                  </a:lnTo>
                  <a:lnTo>
                    <a:pt x="768" y="82"/>
                  </a:lnTo>
                  <a:lnTo>
                    <a:pt x="772" y="88"/>
                  </a:lnTo>
                  <a:lnTo>
                    <a:pt x="769" y="93"/>
                  </a:lnTo>
                  <a:lnTo>
                    <a:pt x="770" y="110"/>
                  </a:lnTo>
                  <a:lnTo>
                    <a:pt x="783" y="115"/>
                  </a:lnTo>
                  <a:lnTo>
                    <a:pt x="781" y="118"/>
                  </a:lnTo>
                  <a:lnTo>
                    <a:pt x="772" y="118"/>
                  </a:lnTo>
                  <a:lnTo>
                    <a:pt x="773" y="125"/>
                  </a:lnTo>
                  <a:lnTo>
                    <a:pt x="780" y="131"/>
                  </a:lnTo>
                  <a:lnTo>
                    <a:pt x="778" y="141"/>
                  </a:lnTo>
                  <a:lnTo>
                    <a:pt x="769" y="134"/>
                  </a:lnTo>
                  <a:lnTo>
                    <a:pt x="762" y="129"/>
                  </a:lnTo>
                  <a:lnTo>
                    <a:pt x="754" y="120"/>
                  </a:lnTo>
                  <a:lnTo>
                    <a:pt x="746" y="127"/>
                  </a:lnTo>
                  <a:lnTo>
                    <a:pt x="747" y="134"/>
                  </a:lnTo>
                  <a:lnTo>
                    <a:pt x="750" y="148"/>
                  </a:lnTo>
                  <a:lnTo>
                    <a:pt x="759" y="149"/>
                  </a:lnTo>
                  <a:lnTo>
                    <a:pt x="770" y="149"/>
                  </a:lnTo>
                  <a:lnTo>
                    <a:pt x="774" y="153"/>
                  </a:lnTo>
                  <a:lnTo>
                    <a:pt x="783" y="161"/>
                  </a:lnTo>
                  <a:lnTo>
                    <a:pt x="785" y="167"/>
                  </a:lnTo>
                  <a:lnTo>
                    <a:pt x="789" y="174"/>
                  </a:lnTo>
                  <a:lnTo>
                    <a:pt x="793" y="180"/>
                  </a:lnTo>
                  <a:lnTo>
                    <a:pt x="788" y="185"/>
                  </a:lnTo>
                  <a:lnTo>
                    <a:pt x="780" y="179"/>
                  </a:lnTo>
                  <a:lnTo>
                    <a:pt x="770" y="171"/>
                  </a:lnTo>
                  <a:lnTo>
                    <a:pt x="758" y="168"/>
                  </a:lnTo>
                  <a:lnTo>
                    <a:pt x="755" y="179"/>
                  </a:lnTo>
                  <a:lnTo>
                    <a:pt x="751" y="193"/>
                  </a:lnTo>
                  <a:lnTo>
                    <a:pt x="747" y="202"/>
                  </a:lnTo>
                  <a:lnTo>
                    <a:pt x="747" y="213"/>
                  </a:lnTo>
                  <a:lnTo>
                    <a:pt x="754" y="215"/>
                  </a:lnTo>
                  <a:lnTo>
                    <a:pt x="762" y="216"/>
                  </a:lnTo>
                  <a:lnTo>
                    <a:pt x="768" y="223"/>
                  </a:lnTo>
                  <a:lnTo>
                    <a:pt x="768" y="227"/>
                  </a:lnTo>
                  <a:lnTo>
                    <a:pt x="769" y="231"/>
                  </a:lnTo>
                  <a:lnTo>
                    <a:pt x="766" y="230"/>
                  </a:lnTo>
                  <a:lnTo>
                    <a:pt x="763" y="228"/>
                  </a:lnTo>
                  <a:lnTo>
                    <a:pt x="754" y="223"/>
                  </a:lnTo>
                  <a:lnTo>
                    <a:pt x="740" y="220"/>
                  </a:lnTo>
                  <a:lnTo>
                    <a:pt x="734" y="223"/>
                  </a:lnTo>
                  <a:lnTo>
                    <a:pt x="731" y="224"/>
                  </a:lnTo>
                  <a:lnTo>
                    <a:pt x="721" y="235"/>
                  </a:lnTo>
                  <a:lnTo>
                    <a:pt x="710" y="250"/>
                  </a:lnTo>
                  <a:lnTo>
                    <a:pt x="702" y="262"/>
                  </a:lnTo>
                  <a:lnTo>
                    <a:pt x="701" y="265"/>
                  </a:lnTo>
                  <a:lnTo>
                    <a:pt x="697" y="272"/>
                  </a:lnTo>
                  <a:lnTo>
                    <a:pt x="695" y="275"/>
                  </a:lnTo>
                  <a:lnTo>
                    <a:pt x="699" y="279"/>
                  </a:lnTo>
                  <a:lnTo>
                    <a:pt x="701" y="280"/>
                  </a:lnTo>
                  <a:lnTo>
                    <a:pt x="708" y="280"/>
                  </a:lnTo>
                  <a:lnTo>
                    <a:pt x="709" y="280"/>
                  </a:lnTo>
                  <a:lnTo>
                    <a:pt x="705" y="285"/>
                  </a:lnTo>
                  <a:lnTo>
                    <a:pt x="694" y="287"/>
                  </a:lnTo>
                  <a:lnTo>
                    <a:pt x="679" y="298"/>
                  </a:lnTo>
                  <a:lnTo>
                    <a:pt x="684" y="299"/>
                  </a:lnTo>
                  <a:lnTo>
                    <a:pt x="697" y="296"/>
                  </a:lnTo>
                  <a:lnTo>
                    <a:pt x="698" y="298"/>
                  </a:lnTo>
                  <a:lnTo>
                    <a:pt x="693" y="300"/>
                  </a:lnTo>
                  <a:lnTo>
                    <a:pt x="691" y="302"/>
                  </a:lnTo>
                  <a:lnTo>
                    <a:pt x="683" y="305"/>
                  </a:lnTo>
                  <a:lnTo>
                    <a:pt x="676" y="309"/>
                  </a:lnTo>
                  <a:lnTo>
                    <a:pt x="679" y="313"/>
                  </a:lnTo>
                  <a:lnTo>
                    <a:pt x="689" y="314"/>
                  </a:lnTo>
                  <a:lnTo>
                    <a:pt x="684" y="317"/>
                  </a:lnTo>
                  <a:lnTo>
                    <a:pt x="686" y="321"/>
                  </a:lnTo>
                  <a:lnTo>
                    <a:pt x="687" y="324"/>
                  </a:lnTo>
                  <a:lnTo>
                    <a:pt x="697" y="330"/>
                  </a:lnTo>
                  <a:lnTo>
                    <a:pt x="695" y="333"/>
                  </a:lnTo>
                  <a:lnTo>
                    <a:pt x="695" y="336"/>
                  </a:lnTo>
                  <a:lnTo>
                    <a:pt x="686" y="337"/>
                  </a:lnTo>
                  <a:lnTo>
                    <a:pt x="676" y="343"/>
                  </a:lnTo>
                  <a:lnTo>
                    <a:pt x="680" y="345"/>
                  </a:lnTo>
                  <a:lnTo>
                    <a:pt x="683" y="350"/>
                  </a:lnTo>
                  <a:lnTo>
                    <a:pt x="697" y="355"/>
                  </a:lnTo>
                  <a:lnTo>
                    <a:pt x="698" y="356"/>
                  </a:lnTo>
                  <a:lnTo>
                    <a:pt x="710" y="352"/>
                  </a:lnTo>
                  <a:lnTo>
                    <a:pt x="712" y="358"/>
                  </a:lnTo>
                  <a:lnTo>
                    <a:pt x="708" y="369"/>
                  </a:lnTo>
                  <a:lnTo>
                    <a:pt x="702" y="369"/>
                  </a:lnTo>
                  <a:lnTo>
                    <a:pt x="694" y="366"/>
                  </a:lnTo>
                  <a:lnTo>
                    <a:pt x="687" y="374"/>
                  </a:lnTo>
                  <a:lnTo>
                    <a:pt x="678" y="381"/>
                  </a:lnTo>
                  <a:lnTo>
                    <a:pt x="669" y="386"/>
                  </a:lnTo>
                  <a:lnTo>
                    <a:pt x="672" y="378"/>
                  </a:lnTo>
                  <a:lnTo>
                    <a:pt x="674" y="378"/>
                  </a:lnTo>
                  <a:lnTo>
                    <a:pt x="676" y="373"/>
                  </a:lnTo>
                  <a:lnTo>
                    <a:pt x="676" y="366"/>
                  </a:lnTo>
                  <a:lnTo>
                    <a:pt x="674" y="358"/>
                  </a:lnTo>
                  <a:lnTo>
                    <a:pt x="669" y="362"/>
                  </a:lnTo>
                  <a:lnTo>
                    <a:pt x="663" y="356"/>
                  </a:lnTo>
                  <a:lnTo>
                    <a:pt x="664" y="350"/>
                  </a:lnTo>
                  <a:lnTo>
                    <a:pt x="664" y="335"/>
                  </a:lnTo>
                  <a:lnTo>
                    <a:pt x="660" y="333"/>
                  </a:lnTo>
                  <a:lnTo>
                    <a:pt x="659" y="332"/>
                  </a:lnTo>
                  <a:lnTo>
                    <a:pt x="659" y="333"/>
                  </a:lnTo>
                  <a:lnTo>
                    <a:pt x="657" y="336"/>
                  </a:lnTo>
                  <a:lnTo>
                    <a:pt x="656" y="339"/>
                  </a:lnTo>
                  <a:lnTo>
                    <a:pt x="646" y="345"/>
                  </a:lnTo>
                  <a:lnTo>
                    <a:pt x="642" y="345"/>
                  </a:lnTo>
                  <a:lnTo>
                    <a:pt x="634" y="351"/>
                  </a:lnTo>
                  <a:lnTo>
                    <a:pt x="622" y="355"/>
                  </a:lnTo>
                  <a:lnTo>
                    <a:pt x="612" y="358"/>
                  </a:lnTo>
                  <a:lnTo>
                    <a:pt x="603" y="367"/>
                  </a:lnTo>
                  <a:lnTo>
                    <a:pt x="603" y="362"/>
                  </a:lnTo>
                  <a:lnTo>
                    <a:pt x="609" y="356"/>
                  </a:lnTo>
                  <a:lnTo>
                    <a:pt x="611" y="355"/>
                  </a:lnTo>
                  <a:lnTo>
                    <a:pt x="620" y="350"/>
                  </a:lnTo>
                  <a:lnTo>
                    <a:pt x="623" y="348"/>
                  </a:lnTo>
                  <a:lnTo>
                    <a:pt x="629" y="347"/>
                  </a:lnTo>
                  <a:lnTo>
                    <a:pt x="633" y="345"/>
                  </a:lnTo>
                  <a:lnTo>
                    <a:pt x="637" y="344"/>
                  </a:lnTo>
                  <a:lnTo>
                    <a:pt x="642" y="339"/>
                  </a:lnTo>
                  <a:lnTo>
                    <a:pt x="645" y="336"/>
                  </a:lnTo>
                  <a:lnTo>
                    <a:pt x="648" y="333"/>
                  </a:lnTo>
                  <a:lnTo>
                    <a:pt x="653" y="326"/>
                  </a:lnTo>
                  <a:lnTo>
                    <a:pt x="653" y="324"/>
                  </a:lnTo>
                  <a:lnTo>
                    <a:pt x="654" y="314"/>
                  </a:lnTo>
                  <a:lnTo>
                    <a:pt x="642" y="314"/>
                  </a:lnTo>
                  <a:lnTo>
                    <a:pt x="631" y="313"/>
                  </a:lnTo>
                  <a:lnTo>
                    <a:pt x="623" y="313"/>
                  </a:lnTo>
                  <a:lnTo>
                    <a:pt x="609" y="306"/>
                  </a:lnTo>
                  <a:lnTo>
                    <a:pt x="600" y="306"/>
                  </a:lnTo>
                  <a:lnTo>
                    <a:pt x="600" y="321"/>
                  </a:lnTo>
                  <a:lnTo>
                    <a:pt x="599" y="332"/>
                  </a:lnTo>
                  <a:lnTo>
                    <a:pt x="607" y="333"/>
                  </a:lnTo>
                  <a:lnTo>
                    <a:pt x="609" y="335"/>
                  </a:lnTo>
                  <a:lnTo>
                    <a:pt x="622" y="339"/>
                  </a:lnTo>
                  <a:lnTo>
                    <a:pt x="620" y="340"/>
                  </a:lnTo>
                  <a:lnTo>
                    <a:pt x="618" y="341"/>
                  </a:lnTo>
                  <a:lnTo>
                    <a:pt x="615" y="340"/>
                  </a:lnTo>
                  <a:lnTo>
                    <a:pt x="604" y="339"/>
                  </a:lnTo>
                  <a:lnTo>
                    <a:pt x="592" y="343"/>
                  </a:lnTo>
                  <a:lnTo>
                    <a:pt x="588" y="340"/>
                  </a:lnTo>
                  <a:lnTo>
                    <a:pt x="593" y="336"/>
                  </a:lnTo>
                  <a:lnTo>
                    <a:pt x="593" y="330"/>
                  </a:lnTo>
                  <a:lnTo>
                    <a:pt x="592" y="318"/>
                  </a:lnTo>
                  <a:lnTo>
                    <a:pt x="592" y="311"/>
                  </a:lnTo>
                  <a:lnTo>
                    <a:pt x="593" y="302"/>
                  </a:lnTo>
                  <a:lnTo>
                    <a:pt x="580" y="302"/>
                  </a:lnTo>
                  <a:lnTo>
                    <a:pt x="578" y="313"/>
                  </a:lnTo>
                  <a:lnTo>
                    <a:pt x="577" y="313"/>
                  </a:lnTo>
                  <a:lnTo>
                    <a:pt x="575" y="305"/>
                  </a:lnTo>
                  <a:lnTo>
                    <a:pt x="574" y="295"/>
                  </a:lnTo>
                  <a:lnTo>
                    <a:pt x="567" y="299"/>
                  </a:lnTo>
                  <a:lnTo>
                    <a:pt x="566" y="294"/>
                  </a:lnTo>
                  <a:lnTo>
                    <a:pt x="556" y="299"/>
                  </a:lnTo>
                  <a:lnTo>
                    <a:pt x="551" y="310"/>
                  </a:lnTo>
                  <a:lnTo>
                    <a:pt x="550" y="317"/>
                  </a:lnTo>
                  <a:lnTo>
                    <a:pt x="555" y="322"/>
                  </a:lnTo>
                  <a:lnTo>
                    <a:pt x="556" y="329"/>
                  </a:lnTo>
                  <a:lnTo>
                    <a:pt x="558" y="333"/>
                  </a:lnTo>
                  <a:lnTo>
                    <a:pt x="560" y="337"/>
                  </a:lnTo>
                  <a:lnTo>
                    <a:pt x="559" y="344"/>
                  </a:lnTo>
                  <a:lnTo>
                    <a:pt x="555" y="337"/>
                  </a:lnTo>
                  <a:lnTo>
                    <a:pt x="552" y="333"/>
                  </a:lnTo>
                  <a:lnTo>
                    <a:pt x="551" y="328"/>
                  </a:lnTo>
                  <a:lnTo>
                    <a:pt x="544" y="322"/>
                  </a:lnTo>
                  <a:lnTo>
                    <a:pt x="533" y="313"/>
                  </a:lnTo>
                  <a:lnTo>
                    <a:pt x="528" y="300"/>
                  </a:lnTo>
                  <a:lnTo>
                    <a:pt x="522" y="299"/>
                  </a:lnTo>
                  <a:lnTo>
                    <a:pt x="521" y="306"/>
                  </a:lnTo>
                  <a:lnTo>
                    <a:pt x="524" y="317"/>
                  </a:lnTo>
                  <a:lnTo>
                    <a:pt x="524" y="320"/>
                  </a:lnTo>
                  <a:lnTo>
                    <a:pt x="525" y="332"/>
                  </a:lnTo>
                  <a:lnTo>
                    <a:pt x="517" y="325"/>
                  </a:lnTo>
                  <a:lnTo>
                    <a:pt x="515" y="313"/>
                  </a:lnTo>
                  <a:lnTo>
                    <a:pt x="511" y="314"/>
                  </a:lnTo>
                  <a:lnTo>
                    <a:pt x="503" y="321"/>
                  </a:lnTo>
                  <a:lnTo>
                    <a:pt x="498" y="326"/>
                  </a:lnTo>
                  <a:lnTo>
                    <a:pt x="496" y="328"/>
                  </a:lnTo>
                  <a:lnTo>
                    <a:pt x="500" y="333"/>
                  </a:lnTo>
                  <a:lnTo>
                    <a:pt x="503" y="336"/>
                  </a:lnTo>
                  <a:lnTo>
                    <a:pt x="510" y="341"/>
                  </a:lnTo>
                  <a:lnTo>
                    <a:pt x="522" y="336"/>
                  </a:lnTo>
                  <a:lnTo>
                    <a:pt x="525" y="339"/>
                  </a:lnTo>
                  <a:lnTo>
                    <a:pt x="520" y="345"/>
                  </a:lnTo>
                  <a:lnTo>
                    <a:pt x="524" y="356"/>
                  </a:lnTo>
                  <a:lnTo>
                    <a:pt x="532" y="359"/>
                  </a:lnTo>
                  <a:lnTo>
                    <a:pt x="535" y="352"/>
                  </a:lnTo>
                  <a:lnTo>
                    <a:pt x="539" y="359"/>
                  </a:lnTo>
                  <a:lnTo>
                    <a:pt x="548" y="367"/>
                  </a:lnTo>
                  <a:lnTo>
                    <a:pt x="556" y="356"/>
                  </a:lnTo>
                  <a:lnTo>
                    <a:pt x="567" y="356"/>
                  </a:lnTo>
                  <a:lnTo>
                    <a:pt x="578" y="344"/>
                  </a:lnTo>
                  <a:lnTo>
                    <a:pt x="578" y="350"/>
                  </a:lnTo>
                  <a:lnTo>
                    <a:pt x="575" y="358"/>
                  </a:lnTo>
                  <a:lnTo>
                    <a:pt x="566" y="362"/>
                  </a:lnTo>
                  <a:lnTo>
                    <a:pt x="556" y="369"/>
                  </a:lnTo>
                  <a:lnTo>
                    <a:pt x="562" y="377"/>
                  </a:lnTo>
                  <a:lnTo>
                    <a:pt x="573" y="371"/>
                  </a:lnTo>
                  <a:lnTo>
                    <a:pt x="578" y="370"/>
                  </a:lnTo>
                  <a:lnTo>
                    <a:pt x="584" y="369"/>
                  </a:lnTo>
                  <a:lnTo>
                    <a:pt x="578" y="373"/>
                  </a:lnTo>
                  <a:lnTo>
                    <a:pt x="577" y="374"/>
                  </a:lnTo>
                  <a:lnTo>
                    <a:pt x="580" y="378"/>
                  </a:lnTo>
                  <a:lnTo>
                    <a:pt x="581" y="388"/>
                  </a:lnTo>
                  <a:lnTo>
                    <a:pt x="582" y="395"/>
                  </a:lnTo>
                  <a:lnTo>
                    <a:pt x="577" y="390"/>
                  </a:lnTo>
                  <a:lnTo>
                    <a:pt x="574" y="380"/>
                  </a:lnTo>
                  <a:lnTo>
                    <a:pt x="567" y="382"/>
                  </a:lnTo>
                  <a:lnTo>
                    <a:pt x="571" y="389"/>
                  </a:lnTo>
                  <a:lnTo>
                    <a:pt x="569" y="392"/>
                  </a:lnTo>
                  <a:lnTo>
                    <a:pt x="567" y="392"/>
                  </a:lnTo>
                  <a:lnTo>
                    <a:pt x="570" y="404"/>
                  </a:lnTo>
                  <a:lnTo>
                    <a:pt x="573" y="412"/>
                  </a:lnTo>
                  <a:lnTo>
                    <a:pt x="584" y="416"/>
                  </a:lnTo>
                  <a:lnTo>
                    <a:pt x="582" y="416"/>
                  </a:lnTo>
                  <a:lnTo>
                    <a:pt x="578" y="419"/>
                  </a:lnTo>
                  <a:lnTo>
                    <a:pt x="573" y="419"/>
                  </a:lnTo>
                  <a:lnTo>
                    <a:pt x="571" y="420"/>
                  </a:lnTo>
                  <a:lnTo>
                    <a:pt x="573" y="420"/>
                  </a:lnTo>
                  <a:lnTo>
                    <a:pt x="577" y="425"/>
                  </a:lnTo>
                  <a:lnTo>
                    <a:pt x="590" y="435"/>
                  </a:lnTo>
                  <a:lnTo>
                    <a:pt x="592" y="435"/>
                  </a:lnTo>
                  <a:lnTo>
                    <a:pt x="588" y="438"/>
                  </a:lnTo>
                  <a:lnTo>
                    <a:pt x="596" y="442"/>
                  </a:lnTo>
                  <a:lnTo>
                    <a:pt x="595" y="446"/>
                  </a:lnTo>
                  <a:lnTo>
                    <a:pt x="590" y="448"/>
                  </a:lnTo>
                  <a:lnTo>
                    <a:pt x="581" y="446"/>
                  </a:lnTo>
                  <a:lnTo>
                    <a:pt x="586" y="445"/>
                  </a:lnTo>
                  <a:lnTo>
                    <a:pt x="582" y="444"/>
                  </a:lnTo>
                  <a:lnTo>
                    <a:pt x="574" y="431"/>
                  </a:lnTo>
                  <a:lnTo>
                    <a:pt x="567" y="422"/>
                  </a:lnTo>
                  <a:lnTo>
                    <a:pt x="566" y="420"/>
                  </a:lnTo>
                  <a:lnTo>
                    <a:pt x="558" y="411"/>
                  </a:lnTo>
                  <a:lnTo>
                    <a:pt x="551" y="411"/>
                  </a:lnTo>
                  <a:lnTo>
                    <a:pt x="544" y="410"/>
                  </a:lnTo>
                  <a:lnTo>
                    <a:pt x="540" y="401"/>
                  </a:lnTo>
                  <a:lnTo>
                    <a:pt x="536" y="395"/>
                  </a:lnTo>
                  <a:lnTo>
                    <a:pt x="536" y="393"/>
                  </a:lnTo>
                  <a:lnTo>
                    <a:pt x="533" y="388"/>
                  </a:lnTo>
                  <a:lnTo>
                    <a:pt x="526" y="381"/>
                  </a:lnTo>
                  <a:lnTo>
                    <a:pt x="521" y="378"/>
                  </a:lnTo>
                  <a:lnTo>
                    <a:pt x="514" y="380"/>
                  </a:lnTo>
                  <a:lnTo>
                    <a:pt x="509" y="381"/>
                  </a:lnTo>
                  <a:lnTo>
                    <a:pt x="507" y="390"/>
                  </a:lnTo>
                  <a:lnTo>
                    <a:pt x="506" y="403"/>
                  </a:lnTo>
                  <a:lnTo>
                    <a:pt x="517" y="407"/>
                  </a:lnTo>
                  <a:lnTo>
                    <a:pt x="515" y="411"/>
                  </a:lnTo>
                  <a:lnTo>
                    <a:pt x="507" y="411"/>
                  </a:lnTo>
                  <a:lnTo>
                    <a:pt x="507" y="414"/>
                  </a:lnTo>
                  <a:lnTo>
                    <a:pt x="511" y="419"/>
                  </a:lnTo>
                  <a:lnTo>
                    <a:pt x="510" y="425"/>
                  </a:lnTo>
                  <a:lnTo>
                    <a:pt x="509" y="434"/>
                  </a:lnTo>
                  <a:lnTo>
                    <a:pt x="507" y="434"/>
                  </a:lnTo>
                  <a:lnTo>
                    <a:pt x="503" y="437"/>
                  </a:lnTo>
                  <a:lnTo>
                    <a:pt x="503" y="430"/>
                  </a:lnTo>
                  <a:lnTo>
                    <a:pt x="507" y="420"/>
                  </a:lnTo>
                  <a:lnTo>
                    <a:pt x="498" y="418"/>
                  </a:lnTo>
                  <a:lnTo>
                    <a:pt x="494" y="422"/>
                  </a:lnTo>
                  <a:lnTo>
                    <a:pt x="495" y="430"/>
                  </a:lnTo>
                  <a:lnTo>
                    <a:pt x="491" y="437"/>
                  </a:lnTo>
                  <a:lnTo>
                    <a:pt x="496" y="442"/>
                  </a:lnTo>
                  <a:lnTo>
                    <a:pt x="492" y="444"/>
                  </a:lnTo>
                  <a:lnTo>
                    <a:pt x="490" y="446"/>
                  </a:lnTo>
                  <a:lnTo>
                    <a:pt x="485" y="441"/>
                  </a:lnTo>
                  <a:lnTo>
                    <a:pt x="483" y="435"/>
                  </a:lnTo>
                  <a:lnTo>
                    <a:pt x="483" y="434"/>
                  </a:lnTo>
                  <a:lnTo>
                    <a:pt x="485" y="429"/>
                  </a:lnTo>
                  <a:lnTo>
                    <a:pt x="479" y="429"/>
                  </a:lnTo>
                  <a:lnTo>
                    <a:pt x="477" y="426"/>
                  </a:lnTo>
                  <a:lnTo>
                    <a:pt x="483" y="418"/>
                  </a:lnTo>
                  <a:lnTo>
                    <a:pt x="487" y="412"/>
                  </a:lnTo>
                  <a:lnTo>
                    <a:pt x="488" y="411"/>
                  </a:lnTo>
                  <a:lnTo>
                    <a:pt x="492" y="405"/>
                  </a:lnTo>
                  <a:lnTo>
                    <a:pt x="494" y="400"/>
                  </a:lnTo>
                  <a:lnTo>
                    <a:pt x="490" y="401"/>
                  </a:lnTo>
                  <a:lnTo>
                    <a:pt x="481" y="408"/>
                  </a:lnTo>
                  <a:lnTo>
                    <a:pt x="479" y="411"/>
                  </a:lnTo>
                  <a:lnTo>
                    <a:pt x="476" y="412"/>
                  </a:lnTo>
                  <a:lnTo>
                    <a:pt x="473" y="418"/>
                  </a:lnTo>
                  <a:lnTo>
                    <a:pt x="472" y="423"/>
                  </a:lnTo>
                  <a:lnTo>
                    <a:pt x="472" y="434"/>
                  </a:lnTo>
                  <a:lnTo>
                    <a:pt x="469" y="441"/>
                  </a:lnTo>
                  <a:lnTo>
                    <a:pt x="465" y="444"/>
                  </a:lnTo>
                  <a:lnTo>
                    <a:pt x="461" y="446"/>
                  </a:lnTo>
                  <a:lnTo>
                    <a:pt x="450" y="452"/>
                  </a:lnTo>
                  <a:lnTo>
                    <a:pt x="446" y="453"/>
                  </a:lnTo>
                  <a:lnTo>
                    <a:pt x="445" y="455"/>
                  </a:lnTo>
                  <a:lnTo>
                    <a:pt x="445" y="456"/>
                  </a:lnTo>
                  <a:lnTo>
                    <a:pt x="447" y="460"/>
                  </a:lnTo>
                  <a:lnTo>
                    <a:pt x="449" y="470"/>
                  </a:lnTo>
                  <a:lnTo>
                    <a:pt x="447" y="476"/>
                  </a:lnTo>
                  <a:lnTo>
                    <a:pt x="447" y="494"/>
                  </a:lnTo>
                  <a:lnTo>
                    <a:pt x="451" y="497"/>
                  </a:lnTo>
                  <a:lnTo>
                    <a:pt x="453" y="498"/>
                  </a:lnTo>
                  <a:lnTo>
                    <a:pt x="458" y="502"/>
                  </a:lnTo>
                  <a:lnTo>
                    <a:pt x="464" y="510"/>
                  </a:lnTo>
                  <a:lnTo>
                    <a:pt x="468" y="512"/>
                  </a:lnTo>
                  <a:lnTo>
                    <a:pt x="472" y="515"/>
                  </a:lnTo>
                  <a:lnTo>
                    <a:pt x="479" y="513"/>
                  </a:lnTo>
                  <a:lnTo>
                    <a:pt x="483" y="521"/>
                  </a:lnTo>
                  <a:lnTo>
                    <a:pt x="481" y="524"/>
                  </a:lnTo>
                  <a:lnTo>
                    <a:pt x="473" y="521"/>
                  </a:lnTo>
                  <a:lnTo>
                    <a:pt x="468" y="520"/>
                  </a:lnTo>
                  <a:lnTo>
                    <a:pt x="464" y="517"/>
                  </a:lnTo>
                  <a:lnTo>
                    <a:pt x="458" y="510"/>
                  </a:lnTo>
                  <a:lnTo>
                    <a:pt x="454" y="512"/>
                  </a:lnTo>
                  <a:lnTo>
                    <a:pt x="453" y="510"/>
                  </a:lnTo>
                  <a:lnTo>
                    <a:pt x="450" y="508"/>
                  </a:lnTo>
                  <a:lnTo>
                    <a:pt x="449" y="506"/>
                  </a:lnTo>
                  <a:lnTo>
                    <a:pt x="446" y="502"/>
                  </a:lnTo>
                  <a:lnTo>
                    <a:pt x="443" y="506"/>
                  </a:lnTo>
                  <a:lnTo>
                    <a:pt x="438" y="536"/>
                  </a:lnTo>
                  <a:lnTo>
                    <a:pt x="436" y="542"/>
                  </a:lnTo>
                  <a:lnTo>
                    <a:pt x="434" y="551"/>
                  </a:lnTo>
                  <a:lnTo>
                    <a:pt x="434" y="553"/>
                  </a:lnTo>
                  <a:lnTo>
                    <a:pt x="431" y="554"/>
                  </a:lnTo>
                  <a:lnTo>
                    <a:pt x="428" y="555"/>
                  </a:lnTo>
                  <a:lnTo>
                    <a:pt x="420" y="562"/>
                  </a:lnTo>
                  <a:lnTo>
                    <a:pt x="412" y="579"/>
                  </a:lnTo>
                  <a:lnTo>
                    <a:pt x="411" y="581"/>
                  </a:lnTo>
                  <a:lnTo>
                    <a:pt x="408" y="583"/>
                  </a:lnTo>
                  <a:lnTo>
                    <a:pt x="402" y="588"/>
                  </a:lnTo>
                  <a:lnTo>
                    <a:pt x="408" y="572"/>
                  </a:lnTo>
                  <a:lnTo>
                    <a:pt x="409" y="565"/>
                  </a:lnTo>
                  <a:lnTo>
                    <a:pt x="419" y="558"/>
                  </a:lnTo>
                  <a:lnTo>
                    <a:pt x="421" y="550"/>
                  </a:lnTo>
                  <a:lnTo>
                    <a:pt x="423" y="546"/>
                  </a:lnTo>
                  <a:lnTo>
                    <a:pt x="424" y="536"/>
                  </a:lnTo>
                  <a:lnTo>
                    <a:pt x="430" y="531"/>
                  </a:lnTo>
                  <a:lnTo>
                    <a:pt x="428" y="523"/>
                  </a:lnTo>
                  <a:lnTo>
                    <a:pt x="426" y="513"/>
                  </a:lnTo>
                  <a:lnTo>
                    <a:pt x="427" y="506"/>
                  </a:lnTo>
                  <a:lnTo>
                    <a:pt x="432" y="504"/>
                  </a:lnTo>
                  <a:lnTo>
                    <a:pt x="435" y="495"/>
                  </a:lnTo>
                  <a:lnTo>
                    <a:pt x="432" y="486"/>
                  </a:lnTo>
                  <a:lnTo>
                    <a:pt x="427" y="479"/>
                  </a:lnTo>
                  <a:lnTo>
                    <a:pt x="428" y="472"/>
                  </a:lnTo>
                  <a:lnTo>
                    <a:pt x="430" y="460"/>
                  </a:lnTo>
                  <a:lnTo>
                    <a:pt x="430" y="456"/>
                  </a:lnTo>
                  <a:lnTo>
                    <a:pt x="431" y="442"/>
                  </a:lnTo>
                  <a:lnTo>
                    <a:pt x="435" y="426"/>
                  </a:lnTo>
                  <a:lnTo>
                    <a:pt x="432" y="416"/>
                  </a:lnTo>
                  <a:lnTo>
                    <a:pt x="427" y="408"/>
                  </a:lnTo>
                  <a:lnTo>
                    <a:pt x="421" y="401"/>
                  </a:lnTo>
                  <a:lnTo>
                    <a:pt x="419" y="404"/>
                  </a:lnTo>
                  <a:lnTo>
                    <a:pt x="415" y="414"/>
                  </a:lnTo>
                  <a:lnTo>
                    <a:pt x="412" y="415"/>
                  </a:lnTo>
                  <a:lnTo>
                    <a:pt x="411" y="411"/>
                  </a:lnTo>
                  <a:lnTo>
                    <a:pt x="411" y="412"/>
                  </a:lnTo>
                  <a:lnTo>
                    <a:pt x="408" y="418"/>
                  </a:lnTo>
                  <a:lnTo>
                    <a:pt x="406" y="427"/>
                  </a:lnTo>
                  <a:lnTo>
                    <a:pt x="402" y="441"/>
                  </a:lnTo>
                  <a:lnTo>
                    <a:pt x="401" y="453"/>
                  </a:lnTo>
                  <a:lnTo>
                    <a:pt x="400" y="453"/>
                  </a:lnTo>
                  <a:lnTo>
                    <a:pt x="397" y="455"/>
                  </a:lnTo>
                  <a:lnTo>
                    <a:pt x="398" y="444"/>
                  </a:lnTo>
                  <a:lnTo>
                    <a:pt x="396" y="440"/>
                  </a:lnTo>
                  <a:lnTo>
                    <a:pt x="387" y="457"/>
                  </a:lnTo>
                  <a:lnTo>
                    <a:pt x="387" y="468"/>
                  </a:lnTo>
                  <a:lnTo>
                    <a:pt x="383" y="474"/>
                  </a:lnTo>
                  <a:lnTo>
                    <a:pt x="382" y="482"/>
                  </a:lnTo>
                  <a:lnTo>
                    <a:pt x="385" y="486"/>
                  </a:lnTo>
                  <a:lnTo>
                    <a:pt x="386" y="489"/>
                  </a:lnTo>
                  <a:lnTo>
                    <a:pt x="389" y="495"/>
                  </a:lnTo>
                  <a:lnTo>
                    <a:pt x="396" y="500"/>
                  </a:lnTo>
                  <a:lnTo>
                    <a:pt x="404" y="504"/>
                  </a:lnTo>
                  <a:lnTo>
                    <a:pt x="413" y="504"/>
                  </a:lnTo>
                  <a:lnTo>
                    <a:pt x="416" y="506"/>
                  </a:lnTo>
                  <a:lnTo>
                    <a:pt x="409" y="508"/>
                  </a:lnTo>
                  <a:lnTo>
                    <a:pt x="404" y="508"/>
                  </a:lnTo>
                  <a:lnTo>
                    <a:pt x="391" y="504"/>
                  </a:lnTo>
                  <a:lnTo>
                    <a:pt x="385" y="502"/>
                  </a:lnTo>
                  <a:lnTo>
                    <a:pt x="382" y="501"/>
                  </a:lnTo>
                  <a:lnTo>
                    <a:pt x="381" y="502"/>
                  </a:lnTo>
                  <a:lnTo>
                    <a:pt x="381" y="510"/>
                  </a:lnTo>
                  <a:lnTo>
                    <a:pt x="382" y="520"/>
                  </a:lnTo>
                  <a:lnTo>
                    <a:pt x="381" y="527"/>
                  </a:lnTo>
                  <a:lnTo>
                    <a:pt x="381" y="534"/>
                  </a:lnTo>
                  <a:lnTo>
                    <a:pt x="378" y="542"/>
                  </a:lnTo>
                  <a:lnTo>
                    <a:pt x="379" y="546"/>
                  </a:lnTo>
                  <a:lnTo>
                    <a:pt x="376" y="551"/>
                  </a:lnTo>
                  <a:lnTo>
                    <a:pt x="371" y="550"/>
                  </a:lnTo>
                  <a:lnTo>
                    <a:pt x="366" y="558"/>
                  </a:lnTo>
                  <a:lnTo>
                    <a:pt x="359" y="561"/>
                  </a:lnTo>
                  <a:lnTo>
                    <a:pt x="361" y="554"/>
                  </a:lnTo>
                  <a:lnTo>
                    <a:pt x="367" y="546"/>
                  </a:lnTo>
                  <a:lnTo>
                    <a:pt x="372" y="540"/>
                  </a:lnTo>
                  <a:lnTo>
                    <a:pt x="375" y="534"/>
                  </a:lnTo>
                  <a:lnTo>
                    <a:pt x="374" y="531"/>
                  </a:lnTo>
                  <a:lnTo>
                    <a:pt x="372" y="523"/>
                  </a:lnTo>
                  <a:lnTo>
                    <a:pt x="374" y="515"/>
                  </a:lnTo>
                  <a:lnTo>
                    <a:pt x="375" y="510"/>
                  </a:lnTo>
                  <a:lnTo>
                    <a:pt x="375" y="506"/>
                  </a:lnTo>
                  <a:lnTo>
                    <a:pt x="376" y="498"/>
                  </a:lnTo>
                  <a:lnTo>
                    <a:pt x="375" y="489"/>
                  </a:lnTo>
                  <a:lnTo>
                    <a:pt x="370" y="487"/>
                  </a:lnTo>
                  <a:lnTo>
                    <a:pt x="370" y="486"/>
                  </a:lnTo>
                  <a:lnTo>
                    <a:pt x="372" y="475"/>
                  </a:lnTo>
                  <a:lnTo>
                    <a:pt x="374" y="467"/>
                  </a:lnTo>
                  <a:lnTo>
                    <a:pt x="374" y="461"/>
                  </a:lnTo>
                  <a:lnTo>
                    <a:pt x="376" y="453"/>
                  </a:lnTo>
                  <a:lnTo>
                    <a:pt x="371" y="446"/>
                  </a:lnTo>
                  <a:lnTo>
                    <a:pt x="367" y="449"/>
                  </a:lnTo>
                  <a:lnTo>
                    <a:pt x="360" y="452"/>
                  </a:lnTo>
                  <a:lnTo>
                    <a:pt x="348" y="457"/>
                  </a:lnTo>
                  <a:lnTo>
                    <a:pt x="334" y="461"/>
                  </a:lnTo>
                  <a:lnTo>
                    <a:pt x="325" y="468"/>
                  </a:lnTo>
                  <a:lnTo>
                    <a:pt x="322" y="470"/>
                  </a:lnTo>
                  <a:lnTo>
                    <a:pt x="319" y="471"/>
                  </a:lnTo>
                  <a:lnTo>
                    <a:pt x="319" y="482"/>
                  </a:lnTo>
                  <a:lnTo>
                    <a:pt x="315" y="490"/>
                  </a:lnTo>
                  <a:lnTo>
                    <a:pt x="315" y="493"/>
                  </a:lnTo>
                  <a:lnTo>
                    <a:pt x="311" y="498"/>
                  </a:lnTo>
                  <a:lnTo>
                    <a:pt x="308" y="505"/>
                  </a:lnTo>
                  <a:lnTo>
                    <a:pt x="307" y="509"/>
                  </a:lnTo>
                  <a:lnTo>
                    <a:pt x="307" y="513"/>
                  </a:lnTo>
                  <a:lnTo>
                    <a:pt x="310" y="520"/>
                  </a:lnTo>
                  <a:lnTo>
                    <a:pt x="311" y="525"/>
                  </a:lnTo>
                  <a:lnTo>
                    <a:pt x="314" y="528"/>
                  </a:lnTo>
                  <a:lnTo>
                    <a:pt x="315" y="527"/>
                  </a:lnTo>
                  <a:lnTo>
                    <a:pt x="315" y="521"/>
                  </a:lnTo>
                  <a:lnTo>
                    <a:pt x="321" y="517"/>
                  </a:lnTo>
                  <a:lnTo>
                    <a:pt x="323" y="516"/>
                  </a:lnTo>
                  <a:lnTo>
                    <a:pt x="329" y="513"/>
                  </a:lnTo>
                  <a:lnTo>
                    <a:pt x="329" y="516"/>
                  </a:lnTo>
                  <a:lnTo>
                    <a:pt x="333" y="521"/>
                  </a:lnTo>
                  <a:lnTo>
                    <a:pt x="338" y="528"/>
                  </a:lnTo>
                  <a:lnTo>
                    <a:pt x="336" y="531"/>
                  </a:lnTo>
                  <a:lnTo>
                    <a:pt x="334" y="532"/>
                  </a:lnTo>
                  <a:lnTo>
                    <a:pt x="330" y="525"/>
                  </a:lnTo>
                  <a:lnTo>
                    <a:pt x="327" y="521"/>
                  </a:lnTo>
                  <a:lnTo>
                    <a:pt x="322" y="523"/>
                  </a:lnTo>
                  <a:lnTo>
                    <a:pt x="321" y="524"/>
                  </a:lnTo>
                  <a:lnTo>
                    <a:pt x="316" y="530"/>
                  </a:lnTo>
                  <a:lnTo>
                    <a:pt x="315" y="531"/>
                  </a:lnTo>
                  <a:lnTo>
                    <a:pt x="315" y="536"/>
                  </a:lnTo>
                  <a:lnTo>
                    <a:pt x="314" y="539"/>
                  </a:lnTo>
                  <a:lnTo>
                    <a:pt x="314" y="546"/>
                  </a:lnTo>
                  <a:lnTo>
                    <a:pt x="319" y="551"/>
                  </a:lnTo>
                  <a:lnTo>
                    <a:pt x="321" y="560"/>
                  </a:lnTo>
                  <a:lnTo>
                    <a:pt x="326" y="566"/>
                  </a:lnTo>
                  <a:lnTo>
                    <a:pt x="337" y="564"/>
                  </a:lnTo>
                  <a:lnTo>
                    <a:pt x="345" y="565"/>
                  </a:lnTo>
                  <a:lnTo>
                    <a:pt x="349" y="568"/>
                  </a:lnTo>
                  <a:lnTo>
                    <a:pt x="351" y="570"/>
                  </a:lnTo>
                  <a:lnTo>
                    <a:pt x="353" y="575"/>
                  </a:lnTo>
                  <a:lnTo>
                    <a:pt x="355" y="583"/>
                  </a:lnTo>
                  <a:lnTo>
                    <a:pt x="356" y="590"/>
                  </a:lnTo>
                  <a:lnTo>
                    <a:pt x="356" y="592"/>
                  </a:lnTo>
                  <a:lnTo>
                    <a:pt x="361" y="598"/>
                  </a:lnTo>
                  <a:lnTo>
                    <a:pt x="363" y="599"/>
                  </a:lnTo>
                  <a:lnTo>
                    <a:pt x="368" y="602"/>
                  </a:lnTo>
                  <a:lnTo>
                    <a:pt x="368" y="607"/>
                  </a:lnTo>
                  <a:lnTo>
                    <a:pt x="363" y="605"/>
                  </a:lnTo>
                  <a:lnTo>
                    <a:pt x="359" y="605"/>
                  </a:lnTo>
                  <a:lnTo>
                    <a:pt x="351" y="602"/>
                  </a:lnTo>
                  <a:lnTo>
                    <a:pt x="348" y="606"/>
                  </a:lnTo>
                  <a:lnTo>
                    <a:pt x="344" y="605"/>
                  </a:lnTo>
                  <a:lnTo>
                    <a:pt x="342" y="599"/>
                  </a:lnTo>
                  <a:lnTo>
                    <a:pt x="346" y="588"/>
                  </a:lnTo>
                  <a:lnTo>
                    <a:pt x="348" y="581"/>
                  </a:lnTo>
                  <a:lnTo>
                    <a:pt x="348" y="576"/>
                  </a:lnTo>
                  <a:lnTo>
                    <a:pt x="341" y="573"/>
                  </a:lnTo>
                  <a:lnTo>
                    <a:pt x="331" y="576"/>
                  </a:lnTo>
                  <a:lnTo>
                    <a:pt x="321" y="573"/>
                  </a:lnTo>
                  <a:lnTo>
                    <a:pt x="315" y="565"/>
                  </a:lnTo>
                  <a:lnTo>
                    <a:pt x="312" y="555"/>
                  </a:lnTo>
                  <a:lnTo>
                    <a:pt x="307" y="549"/>
                  </a:lnTo>
                  <a:lnTo>
                    <a:pt x="306" y="545"/>
                  </a:lnTo>
                  <a:lnTo>
                    <a:pt x="304" y="539"/>
                  </a:lnTo>
                  <a:lnTo>
                    <a:pt x="299" y="538"/>
                  </a:lnTo>
                  <a:lnTo>
                    <a:pt x="300" y="535"/>
                  </a:lnTo>
                  <a:lnTo>
                    <a:pt x="302" y="531"/>
                  </a:lnTo>
                  <a:lnTo>
                    <a:pt x="297" y="520"/>
                  </a:lnTo>
                  <a:lnTo>
                    <a:pt x="295" y="523"/>
                  </a:lnTo>
                  <a:lnTo>
                    <a:pt x="292" y="524"/>
                  </a:lnTo>
                  <a:lnTo>
                    <a:pt x="285" y="527"/>
                  </a:lnTo>
                  <a:lnTo>
                    <a:pt x="274" y="531"/>
                  </a:lnTo>
                  <a:lnTo>
                    <a:pt x="267" y="534"/>
                  </a:lnTo>
                  <a:lnTo>
                    <a:pt x="265" y="535"/>
                  </a:lnTo>
                  <a:lnTo>
                    <a:pt x="263" y="538"/>
                  </a:lnTo>
                  <a:lnTo>
                    <a:pt x="266" y="542"/>
                  </a:lnTo>
                  <a:lnTo>
                    <a:pt x="265" y="549"/>
                  </a:lnTo>
                  <a:lnTo>
                    <a:pt x="266" y="553"/>
                  </a:lnTo>
                  <a:lnTo>
                    <a:pt x="270" y="553"/>
                  </a:lnTo>
                  <a:lnTo>
                    <a:pt x="277" y="562"/>
                  </a:lnTo>
                  <a:lnTo>
                    <a:pt x="282" y="572"/>
                  </a:lnTo>
                  <a:lnTo>
                    <a:pt x="297" y="577"/>
                  </a:lnTo>
                  <a:lnTo>
                    <a:pt x="307" y="577"/>
                  </a:lnTo>
                  <a:lnTo>
                    <a:pt x="308" y="579"/>
                  </a:lnTo>
                  <a:lnTo>
                    <a:pt x="312" y="580"/>
                  </a:lnTo>
                  <a:lnTo>
                    <a:pt x="315" y="585"/>
                  </a:lnTo>
                  <a:lnTo>
                    <a:pt x="315" y="587"/>
                  </a:lnTo>
                  <a:lnTo>
                    <a:pt x="318" y="591"/>
                  </a:lnTo>
                  <a:lnTo>
                    <a:pt x="315" y="592"/>
                  </a:lnTo>
                  <a:lnTo>
                    <a:pt x="308" y="591"/>
                  </a:lnTo>
                  <a:lnTo>
                    <a:pt x="306" y="587"/>
                  </a:lnTo>
                  <a:lnTo>
                    <a:pt x="306" y="584"/>
                  </a:lnTo>
                  <a:lnTo>
                    <a:pt x="303" y="583"/>
                  </a:lnTo>
                  <a:lnTo>
                    <a:pt x="287" y="583"/>
                  </a:lnTo>
                  <a:lnTo>
                    <a:pt x="285" y="585"/>
                  </a:lnTo>
                  <a:lnTo>
                    <a:pt x="288" y="590"/>
                  </a:lnTo>
                  <a:lnTo>
                    <a:pt x="292" y="595"/>
                  </a:lnTo>
                  <a:lnTo>
                    <a:pt x="292" y="600"/>
                  </a:lnTo>
                  <a:lnTo>
                    <a:pt x="289" y="603"/>
                  </a:lnTo>
                  <a:lnTo>
                    <a:pt x="287" y="602"/>
                  </a:lnTo>
                  <a:lnTo>
                    <a:pt x="282" y="595"/>
                  </a:lnTo>
                  <a:lnTo>
                    <a:pt x="281" y="588"/>
                  </a:lnTo>
                  <a:lnTo>
                    <a:pt x="280" y="587"/>
                  </a:lnTo>
                  <a:lnTo>
                    <a:pt x="276" y="579"/>
                  </a:lnTo>
                  <a:lnTo>
                    <a:pt x="276" y="587"/>
                  </a:lnTo>
                  <a:lnTo>
                    <a:pt x="274" y="596"/>
                  </a:lnTo>
                  <a:lnTo>
                    <a:pt x="273" y="606"/>
                  </a:lnTo>
                  <a:lnTo>
                    <a:pt x="270" y="609"/>
                  </a:lnTo>
                  <a:lnTo>
                    <a:pt x="269" y="610"/>
                  </a:lnTo>
                  <a:lnTo>
                    <a:pt x="269" y="585"/>
                  </a:lnTo>
                  <a:lnTo>
                    <a:pt x="267" y="580"/>
                  </a:lnTo>
                  <a:lnTo>
                    <a:pt x="266" y="572"/>
                  </a:lnTo>
                  <a:lnTo>
                    <a:pt x="263" y="570"/>
                  </a:lnTo>
                  <a:lnTo>
                    <a:pt x="258" y="569"/>
                  </a:lnTo>
                  <a:lnTo>
                    <a:pt x="254" y="577"/>
                  </a:lnTo>
                  <a:lnTo>
                    <a:pt x="251" y="585"/>
                  </a:lnTo>
                  <a:lnTo>
                    <a:pt x="248" y="595"/>
                  </a:lnTo>
                  <a:lnTo>
                    <a:pt x="248" y="594"/>
                  </a:lnTo>
                  <a:lnTo>
                    <a:pt x="246" y="590"/>
                  </a:lnTo>
                  <a:lnTo>
                    <a:pt x="247" y="580"/>
                  </a:lnTo>
                  <a:lnTo>
                    <a:pt x="248" y="575"/>
                  </a:lnTo>
                  <a:lnTo>
                    <a:pt x="250" y="568"/>
                  </a:lnTo>
                  <a:lnTo>
                    <a:pt x="255" y="561"/>
                  </a:lnTo>
                  <a:lnTo>
                    <a:pt x="255" y="549"/>
                  </a:lnTo>
                  <a:lnTo>
                    <a:pt x="250" y="543"/>
                  </a:lnTo>
                  <a:lnTo>
                    <a:pt x="242" y="549"/>
                  </a:lnTo>
                  <a:lnTo>
                    <a:pt x="235" y="550"/>
                  </a:lnTo>
                  <a:lnTo>
                    <a:pt x="236" y="561"/>
                  </a:lnTo>
                  <a:lnTo>
                    <a:pt x="240" y="569"/>
                  </a:lnTo>
                  <a:lnTo>
                    <a:pt x="236" y="570"/>
                  </a:lnTo>
                  <a:lnTo>
                    <a:pt x="232" y="579"/>
                  </a:lnTo>
                  <a:lnTo>
                    <a:pt x="225" y="594"/>
                  </a:lnTo>
                  <a:lnTo>
                    <a:pt x="221" y="607"/>
                  </a:lnTo>
                  <a:lnTo>
                    <a:pt x="221" y="610"/>
                  </a:lnTo>
                  <a:lnTo>
                    <a:pt x="222" y="613"/>
                  </a:lnTo>
                  <a:lnTo>
                    <a:pt x="225" y="610"/>
                  </a:lnTo>
                  <a:lnTo>
                    <a:pt x="233" y="610"/>
                  </a:lnTo>
                  <a:lnTo>
                    <a:pt x="232" y="617"/>
                  </a:lnTo>
                  <a:lnTo>
                    <a:pt x="231" y="625"/>
                  </a:lnTo>
                  <a:lnTo>
                    <a:pt x="240" y="630"/>
                  </a:lnTo>
                  <a:lnTo>
                    <a:pt x="240" y="633"/>
                  </a:lnTo>
                  <a:lnTo>
                    <a:pt x="246" y="637"/>
                  </a:lnTo>
                  <a:lnTo>
                    <a:pt x="246" y="639"/>
                  </a:lnTo>
                  <a:lnTo>
                    <a:pt x="244" y="639"/>
                  </a:lnTo>
                  <a:lnTo>
                    <a:pt x="244" y="640"/>
                  </a:lnTo>
                  <a:lnTo>
                    <a:pt x="243" y="640"/>
                  </a:lnTo>
                  <a:lnTo>
                    <a:pt x="239" y="635"/>
                  </a:lnTo>
                  <a:lnTo>
                    <a:pt x="239" y="633"/>
                  </a:lnTo>
                  <a:lnTo>
                    <a:pt x="222" y="633"/>
                  </a:lnTo>
                  <a:lnTo>
                    <a:pt x="217" y="637"/>
                  </a:lnTo>
                  <a:lnTo>
                    <a:pt x="216" y="637"/>
                  </a:lnTo>
                  <a:lnTo>
                    <a:pt x="209" y="640"/>
                  </a:lnTo>
                  <a:lnTo>
                    <a:pt x="205" y="641"/>
                  </a:lnTo>
                  <a:lnTo>
                    <a:pt x="198" y="643"/>
                  </a:lnTo>
                  <a:lnTo>
                    <a:pt x="197" y="643"/>
                  </a:lnTo>
                  <a:lnTo>
                    <a:pt x="191" y="648"/>
                  </a:lnTo>
                  <a:lnTo>
                    <a:pt x="190" y="650"/>
                  </a:lnTo>
                  <a:lnTo>
                    <a:pt x="197" y="650"/>
                  </a:lnTo>
                  <a:lnTo>
                    <a:pt x="192" y="658"/>
                  </a:lnTo>
                  <a:lnTo>
                    <a:pt x="190" y="662"/>
                  </a:lnTo>
                  <a:lnTo>
                    <a:pt x="188" y="662"/>
                  </a:lnTo>
                  <a:lnTo>
                    <a:pt x="184" y="667"/>
                  </a:lnTo>
                  <a:lnTo>
                    <a:pt x="182" y="673"/>
                  </a:lnTo>
                  <a:lnTo>
                    <a:pt x="180" y="673"/>
                  </a:lnTo>
                  <a:lnTo>
                    <a:pt x="180" y="674"/>
                  </a:lnTo>
                  <a:lnTo>
                    <a:pt x="179" y="680"/>
                  </a:lnTo>
                  <a:lnTo>
                    <a:pt x="182" y="678"/>
                  </a:lnTo>
                  <a:lnTo>
                    <a:pt x="184" y="678"/>
                  </a:lnTo>
                  <a:lnTo>
                    <a:pt x="187" y="684"/>
                  </a:lnTo>
                  <a:lnTo>
                    <a:pt x="183" y="685"/>
                  </a:lnTo>
                  <a:lnTo>
                    <a:pt x="182" y="686"/>
                  </a:lnTo>
                  <a:lnTo>
                    <a:pt x="179" y="686"/>
                  </a:lnTo>
                  <a:lnTo>
                    <a:pt x="177" y="692"/>
                  </a:lnTo>
                  <a:lnTo>
                    <a:pt x="179" y="695"/>
                  </a:lnTo>
                  <a:lnTo>
                    <a:pt x="177" y="699"/>
                  </a:lnTo>
                  <a:lnTo>
                    <a:pt x="179" y="700"/>
                  </a:lnTo>
                  <a:lnTo>
                    <a:pt x="179" y="701"/>
                  </a:lnTo>
                  <a:lnTo>
                    <a:pt x="182" y="700"/>
                  </a:lnTo>
                  <a:lnTo>
                    <a:pt x="184" y="699"/>
                  </a:lnTo>
                  <a:lnTo>
                    <a:pt x="186" y="697"/>
                  </a:lnTo>
                  <a:lnTo>
                    <a:pt x="188" y="696"/>
                  </a:lnTo>
                  <a:lnTo>
                    <a:pt x="194" y="695"/>
                  </a:lnTo>
                  <a:lnTo>
                    <a:pt x="199" y="693"/>
                  </a:lnTo>
                  <a:lnTo>
                    <a:pt x="202" y="693"/>
                  </a:lnTo>
                  <a:lnTo>
                    <a:pt x="206" y="696"/>
                  </a:lnTo>
                  <a:lnTo>
                    <a:pt x="207" y="697"/>
                  </a:lnTo>
                  <a:lnTo>
                    <a:pt x="212" y="701"/>
                  </a:lnTo>
                  <a:lnTo>
                    <a:pt x="217" y="705"/>
                  </a:lnTo>
                  <a:lnTo>
                    <a:pt x="216" y="708"/>
                  </a:lnTo>
                  <a:lnTo>
                    <a:pt x="210" y="708"/>
                  </a:lnTo>
                  <a:lnTo>
                    <a:pt x="205" y="705"/>
                  </a:lnTo>
                  <a:lnTo>
                    <a:pt x="201" y="703"/>
                  </a:lnTo>
                  <a:lnTo>
                    <a:pt x="197" y="703"/>
                  </a:lnTo>
                  <a:lnTo>
                    <a:pt x="191" y="705"/>
                  </a:lnTo>
                  <a:lnTo>
                    <a:pt x="187" y="708"/>
                  </a:lnTo>
                  <a:lnTo>
                    <a:pt x="186" y="710"/>
                  </a:lnTo>
                  <a:lnTo>
                    <a:pt x="182" y="716"/>
                  </a:lnTo>
                  <a:lnTo>
                    <a:pt x="184" y="720"/>
                  </a:lnTo>
                  <a:lnTo>
                    <a:pt x="190" y="725"/>
                  </a:lnTo>
                  <a:lnTo>
                    <a:pt x="192" y="725"/>
                  </a:lnTo>
                  <a:lnTo>
                    <a:pt x="194" y="726"/>
                  </a:lnTo>
                  <a:lnTo>
                    <a:pt x="197" y="726"/>
                  </a:lnTo>
                  <a:lnTo>
                    <a:pt x="205" y="727"/>
                  </a:lnTo>
                  <a:lnTo>
                    <a:pt x="210" y="731"/>
                  </a:lnTo>
                  <a:lnTo>
                    <a:pt x="212" y="735"/>
                  </a:lnTo>
                  <a:lnTo>
                    <a:pt x="210" y="738"/>
                  </a:lnTo>
                  <a:lnTo>
                    <a:pt x="202" y="737"/>
                  </a:lnTo>
                  <a:lnTo>
                    <a:pt x="195" y="734"/>
                  </a:lnTo>
                  <a:lnTo>
                    <a:pt x="184" y="729"/>
                  </a:lnTo>
                  <a:lnTo>
                    <a:pt x="182" y="727"/>
                  </a:lnTo>
                  <a:lnTo>
                    <a:pt x="177" y="725"/>
                  </a:lnTo>
                  <a:lnTo>
                    <a:pt x="176" y="723"/>
                  </a:lnTo>
                  <a:lnTo>
                    <a:pt x="171" y="727"/>
                  </a:lnTo>
                  <a:lnTo>
                    <a:pt x="163" y="733"/>
                  </a:lnTo>
                  <a:lnTo>
                    <a:pt x="160" y="738"/>
                  </a:lnTo>
                  <a:lnTo>
                    <a:pt x="163" y="740"/>
                  </a:lnTo>
                  <a:lnTo>
                    <a:pt x="165" y="742"/>
                  </a:lnTo>
                  <a:lnTo>
                    <a:pt x="172" y="741"/>
                  </a:lnTo>
                  <a:lnTo>
                    <a:pt x="180" y="742"/>
                  </a:lnTo>
                  <a:lnTo>
                    <a:pt x="182" y="744"/>
                  </a:lnTo>
                  <a:lnTo>
                    <a:pt x="183" y="749"/>
                  </a:lnTo>
                  <a:lnTo>
                    <a:pt x="190" y="753"/>
                  </a:lnTo>
                  <a:lnTo>
                    <a:pt x="198" y="756"/>
                  </a:lnTo>
                  <a:lnTo>
                    <a:pt x="199" y="756"/>
                  </a:lnTo>
                  <a:lnTo>
                    <a:pt x="203" y="760"/>
                  </a:lnTo>
                  <a:lnTo>
                    <a:pt x="201" y="761"/>
                  </a:lnTo>
                  <a:lnTo>
                    <a:pt x="184" y="761"/>
                  </a:lnTo>
                  <a:lnTo>
                    <a:pt x="182" y="759"/>
                  </a:lnTo>
                  <a:lnTo>
                    <a:pt x="179" y="759"/>
                  </a:lnTo>
                  <a:lnTo>
                    <a:pt x="173" y="753"/>
                  </a:lnTo>
                  <a:lnTo>
                    <a:pt x="168" y="748"/>
                  </a:lnTo>
                  <a:lnTo>
                    <a:pt x="161" y="746"/>
                  </a:lnTo>
                  <a:lnTo>
                    <a:pt x="158" y="748"/>
                  </a:lnTo>
                  <a:lnTo>
                    <a:pt x="153" y="749"/>
                  </a:lnTo>
                  <a:lnTo>
                    <a:pt x="152" y="749"/>
                  </a:lnTo>
                  <a:lnTo>
                    <a:pt x="148" y="755"/>
                  </a:lnTo>
                  <a:lnTo>
                    <a:pt x="148" y="763"/>
                  </a:lnTo>
                  <a:lnTo>
                    <a:pt x="156" y="770"/>
                  </a:lnTo>
                  <a:lnTo>
                    <a:pt x="154" y="770"/>
                  </a:lnTo>
                  <a:lnTo>
                    <a:pt x="150" y="771"/>
                  </a:lnTo>
                  <a:lnTo>
                    <a:pt x="145" y="765"/>
                  </a:lnTo>
                  <a:lnTo>
                    <a:pt x="141" y="757"/>
                  </a:lnTo>
                  <a:lnTo>
                    <a:pt x="134" y="753"/>
                  </a:lnTo>
                  <a:lnTo>
                    <a:pt x="133" y="752"/>
                  </a:lnTo>
                  <a:lnTo>
                    <a:pt x="127" y="759"/>
                  </a:lnTo>
                  <a:lnTo>
                    <a:pt x="124" y="761"/>
                  </a:lnTo>
                  <a:lnTo>
                    <a:pt x="120" y="760"/>
                  </a:lnTo>
                  <a:lnTo>
                    <a:pt x="112" y="761"/>
                  </a:lnTo>
                  <a:lnTo>
                    <a:pt x="98" y="772"/>
                  </a:lnTo>
                  <a:lnTo>
                    <a:pt x="97" y="776"/>
                  </a:lnTo>
                  <a:lnTo>
                    <a:pt x="94" y="782"/>
                  </a:lnTo>
                  <a:lnTo>
                    <a:pt x="94" y="789"/>
                  </a:lnTo>
                  <a:lnTo>
                    <a:pt x="98" y="791"/>
                  </a:lnTo>
                  <a:lnTo>
                    <a:pt x="100" y="791"/>
                  </a:lnTo>
                  <a:lnTo>
                    <a:pt x="101" y="793"/>
                  </a:lnTo>
                  <a:lnTo>
                    <a:pt x="103" y="793"/>
                  </a:lnTo>
                  <a:lnTo>
                    <a:pt x="98" y="800"/>
                  </a:lnTo>
                  <a:lnTo>
                    <a:pt x="97" y="801"/>
                  </a:lnTo>
                  <a:lnTo>
                    <a:pt x="97" y="800"/>
                  </a:lnTo>
                  <a:lnTo>
                    <a:pt x="93" y="795"/>
                  </a:lnTo>
                  <a:lnTo>
                    <a:pt x="86" y="801"/>
                  </a:lnTo>
                  <a:lnTo>
                    <a:pt x="86" y="806"/>
                  </a:lnTo>
                  <a:lnTo>
                    <a:pt x="86" y="808"/>
                  </a:lnTo>
                  <a:lnTo>
                    <a:pt x="90" y="813"/>
                  </a:lnTo>
                  <a:lnTo>
                    <a:pt x="90" y="823"/>
                  </a:lnTo>
                  <a:lnTo>
                    <a:pt x="96" y="823"/>
                  </a:lnTo>
                  <a:lnTo>
                    <a:pt x="96" y="809"/>
                  </a:lnTo>
                  <a:lnTo>
                    <a:pt x="98" y="808"/>
                  </a:lnTo>
                  <a:lnTo>
                    <a:pt x="108" y="806"/>
                  </a:lnTo>
                  <a:lnTo>
                    <a:pt x="109" y="806"/>
                  </a:lnTo>
                  <a:lnTo>
                    <a:pt x="119" y="798"/>
                  </a:lnTo>
                  <a:lnTo>
                    <a:pt x="123" y="790"/>
                  </a:lnTo>
                  <a:lnTo>
                    <a:pt x="154" y="793"/>
                  </a:lnTo>
                  <a:lnTo>
                    <a:pt x="157" y="793"/>
                  </a:lnTo>
                  <a:lnTo>
                    <a:pt x="169" y="791"/>
                  </a:lnTo>
                  <a:lnTo>
                    <a:pt x="179" y="786"/>
                  </a:lnTo>
                  <a:lnTo>
                    <a:pt x="182" y="786"/>
                  </a:lnTo>
                  <a:lnTo>
                    <a:pt x="188" y="780"/>
                  </a:lnTo>
                  <a:lnTo>
                    <a:pt x="202" y="780"/>
                  </a:lnTo>
                  <a:lnTo>
                    <a:pt x="214" y="779"/>
                  </a:lnTo>
                  <a:lnTo>
                    <a:pt x="235" y="776"/>
                  </a:lnTo>
                  <a:lnTo>
                    <a:pt x="242" y="786"/>
                  </a:lnTo>
                  <a:lnTo>
                    <a:pt x="244" y="790"/>
                  </a:lnTo>
                  <a:lnTo>
                    <a:pt x="247" y="795"/>
                  </a:lnTo>
                  <a:lnTo>
                    <a:pt x="255" y="790"/>
                  </a:lnTo>
                  <a:lnTo>
                    <a:pt x="262" y="786"/>
                  </a:lnTo>
                  <a:lnTo>
                    <a:pt x="266" y="785"/>
                  </a:lnTo>
                  <a:lnTo>
                    <a:pt x="273" y="780"/>
                  </a:lnTo>
                  <a:lnTo>
                    <a:pt x="277" y="783"/>
                  </a:lnTo>
                  <a:lnTo>
                    <a:pt x="281" y="787"/>
                  </a:lnTo>
                  <a:lnTo>
                    <a:pt x="287" y="794"/>
                  </a:lnTo>
                  <a:lnTo>
                    <a:pt x="295" y="801"/>
                  </a:lnTo>
                  <a:lnTo>
                    <a:pt x="302" y="800"/>
                  </a:lnTo>
                  <a:lnTo>
                    <a:pt x="307" y="798"/>
                  </a:lnTo>
                  <a:lnTo>
                    <a:pt x="315" y="798"/>
                  </a:lnTo>
                  <a:lnTo>
                    <a:pt x="322" y="797"/>
                  </a:lnTo>
                  <a:lnTo>
                    <a:pt x="330" y="795"/>
                  </a:lnTo>
                  <a:lnTo>
                    <a:pt x="334" y="797"/>
                  </a:lnTo>
                  <a:lnTo>
                    <a:pt x="341" y="800"/>
                  </a:lnTo>
                  <a:lnTo>
                    <a:pt x="346" y="802"/>
                  </a:lnTo>
                  <a:lnTo>
                    <a:pt x="355" y="804"/>
                  </a:lnTo>
                  <a:lnTo>
                    <a:pt x="357" y="805"/>
                  </a:lnTo>
                  <a:lnTo>
                    <a:pt x="366" y="808"/>
                  </a:lnTo>
                  <a:lnTo>
                    <a:pt x="367" y="809"/>
                  </a:lnTo>
                  <a:lnTo>
                    <a:pt x="376" y="813"/>
                  </a:lnTo>
                  <a:lnTo>
                    <a:pt x="381" y="815"/>
                  </a:lnTo>
                  <a:lnTo>
                    <a:pt x="386" y="817"/>
                  </a:lnTo>
                  <a:lnTo>
                    <a:pt x="397" y="820"/>
                  </a:lnTo>
                  <a:lnTo>
                    <a:pt x="402" y="823"/>
                  </a:lnTo>
                  <a:lnTo>
                    <a:pt x="408" y="825"/>
                  </a:lnTo>
                  <a:lnTo>
                    <a:pt x="411" y="825"/>
                  </a:lnTo>
                  <a:lnTo>
                    <a:pt x="413" y="828"/>
                  </a:lnTo>
                  <a:lnTo>
                    <a:pt x="424" y="831"/>
                  </a:lnTo>
                  <a:lnTo>
                    <a:pt x="427" y="825"/>
                  </a:lnTo>
                  <a:lnTo>
                    <a:pt x="428" y="823"/>
                  </a:lnTo>
                  <a:lnTo>
                    <a:pt x="431" y="819"/>
                  </a:lnTo>
                  <a:lnTo>
                    <a:pt x="432" y="819"/>
                  </a:lnTo>
                  <a:lnTo>
                    <a:pt x="438" y="810"/>
                  </a:lnTo>
                  <a:lnTo>
                    <a:pt x="439" y="808"/>
                  </a:lnTo>
                  <a:lnTo>
                    <a:pt x="441" y="806"/>
                  </a:lnTo>
                  <a:lnTo>
                    <a:pt x="445" y="802"/>
                  </a:lnTo>
                  <a:lnTo>
                    <a:pt x="450" y="793"/>
                  </a:lnTo>
                  <a:lnTo>
                    <a:pt x="442" y="789"/>
                  </a:lnTo>
                  <a:lnTo>
                    <a:pt x="435" y="786"/>
                  </a:lnTo>
                  <a:lnTo>
                    <a:pt x="431" y="785"/>
                  </a:lnTo>
                  <a:lnTo>
                    <a:pt x="428" y="782"/>
                  </a:lnTo>
                  <a:lnTo>
                    <a:pt x="421" y="778"/>
                  </a:lnTo>
                  <a:lnTo>
                    <a:pt x="426" y="772"/>
                  </a:lnTo>
                  <a:lnTo>
                    <a:pt x="432" y="768"/>
                  </a:lnTo>
                  <a:lnTo>
                    <a:pt x="435" y="764"/>
                  </a:lnTo>
                  <a:lnTo>
                    <a:pt x="442" y="753"/>
                  </a:lnTo>
                  <a:lnTo>
                    <a:pt x="445" y="746"/>
                  </a:lnTo>
                  <a:lnTo>
                    <a:pt x="446" y="742"/>
                  </a:lnTo>
                  <a:lnTo>
                    <a:pt x="447" y="735"/>
                  </a:lnTo>
                  <a:lnTo>
                    <a:pt x="449" y="727"/>
                  </a:lnTo>
                  <a:lnTo>
                    <a:pt x="451" y="719"/>
                  </a:lnTo>
                  <a:lnTo>
                    <a:pt x="453" y="715"/>
                  </a:lnTo>
                  <a:lnTo>
                    <a:pt x="454" y="710"/>
                  </a:lnTo>
                  <a:lnTo>
                    <a:pt x="453" y="704"/>
                  </a:lnTo>
                  <a:lnTo>
                    <a:pt x="451" y="697"/>
                  </a:lnTo>
                  <a:lnTo>
                    <a:pt x="451" y="696"/>
                  </a:lnTo>
                  <a:lnTo>
                    <a:pt x="450" y="686"/>
                  </a:lnTo>
                  <a:lnTo>
                    <a:pt x="449" y="681"/>
                  </a:lnTo>
                  <a:lnTo>
                    <a:pt x="447" y="677"/>
                  </a:lnTo>
                  <a:lnTo>
                    <a:pt x="445" y="673"/>
                  </a:lnTo>
                  <a:lnTo>
                    <a:pt x="442" y="670"/>
                  </a:lnTo>
                  <a:lnTo>
                    <a:pt x="436" y="663"/>
                  </a:lnTo>
                  <a:lnTo>
                    <a:pt x="430" y="656"/>
                  </a:lnTo>
                  <a:lnTo>
                    <a:pt x="427" y="654"/>
                  </a:lnTo>
                  <a:lnTo>
                    <a:pt x="423" y="647"/>
                  </a:lnTo>
                  <a:lnTo>
                    <a:pt x="430" y="645"/>
                  </a:lnTo>
                  <a:lnTo>
                    <a:pt x="435" y="645"/>
                  </a:lnTo>
                  <a:lnTo>
                    <a:pt x="446" y="643"/>
                  </a:lnTo>
                  <a:lnTo>
                    <a:pt x="454" y="641"/>
                  </a:lnTo>
                  <a:lnTo>
                    <a:pt x="458" y="641"/>
                  </a:lnTo>
                  <a:lnTo>
                    <a:pt x="461" y="640"/>
                  </a:lnTo>
                  <a:lnTo>
                    <a:pt x="469" y="640"/>
                  </a:lnTo>
                  <a:lnTo>
                    <a:pt x="470" y="639"/>
                  </a:lnTo>
                  <a:lnTo>
                    <a:pt x="473" y="636"/>
                  </a:lnTo>
                  <a:lnTo>
                    <a:pt x="475" y="633"/>
                  </a:lnTo>
                  <a:lnTo>
                    <a:pt x="476" y="632"/>
                  </a:lnTo>
                  <a:lnTo>
                    <a:pt x="477" y="630"/>
                  </a:lnTo>
                  <a:lnTo>
                    <a:pt x="477" y="629"/>
                  </a:lnTo>
                  <a:lnTo>
                    <a:pt x="479" y="628"/>
                  </a:lnTo>
                  <a:lnTo>
                    <a:pt x="480" y="625"/>
                  </a:lnTo>
                  <a:lnTo>
                    <a:pt x="481" y="624"/>
                  </a:lnTo>
                  <a:lnTo>
                    <a:pt x="483" y="622"/>
                  </a:lnTo>
                  <a:lnTo>
                    <a:pt x="485" y="624"/>
                  </a:lnTo>
                  <a:lnTo>
                    <a:pt x="485" y="625"/>
                  </a:lnTo>
                  <a:lnTo>
                    <a:pt x="487" y="625"/>
                  </a:lnTo>
                  <a:lnTo>
                    <a:pt x="495" y="629"/>
                  </a:lnTo>
                  <a:lnTo>
                    <a:pt x="499" y="632"/>
                  </a:lnTo>
                  <a:lnTo>
                    <a:pt x="500" y="633"/>
                  </a:lnTo>
                  <a:lnTo>
                    <a:pt x="510" y="639"/>
                  </a:lnTo>
                  <a:lnTo>
                    <a:pt x="517" y="641"/>
                  </a:lnTo>
                  <a:lnTo>
                    <a:pt x="518" y="633"/>
                  </a:lnTo>
                  <a:lnTo>
                    <a:pt x="520" y="624"/>
                  </a:lnTo>
                  <a:lnTo>
                    <a:pt x="514" y="618"/>
                  </a:lnTo>
                  <a:lnTo>
                    <a:pt x="513" y="614"/>
                  </a:lnTo>
                  <a:lnTo>
                    <a:pt x="511" y="610"/>
                  </a:lnTo>
                  <a:lnTo>
                    <a:pt x="510" y="606"/>
                  </a:lnTo>
                  <a:lnTo>
                    <a:pt x="507" y="602"/>
                  </a:lnTo>
                  <a:lnTo>
                    <a:pt x="507" y="592"/>
                  </a:lnTo>
                  <a:lnTo>
                    <a:pt x="510" y="590"/>
                  </a:lnTo>
                  <a:lnTo>
                    <a:pt x="514" y="581"/>
                  </a:lnTo>
                  <a:lnTo>
                    <a:pt x="530" y="566"/>
                  </a:lnTo>
                  <a:lnTo>
                    <a:pt x="539" y="569"/>
                  </a:lnTo>
                  <a:lnTo>
                    <a:pt x="545" y="570"/>
                  </a:lnTo>
                  <a:lnTo>
                    <a:pt x="552" y="572"/>
                  </a:lnTo>
                  <a:lnTo>
                    <a:pt x="560" y="572"/>
                  </a:lnTo>
                  <a:lnTo>
                    <a:pt x="565" y="573"/>
                  </a:lnTo>
                  <a:lnTo>
                    <a:pt x="567" y="577"/>
                  </a:lnTo>
                  <a:lnTo>
                    <a:pt x="570" y="581"/>
                  </a:lnTo>
                  <a:lnTo>
                    <a:pt x="571" y="583"/>
                  </a:lnTo>
                  <a:lnTo>
                    <a:pt x="575" y="588"/>
                  </a:lnTo>
                  <a:lnTo>
                    <a:pt x="580" y="595"/>
                  </a:lnTo>
                  <a:lnTo>
                    <a:pt x="582" y="598"/>
                  </a:lnTo>
                  <a:lnTo>
                    <a:pt x="584" y="600"/>
                  </a:lnTo>
                  <a:lnTo>
                    <a:pt x="588" y="606"/>
                  </a:lnTo>
                  <a:lnTo>
                    <a:pt x="595" y="611"/>
                  </a:lnTo>
                  <a:lnTo>
                    <a:pt x="597" y="614"/>
                  </a:lnTo>
                  <a:lnTo>
                    <a:pt x="599" y="617"/>
                  </a:lnTo>
                  <a:lnTo>
                    <a:pt x="604" y="622"/>
                  </a:lnTo>
                  <a:lnTo>
                    <a:pt x="607" y="626"/>
                  </a:lnTo>
                  <a:lnTo>
                    <a:pt x="608" y="629"/>
                  </a:lnTo>
                  <a:lnTo>
                    <a:pt x="611" y="633"/>
                  </a:lnTo>
                  <a:lnTo>
                    <a:pt x="614" y="637"/>
                  </a:lnTo>
                  <a:lnTo>
                    <a:pt x="615" y="639"/>
                  </a:lnTo>
                  <a:lnTo>
                    <a:pt x="623" y="648"/>
                  </a:lnTo>
                  <a:lnTo>
                    <a:pt x="624" y="651"/>
                  </a:lnTo>
                  <a:lnTo>
                    <a:pt x="627" y="656"/>
                  </a:lnTo>
                  <a:lnTo>
                    <a:pt x="627" y="660"/>
                  </a:lnTo>
                  <a:lnTo>
                    <a:pt x="635" y="671"/>
                  </a:lnTo>
                  <a:lnTo>
                    <a:pt x="637" y="673"/>
                  </a:lnTo>
                  <a:lnTo>
                    <a:pt x="644" y="684"/>
                  </a:lnTo>
                  <a:lnTo>
                    <a:pt x="645" y="684"/>
                  </a:lnTo>
                  <a:lnTo>
                    <a:pt x="646" y="689"/>
                  </a:lnTo>
                  <a:lnTo>
                    <a:pt x="646" y="695"/>
                  </a:lnTo>
                  <a:lnTo>
                    <a:pt x="649" y="704"/>
                  </a:lnTo>
                  <a:lnTo>
                    <a:pt x="650" y="705"/>
                  </a:lnTo>
                  <a:lnTo>
                    <a:pt x="652" y="712"/>
                  </a:lnTo>
                  <a:lnTo>
                    <a:pt x="654" y="710"/>
                  </a:lnTo>
                  <a:lnTo>
                    <a:pt x="656" y="708"/>
                  </a:lnTo>
                  <a:lnTo>
                    <a:pt x="657" y="708"/>
                  </a:lnTo>
                  <a:lnTo>
                    <a:pt x="663" y="705"/>
                  </a:lnTo>
                  <a:lnTo>
                    <a:pt x="667" y="703"/>
                  </a:lnTo>
                  <a:lnTo>
                    <a:pt x="672" y="705"/>
                  </a:lnTo>
                  <a:lnTo>
                    <a:pt x="674" y="707"/>
                  </a:lnTo>
                  <a:lnTo>
                    <a:pt x="676" y="707"/>
                  </a:lnTo>
                  <a:lnTo>
                    <a:pt x="678" y="708"/>
                  </a:lnTo>
                  <a:lnTo>
                    <a:pt x="680" y="710"/>
                  </a:lnTo>
                  <a:lnTo>
                    <a:pt x="683" y="710"/>
                  </a:lnTo>
                  <a:lnTo>
                    <a:pt x="684" y="711"/>
                  </a:lnTo>
                  <a:lnTo>
                    <a:pt x="686" y="711"/>
                  </a:lnTo>
                  <a:lnTo>
                    <a:pt x="687" y="712"/>
                  </a:lnTo>
                  <a:lnTo>
                    <a:pt x="694" y="715"/>
                  </a:lnTo>
                  <a:lnTo>
                    <a:pt x="701" y="714"/>
                  </a:lnTo>
                  <a:lnTo>
                    <a:pt x="709" y="712"/>
                  </a:lnTo>
                  <a:lnTo>
                    <a:pt x="713" y="711"/>
                  </a:lnTo>
                  <a:lnTo>
                    <a:pt x="716" y="711"/>
                  </a:lnTo>
                  <a:lnTo>
                    <a:pt x="717" y="712"/>
                  </a:lnTo>
                  <a:lnTo>
                    <a:pt x="719" y="712"/>
                  </a:lnTo>
                  <a:lnTo>
                    <a:pt x="719" y="714"/>
                  </a:lnTo>
                  <a:lnTo>
                    <a:pt x="723" y="718"/>
                  </a:lnTo>
                  <a:lnTo>
                    <a:pt x="727" y="722"/>
                  </a:lnTo>
                  <a:lnTo>
                    <a:pt x="731" y="726"/>
                  </a:lnTo>
                  <a:lnTo>
                    <a:pt x="735" y="722"/>
                  </a:lnTo>
                  <a:lnTo>
                    <a:pt x="736" y="722"/>
                  </a:lnTo>
                  <a:lnTo>
                    <a:pt x="738" y="720"/>
                  </a:lnTo>
                  <a:lnTo>
                    <a:pt x="743" y="715"/>
                  </a:lnTo>
                  <a:lnTo>
                    <a:pt x="743" y="714"/>
                  </a:lnTo>
                  <a:lnTo>
                    <a:pt x="744" y="712"/>
                  </a:lnTo>
                  <a:lnTo>
                    <a:pt x="747" y="711"/>
                  </a:lnTo>
                  <a:lnTo>
                    <a:pt x="750" y="708"/>
                  </a:lnTo>
                  <a:lnTo>
                    <a:pt x="754" y="705"/>
                  </a:lnTo>
                  <a:lnTo>
                    <a:pt x="761" y="704"/>
                  </a:lnTo>
                  <a:lnTo>
                    <a:pt x="765" y="703"/>
                  </a:lnTo>
                  <a:lnTo>
                    <a:pt x="769" y="701"/>
                  </a:lnTo>
                  <a:lnTo>
                    <a:pt x="773" y="700"/>
                  </a:lnTo>
                  <a:lnTo>
                    <a:pt x="776" y="699"/>
                  </a:lnTo>
                  <a:lnTo>
                    <a:pt x="780" y="686"/>
                  </a:lnTo>
                  <a:lnTo>
                    <a:pt x="780" y="675"/>
                  </a:lnTo>
                  <a:lnTo>
                    <a:pt x="781" y="667"/>
                  </a:lnTo>
                  <a:lnTo>
                    <a:pt x="785" y="666"/>
                  </a:lnTo>
                  <a:lnTo>
                    <a:pt x="791" y="662"/>
                  </a:lnTo>
                  <a:lnTo>
                    <a:pt x="798" y="662"/>
                  </a:lnTo>
                  <a:lnTo>
                    <a:pt x="802" y="663"/>
                  </a:lnTo>
                  <a:lnTo>
                    <a:pt x="806" y="666"/>
                  </a:lnTo>
                  <a:lnTo>
                    <a:pt x="811" y="673"/>
                  </a:lnTo>
                  <a:lnTo>
                    <a:pt x="819" y="670"/>
                  </a:lnTo>
                  <a:lnTo>
                    <a:pt x="819" y="680"/>
                  </a:lnTo>
                  <a:lnTo>
                    <a:pt x="822" y="680"/>
                  </a:lnTo>
                  <a:lnTo>
                    <a:pt x="826" y="681"/>
                  </a:lnTo>
                  <a:lnTo>
                    <a:pt x="828" y="682"/>
                  </a:lnTo>
                  <a:lnTo>
                    <a:pt x="830" y="685"/>
                  </a:lnTo>
                  <a:lnTo>
                    <a:pt x="833" y="685"/>
                  </a:lnTo>
                  <a:lnTo>
                    <a:pt x="836" y="686"/>
                  </a:lnTo>
                  <a:lnTo>
                    <a:pt x="838" y="686"/>
                  </a:lnTo>
                  <a:lnTo>
                    <a:pt x="845" y="688"/>
                  </a:lnTo>
                  <a:lnTo>
                    <a:pt x="848" y="689"/>
                  </a:lnTo>
                  <a:lnTo>
                    <a:pt x="856" y="689"/>
                  </a:lnTo>
                  <a:lnTo>
                    <a:pt x="863" y="690"/>
                  </a:lnTo>
                  <a:lnTo>
                    <a:pt x="867" y="692"/>
                  </a:lnTo>
                  <a:lnTo>
                    <a:pt x="868" y="692"/>
                  </a:lnTo>
                  <a:lnTo>
                    <a:pt x="873" y="695"/>
                  </a:lnTo>
                  <a:lnTo>
                    <a:pt x="875" y="697"/>
                  </a:lnTo>
                  <a:lnTo>
                    <a:pt x="878" y="697"/>
                  </a:lnTo>
                  <a:lnTo>
                    <a:pt x="885" y="701"/>
                  </a:lnTo>
                  <a:lnTo>
                    <a:pt x="886" y="703"/>
                  </a:lnTo>
                  <a:lnTo>
                    <a:pt x="886" y="704"/>
                  </a:lnTo>
                  <a:lnTo>
                    <a:pt x="887" y="705"/>
                  </a:lnTo>
                  <a:lnTo>
                    <a:pt x="889" y="707"/>
                  </a:lnTo>
                  <a:lnTo>
                    <a:pt x="892" y="711"/>
                  </a:lnTo>
                  <a:lnTo>
                    <a:pt x="896" y="719"/>
                  </a:lnTo>
                  <a:lnTo>
                    <a:pt x="900" y="720"/>
                  </a:lnTo>
                  <a:lnTo>
                    <a:pt x="900" y="705"/>
                  </a:lnTo>
                  <a:lnTo>
                    <a:pt x="901" y="705"/>
                  </a:lnTo>
                  <a:lnTo>
                    <a:pt x="901" y="705"/>
                  </a:lnTo>
                  <a:lnTo>
                    <a:pt x="902" y="704"/>
                  </a:lnTo>
                  <a:lnTo>
                    <a:pt x="907" y="704"/>
                  </a:lnTo>
                  <a:lnTo>
                    <a:pt x="908" y="703"/>
                  </a:lnTo>
                  <a:lnTo>
                    <a:pt x="908" y="701"/>
                  </a:lnTo>
                  <a:lnTo>
                    <a:pt x="911" y="700"/>
                  </a:lnTo>
                  <a:lnTo>
                    <a:pt x="912" y="700"/>
                  </a:lnTo>
                  <a:lnTo>
                    <a:pt x="912" y="701"/>
                  </a:lnTo>
                  <a:lnTo>
                    <a:pt x="913" y="700"/>
                  </a:lnTo>
                  <a:lnTo>
                    <a:pt x="913" y="697"/>
                  </a:lnTo>
                  <a:lnTo>
                    <a:pt x="916" y="695"/>
                  </a:lnTo>
                  <a:lnTo>
                    <a:pt x="915" y="689"/>
                  </a:lnTo>
                  <a:lnTo>
                    <a:pt x="915" y="685"/>
                  </a:lnTo>
                  <a:lnTo>
                    <a:pt x="913" y="685"/>
                  </a:lnTo>
                  <a:lnTo>
                    <a:pt x="913" y="677"/>
                  </a:lnTo>
                  <a:lnTo>
                    <a:pt x="915" y="674"/>
                  </a:lnTo>
                  <a:lnTo>
                    <a:pt x="913" y="673"/>
                  </a:lnTo>
                  <a:lnTo>
                    <a:pt x="913" y="671"/>
                  </a:lnTo>
                  <a:lnTo>
                    <a:pt x="912" y="666"/>
                  </a:lnTo>
                  <a:lnTo>
                    <a:pt x="913" y="652"/>
                  </a:lnTo>
                  <a:lnTo>
                    <a:pt x="916" y="648"/>
                  </a:lnTo>
                  <a:lnTo>
                    <a:pt x="919" y="645"/>
                  </a:lnTo>
                  <a:lnTo>
                    <a:pt x="919" y="640"/>
                  </a:lnTo>
                  <a:lnTo>
                    <a:pt x="922" y="637"/>
                  </a:lnTo>
                  <a:lnTo>
                    <a:pt x="923" y="636"/>
                  </a:lnTo>
                  <a:lnTo>
                    <a:pt x="930" y="629"/>
                  </a:lnTo>
                  <a:lnTo>
                    <a:pt x="932" y="626"/>
                  </a:lnTo>
                  <a:lnTo>
                    <a:pt x="932" y="625"/>
                  </a:lnTo>
                  <a:lnTo>
                    <a:pt x="934" y="624"/>
                  </a:lnTo>
                  <a:lnTo>
                    <a:pt x="939" y="620"/>
                  </a:lnTo>
                  <a:lnTo>
                    <a:pt x="945" y="624"/>
                  </a:lnTo>
                  <a:lnTo>
                    <a:pt x="949" y="622"/>
                  </a:lnTo>
                  <a:lnTo>
                    <a:pt x="952" y="622"/>
                  </a:lnTo>
                  <a:lnTo>
                    <a:pt x="954" y="620"/>
                  </a:lnTo>
                  <a:lnTo>
                    <a:pt x="954" y="617"/>
                  </a:lnTo>
                  <a:lnTo>
                    <a:pt x="956" y="615"/>
                  </a:lnTo>
                  <a:lnTo>
                    <a:pt x="956" y="614"/>
                  </a:lnTo>
                  <a:lnTo>
                    <a:pt x="957" y="605"/>
                  </a:lnTo>
                  <a:lnTo>
                    <a:pt x="958" y="599"/>
                  </a:lnTo>
                  <a:lnTo>
                    <a:pt x="958" y="596"/>
                  </a:lnTo>
                  <a:lnTo>
                    <a:pt x="960" y="590"/>
                  </a:lnTo>
                  <a:lnTo>
                    <a:pt x="961" y="590"/>
                  </a:lnTo>
                  <a:lnTo>
                    <a:pt x="961" y="588"/>
                  </a:lnTo>
                  <a:lnTo>
                    <a:pt x="962" y="587"/>
                  </a:lnTo>
                  <a:lnTo>
                    <a:pt x="962" y="583"/>
                  </a:lnTo>
                  <a:lnTo>
                    <a:pt x="961" y="581"/>
                  </a:lnTo>
                  <a:lnTo>
                    <a:pt x="960" y="581"/>
                  </a:lnTo>
                  <a:lnTo>
                    <a:pt x="958" y="577"/>
                  </a:lnTo>
                  <a:lnTo>
                    <a:pt x="958" y="575"/>
                  </a:lnTo>
                  <a:lnTo>
                    <a:pt x="956" y="570"/>
                  </a:lnTo>
                  <a:lnTo>
                    <a:pt x="954" y="570"/>
                  </a:lnTo>
                  <a:lnTo>
                    <a:pt x="954" y="564"/>
                  </a:lnTo>
                  <a:lnTo>
                    <a:pt x="953" y="562"/>
                  </a:lnTo>
                  <a:lnTo>
                    <a:pt x="953" y="554"/>
                  </a:lnTo>
                  <a:lnTo>
                    <a:pt x="950" y="549"/>
                  </a:lnTo>
                  <a:lnTo>
                    <a:pt x="950" y="547"/>
                  </a:lnTo>
                  <a:lnTo>
                    <a:pt x="946" y="540"/>
                  </a:lnTo>
                  <a:lnTo>
                    <a:pt x="946" y="538"/>
                  </a:lnTo>
                  <a:lnTo>
                    <a:pt x="947" y="535"/>
                  </a:lnTo>
                  <a:lnTo>
                    <a:pt x="943" y="524"/>
                  </a:lnTo>
                  <a:lnTo>
                    <a:pt x="946" y="523"/>
                  </a:lnTo>
                  <a:lnTo>
                    <a:pt x="946" y="515"/>
                  </a:lnTo>
                  <a:lnTo>
                    <a:pt x="945" y="512"/>
                  </a:lnTo>
                  <a:lnTo>
                    <a:pt x="946" y="509"/>
                  </a:lnTo>
                  <a:lnTo>
                    <a:pt x="945" y="509"/>
                  </a:lnTo>
                  <a:lnTo>
                    <a:pt x="945" y="509"/>
                  </a:lnTo>
                  <a:lnTo>
                    <a:pt x="946" y="505"/>
                  </a:lnTo>
                  <a:lnTo>
                    <a:pt x="945" y="501"/>
                  </a:lnTo>
                  <a:lnTo>
                    <a:pt x="946" y="500"/>
                  </a:lnTo>
                  <a:lnTo>
                    <a:pt x="947" y="497"/>
                  </a:lnTo>
                  <a:lnTo>
                    <a:pt x="947" y="495"/>
                  </a:lnTo>
                  <a:lnTo>
                    <a:pt x="950" y="494"/>
                  </a:lnTo>
                  <a:lnTo>
                    <a:pt x="949" y="491"/>
                  </a:lnTo>
                  <a:lnTo>
                    <a:pt x="949" y="490"/>
                  </a:lnTo>
                  <a:lnTo>
                    <a:pt x="950" y="486"/>
                  </a:lnTo>
                  <a:lnTo>
                    <a:pt x="952" y="485"/>
                  </a:lnTo>
                  <a:lnTo>
                    <a:pt x="950" y="483"/>
                  </a:lnTo>
                  <a:lnTo>
                    <a:pt x="949" y="482"/>
                  </a:lnTo>
                  <a:lnTo>
                    <a:pt x="946" y="482"/>
                  </a:lnTo>
                  <a:lnTo>
                    <a:pt x="947" y="480"/>
                  </a:lnTo>
                  <a:lnTo>
                    <a:pt x="947" y="479"/>
                  </a:lnTo>
                  <a:lnTo>
                    <a:pt x="945" y="479"/>
                  </a:lnTo>
                  <a:lnTo>
                    <a:pt x="945" y="478"/>
                  </a:lnTo>
                  <a:lnTo>
                    <a:pt x="946" y="476"/>
                  </a:lnTo>
                  <a:lnTo>
                    <a:pt x="945" y="476"/>
                  </a:lnTo>
                  <a:lnTo>
                    <a:pt x="946" y="474"/>
                  </a:lnTo>
                  <a:lnTo>
                    <a:pt x="946" y="465"/>
                  </a:lnTo>
                  <a:lnTo>
                    <a:pt x="949" y="464"/>
                  </a:lnTo>
                  <a:lnTo>
                    <a:pt x="947" y="461"/>
                  </a:lnTo>
                  <a:lnTo>
                    <a:pt x="947" y="460"/>
                  </a:lnTo>
                  <a:lnTo>
                    <a:pt x="946" y="460"/>
                  </a:lnTo>
                  <a:lnTo>
                    <a:pt x="947" y="453"/>
                  </a:lnTo>
                  <a:lnTo>
                    <a:pt x="947" y="450"/>
                  </a:lnTo>
                  <a:lnTo>
                    <a:pt x="946" y="448"/>
                  </a:lnTo>
                  <a:lnTo>
                    <a:pt x="945" y="448"/>
                  </a:lnTo>
                  <a:lnTo>
                    <a:pt x="943" y="446"/>
                  </a:lnTo>
                  <a:lnTo>
                    <a:pt x="943" y="444"/>
                  </a:lnTo>
                  <a:lnTo>
                    <a:pt x="946" y="444"/>
                  </a:lnTo>
                  <a:lnTo>
                    <a:pt x="952" y="437"/>
                  </a:lnTo>
                  <a:lnTo>
                    <a:pt x="953" y="426"/>
                  </a:lnTo>
                  <a:lnTo>
                    <a:pt x="952" y="426"/>
                  </a:lnTo>
                  <a:lnTo>
                    <a:pt x="950" y="425"/>
                  </a:lnTo>
                  <a:lnTo>
                    <a:pt x="950" y="423"/>
                  </a:lnTo>
                  <a:lnTo>
                    <a:pt x="949" y="416"/>
                  </a:lnTo>
                  <a:lnTo>
                    <a:pt x="946" y="415"/>
                  </a:lnTo>
                  <a:lnTo>
                    <a:pt x="943" y="415"/>
                  </a:lnTo>
                  <a:lnTo>
                    <a:pt x="942" y="412"/>
                  </a:lnTo>
                  <a:lnTo>
                    <a:pt x="946" y="408"/>
                  </a:lnTo>
                  <a:lnTo>
                    <a:pt x="946" y="404"/>
                  </a:lnTo>
                  <a:lnTo>
                    <a:pt x="949" y="397"/>
                  </a:lnTo>
                  <a:lnTo>
                    <a:pt x="950" y="397"/>
                  </a:lnTo>
                  <a:lnTo>
                    <a:pt x="950" y="396"/>
                  </a:lnTo>
                  <a:lnTo>
                    <a:pt x="954" y="396"/>
                  </a:lnTo>
                  <a:lnTo>
                    <a:pt x="958" y="393"/>
                  </a:lnTo>
                  <a:lnTo>
                    <a:pt x="961" y="390"/>
                  </a:lnTo>
                  <a:lnTo>
                    <a:pt x="961" y="388"/>
                  </a:lnTo>
                  <a:lnTo>
                    <a:pt x="962" y="385"/>
                  </a:lnTo>
                  <a:lnTo>
                    <a:pt x="965" y="384"/>
                  </a:lnTo>
                  <a:lnTo>
                    <a:pt x="965" y="378"/>
                  </a:lnTo>
                  <a:lnTo>
                    <a:pt x="967" y="378"/>
                  </a:lnTo>
                  <a:lnTo>
                    <a:pt x="968" y="375"/>
                  </a:lnTo>
                  <a:lnTo>
                    <a:pt x="969" y="374"/>
                  </a:lnTo>
                  <a:lnTo>
                    <a:pt x="968" y="370"/>
                  </a:lnTo>
                  <a:lnTo>
                    <a:pt x="968" y="367"/>
                  </a:lnTo>
                  <a:lnTo>
                    <a:pt x="969" y="367"/>
                  </a:lnTo>
                  <a:lnTo>
                    <a:pt x="977" y="355"/>
                  </a:lnTo>
                  <a:lnTo>
                    <a:pt x="979" y="348"/>
                  </a:lnTo>
                  <a:lnTo>
                    <a:pt x="979" y="345"/>
                  </a:lnTo>
                  <a:lnTo>
                    <a:pt x="977" y="344"/>
                  </a:lnTo>
                  <a:lnTo>
                    <a:pt x="980" y="340"/>
                  </a:lnTo>
                  <a:lnTo>
                    <a:pt x="980" y="332"/>
                  </a:lnTo>
                  <a:lnTo>
                    <a:pt x="983" y="330"/>
                  </a:lnTo>
                  <a:lnTo>
                    <a:pt x="986" y="329"/>
                  </a:lnTo>
                  <a:lnTo>
                    <a:pt x="988" y="329"/>
                  </a:lnTo>
                  <a:lnTo>
                    <a:pt x="999" y="322"/>
                  </a:lnTo>
                  <a:lnTo>
                    <a:pt x="1003" y="326"/>
                  </a:lnTo>
                  <a:lnTo>
                    <a:pt x="1003" y="326"/>
                  </a:lnTo>
                  <a:lnTo>
                    <a:pt x="1009" y="321"/>
                  </a:lnTo>
                  <a:lnTo>
                    <a:pt x="1014" y="320"/>
                  </a:lnTo>
                  <a:lnTo>
                    <a:pt x="1016" y="325"/>
                  </a:lnTo>
                  <a:lnTo>
                    <a:pt x="1018" y="326"/>
                  </a:lnTo>
                  <a:lnTo>
                    <a:pt x="1020" y="326"/>
                  </a:lnTo>
                  <a:lnTo>
                    <a:pt x="1022" y="325"/>
                  </a:lnTo>
                  <a:lnTo>
                    <a:pt x="1024" y="324"/>
                  </a:lnTo>
                  <a:lnTo>
                    <a:pt x="1028" y="324"/>
                  </a:lnTo>
                  <a:lnTo>
                    <a:pt x="1032" y="328"/>
                  </a:lnTo>
                  <a:lnTo>
                    <a:pt x="1033" y="329"/>
                  </a:lnTo>
                  <a:lnTo>
                    <a:pt x="1035" y="330"/>
                  </a:lnTo>
                  <a:lnTo>
                    <a:pt x="1035" y="329"/>
                  </a:lnTo>
                  <a:lnTo>
                    <a:pt x="1036" y="328"/>
                  </a:lnTo>
                  <a:lnTo>
                    <a:pt x="1036" y="328"/>
                  </a:lnTo>
                  <a:lnTo>
                    <a:pt x="1036" y="326"/>
                  </a:lnTo>
                  <a:lnTo>
                    <a:pt x="1039" y="326"/>
                  </a:lnTo>
                  <a:lnTo>
                    <a:pt x="1039" y="325"/>
                  </a:lnTo>
                  <a:lnTo>
                    <a:pt x="1040" y="322"/>
                  </a:lnTo>
                  <a:lnTo>
                    <a:pt x="1044" y="321"/>
                  </a:lnTo>
                  <a:lnTo>
                    <a:pt x="1050" y="315"/>
                  </a:lnTo>
                  <a:lnTo>
                    <a:pt x="1054" y="314"/>
                  </a:lnTo>
                  <a:lnTo>
                    <a:pt x="1054" y="313"/>
                  </a:lnTo>
                  <a:lnTo>
                    <a:pt x="1055" y="313"/>
                  </a:lnTo>
                  <a:lnTo>
                    <a:pt x="1055" y="313"/>
                  </a:lnTo>
                  <a:lnTo>
                    <a:pt x="1054" y="311"/>
                  </a:lnTo>
                  <a:lnTo>
                    <a:pt x="1051" y="309"/>
                  </a:lnTo>
                  <a:lnTo>
                    <a:pt x="1052" y="307"/>
                  </a:lnTo>
                  <a:lnTo>
                    <a:pt x="1052" y="306"/>
                  </a:lnTo>
                  <a:lnTo>
                    <a:pt x="1054" y="305"/>
                  </a:lnTo>
                  <a:lnTo>
                    <a:pt x="1055" y="305"/>
                  </a:lnTo>
                  <a:lnTo>
                    <a:pt x="1058" y="303"/>
                  </a:lnTo>
                  <a:lnTo>
                    <a:pt x="1063" y="295"/>
                  </a:lnTo>
                  <a:lnTo>
                    <a:pt x="1063" y="294"/>
                  </a:lnTo>
                  <a:lnTo>
                    <a:pt x="1067" y="294"/>
                  </a:lnTo>
                  <a:lnTo>
                    <a:pt x="1067" y="292"/>
                  </a:lnTo>
                  <a:lnTo>
                    <a:pt x="1070" y="291"/>
                  </a:lnTo>
                  <a:lnTo>
                    <a:pt x="1071" y="290"/>
                  </a:lnTo>
                  <a:lnTo>
                    <a:pt x="1071" y="280"/>
                  </a:lnTo>
                  <a:lnTo>
                    <a:pt x="1073" y="280"/>
                  </a:lnTo>
                  <a:lnTo>
                    <a:pt x="1076" y="277"/>
                  </a:lnTo>
                  <a:lnTo>
                    <a:pt x="1081" y="276"/>
                  </a:lnTo>
                  <a:lnTo>
                    <a:pt x="1081" y="275"/>
                  </a:lnTo>
                  <a:lnTo>
                    <a:pt x="1084" y="275"/>
                  </a:lnTo>
                  <a:lnTo>
                    <a:pt x="1088" y="277"/>
                  </a:lnTo>
                  <a:lnTo>
                    <a:pt x="1089" y="277"/>
                  </a:lnTo>
                  <a:lnTo>
                    <a:pt x="1093" y="273"/>
                  </a:lnTo>
                  <a:lnTo>
                    <a:pt x="1104" y="266"/>
                  </a:lnTo>
                  <a:lnTo>
                    <a:pt x="1106" y="266"/>
                  </a:lnTo>
                  <a:lnTo>
                    <a:pt x="1107" y="269"/>
                  </a:lnTo>
                  <a:lnTo>
                    <a:pt x="1108" y="275"/>
                  </a:lnTo>
                  <a:lnTo>
                    <a:pt x="1110" y="276"/>
                  </a:lnTo>
                  <a:lnTo>
                    <a:pt x="1111" y="281"/>
                  </a:lnTo>
                  <a:lnTo>
                    <a:pt x="1112" y="284"/>
                  </a:lnTo>
                  <a:lnTo>
                    <a:pt x="1115" y="288"/>
                  </a:lnTo>
                  <a:lnTo>
                    <a:pt x="1116" y="288"/>
                  </a:lnTo>
                  <a:lnTo>
                    <a:pt x="1116" y="290"/>
                  </a:lnTo>
                  <a:lnTo>
                    <a:pt x="1118" y="291"/>
                  </a:lnTo>
                  <a:lnTo>
                    <a:pt x="1122" y="295"/>
                  </a:lnTo>
                  <a:lnTo>
                    <a:pt x="1127" y="300"/>
                  </a:lnTo>
                  <a:lnTo>
                    <a:pt x="1131" y="305"/>
                  </a:lnTo>
                  <a:lnTo>
                    <a:pt x="1134" y="306"/>
                  </a:lnTo>
                  <a:lnTo>
                    <a:pt x="1142" y="310"/>
                  </a:lnTo>
                  <a:lnTo>
                    <a:pt x="1144" y="310"/>
                  </a:lnTo>
                  <a:lnTo>
                    <a:pt x="1148" y="311"/>
                  </a:lnTo>
                  <a:lnTo>
                    <a:pt x="1152" y="313"/>
                  </a:lnTo>
                  <a:lnTo>
                    <a:pt x="1153" y="315"/>
                  </a:lnTo>
                  <a:lnTo>
                    <a:pt x="1153" y="321"/>
                  </a:lnTo>
                  <a:lnTo>
                    <a:pt x="1159" y="326"/>
                  </a:lnTo>
                  <a:lnTo>
                    <a:pt x="1161" y="328"/>
                  </a:lnTo>
                  <a:lnTo>
                    <a:pt x="1165" y="329"/>
                  </a:lnTo>
                  <a:lnTo>
                    <a:pt x="1170" y="329"/>
                  </a:lnTo>
                  <a:lnTo>
                    <a:pt x="1172" y="330"/>
                  </a:lnTo>
                  <a:lnTo>
                    <a:pt x="1180" y="333"/>
                  </a:lnTo>
                  <a:lnTo>
                    <a:pt x="1185" y="333"/>
                  </a:lnTo>
                  <a:lnTo>
                    <a:pt x="1190" y="335"/>
                  </a:lnTo>
                  <a:lnTo>
                    <a:pt x="1198" y="337"/>
                  </a:lnTo>
                  <a:lnTo>
                    <a:pt x="1201" y="337"/>
                  </a:lnTo>
                  <a:lnTo>
                    <a:pt x="1210" y="340"/>
                  </a:lnTo>
                  <a:lnTo>
                    <a:pt x="1212" y="341"/>
                  </a:lnTo>
                  <a:lnTo>
                    <a:pt x="1220" y="343"/>
                  </a:lnTo>
                  <a:lnTo>
                    <a:pt x="1224" y="343"/>
                  </a:lnTo>
                  <a:lnTo>
                    <a:pt x="1232" y="344"/>
                  </a:lnTo>
                  <a:lnTo>
                    <a:pt x="1234" y="345"/>
                  </a:lnTo>
                  <a:lnTo>
                    <a:pt x="1236" y="348"/>
                  </a:lnTo>
                  <a:lnTo>
                    <a:pt x="1236" y="351"/>
                  </a:lnTo>
                  <a:lnTo>
                    <a:pt x="1238" y="354"/>
                  </a:lnTo>
                  <a:lnTo>
                    <a:pt x="1240" y="358"/>
                  </a:lnTo>
                  <a:lnTo>
                    <a:pt x="1242" y="360"/>
                  </a:lnTo>
                  <a:lnTo>
                    <a:pt x="1245" y="363"/>
                  </a:lnTo>
                  <a:lnTo>
                    <a:pt x="1245" y="366"/>
                  </a:lnTo>
                  <a:lnTo>
                    <a:pt x="1246" y="366"/>
                  </a:lnTo>
                  <a:lnTo>
                    <a:pt x="1249" y="370"/>
                  </a:lnTo>
                  <a:lnTo>
                    <a:pt x="1250" y="373"/>
                  </a:lnTo>
                  <a:lnTo>
                    <a:pt x="1254" y="378"/>
                  </a:lnTo>
                  <a:lnTo>
                    <a:pt x="1255" y="380"/>
                  </a:lnTo>
                  <a:lnTo>
                    <a:pt x="1257" y="381"/>
                  </a:lnTo>
                  <a:lnTo>
                    <a:pt x="1258" y="385"/>
                  </a:lnTo>
                  <a:lnTo>
                    <a:pt x="1260" y="385"/>
                  </a:lnTo>
                  <a:lnTo>
                    <a:pt x="1264" y="392"/>
                  </a:lnTo>
                  <a:lnTo>
                    <a:pt x="1265" y="396"/>
                  </a:lnTo>
                  <a:lnTo>
                    <a:pt x="1265" y="405"/>
                  </a:lnTo>
                  <a:lnTo>
                    <a:pt x="1264" y="408"/>
                  </a:lnTo>
                  <a:lnTo>
                    <a:pt x="1262" y="411"/>
                  </a:lnTo>
                  <a:lnTo>
                    <a:pt x="1261" y="419"/>
                  </a:lnTo>
                  <a:lnTo>
                    <a:pt x="1257" y="429"/>
                  </a:lnTo>
                  <a:lnTo>
                    <a:pt x="1254" y="434"/>
                  </a:lnTo>
                  <a:lnTo>
                    <a:pt x="1253" y="435"/>
                  </a:lnTo>
                  <a:lnTo>
                    <a:pt x="1250" y="442"/>
                  </a:lnTo>
                  <a:lnTo>
                    <a:pt x="1246" y="450"/>
                  </a:lnTo>
                  <a:lnTo>
                    <a:pt x="1242" y="460"/>
                  </a:lnTo>
                  <a:lnTo>
                    <a:pt x="1239" y="465"/>
                  </a:lnTo>
                  <a:lnTo>
                    <a:pt x="1235" y="474"/>
                  </a:lnTo>
                  <a:lnTo>
                    <a:pt x="1235" y="476"/>
                  </a:lnTo>
                  <a:lnTo>
                    <a:pt x="1236" y="482"/>
                  </a:lnTo>
                  <a:lnTo>
                    <a:pt x="1238" y="486"/>
                  </a:lnTo>
                  <a:lnTo>
                    <a:pt x="1238" y="490"/>
                  </a:lnTo>
                  <a:lnTo>
                    <a:pt x="1239" y="501"/>
                  </a:lnTo>
                  <a:lnTo>
                    <a:pt x="1239" y="504"/>
                  </a:lnTo>
                  <a:lnTo>
                    <a:pt x="1243" y="509"/>
                  </a:lnTo>
                  <a:lnTo>
                    <a:pt x="1246" y="510"/>
                  </a:lnTo>
                  <a:lnTo>
                    <a:pt x="1249" y="512"/>
                  </a:lnTo>
                  <a:lnTo>
                    <a:pt x="1254" y="516"/>
                  </a:lnTo>
                  <a:lnTo>
                    <a:pt x="1257" y="516"/>
                  </a:lnTo>
                  <a:lnTo>
                    <a:pt x="1258" y="517"/>
                  </a:lnTo>
                  <a:lnTo>
                    <a:pt x="1260" y="519"/>
                  </a:lnTo>
                  <a:lnTo>
                    <a:pt x="1262" y="519"/>
                  </a:lnTo>
                  <a:lnTo>
                    <a:pt x="1262" y="520"/>
                  </a:lnTo>
                  <a:lnTo>
                    <a:pt x="1265" y="520"/>
                  </a:lnTo>
                  <a:lnTo>
                    <a:pt x="1265" y="521"/>
                  </a:lnTo>
                  <a:lnTo>
                    <a:pt x="1265" y="523"/>
                  </a:lnTo>
                  <a:lnTo>
                    <a:pt x="1266" y="524"/>
                  </a:lnTo>
                  <a:lnTo>
                    <a:pt x="1268" y="523"/>
                  </a:lnTo>
                  <a:lnTo>
                    <a:pt x="1269" y="517"/>
                  </a:lnTo>
                  <a:lnTo>
                    <a:pt x="1270" y="515"/>
                  </a:lnTo>
                  <a:lnTo>
                    <a:pt x="1273" y="509"/>
                  </a:lnTo>
                  <a:lnTo>
                    <a:pt x="1275" y="508"/>
                  </a:lnTo>
                  <a:lnTo>
                    <a:pt x="1280" y="493"/>
                  </a:lnTo>
                  <a:lnTo>
                    <a:pt x="1279" y="493"/>
                  </a:lnTo>
                  <a:lnTo>
                    <a:pt x="1279" y="491"/>
                  </a:lnTo>
                  <a:lnTo>
                    <a:pt x="1277" y="487"/>
                  </a:lnTo>
                  <a:lnTo>
                    <a:pt x="1279" y="482"/>
                  </a:lnTo>
                  <a:lnTo>
                    <a:pt x="1277" y="480"/>
                  </a:lnTo>
                  <a:lnTo>
                    <a:pt x="1279" y="479"/>
                  </a:lnTo>
                  <a:lnTo>
                    <a:pt x="1279" y="478"/>
                  </a:lnTo>
                  <a:lnTo>
                    <a:pt x="1280" y="476"/>
                  </a:lnTo>
                  <a:lnTo>
                    <a:pt x="1280" y="476"/>
                  </a:lnTo>
                  <a:lnTo>
                    <a:pt x="1279" y="472"/>
                  </a:lnTo>
                  <a:lnTo>
                    <a:pt x="1279" y="467"/>
                  </a:lnTo>
                  <a:lnTo>
                    <a:pt x="1280" y="467"/>
                  </a:lnTo>
                  <a:lnTo>
                    <a:pt x="1279" y="461"/>
                  </a:lnTo>
                  <a:lnTo>
                    <a:pt x="1279" y="460"/>
                  </a:lnTo>
                  <a:lnTo>
                    <a:pt x="1276" y="459"/>
                  </a:lnTo>
                  <a:lnTo>
                    <a:pt x="1276" y="457"/>
                  </a:lnTo>
                  <a:lnTo>
                    <a:pt x="1273" y="455"/>
                  </a:lnTo>
                  <a:lnTo>
                    <a:pt x="1272" y="444"/>
                  </a:lnTo>
                  <a:lnTo>
                    <a:pt x="1276" y="441"/>
                  </a:lnTo>
                  <a:lnTo>
                    <a:pt x="1281" y="435"/>
                  </a:lnTo>
                  <a:lnTo>
                    <a:pt x="1283" y="437"/>
                  </a:lnTo>
                  <a:lnTo>
                    <a:pt x="1290" y="434"/>
                  </a:lnTo>
                  <a:lnTo>
                    <a:pt x="1292" y="431"/>
                  </a:lnTo>
                  <a:lnTo>
                    <a:pt x="1294" y="433"/>
                  </a:lnTo>
                  <a:lnTo>
                    <a:pt x="1295" y="434"/>
                  </a:lnTo>
                  <a:lnTo>
                    <a:pt x="1298" y="433"/>
                  </a:lnTo>
                  <a:lnTo>
                    <a:pt x="1306" y="418"/>
                  </a:lnTo>
                  <a:lnTo>
                    <a:pt x="1306" y="411"/>
                  </a:lnTo>
                  <a:lnTo>
                    <a:pt x="1311" y="408"/>
                  </a:lnTo>
                  <a:lnTo>
                    <a:pt x="1313" y="405"/>
                  </a:lnTo>
                  <a:lnTo>
                    <a:pt x="1317" y="400"/>
                  </a:lnTo>
                  <a:lnTo>
                    <a:pt x="1317" y="399"/>
                  </a:lnTo>
                  <a:lnTo>
                    <a:pt x="1322" y="400"/>
                  </a:lnTo>
                  <a:lnTo>
                    <a:pt x="1325" y="401"/>
                  </a:lnTo>
                  <a:lnTo>
                    <a:pt x="1325" y="403"/>
                  </a:lnTo>
                  <a:lnTo>
                    <a:pt x="1326" y="401"/>
                  </a:lnTo>
                  <a:lnTo>
                    <a:pt x="1330" y="397"/>
                  </a:lnTo>
                  <a:lnTo>
                    <a:pt x="1333" y="392"/>
                  </a:lnTo>
                  <a:lnTo>
                    <a:pt x="1337" y="381"/>
                  </a:lnTo>
                  <a:lnTo>
                    <a:pt x="1336" y="378"/>
                  </a:lnTo>
                  <a:lnTo>
                    <a:pt x="1334" y="373"/>
                  </a:lnTo>
                  <a:lnTo>
                    <a:pt x="1334" y="367"/>
                  </a:lnTo>
                  <a:lnTo>
                    <a:pt x="1337" y="362"/>
                  </a:lnTo>
                  <a:lnTo>
                    <a:pt x="1337" y="354"/>
                  </a:lnTo>
                  <a:lnTo>
                    <a:pt x="1334" y="351"/>
                  </a:lnTo>
                  <a:lnTo>
                    <a:pt x="1332" y="345"/>
                  </a:lnTo>
                  <a:lnTo>
                    <a:pt x="1330" y="345"/>
                  </a:lnTo>
                  <a:lnTo>
                    <a:pt x="1328" y="336"/>
                  </a:lnTo>
                  <a:lnTo>
                    <a:pt x="1324" y="337"/>
                  </a:lnTo>
                  <a:lnTo>
                    <a:pt x="1322" y="333"/>
                  </a:lnTo>
                  <a:lnTo>
                    <a:pt x="1325" y="332"/>
                  </a:lnTo>
                  <a:lnTo>
                    <a:pt x="1328" y="329"/>
                  </a:lnTo>
                  <a:lnTo>
                    <a:pt x="1336" y="332"/>
                  </a:lnTo>
                  <a:lnTo>
                    <a:pt x="1337" y="333"/>
                  </a:lnTo>
                  <a:lnTo>
                    <a:pt x="1351" y="340"/>
                  </a:lnTo>
                  <a:lnTo>
                    <a:pt x="1356" y="344"/>
                  </a:lnTo>
                  <a:lnTo>
                    <a:pt x="1369" y="354"/>
                  </a:lnTo>
                  <a:lnTo>
                    <a:pt x="1378" y="351"/>
                  </a:lnTo>
                  <a:lnTo>
                    <a:pt x="1385" y="350"/>
                  </a:lnTo>
                  <a:lnTo>
                    <a:pt x="1396" y="350"/>
                  </a:lnTo>
                  <a:lnTo>
                    <a:pt x="1404" y="339"/>
                  </a:lnTo>
                  <a:lnTo>
                    <a:pt x="1404" y="333"/>
                  </a:lnTo>
                  <a:lnTo>
                    <a:pt x="1403" y="329"/>
                  </a:lnTo>
                  <a:close/>
                  <a:moveTo>
                    <a:pt x="316" y="378"/>
                  </a:moveTo>
                  <a:lnTo>
                    <a:pt x="311" y="384"/>
                  </a:lnTo>
                  <a:lnTo>
                    <a:pt x="308" y="385"/>
                  </a:lnTo>
                  <a:lnTo>
                    <a:pt x="310" y="388"/>
                  </a:lnTo>
                  <a:lnTo>
                    <a:pt x="314" y="397"/>
                  </a:lnTo>
                  <a:lnTo>
                    <a:pt x="295" y="397"/>
                  </a:lnTo>
                  <a:lnTo>
                    <a:pt x="289" y="405"/>
                  </a:lnTo>
                  <a:lnTo>
                    <a:pt x="288" y="408"/>
                  </a:lnTo>
                  <a:lnTo>
                    <a:pt x="296" y="411"/>
                  </a:lnTo>
                  <a:lnTo>
                    <a:pt x="291" y="419"/>
                  </a:lnTo>
                  <a:lnTo>
                    <a:pt x="281" y="416"/>
                  </a:lnTo>
                  <a:lnTo>
                    <a:pt x="278" y="426"/>
                  </a:lnTo>
                  <a:lnTo>
                    <a:pt x="291" y="429"/>
                  </a:lnTo>
                  <a:lnTo>
                    <a:pt x="307" y="444"/>
                  </a:lnTo>
                  <a:lnTo>
                    <a:pt x="316" y="453"/>
                  </a:lnTo>
                  <a:lnTo>
                    <a:pt x="334" y="450"/>
                  </a:lnTo>
                  <a:lnTo>
                    <a:pt x="336" y="446"/>
                  </a:lnTo>
                  <a:lnTo>
                    <a:pt x="338" y="442"/>
                  </a:lnTo>
                  <a:lnTo>
                    <a:pt x="344" y="427"/>
                  </a:lnTo>
                  <a:lnTo>
                    <a:pt x="351" y="414"/>
                  </a:lnTo>
                  <a:lnTo>
                    <a:pt x="361" y="411"/>
                  </a:lnTo>
                  <a:lnTo>
                    <a:pt x="367" y="407"/>
                  </a:lnTo>
                  <a:lnTo>
                    <a:pt x="366" y="399"/>
                  </a:lnTo>
                  <a:lnTo>
                    <a:pt x="363" y="395"/>
                  </a:lnTo>
                  <a:lnTo>
                    <a:pt x="359" y="393"/>
                  </a:lnTo>
                  <a:lnTo>
                    <a:pt x="352" y="395"/>
                  </a:lnTo>
                  <a:lnTo>
                    <a:pt x="351" y="388"/>
                  </a:lnTo>
                  <a:lnTo>
                    <a:pt x="344" y="389"/>
                  </a:lnTo>
                  <a:lnTo>
                    <a:pt x="340" y="401"/>
                  </a:lnTo>
                  <a:lnTo>
                    <a:pt x="336" y="399"/>
                  </a:lnTo>
                  <a:lnTo>
                    <a:pt x="327" y="393"/>
                  </a:lnTo>
                  <a:lnTo>
                    <a:pt x="327" y="381"/>
                  </a:lnTo>
                  <a:lnTo>
                    <a:pt x="316" y="378"/>
                  </a:lnTo>
                  <a:close/>
                  <a:moveTo>
                    <a:pt x="53" y="801"/>
                  </a:moveTo>
                  <a:lnTo>
                    <a:pt x="68" y="793"/>
                  </a:lnTo>
                  <a:lnTo>
                    <a:pt x="83" y="795"/>
                  </a:lnTo>
                  <a:lnTo>
                    <a:pt x="85" y="795"/>
                  </a:lnTo>
                  <a:lnTo>
                    <a:pt x="89" y="793"/>
                  </a:lnTo>
                  <a:lnTo>
                    <a:pt x="88" y="782"/>
                  </a:lnTo>
                  <a:lnTo>
                    <a:pt x="90" y="780"/>
                  </a:lnTo>
                  <a:lnTo>
                    <a:pt x="93" y="774"/>
                  </a:lnTo>
                  <a:lnTo>
                    <a:pt x="96" y="770"/>
                  </a:lnTo>
                  <a:lnTo>
                    <a:pt x="97" y="765"/>
                  </a:lnTo>
                  <a:lnTo>
                    <a:pt x="96" y="749"/>
                  </a:lnTo>
                  <a:lnTo>
                    <a:pt x="94" y="745"/>
                  </a:lnTo>
                  <a:lnTo>
                    <a:pt x="92" y="733"/>
                  </a:lnTo>
                  <a:lnTo>
                    <a:pt x="92" y="730"/>
                  </a:lnTo>
                  <a:lnTo>
                    <a:pt x="94" y="723"/>
                  </a:lnTo>
                  <a:lnTo>
                    <a:pt x="92" y="720"/>
                  </a:lnTo>
                  <a:lnTo>
                    <a:pt x="90" y="723"/>
                  </a:lnTo>
                  <a:lnTo>
                    <a:pt x="88" y="725"/>
                  </a:lnTo>
                  <a:lnTo>
                    <a:pt x="86" y="725"/>
                  </a:lnTo>
                  <a:lnTo>
                    <a:pt x="86" y="716"/>
                  </a:lnTo>
                  <a:lnTo>
                    <a:pt x="83" y="715"/>
                  </a:lnTo>
                  <a:lnTo>
                    <a:pt x="79" y="716"/>
                  </a:lnTo>
                  <a:lnTo>
                    <a:pt x="77" y="714"/>
                  </a:lnTo>
                  <a:lnTo>
                    <a:pt x="73" y="711"/>
                  </a:lnTo>
                  <a:lnTo>
                    <a:pt x="68" y="707"/>
                  </a:lnTo>
                  <a:lnTo>
                    <a:pt x="63" y="700"/>
                  </a:lnTo>
                  <a:lnTo>
                    <a:pt x="62" y="700"/>
                  </a:lnTo>
                  <a:lnTo>
                    <a:pt x="62" y="707"/>
                  </a:lnTo>
                  <a:lnTo>
                    <a:pt x="67" y="711"/>
                  </a:lnTo>
                  <a:lnTo>
                    <a:pt x="71" y="722"/>
                  </a:lnTo>
                  <a:lnTo>
                    <a:pt x="70" y="725"/>
                  </a:lnTo>
                  <a:lnTo>
                    <a:pt x="63" y="715"/>
                  </a:lnTo>
                  <a:lnTo>
                    <a:pt x="60" y="715"/>
                  </a:lnTo>
                  <a:lnTo>
                    <a:pt x="58" y="714"/>
                  </a:lnTo>
                  <a:lnTo>
                    <a:pt x="48" y="726"/>
                  </a:lnTo>
                  <a:lnTo>
                    <a:pt x="49" y="729"/>
                  </a:lnTo>
                  <a:lnTo>
                    <a:pt x="49" y="731"/>
                  </a:lnTo>
                  <a:lnTo>
                    <a:pt x="52" y="737"/>
                  </a:lnTo>
                  <a:lnTo>
                    <a:pt x="53" y="738"/>
                  </a:lnTo>
                  <a:lnTo>
                    <a:pt x="64" y="741"/>
                  </a:lnTo>
                  <a:lnTo>
                    <a:pt x="64" y="742"/>
                  </a:lnTo>
                  <a:lnTo>
                    <a:pt x="66" y="746"/>
                  </a:lnTo>
                  <a:lnTo>
                    <a:pt x="68" y="750"/>
                  </a:lnTo>
                  <a:lnTo>
                    <a:pt x="67" y="756"/>
                  </a:lnTo>
                  <a:lnTo>
                    <a:pt x="66" y="755"/>
                  </a:lnTo>
                  <a:lnTo>
                    <a:pt x="62" y="749"/>
                  </a:lnTo>
                  <a:lnTo>
                    <a:pt x="52" y="748"/>
                  </a:lnTo>
                  <a:lnTo>
                    <a:pt x="45" y="746"/>
                  </a:lnTo>
                  <a:lnTo>
                    <a:pt x="45" y="763"/>
                  </a:lnTo>
                  <a:lnTo>
                    <a:pt x="47" y="768"/>
                  </a:lnTo>
                  <a:lnTo>
                    <a:pt x="47" y="772"/>
                  </a:lnTo>
                  <a:lnTo>
                    <a:pt x="44" y="770"/>
                  </a:lnTo>
                  <a:lnTo>
                    <a:pt x="41" y="765"/>
                  </a:lnTo>
                  <a:lnTo>
                    <a:pt x="22" y="780"/>
                  </a:lnTo>
                  <a:lnTo>
                    <a:pt x="24" y="794"/>
                  </a:lnTo>
                  <a:lnTo>
                    <a:pt x="21" y="798"/>
                  </a:lnTo>
                  <a:lnTo>
                    <a:pt x="18" y="804"/>
                  </a:lnTo>
                  <a:lnTo>
                    <a:pt x="14" y="801"/>
                  </a:lnTo>
                  <a:lnTo>
                    <a:pt x="13" y="801"/>
                  </a:lnTo>
                  <a:lnTo>
                    <a:pt x="19" y="793"/>
                  </a:lnTo>
                  <a:lnTo>
                    <a:pt x="17" y="779"/>
                  </a:lnTo>
                  <a:lnTo>
                    <a:pt x="19" y="771"/>
                  </a:lnTo>
                  <a:lnTo>
                    <a:pt x="25" y="771"/>
                  </a:lnTo>
                  <a:lnTo>
                    <a:pt x="25" y="771"/>
                  </a:lnTo>
                  <a:lnTo>
                    <a:pt x="32" y="765"/>
                  </a:lnTo>
                  <a:lnTo>
                    <a:pt x="37" y="759"/>
                  </a:lnTo>
                  <a:lnTo>
                    <a:pt x="38" y="748"/>
                  </a:lnTo>
                  <a:lnTo>
                    <a:pt x="38" y="745"/>
                  </a:lnTo>
                  <a:lnTo>
                    <a:pt x="28" y="750"/>
                  </a:lnTo>
                  <a:lnTo>
                    <a:pt x="28" y="756"/>
                  </a:lnTo>
                  <a:lnTo>
                    <a:pt x="19" y="756"/>
                  </a:lnTo>
                  <a:lnTo>
                    <a:pt x="21" y="765"/>
                  </a:lnTo>
                  <a:lnTo>
                    <a:pt x="19" y="768"/>
                  </a:lnTo>
                  <a:lnTo>
                    <a:pt x="19" y="770"/>
                  </a:lnTo>
                  <a:lnTo>
                    <a:pt x="18" y="771"/>
                  </a:lnTo>
                  <a:lnTo>
                    <a:pt x="17" y="772"/>
                  </a:lnTo>
                  <a:lnTo>
                    <a:pt x="6" y="776"/>
                  </a:lnTo>
                  <a:lnTo>
                    <a:pt x="6" y="779"/>
                  </a:lnTo>
                  <a:lnTo>
                    <a:pt x="9" y="786"/>
                  </a:lnTo>
                  <a:lnTo>
                    <a:pt x="7" y="786"/>
                  </a:lnTo>
                  <a:lnTo>
                    <a:pt x="0" y="794"/>
                  </a:lnTo>
                  <a:lnTo>
                    <a:pt x="3" y="801"/>
                  </a:lnTo>
                  <a:lnTo>
                    <a:pt x="3" y="802"/>
                  </a:lnTo>
                  <a:lnTo>
                    <a:pt x="6" y="808"/>
                  </a:lnTo>
                  <a:lnTo>
                    <a:pt x="7" y="812"/>
                  </a:lnTo>
                  <a:lnTo>
                    <a:pt x="9" y="816"/>
                  </a:lnTo>
                  <a:lnTo>
                    <a:pt x="3" y="824"/>
                  </a:lnTo>
                  <a:lnTo>
                    <a:pt x="6" y="827"/>
                  </a:lnTo>
                  <a:lnTo>
                    <a:pt x="13" y="817"/>
                  </a:lnTo>
                  <a:lnTo>
                    <a:pt x="14" y="815"/>
                  </a:lnTo>
                  <a:lnTo>
                    <a:pt x="19" y="808"/>
                  </a:lnTo>
                  <a:lnTo>
                    <a:pt x="21" y="804"/>
                  </a:lnTo>
                  <a:lnTo>
                    <a:pt x="22" y="804"/>
                  </a:lnTo>
                  <a:lnTo>
                    <a:pt x="29" y="804"/>
                  </a:lnTo>
                  <a:lnTo>
                    <a:pt x="33" y="791"/>
                  </a:lnTo>
                  <a:lnTo>
                    <a:pt x="36" y="780"/>
                  </a:lnTo>
                  <a:lnTo>
                    <a:pt x="43" y="791"/>
                  </a:lnTo>
                  <a:lnTo>
                    <a:pt x="41" y="800"/>
                  </a:lnTo>
                  <a:lnTo>
                    <a:pt x="45" y="804"/>
                  </a:lnTo>
                  <a:lnTo>
                    <a:pt x="52" y="801"/>
                  </a:lnTo>
                  <a:lnTo>
                    <a:pt x="53" y="801"/>
                  </a:lnTo>
                  <a:close/>
                  <a:moveTo>
                    <a:pt x="273" y="403"/>
                  </a:moveTo>
                  <a:lnTo>
                    <a:pt x="277" y="408"/>
                  </a:lnTo>
                  <a:lnTo>
                    <a:pt x="282" y="400"/>
                  </a:lnTo>
                  <a:lnTo>
                    <a:pt x="287" y="396"/>
                  </a:lnTo>
                  <a:lnTo>
                    <a:pt x="300" y="386"/>
                  </a:lnTo>
                  <a:lnTo>
                    <a:pt x="296" y="377"/>
                  </a:lnTo>
                  <a:lnTo>
                    <a:pt x="293" y="377"/>
                  </a:lnTo>
                  <a:lnTo>
                    <a:pt x="287" y="386"/>
                  </a:lnTo>
                  <a:lnTo>
                    <a:pt x="282" y="386"/>
                  </a:lnTo>
                  <a:lnTo>
                    <a:pt x="282" y="378"/>
                  </a:lnTo>
                  <a:lnTo>
                    <a:pt x="278" y="377"/>
                  </a:lnTo>
                  <a:lnTo>
                    <a:pt x="276" y="384"/>
                  </a:lnTo>
                  <a:lnTo>
                    <a:pt x="270" y="401"/>
                  </a:lnTo>
                  <a:lnTo>
                    <a:pt x="272" y="401"/>
                  </a:lnTo>
                  <a:lnTo>
                    <a:pt x="273" y="403"/>
                  </a:lnTo>
                  <a:close/>
                  <a:moveTo>
                    <a:pt x="227" y="524"/>
                  </a:moveTo>
                  <a:lnTo>
                    <a:pt x="231" y="525"/>
                  </a:lnTo>
                  <a:lnTo>
                    <a:pt x="235" y="535"/>
                  </a:lnTo>
                  <a:lnTo>
                    <a:pt x="246" y="531"/>
                  </a:lnTo>
                  <a:lnTo>
                    <a:pt x="254" y="528"/>
                  </a:lnTo>
                  <a:lnTo>
                    <a:pt x="266" y="524"/>
                  </a:lnTo>
                  <a:lnTo>
                    <a:pt x="287" y="517"/>
                  </a:lnTo>
                  <a:lnTo>
                    <a:pt x="288" y="515"/>
                  </a:lnTo>
                  <a:lnTo>
                    <a:pt x="289" y="513"/>
                  </a:lnTo>
                  <a:lnTo>
                    <a:pt x="292" y="508"/>
                  </a:lnTo>
                  <a:lnTo>
                    <a:pt x="292" y="506"/>
                  </a:lnTo>
                  <a:lnTo>
                    <a:pt x="285" y="500"/>
                  </a:lnTo>
                  <a:lnTo>
                    <a:pt x="289" y="491"/>
                  </a:lnTo>
                  <a:lnTo>
                    <a:pt x="297" y="480"/>
                  </a:lnTo>
                  <a:lnTo>
                    <a:pt x="314" y="465"/>
                  </a:lnTo>
                  <a:lnTo>
                    <a:pt x="312" y="465"/>
                  </a:lnTo>
                  <a:lnTo>
                    <a:pt x="308" y="457"/>
                  </a:lnTo>
                  <a:lnTo>
                    <a:pt x="306" y="453"/>
                  </a:lnTo>
                  <a:lnTo>
                    <a:pt x="289" y="449"/>
                  </a:lnTo>
                  <a:lnTo>
                    <a:pt x="287" y="438"/>
                  </a:lnTo>
                  <a:lnTo>
                    <a:pt x="276" y="441"/>
                  </a:lnTo>
                  <a:lnTo>
                    <a:pt x="276" y="448"/>
                  </a:lnTo>
                  <a:lnTo>
                    <a:pt x="282" y="455"/>
                  </a:lnTo>
                  <a:lnTo>
                    <a:pt x="282" y="465"/>
                  </a:lnTo>
                  <a:lnTo>
                    <a:pt x="280" y="485"/>
                  </a:lnTo>
                  <a:lnTo>
                    <a:pt x="274" y="463"/>
                  </a:lnTo>
                  <a:lnTo>
                    <a:pt x="274" y="460"/>
                  </a:lnTo>
                  <a:lnTo>
                    <a:pt x="267" y="460"/>
                  </a:lnTo>
                  <a:lnTo>
                    <a:pt x="263" y="465"/>
                  </a:lnTo>
                  <a:lnTo>
                    <a:pt x="248" y="464"/>
                  </a:lnTo>
                  <a:lnTo>
                    <a:pt x="248" y="478"/>
                  </a:lnTo>
                  <a:lnTo>
                    <a:pt x="269" y="478"/>
                  </a:lnTo>
                  <a:lnTo>
                    <a:pt x="269" y="486"/>
                  </a:lnTo>
                  <a:lnTo>
                    <a:pt x="237" y="487"/>
                  </a:lnTo>
                  <a:lnTo>
                    <a:pt x="237" y="498"/>
                  </a:lnTo>
                  <a:lnTo>
                    <a:pt x="250" y="504"/>
                  </a:lnTo>
                  <a:lnTo>
                    <a:pt x="251" y="505"/>
                  </a:lnTo>
                  <a:lnTo>
                    <a:pt x="247" y="513"/>
                  </a:lnTo>
                  <a:lnTo>
                    <a:pt x="244" y="512"/>
                  </a:lnTo>
                  <a:lnTo>
                    <a:pt x="239" y="509"/>
                  </a:lnTo>
                  <a:lnTo>
                    <a:pt x="232" y="506"/>
                  </a:lnTo>
                  <a:lnTo>
                    <a:pt x="229" y="508"/>
                  </a:lnTo>
                  <a:lnTo>
                    <a:pt x="224" y="508"/>
                  </a:lnTo>
                  <a:lnTo>
                    <a:pt x="221" y="509"/>
                  </a:lnTo>
                  <a:lnTo>
                    <a:pt x="220" y="510"/>
                  </a:lnTo>
                  <a:lnTo>
                    <a:pt x="221" y="521"/>
                  </a:lnTo>
                  <a:lnTo>
                    <a:pt x="227" y="524"/>
                  </a:lnTo>
                  <a:close/>
                  <a:moveTo>
                    <a:pt x="326" y="350"/>
                  </a:moveTo>
                  <a:lnTo>
                    <a:pt x="319" y="333"/>
                  </a:lnTo>
                  <a:lnTo>
                    <a:pt x="319" y="332"/>
                  </a:lnTo>
                  <a:lnTo>
                    <a:pt x="318" y="333"/>
                  </a:lnTo>
                  <a:lnTo>
                    <a:pt x="311" y="340"/>
                  </a:lnTo>
                  <a:lnTo>
                    <a:pt x="311" y="351"/>
                  </a:lnTo>
                  <a:lnTo>
                    <a:pt x="302" y="360"/>
                  </a:lnTo>
                  <a:lnTo>
                    <a:pt x="315" y="374"/>
                  </a:lnTo>
                  <a:lnTo>
                    <a:pt x="326" y="350"/>
                  </a:lnTo>
                  <a:close/>
                  <a:moveTo>
                    <a:pt x="131" y="640"/>
                  </a:moveTo>
                  <a:lnTo>
                    <a:pt x="112" y="644"/>
                  </a:lnTo>
                  <a:lnTo>
                    <a:pt x="113" y="660"/>
                  </a:lnTo>
                  <a:lnTo>
                    <a:pt x="126" y="658"/>
                  </a:lnTo>
                  <a:lnTo>
                    <a:pt x="137" y="655"/>
                  </a:lnTo>
                  <a:lnTo>
                    <a:pt x="137" y="674"/>
                  </a:lnTo>
                  <a:lnTo>
                    <a:pt x="148" y="671"/>
                  </a:lnTo>
                  <a:lnTo>
                    <a:pt x="153" y="669"/>
                  </a:lnTo>
                  <a:lnTo>
                    <a:pt x="150" y="654"/>
                  </a:lnTo>
                  <a:lnTo>
                    <a:pt x="150" y="652"/>
                  </a:lnTo>
                  <a:lnTo>
                    <a:pt x="169" y="633"/>
                  </a:lnTo>
                  <a:lnTo>
                    <a:pt x="171" y="628"/>
                  </a:lnTo>
                  <a:lnTo>
                    <a:pt x="171" y="622"/>
                  </a:lnTo>
                  <a:lnTo>
                    <a:pt x="182" y="620"/>
                  </a:lnTo>
                  <a:lnTo>
                    <a:pt x="182" y="624"/>
                  </a:lnTo>
                  <a:lnTo>
                    <a:pt x="177" y="636"/>
                  </a:lnTo>
                  <a:lnTo>
                    <a:pt x="182" y="635"/>
                  </a:lnTo>
                  <a:lnTo>
                    <a:pt x="199" y="630"/>
                  </a:lnTo>
                  <a:lnTo>
                    <a:pt x="207" y="633"/>
                  </a:lnTo>
                  <a:lnTo>
                    <a:pt x="212" y="632"/>
                  </a:lnTo>
                  <a:lnTo>
                    <a:pt x="224" y="622"/>
                  </a:lnTo>
                  <a:lnTo>
                    <a:pt x="213" y="614"/>
                  </a:lnTo>
                  <a:lnTo>
                    <a:pt x="218" y="607"/>
                  </a:lnTo>
                  <a:lnTo>
                    <a:pt x="217" y="602"/>
                  </a:lnTo>
                  <a:lnTo>
                    <a:pt x="213" y="591"/>
                  </a:lnTo>
                  <a:lnTo>
                    <a:pt x="212" y="588"/>
                  </a:lnTo>
                  <a:lnTo>
                    <a:pt x="217" y="583"/>
                  </a:lnTo>
                  <a:lnTo>
                    <a:pt x="225" y="580"/>
                  </a:lnTo>
                  <a:lnTo>
                    <a:pt x="229" y="577"/>
                  </a:lnTo>
                  <a:lnTo>
                    <a:pt x="231" y="576"/>
                  </a:lnTo>
                  <a:lnTo>
                    <a:pt x="229" y="575"/>
                  </a:lnTo>
                  <a:lnTo>
                    <a:pt x="228" y="573"/>
                  </a:lnTo>
                  <a:lnTo>
                    <a:pt x="227" y="560"/>
                  </a:lnTo>
                  <a:lnTo>
                    <a:pt x="224" y="555"/>
                  </a:lnTo>
                  <a:lnTo>
                    <a:pt x="218" y="564"/>
                  </a:lnTo>
                  <a:lnTo>
                    <a:pt x="216" y="561"/>
                  </a:lnTo>
                  <a:lnTo>
                    <a:pt x="220" y="551"/>
                  </a:lnTo>
                  <a:lnTo>
                    <a:pt x="221" y="550"/>
                  </a:lnTo>
                  <a:lnTo>
                    <a:pt x="224" y="545"/>
                  </a:lnTo>
                  <a:lnTo>
                    <a:pt x="217" y="540"/>
                  </a:lnTo>
                  <a:lnTo>
                    <a:pt x="209" y="553"/>
                  </a:lnTo>
                  <a:lnTo>
                    <a:pt x="203" y="551"/>
                  </a:lnTo>
                  <a:lnTo>
                    <a:pt x="207" y="540"/>
                  </a:lnTo>
                  <a:lnTo>
                    <a:pt x="212" y="528"/>
                  </a:lnTo>
                  <a:lnTo>
                    <a:pt x="209" y="527"/>
                  </a:lnTo>
                  <a:lnTo>
                    <a:pt x="203" y="527"/>
                  </a:lnTo>
                  <a:lnTo>
                    <a:pt x="187" y="516"/>
                  </a:lnTo>
                  <a:lnTo>
                    <a:pt x="188" y="540"/>
                  </a:lnTo>
                  <a:lnTo>
                    <a:pt x="184" y="536"/>
                  </a:lnTo>
                  <a:lnTo>
                    <a:pt x="183" y="525"/>
                  </a:lnTo>
                  <a:lnTo>
                    <a:pt x="182" y="524"/>
                  </a:lnTo>
                  <a:lnTo>
                    <a:pt x="175" y="520"/>
                  </a:lnTo>
                  <a:lnTo>
                    <a:pt x="173" y="520"/>
                  </a:lnTo>
                  <a:lnTo>
                    <a:pt x="168" y="528"/>
                  </a:lnTo>
                  <a:lnTo>
                    <a:pt x="182" y="545"/>
                  </a:lnTo>
                  <a:lnTo>
                    <a:pt x="183" y="546"/>
                  </a:lnTo>
                  <a:lnTo>
                    <a:pt x="177" y="546"/>
                  </a:lnTo>
                  <a:lnTo>
                    <a:pt x="175" y="542"/>
                  </a:lnTo>
                  <a:lnTo>
                    <a:pt x="168" y="536"/>
                  </a:lnTo>
                  <a:lnTo>
                    <a:pt x="160" y="532"/>
                  </a:lnTo>
                  <a:lnTo>
                    <a:pt x="158" y="536"/>
                  </a:lnTo>
                  <a:lnTo>
                    <a:pt x="163" y="546"/>
                  </a:lnTo>
                  <a:lnTo>
                    <a:pt x="158" y="550"/>
                  </a:lnTo>
                  <a:lnTo>
                    <a:pt x="152" y="545"/>
                  </a:lnTo>
                  <a:lnTo>
                    <a:pt x="149" y="542"/>
                  </a:lnTo>
                  <a:lnTo>
                    <a:pt x="150" y="549"/>
                  </a:lnTo>
                  <a:lnTo>
                    <a:pt x="152" y="555"/>
                  </a:lnTo>
                  <a:lnTo>
                    <a:pt x="154" y="558"/>
                  </a:lnTo>
                  <a:lnTo>
                    <a:pt x="161" y="560"/>
                  </a:lnTo>
                  <a:lnTo>
                    <a:pt x="165" y="560"/>
                  </a:lnTo>
                  <a:lnTo>
                    <a:pt x="169" y="557"/>
                  </a:lnTo>
                  <a:lnTo>
                    <a:pt x="172" y="557"/>
                  </a:lnTo>
                  <a:lnTo>
                    <a:pt x="176" y="560"/>
                  </a:lnTo>
                  <a:lnTo>
                    <a:pt x="176" y="564"/>
                  </a:lnTo>
                  <a:lnTo>
                    <a:pt x="173" y="562"/>
                  </a:lnTo>
                  <a:lnTo>
                    <a:pt x="172" y="562"/>
                  </a:lnTo>
                  <a:lnTo>
                    <a:pt x="161" y="565"/>
                  </a:lnTo>
                  <a:lnTo>
                    <a:pt x="157" y="568"/>
                  </a:lnTo>
                  <a:lnTo>
                    <a:pt x="157" y="569"/>
                  </a:lnTo>
                  <a:lnTo>
                    <a:pt x="168" y="572"/>
                  </a:lnTo>
                  <a:lnTo>
                    <a:pt x="167" y="579"/>
                  </a:lnTo>
                  <a:lnTo>
                    <a:pt x="158" y="573"/>
                  </a:lnTo>
                  <a:lnTo>
                    <a:pt x="157" y="572"/>
                  </a:lnTo>
                  <a:lnTo>
                    <a:pt x="154" y="570"/>
                  </a:lnTo>
                  <a:lnTo>
                    <a:pt x="154" y="566"/>
                  </a:lnTo>
                  <a:lnTo>
                    <a:pt x="150" y="565"/>
                  </a:lnTo>
                  <a:lnTo>
                    <a:pt x="143" y="566"/>
                  </a:lnTo>
                  <a:lnTo>
                    <a:pt x="141" y="570"/>
                  </a:lnTo>
                  <a:lnTo>
                    <a:pt x="138" y="573"/>
                  </a:lnTo>
                  <a:lnTo>
                    <a:pt x="128" y="572"/>
                  </a:lnTo>
                  <a:lnTo>
                    <a:pt x="123" y="570"/>
                  </a:lnTo>
                  <a:lnTo>
                    <a:pt x="118" y="581"/>
                  </a:lnTo>
                  <a:lnTo>
                    <a:pt x="126" y="580"/>
                  </a:lnTo>
                  <a:lnTo>
                    <a:pt x="128" y="580"/>
                  </a:lnTo>
                  <a:lnTo>
                    <a:pt x="133" y="576"/>
                  </a:lnTo>
                  <a:lnTo>
                    <a:pt x="138" y="577"/>
                  </a:lnTo>
                  <a:lnTo>
                    <a:pt x="143" y="579"/>
                  </a:lnTo>
                  <a:lnTo>
                    <a:pt x="142" y="581"/>
                  </a:lnTo>
                  <a:lnTo>
                    <a:pt x="134" y="581"/>
                  </a:lnTo>
                  <a:lnTo>
                    <a:pt x="134" y="583"/>
                  </a:lnTo>
                  <a:lnTo>
                    <a:pt x="138" y="585"/>
                  </a:lnTo>
                  <a:lnTo>
                    <a:pt x="139" y="587"/>
                  </a:lnTo>
                  <a:lnTo>
                    <a:pt x="142" y="590"/>
                  </a:lnTo>
                  <a:lnTo>
                    <a:pt x="142" y="594"/>
                  </a:lnTo>
                  <a:lnTo>
                    <a:pt x="135" y="590"/>
                  </a:lnTo>
                  <a:lnTo>
                    <a:pt x="131" y="590"/>
                  </a:lnTo>
                  <a:lnTo>
                    <a:pt x="120" y="594"/>
                  </a:lnTo>
                  <a:lnTo>
                    <a:pt x="127" y="603"/>
                  </a:lnTo>
                  <a:lnTo>
                    <a:pt x="130" y="605"/>
                  </a:lnTo>
                  <a:lnTo>
                    <a:pt x="134" y="606"/>
                  </a:lnTo>
                  <a:lnTo>
                    <a:pt x="137" y="607"/>
                  </a:lnTo>
                  <a:lnTo>
                    <a:pt x="139" y="602"/>
                  </a:lnTo>
                  <a:lnTo>
                    <a:pt x="141" y="600"/>
                  </a:lnTo>
                  <a:lnTo>
                    <a:pt x="146" y="599"/>
                  </a:lnTo>
                  <a:lnTo>
                    <a:pt x="149" y="602"/>
                  </a:lnTo>
                  <a:lnTo>
                    <a:pt x="142" y="607"/>
                  </a:lnTo>
                  <a:lnTo>
                    <a:pt x="143" y="613"/>
                  </a:lnTo>
                  <a:lnTo>
                    <a:pt x="143" y="614"/>
                  </a:lnTo>
                  <a:lnTo>
                    <a:pt x="141" y="615"/>
                  </a:lnTo>
                  <a:lnTo>
                    <a:pt x="139" y="617"/>
                  </a:lnTo>
                  <a:lnTo>
                    <a:pt x="131" y="613"/>
                  </a:lnTo>
                  <a:lnTo>
                    <a:pt x="120" y="615"/>
                  </a:lnTo>
                  <a:lnTo>
                    <a:pt x="120" y="621"/>
                  </a:lnTo>
                  <a:lnTo>
                    <a:pt x="126" y="624"/>
                  </a:lnTo>
                  <a:lnTo>
                    <a:pt x="137" y="626"/>
                  </a:lnTo>
                  <a:lnTo>
                    <a:pt x="137" y="637"/>
                  </a:lnTo>
                  <a:lnTo>
                    <a:pt x="131" y="640"/>
                  </a:lnTo>
                  <a:close/>
                  <a:moveTo>
                    <a:pt x="302" y="489"/>
                  </a:moveTo>
                  <a:lnTo>
                    <a:pt x="304" y="501"/>
                  </a:lnTo>
                  <a:lnTo>
                    <a:pt x="308" y="495"/>
                  </a:lnTo>
                  <a:lnTo>
                    <a:pt x="311" y="486"/>
                  </a:lnTo>
                  <a:lnTo>
                    <a:pt x="312" y="482"/>
                  </a:lnTo>
                  <a:lnTo>
                    <a:pt x="312" y="476"/>
                  </a:lnTo>
                  <a:lnTo>
                    <a:pt x="303" y="485"/>
                  </a:lnTo>
                  <a:lnTo>
                    <a:pt x="302" y="486"/>
                  </a:lnTo>
                  <a:lnTo>
                    <a:pt x="302" y="489"/>
                  </a:lnTo>
                  <a:close/>
                  <a:moveTo>
                    <a:pt x="156" y="733"/>
                  </a:moveTo>
                  <a:lnTo>
                    <a:pt x="156" y="731"/>
                  </a:lnTo>
                  <a:lnTo>
                    <a:pt x="164" y="725"/>
                  </a:lnTo>
                  <a:lnTo>
                    <a:pt x="179" y="708"/>
                  </a:lnTo>
                  <a:lnTo>
                    <a:pt x="176" y="705"/>
                  </a:lnTo>
                  <a:lnTo>
                    <a:pt x="168" y="697"/>
                  </a:lnTo>
                  <a:lnTo>
                    <a:pt x="153" y="697"/>
                  </a:lnTo>
                  <a:lnTo>
                    <a:pt x="156" y="701"/>
                  </a:lnTo>
                  <a:lnTo>
                    <a:pt x="161" y="710"/>
                  </a:lnTo>
                  <a:lnTo>
                    <a:pt x="157" y="710"/>
                  </a:lnTo>
                  <a:lnTo>
                    <a:pt x="148" y="697"/>
                  </a:lnTo>
                  <a:lnTo>
                    <a:pt x="145" y="701"/>
                  </a:lnTo>
                  <a:lnTo>
                    <a:pt x="143" y="703"/>
                  </a:lnTo>
                  <a:lnTo>
                    <a:pt x="149" y="715"/>
                  </a:lnTo>
                  <a:lnTo>
                    <a:pt x="153" y="727"/>
                  </a:lnTo>
                  <a:lnTo>
                    <a:pt x="154" y="729"/>
                  </a:lnTo>
                  <a:lnTo>
                    <a:pt x="154" y="730"/>
                  </a:lnTo>
                  <a:lnTo>
                    <a:pt x="156" y="733"/>
                  </a:lnTo>
                  <a:close/>
                  <a:moveTo>
                    <a:pt x="82" y="804"/>
                  </a:moveTo>
                  <a:lnTo>
                    <a:pt x="74" y="797"/>
                  </a:lnTo>
                  <a:lnTo>
                    <a:pt x="63" y="801"/>
                  </a:lnTo>
                  <a:lnTo>
                    <a:pt x="48" y="832"/>
                  </a:lnTo>
                  <a:lnTo>
                    <a:pt x="53" y="839"/>
                  </a:lnTo>
                  <a:lnTo>
                    <a:pt x="66" y="831"/>
                  </a:lnTo>
                  <a:lnTo>
                    <a:pt x="81" y="831"/>
                  </a:lnTo>
                  <a:lnTo>
                    <a:pt x="88" y="817"/>
                  </a:lnTo>
                  <a:lnTo>
                    <a:pt x="82" y="808"/>
                  </a:lnTo>
                  <a:lnTo>
                    <a:pt x="82" y="804"/>
                  </a:lnTo>
                  <a:close/>
                </a:path>
              </a:pathLst>
            </a:custGeom>
            <a:solidFill>
              <a:srgbClr val="EDE39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218" name="Freeform 35"/>
            <p:cNvSpPr>
              <a:spLocks/>
            </p:cNvSpPr>
            <p:nvPr/>
          </p:nvSpPr>
          <p:spPr bwMode="auto">
            <a:xfrm>
              <a:off x="2633" y="3847"/>
              <a:ext cx="15" cy="15"/>
            </a:xfrm>
            <a:custGeom>
              <a:avLst/>
              <a:gdLst>
                <a:gd name="T0" fmla="*/ 15 w 15"/>
                <a:gd name="T1" fmla="*/ 15 h 15"/>
                <a:gd name="T2" fmla="*/ 6 w 15"/>
                <a:gd name="T3" fmla="*/ 11 h 15"/>
                <a:gd name="T4" fmla="*/ 6 w 15"/>
                <a:gd name="T5" fmla="*/ 7 h 15"/>
                <a:gd name="T6" fmla="*/ 4 w 15"/>
                <a:gd name="T7" fmla="*/ 8 h 15"/>
                <a:gd name="T8" fmla="*/ 1 w 15"/>
                <a:gd name="T9" fmla="*/ 8 h 15"/>
                <a:gd name="T10" fmla="*/ 0 w 15"/>
                <a:gd name="T11" fmla="*/ 1 h 15"/>
                <a:gd name="T12" fmla="*/ 1 w 15"/>
                <a:gd name="T13" fmla="*/ 0 h 15"/>
                <a:gd name="T14" fmla="*/ 12 w 15"/>
                <a:gd name="T15" fmla="*/ 4 h 15"/>
                <a:gd name="T16" fmla="*/ 15 w 15"/>
                <a:gd name="T17" fmla="*/ 8 h 15"/>
                <a:gd name="T18" fmla="*/ 15 w 15"/>
                <a:gd name="T19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" h="15">
                  <a:moveTo>
                    <a:pt x="15" y="15"/>
                  </a:moveTo>
                  <a:lnTo>
                    <a:pt x="6" y="11"/>
                  </a:lnTo>
                  <a:lnTo>
                    <a:pt x="6" y="7"/>
                  </a:lnTo>
                  <a:lnTo>
                    <a:pt x="4" y="8"/>
                  </a:lnTo>
                  <a:lnTo>
                    <a:pt x="1" y="8"/>
                  </a:lnTo>
                  <a:lnTo>
                    <a:pt x="0" y="1"/>
                  </a:lnTo>
                  <a:lnTo>
                    <a:pt x="1" y="0"/>
                  </a:lnTo>
                  <a:lnTo>
                    <a:pt x="12" y="4"/>
                  </a:lnTo>
                  <a:lnTo>
                    <a:pt x="15" y="8"/>
                  </a:lnTo>
                  <a:lnTo>
                    <a:pt x="15" y="15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219" name="Freeform 36"/>
            <p:cNvSpPr>
              <a:spLocks/>
            </p:cNvSpPr>
            <p:nvPr/>
          </p:nvSpPr>
          <p:spPr bwMode="auto">
            <a:xfrm>
              <a:off x="2945" y="3805"/>
              <a:ext cx="35" cy="31"/>
            </a:xfrm>
            <a:custGeom>
              <a:avLst/>
              <a:gdLst>
                <a:gd name="T0" fmla="*/ 8 w 35"/>
                <a:gd name="T1" fmla="*/ 28 h 31"/>
                <a:gd name="T2" fmla="*/ 1 w 35"/>
                <a:gd name="T3" fmla="*/ 31 h 31"/>
                <a:gd name="T4" fmla="*/ 0 w 35"/>
                <a:gd name="T5" fmla="*/ 26 h 31"/>
                <a:gd name="T6" fmla="*/ 2 w 35"/>
                <a:gd name="T7" fmla="*/ 24 h 31"/>
                <a:gd name="T8" fmla="*/ 16 w 35"/>
                <a:gd name="T9" fmla="*/ 17 h 31"/>
                <a:gd name="T10" fmla="*/ 19 w 35"/>
                <a:gd name="T11" fmla="*/ 12 h 31"/>
                <a:gd name="T12" fmla="*/ 28 w 35"/>
                <a:gd name="T13" fmla="*/ 8 h 31"/>
                <a:gd name="T14" fmla="*/ 28 w 35"/>
                <a:gd name="T15" fmla="*/ 5 h 31"/>
                <a:gd name="T16" fmla="*/ 35 w 35"/>
                <a:gd name="T17" fmla="*/ 0 h 31"/>
                <a:gd name="T18" fmla="*/ 34 w 35"/>
                <a:gd name="T19" fmla="*/ 6 h 31"/>
                <a:gd name="T20" fmla="*/ 23 w 35"/>
                <a:gd name="T21" fmla="*/ 20 h 31"/>
                <a:gd name="T22" fmla="*/ 12 w 35"/>
                <a:gd name="T23" fmla="*/ 27 h 31"/>
                <a:gd name="T24" fmla="*/ 8 w 35"/>
                <a:gd name="T25" fmla="*/ 28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5" h="31">
                  <a:moveTo>
                    <a:pt x="8" y="28"/>
                  </a:moveTo>
                  <a:lnTo>
                    <a:pt x="1" y="31"/>
                  </a:lnTo>
                  <a:lnTo>
                    <a:pt x="0" y="26"/>
                  </a:lnTo>
                  <a:lnTo>
                    <a:pt x="2" y="24"/>
                  </a:lnTo>
                  <a:lnTo>
                    <a:pt x="16" y="17"/>
                  </a:lnTo>
                  <a:lnTo>
                    <a:pt x="19" y="12"/>
                  </a:lnTo>
                  <a:lnTo>
                    <a:pt x="28" y="8"/>
                  </a:lnTo>
                  <a:lnTo>
                    <a:pt x="28" y="5"/>
                  </a:lnTo>
                  <a:lnTo>
                    <a:pt x="35" y="0"/>
                  </a:lnTo>
                  <a:lnTo>
                    <a:pt x="34" y="6"/>
                  </a:lnTo>
                  <a:lnTo>
                    <a:pt x="23" y="20"/>
                  </a:lnTo>
                  <a:lnTo>
                    <a:pt x="12" y="27"/>
                  </a:lnTo>
                  <a:lnTo>
                    <a:pt x="8" y="28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220" name="Freeform 37"/>
            <p:cNvSpPr>
              <a:spLocks/>
            </p:cNvSpPr>
            <p:nvPr/>
          </p:nvSpPr>
          <p:spPr bwMode="auto">
            <a:xfrm>
              <a:off x="2549" y="3780"/>
              <a:ext cx="15" cy="12"/>
            </a:xfrm>
            <a:custGeom>
              <a:avLst/>
              <a:gdLst>
                <a:gd name="T0" fmla="*/ 15 w 15"/>
                <a:gd name="T1" fmla="*/ 12 h 12"/>
                <a:gd name="T2" fmla="*/ 9 w 15"/>
                <a:gd name="T3" fmla="*/ 11 h 12"/>
                <a:gd name="T4" fmla="*/ 7 w 15"/>
                <a:gd name="T5" fmla="*/ 4 h 12"/>
                <a:gd name="T6" fmla="*/ 2 w 15"/>
                <a:gd name="T7" fmla="*/ 6 h 12"/>
                <a:gd name="T8" fmla="*/ 0 w 15"/>
                <a:gd name="T9" fmla="*/ 6 h 12"/>
                <a:gd name="T10" fmla="*/ 0 w 15"/>
                <a:gd name="T11" fmla="*/ 1 h 12"/>
                <a:gd name="T12" fmla="*/ 13 w 15"/>
                <a:gd name="T13" fmla="*/ 0 h 12"/>
                <a:gd name="T14" fmla="*/ 15 w 15"/>
                <a:gd name="T15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" h="12">
                  <a:moveTo>
                    <a:pt x="15" y="12"/>
                  </a:moveTo>
                  <a:lnTo>
                    <a:pt x="9" y="11"/>
                  </a:lnTo>
                  <a:lnTo>
                    <a:pt x="7" y="4"/>
                  </a:lnTo>
                  <a:lnTo>
                    <a:pt x="2" y="6"/>
                  </a:lnTo>
                  <a:lnTo>
                    <a:pt x="0" y="6"/>
                  </a:lnTo>
                  <a:lnTo>
                    <a:pt x="0" y="1"/>
                  </a:lnTo>
                  <a:lnTo>
                    <a:pt x="13" y="0"/>
                  </a:lnTo>
                  <a:lnTo>
                    <a:pt x="15" y="12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221" name="Freeform 38"/>
            <p:cNvSpPr>
              <a:spLocks/>
            </p:cNvSpPr>
            <p:nvPr/>
          </p:nvSpPr>
          <p:spPr bwMode="auto">
            <a:xfrm>
              <a:off x="2500" y="3239"/>
              <a:ext cx="834" cy="687"/>
            </a:xfrm>
            <a:custGeom>
              <a:avLst/>
              <a:gdLst>
                <a:gd name="T0" fmla="*/ 809 w 834"/>
                <a:gd name="T1" fmla="*/ 440 h 687"/>
                <a:gd name="T2" fmla="*/ 780 w 834"/>
                <a:gd name="T3" fmla="*/ 435 h 687"/>
                <a:gd name="T4" fmla="*/ 747 w 834"/>
                <a:gd name="T5" fmla="*/ 421 h 687"/>
                <a:gd name="T6" fmla="*/ 731 w 834"/>
                <a:gd name="T7" fmla="*/ 382 h 687"/>
                <a:gd name="T8" fmla="*/ 729 w 834"/>
                <a:gd name="T9" fmla="*/ 312 h 687"/>
                <a:gd name="T10" fmla="*/ 738 w 834"/>
                <a:gd name="T11" fmla="*/ 233 h 687"/>
                <a:gd name="T12" fmla="*/ 744 w 834"/>
                <a:gd name="T13" fmla="*/ 251 h 687"/>
                <a:gd name="T14" fmla="*/ 713 w 834"/>
                <a:gd name="T15" fmla="*/ 234 h 687"/>
                <a:gd name="T16" fmla="*/ 708 w 834"/>
                <a:gd name="T17" fmla="*/ 324 h 687"/>
                <a:gd name="T18" fmla="*/ 685 w 834"/>
                <a:gd name="T19" fmla="*/ 263 h 687"/>
                <a:gd name="T20" fmla="*/ 693 w 834"/>
                <a:gd name="T21" fmla="*/ 320 h 687"/>
                <a:gd name="T22" fmla="*/ 700 w 834"/>
                <a:gd name="T23" fmla="*/ 346 h 687"/>
                <a:gd name="T24" fmla="*/ 701 w 834"/>
                <a:gd name="T25" fmla="*/ 397 h 687"/>
                <a:gd name="T26" fmla="*/ 670 w 834"/>
                <a:gd name="T27" fmla="*/ 444 h 687"/>
                <a:gd name="T28" fmla="*/ 641 w 834"/>
                <a:gd name="T29" fmla="*/ 452 h 687"/>
                <a:gd name="T30" fmla="*/ 592 w 834"/>
                <a:gd name="T31" fmla="*/ 425 h 687"/>
                <a:gd name="T32" fmla="*/ 597 w 834"/>
                <a:gd name="T33" fmla="*/ 455 h 687"/>
                <a:gd name="T34" fmla="*/ 531 w 834"/>
                <a:gd name="T35" fmla="*/ 492 h 687"/>
                <a:gd name="T36" fmla="*/ 522 w 834"/>
                <a:gd name="T37" fmla="*/ 521 h 687"/>
                <a:gd name="T38" fmla="*/ 450 w 834"/>
                <a:gd name="T39" fmla="*/ 586 h 687"/>
                <a:gd name="T40" fmla="*/ 393 w 834"/>
                <a:gd name="T41" fmla="*/ 635 h 687"/>
                <a:gd name="T42" fmla="*/ 342 w 834"/>
                <a:gd name="T43" fmla="*/ 658 h 687"/>
                <a:gd name="T44" fmla="*/ 312 w 834"/>
                <a:gd name="T45" fmla="*/ 673 h 687"/>
                <a:gd name="T46" fmla="*/ 220 w 834"/>
                <a:gd name="T47" fmla="*/ 673 h 687"/>
                <a:gd name="T48" fmla="*/ 197 w 834"/>
                <a:gd name="T49" fmla="*/ 671 h 687"/>
                <a:gd name="T50" fmla="*/ 201 w 834"/>
                <a:gd name="T51" fmla="*/ 647 h 687"/>
                <a:gd name="T52" fmla="*/ 167 w 834"/>
                <a:gd name="T53" fmla="*/ 653 h 687"/>
                <a:gd name="T54" fmla="*/ 183 w 834"/>
                <a:gd name="T55" fmla="*/ 608 h 687"/>
                <a:gd name="T56" fmla="*/ 115 w 834"/>
                <a:gd name="T57" fmla="*/ 597 h 687"/>
                <a:gd name="T58" fmla="*/ 48 w 834"/>
                <a:gd name="T59" fmla="*/ 534 h 687"/>
                <a:gd name="T60" fmla="*/ 20 w 834"/>
                <a:gd name="T61" fmla="*/ 435 h 687"/>
                <a:gd name="T62" fmla="*/ 37 w 834"/>
                <a:gd name="T63" fmla="*/ 387 h 687"/>
                <a:gd name="T64" fmla="*/ 81 w 834"/>
                <a:gd name="T65" fmla="*/ 416 h 687"/>
                <a:gd name="T66" fmla="*/ 122 w 834"/>
                <a:gd name="T67" fmla="*/ 409 h 687"/>
                <a:gd name="T68" fmla="*/ 94 w 834"/>
                <a:gd name="T69" fmla="*/ 420 h 687"/>
                <a:gd name="T70" fmla="*/ 108 w 834"/>
                <a:gd name="T71" fmla="*/ 365 h 687"/>
                <a:gd name="T72" fmla="*/ 134 w 834"/>
                <a:gd name="T73" fmla="*/ 335 h 687"/>
                <a:gd name="T74" fmla="*/ 115 w 834"/>
                <a:gd name="T75" fmla="*/ 323 h 687"/>
                <a:gd name="T76" fmla="*/ 115 w 834"/>
                <a:gd name="T77" fmla="*/ 308 h 687"/>
                <a:gd name="T78" fmla="*/ 141 w 834"/>
                <a:gd name="T79" fmla="*/ 272 h 687"/>
                <a:gd name="T80" fmla="*/ 145 w 834"/>
                <a:gd name="T81" fmla="*/ 256 h 687"/>
                <a:gd name="T82" fmla="*/ 124 w 834"/>
                <a:gd name="T83" fmla="*/ 279 h 687"/>
                <a:gd name="T84" fmla="*/ 74 w 834"/>
                <a:gd name="T85" fmla="*/ 278 h 687"/>
                <a:gd name="T86" fmla="*/ 49 w 834"/>
                <a:gd name="T87" fmla="*/ 320 h 687"/>
                <a:gd name="T88" fmla="*/ 40 w 834"/>
                <a:gd name="T89" fmla="*/ 278 h 687"/>
                <a:gd name="T90" fmla="*/ 17 w 834"/>
                <a:gd name="T91" fmla="*/ 281 h 687"/>
                <a:gd name="T92" fmla="*/ 7 w 834"/>
                <a:gd name="T93" fmla="*/ 241 h 687"/>
                <a:gd name="T94" fmla="*/ 49 w 834"/>
                <a:gd name="T95" fmla="*/ 200 h 687"/>
                <a:gd name="T96" fmla="*/ 64 w 834"/>
                <a:gd name="T97" fmla="*/ 215 h 687"/>
                <a:gd name="T98" fmla="*/ 84 w 834"/>
                <a:gd name="T99" fmla="*/ 223 h 687"/>
                <a:gd name="T100" fmla="*/ 156 w 834"/>
                <a:gd name="T101" fmla="*/ 185 h 687"/>
                <a:gd name="T102" fmla="*/ 115 w 834"/>
                <a:gd name="T103" fmla="*/ 199 h 687"/>
                <a:gd name="T104" fmla="*/ 81 w 834"/>
                <a:gd name="T105" fmla="*/ 176 h 687"/>
                <a:gd name="T106" fmla="*/ 120 w 834"/>
                <a:gd name="T107" fmla="*/ 147 h 687"/>
                <a:gd name="T108" fmla="*/ 168 w 834"/>
                <a:gd name="T109" fmla="*/ 99 h 687"/>
                <a:gd name="T110" fmla="*/ 167 w 834"/>
                <a:gd name="T111" fmla="*/ 61 h 687"/>
                <a:gd name="T112" fmla="*/ 210 w 834"/>
                <a:gd name="T113" fmla="*/ 75 h 687"/>
                <a:gd name="T114" fmla="*/ 220 w 834"/>
                <a:gd name="T115" fmla="*/ 57 h 687"/>
                <a:gd name="T116" fmla="*/ 287 w 834"/>
                <a:gd name="T117" fmla="*/ 26 h 687"/>
                <a:gd name="T118" fmla="*/ 259 w 834"/>
                <a:gd name="T119" fmla="*/ 15 h 6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834" h="687">
                  <a:moveTo>
                    <a:pt x="830" y="473"/>
                  </a:moveTo>
                  <a:lnTo>
                    <a:pt x="832" y="474"/>
                  </a:lnTo>
                  <a:lnTo>
                    <a:pt x="833" y="474"/>
                  </a:lnTo>
                  <a:lnTo>
                    <a:pt x="834" y="473"/>
                  </a:lnTo>
                  <a:lnTo>
                    <a:pt x="833" y="472"/>
                  </a:lnTo>
                  <a:lnTo>
                    <a:pt x="833" y="470"/>
                  </a:lnTo>
                  <a:lnTo>
                    <a:pt x="830" y="465"/>
                  </a:lnTo>
                  <a:lnTo>
                    <a:pt x="828" y="458"/>
                  </a:lnTo>
                  <a:lnTo>
                    <a:pt x="826" y="457"/>
                  </a:lnTo>
                  <a:lnTo>
                    <a:pt x="826" y="455"/>
                  </a:lnTo>
                  <a:lnTo>
                    <a:pt x="825" y="450"/>
                  </a:lnTo>
                  <a:lnTo>
                    <a:pt x="822" y="443"/>
                  </a:lnTo>
                  <a:lnTo>
                    <a:pt x="822" y="440"/>
                  </a:lnTo>
                  <a:lnTo>
                    <a:pt x="822" y="439"/>
                  </a:lnTo>
                  <a:lnTo>
                    <a:pt x="815" y="437"/>
                  </a:lnTo>
                  <a:lnTo>
                    <a:pt x="811" y="439"/>
                  </a:lnTo>
                  <a:lnTo>
                    <a:pt x="809" y="440"/>
                  </a:lnTo>
                  <a:lnTo>
                    <a:pt x="803" y="442"/>
                  </a:lnTo>
                  <a:lnTo>
                    <a:pt x="802" y="442"/>
                  </a:lnTo>
                  <a:lnTo>
                    <a:pt x="802" y="444"/>
                  </a:lnTo>
                  <a:lnTo>
                    <a:pt x="799" y="444"/>
                  </a:lnTo>
                  <a:lnTo>
                    <a:pt x="798" y="443"/>
                  </a:lnTo>
                  <a:lnTo>
                    <a:pt x="798" y="436"/>
                  </a:lnTo>
                  <a:lnTo>
                    <a:pt x="794" y="433"/>
                  </a:lnTo>
                  <a:lnTo>
                    <a:pt x="795" y="424"/>
                  </a:lnTo>
                  <a:lnTo>
                    <a:pt x="795" y="421"/>
                  </a:lnTo>
                  <a:lnTo>
                    <a:pt x="796" y="417"/>
                  </a:lnTo>
                  <a:lnTo>
                    <a:pt x="796" y="416"/>
                  </a:lnTo>
                  <a:lnTo>
                    <a:pt x="791" y="416"/>
                  </a:lnTo>
                  <a:lnTo>
                    <a:pt x="792" y="424"/>
                  </a:lnTo>
                  <a:lnTo>
                    <a:pt x="789" y="425"/>
                  </a:lnTo>
                  <a:lnTo>
                    <a:pt x="785" y="427"/>
                  </a:lnTo>
                  <a:lnTo>
                    <a:pt x="785" y="428"/>
                  </a:lnTo>
                  <a:lnTo>
                    <a:pt x="780" y="435"/>
                  </a:lnTo>
                  <a:lnTo>
                    <a:pt x="777" y="433"/>
                  </a:lnTo>
                  <a:lnTo>
                    <a:pt x="774" y="429"/>
                  </a:lnTo>
                  <a:lnTo>
                    <a:pt x="773" y="428"/>
                  </a:lnTo>
                  <a:lnTo>
                    <a:pt x="772" y="421"/>
                  </a:lnTo>
                  <a:lnTo>
                    <a:pt x="769" y="418"/>
                  </a:lnTo>
                  <a:lnTo>
                    <a:pt x="766" y="418"/>
                  </a:lnTo>
                  <a:lnTo>
                    <a:pt x="762" y="427"/>
                  </a:lnTo>
                  <a:lnTo>
                    <a:pt x="759" y="429"/>
                  </a:lnTo>
                  <a:lnTo>
                    <a:pt x="757" y="428"/>
                  </a:lnTo>
                  <a:lnTo>
                    <a:pt x="758" y="422"/>
                  </a:lnTo>
                  <a:lnTo>
                    <a:pt x="757" y="417"/>
                  </a:lnTo>
                  <a:lnTo>
                    <a:pt x="757" y="413"/>
                  </a:lnTo>
                  <a:lnTo>
                    <a:pt x="755" y="413"/>
                  </a:lnTo>
                  <a:lnTo>
                    <a:pt x="754" y="414"/>
                  </a:lnTo>
                  <a:lnTo>
                    <a:pt x="753" y="416"/>
                  </a:lnTo>
                  <a:lnTo>
                    <a:pt x="751" y="420"/>
                  </a:lnTo>
                  <a:lnTo>
                    <a:pt x="747" y="421"/>
                  </a:lnTo>
                  <a:lnTo>
                    <a:pt x="746" y="418"/>
                  </a:lnTo>
                  <a:lnTo>
                    <a:pt x="743" y="417"/>
                  </a:lnTo>
                  <a:lnTo>
                    <a:pt x="743" y="413"/>
                  </a:lnTo>
                  <a:lnTo>
                    <a:pt x="743" y="412"/>
                  </a:lnTo>
                  <a:lnTo>
                    <a:pt x="740" y="406"/>
                  </a:lnTo>
                  <a:lnTo>
                    <a:pt x="735" y="403"/>
                  </a:lnTo>
                  <a:lnTo>
                    <a:pt x="735" y="395"/>
                  </a:lnTo>
                  <a:lnTo>
                    <a:pt x="736" y="392"/>
                  </a:lnTo>
                  <a:lnTo>
                    <a:pt x="738" y="387"/>
                  </a:lnTo>
                  <a:lnTo>
                    <a:pt x="739" y="384"/>
                  </a:lnTo>
                  <a:lnTo>
                    <a:pt x="744" y="379"/>
                  </a:lnTo>
                  <a:lnTo>
                    <a:pt x="740" y="379"/>
                  </a:lnTo>
                  <a:lnTo>
                    <a:pt x="739" y="379"/>
                  </a:lnTo>
                  <a:lnTo>
                    <a:pt x="738" y="377"/>
                  </a:lnTo>
                  <a:lnTo>
                    <a:pt x="736" y="375"/>
                  </a:lnTo>
                  <a:lnTo>
                    <a:pt x="736" y="376"/>
                  </a:lnTo>
                  <a:lnTo>
                    <a:pt x="731" y="382"/>
                  </a:lnTo>
                  <a:lnTo>
                    <a:pt x="729" y="383"/>
                  </a:lnTo>
                  <a:lnTo>
                    <a:pt x="728" y="380"/>
                  </a:lnTo>
                  <a:lnTo>
                    <a:pt x="727" y="373"/>
                  </a:lnTo>
                  <a:lnTo>
                    <a:pt x="727" y="361"/>
                  </a:lnTo>
                  <a:lnTo>
                    <a:pt x="727" y="358"/>
                  </a:lnTo>
                  <a:lnTo>
                    <a:pt x="728" y="353"/>
                  </a:lnTo>
                  <a:lnTo>
                    <a:pt x="729" y="352"/>
                  </a:lnTo>
                  <a:lnTo>
                    <a:pt x="731" y="349"/>
                  </a:lnTo>
                  <a:lnTo>
                    <a:pt x="731" y="347"/>
                  </a:lnTo>
                  <a:lnTo>
                    <a:pt x="734" y="341"/>
                  </a:lnTo>
                  <a:lnTo>
                    <a:pt x="735" y="338"/>
                  </a:lnTo>
                  <a:lnTo>
                    <a:pt x="735" y="337"/>
                  </a:lnTo>
                  <a:lnTo>
                    <a:pt x="735" y="334"/>
                  </a:lnTo>
                  <a:lnTo>
                    <a:pt x="734" y="328"/>
                  </a:lnTo>
                  <a:lnTo>
                    <a:pt x="732" y="326"/>
                  </a:lnTo>
                  <a:lnTo>
                    <a:pt x="728" y="317"/>
                  </a:lnTo>
                  <a:lnTo>
                    <a:pt x="729" y="312"/>
                  </a:lnTo>
                  <a:lnTo>
                    <a:pt x="732" y="307"/>
                  </a:lnTo>
                  <a:lnTo>
                    <a:pt x="731" y="300"/>
                  </a:lnTo>
                  <a:lnTo>
                    <a:pt x="731" y="294"/>
                  </a:lnTo>
                  <a:lnTo>
                    <a:pt x="729" y="290"/>
                  </a:lnTo>
                  <a:lnTo>
                    <a:pt x="729" y="285"/>
                  </a:lnTo>
                  <a:lnTo>
                    <a:pt x="725" y="278"/>
                  </a:lnTo>
                  <a:lnTo>
                    <a:pt x="724" y="271"/>
                  </a:lnTo>
                  <a:lnTo>
                    <a:pt x="724" y="270"/>
                  </a:lnTo>
                  <a:lnTo>
                    <a:pt x="724" y="267"/>
                  </a:lnTo>
                  <a:lnTo>
                    <a:pt x="724" y="264"/>
                  </a:lnTo>
                  <a:lnTo>
                    <a:pt x="725" y="257"/>
                  </a:lnTo>
                  <a:lnTo>
                    <a:pt x="729" y="248"/>
                  </a:lnTo>
                  <a:lnTo>
                    <a:pt x="729" y="248"/>
                  </a:lnTo>
                  <a:lnTo>
                    <a:pt x="732" y="242"/>
                  </a:lnTo>
                  <a:lnTo>
                    <a:pt x="734" y="238"/>
                  </a:lnTo>
                  <a:lnTo>
                    <a:pt x="736" y="233"/>
                  </a:lnTo>
                  <a:lnTo>
                    <a:pt x="738" y="233"/>
                  </a:lnTo>
                  <a:lnTo>
                    <a:pt x="739" y="236"/>
                  </a:lnTo>
                  <a:lnTo>
                    <a:pt x="740" y="242"/>
                  </a:lnTo>
                  <a:lnTo>
                    <a:pt x="739" y="248"/>
                  </a:lnTo>
                  <a:lnTo>
                    <a:pt x="739" y="248"/>
                  </a:lnTo>
                  <a:lnTo>
                    <a:pt x="739" y="257"/>
                  </a:lnTo>
                  <a:lnTo>
                    <a:pt x="739" y="259"/>
                  </a:lnTo>
                  <a:lnTo>
                    <a:pt x="739" y="266"/>
                  </a:lnTo>
                  <a:lnTo>
                    <a:pt x="739" y="272"/>
                  </a:lnTo>
                  <a:lnTo>
                    <a:pt x="742" y="274"/>
                  </a:lnTo>
                  <a:lnTo>
                    <a:pt x="743" y="274"/>
                  </a:lnTo>
                  <a:lnTo>
                    <a:pt x="743" y="272"/>
                  </a:lnTo>
                  <a:lnTo>
                    <a:pt x="744" y="272"/>
                  </a:lnTo>
                  <a:lnTo>
                    <a:pt x="744" y="267"/>
                  </a:lnTo>
                  <a:lnTo>
                    <a:pt x="743" y="263"/>
                  </a:lnTo>
                  <a:lnTo>
                    <a:pt x="743" y="262"/>
                  </a:lnTo>
                  <a:lnTo>
                    <a:pt x="744" y="257"/>
                  </a:lnTo>
                  <a:lnTo>
                    <a:pt x="744" y="251"/>
                  </a:lnTo>
                  <a:lnTo>
                    <a:pt x="749" y="245"/>
                  </a:lnTo>
                  <a:lnTo>
                    <a:pt x="749" y="244"/>
                  </a:lnTo>
                  <a:lnTo>
                    <a:pt x="750" y="241"/>
                  </a:lnTo>
                  <a:lnTo>
                    <a:pt x="751" y="237"/>
                  </a:lnTo>
                  <a:lnTo>
                    <a:pt x="749" y="230"/>
                  </a:lnTo>
                  <a:lnTo>
                    <a:pt x="749" y="226"/>
                  </a:lnTo>
                  <a:lnTo>
                    <a:pt x="742" y="223"/>
                  </a:lnTo>
                  <a:lnTo>
                    <a:pt x="739" y="222"/>
                  </a:lnTo>
                  <a:lnTo>
                    <a:pt x="738" y="221"/>
                  </a:lnTo>
                  <a:lnTo>
                    <a:pt x="735" y="225"/>
                  </a:lnTo>
                  <a:lnTo>
                    <a:pt x="732" y="230"/>
                  </a:lnTo>
                  <a:lnTo>
                    <a:pt x="727" y="227"/>
                  </a:lnTo>
                  <a:lnTo>
                    <a:pt x="725" y="226"/>
                  </a:lnTo>
                  <a:lnTo>
                    <a:pt x="720" y="229"/>
                  </a:lnTo>
                  <a:lnTo>
                    <a:pt x="717" y="230"/>
                  </a:lnTo>
                  <a:lnTo>
                    <a:pt x="716" y="230"/>
                  </a:lnTo>
                  <a:lnTo>
                    <a:pt x="713" y="234"/>
                  </a:lnTo>
                  <a:lnTo>
                    <a:pt x="712" y="241"/>
                  </a:lnTo>
                  <a:lnTo>
                    <a:pt x="710" y="248"/>
                  </a:lnTo>
                  <a:lnTo>
                    <a:pt x="712" y="255"/>
                  </a:lnTo>
                  <a:lnTo>
                    <a:pt x="713" y="255"/>
                  </a:lnTo>
                  <a:lnTo>
                    <a:pt x="713" y="257"/>
                  </a:lnTo>
                  <a:lnTo>
                    <a:pt x="716" y="259"/>
                  </a:lnTo>
                  <a:lnTo>
                    <a:pt x="715" y="267"/>
                  </a:lnTo>
                  <a:lnTo>
                    <a:pt x="715" y="272"/>
                  </a:lnTo>
                  <a:lnTo>
                    <a:pt x="715" y="277"/>
                  </a:lnTo>
                  <a:lnTo>
                    <a:pt x="715" y="281"/>
                  </a:lnTo>
                  <a:lnTo>
                    <a:pt x="720" y="283"/>
                  </a:lnTo>
                  <a:lnTo>
                    <a:pt x="724" y="287"/>
                  </a:lnTo>
                  <a:lnTo>
                    <a:pt x="724" y="289"/>
                  </a:lnTo>
                  <a:lnTo>
                    <a:pt x="725" y="301"/>
                  </a:lnTo>
                  <a:lnTo>
                    <a:pt x="725" y="312"/>
                  </a:lnTo>
                  <a:lnTo>
                    <a:pt x="720" y="319"/>
                  </a:lnTo>
                  <a:lnTo>
                    <a:pt x="708" y="324"/>
                  </a:lnTo>
                  <a:lnTo>
                    <a:pt x="704" y="324"/>
                  </a:lnTo>
                  <a:lnTo>
                    <a:pt x="698" y="322"/>
                  </a:lnTo>
                  <a:lnTo>
                    <a:pt x="700" y="313"/>
                  </a:lnTo>
                  <a:lnTo>
                    <a:pt x="701" y="308"/>
                  </a:lnTo>
                  <a:lnTo>
                    <a:pt x="702" y="305"/>
                  </a:lnTo>
                  <a:lnTo>
                    <a:pt x="702" y="300"/>
                  </a:lnTo>
                  <a:lnTo>
                    <a:pt x="702" y="298"/>
                  </a:lnTo>
                  <a:lnTo>
                    <a:pt x="702" y="293"/>
                  </a:lnTo>
                  <a:lnTo>
                    <a:pt x="704" y="286"/>
                  </a:lnTo>
                  <a:lnTo>
                    <a:pt x="702" y="282"/>
                  </a:lnTo>
                  <a:lnTo>
                    <a:pt x="698" y="277"/>
                  </a:lnTo>
                  <a:lnTo>
                    <a:pt x="691" y="272"/>
                  </a:lnTo>
                  <a:lnTo>
                    <a:pt x="690" y="271"/>
                  </a:lnTo>
                  <a:lnTo>
                    <a:pt x="689" y="268"/>
                  </a:lnTo>
                  <a:lnTo>
                    <a:pt x="687" y="266"/>
                  </a:lnTo>
                  <a:lnTo>
                    <a:pt x="686" y="266"/>
                  </a:lnTo>
                  <a:lnTo>
                    <a:pt x="685" y="263"/>
                  </a:lnTo>
                  <a:lnTo>
                    <a:pt x="680" y="262"/>
                  </a:lnTo>
                  <a:lnTo>
                    <a:pt x="678" y="260"/>
                  </a:lnTo>
                  <a:lnTo>
                    <a:pt x="676" y="262"/>
                  </a:lnTo>
                  <a:lnTo>
                    <a:pt x="672" y="263"/>
                  </a:lnTo>
                  <a:lnTo>
                    <a:pt x="674" y="264"/>
                  </a:lnTo>
                  <a:lnTo>
                    <a:pt x="674" y="266"/>
                  </a:lnTo>
                  <a:lnTo>
                    <a:pt x="676" y="268"/>
                  </a:lnTo>
                  <a:lnTo>
                    <a:pt x="687" y="278"/>
                  </a:lnTo>
                  <a:lnTo>
                    <a:pt x="687" y="279"/>
                  </a:lnTo>
                  <a:lnTo>
                    <a:pt x="691" y="279"/>
                  </a:lnTo>
                  <a:lnTo>
                    <a:pt x="694" y="281"/>
                  </a:lnTo>
                  <a:lnTo>
                    <a:pt x="697" y="287"/>
                  </a:lnTo>
                  <a:lnTo>
                    <a:pt x="700" y="296"/>
                  </a:lnTo>
                  <a:lnTo>
                    <a:pt x="695" y="311"/>
                  </a:lnTo>
                  <a:lnTo>
                    <a:pt x="695" y="316"/>
                  </a:lnTo>
                  <a:lnTo>
                    <a:pt x="694" y="317"/>
                  </a:lnTo>
                  <a:lnTo>
                    <a:pt x="693" y="320"/>
                  </a:lnTo>
                  <a:lnTo>
                    <a:pt x="687" y="319"/>
                  </a:lnTo>
                  <a:lnTo>
                    <a:pt x="678" y="313"/>
                  </a:lnTo>
                  <a:lnTo>
                    <a:pt x="674" y="308"/>
                  </a:lnTo>
                  <a:lnTo>
                    <a:pt x="671" y="311"/>
                  </a:lnTo>
                  <a:lnTo>
                    <a:pt x="674" y="315"/>
                  </a:lnTo>
                  <a:lnTo>
                    <a:pt x="676" y="316"/>
                  </a:lnTo>
                  <a:lnTo>
                    <a:pt x="678" y="320"/>
                  </a:lnTo>
                  <a:lnTo>
                    <a:pt x="682" y="324"/>
                  </a:lnTo>
                  <a:lnTo>
                    <a:pt x="683" y="328"/>
                  </a:lnTo>
                  <a:lnTo>
                    <a:pt x="686" y="335"/>
                  </a:lnTo>
                  <a:lnTo>
                    <a:pt x="687" y="338"/>
                  </a:lnTo>
                  <a:lnTo>
                    <a:pt x="687" y="339"/>
                  </a:lnTo>
                  <a:lnTo>
                    <a:pt x="689" y="341"/>
                  </a:lnTo>
                  <a:lnTo>
                    <a:pt x="690" y="342"/>
                  </a:lnTo>
                  <a:lnTo>
                    <a:pt x="690" y="343"/>
                  </a:lnTo>
                  <a:lnTo>
                    <a:pt x="695" y="345"/>
                  </a:lnTo>
                  <a:lnTo>
                    <a:pt x="700" y="346"/>
                  </a:lnTo>
                  <a:lnTo>
                    <a:pt x="704" y="347"/>
                  </a:lnTo>
                  <a:lnTo>
                    <a:pt x="705" y="350"/>
                  </a:lnTo>
                  <a:lnTo>
                    <a:pt x="705" y="352"/>
                  </a:lnTo>
                  <a:lnTo>
                    <a:pt x="705" y="353"/>
                  </a:lnTo>
                  <a:lnTo>
                    <a:pt x="704" y="357"/>
                  </a:lnTo>
                  <a:lnTo>
                    <a:pt x="702" y="361"/>
                  </a:lnTo>
                  <a:lnTo>
                    <a:pt x="702" y="364"/>
                  </a:lnTo>
                  <a:lnTo>
                    <a:pt x="702" y="368"/>
                  </a:lnTo>
                  <a:lnTo>
                    <a:pt x="704" y="369"/>
                  </a:lnTo>
                  <a:lnTo>
                    <a:pt x="704" y="373"/>
                  </a:lnTo>
                  <a:lnTo>
                    <a:pt x="704" y="375"/>
                  </a:lnTo>
                  <a:lnTo>
                    <a:pt x="704" y="376"/>
                  </a:lnTo>
                  <a:lnTo>
                    <a:pt x="705" y="379"/>
                  </a:lnTo>
                  <a:lnTo>
                    <a:pt x="706" y="380"/>
                  </a:lnTo>
                  <a:lnTo>
                    <a:pt x="704" y="387"/>
                  </a:lnTo>
                  <a:lnTo>
                    <a:pt x="704" y="388"/>
                  </a:lnTo>
                  <a:lnTo>
                    <a:pt x="701" y="397"/>
                  </a:lnTo>
                  <a:lnTo>
                    <a:pt x="693" y="391"/>
                  </a:lnTo>
                  <a:lnTo>
                    <a:pt x="689" y="386"/>
                  </a:lnTo>
                  <a:lnTo>
                    <a:pt x="687" y="391"/>
                  </a:lnTo>
                  <a:lnTo>
                    <a:pt x="685" y="395"/>
                  </a:lnTo>
                  <a:lnTo>
                    <a:pt x="683" y="402"/>
                  </a:lnTo>
                  <a:lnTo>
                    <a:pt x="680" y="406"/>
                  </a:lnTo>
                  <a:lnTo>
                    <a:pt x="678" y="414"/>
                  </a:lnTo>
                  <a:lnTo>
                    <a:pt x="676" y="422"/>
                  </a:lnTo>
                  <a:lnTo>
                    <a:pt x="674" y="427"/>
                  </a:lnTo>
                  <a:lnTo>
                    <a:pt x="675" y="435"/>
                  </a:lnTo>
                  <a:lnTo>
                    <a:pt x="675" y="444"/>
                  </a:lnTo>
                  <a:lnTo>
                    <a:pt x="672" y="442"/>
                  </a:lnTo>
                  <a:lnTo>
                    <a:pt x="671" y="433"/>
                  </a:lnTo>
                  <a:lnTo>
                    <a:pt x="671" y="436"/>
                  </a:lnTo>
                  <a:lnTo>
                    <a:pt x="671" y="446"/>
                  </a:lnTo>
                  <a:lnTo>
                    <a:pt x="670" y="447"/>
                  </a:lnTo>
                  <a:lnTo>
                    <a:pt x="670" y="444"/>
                  </a:lnTo>
                  <a:lnTo>
                    <a:pt x="667" y="429"/>
                  </a:lnTo>
                  <a:lnTo>
                    <a:pt x="667" y="427"/>
                  </a:lnTo>
                  <a:lnTo>
                    <a:pt x="665" y="425"/>
                  </a:lnTo>
                  <a:lnTo>
                    <a:pt x="661" y="435"/>
                  </a:lnTo>
                  <a:lnTo>
                    <a:pt x="661" y="436"/>
                  </a:lnTo>
                  <a:lnTo>
                    <a:pt x="661" y="440"/>
                  </a:lnTo>
                  <a:lnTo>
                    <a:pt x="661" y="443"/>
                  </a:lnTo>
                  <a:lnTo>
                    <a:pt x="663" y="444"/>
                  </a:lnTo>
                  <a:lnTo>
                    <a:pt x="663" y="448"/>
                  </a:lnTo>
                  <a:lnTo>
                    <a:pt x="659" y="454"/>
                  </a:lnTo>
                  <a:lnTo>
                    <a:pt x="652" y="455"/>
                  </a:lnTo>
                  <a:lnTo>
                    <a:pt x="649" y="452"/>
                  </a:lnTo>
                  <a:lnTo>
                    <a:pt x="650" y="451"/>
                  </a:lnTo>
                  <a:lnTo>
                    <a:pt x="652" y="450"/>
                  </a:lnTo>
                  <a:lnTo>
                    <a:pt x="650" y="447"/>
                  </a:lnTo>
                  <a:lnTo>
                    <a:pt x="646" y="448"/>
                  </a:lnTo>
                  <a:lnTo>
                    <a:pt x="641" y="452"/>
                  </a:lnTo>
                  <a:lnTo>
                    <a:pt x="640" y="446"/>
                  </a:lnTo>
                  <a:lnTo>
                    <a:pt x="635" y="444"/>
                  </a:lnTo>
                  <a:lnTo>
                    <a:pt x="638" y="455"/>
                  </a:lnTo>
                  <a:lnTo>
                    <a:pt x="638" y="458"/>
                  </a:lnTo>
                  <a:lnTo>
                    <a:pt x="635" y="462"/>
                  </a:lnTo>
                  <a:lnTo>
                    <a:pt x="611" y="466"/>
                  </a:lnTo>
                  <a:lnTo>
                    <a:pt x="605" y="462"/>
                  </a:lnTo>
                  <a:lnTo>
                    <a:pt x="611" y="454"/>
                  </a:lnTo>
                  <a:lnTo>
                    <a:pt x="607" y="444"/>
                  </a:lnTo>
                  <a:lnTo>
                    <a:pt x="607" y="444"/>
                  </a:lnTo>
                  <a:lnTo>
                    <a:pt x="605" y="437"/>
                  </a:lnTo>
                  <a:lnTo>
                    <a:pt x="603" y="437"/>
                  </a:lnTo>
                  <a:lnTo>
                    <a:pt x="601" y="437"/>
                  </a:lnTo>
                  <a:lnTo>
                    <a:pt x="600" y="437"/>
                  </a:lnTo>
                  <a:lnTo>
                    <a:pt x="596" y="431"/>
                  </a:lnTo>
                  <a:lnTo>
                    <a:pt x="597" y="425"/>
                  </a:lnTo>
                  <a:lnTo>
                    <a:pt x="592" y="425"/>
                  </a:lnTo>
                  <a:lnTo>
                    <a:pt x="592" y="440"/>
                  </a:lnTo>
                  <a:lnTo>
                    <a:pt x="588" y="439"/>
                  </a:lnTo>
                  <a:lnTo>
                    <a:pt x="586" y="437"/>
                  </a:lnTo>
                  <a:lnTo>
                    <a:pt x="586" y="436"/>
                  </a:lnTo>
                  <a:lnTo>
                    <a:pt x="585" y="427"/>
                  </a:lnTo>
                  <a:lnTo>
                    <a:pt x="585" y="425"/>
                  </a:lnTo>
                  <a:lnTo>
                    <a:pt x="581" y="418"/>
                  </a:lnTo>
                  <a:lnTo>
                    <a:pt x="578" y="418"/>
                  </a:lnTo>
                  <a:lnTo>
                    <a:pt x="570" y="418"/>
                  </a:lnTo>
                  <a:lnTo>
                    <a:pt x="574" y="425"/>
                  </a:lnTo>
                  <a:lnTo>
                    <a:pt x="580" y="429"/>
                  </a:lnTo>
                  <a:lnTo>
                    <a:pt x="578" y="436"/>
                  </a:lnTo>
                  <a:lnTo>
                    <a:pt x="584" y="442"/>
                  </a:lnTo>
                  <a:lnTo>
                    <a:pt x="588" y="443"/>
                  </a:lnTo>
                  <a:lnTo>
                    <a:pt x="590" y="443"/>
                  </a:lnTo>
                  <a:lnTo>
                    <a:pt x="595" y="448"/>
                  </a:lnTo>
                  <a:lnTo>
                    <a:pt x="597" y="455"/>
                  </a:lnTo>
                  <a:lnTo>
                    <a:pt x="590" y="455"/>
                  </a:lnTo>
                  <a:lnTo>
                    <a:pt x="586" y="458"/>
                  </a:lnTo>
                  <a:lnTo>
                    <a:pt x="584" y="462"/>
                  </a:lnTo>
                  <a:lnTo>
                    <a:pt x="578" y="466"/>
                  </a:lnTo>
                  <a:lnTo>
                    <a:pt x="574" y="469"/>
                  </a:lnTo>
                  <a:lnTo>
                    <a:pt x="569" y="472"/>
                  </a:lnTo>
                  <a:lnTo>
                    <a:pt x="562" y="469"/>
                  </a:lnTo>
                  <a:lnTo>
                    <a:pt x="559" y="472"/>
                  </a:lnTo>
                  <a:lnTo>
                    <a:pt x="555" y="477"/>
                  </a:lnTo>
                  <a:lnTo>
                    <a:pt x="550" y="476"/>
                  </a:lnTo>
                  <a:lnTo>
                    <a:pt x="550" y="478"/>
                  </a:lnTo>
                  <a:lnTo>
                    <a:pt x="550" y="484"/>
                  </a:lnTo>
                  <a:lnTo>
                    <a:pt x="547" y="487"/>
                  </a:lnTo>
                  <a:lnTo>
                    <a:pt x="541" y="487"/>
                  </a:lnTo>
                  <a:lnTo>
                    <a:pt x="540" y="484"/>
                  </a:lnTo>
                  <a:lnTo>
                    <a:pt x="533" y="481"/>
                  </a:lnTo>
                  <a:lnTo>
                    <a:pt x="531" y="492"/>
                  </a:lnTo>
                  <a:lnTo>
                    <a:pt x="540" y="492"/>
                  </a:lnTo>
                  <a:lnTo>
                    <a:pt x="548" y="491"/>
                  </a:lnTo>
                  <a:lnTo>
                    <a:pt x="550" y="491"/>
                  </a:lnTo>
                  <a:lnTo>
                    <a:pt x="550" y="492"/>
                  </a:lnTo>
                  <a:lnTo>
                    <a:pt x="551" y="497"/>
                  </a:lnTo>
                  <a:lnTo>
                    <a:pt x="540" y="508"/>
                  </a:lnTo>
                  <a:lnTo>
                    <a:pt x="539" y="510"/>
                  </a:lnTo>
                  <a:lnTo>
                    <a:pt x="533" y="514"/>
                  </a:lnTo>
                  <a:lnTo>
                    <a:pt x="524" y="515"/>
                  </a:lnTo>
                  <a:lnTo>
                    <a:pt x="513" y="514"/>
                  </a:lnTo>
                  <a:lnTo>
                    <a:pt x="503" y="512"/>
                  </a:lnTo>
                  <a:lnTo>
                    <a:pt x="499" y="512"/>
                  </a:lnTo>
                  <a:lnTo>
                    <a:pt x="496" y="518"/>
                  </a:lnTo>
                  <a:lnTo>
                    <a:pt x="507" y="522"/>
                  </a:lnTo>
                  <a:lnTo>
                    <a:pt x="507" y="519"/>
                  </a:lnTo>
                  <a:lnTo>
                    <a:pt x="514" y="519"/>
                  </a:lnTo>
                  <a:lnTo>
                    <a:pt x="522" y="521"/>
                  </a:lnTo>
                  <a:lnTo>
                    <a:pt x="520" y="526"/>
                  </a:lnTo>
                  <a:lnTo>
                    <a:pt x="511" y="527"/>
                  </a:lnTo>
                  <a:lnTo>
                    <a:pt x="516" y="532"/>
                  </a:lnTo>
                  <a:lnTo>
                    <a:pt x="509" y="538"/>
                  </a:lnTo>
                  <a:lnTo>
                    <a:pt x="507" y="538"/>
                  </a:lnTo>
                  <a:lnTo>
                    <a:pt x="496" y="542"/>
                  </a:lnTo>
                  <a:lnTo>
                    <a:pt x="490" y="548"/>
                  </a:lnTo>
                  <a:lnTo>
                    <a:pt x="484" y="549"/>
                  </a:lnTo>
                  <a:lnTo>
                    <a:pt x="477" y="544"/>
                  </a:lnTo>
                  <a:lnTo>
                    <a:pt x="479" y="555"/>
                  </a:lnTo>
                  <a:lnTo>
                    <a:pt x="477" y="560"/>
                  </a:lnTo>
                  <a:lnTo>
                    <a:pt x="475" y="566"/>
                  </a:lnTo>
                  <a:lnTo>
                    <a:pt x="469" y="570"/>
                  </a:lnTo>
                  <a:lnTo>
                    <a:pt x="466" y="572"/>
                  </a:lnTo>
                  <a:lnTo>
                    <a:pt x="460" y="578"/>
                  </a:lnTo>
                  <a:lnTo>
                    <a:pt x="454" y="582"/>
                  </a:lnTo>
                  <a:lnTo>
                    <a:pt x="450" y="586"/>
                  </a:lnTo>
                  <a:lnTo>
                    <a:pt x="442" y="587"/>
                  </a:lnTo>
                  <a:lnTo>
                    <a:pt x="441" y="592"/>
                  </a:lnTo>
                  <a:lnTo>
                    <a:pt x="442" y="598"/>
                  </a:lnTo>
                  <a:lnTo>
                    <a:pt x="442" y="602"/>
                  </a:lnTo>
                  <a:lnTo>
                    <a:pt x="442" y="605"/>
                  </a:lnTo>
                  <a:lnTo>
                    <a:pt x="438" y="608"/>
                  </a:lnTo>
                  <a:lnTo>
                    <a:pt x="428" y="615"/>
                  </a:lnTo>
                  <a:lnTo>
                    <a:pt x="422" y="616"/>
                  </a:lnTo>
                  <a:lnTo>
                    <a:pt x="419" y="619"/>
                  </a:lnTo>
                  <a:lnTo>
                    <a:pt x="417" y="622"/>
                  </a:lnTo>
                  <a:lnTo>
                    <a:pt x="416" y="624"/>
                  </a:lnTo>
                  <a:lnTo>
                    <a:pt x="409" y="627"/>
                  </a:lnTo>
                  <a:lnTo>
                    <a:pt x="412" y="631"/>
                  </a:lnTo>
                  <a:lnTo>
                    <a:pt x="408" y="637"/>
                  </a:lnTo>
                  <a:lnTo>
                    <a:pt x="401" y="637"/>
                  </a:lnTo>
                  <a:lnTo>
                    <a:pt x="398" y="637"/>
                  </a:lnTo>
                  <a:lnTo>
                    <a:pt x="393" y="635"/>
                  </a:lnTo>
                  <a:lnTo>
                    <a:pt x="390" y="639"/>
                  </a:lnTo>
                  <a:lnTo>
                    <a:pt x="386" y="641"/>
                  </a:lnTo>
                  <a:lnTo>
                    <a:pt x="383" y="641"/>
                  </a:lnTo>
                  <a:lnTo>
                    <a:pt x="379" y="642"/>
                  </a:lnTo>
                  <a:lnTo>
                    <a:pt x="374" y="645"/>
                  </a:lnTo>
                  <a:lnTo>
                    <a:pt x="378" y="650"/>
                  </a:lnTo>
                  <a:lnTo>
                    <a:pt x="372" y="657"/>
                  </a:lnTo>
                  <a:lnTo>
                    <a:pt x="367" y="654"/>
                  </a:lnTo>
                  <a:lnTo>
                    <a:pt x="371" y="665"/>
                  </a:lnTo>
                  <a:lnTo>
                    <a:pt x="364" y="667"/>
                  </a:lnTo>
                  <a:lnTo>
                    <a:pt x="364" y="664"/>
                  </a:lnTo>
                  <a:lnTo>
                    <a:pt x="364" y="657"/>
                  </a:lnTo>
                  <a:lnTo>
                    <a:pt x="360" y="658"/>
                  </a:lnTo>
                  <a:lnTo>
                    <a:pt x="359" y="661"/>
                  </a:lnTo>
                  <a:lnTo>
                    <a:pt x="355" y="671"/>
                  </a:lnTo>
                  <a:lnTo>
                    <a:pt x="344" y="664"/>
                  </a:lnTo>
                  <a:lnTo>
                    <a:pt x="342" y="658"/>
                  </a:lnTo>
                  <a:lnTo>
                    <a:pt x="345" y="654"/>
                  </a:lnTo>
                  <a:lnTo>
                    <a:pt x="348" y="650"/>
                  </a:lnTo>
                  <a:lnTo>
                    <a:pt x="348" y="647"/>
                  </a:lnTo>
                  <a:lnTo>
                    <a:pt x="348" y="646"/>
                  </a:lnTo>
                  <a:lnTo>
                    <a:pt x="347" y="641"/>
                  </a:lnTo>
                  <a:lnTo>
                    <a:pt x="347" y="641"/>
                  </a:lnTo>
                  <a:lnTo>
                    <a:pt x="342" y="634"/>
                  </a:lnTo>
                  <a:lnTo>
                    <a:pt x="341" y="641"/>
                  </a:lnTo>
                  <a:lnTo>
                    <a:pt x="342" y="649"/>
                  </a:lnTo>
                  <a:lnTo>
                    <a:pt x="340" y="653"/>
                  </a:lnTo>
                  <a:lnTo>
                    <a:pt x="334" y="661"/>
                  </a:lnTo>
                  <a:lnTo>
                    <a:pt x="330" y="661"/>
                  </a:lnTo>
                  <a:lnTo>
                    <a:pt x="330" y="671"/>
                  </a:lnTo>
                  <a:lnTo>
                    <a:pt x="332" y="673"/>
                  </a:lnTo>
                  <a:lnTo>
                    <a:pt x="330" y="675"/>
                  </a:lnTo>
                  <a:lnTo>
                    <a:pt x="325" y="675"/>
                  </a:lnTo>
                  <a:lnTo>
                    <a:pt x="312" y="673"/>
                  </a:lnTo>
                  <a:lnTo>
                    <a:pt x="304" y="673"/>
                  </a:lnTo>
                  <a:lnTo>
                    <a:pt x="299" y="673"/>
                  </a:lnTo>
                  <a:lnTo>
                    <a:pt x="289" y="675"/>
                  </a:lnTo>
                  <a:lnTo>
                    <a:pt x="285" y="683"/>
                  </a:lnTo>
                  <a:lnTo>
                    <a:pt x="283" y="687"/>
                  </a:lnTo>
                  <a:lnTo>
                    <a:pt x="278" y="680"/>
                  </a:lnTo>
                  <a:lnTo>
                    <a:pt x="277" y="687"/>
                  </a:lnTo>
                  <a:lnTo>
                    <a:pt x="265" y="686"/>
                  </a:lnTo>
                  <a:lnTo>
                    <a:pt x="259" y="684"/>
                  </a:lnTo>
                  <a:lnTo>
                    <a:pt x="258" y="683"/>
                  </a:lnTo>
                  <a:lnTo>
                    <a:pt x="255" y="682"/>
                  </a:lnTo>
                  <a:lnTo>
                    <a:pt x="254" y="682"/>
                  </a:lnTo>
                  <a:lnTo>
                    <a:pt x="248" y="682"/>
                  </a:lnTo>
                  <a:lnTo>
                    <a:pt x="246" y="682"/>
                  </a:lnTo>
                  <a:lnTo>
                    <a:pt x="239" y="679"/>
                  </a:lnTo>
                  <a:lnTo>
                    <a:pt x="228" y="673"/>
                  </a:lnTo>
                  <a:lnTo>
                    <a:pt x="220" y="673"/>
                  </a:lnTo>
                  <a:lnTo>
                    <a:pt x="212" y="673"/>
                  </a:lnTo>
                  <a:lnTo>
                    <a:pt x="208" y="679"/>
                  </a:lnTo>
                  <a:lnTo>
                    <a:pt x="198" y="686"/>
                  </a:lnTo>
                  <a:lnTo>
                    <a:pt x="194" y="683"/>
                  </a:lnTo>
                  <a:lnTo>
                    <a:pt x="197" y="676"/>
                  </a:lnTo>
                  <a:lnTo>
                    <a:pt x="201" y="672"/>
                  </a:lnTo>
                  <a:lnTo>
                    <a:pt x="205" y="669"/>
                  </a:lnTo>
                  <a:lnTo>
                    <a:pt x="208" y="669"/>
                  </a:lnTo>
                  <a:lnTo>
                    <a:pt x="214" y="668"/>
                  </a:lnTo>
                  <a:lnTo>
                    <a:pt x="220" y="656"/>
                  </a:lnTo>
                  <a:lnTo>
                    <a:pt x="220" y="654"/>
                  </a:lnTo>
                  <a:lnTo>
                    <a:pt x="220" y="652"/>
                  </a:lnTo>
                  <a:lnTo>
                    <a:pt x="214" y="657"/>
                  </a:lnTo>
                  <a:lnTo>
                    <a:pt x="213" y="662"/>
                  </a:lnTo>
                  <a:lnTo>
                    <a:pt x="206" y="664"/>
                  </a:lnTo>
                  <a:lnTo>
                    <a:pt x="202" y="667"/>
                  </a:lnTo>
                  <a:lnTo>
                    <a:pt x="197" y="671"/>
                  </a:lnTo>
                  <a:lnTo>
                    <a:pt x="191" y="672"/>
                  </a:lnTo>
                  <a:lnTo>
                    <a:pt x="191" y="668"/>
                  </a:lnTo>
                  <a:lnTo>
                    <a:pt x="193" y="667"/>
                  </a:lnTo>
                  <a:lnTo>
                    <a:pt x="199" y="657"/>
                  </a:lnTo>
                  <a:lnTo>
                    <a:pt x="193" y="661"/>
                  </a:lnTo>
                  <a:lnTo>
                    <a:pt x="190" y="662"/>
                  </a:lnTo>
                  <a:lnTo>
                    <a:pt x="187" y="665"/>
                  </a:lnTo>
                  <a:lnTo>
                    <a:pt x="182" y="665"/>
                  </a:lnTo>
                  <a:lnTo>
                    <a:pt x="186" y="654"/>
                  </a:lnTo>
                  <a:lnTo>
                    <a:pt x="183" y="653"/>
                  </a:lnTo>
                  <a:lnTo>
                    <a:pt x="180" y="657"/>
                  </a:lnTo>
                  <a:lnTo>
                    <a:pt x="172" y="653"/>
                  </a:lnTo>
                  <a:lnTo>
                    <a:pt x="171" y="653"/>
                  </a:lnTo>
                  <a:lnTo>
                    <a:pt x="182" y="646"/>
                  </a:lnTo>
                  <a:lnTo>
                    <a:pt x="186" y="647"/>
                  </a:lnTo>
                  <a:lnTo>
                    <a:pt x="188" y="649"/>
                  </a:lnTo>
                  <a:lnTo>
                    <a:pt x="201" y="647"/>
                  </a:lnTo>
                  <a:lnTo>
                    <a:pt x="201" y="642"/>
                  </a:lnTo>
                  <a:lnTo>
                    <a:pt x="199" y="642"/>
                  </a:lnTo>
                  <a:lnTo>
                    <a:pt x="190" y="645"/>
                  </a:lnTo>
                  <a:lnTo>
                    <a:pt x="184" y="642"/>
                  </a:lnTo>
                  <a:lnTo>
                    <a:pt x="179" y="641"/>
                  </a:lnTo>
                  <a:lnTo>
                    <a:pt x="178" y="639"/>
                  </a:lnTo>
                  <a:lnTo>
                    <a:pt x="176" y="635"/>
                  </a:lnTo>
                  <a:lnTo>
                    <a:pt x="172" y="627"/>
                  </a:lnTo>
                  <a:lnTo>
                    <a:pt x="168" y="631"/>
                  </a:lnTo>
                  <a:lnTo>
                    <a:pt x="169" y="637"/>
                  </a:lnTo>
                  <a:lnTo>
                    <a:pt x="172" y="639"/>
                  </a:lnTo>
                  <a:lnTo>
                    <a:pt x="176" y="642"/>
                  </a:lnTo>
                  <a:lnTo>
                    <a:pt x="173" y="646"/>
                  </a:lnTo>
                  <a:lnTo>
                    <a:pt x="165" y="647"/>
                  </a:lnTo>
                  <a:lnTo>
                    <a:pt x="160" y="647"/>
                  </a:lnTo>
                  <a:lnTo>
                    <a:pt x="165" y="652"/>
                  </a:lnTo>
                  <a:lnTo>
                    <a:pt x="167" y="653"/>
                  </a:lnTo>
                  <a:lnTo>
                    <a:pt x="168" y="660"/>
                  </a:lnTo>
                  <a:lnTo>
                    <a:pt x="149" y="658"/>
                  </a:lnTo>
                  <a:lnTo>
                    <a:pt x="141" y="652"/>
                  </a:lnTo>
                  <a:lnTo>
                    <a:pt x="135" y="652"/>
                  </a:lnTo>
                  <a:lnTo>
                    <a:pt x="133" y="641"/>
                  </a:lnTo>
                  <a:lnTo>
                    <a:pt x="139" y="639"/>
                  </a:lnTo>
                  <a:lnTo>
                    <a:pt x="141" y="635"/>
                  </a:lnTo>
                  <a:lnTo>
                    <a:pt x="145" y="627"/>
                  </a:lnTo>
                  <a:lnTo>
                    <a:pt x="153" y="628"/>
                  </a:lnTo>
                  <a:lnTo>
                    <a:pt x="152" y="624"/>
                  </a:lnTo>
                  <a:lnTo>
                    <a:pt x="163" y="620"/>
                  </a:lnTo>
                  <a:lnTo>
                    <a:pt x="167" y="617"/>
                  </a:lnTo>
                  <a:lnTo>
                    <a:pt x="168" y="617"/>
                  </a:lnTo>
                  <a:lnTo>
                    <a:pt x="171" y="616"/>
                  </a:lnTo>
                  <a:lnTo>
                    <a:pt x="179" y="611"/>
                  </a:lnTo>
                  <a:lnTo>
                    <a:pt x="180" y="609"/>
                  </a:lnTo>
                  <a:lnTo>
                    <a:pt x="183" y="608"/>
                  </a:lnTo>
                  <a:lnTo>
                    <a:pt x="182" y="607"/>
                  </a:lnTo>
                  <a:lnTo>
                    <a:pt x="178" y="608"/>
                  </a:lnTo>
                  <a:lnTo>
                    <a:pt x="172" y="608"/>
                  </a:lnTo>
                  <a:lnTo>
                    <a:pt x="160" y="616"/>
                  </a:lnTo>
                  <a:lnTo>
                    <a:pt x="158" y="616"/>
                  </a:lnTo>
                  <a:lnTo>
                    <a:pt x="154" y="607"/>
                  </a:lnTo>
                  <a:lnTo>
                    <a:pt x="153" y="600"/>
                  </a:lnTo>
                  <a:lnTo>
                    <a:pt x="150" y="602"/>
                  </a:lnTo>
                  <a:lnTo>
                    <a:pt x="149" y="604"/>
                  </a:lnTo>
                  <a:lnTo>
                    <a:pt x="150" y="609"/>
                  </a:lnTo>
                  <a:lnTo>
                    <a:pt x="145" y="608"/>
                  </a:lnTo>
                  <a:lnTo>
                    <a:pt x="142" y="608"/>
                  </a:lnTo>
                  <a:lnTo>
                    <a:pt x="135" y="607"/>
                  </a:lnTo>
                  <a:lnTo>
                    <a:pt x="130" y="604"/>
                  </a:lnTo>
                  <a:lnTo>
                    <a:pt x="124" y="602"/>
                  </a:lnTo>
                  <a:lnTo>
                    <a:pt x="118" y="600"/>
                  </a:lnTo>
                  <a:lnTo>
                    <a:pt x="115" y="597"/>
                  </a:lnTo>
                  <a:lnTo>
                    <a:pt x="114" y="596"/>
                  </a:lnTo>
                  <a:lnTo>
                    <a:pt x="108" y="589"/>
                  </a:lnTo>
                  <a:lnTo>
                    <a:pt x="104" y="586"/>
                  </a:lnTo>
                  <a:lnTo>
                    <a:pt x="93" y="578"/>
                  </a:lnTo>
                  <a:lnTo>
                    <a:pt x="86" y="575"/>
                  </a:lnTo>
                  <a:lnTo>
                    <a:pt x="81" y="571"/>
                  </a:lnTo>
                  <a:lnTo>
                    <a:pt x="73" y="566"/>
                  </a:lnTo>
                  <a:lnTo>
                    <a:pt x="70" y="562"/>
                  </a:lnTo>
                  <a:lnTo>
                    <a:pt x="67" y="553"/>
                  </a:lnTo>
                  <a:lnTo>
                    <a:pt x="66" y="542"/>
                  </a:lnTo>
                  <a:lnTo>
                    <a:pt x="66" y="541"/>
                  </a:lnTo>
                  <a:lnTo>
                    <a:pt x="66" y="538"/>
                  </a:lnTo>
                  <a:lnTo>
                    <a:pt x="63" y="538"/>
                  </a:lnTo>
                  <a:lnTo>
                    <a:pt x="59" y="538"/>
                  </a:lnTo>
                  <a:lnTo>
                    <a:pt x="56" y="537"/>
                  </a:lnTo>
                  <a:lnTo>
                    <a:pt x="49" y="536"/>
                  </a:lnTo>
                  <a:lnTo>
                    <a:pt x="48" y="534"/>
                  </a:lnTo>
                  <a:lnTo>
                    <a:pt x="44" y="534"/>
                  </a:lnTo>
                  <a:lnTo>
                    <a:pt x="40" y="529"/>
                  </a:lnTo>
                  <a:lnTo>
                    <a:pt x="41" y="521"/>
                  </a:lnTo>
                  <a:lnTo>
                    <a:pt x="34" y="517"/>
                  </a:lnTo>
                  <a:lnTo>
                    <a:pt x="28" y="514"/>
                  </a:lnTo>
                  <a:lnTo>
                    <a:pt x="24" y="511"/>
                  </a:lnTo>
                  <a:lnTo>
                    <a:pt x="22" y="510"/>
                  </a:lnTo>
                  <a:lnTo>
                    <a:pt x="20" y="499"/>
                  </a:lnTo>
                  <a:lnTo>
                    <a:pt x="18" y="493"/>
                  </a:lnTo>
                  <a:lnTo>
                    <a:pt x="15" y="481"/>
                  </a:lnTo>
                  <a:lnTo>
                    <a:pt x="13" y="474"/>
                  </a:lnTo>
                  <a:lnTo>
                    <a:pt x="13" y="473"/>
                  </a:lnTo>
                  <a:lnTo>
                    <a:pt x="11" y="462"/>
                  </a:lnTo>
                  <a:lnTo>
                    <a:pt x="10" y="455"/>
                  </a:lnTo>
                  <a:lnTo>
                    <a:pt x="17" y="444"/>
                  </a:lnTo>
                  <a:lnTo>
                    <a:pt x="20" y="436"/>
                  </a:lnTo>
                  <a:lnTo>
                    <a:pt x="20" y="435"/>
                  </a:lnTo>
                  <a:lnTo>
                    <a:pt x="24" y="424"/>
                  </a:lnTo>
                  <a:lnTo>
                    <a:pt x="25" y="418"/>
                  </a:lnTo>
                  <a:lnTo>
                    <a:pt x="25" y="412"/>
                  </a:lnTo>
                  <a:lnTo>
                    <a:pt x="25" y="405"/>
                  </a:lnTo>
                  <a:lnTo>
                    <a:pt x="28" y="407"/>
                  </a:lnTo>
                  <a:lnTo>
                    <a:pt x="33" y="414"/>
                  </a:lnTo>
                  <a:lnTo>
                    <a:pt x="37" y="412"/>
                  </a:lnTo>
                  <a:lnTo>
                    <a:pt x="40" y="412"/>
                  </a:lnTo>
                  <a:lnTo>
                    <a:pt x="36" y="409"/>
                  </a:lnTo>
                  <a:lnTo>
                    <a:pt x="33" y="405"/>
                  </a:lnTo>
                  <a:lnTo>
                    <a:pt x="32" y="402"/>
                  </a:lnTo>
                  <a:lnTo>
                    <a:pt x="30" y="401"/>
                  </a:lnTo>
                  <a:lnTo>
                    <a:pt x="30" y="399"/>
                  </a:lnTo>
                  <a:lnTo>
                    <a:pt x="29" y="395"/>
                  </a:lnTo>
                  <a:lnTo>
                    <a:pt x="32" y="383"/>
                  </a:lnTo>
                  <a:lnTo>
                    <a:pt x="36" y="386"/>
                  </a:lnTo>
                  <a:lnTo>
                    <a:pt x="37" y="387"/>
                  </a:lnTo>
                  <a:lnTo>
                    <a:pt x="39" y="387"/>
                  </a:lnTo>
                  <a:lnTo>
                    <a:pt x="41" y="391"/>
                  </a:lnTo>
                  <a:lnTo>
                    <a:pt x="41" y="392"/>
                  </a:lnTo>
                  <a:lnTo>
                    <a:pt x="48" y="401"/>
                  </a:lnTo>
                  <a:lnTo>
                    <a:pt x="49" y="401"/>
                  </a:lnTo>
                  <a:lnTo>
                    <a:pt x="52" y="402"/>
                  </a:lnTo>
                  <a:lnTo>
                    <a:pt x="51" y="406"/>
                  </a:lnTo>
                  <a:lnTo>
                    <a:pt x="51" y="412"/>
                  </a:lnTo>
                  <a:lnTo>
                    <a:pt x="48" y="424"/>
                  </a:lnTo>
                  <a:lnTo>
                    <a:pt x="51" y="427"/>
                  </a:lnTo>
                  <a:lnTo>
                    <a:pt x="55" y="413"/>
                  </a:lnTo>
                  <a:lnTo>
                    <a:pt x="62" y="414"/>
                  </a:lnTo>
                  <a:lnTo>
                    <a:pt x="67" y="410"/>
                  </a:lnTo>
                  <a:lnTo>
                    <a:pt x="69" y="409"/>
                  </a:lnTo>
                  <a:lnTo>
                    <a:pt x="74" y="409"/>
                  </a:lnTo>
                  <a:lnTo>
                    <a:pt x="79" y="413"/>
                  </a:lnTo>
                  <a:lnTo>
                    <a:pt x="81" y="416"/>
                  </a:lnTo>
                  <a:lnTo>
                    <a:pt x="84" y="418"/>
                  </a:lnTo>
                  <a:lnTo>
                    <a:pt x="89" y="428"/>
                  </a:lnTo>
                  <a:lnTo>
                    <a:pt x="90" y="429"/>
                  </a:lnTo>
                  <a:lnTo>
                    <a:pt x="94" y="437"/>
                  </a:lnTo>
                  <a:lnTo>
                    <a:pt x="97" y="443"/>
                  </a:lnTo>
                  <a:lnTo>
                    <a:pt x="107" y="446"/>
                  </a:lnTo>
                  <a:lnTo>
                    <a:pt x="112" y="447"/>
                  </a:lnTo>
                  <a:lnTo>
                    <a:pt x="118" y="447"/>
                  </a:lnTo>
                  <a:lnTo>
                    <a:pt x="116" y="444"/>
                  </a:lnTo>
                  <a:lnTo>
                    <a:pt x="115" y="443"/>
                  </a:lnTo>
                  <a:lnTo>
                    <a:pt x="111" y="443"/>
                  </a:lnTo>
                  <a:lnTo>
                    <a:pt x="107" y="442"/>
                  </a:lnTo>
                  <a:lnTo>
                    <a:pt x="100" y="435"/>
                  </a:lnTo>
                  <a:lnTo>
                    <a:pt x="96" y="429"/>
                  </a:lnTo>
                  <a:lnTo>
                    <a:pt x="103" y="418"/>
                  </a:lnTo>
                  <a:lnTo>
                    <a:pt x="111" y="413"/>
                  </a:lnTo>
                  <a:lnTo>
                    <a:pt x="122" y="409"/>
                  </a:lnTo>
                  <a:lnTo>
                    <a:pt x="123" y="409"/>
                  </a:lnTo>
                  <a:lnTo>
                    <a:pt x="124" y="407"/>
                  </a:lnTo>
                  <a:lnTo>
                    <a:pt x="133" y="407"/>
                  </a:lnTo>
                  <a:lnTo>
                    <a:pt x="145" y="406"/>
                  </a:lnTo>
                  <a:lnTo>
                    <a:pt x="150" y="403"/>
                  </a:lnTo>
                  <a:lnTo>
                    <a:pt x="154" y="402"/>
                  </a:lnTo>
                  <a:lnTo>
                    <a:pt x="161" y="401"/>
                  </a:lnTo>
                  <a:lnTo>
                    <a:pt x="158" y="398"/>
                  </a:lnTo>
                  <a:lnTo>
                    <a:pt x="145" y="399"/>
                  </a:lnTo>
                  <a:lnTo>
                    <a:pt x="139" y="401"/>
                  </a:lnTo>
                  <a:lnTo>
                    <a:pt x="135" y="402"/>
                  </a:lnTo>
                  <a:lnTo>
                    <a:pt x="124" y="402"/>
                  </a:lnTo>
                  <a:lnTo>
                    <a:pt x="122" y="402"/>
                  </a:lnTo>
                  <a:lnTo>
                    <a:pt x="118" y="405"/>
                  </a:lnTo>
                  <a:lnTo>
                    <a:pt x="112" y="407"/>
                  </a:lnTo>
                  <a:lnTo>
                    <a:pt x="100" y="413"/>
                  </a:lnTo>
                  <a:lnTo>
                    <a:pt x="94" y="420"/>
                  </a:lnTo>
                  <a:lnTo>
                    <a:pt x="92" y="422"/>
                  </a:lnTo>
                  <a:lnTo>
                    <a:pt x="89" y="414"/>
                  </a:lnTo>
                  <a:lnTo>
                    <a:pt x="86" y="409"/>
                  </a:lnTo>
                  <a:lnTo>
                    <a:pt x="85" y="407"/>
                  </a:lnTo>
                  <a:lnTo>
                    <a:pt x="97" y="402"/>
                  </a:lnTo>
                  <a:lnTo>
                    <a:pt x="96" y="399"/>
                  </a:lnTo>
                  <a:lnTo>
                    <a:pt x="92" y="395"/>
                  </a:lnTo>
                  <a:lnTo>
                    <a:pt x="81" y="392"/>
                  </a:lnTo>
                  <a:lnTo>
                    <a:pt x="79" y="386"/>
                  </a:lnTo>
                  <a:lnTo>
                    <a:pt x="78" y="382"/>
                  </a:lnTo>
                  <a:lnTo>
                    <a:pt x="77" y="380"/>
                  </a:lnTo>
                  <a:lnTo>
                    <a:pt x="75" y="379"/>
                  </a:lnTo>
                  <a:lnTo>
                    <a:pt x="78" y="376"/>
                  </a:lnTo>
                  <a:lnTo>
                    <a:pt x="89" y="368"/>
                  </a:lnTo>
                  <a:lnTo>
                    <a:pt x="94" y="371"/>
                  </a:lnTo>
                  <a:lnTo>
                    <a:pt x="105" y="367"/>
                  </a:lnTo>
                  <a:lnTo>
                    <a:pt x="108" y="365"/>
                  </a:lnTo>
                  <a:lnTo>
                    <a:pt x="109" y="365"/>
                  </a:lnTo>
                  <a:lnTo>
                    <a:pt x="108" y="365"/>
                  </a:lnTo>
                  <a:lnTo>
                    <a:pt x="105" y="361"/>
                  </a:lnTo>
                  <a:lnTo>
                    <a:pt x="100" y="362"/>
                  </a:lnTo>
                  <a:lnTo>
                    <a:pt x="99" y="360"/>
                  </a:lnTo>
                  <a:lnTo>
                    <a:pt x="99" y="358"/>
                  </a:lnTo>
                  <a:lnTo>
                    <a:pt x="104" y="354"/>
                  </a:lnTo>
                  <a:lnTo>
                    <a:pt x="104" y="353"/>
                  </a:lnTo>
                  <a:lnTo>
                    <a:pt x="107" y="352"/>
                  </a:lnTo>
                  <a:lnTo>
                    <a:pt x="109" y="345"/>
                  </a:lnTo>
                  <a:lnTo>
                    <a:pt x="116" y="341"/>
                  </a:lnTo>
                  <a:lnTo>
                    <a:pt x="118" y="341"/>
                  </a:lnTo>
                  <a:lnTo>
                    <a:pt x="123" y="338"/>
                  </a:lnTo>
                  <a:lnTo>
                    <a:pt x="124" y="337"/>
                  </a:lnTo>
                  <a:lnTo>
                    <a:pt x="126" y="335"/>
                  </a:lnTo>
                  <a:lnTo>
                    <a:pt x="129" y="335"/>
                  </a:lnTo>
                  <a:lnTo>
                    <a:pt x="134" y="335"/>
                  </a:lnTo>
                  <a:lnTo>
                    <a:pt x="138" y="334"/>
                  </a:lnTo>
                  <a:lnTo>
                    <a:pt x="144" y="331"/>
                  </a:lnTo>
                  <a:lnTo>
                    <a:pt x="160" y="327"/>
                  </a:lnTo>
                  <a:lnTo>
                    <a:pt x="163" y="326"/>
                  </a:lnTo>
                  <a:lnTo>
                    <a:pt x="161" y="326"/>
                  </a:lnTo>
                  <a:lnTo>
                    <a:pt x="157" y="323"/>
                  </a:lnTo>
                  <a:lnTo>
                    <a:pt x="154" y="323"/>
                  </a:lnTo>
                  <a:lnTo>
                    <a:pt x="148" y="323"/>
                  </a:lnTo>
                  <a:lnTo>
                    <a:pt x="145" y="324"/>
                  </a:lnTo>
                  <a:lnTo>
                    <a:pt x="142" y="327"/>
                  </a:lnTo>
                  <a:lnTo>
                    <a:pt x="137" y="328"/>
                  </a:lnTo>
                  <a:lnTo>
                    <a:pt x="133" y="328"/>
                  </a:lnTo>
                  <a:lnTo>
                    <a:pt x="127" y="330"/>
                  </a:lnTo>
                  <a:lnTo>
                    <a:pt x="126" y="330"/>
                  </a:lnTo>
                  <a:lnTo>
                    <a:pt x="124" y="331"/>
                  </a:lnTo>
                  <a:lnTo>
                    <a:pt x="120" y="332"/>
                  </a:lnTo>
                  <a:lnTo>
                    <a:pt x="115" y="323"/>
                  </a:lnTo>
                  <a:lnTo>
                    <a:pt x="116" y="322"/>
                  </a:lnTo>
                  <a:lnTo>
                    <a:pt x="119" y="322"/>
                  </a:lnTo>
                  <a:lnTo>
                    <a:pt x="122" y="322"/>
                  </a:lnTo>
                  <a:lnTo>
                    <a:pt x="123" y="323"/>
                  </a:lnTo>
                  <a:lnTo>
                    <a:pt x="124" y="323"/>
                  </a:lnTo>
                  <a:lnTo>
                    <a:pt x="130" y="323"/>
                  </a:lnTo>
                  <a:lnTo>
                    <a:pt x="131" y="323"/>
                  </a:lnTo>
                  <a:lnTo>
                    <a:pt x="133" y="323"/>
                  </a:lnTo>
                  <a:lnTo>
                    <a:pt x="135" y="324"/>
                  </a:lnTo>
                  <a:lnTo>
                    <a:pt x="134" y="316"/>
                  </a:lnTo>
                  <a:lnTo>
                    <a:pt x="131" y="312"/>
                  </a:lnTo>
                  <a:lnTo>
                    <a:pt x="131" y="311"/>
                  </a:lnTo>
                  <a:lnTo>
                    <a:pt x="127" y="315"/>
                  </a:lnTo>
                  <a:lnTo>
                    <a:pt x="124" y="313"/>
                  </a:lnTo>
                  <a:lnTo>
                    <a:pt x="120" y="316"/>
                  </a:lnTo>
                  <a:lnTo>
                    <a:pt x="115" y="313"/>
                  </a:lnTo>
                  <a:lnTo>
                    <a:pt x="115" y="308"/>
                  </a:lnTo>
                  <a:lnTo>
                    <a:pt x="109" y="313"/>
                  </a:lnTo>
                  <a:lnTo>
                    <a:pt x="104" y="311"/>
                  </a:lnTo>
                  <a:lnTo>
                    <a:pt x="103" y="311"/>
                  </a:lnTo>
                  <a:lnTo>
                    <a:pt x="108" y="304"/>
                  </a:lnTo>
                  <a:lnTo>
                    <a:pt x="111" y="300"/>
                  </a:lnTo>
                  <a:lnTo>
                    <a:pt x="118" y="298"/>
                  </a:lnTo>
                  <a:lnTo>
                    <a:pt x="124" y="293"/>
                  </a:lnTo>
                  <a:lnTo>
                    <a:pt x="126" y="293"/>
                  </a:lnTo>
                  <a:lnTo>
                    <a:pt x="131" y="287"/>
                  </a:lnTo>
                  <a:lnTo>
                    <a:pt x="135" y="285"/>
                  </a:lnTo>
                  <a:lnTo>
                    <a:pt x="137" y="285"/>
                  </a:lnTo>
                  <a:lnTo>
                    <a:pt x="137" y="283"/>
                  </a:lnTo>
                  <a:lnTo>
                    <a:pt x="138" y="281"/>
                  </a:lnTo>
                  <a:lnTo>
                    <a:pt x="138" y="279"/>
                  </a:lnTo>
                  <a:lnTo>
                    <a:pt x="138" y="277"/>
                  </a:lnTo>
                  <a:lnTo>
                    <a:pt x="137" y="277"/>
                  </a:lnTo>
                  <a:lnTo>
                    <a:pt x="141" y="272"/>
                  </a:lnTo>
                  <a:lnTo>
                    <a:pt x="154" y="270"/>
                  </a:lnTo>
                  <a:lnTo>
                    <a:pt x="164" y="267"/>
                  </a:lnTo>
                  <a:lnTo>
                    <a:pt x="171" y="264"/>
                  </a:lnTo>
                  <a:lnTo>
                    <a:pt x="176" y="263"/>
                  </a:lnTo>
                  <a:lnTo>
                    <a:pt x="169" y="260"/>
                  </a:lnTo>
                  <a:lnTo>
                    <a:pt x="156" y="264"/>
                  </a:lnTo>
                  <a:lnTo>
                    <a:pt x="145" y="267"/>
                  </a:lnTo>
                  <a:lnTo>
                    <a:pt x="149" y="257"/>
                  </a:lnTo>
                  <a:lnTo>
                    <a:pt x="150" y="256"/>
                  </a:lnTo>
                  <a:lnTo>
                    <a:pt x="153" y="252"/>
                  </a:lnTo>
                  <a:lnTo>
                    <a:pt x="154" y="241"/>
                  </a:lnTo>
                  <a:lnTo>
                    <a:pt x="156" y="240"/>
                  </a:lnTo>
                  <a:lnTo>
                    <a:pt x="160" y="237"/>
                  </a:lnTo>
                  <a:lnTo>
                    <a:pt x="154" y="237"/>
                  </a:lnTo>
                  <a:lnTo>
                    <a:pt x="148" y="247"/>
                  </a:lnTo>
                  <a:lnTo>
                    <a:pt x="145" y="255"/>
                  </a:lnTo>
                  <a:lnTo>
                    <a:pt x="145" y="256"/>
                  </a:lnTo>
                  <a:lnTo>
                    <a:pt x="139" y="263"/>
                  </a:lnTo>
                  <a:lnTo>
                    <a:pt x="134" y="271"/>
                  </a:lnTo>
                  <a:lnTo>
                    <a:pt x="131" y="275"/>
                  </a:lnTo>
                  <a:lnTo>
                    <a:pt x="131" y="277"/>
                  </a:lnTo>
                  <a:lnTo>
                    <a:pt x="133" y="281"/>
                  </a:lnTo>
                  <a:lnTo>
                    <a:pt x="127" y="285"/>
                  </a:lnTo>
                  <a:lnTo>
                    <a:pt x="124" y="286"/>
                  </a:lnTo>
                  <a:lnTo>
                    <a:pt x="119" y="292"/>
                  </a:lnTo>
                  <a:lnTo>
                    <a:pt x="112" y="292"/>
                  </a:lnTo>
                  <a:lnTo>
                    <a:pt x="104" y="293"/>
                  </a:lnTo>
                  <a:lnTo>
                    <a:pt x="101" y="298"/>
                  </a:lnTo>
                  <a:lnTo>
                    <a:pt x="96" y="307"/>
                  </a:lnTo>
                  <a:lnTo>
                    <a:pt x="92" y="304"/>
                  </a:lnTo>
                  <a:lnTo>
                    <a:pt x="92" y="301"/>
                  </a:lnTo>
                  <a:lnTo>
                    <a:pt x="90" y="283"/>
                  </a:lnTo>
                  <a:lnTo>
                    <a:pt x="107" y="281"/>
                  </a:lnTo>
                  <a:lnTo>
                    <a:pt x="124" y="279"/>
                  </a:lnTo>
                  <a:lnTo>
                    <a:pt x="126" y="277"/>
                  </a:lnTo>
                  <a:lnTo>
                    <a:pt x="127" y="277"/>
                  </a:lnTo>
                  <a:lnTo>
                    <a:pt x="124" y="277"/>
                  </a:lnTo>
                  <a:lnTo>
                    <a:pt x="115" y="277"/>
                  </a:lnTo>
                  <a:lnTo>
                    <a:pt x="93" y="272"/>
                  </a:lnTo>
                  <a:lnTo>
                    <a:pt x="92" y="272"/>
                  </a:lnTo>
                  <a:lnTo>
                    <a:pt x="92" y="271"/>
                  </a:lnTo>
                  <a:lnTo>
                    <a:pt x="89" y="268"/>
                  </a:lnTo>
                  <a:lnTo>
                    <a:pt x="89" y="264"/>
                  </a:lnTo>
                  <a:lnTo>
                    <a:pt x="89" y="259"/>
                  </a:lnTo>
                  <a:lnTo>
                    <a:pt x="89" y="257"/>
                  </a:lnTo>
                  <a:lnTo>
                    <a:pt x="88" y="253"/>
                  </a:lnTo>
                  <a:lnTo>
                    <a:pt x="81" y="259"/>
                  </a:lnTo>
                  <a:lnTo>
                    <a:pt x="82" y="263"/>
                  </a:lnTo>
                  <a:lnTo>
                    <a:pt x="84" y="274"/>
                  </a:lnTo>
                  <a:lnTo>
                    <a:pt x="74" y="279"/>
                  </a:lnTo>
                  <a:lnTo>
                    <a:pt x="74" y="278"/>
                  </a:lnTo>
                  <a:lnTo>
                    <a:pt x="71" y="274"/>
                  </a:lnTo>
                  <a:lnTo>
                    <a:pt x="69" y="275"/>
                  </a:lnTo>
                  <a:lnTo>
                    <a:pt x="69" y="281"/>
                  </a:lnTo>
                  <a:lnTo>
                    <a:pt x="64" y="283"/>
                  </a:lnTo>
                  <a:lnTo>
                    <a:pt x="62" y="285"/>
                  </a:lnTo>
                  <a:lnTo>
                    <a:pt x="62" y="289"/>
                  </a:lnTo>
                  <a:lnTo>
                    <a:pt x="64" y="287"/>
                  </a:lnTo>
                  <a:lnTo>
                    <a:pt x="74" y="283"/>
                  </a:lnTo>
                  <a:lnTo>
                    <a:pt x="81" y="282"/>
                  </a:lnTo>
                  <a:lnTo>
                    <a:pt x="85" y="302"/>
                  </a:lnTo>
                  <a:lnTo>
                    <a:pt x="85" y="304"/>
                  </a:lnTo>
                  <a:lnTo>
                    <a:pt x="84" y="304"/>
                  </a:lnTo>
                  <a:lnTo>
                    <a:pt x="74" y="308"/>
                  </a:lnTo>
                  <a:lnTo>
                    <a:pt x="69" y="311"/>
                  </a:lnTo>
                  <a:lnTo>
                    <a:pt x="66" y="304"/>
                  </a:lnTo>
                  <a:lnTo>
                    <a:pt x="60" y="311"/>
                  </a:lnTo>
                  <a:lnTo>
                    <a:pt x="49" y="320"/>
                  </a:lnTo>
                  <a:lnTo>
                    <a:pt x="49" y="312"/>
                  </a:lnTo>
                  <a:lnTo>
                    <a:pt x="51" y="311"/>
                  </a:lnTo>
                  <a:lnTo>
                    <a:pt x="54" y="304"/>
                  </a:lnTo>
                  <a:lnTo>
                    <a:pt x="54" y="302"/>
                  </a:lnTo>
                  <a:lnTo>
                    <a:pt x="52" y="289"/>
                  </a:lnTo>
                  <a:lnTo>
                    <a:pt x="52" y="281"/>
                  </a:lnTo>
                  <a:lnTo>
                    <a:pt x="54" y="272"/>
                  </a:lnTo>
                  <a:lnTo>
                    <a:pt x="54" y="266"/>
                  </a:lnTo>
                  <a:lnTo>
                    <a:pt x="54" y="262"/>
                  </a:lnTo>
                  <a:lnTo>
                    <a:pt x="51" y="262"/>
                  </a:lnTo>
                  <a:lnTo>
                    <a:pt x="49" y="263"/>
                  </a:lnTo>
                  <a:lnTo>
                    <a:pt x="48" y="263"/>
                  </a:lnTo>
                  <a:lnTo>
                    <a:pt x="47" y="264"/>
                  </a:lnTo>
                  <a:lnTo>
                    <a:pt x="37" y="271"/>
                  </a:lnTo>
                  <a:lnTo>
                    <a:pt x="32" y="268"/>
                  </a:lnTo>
                  <a:lnTo>
                    <a:pt x="34" y="275"/>
                  </a:lnTo>
                  <a:lnTo>
                    <a:pt x="40" y="278"/>
                  </a:lnTo>
                  <a:lnTo>
                    <a:pt x="48" y="268"/>
                  </a:lnTo>
                  <a:lnTo>
                    <a:pt x="48" y="281"/>
                  </a:lnTo>
                  <a:lnTo>
                    <a:pt x="48" y="290"/>
                  </a:lnTo>
                  <a:lnTo>
                    <a:pt x="48" y="293"/>
                  </a:lnTo>
                  <a:lnTo>
                    <a:pt x="47" y="301"/>
                  </a:lnTo>
                  <a:lnTo>
                    <a:pt x="47" y="304"/>
                  </a:lnTo>
                  <a:lnTo>
                    <a:pt x="43" y="313"/>
                  </a:lnTo>
                  <a:lnTo>
                    <a:pt x="36" y="317"/>
                  </a:lnTo>
                  <a:lnTo>
                    <a:pt x="28" y="316"/>
                  </a:lnTo>
                  <a:lnTo>
                    <a:pt x="28" y="313"/>
                  </a:lnTo>
                  <a:lnTo>
                    <a:pt x="26" y="308"/>
                  </a:lnTo>
                  <a:lnTo>
                    <a:pt x="22" y="309"/>
                  </a:lnTo>
                  <a:lnTo>
                    <a:pt x="18" y="307"/>
                  </a:lnTo>
                  <a:lnTo>
                    <a:pt x="20" y="289"/>
                  </a:lnTo>
                  <a:lnTo>
                    <a:pt x="20" y="281"/>
                  </a:lnTo>
                  <a:lnTo>
                    <a:pt x="17" y="279"/>
                  </a:lnTo>
                  <a:lnTo>
                    <a:pt x="17" y="281"/>
                  </a:lnTo>
                  <a:lnTo>
                    <a:pt x="17" y="285"/>
                  </a:lnTo>
                  <a:lnTo>
                    <a:pt x="14" y="287"/>
                  </a:lnTo>
                  <a:lnTo>
                    <a:pt x="14" y="294"/>
                  </a:lnTo>
                  <a:lnTo>
                    <a:pt x="14" y="297"/>
                  </a:lnTo>
                  <a:lnTo>
                    <a:pt x="10" y="297"/>
                  </a:lnTo>
                  <a:lnTo>
                    <a:pt x="10" y="293"/>
                  </a:lnTo>
                  <a:lnTo>
                    <a:pt x="9" y="289"/>
                  </a:lnTo>
                  <a:lnTo>
                    <a:pt x="7" y="286"/>
                  </a:lnTo>
                  <a:lnTo>
                    <a:pt x="7" y="285"/>
                  </a:lnTo>
                  <a:lnTo>
                    <a:pt x="6" y="281"/>
                  </a:lnTo>
                  <a:lnTo>
                    <a:pt x="5" y="278"/>
                  </a:lnTo>
                  <a:lnTo>
                    <a:pt x="2" y="271"/>
                  </a:lnTo>
                  <a:lnTo>
                    <a:pt x="0" y="255"/>
                  </a:lnTo>
                  <a:lnTo>
                    <a:pt x="6" y="255"/>
                  </a:lnTo>
                  <a:lnTo>
                    <a:pt x="9" y="249"/>
                  </a:lnTo>
                  <a:lnTo>
                    <a:pt x="3" y="245"/>
                  </a:lnTo>
                  <a:lnTo>
                    <a:pt x="7" y="241"/>
                  </a:lnTo>
                  <a:lnTo>
                    <a:pt x="13" y="233"/>
                  </a:lnTo>
                  <a:lnTo>
                    <a:pt x="17" y="225"/>
                  </a:lnTo>
                  <a:lnTo>
                    <a:pt x="21" y="222"/>
                  </a:lnTo>
                  <a:lnTo>
                    <a:pt x="25" y="219"/>
                  </a:lnTo>
                  <a:lnTo>
                    <a:pt x="29" y="218"/>
                  </a:lnTo>
                  <a:lnTo>
                    <a:pt x="29" y="219"/>
                  </a:lnTo>
                  <a:lnTo>
                    <a:pt x="32" y="227"/>
                  </a:lnTo>
                  <a:lnTo>
                    <a:pt x="33" y="230"/>
                  </a:lnTo>
                  <a:lnTo>
                    <a:pt x="39" y="227"/>
                  </a:lnTo>
                  <a:lnTo>
                    <a:pt x="37" y="221"/>
                  </a:lnTo>
                  <a:lnTo>
                    <a:pt x="34" y="215"/>
                  </a:lnTo>
                  <a:lnTo>
                    <a:pt x="40" y="210"/>
                  </a:lnTo>
                  <a:lnTo>
                    <a:pt x="44" y="206"/>
                  </a:lnTo>
                  <a:lnTo>
                    <a:pt x="47" y="202"/>
                  </a:lnTo>
                  <a:lnTo>
                    <a:pt x="48" y="200"/>
                  </a:lnTo>
                  <a:lnTo>
                    <a:pt x="49" y="197"/>
                  </a:lnTo>
                  <a:lnTo>
                    <a:pt x="49" y="200"/>
                  </a:lnTo>
                  <a:lnTo>
                    <a:pt x="49" y="211"/>
                  </a:lnTo>
                  <a:lnTo>
                    <a:pt x="48" y="218"/>
                  </a:lnTo>
                  <a:lnTo>
                    <a:pt x="45" y="229"/>
                  </a:lnTo>
                  <a:lnTo>
                    <a:pt x="45" y="241"/>
                  </a:lnTo>
                  <a:lnTo>
                    <a:pt x="39" y="248"/>
                  </a:lnTo>
                  <a:lnTo>
                    <a:pt x="34" y="248"/>
                  </a:lnTo>
                  <a:lnTo>
                    <a:pt x="32" y="249"/>
                  </a:lnTo>
                  <a:lnTo>
                    <a:pt x="32" y="257"/>
                  </a:lnTo>
                  <a:lnTo>
                    <a:pt x="33" y="257"/>
                  </a:lnTo>
                  <a:lnTo>
                    <a:pt x="43" y="253"/>
                  </a:lnTo>
                  <a:lnTo>
                    <a:pt x="48" y="248"/>
                  </a:lnTo>
                  <a:lnTo>
                    <a:pt x="51" y="244"/>
                  </a:lnTo>
                  <a:lnTo>
                    <a:pt x="51" y="230"/>
                  </a:lnTo>
                  <a:lnTo>
                    <a:pt x="54" y="218"/>
                  </a:lnTo>
                  <a:lnTo>
                    <a:pt x="58" y="212"/>
                  </a:lnTo>
                  <a:lnTo>
                    <a:pt x="60" y="214"/>
                  </a:lnTo>
                  <a:lnTo>
                    <a:pt x="64" y="215"/>
                  </a:lnTo>
                  <a:lnTo>
                    <a:pt x="77" y="223"/>
                  </a:lnTo>
                  <a:lnTo>
                    <a:pt x="78" y="223"/>
                  </a:lnTo>
                  <a:lnTo>
                    <a:pt x="81" y="229"/>
                  </a:lnTo>
                  <a:lnTo>
                    <a:pt x="78" y="234"/>
                  </a:lnTo>
                  <a:lnTo>
                    <a:pt x="77" y="234"/>
                  </a:lnTo>
                  <a:lnTo>
                    <a:pt x="75" y="236"/>
                  </a:lnTo>
                  <a:lnTo>
                    <a:pt x="75" y="237"/>
                  </a:lnTo>
                  <a:lnTo>
                    <a:pt x="82" y="236"/>
                  </a:lnTo>
                  <a:lnTo>
                    <a:pt x="84" y="230"/>
                  </a:lnTo>
                  <a:lnTo>
                    <a:pt x="84" y="229"/>
                  </a:lnTo>
                  <a:lnTo>
                    <a:pt x="84" y="227"/>
                  </a:lnTo>
                  <a:lnTo>
                    <a:pt x="88" y="227"/>
                  </a:lnTo>
                  <a:lnTo>
                    <a:pt x="96" y="229"/>
                  </a:lnTo>
                  <a:lnTo>
                    <a:pt x="103" y="223"/>
                  </a:lnTo>
                  <a:lnTo>
                    <a:pt x="101" y="219"/>
                  </a:lnTo>
                  <a:lnTo>
                    <a:pt x="90" y="222"/>
                  </a:lnTo>
                  <a:lnTo>
                    <a:pt x="84" y="223"/>
                  </a:lnTo>
                  <a:lnTo>
                    <a:pt x="84" y="217"/>
                  </a:lnTo>
                  <a:lnTo>
                    <a:pt x="89" y="212"/>
                  </a:lnTo>
                  <a:lnTo>
                    <a:pt x="94" y="208"/>
                  </a:lnTo>
                  <a:lnTo>
                    <a:pt x="104" y="204"/>
                  </a:lnTo>
                  <a:lnTo>
                    <a:pt x="104" y="202"/>
                  </a:lnTo>
                  <a:lnTo>
                    <a:pt x="105" y="199"/>
                  </a:lnTo>
                  <a:lnTo>
                    <a:pt x="107" y="196"/>
                  </a:lnTo>
                  <a:lnTo>
                    <a:pt x="109" y="202"/>
                  </a:lnTo>
                  <a:lnTo>
                    <a:pt x="114" y="204"/>
                  </a:lnTo>
                  <a:lnTo>
                    <a:pt x="124" y="207"/>
                  </a:lnTo>
                  <a:lnTo>
                    <a:pt x="126" y="207"/>
                  </a:lnTo>
                  <a:lnTo>
                    <a:pt x="130" y="206"/>
                  </a:lnTo>
                  <a:lnTo>
                    <a:pt x="130" y="204"/>
                  </a:lnTo>
                  <a:lnTo>
                    <a:pt x="134" y="196"/>
                  </a:lnTo>
                  <a:lnTo>
                    <a:pt x="146" y="191"/>
                  </a:lnTo>
                  <a:lnTo>
                    <a:pt x="149" y="187"/>
                  </a:lnTo>
                  <a:lnTo>
                    <a:pt x="156" y="185"/>
                  </a:lnTo>
                  <a:lnTo>
                    <a:pt x="158" y="184"/>
                  </a:lnTo>
                  <a:lnTo>
                    <a:pt x="164" y="182"/>
                  </a:lnTo>
                  <a:lnTo>
                    <a:pt x="165" y="182"/>
                  </a:lnTo>
                  <a:lnTo>
                    <a:pt x="167" y="177"/>
                  </a:lnTo>
                  <a:lnTo>
                    <a:pt x="163" y="178"/>
                  </a:lnTo>
                  <a:lnTo>
                    <a:pt x="161" y="180"/>
                  </a:lnTo>
                  <a:lnTo>
                    <a:pt x="158" y="182"/>
                  </a:lnTo>
                  <a:lnTo>
                    <a:pt x="148" y="184"/>
                  </a:lnTo>
                  <a:lnTo>
                    <a:pt x="148" y="184"/>
                  </a:lnTo>
                  <a:lnTo>
                    <a:pt x="141" y="188"/>
                  </a:lnTo>
                  <a:lnTo>
                    <a:pt x="135" y="191"/>
                  </a:lnTo>
                  <a:lnTo>
                    <a:pt x="135" y="192"/>
                  </a:lnTo>
                  <a:lnTo>
                    <a:pt x="129" y="193"/>
                  </a:lnTo>
                  <a:lnTo>
                    <a:pt x="126" y="199"/>
                  </a:lnTo>
                  <a:lnTo>
                    <a:pt x="124" y="199"/>
                  </a:lnTo>
                  <a:lnTo>
                    <a:pt x="118" y="200"/>
                  </a:lnTo>
                  <a:lnTo>
                    <a:pt x="115" y="199"/>
                  </a:lnTo>
                  <a:lnTo>
                    <a:pt x="111" y="193"/>
                  </a:lnTo>
                  <a:lnTo>
                    <a:pt x="114" y="188"/>
                  </a:lnTo>
                  <a:lnTo>
                    <a:pt x="115" y="182"/>
                  </a:lnTo>
                  <a:lnTo>
                    <a:pt x="115" y="182"/>
                  </a:lnTo>
                  <a:lnTo>
                    <a:pt x="115" y="177"/>
                  </a:lnTo>
                  <a:lnTo>
                    <a:pt x="115" y="173"/>
                  </a:lnTo>
                  <a:lnTo>
                    <a:pt x="114" y="174"/>
                  </a:lnTo>
                  <a:lnTo>
                    <a:pt x="111" y="182"/>
                  </a:lnTo>
                  <a:lnTo>
                    <a:pt x="107" y="188"/>
                  </a:lnTo>
                  <a:lnTo>
                    <a:pt x="103" y="192"/>
                  </a:lnTo>
                  <a:lnTo>
                    <a:pt x="99" y="195"/>
                  </a:lnTo>
                  <a:lnTo>
                    <a:pt x="96" y="191"/>
                  </a:lnTo>
                  <a:lnTo>
                    <a:pt x="93" y="187"/>
                  </a:lnTo>
                  <a:lnTo>
                    <a:pt x="92" y="184"/>
                  </a:lnTo>
                  <a:lnTo>
                    <a:pt x="90" y="178"/>
                  </a:lnTo>
                  <a:lnTo>
                    <a:pt x="85" y="174"/>
                  </a:lnTo>
                  <a:lnTo>
                    <a:pt x="81" y="176"/>
                  </a:lnTo>
                  <a:lnTo>
                    <a:pt x="79" y="176"/>
                  </a:lnTo>
                  <a:lnTo>
                    <a:pt x="77" y="173"/>
                  </a:lnTo>
                  <a:lnTo>
                    <a:pt x="79" y="167"/>
                  </a:lnTo>
                  <a:lnTo>
                    <a:pt x="84" y="166"/>
                  </a:lnTo>
                  <a:lnTo>
                    <a:pt x="86" y="162"/>
                  </a:lnTo>
                  <a:lnTo>
                    <a:pt x="88" y="157"/>
                  </a:lnTo>
                  <a:lnTo>
                    <a:pt x="92" y="152"/>
                  </a:lnTo>
                  <a:lnTo>
                    <a:pt x="93" y="152"/>
                  </a:lnTo>
                  <a:lnTo>
                    <a:pt x="99" y="151"/>
                  </a:lnTo>
                  <a:lnTo>
                    <a:pt x="104" y="150"/>
                  </a:lnTo>
                  <a:lnTo>
                    <a:pt x="105" y="150"/>
                  </a:lnTo>
                  <a:lnTo>
                    <a:pt x="107" y="150"/>
                  </a:lnTo>
                  <a:lnTo>
                    <a:pt x="112" y="148"/>
                  </a:lnTo>
                  <a:lnTo>
                    <a:pt x="114" y="148"/>
                  </a:lnTo>
                  <a:lnTo>
                    <a:pt x="115" y="148"/>
                  </a:lnTo>
                  <a:lnTo>
                    <a:pt x="116" y="148"/>
                  </a:lnTo>
                  <a:lnTo>
                    <a:pt x="120" y="147"/>
                  </a:lnTo>
                  <a:lnTo>
                    <a:pt x="122" y="146"/>
                  </a:lnTo>
                  <a:lnTo>
                    <a:pt x="124" y="142"/>
                  </a:lnTo>
                  <a:lnTo>
                    <a:pt x="124" y="140"/>
                  </a:lnTo>
                  <a:lnTo>
                    <a:pt x="122" y="137"/>
                  </a:lnTo>
                  <a:lnTo>
                    <a:pt x="123" y="132"/>
                  </a:lnTo>
                  <a:lnTo>
                    <a:pt x="124" y="128"/>
                  </a:lnTo>
                  <a:lnTo>
                    <a:pt x="129" y="121"/>
                  </a:lnTo>
                  <a:lnTo>
                    <a:pt x="135" y="116"/>
                  </a:lnTo>
                  <a:lnTo>
                    <a:pt x="137" y="116"/>
                  </a:lnTo>
                  <a:lnTo>
                    <a:pt x="145" y="116"/>
                  </a:lnTo>
                  <a:lnTo>
                    <a:pt x="152" y="114"/>
                  </a:lnTo>
                  <a:lnTo>
                    <a:pt x="153" y="114"/>
                  </a:lnTo>
                  <a:lnTo>
                    <a:pt x="157" y="113"/>
                  </a:lnTo>
                  <a:lnTo>
                    <a:pt x="163" y="110"/>
                  </a:lnTo>
                  <a:lnTo>
                    <a:pt x="167" y="107"/>
                  </a:lnTo>
                  <a:lnTo>
                    <a:pt x="167" y="105"/>
                  </a:lnTo>
                  <a:lnTo>
                    <a:pt x="168" y="99"/>
                  </a:lnTo>
                  <a:lnTo>
                    <a:pt x="164" y="97"/>
                  </a:lnTo>
                  <a:lnTo>
                    <a:pt x="163" y="99"/>
                  </a:lnTo>
                  <a:lnTo>
                    <a:pt x="161" y="103"/>
                  </a:lnTo>
                  <a:lnTo>
                    <a:pt x="149" y="110"/>
                  </a:lnTo>
                  <a:lnTo>
                    <a:pt x="148" y="107"/>
                  </a:lnTo>
                  <a:lnTo>
                    <a:pt x="148" y="106"/>
                  </a:lnTo>
                  <a:lnTo>
                    <a:pt x="146" y="99"/>
                  </a:lnTo>
                  <a:lnTo>
                    <a:pt x="145" y="99"/>
                  </a:lnTo>
                  <a:lnTo>
                    <a:pt x="142" y="88"/>
                  </a:lnTo>
                  <a:lnTo>
                    <a:pt x="142" y="87"/>
                  </a:lnTo>
                  <a:lnTo>
                    <a:pt x="145" y="83"/>
                  </a:lnTo>
                  <a:lnTo>
                    <a:pt x="149" y="83"/>
                  </a:lnTo>
                  <a:lnTo>
                    <a:pt x="150" y="82"/>
                  </a:lnTo>
                  <a:lnTo>
                    <a:pt x="158" y="79"/>
                  </a:lnTo>
                  <a:lnTo>
                    <a:pt x="160" y="73"/>
                  </a:lnTo>
                  <a:lnTo>
                    <a:pt x="163" y="69"/>
                  </a:lnTo>
                  <a:lnTo>
                    <a:pt x="167" y="61"/>
                  </a:lnTo>
                  <a:lnTo>
                    <a:pt x="175" y="58"/>
                  </a:lnTo>
                  <a:lnTo>
                    <a:pt x="180" y="54"/>
                  </a:lnTo>
                  <a:lnTo>
                    <a:pt x="182" y="52"/>
                  </a:lnTo>
                  <a:lnTo>
                    <a:pt x="182" y="46"/>
                  </a:lnTo>
                  <a:lnTo>
                    <a:pt x="184" y="46"/>
                  </a:lnTo>
                  <a:lnTo>
                    <a:pt x="186" y="46"/>
                  </a:lnTo>
                  <a:lnTo>
                    <a:pt x="193" y="47"/>
                  </a:lnTo>
                  <a:lnTo>
                    <a:pt x="201" y="45"/>
                  </a:lnTo>
                  <a:lnTo>
                    <a:pt x="203" y="39"/>
                  </a:lnTo>
                  <a:lnTo>
                    <a:pt x="212" y="32"/>
                  </a:lnTo>
                  <a:lnTo>
                    <a:pt x="213" y="31"/>
                  </a:lnTo>
                  <a:lnTo>
                    <a:pt x="217" y="34"/>
                  </a:lnTo>
                  <a:lnTo>
                    <a:pt x="224" y="41"/>
                  </a:lnTo>
                  <a:lnTo>
                    <a:pt x="223" y="42"/>
                  </a:lnTo>
                  <a:lnTo>
                    <a:pt x="217" y="53"/>
                  </a:lnTo>
                  <a:lnTo>
                    <a:pt x="213" y="67"/>
                  </a:lnTo>
                  <a:lnTo>
                    <a:pt x="210" y="75"/>
                  </a:lnTo>
                  <a:lnTo>
                    <a:pt x="206" y="83"/>
                  </a:lnTo>
                  <a:lnTo>
                    <a:pt x="203" y="91"/>
                  </a:lnTo>
                  <a:lnTo>
                    <a:pt x="201" y="98"/>
                  </a:lnTo>
                  <a:lnTo>
                    <a:pt x="201" y="99"/>
                  </a:lnTo>
                  <a:lnTo>
                    <a:pt x="199" y="106"/>
                  </a:lnTo>
                  <a:lnTo>
                    <a:pt x="197" y="112"/>
                  </a:lnTo>
                  <a:lnTo>
                    <a:pt x="195" y="116"/>
                  </a:lnTo>
                  <a:lnTo>
                    <a:pt x="195" y="117"/>
                  </a:lnTo>
                  <a:lnTo>
                    <a:pt x="197" y="121"/>
                  </a:lnTo>
                  <a:lnTo>
                    <a:pt x="198" y="122"/>
                  </a:lnTo>
                  <a:lnTo>
                    <a:pt x="201" y="113"/>
                  </a:lnTo>
                  <a:lnTo>
                    <a:pt x="203" y="109"/>
                  </a:lnTo>
                  <a:lnTo>
                    <a:pt x="205" y="102"/>
                  </a:lnTo>
                  <a:lnTo>
                    <a:pt x="205" y="101"/>
                  </a:lnTo>
                  <a:lnTo>
                    <a:pt x="213" y="83"/>
                  </a:lnTo>
                  <a:lnTo>
                    <a:pt x="214" y="72"/>
                  </a:lnTo>
                  <a:lnTo>
                    <a:pt x="220" y="57"/>
                  </a:lnTo>
                  <a:lnTo>
                    <a:pt x="224" y="50"/>
                  </a:lnTo>
                  <a:lnTo>
                    <a:pt x="227" y="46"/>
                  </a:lnTo>
                  <a:lnTo>
                    <a:pt x="231" y="50"/>
                  </a:lnTo>
                  <a:lnTo>
                    <a:pt x="231" y="46"/>
                  </a:lnTo>
                  <a:lnTo>
                    <a:pt x="229" y="45"/>
                  </a:lnTo>
                  <a:lnTo>
                    <a:pt x="233" y="39"/>
                  </a:lnTo>
                  <a:lnTo>
                    <a:pt x="238" y="35"/>
                  </a:lnTo>
                  <a:lnTo>
                    <a:pt x="248" y="26"/>
                  </a:lnTo>
                  <a:lnTo>
                    <a:pt x="250" y="26"/>
                  </a:lnTo>
                  <a:lnTo>
                    <a:pt x="255" y="27"/>
                  </a:lnTo>
                  <a:lnTo>
                    <a:pt x="257" y="27"/>
                  </a:lnTo>
                  <a:lnTo>
                    <a:pt x="269" y="26"/>
                  </a:lnTo>
                  <a:lnTo>
                    <a:pt x="276" y="28"/>
                  </a:lnTo>
                  <a:lnTo>
                    <a:pt x="278" y="31"/>
                  </a:lnTo>
                  <a:lnTo>
                    <a:pt x="278" y="32"/>
                  </a:lnTo>
                  <a:lnTo>
                    <a:pt x="283" y="28"/>
                  </a:lnTo>
                  <a:lnTo>
                    <a:pt x="287" y="26"/>
                  </a:lnTo>
                  <a:lnTo>
                    <a:pt x="285" y="23"/>
                  </a:lnTo>
                  <a:lnTo>
                    <a:pt x="283" y="23"/>
                  </a:lnTo>
                  <a:lnTo>
                    <a:pt x="278" y="23"/>
                  </a:lnTo>
                  <a:lnTo>
                    <a:pt x="272" y="19"/>
                  </a:lnTo>
                  <a:lnTo>
                    <a:pt x="266" y="20"/>
                  </a:lnTo>
                  <a:lnTo>
                    <a:pt x="265" y="20"/>
                  </a:lnTo>
                  <a:lnTo>
                    <a:pt x="261" y="20"/>
                  </a:lnTo>
                  <a:lnTo>
                    <a:pt x="266" y="13"/>
                  </a:lnTo>
                  <a:lnTo>
                    <a:pt x="273" y="5"/>
                  </a:lnTo>
                  <a:lnTo>
                    <a:pt x="276" y="2"/>
                  </a:lnTo>
                  <a:lnTo>
                    <a:pt x="273" y="0"/>
                  </a:lnTo>
                  <a:lnTo>
                    <a:pt x="268" y="4"/>
                  </a:lnTo>
                  <a:lnTo>
                    <a:pt x="263" y="11"/>
                  </a:lnTo>
                  <a:lnTo>
                    <a:pt x="263" y="4"/>
                  </a:lnTo>
                  <a:lnTo>
                    <a:pt x="261" y="5"/>
                  </a:lnTo>
                  <a:lnTo>
                    <a:pt x="258" y="12"/>
                  </a:lnTo>
                  <a:lnTo>
                    <a:pt x="259" y="15"/>
                  </a:lnTo>
                  <a:lnTo>
                    <a:pt x="255" y="22"/>
                  </a:lnTo>
                  <a:lnTo>
                    <a:pt x="254" y="23"/>
                  </a:lnTo>
                  <a:lnTo>
                    <a:pt x="248" y="20"/>
                  </a:lnTo>
                  <a:lnTo>
                    <a:pt x="244" y="23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222" name="Freeform 39"/>
            <p:cNvSpPr>
              <a:spLocks/>
            </p:cNvSpPr>
            <p:nvPr/>
          </p:nvSpPr>
          <p:spPr bwMode="auto">
            <a:xfrm>
              <a:off x="2518" y="2757"/>
              <a:ext cx="365" cy="618"/>
            </a:xfrm>
            <a:custGeom>
              <a:avLst/>
              <a:gdLst>
                <a:gd name="T0" fmla="*/ 179 w 365"/>
                <a:gd name="T1" fmla="*/ 512 h 618"/>
                <a:gd name="T2" fmla="*/ 145 w 365"/>
                <a:gd name="T3" fmla="*/ 535 h 618"/>
                <a:gd name="T4" fmla="*/ 97 w 365"/>
                <a:gd name="T5" fmla="*/ 587 h 618"/>
                <a:gd name="T6" fmla="*/ 78 w 365"/>
                <a:gd name="T7" fmla="*/ 598 h 618"/>
                <a:gd name="T8" fmla="*/ 59 w 365"/>
                <a:gd name="T9" fmla="*/ 570 h 618"/>
                <a:gd name="T10" fmla="*/ 89 w 365"/>
                <a:gd name="T11" fmla="*/ 510 h 618"/>
                <a:gd name="T12" fmla="*/ 41 w 365"/>
                <a:gd name="T13" fmla="*/ 562 h 618"/>
                <a:gd name="T14" fmla="*/ 27 w 365"/>
                <a:gd name="T15" fmla="*/ 532 h 618"/>
                <a:gd name="T16" fmla="*/ 27 w 365"/>
                <a:gd name="T17" fmla="*/ 517 h 618"/>
                <a:gd name="T18" fmla="*/ 31 w 365"/>
                <a:gd name="T19" fmla="*/ 467 h 618"/>
                <a:gd name="T20" fmla="*/ 96 w 365"/>
                <a:gd name="T21" fmla="*/ 457 h 618"/>
                <a:gd name="T22" fmla="*/ 94 w 365"/>
                <a:gd name="T23" fmla="*/ 411 h 618"/>
                <a:gd name="T24" fmla="*/ 30 w 365"/>
                <a:gd name="T25" fmla="*/ 456 h 618"/>
                <a:gd name="T26" fmla="*/ 7 w 365"/>
                <a:gd name="T27" fmla="*/ 393 h 618"/>
                <a:gd name="T28" fmla="*/ 57 w 365"/>
                <a:gd name="T29" fmla="*/ 418 h 618"/>
                <a:gd name="T30" fmla="*/ 85 w 365"/>
                <a:gd name="T31" fmla="*/ 381 h 618"/>
                <a:gd name="T32" fmla="*/ 23 w 365"/>
                <a:gd name="T33" fmla="*/ 382 h 618"/>
                <a:gd name="T34" fmla="*/ 45 w 365"/>
                <a:gd name="T35" fmla="*/ 347 h 618"/>
                <a:gd name="T36" fmla="*/ 40 w 365"/>
                <a:gd name="T37" fmla="*/ 318 h 618"/>
                <a:gd name="T38" fmla="*/ 89 w 365"/>
                <a:gd name="T39" fmla="*/ 329 h 618"/>
                <a:gd name="T40" fmla="*/ 123 w 365"/>
                <a:gd name="T41" fmla="*/ 334 h 618"/>
                <a:gd name="T42" fmla="*/ 183 w 365"/>
                <a:gd name="T43" fmla="*/ 341 h 618"/>
                <a:gd name="T44" fmla="*/ 221 w 365"/>
                <a:gd name="T45" fmla="*/ 337 h 618"/>
                <a:gd name="T46" fmla="*/ 270 w 365"/>
                <a:gd name="T47" fmla="*/ 364 h 618"/>
                <a:gd name="T48" fmla="*/ 281 w 365"/>
                <a:gd name="T49" fmla="*/ 408 h 618"/>
                <a:gd name="T50" fmla="*/ 294 w 365"/>
                <a:gd name="T51" fmla="*/ 345 h 618"/>
                <a:gd name="T52" fmla="*/ 334 w 365"/>
                <a:gd name="T53" fmla="*/ 333 h 618"/>
                <a:gd name="T54" fmla="*/ 326 w 365"/>
                <a:gd name="T55" fmla="*/ 292 h 618"/>
                <a:gd name="T56" fmla="*/ 327 w 365"/>
                <a:gd name="T57" fmla="*/ 273 h 618"/>
                <a:gd name="T58" fmla="*/ 320 w 365"/>
                <a:gd name="T59" fmla="*/ 322 h 618"/>
                <a:gd name="T60" fmla="*/ 280 w 365"/>
                <a:gd name="T61" fmla="*/ 336 h 618"/>
                <a:gd name="T62" fmla="*/ 294 w 365"/>
                <a:gd name="T63" fmla="*/ 310 h 618"/>
                <a:gd name="T64" fmla="*/ 239 w 365"/>
                <a:gd name="T65" fmla="*/ 318 h 618"/>
                <a:gd name="T66" fmla="*/ 248 w 365"/>
                <a:gd name="T67" fmla="*/ 259 h 618"/>
                <a:gd name="T68" fmla="*/ 218 w 365"/>
                <a:gd name="T69" fmla="*/ 300 h 618"/>
                <a:gd name="T70" fmla="*/ 162 w 365"/>
                <a:gd name="T71" fmla="*/ 315 h 618"/>
                <a:gd name="T72" fmla="*/ 112 w 365"/>
                <a:gd name="T73" fmla="*/ 304 h 618"/>
                <a:gd name="T74" fmla="*/ 49 w 365"/>
                <a:gd name="T75" fmla="*/ 304 h 618"/>
                <a:gd name="T76" fmla="*/ 51 w 365"/>
                <a:gd name="T77" fmla="*/ 283 h 618"/>
                <a:gd name="T78" fmla="*/ 68 w 365"/>
                <a:gd name="T79" fmla="*/ 257 h 618"/>
                <a:gd name="T80" fmla="*/ 72 w 365"/>
                <a:gd name="T81" fmla="*/ 243 h 618"/>
                <a:gd name="T82" fmla="*/ 30 w 365"/>
                <a:gd name="T83" fmla="*/ 224 h 618"/>
                <a:gd name="T84" fmla="*/ 113 w 365"/>
                <a:gd name="T85" fmla="*/ 228 h 618"/>
                <a:gd name="T86" fmla="*/ 106 w 365"/>
                <a:gd name="T87" fmla="*/ 225 h 618"/>
                <a:gd name="T88" fmla="*/ 75 w 365"/>
                <a:gd name="T89" fmla="*/ 199 h 618"/>
                <a:gd name="T90" fmla="*/ 85 w 365"/>
                <a:gd name="T91" fmla="*/ 178 h 618"/>
                <a:gd name="T92" fmla="*/ 59 w 365"/>
                <a:gd name="T93" fmla="*/ 148 h 618"/>
                <a:gd name="T94" fmla="*/ 85 w 365"/>
                <a:gd name="T95" fmla="*/ 127 h 618"/>
                <a:gd name="T96" fmla="*/ 124 w 365"/>
                <a:gd name="T97" fmla="*/ 134 h 618"/>
                <a:gd name="T98" fmla="*/ 179 w 365"/>
                <a:gd name="T99" fmla="*/ 139 h 618"/>
                <a:gd name="T100" fmla="*/ 243 w 365"/>
                <a:gd name="T101" fmla="*/ 146 h 618"/>
                <a:gd name="T102" fmla="*/ 239 w 365"/>
                <a:gd name="T103" fmla="*/ 138 h 618"/>
                <a:gd name="T104" fmla="*/ 172 w 365"/>
                <a:gd name="T105" fmla="*/ 116 h 618"/>
                <a:gd name="T106" fmla="*/ 71 w 365"/>
                <a:gd name="T107" fmla="*/ 94 h 618"/>
                <a:gd name="T108" fmla="*/ 94 w 365"/>
                <a:gd name="T109" fmla="*/ 33 h 618"/>
                <a:gd name="T110" fmla="*/ 111 w 365"/>
                <a:gd name="T111" fmla="*/ 47 h 618"/>
                <a:gd name="T112" fmla="*/ 172 w 365"/>
                <a:gd name="T113" fmla="*/ 56 h 618"/>
                <a:gd name="T114" fmla="*/ 211 w 365"/>
                <a:gd name="T115" fmla="*/ 78 h 618"/>
                <a:gd name="T116" fmla="*/ 195 w 365"/>
                <a:gd name="T117" fmla="*/ 41 h 618"/>
                <a:gd name="T118" fmla="*/ 244 w 365"/>
                <a:gd name="T119" fmla="*/ 40 h 6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65" h="618">
                  <a:moveTo>
                    <a:pt x="226" y="505"/>
                  </a:moveTo>
                  <a:lnTo>
                    <a:pt x="220" y="508"/>
                  </a:lnTo>
                  <a:lnTo>
                    <a:pt x="211" y="516"/>
                  </a:lnTo>
                  <a:lnTo>
                    <a:pt x="207" y="513"/>
                  </a:lnTo>
                  <a:lnTo>
                    <a:pt x="203" y="508"/>
                  </a:lnTo>
                  <a:lnTo>
                    <a:pt x="205" y="506"/>
                  </a:lnTo>
                  <a:lnTo>
                    <a:pt x="213" y="499"/>
                  </a:lnTo>
                  <a:lnTo>
                    <a:pt x="217" y="494"/>
                  </a:lnTo>
                  <a:lnTo>
                    <a:pt x="215" y="493"/>
                  </a:lnTo>
                  <a:lnTo>
                    <a:pt x="210" y="498"/>
                  </a:lnTo>
                  <a:lnTo>
                    <a:pt x="205" y="502"/>
                  </a:lnTo>
                  <a:lnTo>
                    <a:pt x="200" y="504"/>
                  </a:lnTo>
                  <a:lnTo>
                    <a:pt x="199" y="508"/>
                  </a:lnTo>
                  <a:lnTo>
                    <a:pt x="194" y="508"/>
                  </a:lnTo>
                  <a:lnTo>
                    <a:pt x="190" y="508"/>
                  </a:lnTo>
                  <a:lnTo>
                    <a:pt x="185" y="509"/>
                  </a:lnTo>
                  <a:lnTo>
                    <a:pt x="179" y="512"/>
                  </a:lnTo>
                  <a:lnTo>
                    <a:pt x="175" y="512"/>
                  </a:lnTo>
                  <a:lnTo>
                    <a:pt x="172" y="516"/>
                  </a:lnTo>
                  <a:lnTo>
                    <a:pt x="165" y="516"/>
                  </a:lnTo>
                  <a:lnTo>
                    <a:pt x="157" y="520"/>
                  </a:lnTo>
                  <a:lnTo>
                    <a:pt x="155" y="519"/>
                  </a:lnTo>
                  <a:lnTo>
                    <a:pt x="153" y="510"/>
                  </a:lnTo>
                  <a:lnTo>
                    <a:pt x="153" y="508"/>
                  </a:lnTo>
                  <a:lnTo>
                    <a:pt x="151" y="498"/>
                  </a:lnTo>
                  <a:lnTo>
                    <a:pt x="147" y="499"/>
                  </a:lnTo>
                  <a:lnTo>
                    <a:pt x="149" y="512"/>
                  </a:lnTo>
                  <a:lnTo>
                    <a:pt x="151" y="517"/>
                  </a:lnTo>
                  <a:lnTo>
                    <a:pt x="153" y="520"/>
                  </a:lnTo>
                  <a:lnTo>
                    <a:pt x="154" y="523"/>
                  </a:lnTo>
                  <a:lnTo>
                    <a:pt x="143" y="523"/>
                  </a:lnTo>
                  <a:lnTo>
                    <a:pt x="138" y="524"/>
                  </a:lnTo>
                  <a:lnTo>
                    <a:pt x="145" y="532"/>
                  </a:lnTo>
                  <a:lnTo>
                    <a:pt x="145" y="535"/>
                  </a:lnTo>
                  <a:lnTo>
                    <a:pt x="140" y="536"/>
                  </a:lnTo>
                  <a:lnTo>
                    <a:pt x="138" y="538"/>
                  </a:lnTo>
                  <a:lnTo>
                    <a:pt x="139" y="540"/>
                  </a:lnTo>
                  <a:lnTo>
                    <a:pt x="139" y="547"/>
                  </a:lnTo>
                  <a:lnTo>
                    <a:pt x="134" y="557"/>
                  </a:lnTo>
                  <a:lnTo>
                    <a:pt x="131" y="555"/>
                  </a:lnTo>
                  <a:lnTo>
                    <a:pt x="119" y="546"/>
                  </a:lnTo>
                  <a:lnTo>
                    <a:pt x="117" y="549"/>
                  </a:lnTo>
                  <a:lnTo>
                    <a:pt x="117" y="550"/>
                  </a:lnTo>
                  <a:lnTo>
                    <a:pt x="113" y="555"/>
                  </a:lnTo>
                  <a:lnTo>
                    <a:pt x="106" y="565"/>
                  </a:lnTo>
                  <a:lnTo>
                    <a:pt x="106" y="565"/>
                  </a:lnTo>
                  <a:lnTo>
                    <a:pt x="105" y="570"/>
                  </a:lnTo>
                  <a:lnTo>
                    <a:pt x="104" y="574"/>
                  </a:lnTo>
                  <a:lnTo>
                    <a:pt x="97" y="574"/>
                  </a:lnTo>
                  <a:lnTo>
                    <a:pt x="96" y="581"/>
                  </a:lnTo>
                  <a:lnTo>
                    <a:pt x="97" y="587"/>
                  </a:lnTo>
                  <a:lnTo>
                    <a:pt x="97" y="592"/>
                  </a:lnTo>
                  <a:lnTo>
                    <a:pt x="97" y="599"/>
                  </a:lnTo>
                  <a:lnTo>
                    <a:pt x="96" y="603"/>
                  </a:lnTo>
                  <a:lnTo>
                    <a:pt x="94" y="607"/>
                  </a:lnTo>
                  <a:lnTo>
                    <a:pt x="89" y="614"/>
                  </a:lnTo>
                  <a:lnTo>
                    <a:pt x="85" y="617"/>
                  </a:lnTo>
                  <a:lnTo>
                    <a:pt x="82" y="618"/>
                  </a:lnTo>
                  <a:lnTo>
                    <a:pt x="82" y="613"/>
                  </a:lnTo>
                  <a:lnTo>
                    <a:pt x="75" y="617"/>
                  </a:lnTo>
                  <a:lnTo>
                    <a:pt x="74" y="618"/>
                  </a:lnTo>
                  <a:lnTo>
                    <a:pt x="71" y="618"/>
                  </a:lnTo>
                  <a:lnTo>
                    <a:pt x="72" y="615"/>
                  </a:lnTo>
                  <a:lnTo>
                    <a:pt x="72" y="611"/>
                  </a:lnTo>
                  <a:lnTo>
                    <a:pt x="72" y="606"/>
                  </a:lnTo>
                  <a:lnTo>
                    <a:pt x="71" y="599"/>
                  </a:lnTo>
                  <a:lnTo>
                    <a:pt x="72" y="596"/>
                  </a:lnTo>
                  <a:lnTo>
                    <a:pt x="78" y="598"/>
                  </a:lnTo>
                  <a:lnTo>
                    <a:pt x="81" y="598"/>
                  </a:lnTo>
                  <a:lnTo>
                    <a:pt x="85" y="592"/>
                  </a:lnTo>
                  <a:lnTo>
                    <a:pt x="81" y="591"/>
                  </a:lnTo>
                  <a:lnTo>
                    <a:pt x="78" y="592"/>
                  </a:lnTo>
                  <a:lnTo>
                    <a:pt x="75" y="589"/>
                  </a:lnTo>
                  <a:lnTo>
                    <a:pt x="75" y="583"/>
                  </a:lnTo>
                  <a:lnTo>
                    <a:pt x="76" y="570"/>
                  </a:lnTo>
                  <a:lnTo>
                    <a:pt x="83" y="566"/>
                  </a:lnTo>
                  <a:lnTo>
                    <a:pt x="90" y="564"/>
                  </a:lnTo>
                  <a:lnTo>
                    <a:pt x="93" y="562"/>
                  </a:lnTo>
                  <a:lnTo>
                    <a:pt x="91" y="559"/>
                  </a:lnTo>
                  <a:lnTo>
                    <a:pt x="90" y="559"/>
                  </a:lnTo>
                  <a:lnTo>
                    <a:pt x="75" y="564"/>
                  </a:lnTo>
                  <a:lnTo>
                    <a:pt x="68" y="566"/>
                  </a:lnTo>
                  <a:lnTo>
                    <a:pt x="66" y="570"/>
                  </a:lnTo>
                  <a:lnTo>
                    <a:pt x="60" y="570"/>
                  </a:lnTo>
                  <a:lnTo>
                    <a:pt x="59" y="570"/>
                  </a:lnTo>
                  <a:lnTo>
                    <a:pt x="57" y="565"/>
                  </a:lnTo>
                  <a:lnTo>
                    <a:pt x="60" y="557"/>
                  </a:lnTo>
                  <a:lnTo>
                    <a:pt x="67" y="553"/>
                  </a:lnTo>
                  <a:lnTo>
                    <a:pt x="68" y="551"/>
                  </a:lnTo>
                  <a:lnTo>
                    <a:pt x="79" y="551"/>
                  </a:lnTo>
                  <a:lnTo>
                    <a:pt x="79" y="549"/>
                  </a:lnTo>
                  <a:lnTo>
                    <a:pt x="67" y="547"/>
                  </a:lnTo>
                  <a:lnTo>
                    <a:pt x="71" y="539"/>
                  </a:lnTo>
                  <a:lnTo>
                    <a:pt x="64" y="542"/>
                  </a:lnTo>
                  <a:lnTo>
                    <a:pt x="70" y="534"/>
                  </a:lnTo>
                  <a:lnTo>
                    <a:pt x="71" y="532"/>
                  </a:lnTo>
                  <a:lnTo>
                    <a:pt x="72" y="528"/>
                  </a:lnTo>
                  <a:lnTo>
                    <a:pt x="74" y="525"/>
                  </a:lnTo>
                  <a:lnTo>
                    <a:pt x="78" y="519"/>
                  </a:lnTo>
                  <a:lnTo>
                    <a:pt x="79" y="517"/>
                  </a:lnTo>
                  <a:lnTo>
                    <a:pt x="86" y="514"/>
                  </a:lnTo>
                  <a:lnTo>
                    <a:pt x="89" y="510"/>
                  </a:lnTo>
                  <a:lnTo>
                    <a:pt x="86" y="508"/>
                  </a:lnTo>
                  <a:lnTo>
                    <a:pt x="85" y="505"/>
                  </a:lnTo>
                  <a:lnTo>
                    <a:pt x="83" y="506"/>
                  </a:lnTo>
                  <a:lnTo>
                    <a:pt x="81" y="512"/>
                  </a:lnTo>
                  <a:lnTo>
                    <a:pt x="74" y="512"/>
                  </a:lnTo>
                  <a:lnTo>
                    <a:pt x="68" y="524"/>
                  </a:lnTo>
                  <a:lnTo>
                    <a:pt x="63" y="534"/>
                  </a:lnTo>
                  <a:lnTo>
                    <a:pt x="63" y="535"/>
                  </a:lnTo>
                  <a:lnTo>
                    <a:pt x="60" y="538"/>
                  </a:lnTo>
                  <a:lnTo>
                    <a:pt x="59" y="540"/>
                  </a:lnTo>
                  <a:lnTo>
                    <a:pt x="56" y="542"/>
                  </a:lnTo>
                  <a:lnTo>
                    <a:pt x="55" y="549"/>
                  </a:lnTo>
                  <a:lnTo>
                    <a:pt x="52" y="555"/>
                  </a:lnTo>
                  <a:lnTo>
                    <a:pt x="51" y="557"/>
                  </a:lnTo>
                  <a:lnTo>
                    <a:pt x="49" y="558"/>
                  </a:lnTo>
                  <a:lnTo>
                    <a:pt x="44" y="561"/>
                  </a:lnTo>
                  <a:lnTo>
                    <a:pt x="41" y="562"/>
                  </a:lnTo>
                  <a:lnTo>
                    <a:pt x="40" y="564"/>
                  </a:lnTo>
                  <a:lnTo>
                    <a:pt x="37" y="572"/>
                  </a:lnTo>
                  <a:lnTo>
                    <a:pt x="36" y="566"/>
                  </a:lnTo>
                  <a:lnTo>
                    <a:pt x="34" y="565"/>
                  </a:lnTo>
                  <a:lnTo>
                    <a:pt x="30" y="559"/>
                  </a:lnTo>
                  <a:lnTo>
                    <a:pt x="26" y="555"/>
                  </a:lnTo>
                  <a:lnTo>
                    <a:pt x="30" y="551"/>
                  </a:lnTo>
                  <a:lnTo>
                    <a:pt x="30" y="547"/>
                  </a:lnTo>
                  <a:lnTo>
                    <a:pt x="29" y="546"/>
                  </a:lnTo>
                  <a:lnTo>
                    <a:pt x="19" y="549"/>
                  </a:lnTo>
                  <a:lnTo>
                    <a:pt x="18" y="547"/>
                  </a:lnTo>
                  <a:lnTo>
                    <a:pt x="15" y="546"/>
                  </a:lnTo>
                  <a:lnTo>
                    <a:pt x="16" y="542"/>
                  </a:lnTo>
                  <a:lnTo>
                    <a:pt x="19" y="542"/>
                  </a:lnTo>
                  <a:lnTo>
                    <a:pt x="23" y="539"/>
                  </a:lnTo>
                  <a:lnTo>
                    <a:pt x="27" y="536"/>
                  </a:lnTo>
                  <a:lnTo>
                    <a:pt x="27" y="532"/>
                  </a:lnTo>
                  <a:lnTo>
                    <a:pt x="22" y="532"/>
                  </a:lnTo>
                  <a:lnTo>
                    <a:pt x="16" y="539"/>
                  </a:lnTo>
                  <a:lnTo>
                    <a:pt x="14" y="539"/>
                  </a:lnTo>
                  <a:lnTo>
                    <a:pt x="14" y="538"/>
                  </a:lnTo>
                  <a:lnTo>
                    <a:pt x="12" y="535"/>
                  </a:lnTo>
                  <a:lnTo>
                    <a:pt x="11" y="531"/>
                  </a:lnTo>
                  <a:lnTo>
                    <a:pt x="11" y="525"/>
                  </a:lnTo>
                  <a:lnTo>
                    <a:pt x="14" y="519"/>
                  </a:lnTo>
                  <a:lnTo>
                    <a:pt x="18" y="520"/>
                  </a:lnTo>
                  <a:lnTo>
                    <a:pt x="21" y="520"/>
                  </a:lnTo>
                  <a:lnTo>
                    <a:pt x="25" y="523"/>
                  </a:lnTo>
                  <a:lnTo>
                    <a:pt x="26" y="523"/>
                  </a:lnTo>
                  <a:lnTo>
                    <a:pt x="29" y="525"/>
                  </a:lnTo>
                  <a:lnTo>
                    <a:pt x="30" y="525"/>
                  </a:lnTo>
                  <a:lnTo>
                    <a:pt x="30" y="521"/>
                  </a:lnTo>
                  <a:lnTo>
                    <a:pt x="31" y="516"/>
                  </a:lnTo>
                  <a:lnTo>
                    <a:pt x="27" y="517"/>
                  </a:lnTo>
                  <a:lnTo>
                    <a:pt x="21" y="516"/>
                  </a:lnTo>
                  <a:lnTo>
                    <a:pt x="16" y="513"/>
                  </a:lnTo>
                  <a:lnTo>
                    <a:pt x="14" y="510"/>
                  </a:lnTo>
                  <a:lnTo>
                    <a:pt x="14" y="506"/>
                  </a:lnTo>
                  <a:lnTo>
                    <a:pt x="14" y="505"/>
                  </a:lnTo>
                  <a:lnTo>
                    <a:pt x="15" y="501"/>
                  </a:lnTo>
                  <a:lnTo>
                    <a:pt x="21" y="501"/>
                  </a:lnTo>
                  <a:lnTo>
                    <a:pt x="27" y="502"/>
                  </a:lnTo>
                  <a:lnTo>
                    <a:pt x="31" y="499"/>
                  </a:lnTo>
                  <a:lnTo>
                    <a:pt x="30" y="495"/>
                  </a:lnTo>
                  <a:lnTo>
                    <a:pt x="30" y="494"/>
                  </a:lnTo>
                  <a:lnTo>
                    <a:pt x="29" y="489"/>
                  </a:lnTo>
                  <a:lnTo>
                    <a:pt x="30" y="482"/>
                  </a:lnTo>
                  <a:lnTo>
                    <a:pt x="29" y="476"/>
                  </a:lnTo>
                  <a:lnTo>
                    <a:pt x="29" y="471"/>
                  </a:lnTo>
                  <a:lnTo>
                    <a:pt x="31" y="468"/>
                  </a:lnTo>
                  <a:lnTo>
                    <a:pt x="31" y="467"/>
                  </a:lnTo>
                  <a:lnTo>
                    <a:pt x="40" y="471"/>
                  </a:lnTo>
                  <a:lnTo>
                    <a:pt x="44" y="479"/>
                  </a:lnTo>
                  <a:lnTo>
                    <a:pt x="51" y="487"/>
                  </a:lnTo>
                  <a:lnTo>
                    <a:pt x="55" y="497"/>
                  </a:lnTo>
                  <a:lnTo>
                    <a:pt x="59" y="499"/>
                  </a:lnTo>
                  <a:lnTo>
                    <a:pt x="61" y="499"/>
                  </a:lnTo>
                  <a:lnTo>
                    <a:pt x="66" y="499"/>
                  </a:lnTo>
                  <a:lnTo>
                    <a:pt x="71" y="498"/>
                  </a:lnTo>
                  <a:lnTo>
                    <a:pt x="72" y="497"/>
                  </a:lnTo>
                  <a:lnTo>
                    <a:pt x="75" y="494"/>
                  </a:lnTo>
                  <a:lnTo>
                    <a:pt x="79" y="491"/>
                  </a:lnTo>
                  <a:lnTo>
                    <a:pt x="85" y="493"/>
                  </a:lnTo>
                  <a:lnTo>
                    <a:pt x="86" y="489"/>
                  </a:lnTo>
                  <a:lnTo>
                    <a:pt x="87" y="484"/>
                  </a:lnTo>
                  <a:lnTo>
                    <a:pt x="89" y="468"/>
                  </a:lnTo>
                  <a:lnTo>
                    <a:pt x="91" y="467"/>
                  </a:lnTo>
                  <a:lnTo>
                    <a:pt x="96" y="457"/>
                  </a:lnTo>
                  <a:lnTo>
                    <a:pt x="96" y="449"/>
                  </a:lnTo>
                  <a:lnTo>
                    <a:pt x="97" y="442"/>
                  </a:lnTo>
                  <a:lnTo>
                    <a:pt x="97" y="435"/>
                  </a:lnTo>
                  <a:lnTo>
                    <a:pt x="98" y="431"/>
                  </a:lnTo>
                  <a:lnTo>
                    <a:pt x="101" y="429"/>
                  </a:lnTo>
                  <a:lnTo>
                    <a:pt x="89" y="426"/>
                  </a:lnTo>
                  <a:lnTo>
                    <a:pt x="90" y="422"/>
                  </a:lnTo>
                  <a:lnTo>
                    <a:pt x="93" y="419"/>
                  </a:lnTo>
                  <a:lnTo>
                    <a:pt x="96" y="416"/>
                  </a:lnTo>
                  <a:lnTo>
                    <a:pt x="98" y="412"/>
                  </a:lnTo>
                  <a:lnTo>
                    <a:pt x="106" y="404"/>
                  </a:lnTo>
                  <a:lnTo>
                    <a:pt x="106" y="401"/>
                  </a:lnTo>
                  <a:lnTo>
                    <a:pt x="106" y="401"/>
                  </a:lnTo>
                  <a:lnTo>
                    <a:pt x="108" y="399"/>
                  </a:lnTo>
                  <a:lnTo>
                    <a:pt x="106" y="400"/>
                  </a:lnTo>
                  <a:lnTo>
                    <a:pt x="101" y="404"/>
                  </a:lnTo>
                  <a:lnTo>
                    <a:pt x="94" y="411"/>
                  </a:lnTo>
                  <a:lnTo>
                    <a:pt x="90" y="418"/>
                  </a:lnTo>
                  <a:lnTo>
                    <a:pt x="89" y="420"/>
                  </a:lnTo>
                  <a:lnTo>
                    <a:pt x="86" y="419"/>
                  </a:lnTo>
                  <a:lnTo>
                    <a:pt x="79" y="426"/>
                  </a:lnTo>
                  <a:lnTo>
                    <a:pt x="75" y="427"/>
                  </a:lnTo>
                  <a:lnTo>
                    <a:pt x="72" y="426"/>
                  </a:lnTo>
                  <a:lnTo>
                    <a:pt x="72" y="427"/>
                  </a:lnTo>
                  <a:lnTo>
                    <a:pt x="72" y="434"/>
                  </a:lnTo>
                  <a:lnTo>
                    <a:pt x="71" y="439"/>
                  </a:lnTo>
                  <a:lnTo>
                    <a:pt x="64" y="442"/>
                  </a:lnTo>
                  <a:lnTo>
                    <a:pt x="56" y="446"/>
                  </a:lnTo>
                  <a:lnTo>
                    <a:pt x="49" y="448"/>
                  </a:lnTo>
                  <a:lnTo>
                    <a:pt x="45" y="449"/>
                  </a:lnTo>
                  <a:lnTo>
                    <a:pt x="46" y="456"/>
                  </a:lnTo>
                  <a:lnTo>
                    <a:pt x="33" y="460"/>
                  </a:lnTo>
                  <a:lnTo>
                    <a:pt x="31" y="459"/>
                  </a:lnTo>
                  <a:lnTo>
                    <a:pt x="30" y="456"/>
                  </a:lnTo>
                  <a:lnTo>
                    <a:pt x="29" y="456"/>
                  </a:lnTo>
                  <a:lnTo>
                    <a:pt x="29" y="442"/>
                  </a:lnTo>
                  <a:lnTo>
                    <a:pt x="23" y="434"/>
                  </a:lnTo>
                  <a:lnTo>
                    <a:pt x="19" y="430"/>
                  </a:lnTo>
                  <a:lnTo>
                    <a:pt x="22" y="427"/>
                  </a:lnTo>
                  <a:lnTo>
                    <a:pt x="27" y="431"/>
                  </a:lnTo>
                  <a:lnTo>
                    <a:pt x="30" y="435"/>
                  </a:lnTo>
                  <a:lnTo>
                    <a:pt x="30" y="430"/>
                  </a:lnTo>
                  <a:lnTo>
                    <a:pt x="30" y="427"/>
                  </a:lnTo>
                  <a:lnTo>
                    <a:pt x="22" y="415"/>
                  </a:lnTo>
                  <a:lnTo>
                    <a:pt x="29" y="415"/>
                  </a:lnTo>
                  <a:lnTo>
                    <a:pt x="29" y="412"/>
                  </a:lnTo>
                  <a:lnTo>
                    <a:pt x="23" y="409"/>
                  </a:lnTo>
                  <a:lnTo>
                    <a:pt x="16" y="408"/>
                  </a:lnTo>
                  <a:lnTo>
                    <a:pt x="12" y="403"/>
                  </a:lnTo>
                  <a:lnTo>
                    <a:pt x="10" y="396"/>
                  </a:lnTo>
                  <a:lnTo>
                    <a:pt x="7" y="393"/>
                  </a:lnTo>
                  <a:lnTo>
                    <a:pt x="0" y="386"/>
                  </a:lnTo>
                  <a:lnTo>
                    <a:pt x="4" y="385"/>
                  </a:lnTo>
                  <a:lnTo>
                    <a:pt x="6" y="385"/>
                  </a:lnTo>
                  <a:lnTo>
                    <a:pt x="11" y="384"/>
                  </a:lnTo>
                  <a:lnTo>
                    <a:pt x="19" y="397"/>
                  </a:lnTo>
                  <a:lnTo>
                    <a:pt x="26" y="399"/>
                  </a:lnTo>
                  <a:lnTo>
                    <a:pt x="30" y="403"/>
                  </a:lnTo>
                  <a:lnTo>
                    <a:pt x="34" y="408"/>
                  </a:lnTo>
                  <a:lnTo>
                    <a:pt x="45" y="414"/>
                  </a:lnTo>
                  <a:lnTo>
                    <a:pt x="45" y="429"/>
                  </a:lnTo>
                  <a:lnTo>
                    <a:pt x="53" y="434"/>
                  </a:lnTo>
                  <a:lnTo>
                    <a:pt x="52" y="423"/>
                  </a:lnTo>
                  <a:lnTo>
                    <a:pt x="53" y="423"/>
                  </a:lnTo>
                  <a:lnTo>
                    <a:pt x="59" y="431"/>
                  </a:lnTo>
                  <a:lnTo>
                    <a:pt x="61" y="430"/>
                  </a:lnTo>
                  <a:lnTo>
                    <a:pt x="60" y="420"/>
                  </a:lnTo>
                  <a:lnTo>
                    <a:pt x="57" y="418"/>
                  </a:lnTo>
                  <a:lnTo>
                    <a:pt x="55" y="415"/>
                  </a:lnTo>
                  <a:lnTo>
                    <a:pt x="49" y="405"/>
                  </a:lnTo>
                  <a:lnTo>
                    <a:pt x="45" y="407"/>
                  </a:lnTo>
                  <a:lnTo>
                    <a:pt x="40" y="401"/>
                  </a:lnTo>
                  <a:lnTo>
                    <a:pt x="45" y="394"/>
                  </a:lnTo>
                  <a:lnTo>
                    <a:pt x="46" y="393"/>
                  </a:lnTo>
                  <a:lnTo>
                    <a:pt x="52" y="392"/>
                  </a:lnTo>
                  <a:lnTo>
                    <a:pt x="57" y="390"/>
                  </a:lnTo>
                  <a:lnTo>
                    <a:pt x="55" y="384"/>
                  </a:lnTo>
                  <a:lnTo>
                    <a:pt x="57" y="379"/>
                  </a:lnTo>
                  <a:lnTo>
                    <a:pt x="59" y="379"/>
                  </a:lnTo>
                  <a:lnTo>
                    <a:pt x="60" y="379"/>
                  </a:lnTo>
                  <a:lnTo>
                    <a:pt x="68" y="379"/>
                  </a:lnTo>
                  <a:lnTo>
                    <a:pt x="72" y="384"/>
                  </a:lnTo>
                  <a:lnTo>
                    <a:pt x="76" y="382"/>
                  </a:lnTo>
                  <a:lnTo>
                    <a:pt x="83" y="382"/>
                  </a:lnTo>
                  <a:lnTo>
                    <a:pt x="85" y="381"/>
                  </a:lnTo>
                  <a:lnTo>
                    <a:pt x="85" y="379"/>
                  </a:lnTo>
                  <a:lnTo>
                    <a:pt x="83" y="379"/>
                  </a:lnTo>
                  <a:lnTo>
                    <a:pt x="79" y="378"/>
                  </a:lnTo>
                  <a:lnTo>
                    <a:pt x="76" y="378"/>
                  </a:lnTo>
                  <a:lnTo>
                    <a:pt x="72" y="375"/>
                  </a:lnTo>
                  <a:lnTo>
                    <a:pt x="78" y="370"/>
                  </a:lnTo>
                  <a:lnTo>
                    <a:pt x="74" y="369"/>
                  </a:lnTo>
                  <a:lnTo>
                    <a:pt x="67" y="374"/>
                  </a:lnTo>
                  <a:lnTo>
                    <a:pt x="59" y="374"/>
                  </a:lnTo>
                  <a:lnTo>
                    <a:pt x="55" y="374"/>
                  </a:lnTo>
                  <a:lnTo>
                    <a:pt x="51" y="384"/>
                  </a:lnTo>
                  <a:lnTo>
                    <a:pt x="45" y="388"/>
                  </a:lnTo>
                  <a:lnTo>
                    <a:pt x="40" y="386"/>
                  </a:lnTo>
                  <a:lnTo>
                    <a:pt x="34" y="385"/>
                  </a:lnTo>
                  <a:lnTo>
                    <a:pt x="31" y="378"/>
                  </a:lnTo>
                  <a:lnTo>
                    <a:pt x="29" y="381"/>
                  </a:lnTo>
                  <a:lnTo>
                    <a:pt x="23" y="382"/>
                  </a:lnTo>
                  <a:lnTo>
                    <a:pt x="22" y="382"/>
                  </a:lnTo>
                  <a:lnTo>
                    <a:pt x="16" y="378"/>
                  </a:lnTo>
                  <a:lnTo>
                    <a:pt x="16" y="377"/>
                  </a:lnTo>
                  <a:lnTo>
                    <a:pt x="18" y="370"/>
                  </a:lnTo>
                  <a:lnTo>
                    <a:pt x="19" y="360"/>
                  </a:lnTo>
                  <a:lnTo>
                    <a:pt x="15" y="352"/>
                  </a:lnTo>
                  <a:lnTo>
                    <a:pt x="15" y="347"/>
                  </a:lnTo>
                  <a:lnTo>
                    <a:pt x="26" y="352"/>
                  </a:lnTo>
                  <a:lnTo>
                    <a:pt x="27" y="356"/>
                  </a:lnTo>
                  <a:lnTo>
                    <a:pt x="29" y="355"/>
                  </a:lnTo>
                  <a:lnTo>
                    <a:pt x="30" y="355"/>
                  </a:lnTo>
                  <a:lnTo>
                    <a:pt x="30" y="352"/>
                  </a:lnTo>
                  <a:lnTo>
                    <a:pt x="30" y="349"/>
                  </a:lnTo>
                  <a:lnTo>
                    <a:pt x="33" y="349"/>
                  </a:lnTo>
                  <a:lnTo>
                    <a:pt x="34" y="349"/>
                  </a:lnTo>
                  <a:lnTo>
                    <a:pt x="45" y="349"/>
                  </a:lnTo>
                  <a:lnTo>
                    <a:pt x="45" y="347"/>
                  </a:lnTo>
                  <a:lnTo>
                    <a:pt x="40" y="347"/>
                  </a:lnTo>
                  <a:lnTo>
                    <a:pt x="40" y="345"/>
                  </a:lnTo>
                  <a:lnTo>
                    <a:pt x="38" y="345"/>
                  </a:lnTo>
                  <a:lnTo>
                    <a:pt x="37" y="343"/>
                  </a:lnTo>
                  <a:lnTo>
                    <a:pt x="37" y="341"/>
                  </a:lnTo>
                  <a:lnTo>
                    <a:pt x="36" y="340"/>
                  </a:lnTo>
                  <a:lnTo>
                    <a:pt x="27" y="341"/>
                  </a:lnTo>
                  <a:lnTo>
                    <a:pt x="23" y="344"/>
                  </a:lnTo>
                  <a:lnTo>
                    <a:pt x="21" y="343"/>
                  </a:lnTo>
                  <a:lnTo>
                    <a:pt x="21" y="340"/>
                  </a:lnTo>
                  <a:lnTo>
                    <a:pt x="22" y="330"/>
                  </a:lnTo>
                  <a:lnTo>
                    <a:pt x="21" y="326"/>
                  </a:lnTo>
                  <a:lnTo>
                    <a:pt x="21" y="325"/>
                  </a:lnTo>
                  <a:lnTo>
                    <a:pt x="25" y="321"/>
                  </a:lnTo>
                  <a:lnTo>
                    <a:pt x="27" y="321"/>
                  </a:lnTo>
                  <a:lnTo>
                    <a:pt x="38" y="317"/>
                  </a:lnTo>
                  <a:lnTo>
                    <a:pt x="40" y="318"/>
                  </a:lnTo>
                  <a:lnTo>
                    <a:pt x="42" y="319"/>
                  </a:lnTo>
                  <a:lnTo>
                    <a:pt x="51" y="324"/>
                  </a:lnTo>
                  <a:lnTo>
                    <a:pt x="52" y="325"/>
                  </a:lnTo>
                  <a:lnTo>
                    <a:pt x="53" y="326"/>
                  </a:lnTo>
                  <a:lnTo>
                    <a:pt x="56" y="328"/>
                  </a:lnTo>
                  <a:lnTo>
                    <a:pt x="59" y="334"/>
                  </a:lnTo>
                  <a:lnTo>
                    <a:pt x="68" y="337"/>
                  </a:lnTo>
                  <a:lnTo>
                    <a:pt x="74" y="336"/>
                  </a:lnTo>
                  <a:lnTo>
                    <a:pt x="74" y="339"/>
                  </a:lnTo>
                  <a:lnTo>
                    <a:pt x="74" y="345"/>
                  </a:lnTo>
                  <a:lnTo>
                    <a:pt x="75" y="345"/>
                  </a:lnTo>
                  <a:lnTo>
                    <a:pt x="76" y="345"/>
                  </a:lnTo>
                  <a:lnTo>
                    <a:pt x="79" y="336"/>
                  </a:lnTo>
                  <a:lnTo>
                    <a:pt x="79" y="332"/>
                  </a:lnTo>
                  <a:lnTo>
                    <a:pt x="81" y="332"/>
                  </a:lnTo>
                  <a:lnTo>
                    <a:pt x="86" y="330"/>
                  </a:lnTo>
                  <a:lnTo>
                    <a:pt x="89" y="329"/>
                  </a:lnTo>
                  <a:lnTo>
                    <a:pt x="93" y="328"/>
                  </a:lnTo>
                  <a:lnTo>
                    <a:pt x="94" y="328"/>
                  </a:lnTo>
                  <a:lnTo>
                    <a:pt x="97" y="330"/>
                  </a:lnTo>
                  <a:lnTo>
                    <a:pt x="98" y="332"/>
                  </a:lnTo>
                  <a:lnTo>
                    <a:pt x="101" y="330"/>
                  </a:lnTo>
                  <a:lnTo>
                    <a:pt x="100" y="329"/>
                  </a:lnTo>
                  <a:lnTo>
                    <a:pt x="98" y="326"/>
                  </a:lnTo>
                  <a:lnTo>
                    <a:pt x="102" y="321"/>
                  </a:lnTo>
                  <a:lnTo>
                    <a:pt x="106" y="324"/>
                  </a:lnTo>
                  <a:lnTo>
                    <a:pt x="108" y="324"/>
                  </a:lnTo>
                  <a:lnTo>
                    <a:pt x="117" y="322"/>
                  </a:lnTo>
                  <a:lnTo>
                    <a:pt x="119" y="319"/>
                  </a:lnTo>
                  <a:lnTo>
                    <a:pt x="123" y="321"/>
                  </a:lnTo>
                  <a:lnTo>
                    <a:pt x="121" y="329"/>
                  </a:lnTo>
                  <a:lnTo>
                    <a:pt x="119" y="333"/>
                  </a:lnTo>
                  <a:lnTo>
                    <a:pt x="119" y="336"/>
                  </a:lnTo>
                  <a:lnTo>
                    <a:pt x="123" y="334"/>
                  </a:lnTo>
                  <a:lnTo>
                    <a:pt x="126" y="329"/>
                  </a:lnTo>
                  <a:lnTo>
                    <a:pt x="128" y="328"/>
                  </a:lnTo>
                  <a:lnTo>
                    <a:pt x="130" y="328"/>
                  </a:lnTo>
                  <a:lnTo>
                    <a:pt x="130" y="324"/>
                  </a:lnTo>
                  <a:lnTo>
                    <a:pt x="132" y="318"/>
                  </a:lnTo>
                  <a:lnTo>
                    <a:pt x="143" y="321"/>
                  </a:lnTo>
                  <a:lnTo>
                    <a:pt x="145" y="322"/>
                  </a:lnTo>
                  <a:lnTo>
                    <a:pt x="151" y="328"/>
                  </a:lnTo>
                  <a:lnTo>
                    <a:pt x="154" y="328"/>
                  </a:lnTo>
                  <a:lnTo>
                    <a:pt x="162" y="328"/>
                  </a:lnTo>
                  <a:lnTo>
                    <a:pt x="165" y="329"/>
                  </a:lnTo>
                  <a:lnTo>
                    <a:pt x="168" y="330"/>
                  </a:lnTo>
                  <a:lnTo>
                    <a:pt x="173" y="333"/>
                  </a:lnTo>
                  <a:lnTo>
                    <a:pt x="177" y="333"/>
                  </a:lnTo>
                  <a:lnTo>
                    <a:pt x="183" y="334"/>
                  </a:lnTo>
                  <a:lnTo>
                    <a:pt x="184" y="339"/>
                  </a:lnTo>
                  <a:lnTo>
                    <a:pt x="183" y="341"/>
                  </a:lnTo>
                  <a:lnTo>
                    <a:pt x="180" y="345"/>
                  </a:lnTo>
                  <a:lnTo>
                    <a:pt x="179" y="347"/>
                  </a:lnTo>
                  <a:lnTo>
                    <a:pt x="181" y="349"/>
                  </a:lnTo>
                  <a:lnTo>
                    <a:pt x="185" y="345"/>
                  </a:lnTo>
                  <a:lnTo>
                    <a:pt x="187" y="343"/>
                  </a:lnTo>
                  <a:lnTo>
                    <a:pt x="195" y="344"/>
                  </a:lnTo>
                  <a:lnTo>
                    <a:pt x="194" y="345"/>
                  </a:lnTo>
                  <a:lnTo>
                    <a:pt x="190" y="355"/>
                  </a:lnTo>
                  <a:lnTo>
                    <a:pt x="194" y="358"/>
                  </a:lnTo>
                  <a:lnTo>
                    <a:pt x="195" y="356"/>
                  </a:lnTo>
                  <a:lnTo>
                    <a:pt x="198" y="351"/>
                  </a:lnTo>
                  <a:lnTo>
                    <a:pt x="199" y="345"/>
                  </a:lnTo>
                  <a:lnTo>
                    <a:pt x="207" y="341"/>
                  </a:lnTo>
                  <a:lnTo>
                    <a:pt x="214" y="336"/>
                  </a:lnTo>
                  <a:lnTo>
                    <a:pt x="218" y="339"/>
                  </a:lnTo>
                  <a:lnTo>
                    <a:pt x="220" y="341"/>
                  </a:lnTo>
                  <a:lnTo>
                    <a:pt x="221" y="337"/>
                  </a:lnTo>
                  <a:lnTo>
                    <a:pt x="228" y="324"/>
                  </a:lnTo>
                  <a:lnTo>
                    <a:pt x="228" y="321"/>
                  </a:lnTo>
                  <a:lnTo>
                    <a:pt x="230" y="324"/>
                  </a:lnTo>
                  <a:lnTo>
                    <a:pt x="237" y="329"/>
                  </a:lnTo>
                  <a:lnTo>
                    <a:pt x="240" y="330"/>
                  </a:lnTo>
                  <a:lnTo>
                    <a:pt x="243" y="330"/>
                  </a:lnTo>
                  <a:lnTo>
                    <a:pt x="245" y="330"/>
                  </a:lnTo>
                  <a:lnTo>
                    <a:pt x="251" y="332"/>
                  </a:lnTo>
                  <a:lnTo>
                    <a:pt x="256" y="337"/>
                  </a:lnTo>
                  <a:lnTo>
                    <a:pt x="255" y="344"/>
                  </a:lnTo>
                  <a:lnTo>
                    <a:pt x="256" y="345"/>
                  </a:lnTo>
                  <a:lnTo>
                    <a:pt x="259" y="351"/>
                  </a:lnTo>
                  <a:lnTo>
                    <a:pt x="263" y="351"/>
                  </a:lnTo>
                  <a:lnTo>
                    <a:pt x="265" y="351"/>
                  </a:lnTo>
                  <a:lnTo>
                    <a:pt x="267" y="351"/>
                  </a:lnTo>
                  <a:lnTo>
                    <a:pt x="269" y="359"/>
                  </a:lnTo>
                  <a:lnTo>
                    <a:pt x="270" y="364"/>
                  </a:lnTo>
                  <a:lnTo>
                    <a:pt x="270" y="366"/>
                  </a:lnTo>
                  <a:lnTo>
                    <a:pt x="270" y="371"/>
                  </a:lnTo>
                  <a:lnTo>
                    <a:pt x="266" y="375"/>
                  </a:lnTo>
                  <a:lnTo>
                    <a:pt x="255" y="382"/>
                  </a:lnTo>
                  <a:lnTo>
                    <a:pt x="251" y="386"/>
                  </a:lnTo>
                  <a:lnTo>
                    <a:pt x="247" y="397"/>
                  </a:lnTo>
                  <a:lnTo>
                    <a:pt x="251" y="396"/>
                  </a:lnTo>
                  <a:lnTo>
                    <a:pt x="254" y="389"/>
                  </a:lnTo>
                  <a:lnTo>
                    <a:pt x="260" y="386"/>
                  </a:lnTo>
                  <a:lnTo>
                    <a:pt x="266" y="382"/>
                  </a:lnTo>
                  <a:lnTo>
                    <a:pt x="273" y="378"/>
                  </a:lnTo>
                  <a:lnTo>
                    <a:pt x="278" y="386"/>
                  </a:lnTo>
                  <a:lnTo>
                    <a:pt x="285" y="392"/>
                  </a:lnTo>
                  <a:lnTo>
                    <a:pt x="285" y="397"/>
                  </a:lnTo>
                  <a:lnTo>
                    <a:pt x="282" y="401"/>
                  </a:lnTo>
                  <a:lnTo>
                    <a:pt x="281" y="405"/>
                  </a:lnTo>
                  <a:lnTo>
                    <a:pt x="281" y="408"/>
                  </a:lnTo>
                  <a:lnTo>
                    <a:pt x="288" y="401"/>
                  </a:lnTo>
                  <a:lnTo>
                    <a:pt x="289" y="400"/>
                  </a:lnTo>
                  <a:lnTo>
                    <a:pt x="290" y="400"/>
                  </a:lnTo>
                  <a:lnTo>
                    <a:pt x="293" y="394"/>
                  </a:lnTo>
                  <a:lnTo>
                    <a:pt x="293" y="389"/>
                  </a:lnTo>
                  <a:lnTo>
                    <a:pt x="293" y="388"/>
                  </a:lnTo>
                  <a:lnTo>
                    <a:pt x="285" y="384"/>
                  </a:lnTo>
                  <a:lnTo>
                    <a:pt x="281" y="379"/>
                  </a:lnTo>
                  <a:lnTo>
                    <a:pt x="278" y="367"/>
                  </a:lnTo>
                  <a:lnTo>
                    <a:pt x="277" y="362"/>
                  </a:lnTo>
                  <a:lnTo>
                    <a:pt x="275" y="359"/>
                  </a:lnTo>
                  <a:lnTo>
                    <a:pt x="277" y="356"/>
                  </a:lnTo>
                  <a:lnTo>
                    <a:pt x="277" y="355"/>
                  </a:lnTo>
                  <a:lnTo>
                    <a:pt x="275" y="348"/>
                  </a:lnTo>
                  <a:lnTo>
                    <a:pt x="278" y="345"/>
                  </a:lnTo>
                  <a:lnTo>
                    <a:pt x="281" y="344"/>
                  </a:lnTo>
                  <a:lnTo>
                    <a:pt x="294" y="345"/>
                  </a:lnTo>
                  <a:lnTo>
                    <a:pt x="297" y="345"/>
                  </a:lnTo>
                  <a:lnTo>
                    <a:pt x="305" y="339"/>
                  </a:lnTo>
                  <a:lnTo>
                    <a:pt x="309" y="340"/>
                  </a:lnTo>
                  <a:lnTo>
                    <a:pt x="312" y="341"/>
                  </a:lnTo>
                  <a:lnTo>
                    <a:pt x="315" y="341"/>
                  </a:lnTo>
                  <a:lnTo>
                    <a:pt x="318" y="343"/>
                  </a:lnTo>
                  <a:lnTo>
                    <a:pt x="319" y="344"/>
                  </a:lnTo>
                  <a:lnTo>
                    <a:pt x="320" y="345"/>
                  </a:lnTo>
                  <a:lnTo>
                    <a:pt x="324" y="349"/>
                  </a:lnTo>
                  <a:lnTo>
                    <a:pt x="326" y="352"/>
                  </a:lnTo>
                  <a:lnTo>
                    <a:pt x="331" y="352"/>
                  </a:lnTo>
                  <a:lnTo>
                    <a:pt x="329" y="345"/>
                  </a:lnTo>
                  <a:lnTo>
                    <a:pt x="324" y="340"/>
                  </a:lnTo>
                  <a:lnTo>
                    <a:pt x="322" y="339"/>
                  </a:lnTo>
                  <a:lnTo>
                    <a:pt x="322" y="337"/>
                  </a:lnTo>
                  <a:lnTo>
                    <a:pt x="326" y="336"/>
                  </a:lnTo>
                  <a:lnTo>
                    <a:pt x="334" y="333"/>
                  </a:lnTo>
                  <a:lnTo>
                    <a:pt x="337" y="333"/>
                  </a:lnTo>
                  <a:lnTo>
                    <a:pt x="346" y="330"/>
                  </a:lnTo>
                  <a:lnTo>
                    <a:pt x="353" y="332"/>
                  </a:lnTo>
                  <a:lnTo>
                    <a:pt x="356" y="330"/>
                  </a:lnTo>
                  <a:lnTo>
                    <a:pt x="360" y="325"/>
                  </a:lnTo>
                  <a:lnTo>
                    <a:pt x="365" y="322"/>
                  </a:lnTo>
                  <a:lnTo>
                    <a:pt x="363" y="318"/>
                  </a:lnTo>
                  <a:lnTo>
                    <a:pt x="359" y="318"/>
                  </a:lnTo>
                  <a:lnTo>
                    <a:pt x="354" y="322"/>
                  </a:lnTo>
                  <a:lnTo>
                    <a:pt x="342" y="322"/>
                  </a:lnTo>
                  <a:lnTo>
                    <a:pt x="331" y="325"/>
                  </a:lnTo>
                  <a:lnTo>
                    <a:pt x="327" y="324"/>
                  </a:lnTo>
                  <a:lnTo>
                    <a:pt x="326" y="321"/>
                  </a:lnTo>
                  <a:lnTo>
                    <a:pt x="326" y="306"/>
                  </a:lnTo>
                  <a:lnTo>
                    <a:pt x="320" y="299"/>
                  </a:lnTo>
                  <a:lnTo>
                    <a:pt x="319" y="298"/>
                  </a:lnTo>
                  <a:lnTo>
                    <a:pt x="326" y="292"/>
                  </a:lnTo>
                  <a:lnTo>
                    <a:pt x="329" y="289"/>
                  </a:lnTo>
                  <a:lnTo>
                    <a:pt x="331" y="281"/>
                  </a:lnTo>
                  <a:lnTo>
                    <a:pt x="337" y="273"/>
                  </a:lnTo>
                  <a:lnTo>
                    <a:pt x="345" y="270"/>
                  </a:lnTo>
                  <a:lnTo>
                    <a:pt x="349" y="264"/>
                  </a:lnTo>
                  <a:lnTo>
                    <a:pt x="357" y="257"/>
                  </a:lnTo>
                  <a:lnTo>
                    <a:pt x="360" y="253"/>
                  </a:lnTo>
                  <a:lnTo>
                    <a:pt x="360" y="251"/>
                  </a:lnTo>
                  <a:lnTo>
                    <a:pt x="359" y="250"/>
                  </a:lnTo>
                  <a:lnTo>
                    <a:pt x="348" y="258"/>
                  </a:lnTo>
                  <a:lnTo>
                    <a:pt x="344" y="259"/>
                  </a:lnTo>
                  <a:lnTo>
                    <a:pt x="341" y="261"/>
                  </a:lnTo>
                  <a:lnTo>
                    <a:pt x="338" y="261"/>
                  </a:lnTo>
                  <a:lnTo>
                    <a:pt x="338" y="265"/>
                  </a:lnTo>
                  <a:lnTo>
                    <a:pt x="338" y="269"/>
                  </a:lnTo>
                  <a:lnTo>
                    <a:pt x="329" y="273"/>
                  </a:lnTo>
                  <a:lnTo>
                    <a:pt x="327" y="273"/>
                  </a:lnTo>
                  <a:lnTo>
                    <a:pt x="326" y="274"/>
                  </a:lnTo>
                  <a:lnTo>
                    <a:pt x="323" y="273"/>
                  </a:lnTo>
                  <a:lnTo>
                    <a:pt x="323" y="272"/>
                  </a:lnTo>
                  <a:lnTo>
                    <a:pt x="319" y="270"/>
                  </a:lnTo>
                  <a:lnTo>
                    <a:pt x="319" y="270"/>
                  </a:lnTo>
                  <a:lnTo>
                    <a:pt x="319" y="272"/>
                  </a:lnTo>
                  <a:lnTo>
                    <a:pt x="318" y="276"/>
                  </a:lnTo>
                  <a:lnTo>
                    <a:pt x="319" y="276"/>
                  </a:lnTo>
                  <a:lnTo>
                    <a:pt x="320" y="277"/>
                  </a:lnTo>
                  <a:lnTo>
                    <a:pt x="324" y="281"/>
                  </a:lnTo>
                  <a:lnTo>
                    <a:pt x="322" y="288"/>
                  </a:lnTo>
                  <a:lnTo>
                    <a:pt x="312" y="295"/>
                  </a:lnTo>
                  <a:lnTo>
                    <a:pt x="311" y="296"/>
                  </a:lnTo>
                  <a:lnTo>
                    <a:pt x="311" y="299"/>
                  </a:lnTo>
                  <a:lnTo>
                    <a:pt x="319" y="307"/>
                  </a:lnTo>
                  <a:lnTo>
                    <a:pt x="320" y="319"/>
                  </a:lnTo>
                  <a:lnTo>
                    <a:pt x="320" y="322"/>
                  </a:lnTo>
                  <a:lnTo>
                    <a:pt x="322" y="326"/>
                  </a:lnTo>
                  <a:lnTo>
                    <a:pt x="323" y="329"/>
                  </a:lnTo>
                  <a:lnTo>
                    <a:pt x="324" y="329"/>
                  </a:lnTo>
                  <a:lnTo>
                    <a:pt x="326" y="330"/>
                  </a:lnTo>
                  <a:lnTo>
                    <a:pt x="323" y="332"/>
                  </a:lnTo>
                  <a:lnTo>
                    <a:pt x="319" y="333"/>
                  </a:lnTo>
                  <a:lnTo>
                    <a:pt x="316" y="333"/>
                  </a:lnTo>
                  <a:lnTo>
                    <a:pt x="314" y="334"/>
                  </a:lnTo>
                  <a:lnTo>
                    <a:pt x="311" y="333"/>
                  </a:lnTo>
                  <a:lnTo>
                    <a:pt x="305" y="329"/>
                  </a:lnTo>
                  <a:lnTo>
                    <a:pt x="304" y="328"/>
                  </a:lnTo>
                  <a:lnTo>
                    <a:pt x="300" y="329"/>
                  </a:lnTo>
                  <a:lnTo>
                    <a:pt x="294" y="333"/>
                  </a:lnTo>
                  <a:lnTo>
                    <a:pt x="293" y="336"/>
                  </a:lnTo>
                  <a:lnTo>
                    <a:pt x="285" y="336"/>
                  </a:lnTo>
                  <a:lnTo>
                    <a:pt x="282" y="334"/>
                  </a:lnTo>
                  <a:lnTo>
                    <a:pt x="280" y="336"/>
                  </a:lnTo>
                  <a:lnTo>
                    <a:pt x="278" y="336"/>
                  </a:lnTo>
                  <a:lnTo>
                    <a:pt x="271" y="341"/>
                  </a:lnTo>
                  <a:lnTo>
                    <a:pt x="270" y="340"/>
                  </a:lnTo>
                  <a:lnTo>
                    <a:pt x="266" y="339"/>
                  </a:lnTo>
                  <a:lnTo>
                    <a:pt x="265" y="333"/>
                  </a:lnTo>
                  <a:lnTo>
                    <a:pt x="266" y="333"/>
                  </a:lnTo>
                  <a:lnTo>
                    <a:pt x="273" y="333"/>
                  </a:lnTo>
                  <a:lnTo>
                    <a:pt x="274" y="332"/>
                  </a:lnTo>
                  <a:lnTo>
                    <a:pt x="278" y="329"/>
                  </a:lnTo>
                  <a:lnTo>
                    <a:pt x="285" y="322"/>
                  </a:lnTo>
                  <a:lnTo>
                    <a:pt x="290" y="322"/>
                  </a:lnTo>
                  <a:lnTo>
                    <a:pt x="294" y="321"/>
                  </a:lnTo>
                  <a:lnTo>
                    <a:pt x="296" y="321"/>
                  </a:lnTo>
                  <a:lnTo>
                    <a:pt x="292" y="318"/>
                  </a:lnTo>
                  <a:lnTo>
                    <a:pt x="293" y="315"/>
                  </a:lnTo>
                  <a:lnTo>
                    <a:pt x="293" y="314"/>
                  </a:lnTo>
                  <a:lnTo>
                    <a:pt x="294" y="310"/>
                  </a:lnTo>
                  <a:lnTo>
                    <a:pt x="299" y="307"/>
                  </a:lnTo>
                  <a:lnTo>
                    <a:pt x="299" y="304"/>
                  </a:lnTo>
                  <a:lnTo>
                    <a:pt x="299" y="303"/>
                  </a:lnTo>
                  <a:lnTo>
                    <a:pt x="293" y="307"/>
                  </a:lnTo>
                  <a:lnTo>
                    <a:pt x="292" y="310"/>
                  </a:lnTo>
                  <a:lnTo>
                    <a:pt x="290" y="310"/>
                  </a:lnTo>
                  <a:lnTo>
                    <a:pt x="286" y="314"/>
                  </a:lnTo>
                  <a:lnTo>
                    <a:pt x="286" y="315"/>
                  </a:lnTo>
                  <a:lnTo>
                    <a:pt x="281" y="319"/>
                  </a:lnTo>
                  <a:lnTo>
                    <a:pt x="274" y="326"/>
                  </a:lnTo>
                  <a:lnTo>
                    <a:pt x="269" y="329"/>
                  </a:lnTo>
                  <a:lnTo>
                    <a:pt x="260" y="325"/>
                  </a:lnTo>
                  <a:lnTo>
                    <a:pt x="260" y="324"/>
                  </a:lnTo>
                  <a:lnTo>
                    <a:pt x="259" y="324"/>
                  </a:lnTo>
                  <a:lnTo>
                    <a:pt x="251" y="318"/>
                  </a:lnTo>
                  <a:lnTo>
                    <a:pt x="241" y="318"/>
                  </a:lnTo>
                  <a:lnTo>
                    <a:pt x="239" y="318"/>
                  </a:lnTo>
                  <a:lnTo>
                    <a:pt x="236" y="314"/>
                  </a:lnTo>
                  <a:lnTo>
                    <a:pt x="235" y="313"/>
                  </a:lnTo>
                  <a:lnTo>
                    <a:pt x="228" y="309"/>
                  </a:lnTo>
                  <a:lnTo>
                    <a:pt x="226" y="309"/>
                  </a:lnTo>
                  <a:lnTo>
                    <a:pt x="225" y="306"/>
                  </a:lnTo>
                  <a:lnTo>
                    <a:pt x="225" y="304"/>
                  </a:lnTo>
                  <a:lnTo>
                    <a:pt x="228" y="302"/>
                  </a:lnTo>
                  <a:lnTo>
                    <a:pt x="229" y="300"/>
                  </a:lnTo>
                  <a:lnTo>
                    <a:pt x="235" y="296"/>
                  </a:lnTo>
                  <a:lnTo>
                    <a:pt x="239" y="294"/>
                  </a:lnTo>
                  <a:lnTo>
                    <a:pt x="240" y="289"/>
                  </a:lnTo>
                  <a:lnTo>
                    <a:pt x="245" y="279"/>
                  </a:lnTo>
                  <a:lnTo>
                    <a:pt x="251" y="266"/>
                  </a:lnTo>
                  <a:lnTo>
                    <a:pt x="252" y="265"/>
                  </a:lnTo>
                  <a:lnTo>
                    <a:pt x="254" y="258"/>
                  </a:lnTo>
                  <a:lnTo>
                    <a:pt x="254" y="257"/>
                  </a:lnTo>
                  <a:lnTo>
                    <a:pt x="248" y="259"/>
                  </a:lnTo>
                  <a:lnTo>
                    <a:pt x="245" y="269"/>
                  </a:lnTo>
                  <a:lnTo>
                    <a:pt x="244" y="273"/>
                  </a:lnTo>
                  <a:lnTo>
                    <a:pt x="237" y="280"/>
                  </a:lnTo>
                  <a:lnTo>
                    <a:pt x="233" y="289"/>
                  </a:lnTo>
                  <a:lnTo>
                    <a:pt x="232" y="289"/>
                  </a:lnTo>
                  <a:lnTo>
                    <a:pt x="230" y="292"/>
                  </a:lnTo>
                  <a:lnTo>
                    <a:pt x="228" y="295"/>
                  </a:lnTo>
                  <a:lnTo>
                    <a:pt x="225" y="298"/>
                  </a:lnTo>
                  <a:lnTo>
                    <a:pt x="225" y="289"/>
                  </a:lnTo>
                  <a:lnTo>
                    <a:pt x="225" y="284"/>
                  </a:lnTo>
                  <a:lnTo>
                    <a:pt x="225" y="285"/>
                  </a:lnTo>
                  <a:lnTo>
                    <a:pt x="221" y="287"/>
                  </a:lnTo>
                  <a:lnTo>
                    <a:pt x="220" y="292"/>
                  </a:lnTo>
                  <a:lnTo>
                    <a:pt x="215" y="291"/>
                  </a:lnTo>
                  <a:lnTo>
                    <a:pt x="217" y="294"/>
                  </a:lnTo>
                  <a:lnTo>
                    <a:pt x="217" y="298"/>
                  </a:lnTo>
                  <a:lnTo>
                    <a:pt x="218" y="300"/>
                  </a:lnTo>
                  <a:lnTo>
                    <a:pt x="220" y="306"/>
                  </a:lnTo>
                  <a:lnTo>
                    <a:pt x="213" y="303"/>
                  </a:lnTo>
                  <a:lnTo>
                    <a:pt x="213" y="309"/>
                  </a:lnTo>
                  <a:lnTo>
                    <a:pt x="218" y="310"/>
                  </a:lnTo>
                  <a:lnTo>
                    <a:pt x="217" y="319"/>
                  </a:lnTo>
                  <a:lnTo>
                    <a:pt x="217" y="322"/>
                  </a:lnTo>
                  <a:lnTo>
                    <a:pt x="215" y="326"/>
                  </a:lnTo>
                  <a:lnTo>
                    <a:pt x="206" y="329"/>
                  </a:lnTo>
                  <a:lnTo>
                    <a:pt x="206" y="333"/>
                  </a:lnTo>
                  <a:lnTo>
                    <a:pt x="195" y="332"/>
                  </a:lnTo>
                  <a:lnTo>
                    <a:pt x="177" y="318"/>
                  </a:lnTo>
                  <a:lnTo>
                    <a:pt x="176" y="315"/>
                  </a:lnTo>
                  <a:lnTo>
                    <a:pt x="176" y="309"/>
                  </a:lnTo>
                  <a:lnTo>
                    <a:pt x="168" y="313"/>
                  </a:lnTo>
                  <a:lnTo>
                    <a:pt x="164" y="314"/>
                  </a:lnTo>
                  <a:lnTo>
                    <a:pt x="162" y="314"/>
                  </a:lnTo>
                  <a:lnTo>
                    <a:pt x="162" y="315"/>
                  </a:lnTo>
                  <a:lnTo>
                    <a:pt x="157" y="315"/>
                  </a:lnTo>
                  <a:lnTo>
                    <a:pt x="150" y="311"/>
                  </a:lnTo>
                  <a:lnTo>
                    <a:pt x="157" y="306"/>
                  </a:lnTo>
                  <a:lnTo>
                    <a:pt x="161" y="303"/>
                  </a:lnTo>
                  <a:lnTo>
                    <a:pt x="160" y="300"/>
                  </a:lnTo>
                  <a:lnTo>
                    <a:pt x="157" y="299"/>
                  </a:lnTo>
                  <a:lnTo>
                    <a:pt x="155" y="303"/>
                  </a:lnTo>
                  <a:lnTo>
                    <a:pt x="147" y="306"/>
                  </a:lnTo>
                  <a:lnTo>
                    <a:pt x="140" y="311"/>
                  </a:lnTo>
                  <a:lnTo>
                    <a:pt x="132" y="311"/>
                  </a:lnTo>
                  <a:lnTo>
                    <a:pt x="127" y="307"/>
                  </a:lnTo>
                  <a:lnTo>
                    <a:pt x="127" y="303"/>
                  </a:lnTo>
                  <a:lnTo>
                    <a:pt x="127" y="298"/>
                  </a:lnTo>
                  <a:lnTo>
                    <a:pt x="121" y="303"/>
                  </a:lnTo>
                  <a:lnTo>
                    <a:pt x="121" y="303"/>
                  </a:lnTo>
                  <a:lnTo>
                    <a:pt x="120" y="307"/>
                  </a:lnTo>
                  <a:lnTo>
                    <a:pt x="112" y="304"/>
                  </a:lnTo>
                  <a:lnTo>
                    <a:pt x="109" y="311"/>
                  </a:lnTo>
                  <a:lnTo>
                    <a:pt x="106" y="310"/>
                  </a:lnTo>
                  <a:lnTo>
                    <a:pt x="98" y="307"/>
                  </a:lnTo>
                  <a:lnTo>
                    <a:pt x="96" y="314"/>
                  </a:lnTo>
                  <a:lnTo>
                    <a:pt x="83" y="321"/>
                  </a:lnTo>
                  <a:lnTo>
                    <a:pt x="82" y="322"/>
                  </a:lnTo>
                  <a:lnTo>
                    <a:pt x="74" y="322"/>
                  </a:lnTo>
                  <a:lnTo>
                    <a:pt x="72" y="322"/>
                  </a:lnTo>
                  <a:lnTo>
                    <a:pt x="68" y="324"/>
                  </a:lnTo>
                  <a:lnTo>
                    <a:pt x="66" y="311"/>
                  </a:lnTo>
                  <a:lnTo>
                    <a:pt x="64" y="304"/>
                  </a:lnTo>
                  <a:lnTo>
                    <a:pt x="60" y="307"/>
                  </a:lnTo>
                  <a:lnTo>
                    <a:pt x="52" y="313"/>
                  </a:lnTo>
                  <a:lnTo>
                    <a:pt x="49" y="313"/>
                  </a:lnTo>
                  <a:lnTo>
                    <a:pt x="46" y="311"/>
                  </a:lnTo>
                  <a:lnTo>
                    <a:pt x="48" y="307"/>
                  </a:lnTo>
                  <a:lnTo>
                    <a:pt x="49" y="304"/>
                  </a:lnTo>
                  <a:lnTo>
                    <a:pt x="53" y="304"/>
                  </a:lnTo>
                  <a:lnTo>
                    <a:pt x="55" y="303"/>
                  </a:lnTo>
                  <a:lnTo>
                    <a:pt x="53" y="302"/>
                  </a:lnTo>
                  <a:lnTo>
                    <a:pt x="49" y="298"/>
                  </a:lnTo>
                  <a:lnTo>
                    <a:pt x="44" y="299"/>
                  </a:lnTo>
                  <a:lnTo>
                    <a:pt x="37" y="294"/>
                  </a:lnTo>
                  <a:lnTo>
                    <a:pt x="34" y="292"/>
                  </a:lnTo>
                  <a:lnTo>
                    <a:pt x="33" y="292"/>
                  </a:lnTo>
                  <a:lnTo>
                    <a:pt x="37" y="287"/>
                  </a:lnTo>
                  <a:lnTo>
                    <a:pt x="37" y="285"/>
                  </a:lnTo>
                  <a:lnTo>
                    <a:pt x="41" y="287"/>
                  </a:lnTo>
                  <a:lnTo>
                    <a:pt x="44" y="287"/>
                  </a:lnTo>
                  <a:lnTo>
                    <a:pt x="49" y="291"/>
                  </a:lnTo>
                  <a:lnTo>
                    <a:pt x="51" y="292"/>
                  </a:lnTo>
                  <a:lnTo>
                    <a:pt x="56" y="296"/>
                  </a:lnTo>
                  <a:lnTo>
                    <a:pt x="59" y="291"/>
                  </a:lnTo>
                  <a:lnTo>
                    <a:pt x="51" y="283"/>
                  </a:lnTo>
                  <a:lnTo>
                    <a:pt x="46" y="279"/>
                  </a:lnTo>
                  <a:lnTo>
                    <a:pt x="40" y="279"/>
                  </a:lnTo>
                  <a:lnTo>
                    <a:pt x="26" y="277"/>
                  </a:lnTo>
                  <a:lnTo>
                    <a:pt x="31" y="273"/>
                  </a:lnTo>
                  <a:lnTo>
                    <a:pt x="30" y="272"/>
                  </a:lnTo>
                  <a:lnTo>
                    <a:pt x="30" y="270"/>
                  </a:lnTo>
                  <a:lnTo>
                    <a:pt x="23" y="264"/>
                  </a:lnTo>
                  <a:lnTo>
                    <a:pt x="36" y="259"/>
                  </a:lnTo>
                  <a:lnTo>
                    <a:pt x="41" y="258"/>
                  </a:lnTo>
                  <a:lnTo>
                    <a:pt x="48" y="258"/>
                  </a:lnTo>
                  <a:lnTo>
                    <a:pt x="55" y="259"/>
                  </a:lnTo>
                  <a:lnTo>
                    <a:pt x="56" y="255"/>
                  </a:lnTo>
                  <a:lnTo>
                    <a:pt x="57" y="251"/>
                  </a:lnTo>
                  <a:lnTo>
                    <a:pt x="59" y="251"/>
                  </a:lnTo>
                  <a:lnTo>
                    <a:pt x="64" y="251"/>
                  </a:lnTo>
                  <a:lnTo>
                    <a:pt x="67" y="258"/>
                  </a:lnTo>
                  <a:lnTo>
                    <a:pt x="68" y="257"/>
                  </a:lnTo>
                  <a:lnTo>
                    <a:pt x="67" y="251"/>
                  </a:lnTo>
                  <a:lnTo>
                    <a:pt x="79" y="247"/>
                  </a:lnTo>
                  <a:lnTo>
                    <a:pt x="83" y="247"/>
                  </a:lnTo>
                  <a:lnTo>
                    <a:pt x="94" y="250"/>
                  </a:lnTo>
                  <a:lnTo>
                    <a:pt x="97" y="251"/>
                  </a:lnTo>
                  <a:lnTo>
                    <a:pt x="100" y="253"/>
                  </a:lnTo>
                  <a:lnTo>
                    <a:pt x="105" y="253"/>
                  </a:lnTo>
                  <a:lnTo>
                    <a:pt x="106" y="253"/>
                  </a:lnTo>
                  <a:lnTo>
                    <a:pt x="112" y="253"/>
                  </a:lnTo>
                  <a:lnTo>
                    <a:pt x="113" y="253"/>
                  </a:lnTo>
                  <a:lnTo>
                    <a:pt x="112" y="250"/>
                  </a:lnTo>
                  <a:lnTo>
                    <a:pt x="106" y="247"/>
                  </a:lnTo>
                  <a:lnTo>
                    <a:pt x="104" y="246"/>
                  </a:lnTo>
                  <a:lnTo>
                    <a:pt x="86" y="242"/>
                  </a:lnTo>
                  <a:lnTo>
                    <a:pt x="82" y="240"/>
                  </a:lnTo>
                  <a:lnTo>
                    <a:pt x="81" y="240"/>
                  </a:lnTo>
                  <a:lnTo>
                    <a:pt x="72" y="243"/>
                  </a:lnTo>
                  <a:lnTo>
                    <a:pt x="70" y="243"/>
                  </a:lnTo>
                  <a:lnTo>
                    <a:pt x="63" y="243"/>
                  </a:lnTo>
                  <a:lnTo>
                    <a:pt x="52" y="243"/>
                  </a:lnTo>
                  <a:lnTo>
                    <a:pt x="51" y="249"/>
                  </a:lnTo>
                  <a:lnTo>
                    <a:pt x="42" y="251"/>
                  </a:lnTo>
                  <a:lnTo>
                    <a:pt x="38" y="250"/>
                  </a:lnTo>
                  <a:lnTo>
                    <a:pt x="41" y="246"/>
                  </a:lnTo>
                  <a:lnTo>
                    <a:pt x="33" y="247"/>
                  </a:lnTo>
                  <a:lnTo>
                    <a:pt x="34" y="235"/>
                  </a:lnTo>
                  <a:lnTo>
                    <a:pt x="44" y="238"/>
                  </a:lnTo>
                  <a:lnTo>
                    <a:pt x="45" y="231"/>
                  </a:lnTo>
                  <a:lnTo>
                    <a:pt x="52" y="229"/>
                  </a:lnTo>
                  <a:lnTo>
                    <a:pt x="52" y="228"/>
                  </a:lnTo>
                  <a:lnTo>
                    <a:pt x="51" y="225"/>
                  </a:lnTo>
                  <a:lnTo>
                    <a:pt x="46" y="225"/>
                  </a:lnTo>
                  <a:lnTo>
                    <a:pt x="31" y="229"/>
                  </a:lnTo>
                  <a:lnTo>
                    <a:pt x="30" y="224"/>
                  </a:lnTo>
                  <a:lnTo>
                    <a:pt x="41" y="219"/>
                  </a:lnTo>
                  <a:lnTo>
                    <a:pt x="48" y="219"/>
                  </a:lnTo>
                  <a:lnTo>
                    <a:pt x="55" y="219"/>
                  </a:lnTo>
                  <a:lnTo>
                    <a:pt x="56" y="220"/>
                  </a:lnTo>
                  <a:lnTo>
                    <a:pt x="63" y="220"/>
                  </a:lnTo>
                  <a:lnTo>
                    <a:pt x="64" y="214"/>
                  </a:lnTo>
                  <a:lnTo>
                    <a:pt x="78" y="221"/>
                  </a:lnTo>
                  <a:lnTo>
                    <a:pt x="78" y="217"/>
                  </a:lnTo>
                  <a:lnTo>
                    <a:pt x="87" y="220"/>
                  </a:lnTo>
                  <a:lnTo>
                    <a:pt x="86" y="225"/>
                  </a:lnTo>
                  <a:lnTo>
                    <a:pt x="86" y="227"/>
                  </a:lnTo>
                  <a:lnTo>
                    <a:pt x="93" y="229"/>
                  </a:lnTo>
                  <a:lnTo>
                    <a:pt x="97" y="231"/>
                  </a:lnTo>
                  <a:lnTo>
                    <a:pt x="98" y="232"/>
                  </a:lnTo>
                  <a:lnTo>
                    <a:pt x="106" y="232"/>
                  </a:lnTo>
                  <a:lnTo>
                    <a:pt x="108" y="232"/>
                  </a:lnTo>
                  <a:lnTo>
                    <a:pt x="113" y="228"/>
                  </a:lnTo>
                  <a:lnTo>
                    <a:pt x="121" y="224"/>
                  </a:lnTo>
                  <a:lnTo>
                    <a:pt x="130" y="227"/>
                  </a:lnTo>
                  <a:lnTo>
                    <a:pt x="130" y="227"/>
                  </a:lnTo>
                  <a:lnTo>
                    <a:pt x="136" y="232"/>
                  </a:lnTo>
                  <a:lnTo>
                    <a:pt x="138" y="231"/>
                  </a:lnTo>
                  <a:lnTo>
                    <a:pt x="138" y="229"/>
                  </a:lnTo>
                  <a:lnTo>
                    <a:pt x="139" y="228"/>
                  </a:lnTo>
                  <a:lnTo>
                    <a:pt x="135" y="227"/>
                  </a:lnTo>
                  <a:lnTo>
                    <a:pt x="135" y="223"/>
                  </a:lnTo>
                  <a:lnTo>
                    <a:pt x="131" y="217"/>
                  </a:lnTo>
                  <a:lnTo>
                    <a:pt x="128" y="216"/>
                  </a:lnTo>
                  <a:lnTo>
                    <a:pt x="126" y="214"/>
                  </a:lnTo>
                  <a:lnTo>
                    <a:pt x="124" y="214"/>
                  </a:lnTo>
                  <a:lnTo>
                    <a:pt x="113" y="219"/>
                  </a:lnTo>
                  <a:lnTo>
                    <a:pt x="113" y="220"/>
                  </a:lnTo>
                  <a:lnTo>
                    <a:pt x="109" y="225"/>
                  </a:lnTo>
                  <a:lnTo>
                    <a:pt x="106" y="225"/>
                  </a:lnTo>
                  <a:lnTo>
                    <a:pt x="100" y="224"/>
                  </a:lnTo>
                  <a:lnTo>
                    <a:pt x="96" y="224"/>
                  </a:lnTo>
                  <a:lnTo>
                    <a:pt x="91" y="221"/>
                  </a:lnTo>
                  <a:lnTo>
                    <a:pt x="97" y="216"/>
                  </a:lnTo>
                  <a:lnTo>
                    <a:pt x="97" y="216"/>
                  </a:lnTo>
                  <a:lnTo>
                    <a:pt x="91" y="214"/>
                  </a:lnTo>
                  <a:lnTo>
                    <a:pt x="83" y="213"/>
                  </a:lnTo>
                  <a:lnTo>
                    <a:pt x="72" y="210"/>
                  </a:lnTo>
                  <a:lnTo>
                    <a:pt x="67" y="208"/>
                  </a:lnTo>
                  <a:lnTo>
                    <a:pt x="63" y="206"/>
                  </a:lnTo>
                  <a:lnTo>
                    <a:pt x="60" y="205"/>
                  </a:lnTo>
                  <a:lnTo>
                    <a:pt x="59" y="205"/>
                  </a:lnTo>
                  <a:lnTo>
                    <a:pt x="59" y="201"/>
                  </a:lnTo>
                  <a:lnTo>
                    <a:pt x="60" y="199"/>
                  </a:lnTo>
                  <a:lnTo>
                    <a:pt x="61" y="194"/>
                  </a:lnTo>
                  <a:lnTo>
                    <a:pt x="70" y="199"/>
                  </a:lnTo>
                  <a:lnTo>
                    <a:pt x="75" y="199"/>
                  </a:lnTo>
                  <a:lnTo>
                    <a:pt x="76" y="195"/>
                  </a:lnTo>
                  <a:lnTo>
                    <a:pt x="70" y="190"/>
                  </a:lnTo>
                  <a:lnTo>
                    <a:pt x="66" y="187"/>
                  </a:lnTo>
                  <a:lnTo>
                    <a:pt x="85" y="189"/>
                  </a:lnTo>
                  <a:lnTo>
                    <a:pt x="89" y="183"/>
                  </a:lnTo>
                  <a:lnTo>
                    <a:pt x="78" y="183"/>
                  </a:lnTo>
                  <a:lnTo>
                    <a:pt x="70" y="182"/>
                  </a:lnTo>
                  <a:lnTo>
                    <a:pt x="59" y="180"/>
                  </a:lnTo>
                  <a:lnTo>
                    <a:pt x="38" y="186"/>
                  </a:lnTo>
                  <a:lnTo>
                    <a:pt x="36" y="183"/>
                  </a:lnTo>
                  <a:lnTo>
                    <a:pt x="37" y="179"/>
                  </a:lnTo>
                  <a:lnTo>
                    <a:pt x="42" y="176"/>
                  </a:lnTo>
                  <a:lnTo>
                    <a:pt x="59" y="176"/>
                  </a:lnTo>
                  <a:lnTo>
                    <a:pt x="64" y="176"/>
                  </a:lnTo>
                  <a:lnTo>
                    <a:pt x="74" y="178"/>
                  </a:lnTo>
                  <a:lnTo>
                    <a:pt x="81" y="178"/>
                  </a:lnTo>
                  <a:lnTo>
                    <a:pt x="85" y="178"/>
                  </a:lnTo>
                  <a:lnTo>
                    <a:pt x="87" y="175"/>
                  </a:lnTo>
                  <a:lnTo>
                    <a:pt x="87" y="172"/>
                  </a:lnTo>
                  <a:lnTo>
                    <a:pt x="76" y="169"/>
                  </a:lnTo>
                  <a:lnTo>
                    <a:pt x="67" y="168"/>
                  </a:lnTo>
                  <a:lnTo>
                    <a:pt x="57" y="168"/>
                  </a:lnTo>
                  <a:lnTo>
                    <a:pt x="48" y="168"/>
                  </a:lnTo>
                  <a:lnTo>
                    <a:pt x="44" y="165"/>
                  </a:lnTo>
                  <a:lnTo>
                    <a:pt x="41" y="164"/>
                  </a:lnTo>
                  <a:lnTo>
                    <a:pt x="40" y="159"/>
                  </a:lnTo>
                  <a:lnTo>
                    <a:pt x="42" y="154"/>
                  </a:lnTo>
                  <a:lnTo>
                    <a:pt x="44" y="148"/>
                  </a:lnTo>
                  <a:lnTo>
                    <a:pt x="45" y="142"/>
                  </a:lnTo>
                  <a:lnTo>
                    <a:pt x="45" y="141"/>
                  </a:lnTo>
                  <a:lnTo>
                    <a:pt x="52" y="139"/>
                  </a:lnTo>
                  <a:lnTo>
                    <a:pt x="56" y="142"/>
                  </a:lnTo>
                  <a:lnTo>
                    <a:pt x="57" y="145"/>
                  </a:lnTo>
                  <a:lnTo>
                    <a:pt x="59" y="148"/>
                  </a:lnTo>
                  <a:lnTo>
                    <a:pt x="63" y="152"/>
                  </a:lnTo>
                  <a:lnTo>
                    <a:pt x="64" y="150"/>
                  </a:lnTo>
                  <a:lnTo>
                    <a:pt x="70" y="149"/>
                  </a:lnTo>
                  <a:lnTo>
                    <a:pt x="64" y="145"/>
                  </a:lnTo>
                  <a:lnTo>
                    <a:pt x="64" y="141"/>
                  </a:lnTo>
                  <a:lnTo>
                    <a:pt x="71" y="139"/>
                  </a:lnTo>
                  <a:lnTo>
                    <a:pt x="75" y="139"/>
                  </a:lnTo>
                  <a:lnTo>
                    <a:pt x="75" y="138"/>
                  </a:lnTo>
                  <a:lnTo>
                    <a:pt x="68" y="137"/>
                  </a:lnTo>
                  <a:lnTo>
                    <a:pt x="61" y="137"/>
                  </a:lnTo>
                  <a:lnTo>
                    <a:pt x="59" y="137"/>
                  </a:lnTo>
                  <a:lnTo>
                    <a:pt x="57" y="137"/>
                  </a:lnTo>
                  <a:lnTo>
                    <a:pt x="59" y="134"/>
                  </a:lnTo>
                  <a:lnTo>
                    <a:pt x="64" y="129"/>
                  </a:lnTo>
                  <a:lnTo>
                    <a:pt x="68" y="126"/>
                  </a:lnTo>
                  <a:lnTo>
                    <a:pt x="78" y="126"/>
                  </a:lnTo>
                  <a:lnTo>
                    <a:pt x="85" y="127"/>
                  </a:lnTo>
                  <a:lnTo>
                    <a:pt x="90" y="126"/>
                  </a:lnTo>
                  <a:lnTo>
                    <a:pt x="91" y="124"/>
                  </a:lnTo>
                  <a:lnTo>
                    <a:pt x="93" y="120"/>
                  </a:lnTo>
                  <a:lnTo>
                    <a:pt x="90" y="116"/>
                  </a:lnTo>
                  <a:lnTo>
                    <a:pt x="94" y="111"/>
                  </a:lnTo>
                  <a:lnTo>
                    <a:pt x="100" y="107"/>
                  </a:lnTo>
                  <a:lnTo>
                    <a:pt x="106" y="107"/>
                  </a:lnTo>
                  <a:lnTo>
                    <a:pt x="106" y="107"/>
                  </a:lnTo>
                  <a:lnTo>
                    <a:pt x="112" y="109"/>
                  </a:lnTo>
                  <a:lnTo>
                    <a:pt x="120" y="112"/>
                  </a:lnTo>
                  <a:lnTo>
                    <a:pt x="130" y="116"/>
                  </a:lnTo>
                  <a:lnTo>
                    <a:pt x="134" y="118"/>
                  </a:lnTo>
                  <a:lnTo>
                    <a:pt x="135" y="123"/>
                  </a:lnTo>
                  <a:lnTo>
                    <a:pt x="136" y="126"/>
                  </a:lnTo>
                  <a:lnTo>
                    <a:pt x="130" y="129"/>
                  </a:lnTo>
                  <a:lnTo>
                    <a:pt x="123" y="133"/>
                  </a:lnTo>
                  <a:lnTo>
                    <a:pt x="124" y="134"/>
                  </a:lnTo>
                  <a:lnTo>
                    <a:pt x="127" y="137"/>
                  </a:lnTo>
                  <a:lnTo>
                    <a:pt x="131" y="133"/>
                  </a:lnTo>
                  <a:lnTo>
                    <a:pt x="142" y="131"/>
                  </a:lnTo>
                  <a:lnTo>
                    <a:pt x="151" y="131"/>
                  </a:lnTo>
                  <a:lnTo>
                    <a:pt x="153" y="131"/>
                  </a:lnTo>
                  <a:lnTo>
                    <a:pt x="162" y="131"/>
                  </a:lnTo>
                  <a:lnTo>
                    <a:pt x="166" y="133"/>
                  </a:lnTo>
                  <a:lnTo>
                    <a:pt x="162" y="145"/>
                  </a:lnTo>
                  <a:lnTo>
                    <a:pt x="160" y="153"/>
                  </a:lnTo>
                  <a:lnTo>
                    <a:pt x="158" y="157"/>
                  </a:lnTo>
                  <a:lnTo>
                    <a:pt x="162" y="157"/>
                  </a:lnTo>
                  <a:lnTo>
                    <a:pt x="166" y="149"/>
                  </a:lnTo>
                  <a:lnTo>
                    <a:pt x="168" y="148"/>
                  </a:lnTo>
                  <a:lnTo>
                    <a:pt x="172" y="139"/>
                  </a:lnTo>
                  <a:lnTo>
                    <a:pt x="176" y="137"/>
                  </a:lnTo>
                  <a:lnTo>
                    <a:pt x="177" y="138"/>
                  </a:lnTo>
                  <a:lnTo>
                    <a:pt x="179" y="139"/>
                  </a:lnTo>
                  <a:lnTo>
                    <a:pt x="180" y="148"/>
                  </a:lnTo>
                  <a:lnTo>
                    <a:pt x="184" y="153"/>
                  </a:lnTo>
                  <a:lnTo>
                    <a:pt x="190" y="157"/>
                  </a:lnTo>
                  <a:lnTo>
                    <a:pt x="191" y="156"/>
                  </a:lnTo>
                  <a:lnTo>
                    <a:pt x="194" y="154"/>
                  </a:lnTo>
                  <a:lnTo>
                    <a:pt x="190" y="145"/>
                  </a:lnTo>
                  <a:lnTo>
                    <a:pt x="188" y="142"/>
                  </a:lnTo>
                  <a:lnTo>
                    <a:pt x="187" y="139"/>
                  </a:lnTo>
                  <a:lnTo>
                    <a:pt x="195" y="139"/>
                  </a:lnTo>
                  <a:lnTo>
                    <a:pt x="196" y="139"/>
                  </a:lnTo>
                  <a:lnTo>
                    <a:pt x="206" y="139"/>
                  </a:lnTo>
                  <a:lnTo>
                    <a:pt x="209" y="139"/>
                  </a:lnTo>
                  <a:lnTo>
                    <a:pt x="220" y="149"/>
                  </a:lnTo>
                  <a:lnTo>
                    <a:pt x="228" y="152"/>
                  </a:lnTo>
                  <a:lnTo>
                    <a:pt x="232" y="153"/>
                  </a:lnTo>
                  <a:lnTo>
                    <a:pt x="235" y="152"/>
                  </a:lnTo>
                  <a:lnTo>
                    <a:pt x="243" y="146"/>
                  </a:lnTo>
                  <a:lnTo>
                    <a:pt x="244" y="145"/>
                  </a:lnTo>
                  <a:lnTo>
                    <a:pt x="251" y="141"/>
                  </a:lnTo>
                  <a:lnTo>
                    <a:pt x="251" y="139"/>
                  </a:lnTo>
                  <a:lnTo>
                    <a:pt x="250" y="139"/>
                  </a:lnTo>
                  <a:lnTo>
                    <a:pt x="247" y="138"/>
                  </a:lnTo>
                  <a:lnTo>
                    <a:pt x="258" y="139"/>
                  </a:lnTo>
                  <a:lnTo>
                    <a:pt x="266" y="142"/>
                  </a:lnTo>
                  <a:lnTo>
                    <a:pt x="269" y="145"/>
                  </a:lnTo>
                  <a:lnTo>
                    <a:pt x="270" y="148"/>
                  </a:lnTo>
                  <a:lnTo>
                    <a:pt x="275" y="141"/>
                  </a:lnTo>
                  <a:lnTo>
                    <a:pt x="270" y="139"/>
                  </a:lnTo>
                  <a:lnTo>
                    <a:pt x="260" y="135"/>
                  </a:lnTo>
                  <a:lnTo>
                    <a:pt x="260" y="130"/>
                  </a:lnTo>
                  <a:lnTo>
                    <a:pt x="256" y="133"/>
                  </a:lnTo>
                  <a:lnTo>
                    <a:pt x="243" y="131"/>
                  </a:lnTo>
                  <a:lnTo>
                    <a:pt x="241" y="134"/>
                  </a:lnTo>
                  <a:lnTo>
                    <a:pt x="239" y="138"/>
                  </a:lnTo>
                  <a:lnTo>
                    <a:pt x="236" y="141"/>
                  </a:lnTo>
                  <a:lnTo>
                    <a:pt x="233" y="144"/>
                  </a:lnTo>
                  <a:lnTo>
                    <a:pt x="225" y="142"/>
                  </a:lnTo>
                  <a:lnTo>
                    <a:pt x="218" y="137"/>
                  </a:lnTo>
                  <a:lnTo>
                    <a:pt x="213" y="133"/>
                  </a:lnTo>
                  <a:lnTo>
                    <a:pt x="206" y="133"/>
                  </a:lnTo>
                  <a:lnTo>
                    <a:pt x="203" y="131"/>
                  </a:lnTo>
                  <a:lnTo>
                    <a:pt x="195" y="134"/>
                  </a:lnTo>
                  <a:lnTo>
                    <a:pt x="190" y="134"/>
                  </a:lnTo>
                  <a:lnTo>
                    <a:pt x="183" y="129"/>
                  </a:lnTo>
                  <a:lnTo>
                    <a:pt x="180" y="126"/>
                  </a:lnTo>
                  <a:lnTo>
                    <a:pt x="170" y="123"/>
                  </a:lnTo>
                  <a:lnTo>
                    <a:pt x="161" y="122"/>
                  </a:lnTo>
                  <a:lnTo>
                    <a:pt x="150" y="126"/>
                  </a:lnTo>
                  <a:lnTo>
                    <a:pt x="146" y="115"/>
                  </a:lnTo>
                  <a:lnTo>
                    <a:pt x="170" y="119"/>
                  </a:lnTo>
                  <a:lnTo>
                    <a:pt x="172" y="116"/>
                  </a:lnTo>
                  <a:lnTo>
                    <a:pt x="173" y="115"/>
                  </a:lnTo>
                  <a:lnTo>
                    <a:pt x="162" y="111"/>
                  </a:lnTo>
                  <a:lnTo>
                    <a:pt x="155" y="109"/>
                  </a:lnTo>
                  <a:lnTo>
                    <a:pt x="142" y="109"/>
                  </a:lnTo>
                  <a:lnTo>
                    <a:pt x="132" y="108"/>
                  </a:lnTo>
                  <a:lnTo>
                    <a:pt x="117" y="104"/>
                  </a:lnTo>
                  <a:lnTo>
                    <a:pt x="112" y="101"/>
                  </a:lnTo>
                  <a:lnTo>
                    <a:pt x="108" y="100"/>
                  </a:lnTo>
                  <a:lnTo>
                    <a:pt x="106" y="100"/>
                  </a:lnTo>
                  <a:lnTo>
                    <a:pt x="104" y="99"/>
                  </a:lnTo>
                  <a:lnTo>
                    <a:pt x="96" y="101"/>
                  </a:lnTo>
                  <a:lnTo>
                    <a:pt x="87" y="103"/>
                  </a:lnTo>
                  <a:lnTo>
                    <a:pt x="78" y="101"/>
                  </a:lnTo>
                  <a:lnTo>
                    <a:pt x="76" y="101"/>
                  </a:lnTo>
                  <a:lnTo>
                    <a:pt x="71" y="101"/>
                  </a:lnTo>
                  <a:lnTo>
                    <a:pt x="71" y="96"/>
                  </a:lnTo>
                  <a:lnTo>
                    <a:pt x="71" y="94"/>
                  </a:lnTo>
                  <a:lnTo>
                    <a:pt x="79" y="82"/>
                  </a:lnTo>
                  <a:lnTo>
                    <a:pt x="86" y="86"/>
                  </a:lnTo>
                  <a:lnTo>
                    <a:pt x="93" y="85"/>
                  </a:lnTo>
                  <a:lnTo>
                    <a:pt x="100" y="74"/>
                  </a:lnTo>
                  <a:lnTo>
                    <a:pt x="106" y="77"/>
                  </a:lnTo>
                  <a:lnTo>
                    <a:pt x="108" y="77"/>
                  </a:lnTo>
                  <a:lnTo>
                    <a:pt x="106" y="75"/>
                  </a:lnTo>
                  <a:lnTo>
                    <a:pt x="98" y="70"/>
                  </a:lnTo>
                  <a:lnTo>
                    <a:pt x="94" y="56"/>
                  </a:lnTo>
                  <a:lnTo>
                    <a:pt x="90" y="49"/>
                  </a:lnTo>
                  <a:lnTo>
                    <a:pt x="75" y="47"/>
                  </a:lnTo>
                  <a:lnTo>
                    <a:pt x="75" y="41"/>
                  </a:lnTo>
                  <a:lnTo>
                    <a:pt x="82" y="41"/>
                  </a:lnTo>
                  <a:lnTo>
                    <a:pt x="74" y="34"/>
                  </a:lnTo>
                  <a:lnTo>
                    <a:pt x="76" y="25"/>
                  </a:lnTo>
                  <a:lnTo>
                    <a:pt x="90" y="24"/>
                  </a:lnTo>
                  <a:lnTo>
                    <a:pt x="94" y="33"/>
                  </a:lnTo>
                  <a:lnTo>
                    <a:pt x="102" y="39"/>
                  </a:lnTo>
                  <a:lnTo>
                    <a:pt x="98" y="44"/>
                  </a:lnTo>
                  <a:lnTo>
                    <a:pt x="106" y="56"/>
                  </a:lnTo>
                  <a:lnTo>
                    <a:pt x="113" y="66"/>
                  </a:lnTo>
                  <a:lnTo>
                    <a:pt x="115" y="75"/>
                  </a:lnTo>
                  <a:lnTo>
                    <a:pt x="115" y="77"/>
                  </a:lnTo>
                  <a:lnTo>
                    <a:pt x="117" y="74"/>
                  </a:lnTo>
                  <a:lnTo>
                    <a:pt x="120" y="73"/>
                  </a:lnTo>
                  <a:lnTo>
                    <a:pt x="121" y="73"/>
                  </a:lnTo>
                  <a:lnTo>
                    <a:pt x="121" y="64"/>
                  </a:lnTo>
                  <a:lnTo>
                    <a:pt x="126" y="66"/>
                  </a:lnTo>
                  <a:lnTo>
                    <a:pt x="130" y="67"/>
                  </a:lnTo>
                  <a:lnTo>
                    <a:pt x="130" y="63"/>
                  </a:lnTo>
                  <a:lnTo>
                    <a:pt x="128" y="60"/>
                  </a:lnTo>
                  <a:lnTo>
                    <a:pt x="127" y="58"/>
                  </a:lnTo>
                  <a:lnTo>
                    <a:pt x="116" y="52"/>
                  </a:lnTo>
                  <a:lnTo>
                    <a:pt x="111" y="47"/>
                  </a:lnTo>
                  <a:lnTo>
                    <a:pt x="120" y="33"/>
                  </a:lnTo>
                  <a:lnTo>
                    <a:pt x="127" y="34"/>
                  </a:lnTo>
                  <a:lnTo>
                    <a:pt x="131" y="41"/>
                  </a:lnTo>
                  <a:lnTo>
                    <a:pt x="139" y="41"/>
                  </a:lnTo>
                  <a:lnTo>
                    <a:pt x="140" y="41"/>
                  </a:lnTo>
                  <a:lnTo>
                    <a:pt x="140" y="49"/>
                  </a:lnTo>
                  <a:lnTo>
                    <a:pt x="142" y="58"/>
                  </a:lnTo>
                  <a:lnTo>
                    <a:pt x="146" y="64"/>
                  </a:lnTo>
                  <a:lnTo>
                    <a:pt x="150" y="63"/>
                  </a:lnTo>
                  <a:lnTo>
                    <a:pt x="149" y="54"/>
                  </a:lnTo>
                  <a:lnTo>
                    <a:pt x="147" y="47"/>
                  </a:lnTo>
                  <a:lnTo>
                    <a:pt x="147" y="41"/>
                  </a:lnTo>
                  <a:lnTo>
                    <a:pt x="157" y="41"/>
                  </a:lnTo>
                  <a:lnTo>
                    <a:pt x="166" y="40"/>
                  </a:lnTo>
                  <a:lnTo>
                    <a:pt x="170" y="41"/>
                  </a:lnTo>
                  <a:lnTo>
                    <a:pt x="173" y="48"/>
                  </a:lnTo>
                  <a:lnTo>
                    <a:pt x="172" y="56"/>
                  </a:lnTo>
                  <a:lnTo>
                    <a:pt x="169" y="63"/>
                  </a:lnTo>
                  <a:lnTo>
                    <a:pt x="164" y="74"/>
                  </a:lnTo>
                  <a:lnTo>
                    <a:pt x="161" y="77"/>
                  </a:lnTo>
                  <a:lnTo>
                    <a:pt x="157" y="84"/>
                  </a:lnTo>
                  <a:lnTo>
                    <a:pt x="158" y="85"/>
                  </a:lnTo>
                  <a:lnTo>
                    <a:pt x="162" y="88"/>
                  </a:lnTo>
                  <a:lnTo>
                    <a:pt x="168" y="79"/>
                  </a:lnTo>
                  <a:lnTo>
                    <a:pt x="179" y="64"/>
                  </a:lnTo>
                  <a:lnTo>
                    <a:pt x="183" y="58"/>
                  </a:lnTo>
                  <a:lnTo>
                    <a:pt x="187" y="60"/>
                  </a:lnTo>
                  <a:lnTo>
                    <a:pt x="191" y="69"/>
                  </a:lnTo>
                  <a:lnTo>
                    <a:pt x="187" y="77"/>
                  </a:lnTo>
                  <a:lnTo>
                    <a:pt x="194" y="75"/>
                  </a:lnTo>
                  <a:lnTo>
                    <a:pt x="196" y="74"/>
                  </a:lnTo>
                  <a:lnTo>
                    <a:pt x="198" y="74"/>
                  </a:lnTo>
                  <a:lnTo>
                    <a:pt x="206" y="75"/>
                  </a:lnTo>
                  <a:lnTo>
                    <a:pt x="211" y="78"/>
                  </a:lnTo>
                  <a:lnTo>
                    <a:pt x="217" y="79"/>
                  </a:lnTo>
                  <a:lnTo>
                    <a:pt x="218" y="79"/>
                  </a:lnTo>
                  <a:lnTo>
                    <a:pt x="220" y="75"/>
                  </a:lnTo>
                  <a:lnTo>
                    <a:pt x="211" y="73"/>
                  </a:lnTo>
                  <a:lnTo>
                    <a:pt x="200" y="67"/>
                  </a:lnTo>
                  <a:lnTo>
                    <a:pt x="195" y="60"/>
                  </a:lnTo>
                  <a:lnTo>
                    <a:pt x="195" y="59"/>
                  </a:lnTo>
                  <a:lnTo>
                    <a:pt x="192" y="54"/>
                  </a:lnTo>
                  <a:lnTo>
                    <a:pt x="191" y="51"/>
                  </a:lnTo>
                  <a:lnTo>
                    <a:pt x="187" y="47"/>
                  </a:lnTo>
                  <a:lnTo>
                    <a:pt x="184" y="43"/>
                  </a:lnTo>
                  <a:lnTo>
                    <a:pt x="183" y="41"/>
                  </a:lnTo>
                  <a:lnTo>
                    <a:pt x="183" y="39"/>
                  </a:lnTo>
                  <a:lnTo>
                    <a:pt x="183" y="37"/>
                  </a:lnTo>
                  <a:lnTo>
                    <a:pt x="183" y="36"/>
                  </a:lnTo>
                  <a:lnTo>
                    <a:pt x="194" y="41"/>
                  </a:lnTo>
                  <a:lnTo>
                    <a:pt x="195" y="41"/>
                  </a:lnTo>
                  <a:lnTo>
                    <a:pt x="199" y="43"/>
                  </a:lnTo>
                  <a:lnTo>
                    <a:pt x="200" y="41"/>
                  </a:lnTo>
                  <a:lnTo>
                    <a:pt x="199" y="40"/>
                  </a:lnTo>
                  <a:lnTo>
                    <a:pt x="196" y="39"/>
                  </a:lnTo>
                  <a:lnTo>
                    <a:pt x="191" y="36"/>
                  </a:lnTo>
                  <a:lnTo>
                    <a:pt x="187" y="28"/>
                  </a:lnTo>
                  <a:lnTo>
                    <a:pt x="183" y="25"/>
                  </a:lnTo>
                  <a:lnTo>
                    <a:pt x="194" y="17"/>
                  </a:lnTo>
                  <a:lnTo>
                    <a:pt x="217" y="3"/>
                  </a:lnTo>
                  <a:lnTo>
                    <a:pt x="229" y="0"/>
                  </a:lnTo>
                  <a:lnTo>
                    <a:pt x="232" y="0"/>
                  </a:lnTo>
                  <a:lnTo>
                    <a:pt x="233" y="0"/>
                  </a:lnTo>
                  <a:lnTo>
                    <a:pt x="233" y="2"/>
                  </a:lnTo>
                  <a:lnTo>
                    <a:pt x="239" y="17"/>
                  </a:lnTo>
                  <a:lnTo>
                    <a:pt x="239" y="28"/>
                  </a:lnTo>
                  <a:lnTo>
                    <a:pt x="241" y="34"/>
                  </a:lnTo>
                  <a:lnTo>
                    <a:pt x="244" y="40"/>
                  </a:lnTo>
                  <a:lnTo>
                    <a:pt x="245" y="41"/>
                  </a:lnTo>
                  <a:lnTo>
                    <a:pt x="247" y="48"/>
                  </a:lnTo>
                  <a:lnTo>
                    <a:pt x="248" y="52"/>
                  </a:lnTo>
                  <a:lnTo>
                    <a:pt x="254" y="62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223" name="Freeform 40"/>
            <p:cNvSpPr>
              <a:spLocks/>
            </p:cNvSpPr>
            <p:nvPr/>
          </p:nvSpPr>
          <p:spPr bwMode="auto">
            <a:xfrm>
              <a:off x="2720" y="2069"/>
              <a:ext cx="801" cy="777"/>
            </a:xfrm>
            <a:custGeom>
              <a:avLst/>
              <a:gdLst>
                <a:gd name="T0" fmla="*/ 38 w 801"/>
                <a:gd name="T1" fmla="*/ 691 h 777"/>
                <a:gd name="T2" fmla="*/ 95 w 801"/>
                <a:gd name="T3" fmla="*/ 684 h 777"/>
                <a:gd name="T4" fmla="*/ 103 w 801"/>
                <a:gd name="T5" fmla="*/ 774 h 777"/>
                <a:gd name="T6" fmla="*/ 105 w 801"/>
                <a:gd name="T7" fmla="*/ 759 h 777"/>
                <a:gd name="T8" fmla="*/ 161 w 801"/>
                <a:gd name="T9" fmla="*/ 735 h 777"/>
                <a:gd name="T10" fmla="*/ 109 w 801"/>
                <a:gd name="T11" fmla="*/ 683 h 777"/>
                <a:gd name="T12" fmla="*/ 15 w 801"/>
                <a:gd name="T13" fmla="*/ 664 h 777"/>
                <a:gd name="T14" fmla="*/ 58 w 801"/>
                <a:gd name="T15" fmla="*/ 650 h 777"/>
                <a:gd name="T16" fmla="*/ 67 w 801"/>
                <a:gd name="T17" fmla="*/ 628 h 777"/>
                <a:gd name="T18" fmla="*/ 113 w 801"/>
                <a:gd name="T19" fmla="*/ 628 h 777"/>
                <a:gd name="T20" fmla="*/ 146 w 801"/>
                <a:gd name="T21" fmla="*/ 635 h 777"/>
                <a:gd name="T22" fmla="*/ 202 w 801"/>
                <a:gd name="T23" fmla="*/ 657 h 777"/>
                <a:gd name="T24" fmla="*/ 187 w 801"/>
                <a:gd name="T25" fmla="*/ 646 h 777"/>
                <a:gd name="T26" fmla="*/ 255 w 801"/>
                <a:gd name="T27" fmla="*/ 630 h 777"/>
                <a:gd name="T28" fmla="*/ 185 w 801"/>
                <a:gd name="T29" fmla="*/ 619 h 777"/>
                <a:gd name="T30" fmla="*/ 162 w 801"/>
                <a:gd name="T31" fmla="*/ 600 h 777"/>
                <a:gd name="T32" fmla="*/ 142 w 801"/>
                <a:gd name="T33" fmla="*/ 572 h 777"/>
                <a:gd name="T34" fmla="*/ 181 w 801"/>
                <a:gd name="T35" fmla="*/ 562 h 777"/>
                <a:gd name="T36" fmla="*/ 249 w 801"/>
                <a:gd name="T37" fmla="*/ 555 h 777"/>
                <a:gd name="T38" fmla="*/ 311 w 801"/>
                <a:gd name="T39" fmla="*/ 627 h 777"/>
                <a:gd name="T40" fmla="*/ 257 w 801"/>
                <a:gd name="T41" fmla="*/ 549 h 777"/>
                <a:gd name="T42" fmla="*/ 287 w 801"/>
                <a:gd name="T43" fmla="*/ 559 h 777"/>
                <a:gd name="T44" fmla="*/ 326 w 801"/>
                <a:gd name="T45" fmla="*/ 601 h 777"/>
                <a:gd name="T46" fmla="*/ 326 w 801"/>
                <a:gd name="T47" fmla="*/ 557 h 777"/>
                <a:gd name="T48" fmla="*/ 287 w 801"/>
                <a:gd name="T49" fmla="*/ 547 h 777"/>
                <a:gd name="T50" fmla="*/ 301 w 801"/>
                <a:gd name="T51" fmla="*/ 515 h 777"/>
                <a:gd name="T52" fmla="*/ 360 w 801"/>
                <a:gd name="T53" fmla="*/ 500 h 777"/>
                <a:gd name="T54" fmla="*/ 354 w 801"/>
                <a:gd name="T55" fmla="*/ 443 h 777"/>
                <a:gd name="T56" fmla="*/ 392 w 801"/>
                <a:gd name="T57" fmla="*/ 473 h 777"/>
                <a:gd name="T58" fmla="*/ 405 w 801"/>
                <a:gd name="T59" fmla="*/ 451 h 777"/>
                <a:gd name="T60" fmla="*/ 411 w 801"/>
                <a:gd name="T61" fmla="*/ 427 h 777"/>
                <a:gd name="T62" fmla="*/ 481 w 801"/>
                <a:gd name="T63" fmla="*/ 424 h 777"/>
                <a:gd name="T64" fmla="*/ 495 w 801"/>
                <a:gd name="T65" fmla="*/ 478 h 777"/>
                <a:gd name="T66" fmla="*/ 531 w 801"/>
                <a:gd name="T67" fmla="*/ 450 h 777"/>
                <a:gd name="T68" fmla="*/ 598 w 801"/>
                <a:gd name="T69" fmla="*/ 448 h 777"/>
                <a:gd name="T70" fmla="*/ 578 w 801"/>
                <a:gd name="T71" fmla="*/ 422 h 777"/>
                <a:gd name="T72" fmla="*/ 654 w 801"/>
                <a:gd name="T73" fmla="*/ 377 h 777"/>
                <a:gd name="T74" fmla="*/ 665 w 801"/>
                <a:gd name="T75" fmla="*/ 334 h 777"/>
                <a:gd name="T76" fmla="*/ 685 w 801"/>
                <a:gd name="T77" fmla="*/ 313 h 777"/>
                <a:gd name="T78" fmla="*/ 655 w 801"/>
                <a:gd name="T79" fmla="*/ 292 h 777"/>
                <a:gd name="T80" fmla="*/ 580 w 801"/>
                <a:gd name="T81" fmla="*/ 358 h 777"/>
                <a:gd name="T82" fmla="*/ 616 w 801"/>
                <a:gd name="T83" fmla="*/ 372 h 777"/>
                <a:gd name="T84" fmla="*/ 520 w 801"/>
                <a:gd name="T85" fmla="*/ 432 h 777"/>
                <a:gd name="T86" fmla="*/ 485 w 801"/>
                <a:gd name="T87" fmla="*/ 390 h 777"/>
                <a:gd name="T88" fmla="*/ 456 w 801"/>
                <a:gd name="T89" fmla="*/ 371 h 777"/>
                <a:gd name="T90" fmla="*/ 530 w 801"/>
                <a:gd name="T91" fmla="*/ 323 h 777"/>
                <a:gd name="T92" fmla="*/ 530 w 801"/>
                <a:gd name="T93" fmla="*/ 285 h 777"/>
                <a:gd name="T94" fmla="*/ 579 w 801"/>
                <a:gd name="T95" fmla="*/ 212 h 777"/>
                <a:gd name="T96" fmla="*/ 612 w 801"/>
                <a:gd name="T97" fmla="*/ 211 h 777"/>
                <a:gd name="T98" fmla="*/ 635 w 801"/>
                <a:gd name="T99" fmla="*/ 151 h 777"/>
                <a:gd name="T100" fmla="*/ 678 w 801"/>
                <a:gd name="T101" fmla="*/ 211 h 777"/>
                <a:gd name="T102" fmla="*/ 719 w 801"/>
                <a:gd name="T103" fmla="*/ 157 h 777"/>
                <a:gd name="T104" fmla="*/ 708 w 801"/>
                <a:gd name="T105" fmla="*/ 118 h 777"/>
                <a:gd name="T106" fmla="*/ 764 w 801"/>
                <a:gd name="T107" fmla="*/ 69 h 777"/>
                <a:gd name="T108" fmla="*/ 771 w 801"/>
                <a:gd name="T109" fmla="*/ 62 h 777"/>
                <a:gd name="T110" fmla="*/ 673 w 801"/>
                <a:gd name="T111" fmla="*/ 118 h 777"/>
                <a:gd name="T112" fmla="*/ 688 w 801"/>
                <a:gd name="T113" fmla="*/ 73 h 777"/>
                <a:gd name="T114" fmla="*/ 715 w 801"/>
                <a:gd name="T115" fmla="*/ 52 h 777"/>
                <a:gd name="T116" fmla="*/ 747 w 801"/>
                <a:gd name="T117" fmla="*/ 17 h 777"/>
                <a:gd name="T118" fmla="*/ 768 w 801"/>
                <a:gd name="T119" fmla="*/ 20 h 7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801" h="777">
                  <a:moveTo>
                    <a:pt x="52" y="750"/>
                  </a:moveTo>
                  <a:lnTo>
                    <a:pt x="48" y="755"/>
                  </a:lnTo>
                  <a:lnTo>
                    <a:pt x="43" y="759"/>
                  </a:lnTo>
                  <a:lnTo>
                    <a:pt x="50" y="759"/>
                  </a:lnTo>
                  <a:lnTo>
                    <a:pt x="53" y="757"/>
                  </a:lnTo>
                  <a:lnTo>
                    <a:pt x="57" y="757"/>
                  </a:lnTo>
                  <a:lnTo>
                    <a:pt x="57" y="750"/>
                  </a:lnTo>
                  <a:lnTo>
                    <a:pt x="52" y="737"/>
                  </a:lnTo>
                  <a:lnTo>
                    <a:pt x="54" y="737"/>
                  </a:lnTo>
                  <a:lnTo>
                    <a:pt x="60" y="736"/>
                  </a:lnTo>
                  <a:lnTo>
                    <a:pt x="58" y="733"/>
                  </a:lnTo>
                  <a:lnTo>
                    <a:pt x="50" y="732"/>
                  </a:lnTo>
                  <a:lnTo>
                    <a:pt x="49" y="721"/>
                  </a:lnTo>
                  <a:lnTo>
                    <a:pt x="46" y="710"/>
                  </a:lnTo>
                  <a:lnTo>
                    <a:pt x="43" y="699"/>
                  </a:lnTo>
                  <a:lnTo>
                    <a:pt x="43" y="697"/>
                  </a:lnTo>
                  <a:lnTo>
                    <a:pt x="38" y="691"/>
                  </a:lnTo>
                  <a:lnTo>
                    <a:pt x="39" y="684"/>
                  </a:lnTo>
                  <a:lnTo>
                    <a:pt x="49" y="682"/>
                  </a:lnTo>
                  <a:lnTo>
                    <a:pt x="58" y="686"/>
                  </a:lnTo>
                  <a:lnTo>
                    <a:pt x="58" y="691"/>
                  </a:lnTo>
                  <a:lnTo>
                    <a:pt x="58" y="695"/>
                  </a:lnTo>
                  <a:lnTo>
                    <a:pt x="58" y="695"/>
                  </a:lnTo>
                  <a:lnTo>
                    <a:pt x="60" y="695"/>
                  </a:lnTo>
                  <a:lnTo>
                    <a:pt x="61" y="694"/>
                  </a:lnTo>
                  <a:lnTo>
                    <a:pt x="61" y="688"/>
                  </a:lnTo>
                  <a:lnTo>
                    <a:pt x="61" y="684"/>
                  </a:lnTo>
                  <a:lnTo>
                    <a:pt x="60" y="679"/>
                  </a:lnTo>
                  <a:lnTo>
                    <a:pt x="75" y="675"/>
                  </a:lnTo>
                  <a:lnTo>
                    <a:pt x="80" y="675"/>
                  </a:lnTo>
                  <a:lnTo>
                    <a:pt x="83" y="680"/>
                  </a:lnTo>
                  <a:lnTo>
                    <a:pt x="91" y="682"/>
                  </a:lnTo>
                  <a:lnTo>
                    <a:pt x="95" y="682"/>
                  </a:lnTo>
                  <a:lnTo>
                    <a:pt x="95" y="684"/>
                  </a:lnTo>
                  <a:lnTo>
                    <a:pt x="97" y="695"/>
                  </a:lnTo>
                  <a:lnTo>
                    <a:pt x="98" y="697"/>
                  </a:lnTo>
                  <a:lnTo>
                    <a:pt x="101" y="703"/>
                  </a:lnTo>
                  <a:lnTo>
                    <a:pt x="102" y="710"/>
                  </a:lnTo>
                  <a:lnTo>
                    <a:pt x="103" y="717"/>
                  </a:lnTo>
                  <a:lnTo>
                    <a:pt x="110" y="721"/>
                  </a:lnTo>
                  <a:lnTo>
                    <a:pt x="106" y="736"/>
                  </a:lnTo>
                  <a:lnTo>
                    <a:pt x="105" y="750"/>
                  </a:lnTo>
                  <a:lnTo>
                    <a:pt x="97" y="759"/>
                  </a:lnTo>
                  <a:lnTo>
                    <a:pt x="91" y="763"/>
                  </a:lnTo>
                  <a:lnTo>
                    <a:pt x="86" y="769"/>
                  </a:lnTo>
                  <a:lnTo>
                    <a:pt x="87" y="770"/>
                  </a:lnTo>
                  <a:lnTo>
                    <a:pt x="90" y="772"/>
                  </a:lnTo>
                  <a:lnTo>
                    <a:pt x="91" y="770"/>
                  </a:lnTo>
                  <a:lnTo>
                    <a:pt x="92" y="770"/>
                  </a:lnTo>
                  <a:lnTo>
                    <a:pt x="101" y="770"/>
                  </a:lnTo>
                  <a:lnTo>
                    <a:pt x="103" y="774"/>
                  </a:lnTo>
                  <a:lnTo>
                    <a:pt x="110" y="777"/>
                  </a:lnTo>
                  <a:lnTo>
                    <a:pt x="113" y="774"/>
                  </a:lnTo>
                  <a:lnTo>
                    <a:pt x="114" y="773"/>
                  </a:lnTo>
                  <a:lnTo>
                    <a:pt x="120" y="769"/>
                  </a:lnTo>
                  <a:lnTo>
                    <a:pt x="124" y="773"/>
                  </a:lnTo>
                  <a:lnTo>
                    <a:pt x="124" y="773"/>
                  </a:lnTo>
                  <a:lnTo>
                    <a:pt x="127" y="776"/>
                  </a:lnTo>
                  <a:lnTo>
                    <a:pt x="127" y="774"/>
                  </a:lnTo>
                  <a:lnTo>
                    <a:pt x="128" y="773"/>
                  </a:lnTo>
                  <a:lnTo>
                    <a:pt x="131" y="770"/>
                  </a:lnTo>
                  <a:lnTo>
                    <a:pt x="124" y="763"/>
                  </a:lnTo>
                  <a:lnTo>
                    <a:pt x="124" y="763"/>
                  </a:lnTo>
                  <a:lnTo>
                    <a:pt x="117" y="763"/>
                  </a:lnTo>
                  <a:lnTo>
                    <a:pt x="112" y="769"/>
                  </a:lnTo>
                  <a:lnTo>
                    <a:pt x="106" y="767"/>
                  </a:lnTo>
                  <a:lnTo>
                    <a:pt x="99" y="763"/>
                  </a:lnTo>
                  <a:lnTo>
                    <a:pt x="105" y="759"/>
                  </a:lnTo>
                  <a:lnTo>
                    <a:pt x="112" y="754"/>
                  </a:lnTo>
                  <a:lnTo>
                    <a:pt x="113" y="748"/>
                  </a:lnTo>
                  <a:lnTo>
                    <a:pt x="113" y="747"/>
                  </a:lnTo>
                  <a:lnTo>
                    <a:pt x="113" y="737"/>
                  </a:lnTo>
                  <a:lnTo>
                    <a:pt x="116" y="727"/>
                  </a:lnTo>
                  <a:lnTo>
                    <a:pt x="116" y="724"/>
                  </a:lnTo>
                  <a:lnTo>
                    <a:pt x="124" y="725"/>
                  </a:lnTo>
                  <a:lnTo>
                    <a:pt x="127" y="729"/>
                  </a:lnTo>
                  <a:lnTo>
                    <a:pt x="128" y="729"/>
                  </a:lnTo>
                  <a:lnTo>
                    <a:pt x="136" y="732"/>
                  </a:lnTo>
                  <a:lnTo>
                    <a:pt x="143" y="728"/>
                  </a:lnTo>
                  <a:lnTo>
                    <a:pt x="148" y="729"/>
                  </a:lnTo>
                  <a:lnTo>
                    <a:pt x="154" y="735"/>
                  </a:lnTo>
                  <a:lnTo>
                    <a:pt x="158" y="743"/>
                  </a:lnTo>
                  <a:lnTo>
                    <a:pt x="161" y="737"/>
                  </a:lnTo>
                  <a:lnTo>
                    <a:pt x="161" y="736"/>
                  </a:lnTo>
                  <a:lnTo>
                    <a:pt x="161" y="735"/>
                  </a:lnTo>
                  <a:lnTo>
                    <a:pt x="157" y="729"/>
                  </a:lnTo>
                  <a:lnTo>
                    <a:pt x="152" y="722"/>
                  </a:lnTo>
                  <a:lnTo>
                    <a:pt x="151" y="721"/>
                  </a:lnTo>
                  <a:lnTo>
                    <a:pt x="150" y="721"/>
                  </a:lnTo>
                  <a:lnTo>
                    <a:pt x="137" y="722"/>
                  </a:lnTo>
                  <a:lnTo>
                    <a:pt x="136" y="722"/>
                  </a:lnTo>
                  <a:lnTo>
                    <a:pt x="131" y="722"/>
                  </a:lnTo>
                  <a:lnTo>
                    <a:pt x="127" y="721"/>
                  </a:lnTo>
                  <a:lnTo>
                    <a:pt x="122" y="718"/>
                  </a:lnTo>
                  <a:lnTo>
                    <a:pt x="110" y="713"/>
                  </a:lnTo>
                  <a:lnTo>
                    <a:pt x="110" y="710"/>
                  </a:lnTo>
                  <a:lnTo>
                    <a:pt x="109" y="705"/>
                  </a:lnTo>
                  <a:lnTo>
                    <a:pt x="107" y="699"/>
                  </a:lnTo>
                  <a:lnTo>
                    <a:pt x="112" y="697"/>
                  </a:lnTo>
                  <a:lnTo>
                    <a:pt x="107" y="694"/>
                  </a:lnTo>
                  <a:lnTo>
                    <a:pt x="107" y="691"/>
                  </a:lnTo>
                  <a:lnTo>
                    <a:pt x="109" y="683"/>
                  </a:lnTo>
                  <a:lnTo>
                    <a:pt x="106" y="680"/>
                  </a:lnTo>
                  <a:lnTo>
                    <a:pt x="101" y="676"/>
                  </a:lnTo>
                  <a:lnTo>
                    <a:pt x="97" y="671"/>
                  </a:lnTo>
                  <a:lnTo>
                    <a:pt x="90" y="669"/>
                  </a:lnTo>
                  <a:lnTo>
                    <a:pt x="88" y="667"/>
                  </a:lnTo>
                  <a:lnTo>
                    <a:pt x="80" y="664"/>
                  </a:lnTo>
                  <a:lnTo>
                    <a:pt x="78" y="664"/>
                  </a:lnTo>
                  <a:lnTo>
                    <a:pt x="60" y="672"/>
                  </a:lnTo>
                  <a:lnTo>
                    <a:pt x="58" y="673"/>
                  </a:lnTo>
                  <a:lnTo>
                    <a:pt x="53" y="673"/>
                  </a:lnTo>
                  <a:lnTo>
                    <a:pt x="52" y="673"/>
                  </a:lnTo>
                  <a:lnTo>
                    <a:pt x="38" y="675"/>
                  </a:lnTo>
                  <a:lnTo>
                    <a:pt x="38" y="673"/>
                  </a:lnTo>
                  <a:lnTo>
                    <a:pt x="37" y="671"/>
                  </a:lnTo>
                  <a:lnTo>
                    <a:pt x="34" y="664"/>
                  </a:lnTo>
                  <a:lnTo>
                    <a:pt x="22" y="664"/>
                  </a:lnTo>
                  <a:lnTo>
                    <a:pt x="15" y="664"/>
                  </a:lnTo>
                  <a:lnTo>
                    <a:pt x="12" y="662"/>
                  </a:lnTo>
                  <a:lnTo>
                    <a:pt x="0" y="661"/>
                  </a:lnTo>
                  <a:lnTo>
                    <a:pt x="4" y="657"/>
                  </a:lnTo>
                  <a:lnTo>
                    <a:pt x="18" y="657"/>
                  </a:lnTo>
                  <a:lnTo>
                    <a:pt x="31" y="661"/>
                  </a:lnTo>
                  <a:lnTo>
                    <a:pt x="37" y="660"/>
                  </a:lnTo>
                  <a:lnTo>
                    <a:pt x="46" y="657"/>
                  </a:lnTo>
                  <a:lnTo>
                    <a:pt x="48" y="657"/>
                  </a:lnTo>
                  <a:lnTo>
                    <a:pt x="53" y="657"/>
                  </a:lnTo>
                  <a:lnTo>
                    <a:pt x="64" y="660"/>
                  </a:lnTo>
                  <a:lnTo>
                    <a:pt x="69" y="662"/>
                  </a:lnTo>
                  <a:lnTo>
                    <a:pt x="80" y="661"/>
                  </a:lnTo>
                  <a:lnTo>
                    <a:pt x="72" y="656"/>
                  </a:lnTo>
                  <a:lnTo>
                    <a:pt x="64" y="653"/>
                  </a:lnTo>
                  <a:lnTo>
                    <a:pt x="57" y="650"/>
                  </a:lnTo>
                  <a:lnTo>
                    <a:pt x="56" y="650"/>
                  </a:lnTo>
                  <a:lnTo>
                    <a:pt x="58" y="650"/>
                  </a:lnTo>
                  <a:lnTo>
                    <a:pt x="67" y="647"/>
                  </a:lnTo>
                  <a:lnTo>
                    <a:pt x="65" y="646"/>
                  </a:lnTo>
                  <a:lnTo>
                    <a:pt x="64" y="645"/>
                  </a:lnTo>
                  <a:lnTo>
                    <a:pt x="54" y="643"/>
                  </a:lnTo>
                  <a:lnTo>
                    <a:pt x="48" y="646"/>
                  </a:lnTo>
                  <a:lnTo>
                    <a:pt x="26" y="645"/>
                  </a:lnTo>
                  <a:lnTo>
                    <a:pt x="27" y="637"/>
                  </a:lnTo>
                  <a:lnTo>
                    <a:pt x="27" y="631"/>
                  </a:lnTo>
                  <a:lnTo>
                    <a:pt x="33" y="628"/>
                  </a:lnTo>
                  <a:lnTo>
                    <a:pt x="41" y="624"/>
                  </a:lnTo>
                  <a:lnTo>
                    <a:pt x="50" y="627"/>
                  </a:lnTo>
                  <a:lnTo>
                    <a:pt x="52" y="630"/>
                  </a:lnTo>
                  <a:lnTo>
                    <a:pt x="53" y="631"/>
                  </a:lnTo>
                  <a:lnTo>
                    <a:pt x="57" y="627"/>
                  </a:lnTo>
                  <a:lnTo>
                    <a:pt x="65" y="626"/>
                  </a:lnTo>
                  <a:lnTo>
                    <a:pt x="65" y="627"/>
                  </a:lnTo>
                  <a:lnTo>
                    <a:pt x="67" y="628"/>
                  </a:lnTo>
                  <a:lnTo>
                    <a:pt x="67" y="631"/>
                  </a:lnTo>
                  <a:lnTo>
                    <a:pt x="68" y="631"/>
                  </a:lnTo>
                  <a:lnTo>
                    <a:pt x="69" y="634"/>
                  </a:lnTo>
                  <a:lnTo>
                    <a:pt x="72" y="638"/>
                  </a:lnTo>
                  <a:lnTo>
                    <a:pt x="73" y="631"/>
                  </a:lnTo>
                  <a:lnTo>
                    <a:pt x="75" y="627"/>
                  </a:lnTo>
                  <a:lnTo>
                    <a:pt x="75" y="624"/>
                  </a:lnTo>
                  <a:lnTo>
                    <a:pt x="83" y="623"/>
                  </a:lnTo>
                  <a:lnTo>
                    <a:pt x="86" y="623"/>
                  </a:lnTo>
                  <a:lnTo>
                    <a:pt x="95" y="622"/>
                  </a:lnTo>
                  <a:lnTo>
                    <a:pt x="101" y="628"/>
                  </a:lnTo>
                  <a:lnTo>
                    <a:pt x="102" y="631"/>
                  </a:lnTo>
                  <a:lnTo>
                    <a:pt x="102" y="632"/>
                  </a:lnTo>
                  <a:lnTo>
                    <a:pt x="103" y="634"/>
                  </a:lnTo>
                  <a:lnTo>
                    <a:pt x="106" y="641"/>
                  </a:lnTo>
                  <a:lnTo>
                    <a:pt x="110" y="635"/>
                  </a:lnTo>
                  <a:lnTo>
                    <a:pt x="113" y="628"/>
                  </a:lnTo>
                  <a:lnTo>
                    <a:pt x="112" y="627"/>
                  </a:lnTo>
                  <a:lnTo>
                    <a:pt x="112" y="624"/>
                  </a:lnTo>
                  <a:lnTo>
                    <a:pt x="113" y="624"/>
                  </a:lnTo>
                  <a:lnTo>
                    <a:pt x="128" y="624"/>
                  </a:lnTo>
                  <a:lnTo>
                    <a:pt x="131" y="626"/>
                  </a:lnTo>
                  <a:lnTo>
                    <a:pt x="132" y="626"/>
                  </a:lnTo>
                  <a:lnTo>
                    <a:pt x="132" y="631"/>
                  </a:lnTo>
                  <a:lnTo>
                    <a:pt x="132" y="634"/>
                  </a:lnTo>
                  <a:lnTo>
                    <a:pt x="132" y="637"/>
                  </a:lnTo>
                  <a:lnTo>
                    <a:pt x="129" y="643"/>
                  </a:lnTo>
                  <a:lnTo>
                    <a:pt x="129" y="649"/>
                  </a:lnTo>
                  <a:lnTo>
                    <a:pt x="131" y="658"/>
                  </a:lnTo>
                  <a:lnTo>
                    <a:pt x="135" y="658"/>
                  </a:lnTo>
                  <a:lnTo>
                    <a:pt x="136" y="647"/>
                  </a:lnTo>
                  <a:lnTo>
                    <a:pt x="136" y="637"/>
                  </a:lnTo>
                  <a:lnTo>
                    <a:pt x="139" y="631"/>
                  </a:lnTo>
                  <a:lnTo>
                    <a:pt x="146" y="635"/>
                  </a:lnTo>
                  <a:lnTo>
                    <a:pt x="154" y="639"/>
                  </a:lnTo>
                  <a:lnTo>
                    <a:pt x="158" y="641"/>
                  </a:lnTo>
                  <a:lnTo>
                    <a:pt x="163" y="645"/>
                  </a:lnTo>
                  <a:lnTo>
                    <a:pt x="166" y="650"/>
                  </a:lnTo>
                  <a:lnTo>
                    <a:pt x="167" y="654"/>
                  </a:lnTo>
                  <a:lnTo>
                    <a:pt x="169" y="656"/>
                  </a:lnTo>
                  <a:lnTo>
                    <a:pt x="172" y="658"/>
                  </a:lnTo>
                  <a:lnTo>
                    <a:pt x="173" y="660"/>
                  </a:lnTo>
                  <a:lnTo>
                    <a:pt x="178" y="664"/>
                  </a:lnTo>
                  <a:lnTo>
                    <a:pt x="180" y="668"/>
                  </a:lnTo>
                  <a:lnTo>
                    <a:pt x="181" y="669"/>
                  </a:lnTo>
                  <a:lnTo>
                    <a:pt x="187" y="665"/>
                  </a:lnTo>
                  <a:lnTo>
                    <a:pt x="196" y="662"/>
                  </a:lnTo>
                  <a:lnTo>
                    <a:pt x="197" y="662"/>
                  </a:lnTo>
                  <a:lnTo>
                    <a:pt x="202" y="662"/>
                  </a:lnTo>
                  <a:lnTo>
                    <a:pt x="202" y="660"/>
                  </a:lnTo>
                  <a:lnTo>
                    <a:pt x="202" y="657"/>
                  </a:lnTo>
                  <a:lnTo>
                    <a:pt x="215" y="658"/>
                  </a:lnTo>
                  <a:lnTo>
                    <a:pt x="211" y="654"/>
                  </a:lnTo>
                  <a:lnTo>
                    <a:pt x="208" y="652"/>
                  </a:lnTo>
                  <a:lnTo>
                    <a:pt x="199" y="652"/>
                  </a:lnTo>
                  <a:lnTo>
                    <a:pt x="197" y="652"/>
                  </a:lnTo>
                  <a:lnTo>
                    <a:pt x="193" y="654"/>
                  </a:lnTo>
                  <a:lnTo>
                    <a:pt x="191" y="654"/>
                  </a:lnTo>
                  <a:lnTo>
                    <a:pt x="189" y="656"/>
                  </a:lnTo>
                  <a:lnTo>
                    <a:pt x="188" y="656"/>
                  </a:lnTo>
                  <a:lnTo>
                    <a:pt x="182" y="656"/>
                  </a:lnTo>
                  <a:lnTo>
                    <a:pt x="176" y="650"/>
                  </a:lnTo>
                  <a:lnTo>
                    <a:pt x="173" y="643"/>
                  </a:lnTo>
                  <a:lnTo>
                    <a:pt x="172" y="643"/>
                  </a:lnTo>
                  <a:lnTo>
                    <a:pt x="169" y="637"/>
                  </a:lnTo>
                  <a:lnTo>
                    <a:pt x="177" y="635"/>
                  </a:lnTo>
                  <a:lnTo>
                    <a:pt x="178" y="637"/>
                  </a:lnTo>
                  <a:lnTo>
                    <a:pt x="187" y="646"/>
                  </a:lnTo>
                  <a:lnTo>
                    <a:pt x="188" y="641"/>
                  </a:lnTo>
                  <a:lnTo>
                    <a:pt x="188" y="639"/>
                  </a:lnTo>
                  <a:lnTo>
                    <a:pt x="187" y="637"/>
                  </a:lnTo>
                  <a:lnTo>
                    <a:pt x="185" y="637"/>
                  </a:lnTo>
                  <a:lnTo>
                    <a:pt x="184" y="632"/>
                  </a:lnTo>
                  <a:lnTo>
                    <a:pt x="184" y="631"/>
                  </a:lnTo>
                  <a:lnTo>
                    <a:pt x="184" y="630"/>
                  </a:lnTo>
                  <a:lnTo>
                    <a:pt x="189" y="626"/>
                  </a:lnTo>
                  <a:lnTo>
                    <a:pt x="211" y="619"/>
                  </a:lnTo>
                  <a:lnTo>
                    <a:pt x="212" y="619"/>
                  </a:lnTo>
                  <a:lnTo>
                    <a:pt x="227" y="616"/>
                  </a:lnTo>
                  <a:lnTo>
                    <a:pt x="236" y="619"/>
                  </a:lnTo>
                  <a:lnTo>
                    <a:pt x="241" y="613"/>
                  </a:lnTo>
                  <a:lnTo>
                    <a:pt x="241" y="615"/>
                  </a:lnTo>
                  <a:lnTo>
                    <a:pt x="245" y="622"/>
                  </a:lnTo>
                  <a:lnTo>
                    <a:pt x="252" y="628"/>
                  </a:lnTo>
                  <a:lnTo>
                    <a:pt x="255" y="630"/>
                  </a:lnTo>
                  <a:lnTo>
                    <a:pt x="257" y="631"/>
                  </a:lnTo>
                  <a:lnTo>
                    <a:pt x="257" y="627"/>
                  </a:lnTo>
                  <a:lnTo>
                    <a:pt x="257" y="624"/>
                  </a:lnTo>
                  <a:lnTo>
                    <a:pt x="255" y="619"/>
                  </a:lnTo>
                  <a:lnTo>
                    <a:pt x="255" y="617"/>
                  </a:lnTo>
                  <a:lnTo>
                    <a:pt x="251" y="616"/>
                  </a:lnTo>
                  <a:lnTo>
                    <a:pt x="246" y="611"/>
                  </a:lnTo>
                  <a:lnTo>
                    <a:pt x="252" y="609"/>
                  </a:lnTo>
                  <a:lnTo>
                    <a:pt x="252" y="608"/>
                  </a:lnTo>
                  <a:lnTo>
                    <a:pt x="252" y="605"/>
                  </a:lnTo>
                  <a:lnTo>
                    <a:pt x="244" y="605"/>
                  </a:lnTo>
                  <a:lnTo>
                    <a:pt x="233" y="607"/>
                  </a:lnTo>
                  <a:lnTo>
                    <a:pt x="222" y="608"/>
                  </a:lnTo>
                  <a:lnTo>
                    <a:pt x="210" y="613"/>
                  </a:lnTo>
                  <a:lnTo>
                    <a:pt x="204" y="613"/>
                  </a:lnTo>
                  <a:lnTo>
                    <a:pt x="195" y="616"/>
                  </a:lnTo>
                  <a:lnTo>
                    <a:pt x="185" y="619"/>
                  </a:lnTo>
                  <a:lnTo>
                    <a:pt x="178" y="620"/>
                  </a:lnTo>
                  <a:lnTo>
                    <a:pt x="177" y="620"/>
                  </a:lnTo>
                  <a:lnTo>
                    <a:pt x="173" y="619"/>
                  </a:lnTo>
                  <a:lnTo>
                    <a:pt x="170" y="619"/>
                  </a:lnTo>
                  <a:lnTo>
                    <a:pt x="165" y="617"/>
                  </a:lnTo>
                  <a:lnTo>
                    <a:pt x="174" y="613"/>
                  </a:lnTo>
                  <a:lnTo>
                    <a:pt x="173" y="611"/>
                  </a:lnTo>
                  <a:lnTo>
                    <a:pt x="172" y="608"/>
                  </a:lnTo>
                  <a:lnTo>
                    <a:pt x="172" y="607"/>
                  </a:lnTo>
                  <a:lnTo>
                    <a:pt x="188" y="604"/>
                  </a:lnTo>
                  <a:lnTo>
                    <a:pt x="211" y="598"/>
                  </a:lnTo>
                  <a:lnTo>
                    <a:pt x="206" y="597"/>
                  </a:lnTo>
                  <a:lnTo>
                    <a:pt x="203" y="596"/>
                  </a:lnTo>
                  <a:lnTo>
                    <a:pt x="200" y="597"/>
                  </a:lnTo>
                  <a:lnTo>
                    <a:pt x="185" y="598"/>
                  </a:lnTo>
                  <a:lnTo>
                    <a:pt x="173" y="600"/>
                  </a:lnTo>
                  <a:lnTo>
                    <a:pt x="162" y="600"/>
                  </a:lnTo>
                  <a:lnTo>
                    <a:pt x="154" y="601"/>
                  </a:lnTo>
                  <a:lnTo>
                    <a:pt x="152" y="601"/>
                  </a:lnTo>
                  <a:lnTo>
                    <a:pt x="143" y="602"/>
                  </a:lnTo>
                  <a:lnTo>
                    <a:pt x="135" y="602"/>
                  </a:lnTo>
                  <a:lnTo>
                    <a:pt x="125" y="602"/>
                  </a:lnTo>
                  <a:lnTo>
                    <a:pt x="125" y="598"/>
                  </a:lnTo>
                  <a:lnTo>
                    <a:pt x="125" y="596"/>
                  </a:lnTo>
                  <a:lnTo>
                    <a:pt x="125" y="590"/>
                  </a:lnTo>
                  <a:lnTo>
                    <a:pt x="127" y="587"/>
                  </a:lnTo>
                  <a:lnTo>
                    <a:pt x="129" y="581"/>
                  </a:lnTo>
                  <a:lnTo>
                    <a:pt x="136" y="582"/>
                  </a:lnTo>
                  <a:lnTo>
                    <a:pt x="140" y="582"/>
                  </a:lnTo>
                  <a:lnTo>
                    <a:pt x="143" y="583"/>
                  </a:lnTo>
                  <a:lnTo>
                    <a:pt x="148" y="583"/>
                  </a:lnTo>
                  <a:lnTo>
                    <a:pt x="150" y="579"/>
                  </a:lnTo>
                  <a:lnTo>
                    <a:pt x="150" y="574"/>
                  </a:lnTo>
                  <a:lnTo>
                    <a:pt x="142" y="572"/>
                  </a:lnTo>
                  <a:lnTo>
                    <a:pt x="133" y="575"/>
                  </a:lnTo>
                  <a:lnTo>
                    <a:pt x="127" y="575"/>
                  </a:lnTo>
                  <a:lnTo>
                    <a:pt x="128" y="566"/>
                  </a:lnTo>
                  <a:lnTo>
                    <a:pt x="124" y="560"/>
                  </a:lnTo>
                  <a:lnTo>
                    <a:pt x="121" y="559"/>
                  </a:lnTo>
                  <a:lnTo>
                    <a:pt x="117" y="555"/>
                  </a:lnTo>
                  <a:lnTo>
                    <a:pt x="140" y="540"/>
                  </a:lnTo>
                  <a:lnTo>
                    <a:pt x="151" y="534"/>
                  </a:lnTo>
                  <a:lnTo>
                    <a:pt x="161" y="534"/>
                  </a:lnTo>
                  <a:lnTo>
                    <a:pt x="165" y="534"/>
                  </a:lnTo>
                  <a:lnTo>
                    <a:pt x="165" y="536"/>
                  </a:lnTo>
                  <a:lnTo>
                    <a:pt x="169" y="541"/>
                  </a:lnTo>
                  <a:lnTo>
                    <a:pt x="170" y="544"/>
                  </a:lnTo>
                  <a:lnTo>
                    <a:pt x="176" y="552"/>
                  </a:lnTo>
                  <a:lnTo>
                    <a:pt x="177" y="553"/>
                  </a:lnTo>
                  <a:lnTo>
                    <a:pt x="180" y="559"/>
                  </a:lnTo>
                  <a:lnTo>
                    <a:pt x="181" y="562"/>
                  </a:lnTo>
                  <a:lnTo>
                    <a:pt x="182" y="564"/>
                  </a:lnTo>
                  <a:lnTo>
                    <a:pt x="192" y="566"/>
                  </a:lnTo>
                  <a:lnTo>
                    <a:pt x="199" y="560"/>
                  </a:lnTo>
                  <a:lnTo>
                    <a:pt x="202" y="559"/>
                  </a:lnTo>
                  <a:lnTo>
                    <a:pt x="214" y="551"/>
                  </a:lnTo>
                  <a:lnTo>
                    <a:pt x="218" y="551"/>
                  </a:lnTo>
                  <a:lnTo>
                    <a:pt x="222" y="553"/>
                  </a:lnTo>
                  <a:lnTo>
                    <a:pt x="225" y="555"/>
                  </a:lnTo>
                  <a:lnTo>
                    <a:pt x="221" y="559"/>
                  </a:lnTo>
                  <a:lnTo>
                    <a:pt x="215" y="563"/>
                  </a:lnTo>
                  <a:lnTo>
                    <a:pt x="212" y="566"/>
                  </a:lnTo>
                  <a:lnTo>
                    <a:pt x="211" y="568"/>
                  </a:lnTo>
                  <a:lnTo>
                    <a:pt x="214" y="568"/>
                  </a:lnTo>
                  <a:lnTo>
                    <a:pt x="230" y="559"/>
                  </a:lnTo>
                  <a:lnTo>
                    <a:pt x="231" y="557"/>
                  </a:lnTo>
                  <a:lnTo>
                    <a:pt x="245" y="555"/>
                  </a:lnTo>
                  <a:lnTo>
                    <a:pt x="249" y="555"/>
                  </a:lnTo>
                  <a:lnTo>
                    <a:pt x="255" y="556"/>
                  </a:lnTo>
                  <a:lnTo>
                    <a:pt x="256" y="559"/>
                  </a:lnTo>
                  <a:lnTo>
                    <a:pt x="263" y="567"/>
                  </a:lnTo>
                  <a:lnTo>
                    <a:pt x="260" y="577"/>
                  </a:lnTo>
                  <a:lnTo>
                    <a:pt x="260" y="581"/>
                  </a:lnTo>
                  <a:lnTo>
                    <a:pt x="261" y="589"/>
                  </a:lnTo>
                  <a:lnTo>
                    <a:pt x="261" y="593"/>
                  </a:lnTo>
                  <a:lnTo>
                    <a:pt x="268" y="600"/>
                  </a:lnTo>
                  <a:lnTo>
                    <a:pt x="272" y="602"/>
                  </a:lnTo>
                  <a:lnTo>
                    <a:pt x="282" y="609"/>
                  </a:lnTo>
                  <a:lnTo>
                    <a:pt x="283" y="611"/>
                  </a:lnTo>
                  <a:lnTo>
                    <a:pt x="289" y="619"/>
                  </a:lnTo>
                  <a:lnTo>
                    <a:pt x="301" y="630"/>
                  </a:lnTo>
                  <a:lnTo>
                    <a:pt x="305" y="637"/>
                  </a:lnTo>
                  <a:lnTo>
                    <a:pt x="309" y="641"/>
                  </a:lnTo>
                  <a:lnTo>
                    <a:pt x="311" y="635"/>
                  </a:lnTo>
                  <a:lnTo>
                    <a:pt x="311" y="627"/>
                  </a:lnTo>
                  <a:lnTo>
                    <a:pt x="309" y="626"/>
                  </a:lnTo>
                  <a:lnTo>
                    <a:pt x="304" y="619"/>
                  </a:lnTo>
                  <a:lnTo>
                    <a:pt x="301" y="617"/>
                  </a:lnTo>
                  <a:lnTo>
                    <a:pt x="297" y="613"/>
                  </a:lnTo>
                  <a:lnTo>
                    <a:pt x="287" y="605"/>
                  </a:lnTo>
                  <a:lnTo>
                    <a:pt x="287" y="602"/>
                  </a:lnTo>
                  <a:lnTo>
                    <a:pt x="286" y="600"/>
                  </a:lnTo>
                  <a:lnTo>
                    <a:pt x="278" y="598"/>
                  </a:lnTo>
                  <a:lnTo>
                    <a:pt x="270" y="590"/>
                  </a:lnTo>
                  <a:lnTo>
                    <a:pt x="267" y="581"/>
                  </a:lnTo>
                  <a:lnTo>
                    <a:pt x="272" y="571"/>
                  </a:lnTo>
                  <a:lnTo>
                    <a:pt x="267" y="566"/>
                  </a:lnTo>
                  <a:lnTo>
                    <a:pt x="266" y="559"/>
                  </a:lnTo>
                  <a:lnTo>
                    <a:pt x="264" y="557"/>
                  </a:lnTo>
                  <a:lnTo>
                    <a:pt x="264" y="556"/>
                  </a:lnTo>
                  <a:lnTo>
                    <a:pt x="261" y="553"/>
                  </a:lnTo>
                  <a:lnTo>
                    <a:pt x="257" y="549"/>
                  </a:lnTo>
                  <a:lnTo>
                    <a:pt x="252" y="540"/>
                  </a:lnTo>
                  <a:lnTo>
                    <a:pt x="245" y="547"/>
                  </a:lnTo>
                  <a:lnTo>
                    <a:pt x="238" y="547"/>
                  </a:lnTo>
                  <a:lnTo>
                    <a:pt x="238" y="545"/>
                  </a:lnTo>
                  <a:lnTo>
                    <a:pt x="241" y="536"/>
                  </a:lnTo>
                  <a:lnTo>
                    <a:pt x="244" y="536"/>
                  </a:lnTo>
                  <a:lnTo>
                    <a:pt x="251" y="533"/>
                  </a:lnTo>
                  <a:lnTo>
                    <a:pt x="253" y="523"/>
                  </a:lnTo>
                  <a:lnTo>
                    <a:pt x="266" y="519"/>
                  </a:lnTo>
                  <a:lnTo>
                    <a:pt x="268" y="530"/>
                  </a:lnTo>
                  <a:lnTo>
                    <a:pt x="268" y="534"/>
                  </a:lnTo>
                  <a:lnTo>
                    <a:pt x="268" y="538"/>
                  </a:lnTo>
                  <a:lnTo>
                    <a:pt x="276" y="547"/>
                  </a:lnTo>
                  <a:lnTo>
                    <a:pt x="282" y="551"/>
                  </a:lnTo>
                  <a:lnTo>
                    <a:pt x="281" y="556"/>
                  </a:lnTo>
                  <a:lnTo>
                    <a:pt x="286" y="555"/>
                  </a:lnTo>
                  <a:lnTo>
                    <a:pt x="287" y="559"/>
                  </a:lnTo>
                  <a:lnTo>
                    <a:pt x="287" y="560"/>
                  </a:lnTo>
                  <a:lnTo>
                    <a:pt x="287" y="566"/>
                  </a:lnTo>
                  <a:lnTo>
                    <a:pt x="286" y="566"/>
                  </a:lnTo>
                  <a:lnTo>
                    <a:pt x="287" y="570"/>
                  </a:lnTo>
                  <a:lnTo>
                    <a:pt x="287" y="575"/>
                  </a:lnTo>
                  <a:lnTo>
                    <a:pt x="283" y="583"/>
                  </a:lnTo>
                  <a:lnTo>
                    <a:pt x="290" y="586"/>
                  </a:lnTo>
                  <a:lnTo>
                    <a:pt x="296" y="587"/>
                  </a:lnTo>
                  <a:lnTo>
                    <a:pt x="305" y="596"/>
                  </a:lnTo>
                  <a:lnTo>
                    <a:pt x="308" y="596"/>
                  </a:lnTo>
                  <a:lnTo>
                    <a:pt x="301" y="583"/>
                  </a:lnTo>
                  <a:lnTo>
                    <a:pt x="304" y="581"/>
                  </a:lnTo>
                  <a:lnTo>
                    <a:pt x="311" y="587"/>
                  </a:lnTo>
                  <a:lnTo>
                    <a:pt x="317" y="592"/>
                  </a:lnTo>
                  <a:lnTo>
                    <a:pt x="320" y="598"/>
                  </a:lnTo>
                  <a:lnTo>
                    <a:pt x="324" y="601"/>
                  </a:lnTo>
                  <a:lnTo>
                    <a:pt x="326" y="601"/>
                  </a:lnTo>
                  <a:lnTo>
                    <a:pt x="330" y="596"/>
                  </a:lnTo>
                  <a:lnTo>
                    <a:pt x="324" y="593"/>
                  </a:lnTo>
                  <a:lnTo>
                    <a:pt x="324" y="587"/>
                  </a:lnTo>
                  <a:lnTo>
                    <a:pt x="321" y="582"/>
                  </a:lnTo>
                  <a:lnTo>
                    <a:pt x="316" y="583"/>
                  </a:lnTo>
                  <a:lnTo>
                    <a:pt x="311" y="577"/>
                  </a:lnTo>
                  <a:lnTo>
                    <a:pt x="305" y="571"/>
                  </a:lnTo>
                  <a:lnTo>
                    <a:pt x="304" y="566"/>
                  </a:lnTo>
                  <a:lnTo>
                    <a:pt x="309" y="566"/>
                  </a:lnTo>
                  <a:lnTo>
                    <a:pt x="313" y="566"/>
                  </a:lnTo>
                  <a:lnTo>
                    <a:pt x="320" y="566"/>
                  </a:lnTo>
                  <a:lnTo>
                    <a:pt x="323" y="564"/>
                  </a:lnTo>
                  <a:lnTo>
                    <a:pt x="324" y="563"/>
                  </a:lnTo>
                  <a:lnTo>
                    <a:pt x="327" y="562"/>
                  </a:lnTo>
                  <a:lnTo>
                    <a:pt x="328" y="559"/>
                  </a:lnTo>
                  <a:lnTo>
                    <a:pt x="328" y="557"/>
                  </a:lnTo>
                  <a:lnTo>
                    <a:pt x="326" y="557"/>
                  </a:lnTo>
                  <a:lnTo>
                    <a:pt x="320" y="556"/>
                  </a:lnTo>
                  <a:lnTo>
                    <a:pt x="316" y="559"/>
                  </a:lnTo>
                  <a:lnTo>
                    <a:pt x="315" y="559"/>
                  </a:lnTo>
                  <a:lnTo>
                    <a:pt x="309" y="559"/>
                  </a:lnTo>
                  <a:lnTo>
                    <a:pt x="309" y="555"/>
                  </a:lnTo>
                  <a:lnTo>
                    <a:pt x="323" y="549"/>
                  </a:lnTo>
                  <a:lnTo>
                    <a:pt x="321" y="548"/>
                  </a:lnTo>
                  <a:lnTo>
                    <a:pt x="320" y="548"/>
                  </a:lnTo>
                  <a:lnTo>
                    <a:pt x="317" y="545"/>
                  </a:lnTo>
                  <a:lnTo>
                    <a:pt x="312" y="547"/>
                  </a:lnTo>
                  <a:lnTo>
                    <a:pt x="311" y="548"/>
                  </a:lnTo>
                  <a:lnTo>
                    <a:pt x="309" y="548"/>
                  </a:lnTo>
                  <a:lnTo>
                    <a:pt x="297" y="556"/>
                  </a:lnTo>
                  <a:lnTo>
                    <a:pt x="291" y="553"/>
                  </a:lnTo>
                  <a:lnTo>
                    <a:pt x="296" y="549"/>
                  </a:lnTo>
                  <a:lnTo>
                    <a:pt x="296" y="545"/>
                  </a:lnTo>
                  <a:lnTo>
                    <a:pt x="287" y="547"/>
                  </a:lnTo>
                  <a:lnTo>
                    <a:pt x="286" y="544"/>
                  </a:lnTo>
                  <a:lnTo>
                    <a:pt x="283" y="541"/>
                  </a:lnTo>
                  <a:lnTo>
                    <a:pt x="281" y="538"/>
                  </a:lnTo>
                  <a:lnTo>
                    <a:pt x="279" y="537"/>
                  </a:lnTo>
                  <a:lnTo>
                    <a:pt x="279" y="533"/>
                  </a:lnTo>
                  <a:lnTo>
                    <a:pt x="281" y="530"/>
                  </a:lnTo>
                  <a:lnTo>
                    <a:pt x="279" y="530"/>
                  </a:lnTo>
                  <a:lnTo>
                    <a:pt x="275" y="522"/>
                  </a:lnTo>
                  <a:lnTo>
                    <a:pt x="274" y="515"/>
                  </a:lnTo>
                  <a:lnTo>
                    <a:pt x="281" y="517"/>
                  </a:lnTo>
                  <a:lnTo>
                    <a:pt x="287" y="523"/>
                  </a:lnTo>
                  <a:lnTo>
                    <a:pt x="287" y="518"/>
                  </a:lnTo>
                  <a:lnTo>
                    <a:pt x="287" y="512"/>
                  </a:lnTo>
                  <a:lnTo>
                    <a:pt x="294" y="512"/>
                  </a:lnTo>
                  <a:lnTo>
                    <a:pt x="296" y="511"/>
                  </a:lnTo>
                  <a:lnTo>
                    <a:pt x="298" y="514"/>
                  </a:lnTo>
                  <a:lnTo>
                    <a:pt x="301" y="515"/>
                  </a:lnTo>
                  <a:lnTo>
                    <a:pt x="309" y="517"/>
                  </a:lnTo>
                  <a:lnTo>
                    <a:pt x="315" y="517"/>
                  </a:lnTo>
                  <a:lnTo>
                    <a:pt x="317" y="519"/>
                  </a:lnTo>
                  <a:lnTo>
                    <a:pt x="324" y="526"/>
                  </a:lnTo>
                  <a:lnTo>
                    <a:pt x="328" y="523"/>
                  </a:lnTo>
                  <a:lnTo>
                    <a:pt x="326" y="517"/>
                  </a:lnTo>
                  <a:lnTo>
                    <a:pt x="324" y="514"/>
                  </a:lnTo>
                  <a:lnTo>
                    <a:pt x="323" y="512"/>
                  </a:lnTo>
                  <a:lnTo>
                    <a:pt x="331" y="510"/>
                  </a:lnTo>
                  <a:lnTo>
                    <a:pt x="346" y="508"/>
                  </a:lnTo>
                  <a:lnTo>
                    <a:pt x="350" y="508"/>
                  </a:lnTo>
                  <a:lnTo>
                    <a:pt x="358" y="507"/>
                  </a:lnTo>
                  <a:lnTo>
                    <a:pt x="372" y="504"/>
                  </a:lnTo>
                  <a:lnTo>
                    <a:pt x="375" y="502"/>
                  </a:lnTo>
                  <a:lnTo>
                    <a:pt x="373" y="500"/>
                  </a:lnTo>
                  <a:lnTo>
                    <a:pt x="369" y="500"/>
                  </a:lnTo>
                  <a:lnTo>
                    <a:pt x="360" y="500"/>
                  </a:lnTo>
                  <a:lnTo>
                    <a:pt x="331" y="502"/>
                  </a:lnTo>
                  <a:lnTo>
                    <a:pt x="330" y="500"/>
                  </a:lnTo>
                  <a:lnTo>
                    <a:pt x="328" y="496"/>
                  </a:lnTo>
                  <a:lnTo>
                    <a:pt x="327" y="489"/>
                  </a:lnTo>
                  <a:lnTo>
                    <a:pt x="320" y="478"/>
                  </a:lnTo>
                  <a:lnTo>
                    <a:pt x="327" y="476"/>
                  </a:lnTo>
                  <a:lnTo>
                    <a:pt x="332" y="474"/>
                  </a:lnTo>
                  <a:lnTo>
                    <a:pt x="343" y="470"/>
                  </a:lnTo>
                  <a:lnTo>
                    <a:pt x="361" y="465"/>
                  </a:lnTo>
                  <a:lnTo>
                    <a:pt x="358" y="462"/>
                  </a:lnTo>
                  <a:lnTo>
                    <a:pt x="357" y="462"/>
                  </a:lnTo>
                  <a:lnTo>
                    <a:pt x="347" y="462"/>
                  </a:lnTo>
                  <a:lnTo>
                    <a:pt x="343" y="451"/>
                  </a:lnTo>
                  <a:lnTo>
                    <a:pt x="343" y="446"/>
                  </a:lnTo>
                  <a:lnTo>
                    <a:pt x="343" y="444"/>
                  </a:lnTo>
                  <a:lnTo>
                    <a:pt x="353" y="444"/>
                  </a:lnTo>
                  <a:lnTo>
                    <a:pt x="354" y="443"/>
                  </a:lnTo>
                  <a:lnTo>
                    <a:pt x="355" y="443"/>
                  </a:lnTo>
                  <a:lnTo>
                    <a:pt x="366" y="450"/>
                  </a:lnTo>
                  <a:lnTo>
                    <a:pt x="368" y="450"/>
                  </a:lnTo>
                  <a:lnTo>
                    <a:pt x="373" y="452"/>
                  </a:lnTo>
                  <a:lnTo>
                    <a:pt x="377" y="448"/>
                  </a:lnTo>
                  <a:lnTo>
                    <a:pt x="381" y="450"/>
                  </a:lnTo>
                  <a:lnTo>
                    <a:pt x="385" y="450"/>
                  </a:lnTo>
                  <a:lnTo>
                    <a:pt x="384" y="440"/>
                  </a:lnTo>
                  <a:lnTo>
                    <a:pt x="385" y="440"/>
                  </a:lnTo>
                  <a:lnTo>
                    <a:pt x="390" y="442"/>
                  </a:lnTo>
                  <a:lnTo>
                    <a:pt x="391" y="442"/>
                  </a:lnTo>
                  <a:lnTo>
                    <a:pt x="396" y="450"/>
                  </a:lnTo>
                  <a:lnTo>
                    <a:pt x="396" y="451"/>
                  </a:lnTo>
                  <a:lnTo>
                    <a:pt x="398" y="459"/>
                  </a:lnTo>
                  <a:lnTo>
                    <a:pt x="395" y="467"/>
                  </a:lnTo>
                  <a:lnTo>
                    <a:pt x="394" y="469"/>
                  </a:lnTo>
                  <a:lnTo>
                    <a:pt x="392" y="473"/>
                  </a:lnTo>
                  <a:lnTo>
                    <a:pt x="390" y="480"/>
                  </a:lnTo>
                  <a:lnTo>
                    <a:pt x="391" y="487"/>
                  </a:lnTo>
                  <a:lnTo>
                    <a:pt x="398" y="478"/>
                  </a:lnTo>
                  <a:lnTo>
                    <a:pt x="407" y="472"/>
                  </a:lnTo>
                  <a:lnTo>
                    <a:pt x="409" y="472"/>
                  </a:lnTo>
                  <a:lnTo>
                    <a:pt x="418" y="469"/>
                  </a:lnTo>
                  <a:lnTo>
                    <a:pt x="430" y="466"/>
                  </a:lnTo>
                  <a:lnTo>
                    <a:pt x="437" y="465"/>
                  </a:lnTo>
                  <a:lnTo>
                    <a:pt x="441" y="461"/>
                  </a:lnTo>
                  <a:lnTo>
                    <a:pt x="443" y="459"/>
                  </a:lnTo>
                  <a:lnTo>
                    <a:pt x="436" y="461"/>
                  </a:lnTo>
                  <a:lnTo>
                    <a:pt x="432" y="461"/>
                  </a:lnTo>
                  <a:lnTo>
                    <a:pt x="421" y="462"/>
                  </a:lnTo>
                  <a:lnTo>
                    <a:pt x="413" y="463"/>
                  </a:lnTo>
                  <a:lnTo>
                    <a:pt x="407" y="459"/>
                  </a:lnTo>
                  <a:lnTo>
                    <a:pt x="406" y="457"/>
                  </a:lnTo>
                  <a:lnTo>
                    <a:pt x="405" y="451"/>
                  </a:lnTo>
                  <a:lnTo>
                    <a:pt x="410" y="447"/>
                  </a:lnTo>
                  <a:lnTo>
                    <a:pt x="413" y="446"/>
                  </a:lnTo>
                  <a:lnTo>
                    <a:pt x="418" y="446"/>
                  </a:lnTo>
                  <a:lnTo>
                    <a:pt x="422" y="446"/>
                  </a:lnTo>
                  <a:lnTo>
                    <a:pt x="433" y="444"/>
                  </a:lnTo>
                  <a:lnTo>
                    <a:pt x="439" y="443"/>
                  </a:lnTo>
                  <a:lnTo>
                    <a:pt x="444" y="440"/>
                  </a:lnTo>
                  <a:lnTo>
                    <a:pt x="443" y="436"/>
                  </a:lnTo>
                  <a:lnTo>
                    <a:pt x="432" y="436"/>
                  </a:lnTo>
                  <a:lnTo>
                    <a:pt x="420" y="435"/>
                  </a:lnTo>
                  <a:lnTo>
                    <a:pt x="418" y="439"/>
                  </a:lnTo>
                  <a:lnTo>
                    <a:pt x="410" y="440"/>
                  </a:lnTo>
                  <a:lnTo>
                    <a:pt x="407" y="440"/>
                  </a:lnTo>
                  <a:lnTo>
                    <a:pt x="403" y="435"/>
                  </a:lnTo>
                  <a:lnTo>
                    <a:pt x="402" y="431"/>
                  </a:lnTo>
                  <a:lnTo>
                    <a:pt x="409" y="425"/>
                  </a:lnTo>
                  <a:lnTo>
                    <a:pt x="411" y="427"/>
                  </a:lnTo>
                  <a:lnTo>
                    <a:pt x="414" y="428"/>
                  </a:lnTo>
                  <a:lnTo>
                    <a:pt x="418" y="424"/>
                  </a:lnTo>
                  <a:lnTo>
                    <a:pt x="422" y="421"/>
                  </a:lnTo>
                  <a:lnTo>
                    <a:pt x="430" y="414"/>
                  </a:lnTo>
                  <a:lnTo>
                    <a:pt x="435" y="422"/>
                  </a:lnTo>
                  <a:lnTo>
                    <a:pt x="441" y="414"/>
                  </a:lnTo>
                  <a:lnTo>
                    <a:pt x="451" y="413"/>
                  </a:lnTo>
                  <a:lnTo>
                    <a:pt x="452" y="413"/>
                  </a:lnTo>
                  <a:lnTo>
                    <a:pt x="451" y="406"/>
                  </a:lnTo>
                  <a:lnTo>
                    <a:pt x="456" y="401"/>
                  </a:lnTo>
                  <a:lnTo>
                    <a:pt x="466" y="399"/>
                  </a:lnTo>
                  <a:lnTo>
                    <a:pt x="473" y="395"/>
                  </a:lnTo>
                  <a:lnTo>
                    <a:pt x="477" y="401"/>
                  </a:lnTo>
                  <a:lnTo>
                    <a:pt x="477" y="405"/>
                  </a:lnTo>
                  <a:lnTo>
                    <a:pt x="477" y="407"/>
                  </a:lnTo>
                  <a:lnTo>
                    <a:pt x="478" y="417"/>
                  </a:lnTo>
                  <a:lnTo>
                    <a:pt x="481" y="424"/>
                  </a:lnTo>
                  <a:lnTo>
                    <a:pt x="482" y="429"/>
                  </a:lnTo>
                  <a:lnTo>
                    <a:pt x="482" y="431"/>
                  </a:lnTo>
                  <a:lnTo>
                    <a:pt x="484" y="435"/>
                  </a:lnTo>
                  <a:lnTo>
                    <a:pt x="485" y="439"/>
                  </a:lnTo>
                  <a:lnTo>
                    <a:pt x="493" y="450"/>
                  </a:lnTo>
                  <a:lnTo>
                    <a:pt x="495" y="451"/>
                  </a:lnTo>
                  <a:lnTo>
                    <a:pt x="495" y="454"/>
                  </a:lnTo>
                  <a:lnTo>
                    <a:pt x="492" y="459"/>
                  </a:lnTo>
                  <a:lnTo>
                    <a:pt x="488" y="470"/>
                  </a:lnTo>
                  <a:lnTo>
                    <a:pt x="482" y="477"/>
                  </a:lnTo>
                  <a:lnTo>
                    <a:pt x="477" y="482"/>
                  </a:lnTo>
                  <a:lnTo>
                    <a:pt x="478" y="485"/>
                  </a:lnTo>
                  <a:lnTo>
                    <a:pt x="480" y="489"/>
                  </a:lnTo>
                  <a:lnTo>
                    <a:pt x="482" y="487"/>
                  </a:lnTo>
                  <a:lnTo>
                    <a:pt x="485" y="484"/>
                  </a:lnTo>
                  <a:lnTo>
                    <a:pt x="486" y="482"/>
                  </a:lnTo>
                  <a:lnTo>
                    <a:pt x="495" y="478"/>
                  </a:lnTo>
                  <a:lnTo>
                    <a:pt x="503" y="477"/>
                  </a:lnTo>
                  <a:lnTo>
                    <a:pt x="504" y="478"/>
                  </a:lnTo>
                  <a:lnTo>
                    <a:pt x="508" y="482"/>
                  </a:lnTo>
                  <a:lnTo>
                    <a:pt x="515" y="487"/>
                  </a:lnTo>
                  <a:lnTo>
                    <a:pt x="520" y="485"/>
                  </a:lnTo>
                  <a:lnTo>
                    <a:pt x="522" y="485"/>
                  </a:lnTo>
                  <a:lnTo>
                    <a:pt x="523" y="485"/>
                  </a:lnTo>
                  <a:lnTo>
                    <a:pt x="529" y="481"/>
                  </a:lnTo>
                  <a:lnTo>
                    <a:pt x="526" y="480"/>
                  </a:lnTo>
                  <a:lnTo>
                    <a:pt x="522" y="478"/>
                  </a:lnTo>
                  <a:lnTo>
                    <a:pt x="514" y="477"/>
                  </a:lnTo>
                  <a:lnTo>
                    <a:pt x="508" y="467"/>
                  </a:lnTo>
                  <a:lnTo>
                    <a:pt x="509" y="459"/>
                  </a:lnTo>
                  <a:lnTo>
                    <a:pt x="518" y="454"/>
                  </a:lnTo>
                  <a:lnTo>
                    <a:pt x="519" y="454"/>
                  </a:lnTo>
                  <a:lnTo>
                    <a:pt x="529" y="451"/>
                  </a:lnTo>
                  <a:lnTo>
                    <a:pt x="531" y="450"/>
                  </a:lnTo>
                  <a:lnTo>
                    <a:pt x="538" y="454"/>
                  </a:lnTo>
                  <a:lnTo>
                    <a:pt x="542" y="457"/>
                  </a:lnTo>
                  <a:lnTo>
                    <a:pt x="542" y="458"/>
                  </a:lnTo>
                  <a:lnTo>
                    <a:pt x="549" y="457"/>
                  </a:lnTo>
                  <a:lnTo>
                    <a:pt x="554" y="452"/>
                  </a:lnTo>
                  <a:lnTo>
                    <a:pt x="560" y="455"/>
                  </a:lnTo>
                  <a:lnTo>
                    <a:pt x="564" y="461"/>
                  </a:lnTo>
                  <a:lnTo>
                    <a:pt x="569" y="459"/>
                  </a:lnTo>
                  <a:lnTo>
                    <a:pt x="575" y="458"/>
                  </a:lnTo>
                  <a:lnTo>
                    <a:pt x="587" y="461"/>
                  </a:lnTo>
                  <a:lnTo>
                    <a:pt x="590" y="462"/>
                  </a:lnTo>
                  <a:lnTo>
                    <a:pt x="593" y="463"/>
                  </a:lnTo>
                  <a:lnTo>
                    <a:pt x="601" y="462"/>
                  </a:lnTo>
                  <a:lnTo>
                    <a:pt x="606" y="459"/>
                  </a:lnTo>
                  <a:lnTo>
                    <a:pt x="609" y="458"/>
                  </a:lnTo>
                  <a:lnTo>
                    <a:pt x="612" y="452"/>
                  </a:lnTo>
                  <a:lnTo>
                    <a:pt x="598" y="448"/>
                  </a:lnTo>
                  <a:lnTo>
                    <a:pt x="593" y="444"/>
                  </a:lnTo>
                  <a:lnTo>
                    <a:pt x="593" y="436"/>
                  </a:lnTo>
                  <a:lnTo>
                    <a:pt x="601" y="432"/>
                  </a:lnTo>
                  <a:lnTo>
                    <a:pt x="608" y="431"/>
                  </a:lnTo>
                  <a:lnTo>
                    <a:pt x="610" y="428"/>
                  </a:lnTo>
                  <a:lnTo>
                    <a:pt x="612" y="427"/>
                  </a:lnTo>
                  <a:lnTo>
                    <a:pt x="614" y="421"/>
                  </a:lnTo>
                  <a:lnTo>
                    <a:pt x="614" y="414"/>
                  </a:lnTo>
                  <a:lnTo>
                    <a:pt x="612" y="414"/>
                  </a:lnTo>
                  <a:lnTo>
                    <a:pt x="609" y="413"/>
                  </a:lnTo>
                  <a:lnTo>
                    <a:pt x="608" y="413"/>
                  </a:lnTo>
                  <a:lnTo>
                    <a:pt x="602" y="417"/>
                  </a:lnTo>
                  <a:lnTo>
                    <a:pt x="595" y="421"/>
                  </a:lnTo>
                  <a:lnTo>
                    <a:pt x="590" y="424"/>
                  </a:lnTo>
                  <a:lnTo>
                    <a:pt x="583" y="428"/>
                  </a:lnTo>
                  <a:lnTo>
                    <a:pt x="579" y="427"/>
                  </a:lnTo>
                  <a:lnTo>
                    <a:pt x="578" y="422"/>
                  </a:lnTo>
                  <a:lnTo>
                    <a:pt x="583" y="417"/>
                  </a:lnTo>
                  <a:lnTo>
                    <a:pt x="583" y="416"/>
                  </a:lnTo>
                  <a:lnTo>
                    <a:pt x="587" y="413"/>
                  </a:lnTo>
                  <a:lnTo>
                    <a:pt x="594" y="410"/>
                  </a:lnTo>
                  <a:lnTo>
                    <a:pt x="598" y="407"/>
                  </a:lnTo>
                  <a:lnTo>
                    <a:pt x="606" y="406"/>
                  </a:lnTo>
                  <a:lnTo>
                    <a:pt x="606" y="405"/>
                  </a:lnTo>
                  <a:lnTo>
                    <a:pt x="609" y="401"/>
                  </a:lnTo>
                  <a:lnTo>
                    <a:pt x="612" y="399"/>
                  </a:lnTo>
                  <a:lnTo>
                    <a:pt x="617" y="392"/>
                  </a:lnTo>
                  <a:lnTo>
                    <a:pt x="621" y="390"/>
                  </a:lnTo>
                  <a:lnTo>
                    <a:pt x="624" y="390"/>
                  </a:lnTo>
                  <a:lnTo>
                    <a:pt x="632" y="390"/>
                  </a:lnTo>
                  <a:lnTo>
                    <a:pt x="642" y="391"/>
                  </a:lnTo>
                  <a:lnTo>
                    <a:pt x="643" y="391"/>
                  </a:lnTo>
                  <a:lnTo>
                    <a:pt x="650" y="383"/>
                  </a:lnTo>
                  <a:lnTo>
                    <a:pt x="654" y="377"/>
                  </a:lnTo>
                  <a:lnTo>
                    <a:pt x="662" y="376"/>
                  </a:lnTo>
                  <a:lnTo>
                    <a:pt x="674" y="372"/>
                  </a:lnTo>
                  <a:lnTo>
                    <a:pt x="678" y="368"/>
                  </a:lnTo>
                  <a:lnTo>
                    <a:pt x="677" y="362"/>
                  </a:lnTo>
                  <a:lnTo>
                    <a:pt x="677" y="360"/>
                  </a:lnTo>
                  <a:lnTo>
                    <a:pt x="676" y="357"/>
                  </a:lnTo>
                  <a:lnTo>
                    <a:pt x="669" y="357"/>
                  </a:lnTo>
                  <a:lnTo>
                    <a:pt x="663" y="356"/>
                  </a:lnTo>
                  <a:lnTo>
                    <a:pt x="662" y="352"/>
                  </a:lnTo>
                  <a:lnTo>
                    <a:pt x="670" y="347"/>
                  </a:lnTo>
                  <a:lnTo>
                    <a:pt x="672" y="345"/>
                  </a:lnTo>
                  <a:lnTo>
                    <a:pt x="674" y="339"/>
                  </a:lnTo>
                  <a:lnTo>
                    <a:pt x="674" y="330"/>
                  </a:lnTo>
                  <a:lnTo>
                    <a:pt x="672" y="330"/>
                  </a:lnTo>
                  <a:lnTo>
                    <a:pt x="670" y="330"/>
                  </a:lnTo>
                  <a:lnTo>
                    <a:pt x="669" y="330"/>
                  </a:lnTo>
                  <a:lnTo>
                    <a:pt x="665" y="334"/>
                  </a:lnTo>
                  <a:lnTo>
                    <a:pt x="662" y="341"/>
                  </a:lnTo>
                  <a:lnTo>
                    <a:pt x="662" y="343"/>
                  </a:lnTo>
                  <a:lnTo>
                    <a:pt x="661" y="346"/>
                  </a:lnTo>
                  <a:lnTo>
                    <a:pt x="653" y="347"/>
                  </a:lnTo>
                  <a:lnTo>
                    <a:pt x="647" y="353"/>
                  </a:lnTo>
                  <a:lnTo>
                    <a:pt x="640" y="353"/>
                  </a:lnTo>
                  <a:lnTo>
                    <a:pt x="640" y="349"/>
                  </a:lnTo>
                  <a:lnTo>
                    <a:pt x="639" y="345"/>
                  </a:lnTo>
                  <a:lnTo>
                    <a:pt x="639" y="339"/>
                  </a:lnTo>
                  <a:lnTo>
                    <a:pt x="647" y="334"/>
                  </a:lnTo>
                  <a:lnTo>
                    <a:pt x="659" y="324"/>
                  </a:lnTo>
                  <a:lnTo>
                    <a:pt x="665" y="320"/>
                  </a:lnTo>
                  <a:lnTo>
                    <a:pt x="669" y="320"/>
                  </a:lnTo>
                  <a:lnTo>
                    <a:pt x="674" y="319"/>
                  </a:lnTo>
                  <a:lnTo>
                    <a:pt x="676" y="319"/>
                  </a:lnTo>
                  <a:lnTo>
                    <a:pt x="684" y="315"/>
                  </a:lnTo>
                  <a:lnTo>
                    <a:pt x="685" y="313"/>
                  </a:lnTo>
                  <a:lnTo>
                    <a:pt x="688" y="311"/>
                  </a:lnTo>
                  <a:lnTo>
                    <a:pt x="684" y="309"/>
                  </a:lnTo>
                  <a:lnTo>
                    <a:pt x="683" y="309"/>
                  </a:lnTo>
                  <a:lnTo>
                    <a:pt x="681" y="308"/>
                  </a:lnTo>
                  <a:lnTo>
                    <a:pt x="678" y="308"/>
                  </a:lnTo>
                  <a:lnTo>
                    <a:pt x="670" y="305"/>
                  </a:lnTo>
                  <a:lnTo>
                    <a:pt x="659" y="305"/>
                  </a:lnTo>
                  <a:lnTo>
                    <a:pt x="659" y="298"/>
                  </a:lnTo>
                  <a:lnTo>
                    <a:pt x="668" y="294"/>
                  </a:lnTo>
                  <a:lnTo>
                    <a:pt x="670" y="293"/>
                  </a:lnTo>
                  <a:lnTo>
                    <a:pt x="672" y="292"/>
                  </a:lnTo>
                  <a:lnTo>
                    <a:pt x="676" y="289"/>
                  </a:lnTo>
                  <a:lnTo>
                    <a:pt x="672" y="285"/>
                  </a:lnTo>
                  <a:lnTo>
                    <a:pt x="670" y="283"/>
                  </a:lnTo>
                  <a:lnTo>
                    <a:pt x="666" y="285"/>
                  </a:lnTo>
                  <a:lnTo>
                    <a:pt x="665" y="286"/>
                  </a:lnTo>
                  <a:lnTo>
                    <a:pt x="655" y="292"/>
                  </a:lnTo>
                  <a:lnTo>
                    <a:pt x="653" y="296"/>
                  </a:lnTo>
                  <a:lnTo>
                    <a:pt x="650" y="304"/>
                  </a:lnTo>
                  <a:lnTo>
                    <a:pt x="650" y="308"/>
                  </a:lnTo>
                  <a:lnTo>
                    <a:pt x="646" y="312"/>
                  </a:lnTo>
                  <a:lnTo>
                    <a:pt x="644" y="313"/>
                  </a:lnTo>
                  <a:lnTo>
                    <a:pt x="640" y="316"/>
                  </a:lnTo>
                  <a:lnTo>
                    <a:pt x="632" y="322"/>
                  </a:lnTo>
                  <a:lnTo>
                    <a:pt x="625" y="328"/>
                  </a:lnTo>
                  <a:lnTo>
                    <a:pt x="617" y="334"/>
                  </a:lnTo>
                  <a:lnTo>
                    <a:pt x="610" y="339"/>
                  </a:lnTo>
                  <a:lnTo>
                    <a:pt x="604" y="343"/>
                  </a:lnTo>
                  <a:lnTo>
                    <a:pt x="597" y="345"/>
                  </a:lnTo>
                  <a:lnTo>
                    <a:pt x="593" y="347"/>
                  </a:lnTo>
                  <a:lnTo>
                    <a:pt x="587" y="350"/>
                  </a:lnTo>
                  <a:lnTo>
                    <a:pt x="582" y="354"/>
                  </a:lnTo>
                  <a:lnTo>
                    <a:pt x="580" y="357"/>
                  </a:lnTo>
                  <a:lnTo>
                    <a:pt x="580" y="358"/>
                  </a:lnTo>
                  <a:lnTo>
                    <a:pt x="583" y="358"/>
                  </a:lnTo>
                  <a:lnTo>
                    <a:pt x="586" y="357"/>
                  </a:lnTo>
                  <a:lnTo>
                    <a:pt x="590" y="356"/>
                  </a:lnTo>
                  <a:lnTo>
                    <a:pt x="597" y="353"/>
                  </a:lnTo>
                  <a:lnTo>
                    <a:pt x="605" y="349"/>
                  </a:lnTo>
                  <a:lnTo>
                    <a:pt x="614" y="346"/>
                  </a:lnTo>
                  <a:lnTo>
                    <a:pt x="617" y="343"/>
                  </a:lnTo>
                  <a:lnTo>
                    <a:pt x="620" y="341"/>
                  </a:lnTo>
                  <a:lnTo>
                    <a:pt x="621" y="339"/>
                  </a:lnTo>
                  <a:lnTo>
                    <a:pt x="625" y="337"/>
                  </a:lnTo>
                  <a:lnTo>
                    <a:pt x="629" y="341"/>
                  </a:lnTo>
                  <a:lnTo>
                    <a:pt x="628" y="350"/>
                  </a:lnTo>
                  <a:lnTo>
                    <a:pt x="627" y="356"/>
                  </a:lnTo>
                  <a:lnTo>
                    <a:pt x="627" y="357"/>
                  </a:lnTo>
                  <a:lnTo>
                    <a:pt x="623" y="362"/>
                  </a:lnTo>
                  <a:lnTo>
                    <a:pt x="621" y="365"/>
                  </a:lnTo>
                  <a:lnTo>
                    <a:pt x="616" y="372"/>
                  </a:lnTo>
                  <a:lnTo>
                    <a:pt x="614" y="379"/>
                  </a:lnTo>
                  <a:lnTo>
                    <a:pt x="608" y="383"/>
                  </a:lnTo>
                  <a:lnTo>
                    <a:pt x="604" y="384"/>
                  </a:lnTo>
                  <a:lnTo>
                    <a:pt x="594" y="387"/>
                  </a:lnTo>
                  <a:lnTo>
                    <a:pt x="589" y="391"/>
                  </a:lnTo>
                  <a:lnTo>
                    <a:pt x="587" y="391"/>
                  </a:lnTo>
                  <a:lnTo>
                    <a:pt x="580" y="397"/>
                  </a:lnTo>
                  <a:lnTo>
                    <a:pt x="574" y="402"/>
                  </a:lnTo>
                  <a:lnTo>
                    <a:pt x="571" y="403"/>
                  </a:lnTo>
                  <a:lnTo>
                    <a:pt x="568" y="406"/>
                  </a:lnTo>
                  <a:lnTo>
                    <a:pt x="561" y="412"/>
                  </a:lnTo>
                  <a:lnTo>
                    <a:pt x="556" y="416"/>
                  </a:lnTo>
                  <a:lnTo>
                    <a:pt x="545" y="420"/>
                  </a:lnTo>
                  <a:lnTo>
                    <a:pt x="530" y="424"/>
                  </a:lnTo>
                  <a:lnTo>
                    <a:pt x="530" y="425"/>
                  </a:lnTo>
                  <a:lnTo>
                    <a:pt x="522" y="431"/>
                  </a:lnTo>
                  <a:lnTo>
                    <a:pt x="520" y="432"/>
                  </a:lnTo>
                  <a:lnTo>
                    <a:pt x="512" y="436"/>
                  </a:lnTo>
                  <a:lnTo>
                    <a:pt x="511" y="435"/>
                  </a:lnTo>
                  <a:lnTo>
                    <a:pt x="501" y="435"/>
                  </a:lnTo>
                  <a:lnTo>
                    <a:pt x="497" y="433"/>
                  </a:lnTo>
                  <a:lnTo>
                    <a:pt x="495" y="431"/>
                  </a:lnTo>
                  <a:lnTo>
                    <a:pt x="495" y="422"/>
                  </a:lnTo>
                  <a:lnTo>
                    <a:pt x="493" y="421"/>
                  </a:lnTo>
                  <a:lnTo>
                    <a:pt x="493" y="416"/>
                  </a:lnTo>
                  <a:lnTo>
                    <a:pt x="496" y="412"/>
                  </a:lnTo>
                  <a:lnTo>
                    <a:pt x="496" y="409"/>
                  </a:lnTo>
                  <a:lnTo>
                    <a:pt x="489" y="409"/>
                  </a:lnTo>
                  <a:lnTo>
                    <a:pt x="485" y="402"/>
                  </a:lnTo>
                  <a:lnTo>
                    <a:pt x="484" y="399"/>
                  </a:lnTo>
                  <a:lnTo>
                    <a:pt x="485" y="398"/>
                  </a:lnTo>
                  <a:lnTo>
                    <a:pt x="488" y="397"/>
                  </a:lnTo>
                  <a:lnTo>
                    <a:pt x="486" y="392"/>
                  </a:lnTo>
                  <a:lnTo>
                    <a:pt x="485" y="390"/>
                  </a:lnTo>
                  <a:lnTo>
                    <a:pt x="490" y="383"/>
                  </a:lnTo>
                  <a:lnTo>
                    <a:pt x="504" y="380"/>
                  </a:lnTo>
                  <a:lnTo>
                    <a:pt x="505" y="380"/>
                  </a:lnTo>
                  <a:lnTo>
                    <a:pt x="515" y="376"/>
                  </a:lnTo>
                  <a:lnTo>
                    <a:pt x="514" y="372"/>
                  </a:lnTo>
                  <a:lnTo>
                    <a:pt x="516" y="368"/>
                  </a:lnTo>
                  <a:lnTo>
                    <a:pt x="519" y="367"/>
                  </a:lnTo>
                  <a:lnTo>
                    <a:pt x="522" y="364"/>
                  </a:lnTo>
                  <a:lnTo>
                    <a:pt x="509" y="367"/>
                  </a:lnTo>
                  <a:lnTo>
                    <a:pt x="499" y="371"/>
                  </a:lnTo>
                  <a:lnTo>
                    <a:pt x="488" y="376"/>
                  </a:lnTo>
                  <a:lnTo>
                    <a:pt x="484" y="377"/>
                  </a:lnTo>
                  <a:lnTo>
                    <a:pt x="477" y="380"/>
                  </a:lnTo>
                  <a:lnTo>
                    <a:pt x="470" y="380"/>
                  </a:lnTo>
                  <a:lnTo>
                    <a:pt x="465" y="387"/>
                  </a:lnTo>
                  <a:lnTo>
                    <a:pt x="454" y="390"/>
                  </a:lnTo>
                  <a:lnTo>
                    <a:pt x="456" y="371"/>
                  </a:lnTo>
                  <a:lnTo>
                    <a:pt x="471" y="368"/>
                  </a:lnTo>
                  <a:lnTo>
                    <a:pt x="481" y="365"/>
                  </a:lnTo>
                  <a:lnTo>
                    <a:pt x="477" y="362"/>
                  </a:lnTo>
                  <a:lnTo>
                    <a:pt x="458" y="362"/>
                  </a:lnTo>
                  <a:lnTo>
                    <a:pt x="466" y="350"/>
                  </a:lnTo>
                  <a:lnTo>
                    <a:pt x="478" y="349"/>
                  </a:lnTo>
                  <a:lnTo>
                    <a:pt x="484" y="347"/>
                  </a:lnTo>
                  <a:lnTo>
                    <a:pt x="486" y="347"/>
                  </a:lnTo>
                  <a:lnTo>
                    <a:pt x="495" y="343"/>
                  </a:lnTo>
                  <a:lnTo>
                    <a:pt x="496" y="339"/>
                  </a:lnTo>
                  <a:lnTo>
                    <a:pt x="493" y="337"/>
                  </a:lnTo>
                  <a:lnTo>
                    <a:pt x="493" y="331"/>
                  </a:lnTo>
                  <a:lnTo>
                    <a:pt x="501" y="331"/>
                  </a:lnTo>
                  <a:lnTo>
                    <a:pt x="507" y="335"/>
                  </a:lnTo>
                  <a:lnTo>
                    <a:pt x="508" y="335"/>
                  </a:lnTo>
                  <a:lnTo>
                    <a:pt x="516" y="332"/>
                  </a:lnTo>
                  <a:lnTo>
                    <a:pt x="530" y="323"/>
                  </a:lnTo>
                  <a:lnTo>
                    <a:pt x="535" y="330"/>
                  </a:lnTo>
                  <a:lnTo>
                    <a:pt x="541" y="330"/>
                  </a:lnTo>
                  <a:lnTo>
                    <a:pt x="537" y="319"/>
                  </a:lnTo>
                  <a:lnTo>
                    <a:pt x="535" y="316"/>
                  </a:lnTo>
                  <a:lnTo>
                    <a:pt x="527" y="317"/>
                  </a:lnTo>
                  <a:lnTo>
                    <a:pt x="526" y="308"/>
                  </a:lnTo>
                  <a:lnTo>
                    <a:pt x="515" y="312"/>
                  </a:lnTo>
                  <a:lnTo>
                    <a:pt x="509" y="313"/>
                  </a:lnTo>
                  <a:lnTo>
                    <a:pt x="515" y="304"/>
                  </a:lnTo>
                  <a:lnTo>
                    <a:pt x="520" y="296"/>
                  </a:lnTo>
                  <a:lnTo>
                    <a:pt x="523" y="293"/>
                  </a:lnTo>
                  <a:lnTo>
                    <a:pt x="524" y="292"/>
                  </a:lnTo>
                  <a:lnTo>
                    <a:pt x="524" y="290"/>
                  </a:lnTo>
                  <a:lnTo>
                    <a:pt x="522" y="285"/>
                  </a:lnTo>
                  <a:lnTo>
                    <a:pt x="519" y="275"/>
                  </a:lnTo>
                  <a:lnTo>
                    <a:pt x="526" y="278"/>
                  </a:lnTo>
                  <a:lnTo>
                    <a:pt x="530" y="285"/>
                  </a:lnTo>
                  <a:lnTo>
                    <a:pt x="534" y="282"/>
                  </a:lnTo>
                  <a:lnTo>
                    <a:pt x="541" y="279"/>
                  </a:lnTo>
                  <a:lnTo>
                    <a:pt x="535" y="275"/>
                  </a:lnTo>
                  <a:lnTo>
                    <a:pt x="531" y="271"/>
                  </a:lnTo>
                  <a:lnTo>
                    <a:pt x="541" y="266"/>
                  </a:lnTo>
                  <a:lnTo>
                    <a:pt x="542" y="255"/>
                  </a:lnTo>
                  <a:lnTo>
                    <a:pt x="552" y="252"/>
                  </a:lnTo>
                  <a:lnTo>
                    <a:pt x="554" y="249"/>
                  </a:lnTo>
                  <a:lnTo>
                    <a:pt x="549" y="242"/>
                  </a:lnTo>
                  <a:lnTo>
                    <a:pt x="561" y="233"/>
                  </a:lnTo>
                  <a:lnTo>
                    <a:pt x="561" y="232"/>
                  </a:lnTo>
                  <a:lnTo>
                    <a:pt x="563" y="234"/>
                  </a:lnTo>
                  <a:lnTo>
                    <a:pt x="567" y="237"/>
                  </a:lnTo>
                  <a:lnTo>
                    <a:pt x="575" y="230"/>
                  </a:lnTo>
                  <a:lnTo>
                    <a:pt x="578" y="227"/>
                  </a:lnTo>
                  <a:lnTo>
                    <a:pt x="574" y="217"/>
                  </a:lnTo>
                  <a:lnTo>
                    <a:pt x="579" y="212"/>
                  </a:lnTo>
                  <a:lnTo>
                    <a:pt x="579" y="211"/>
                  </a:lnTo>
                  <a:lnTo>
                    <a:pt x="586" y="221"/>
                  </a:lnTo>
                  <a:lnTo>
                    <a:pt x="593" y="217"/>
                  </a:lnTo>
                  <a:lnTo>
                    <a:pt x="583" y="206"/>
                  </a:lnTo>
                  <a:lnTo>
                    <a:pt x="582" y="206"/>
                  </a:lnTo>
                  <a:lnTo>
                    <a:pt x="578" y="206"/>
                  </a:lnTo>
                  <a:lnTo>
                    <a:pt x="571" y="202"/>
                  </a:lnTo>
                  <a:lnTo>
                    <a:pt x="580" y="195"/>
                  </a:lnTo>
                  <a:lnTo>
                    <a:pt x="582" y="199"/>
                  </a:lnTo>
                  <a:lnTo>
                    <a:pt x="584" y="200"/>
                  </a:lnTo>
                  <a:lnTo>
                    <a:pt x="587" y="199"/>
                  </a:lnTo>
                  <a:lnTo>
                    <a:pt x="582" y="192"/>
                  </a:lnTo>
                  <a:lnTo>
                    <a:pt x="586" y="189"/>
                  </a:lnTo>
                  <a:lnTo>
                    <a:pt x="587" y="191"/>
                  </a:lnTo>
                  <a:lnTo>
                    <a:pt x="605" y="206"/>
                  </a:lnTo>
                  <a:lnTo>
                    <a:pt x="605" y="207"/>
                  </a:lnTo>
                  <a:lnTo>
                    <a:pt x="612" y="211"/>
                  </a:lnTo>
                  <a:lnTo>
                    <a:pt x="616" y="207"/>
                  </a:lnTo>
                  <a:lnTo>
                    <a:pt x="614" y="204"/>
                  </a:lnTo>
                  <a:lnTo>
                    <a:pt x="614" y="197"/>
                  </a:lnTo>
                  <a:lnTo>
                    <a:pt x="613" y="195"/>
                  </a:lnTo>
                  <a:lnTo>
                    <a:pt x="604" y="191"/>
                  </a:lnTo>
                  <a:lnTo>
                    <a:pt x="604" y="184"/>
                  </a:lnTo>
                  <a:lnTo>
                    <a:pt x="613" y="187"/>
                  </a:lnTo>
                  <a:lnTo>
                    <a:pt x="617" y="187"/>
                  </a:lnTo>
                  <a:lnTo>
                    <a:pt x="614" y="177"/>
                  </a:lnTo>
                  <a:lnTo>
                    <a:pt x="623" y="178"/>
                  </a:lnTo>
                  <a:lnTo>
                    <a:pt x="625" y="178"/>
                  </a:lnTo>
                  <a:lnTo>
                    <a:pt x="627" y="177"/>
                  </a:lnTo>
                  <a:lnTo>
                    <a:pt x="634" y="180"/>
                  </a:lnTo>
                  <a:lnTo>
                    <a:pt x="635" y="173"/>
                  </a:lnTo>
                  <a:lnTo>
                    <a:pt x="634" y="163"/>
                  </a:lnTo>
                  <a:lnTo>
                    <a:pt x="628" y="157"/>
                  </a:lnTo>
                  <a:lnTo>
                    <a:pt x="635" y="151"/>
                  </a:lnTo>
                  <a:lnTo>
                    <a:pt x="639" y="155"/>
                  </a:lnTo>
                  <a:lnTo>
                    <a:pt x="647" y="163"/>
                  </a:lnTo>
                  <a:lnTo>
                    <a:pt x="646" y="170"/>
                  </a:lnTo>
                  <a:lnTo>
                    <a:pt x="646" y="176"/>
                  </a:lnTo>
                  <a:lnTo>
                    <a:pt x="657" y="187"/>
                  </a:lnTo>
                  <a:lnTo>
                    <a:pt x="655" y="196"/>
                  </a:lnTo>
                  <a:lnTo>
                    <a:pt x="670" y="195"/>
                  </a:lnTo>
                  <a:lnTo>
                    <a:pt x="672" y="199"/>
                  </a:lnTo>
                  <a:lnTo>
                    <a:pt x="673" y="202"/>
                  </a:lnTo>
                  <a:lnTo>
                    <a:pt x="672" y="204"/>
                  </a:lnTo>
                  <a:lnTo>
                    <a:pt x="668" y="210"/>
                  </a:lnTo>
                  <a:lnTo>
                    <a:pt x="659" y="227"/>
                  </a:lnTo>
                  <a:lnTo>
                    <a:pt x="661" y="227"/>
                  </a:lnTo>
                  <a:lnTo>
                    <a:pt x="665" y="227"/>
                  </a:lnTo>
                  <a:lnTo>
                    <a:pt x="668" y="223"/>
                  </a:lnTo>
                  <a:lnTo>
                    <a:pt x="673" y="218"/>
                  </a:lnTo>
                  <a:lnTo>
                    <a:pt x="678" y="211"/>
                  </a:lnTo>
                  <a:lnTo>
                    <a:pt x="680" y="208"/>
                  </a:lnTo>
                  <a:lnTo>
                    <a:pt x="684" y="200"/>
                  </a:lnTo>
                  <a:lnTo>
                    <a:pt x="691" y="200"/>
                  </a:lnTo>
                  <a:lnTo>
                    <a:pt x="698" y="197"/>
                  </a:lnTo>
                  <a:lnTo>
                    <a:pt x="702" y="196"/>
                  </a:lnTo>
                  <a:lnTo>
                    <a:pt x="708" y="192"/>
                  </a:lnTo>
                  <a:lnTo>
                    <a:pt x="706" y="189"/>
                  </a:lnTo>
                  <a:lnTo>
                    <a:pt x="704" y="187"/>
                  </a:lnTo>
                  <a:lnTo>
                    <a:pt x="698" y="189"/>
                  </a:lnTo>
                  <a:lnTo>
                    <a:pt x="691" y="191"/>
                  </a:lnTo>
                  <a:lnTo>
                    <a:pt x="691" y="180"/>
                  </a:lnTo>
                  <a:lnTo>
                    <a:pt x="698" y="177"/>
                  </a:lnTo>
                  <a:lnTo>
                    <a:pt x="704" y="173"/>
                  </a:lnTo>
                  <a:lnTo>
                    <a:pt x="717" y="166"/>
                  </a:lnTo>
                  <a:lnTo>
                    <a:pt x="721" y="162"/>
                  </a:lnTo>
                  <a:lnTo>
                    <a:pt x="721" y="159"/>
                  </a:lnTo>
                  <a:lnTo>
                    <a:pt x="719" y="157"/>
                  </a:lnTo>
                  <a:lnTo>
                    <a:pt x="715" y="158"/>
                  </a:lnTo>
                  <a:lnTo>
                    <a:pt x="713" y="161"/>
                  </a:lnTo>
                  <a:lnTo>
                    <a:pt x="708" y="155"/>
                  </a:lnTo>
                  <a:lnTo>
                    <a:pt x="702" y="161"/>
                  </a:lnTo>
                  <a:lnTo>
                    <a:pt x="691" y="169"/>
                  </a:lnTo>
                  <a:lnTo>
                    <a:pt x="689" y="169"/>
                  </a:lnTo>
                  <a:lnTo>
                    <a:pt x="685" y="172"/>
                  </a:lnTo>
                  <a:lnTo>
                    <a:pt x="678" y="165"/>
                  </a:lnTo>
                  <a:lnTo>
                    <a:pt x="680" y="158"/>
                  </a:lnTo>
                  <a:lnTo>
                    <a:pt x="684" y="144"/>
                  </a:lnTo>
                  <a:lnTo>
                    <a:pt x="685" y="140"/>
                  </a:lnTo>
                  <a:lnTo>
                    <a:pt x="688" y="131"/>
                  </a:lnTo>
                  <a:lnTo>
                    <a:pt x="688" y="129"/>
                  </a:lnTo>
                  <a:lnTo>
                    <a:pt x="689" y="127"/>
                  </a:lnTo>
                  <a:lnTo>
                    <a:pt x="698" y="121"/>
                  </a:lnTo>
                  <a:lnTo>
                    <a:pt x="703" y="117"/>
                  </a:lnTo>
                  <a:lnTo>
                    <a:pt x="708" y="118"/>
                  </a:lnTo>
                  <a:lnTo>
                    <a:pt x="710" y="120"/>
                  </a:lnTo>
                  <a:lnTo>
                    <a:pt x="711" y="117"/>
                  </a:lnTo>
                  <a:lnTo>
                    <a:pt x="711" y="113"/>
                  </a:lnTo>
                  <a:lnTo>
                    <a:pt x="715" y="113"/>
                  </a:lnTo>
                  <a:lnTo>
                    <a:pt x="726" y="112"/>
                  </a:lnTo>
                  <a:lnTo>
                    <a:pt x="736" y="109"/>
                  </a:lnTo>
                  <a:lnTo>
                    <a:pt x="738" y="106"/>
                  </a:lnTo>
                  <a:lnTo>
                    <a:pt x="726" y="105"/>
                  </a:lnTo>
                  <a:lnTo>
                    <a:pt x="715" y="98"/>
                  </a:lnTo>
                  <a:lnTo>
                    <a:pt x="726" y="97"/>
                  </a:lnTo>
                  <a:lnTo>
                    <a:pt x="723" y="91"/>
                  </a:lnTo>
                  <a:lnTo>
                    <a:pt x="730" y="84"/>
                  </a:lnTo>
                  <a:lnTo>
                    <a:pt x="736" y="82"/>
                  </a:lnTo>
                  <a:lnTo>
                    <a:pt x="747" y="76"/>
                  </a:lnTo>
                  <a:lnTo>
                    <a:pt x="752" y="75"/>
                  </a:lnTo>
                  <a:lnTo>
                    <a:pt x="760" y="73"/>
                  </a:lnTo>
                  <a:lnTo>
                    <a:pt x="764" y="69"/>
                  </a:lnTo>
                  <a:lnTo>
                    <a:pt x="770" y="69"/>
                  </a:lnTo>
                  <a:lnTo>
                    <a:pt x="771" y="69"/>
                  </a:lnTo>
                  <a:lnTo>
                    <a:pt x="777" y="72"/>
                  </a:lnTo>
                  <a:lnTo>
                    <a:pt x="781" y="75"/>
                  </a:lnTo>
                  <a:lnTo>
                    <a:pt x="789" y="75"/>
                  </a:lnTo>
                  <a:lnTo>
                    <a:pt x="793" y="77"/>
                  </a:lnTo>
                  <a:lnTo>
                    <a:pt x="798" y="82"/>
                  </a:lnTo>
                  <a:lnTo>
                    <a:pt x="800" y="82"/>
                  </a:lnTo>
                  <a:lnTo>
                    <a:pt x="800" y="83"/>
                  </a:lnTo>
                  <a:lnTo>
                    <a:pt x="800" y="82"/>
                  </a:lnTo>
                  <a:lnTo>
                    <a:pt x="801" y="79"/>
                  </a:lnTo>
                  <a:lnTo>
                    <a:pt x="801" y="77"/>
                  </a:lnTo>
                  <a:lnTo>
                    <a:pt x="794" y="73"/>
                  </a:lnTo>
                  <a:lnTo>
                    <a:pt x="787" y="68"/>
                  </a:lnTo>
                  <a:lnTo>
                    <a:pt x="781" y="69"/>
                  </a:lnTo>
                  <a:lnTo>
                    <a:pt x="778" y="68"/>
                  </a:lnTo>
                  <a:lnTo>
                    <a:pt x="771" y="62"/>
                  </a:lnTo>
                  <a:lnTo>
                    <a:pt x="764" y="64"/>
                  </a:lnTo>
                  <a:lnTo>
                    <a:pt x="756" y="68"/>
                  </a:lnTo>
                  <a:lnTo>
                    <a:pt x="751" y="69"/>
                  </a:lnTo>
                  <a:lnTo>
                    <a:pt x="743" y="73"/>
                  </a:lnTo>
                  <a:lnTo>
                    <a:pt x="736" y="75"/>
                  </a:lnTo>
                  <a:lnTo>
                    <a:pt x="729" y="77"/>
                  </a:lnTo>
                  <a:lnTo>
                    <a:pt x="722" y="82"/>
                  </a:lnTo>
                  <a:lnTo>
                    <a:pt x="721" y="82"/>
                  </a:lnTo>
                  <a:lnTo>
                    <a:pt x="714" y="86"/>
                  </a:lnTo>
                  <a:lnTo>
                    <a:pt x="713" y="94"/>
                  </a:lnTo>
                  <a:lnTo>
                    <a:pt x="707" y="98"/>
                  </a:lnTo>
                  <a:lnTo>
                    <a:pt x="698" y="101"/>
                  </a:lnTo>
                  <a:lnTo>
                    <a:pt x="696" y="101"/>
                  </a:lnTo>
                  <a:lnTo>
                    <a:pt x="695" y="103"/>
                  </a:lnTo>
                  <a:lnTo>
                    <a:pt x="692" y="107"/>
                  </a:lnTo>
                  <a:lnTo>
                    <a:pt x="685" y="114"/>
                  </a:lnTo>
                  <a:lnTo>
                    <a:pt x="673" y="118"/>
                  </a:lnTo>
                  <a:lnTo>
                    <a:pt x="672" y="120"/>
                  </a:lnTo>
                  <a:lnTo>
                    <a:pt x="663" y="118"/>
                  </a:lnTo>
                  <a:lnTo>
                    <a:pt x="670" y="114"/>
                  </a:lnTo>
                  <a:lnTo>
                    <a:pt x="685" y="107"/>
                  </a:lnTo>
                  <a:lnTo>
                    <a:pt x="685" y="102"/>
                  </a:lnTo>
                  <a:lnTo>
                    <a:pt x="672" y="101"/>
                  </a:lnTo>
                  <a:lnTo>
                    <a:pt x="676" y="94"/>
                  </a:lnTo>
                  <a:lnTo>
                    <a:pt x="678" y="92"/>
                  </a:lnTo>
                  <a:lnTo>
                    <a:pt x="696" y="87"/>
                  </a:lnTo>
                  <a:lnTo>
                    <a:pt x="706" y="83"/>
                  </a:lnTo>
                  <a:lnTo>
                    <a:pt x="698" y="83"/>
                  </a:lnTo>
                  <a:lnTo>
                    <a:pt x="688" y="84"/>
                  </a:lnTo>
                  <a:lnTo>
                    <a:pt x="678" y="87"/>
                  </a:lnTo>
                  <a:lnTo>
                    <a:pt x="676" y="87"/>
                  </a:lnTo>
                  <a:lnTo>
                    <a:pt x="678" y="82"/>
                  </a:lnTo>
                  <a:lnTo>
                    <a:pt x="680" y="82"/>
                  </a:lnTo>
                  <a:lnTo>
                    <a:pt x="688" y="73"/>
                  </a:lnTo>
                  <a:lnTo>
                    <a:pt x="695" y="71"/>
                  </a:lnTo>
                  <a:lnTo>
                    <a:pt x="696" y="72"/>
                  </a:lnTo>
                  <a:lnTo>
                    <a:pt x="700" y="75"/>
                  </a:lnTo>
                  <a:lnTo>
                    <a:pt x="706" y="75"/>
                  </a:lnTo>
                  <a:lnTo>
                    <a:pt x="703" y="68"/>
                  </a:lnTo>
                  <a:lnTo>
                    <a:pt x="702" y="67"/>
                  </a:lnTo>
                  <a:lnTo>
                    <a:pt x="707" y="65"/>
                  </a:lnTo>
                  <a:lnTo>
                    <a:pt x="708" y="64"/>
                  </a:lnTo>
                  <a:lnTo>
                    <a:pt x="715" y="64"/>
                  </a:lnTo>
                  <a:lnTo>
                    <a:pt x="722" y="65"/>
                  </a:lnTo>
                  <a:lnTo>
                    <a:pt x="730" y="58"/>
                  </a:lnTo>
                  <a:lnTo>
                    <a:pt x="722" y="57"/>
                  </a:lnTo>
                  <a:lnTo>
                    <a:pt x="714" y="57"/>
                  </a:lnTo>
                  <a:lnTo>
                    <a:pt x="713" y="57"/>
                  </a:lnTo>
                  <a:lnTo>
                    <a:pt x="713" y="58"/>
                  </a:lnTo>
                  <a:lnTo>
                    <a:pt x="713" y="54"/>
                  </a:lnTo>
                  <a:lnTo>
                    <a:pt x="715" y="52"/>
                  </a:lnTo>
                  <a:lnTo>
                    <a:pt x="718" y="49"/>
                  </a:lnTo>
                  <a:lnTo>
                    <a:pt x="722" y="47"/>
                  </a:lnTo>
                  <a:lnTo>
                    <a:pt x="723" y="49"/>
                  </a:lnTo>
                  <a:lnTo>
                    <a:pt x="733" y="53"/>
                  </a:lnTo>
                  <a:lnTo>
                    <a:pt x="737" y="50"/>
                  </a:lnTo>
                  <a:lnTo>
                    <a:pt x="740" y="47"/>
                  </a:lnTo>
                  <a:lnTo>
                    <a:pt x="745" y="43"/>
                  </a:lnTo>
                  <a:lnTo>
                    <a:pt x="744" y="42"/>
                  </a:lnTo>
                  <a:lnTo>
                    <a:pt x="743" y="42"/>
                  </a:lnTo>
                  <a:lnTo>
                    <a:pt x="737" y="43"/>
                  </a:lnTo>
                  <a:lnTo>
                    <a:pt x="732" y="47"/>
                  </a:lnTo>
                  <a:lnTo>
                    <a:pt x="729" y="45"/>
                  </a:lnTo>
                  <a:lnTo>
                    <a:pt x="729" y="42"/>
                  </a:lnTo>
                  <a:lnTo>
                    <a:pt x="730" y="42"/>
                  </a:lnTo>
                  <a:lnTo>
                    <a:pt x="732" y="39"/>
                  </a:lnTo>
                  <a:lnTo>
                    <a:pt x="737" y="30"/>
                  </a:lnTo>
                  <a:lnTo>
                    <a:pt x="747" y="17"/>
                  </a:lnTo>
                  <a:lnTo>
                    <a:pt x="749" y="15"/>
                  </a:lnTo>
                  <a:lnTo>
                    <a:pt x="751" y="13"/>
                  </a:lnTo>
                  <a:lnTo>
                    <a:pt x="758" y="9"/>
                  </a:lnTo>
                  <a:lnTo>
                    <a:pt x="760" y="15"/>
                  </a:lnTo>
                  <a:lnTo>
                    <a:pt x="762" y="17"/>
                  </a:lnTo>
                  <a:lnTo>
                    <a:pt x="759" y="23"/>
                  </a:lnTo>
                  <a:lnTo>
                    <a:pt x="758" y="24"/>
                  </a:lnTo>
                  <a:lnTo>
                    <a:pt x="756" y="30"/>
                  </a:lnTo>
                  <a:lnTo>
                    <a:pt x="753" y="32"/>
                  </a:lnTo>
                  <a:lnTo>
                    <a:pt x="755" y="34"/>
                  </a:lnTo>
                  <a:lnTo>
                    <a:pt x="762" y="31"/>
                  </a:lnTo>
                  <a:lnTo>
                    <a:pt x="763" y="32"/>
                  </a:lnTo>
                  <a:lnTo>
                    <a:pt x="764" y="34"/>
                  </a:lnTo>
                  <a:lnTo>
                    <a:pt x="766" y="31"/>
                  </a:lnTo>
                  <a:lnTo>
                    <a:pt x="767" y="31"/>
                  </a:lnTo>
                  <a:lnTo>
                    <a:pt x="767" y="24"/>
                  </a:lnTo>
                  <a:lnTo>
                    <a:pt x="768" y="20"/>
                  </a:lnTo>
                  <a:lnTo>
                    <a:pt x="773" y="19"/>
                  </a:lnTo>
                  <a:lnTo>
                    <a:pt x="773" y="7"/>
                  </a:lnTo>
                  <a:lnTo>
                    <a:pt x="785" y="0"/>
                  </a:lnTo>
                  <a:lnTo>
                    <a:pt x="790" y="9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224" name="Freeform 41"/>
            <p:cNvSpPr>
              <a:spLocks/>
            </p:cNvSpPr>
            <p:nvPr/>
          </p:nvSpPr>
          <p:spPr bwMode="auto">
            <a:xfrm>
              <a:off x="3486" y="1222"/>
              <a:ext cx="509" cy="904"/>
            </a:xfrm>
            <a:custGeom>
              <a:avLst/>
              <a:gdLst>
                <a:gd name="T0" fmla="*/ 12 w 509"/>
                <a:gd name="T1" fmla="*/ 903 h 904"/>
                <a:gd name="T2" fmla="*/ 45 w 509"/>
                <a:gd name="T3" fmla="*/ 874 h 904"/>
                <a:gd name="T4" fmla="*/ 90 w 509"/>
                <a:gd name="T5" fmla="*/ 826 h 904"/>
                <a:gd name="T6" fmla="*/ 45 w 509"/>
                <a:gd name="T7" fmla="*/ 849 h 904"/>
                <a:gd name="T8" fmla="*/ 30 w 509"/>
                <a:gd name="T9" fmla="*/ 830 h 904"/>
                <a:gd name="T10" fmla="*/ 39 w 509"/>
                <a:gd name="T11" fmla="*/ 810 h 904"/>
                <a:gd name="T12" fmla="*/ 12 w 509"/>
                <a:gd name="T13" fmla="*/ 804 h 904"/>
                <a:gd name="T14" fmla="*/ 17 w 509"/>
                <a:gd name="T15" fmla="*/ 788 h 904"/>
                <a:gd name="T16" fmla="*/ 56 w 509"/>
                <a:gd name="T17" fmla="*/ 804 h 904"/>
                <a:gd name="T18" fmla="*/ 81 w 509"/>
                <a:gd name="T19" fmla="*/ 781 h 904"/>
                <a:gd name="T20" fmla="*/ 58 w 509"/>
                <a:gd name="T21" fmla="*/ 758 h 904"/>
                <a:gd name="T22" fmla="*/ 45 w 509"/>
                <a:gd name="T23" fmla="*/ 725 h 904"/>
                <a:gd name="T24" fmla="*/ 79 w 509"/>
                <a:gd name="T25" fmla="*/ 732 h 904"/>
                <a:gd name="T26" fmla="*/ 77 w 509"/>
                <a:gd name="T27" fmla="*/ 682 h 904"/>
                <a:gd name="T28" fmla="*/ 124 w 509"/>
                <a:gd name="T29" fmla="*/ 674 h 904"/>
                <a:gd name="T30" fmla="*/ 113 w 509"/>
                <a:gd name="T31" fmla="*/ 622 h 904"/>
                <a:gd name="T32" fmla="*/ 170 w 509"/>
                <a:gd name="T33" fmla="*/ 582 h 904"/>
                <a:gd name="T34" fmla="*/ 199 w 509"/>
                <a:gd name="T35" fmla="*/ 604 h 904"/>
                <a:gd name="T36" fmla="*/ 237 w 509"/>
                <a:gd name="T37" fmla="*/ 558 h 904"/>
                <a:gd name="T38" fmla="*/ 148 w 509"/>
                <a:gd name="T39" fmla="*/ 574 h 904"/>
                <a:gd name="T40" fmla="*/ 166 w 509"/>
                <a:gd name="T41" fmla="*/ 558 h 904"/>
                <a:gd name="T42" fmla="*/ 125 w 509"/>
                <a:gd name="T43" fmla="*/ 519 h 904"/>
                <a:gd name="T44" fmla="*/ 158 w 509"/>
                <a:gd name="T45" fmla="*/ 518 h 904"/>
                <a:gd name="T46" fmla="*/ 193 w 509"/>
                <a:gd name="T47" fmla="*/ 481 h 904"/>
                <a:gd name="T48" fmla="*/ 165 w 509"/>
                <a:gd name="T49" fmla="*/ 468 h 904"/>
                <a:gd name="T50" fmla="*/ 175 w 509"/>
                <a:gd name="T51" fmla="*/ 457 h 904"/>
                <a:gd name="T52" fmla="*/ 186 w 509"/>
                <a:gd name="T53" fmla="*/ 443 h 904"/>
                <a:gd name="T54" fmla="*/ 195 w 509"/>
                <a:gd name="T55" fmla="*/ 417 h 904"/>
                <a:gd name="T56" fmla="*/ 216 w 509"/>
                <a:gd name="T57" fmla="*/ 387 h 904"/>
                <a:gd name="T58" fmla="*/ 253 w 509"/>
                <a:gd name="T59" fmla="*/ 363 h 904"/>
                <a:gd name="T60" fmla="*/ 253 w 509"/>
                <a:gd name="T61" fmla="*/ 354 h 904"/>
                <a:gd name="T62" fmla="*/ 263 w 509"/>
                <a:gd name="T63" fmla="*/ 329 h 904"/>
                <a:gd name="T64" fmla="*/ 324 w 509"/>
                <a:gd name="T65" fmla="*/ 338 h 904"/>
                <a:gd name="T66" fmla="*/ 368 w 509"/>
                <a:gd name="T67" fmla="*/ 345 h 904"/>
                <a:gd name="T68" fmla="*/ 335 w 509"/>
                <a:gd name="T69" fmla="*/ 307 h 904"/>
                <a:gd name="T70" fmla="*/ 268 w 509"/>
                <a:gd name="T71" fmla="*/ 309 h 904"/>
                <a:gd name="T72" fmla="*/ 331 w 509"/>
                <a:gd name="T73" fmla="*/ 263 h 904"/>
                <a:gd name="T74" fmla="*/ 340 w 509"/>
                <a:gd name="T75" fmla="*/ 234 h 904"/>
                <a:gd name="T76" fmla="*/ 359 w 509"/>
                <a:gd name="T77" fmla="*/ 245 h 904"/>
                <a:gd name="T78" fmla="*/ 385 w 509"/>
                <a:gd name="T79" fmla="*/ 264 h 904"/>
                <a:gd name="T80" fmla="*/ 387 w 509"/>
                <a:gd name="T81" fmla="*/ 234 h 904"/>
                <a:gd name="T82" fmla="*/ 361 w 509"/>
                <a:gd name="T83" fmla="*/ 199 h 904"/>
                <a:gd name="T84" fmla="*/ 388 w 509"/>
                <a:gd name="T85" fmla="*/ 179 h 904"/>
                <a:gd name="T86" fmla="*/ 373 w 509"/>
                <a:gd name="T87" fmla="*/ 153 h 904"/>
                <a:gd name="T88" fmla="*/ 309 w 509"/>
                <a:gd name="T89" fmla="*/ 204 h 904"/>
                <a:gd name="T90" fmla="*/ 312 w 509"/>
                <a:gd name="T91" fmla="*/ 169 h 904"/>
                <a:gd name="T92" fmla="*/ 316 w 509"/>
                <a:gd name="T93" fmla="*/ 144 h 904"/>
                <a:gd name="T94" fmla="*/ 403 w 509"/>
                <a:gd name="T95" fmla="*/ 125 h 904"/>
                <a:gd name="T96" fmla="*/ 383 w 509"/>
                <a:gd name="T97" fmla="*/ 90 h 904"/>
                <a:gd name="T98" fmla="*/ 368 w 509"/>
                <a:gd name="T99" fmla="*/ 79 h 904"/>
                <a:gd name="T100" fmla="*/ 391 w 509"/>
                <a:gd name="T101" fmla="*/ 89 h 904"/>
                <a:gd name="T102" fmla="*/ 423 w 509"/>
                <a:gd name="T103" fmla="*/ 44 h 904"/>
                <a:gd name="T104" fmla="*/ 448 w 509"/>
                <a:gd name="T105" fmla="*/ 120 h 904"/>
                <a:gd name="T106" fmla="*/ 453 w 509"/>
                <a:gd name="T107" fmla="*/ 136 h 904"/>
                <a:gd name="T108" fmla="*/ 468 w 509"/>
                <a:gd name="T109" fmla="*/ 117 h 904"/>
                <a:gd name="T110" fmla="*/ 470 w 509"/>
                <a:gd name="T111" fmla="*/ 84 h 904"/>
                <a:gd name="T112" fmla="*/ 456 w 509"/>
                <a:gd name="T113" fmla="*/ 80 h 904"/>
                <a:gd name="T114" fmla="*/ 451 w 509"/>
                <a:gd name="T115" fmla="*/ 46 h 904"/>
                <a:gd name="T116" fmla="*/ 505 w 509"/>
                <a:gd name="T117" fmla="*/ 72 h 904"/>
                <a:gd name="T118" fmla="*/ 471 w 509"/>
                <a:gd name="T119" fmla="*/ 7 h 9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509" h="904">
                  <a:moveTo>
                    <a:pt x="24" y="856"/>
                  </a:moveTo>
                  <a:lnTo>
                    <a:pt x="26" y="860"/>
                  </a:lnTo>
                  <a:lnTo>
                    <a:pt x="21" y="870"/>
                  </a:lnTo>
                  <a:lnTo>
                    <a:pt x="21" y="873"/>
                  </a:lnTo>
                  <a:lnTo>
                    <a:pt x="27" y="871"/>
                  </a:lnTo>
                  <a:lnTo>
                    <a:pt x="28" y="877"/>
                  </a:lnTo>
                  <a:lnTo>
                    <a:pt x="27" y="878"/>
                  </a:lnTo>
                  <a:lnTo>
                    <a:pt x="24" y="881"/>
                  </a:lnTo>
                  <a:lnTo>
                    <a:pt x="13" y="885"/>
                  </a:lnTo>
                  <a:lnTo>
                    <a:pt x="7" y="885"/>
                  </a:lnTo>
                  <a:lnTo>
                    <a:pt x="1" y="884"/>
                  </a:lnTo>
                  <a:lnTo>
                    <a:pt x="0" y="886"/>
                  </a:lnTo>
                  <a:lnTo>
                    <a:pt x="4" y="889"/>
                  </a:lnTo>
                  <a:lnTo>
                    <a:pt x="12" y="892"/>
                  </a:lnTo>
                  <a:lnTo>
                    <a:pt x="12" y="899"/>
                  </a:lnTo>
                  <a:lnTo>
                    <a:pt x="12" y="900"/>
                  </a:lnTo>
                  <a:lnTo>
                    <a:pt x="12" y="903"/>
                  </a:lnTo>
                  <a:lnTo>
                    <a:pt x="12" y="904"/>
                  </a:lnTo>
                  <a:lnTo>
                    <a:pt x="13" y="904"/>
                  </a:lnTo>
                  <a:lnTo>
                    <a:pt x="16" y="899"/>
                  </a:lnTo>
                  <a:lnTo>
                    <a:pt x="16" y="893"/>
                  </a:lnTo>
                  <a:lnTo>
                    <a:pt x="13" y="889"/>
                  </a:lnTo>
                  <a:lnTo>
                    <a:pt x="19" y="889"/>
                  </a:lnTo>
                  <a:lnTo>
                    <a:pt x="27" y="886"/>
                  </a:lnTo>
                  <a:lnTo>
                    <a:pt x="35" y="878"/>
                  </a:lnTo>
                  <a:lnTo>
                    <a:pt x="41" y="884"/>
                  </a:lnTo>
                  <a:lnTo>
                    <a:pt x="43" y="888"/>
                  </a:lnTo>
                  <a:lnTo>
                    <a:pt x="46" y="886"/>
                  </a:lnTo>
                  <a:lnTo>
                    <a:pt x="47" y="886"/>
                  </a:lnTo>
                  <a:lnTo>
                    <a:pt x="47" y="882"/>
                  </a:lnTo>
                  <a:lnTo>
                    <a:pt x="45" y="881"/>
                  </a:lnTo>
                  <a:lnTo>
                    <a:pt x="45" y="879"/>
                  </a:lnTo>
                  <a:lnTo>
                    <a:pt x="39" y="877"/>
                  </a:lnTo>
                  <a:lnTo>
                    <a:pt x="45" y="874"/>
                  </a:lnTo>
                  <a:lnTo>
                    <a:pt x="47" y="873"/>
                  </a:lnTo>
                  <a:lnTo>
                    <a:pt x="54" y="869"/>
                  </a:lnTo>
                  <a:lnTo>
                    <a:pt x="61" y="869"/>
                  </a:lnTo>
                  <a:lnTo>
                    <a:pt x="72" y="858"/>
                  </a:lnTo>
                  <a:lnTo>
                    <a:pt x="75" y="856"/>
                  </a:lnTo>
                  <a:lnTo>
                    <a:pt x="76" y="854"/>
                  </a:lnTo>
                  <a:lnTo>
                    <a:pt x="79" y="849"/>
                  </a:lnTo>
                  <a:lnTo>
                    <a:pt x="81" y="847"/>
                  </a:lnTo>
                  <a:lnTo>
                    <a:pt x="83" y="844"/>
                  </a:lnTo>
                  <a:lnTo>
                    <a:pt x="87" y="840"/>
                  </a:lnTo>
                  <a:lnTo>
                    <a:pt x="88" y="839"/>
                  </a:lnTo>
                  <a:lnTo>
                    <a:pt x="90" y="837"/>
                  </a:lnTo>
                  <a:lnTo>
                    <a:pt x="96" y="829"/>
                  </a:lnTo>
                  <a:lnTo>
                    <a:pt x="101" y="825"/>
                  </a:lnTo>
                  <a:lnTo>
                    <a:pt x="103" y="822"/>
                  </a:lnTo>
                  <a:lnTo>
                    <a:pt x="102" y="818"/>
                  </a:lnTo>
                  <a:lnTo>
                    <a:pt x="90" y="826"/>
                  </a:lnTo>
                  <a:lnTo>
                    <a:pt x="90" y="828"/>
                  </a:lnTo>
                  <a:lnTo>
                    <a:pt x="84" y="833"/>
                  </a:lnTo>
                  <a:lnTo>
                    <a:pt x="80" y="840"/>
                  </a:lnTo>
                  <a:lnTo>
                    <a:pt x="73" y="848"/>
                  </a:lnTo>
                  <a:lnTo>
                    <a:pt x="71" y="852"/>
                  </a:lnTo>
                  <a:lnTo>
                    <a:pt x="69" y="854"/>
                  </a:lnTo>
                  <a:lnTo>
                    <a:pt x="64" y="856"/>
                  </a:lnTo>
                  <a:lnTo>
                    <a:pt x="50" y="864"/>
                  </a:lnTo>
                  <a:lnTo>
                    <a:pt x="46" y="866"/>
                  </a:lnTo>
                  <a:lnTo>
                    <a:pt x="39" y="862"/>
                  </a:lnTo>
                  <a:lnTo>
                    <a:pt x="35" y="860"/>
                  </a:lnTo>
                  <a:lnTo>
                    <a:pt x="38" y="856"/>
                  </a:lnTo>
                  <a:lnTo>
                    <a:pt x="42" y="854"/>
                  </a:lnTo>
                  <a:lnTo>
                    <a:pt x="46" y="856"/>
                  </a:lnTo>
                  <a:lnTo>
                    <a:pt x="51" y="852"/>
                  </a:lnTo>
                  <a:lnTo>
                    <a:pt x="49" y="851"/>
                  </a:lnTo>
                  <a:lnTo>
                    <a:pt x="45" y="849"/>
                  </a:lnTo>
                  <a:lnTo>
                    <a:pt x="42" y="848"/>
                  </a:lnTo>
                  <a:lnTo>
                    <a:pt x="45" y="845"/>
                  </a:lnTo>
                  <a:lnTo>
                    <a:pt x="42" y="841"/>
                  </a:lnTo>
                  <a:lnTo>
                    <a:pt x="32" y="844"/>
                  </a:lnTo>
                  <a:lnTo>
                    <a:pt x="39" y="839"/>
                  </a:lnTo>
                  <a:lnTo>
                    <a:pt x="45" y="840"/>
                  </a:lnTo>
                  <a:lnTo>
                    <a:pt x="47" y="839"/>
                  </a:lnTo>
                  <a:lnTo>
                    <a:pt x="49" y="839"/>
                  </a:lnTo>
                  <a:lnTo>
                    <a:pt x="45" y="836"/>
                  </a:lnTo>
                  <a:lnTo>
                    <a:pt x="43" y="833"/>
                  </a:lnTo>
                  <a:lnTo>
                    <a:pt x="38" y="833"/>
                  </a:lnTo>
                  <a:lnTo>
                    <a:pt x="32" y="834"/>
                  </a:lnTo>
                  <a:lnTo>
                    <a:pt x="31" y="837"/>
                  </a:lnTo>
                  <a:lnTo>
                    <a:pt x="28" y="839"/>
                  </a:lnTo>
                  <a:lnTo>
                    <a:pt x="24" y="839"/>
                  </a:lnTo>
                  <a:lnTo>
                    <a:pt x="28" y="832"/>
                  </a:lnTo>
                  <a:lnTo>
                    <a:pt x="30" y="830"/>
                  </a:lnTo>
                  <a:lnTo>
                    <a:pt x="31" y="828"/>
                  </a:lnTo>
                  <a:lnTo>
                    <a:pt x="32" y="826"/>
                  </a:lnTo>
                  <a:lnTo>
                    <a:pt x="35" y="824"/>
                  </a:lnTo>
                  <a:lnTo>
                    <a:pt x="38" y="824"/>
                  </a:lnTo>
                  <a:lnTo>
                    <a:pt x="43" y="824"/>
                  </a:lnTo>
                  <a:lnTo>
                    <a:pt x="45" y="821"/>
                  </a:lnTo>
                  <a:lnTo>
                    <a:pt x="45" y="819"/>
                  </a:lnTo>
                  <a:lnTo>
                    <a:pt x="45" y="818"/>
                  </a:lnTo>
                  <a:lnTo>
                    <a:pt x="42" y="817"/>
                  </a:lnTo>
                  <a:lnTo>
                    <a:pt x="45" y="810"/>
                  </a:lnTo>
                  <a:lnTo>
                    <a:pt x="46" y="810"/>
                  </a:lnTo>
                  <a:lnTo>
                    <a:pt x="49" y="807"/>
                  </a:lnTo>
                  <a:lnTo>
                    <a:pt x="45" y="806"/>
                  </a:lnTo>
                  <a:lnTo>
                    <a:pt x="45" y="806"/>
                  </a:lnTo>
                  <a:lnTo>
                    <a:pt x="41" y="809"/>
                  </a:lnTo>
                  <a:lnTo>
                    <a:pt x="41" y="810"/>
                  </a:lnTo>
                  <a:lnTo>
                    <a:pt x="39" y="810"/>
                  </a:lnTo>
                  <a:lnTo>
                    <a:pt x="34" y="818"/>
                  </a:lnTo>
                  <a:lnTo>
                    <a:pt x="32" y="818"/>
                  </a:lnTo>
                  <a:lnTo>
                    <a:pt x="27" y="819"/>
                  </a:lnTo>
                  <a:lnTo>
                    <a:pt x="21" y="815"/>
                  </a:lnTo>
                  <a:lnTo>
                    <a:pt x="23" y="826"/>
                  </a:lnTo>
                  <a:lnTo>
                    <a:pt x="21" y="832"/>
                  </a:lnTo>
                  <a:lnTo>
                    <a:pt x="20" y="832"/>
                  </a:lnTo>
                  <a:lnTo>
                    <a:pt x="15" y="837"/>
                  </a:lnTo>
                  <a:lnTo>
                    <a:pt x="13" y="839"/>
                  </a:lnTo>
                  <a:lnTo>
                    <a:pt x="4" y="844"/>
                  </a:lnTo>
                  <a:lnTo>
                    <a:pt x="4" y="841"/>
                  </a:lnTo>
                  <a:lnTo>
                    <a:pt x="4" y="839"/>
                  </a:lnTo>
                  <a:lnTo>
                    <a:pt x="12" y="824"/>
                  </a:lnTo>
                  <a:lnTo>
                    <a:pt x="7" y="822"/>
                  </a:lnTo>
                  <a:lnTo>
                    <a:pt x="9" y="818"/>
                  </a:lnTo>
                  <a:lnTo>
                    <a:pt x="12" y="813"/>
                  </a:lnTo>
                  <a:lnTo>
                    <a:pt x="12" y="804"/>
                  </a:lnTo>
                  <a:lnTo>
                    <a:pt x="13" y="804"/>
                  </a:lnTo>
                  <a:lnTo>
                    <a:pt x="19" y="806"/>
                  </a:lnTo>
                  <a:lnTo>
                    <a:pt x="21" y="807"/>
                  </a:lnTo>
                  <a:lnTo>
                    <a:pt x="27" y="802"/>
                  </a:lnTo>
                  <a:lnTo>
                    <a:pt x="23" y="802"/>
                  </a:lnTo>
                  <a:lnTo>
                    <a:pt x="21" y="802"/>
                  </a:lnTo>
                  <a:lnTo>
                    <a:pt x="17" y="802"/>
                  </a:lnTo>
                  <a:lnTo>
                    <a:pt x="15" y="802"/>
                  </a:lnTo>
                  <a:lnTo>
                    <a:pt x="17" y="794"/>
                  </a:lnTo>
                  <a:lnTo>
                    <a:pt x="27" y="787"/>
                  </a:lnTo>
                  <a:lnTo>
                    <a:pt x="36" y="781"/>
                  </a:lnTo>
                  <a:lnTo>
                    <a:pt x="36" y="780"/>
                  </a:lnTo>
                  <a:lnTo>
                    <a:pt x="36" y="776"/>
                  </a:lnTo>
                  <a:lnTo>
                    <a:pt x="31" y="774"/>
                  </a:lnTo>
                  <a:lnTo>
                    <a:pt x="24" y="781"/>
                  </a:lnTo>
                  <a:lnTo>
                    <a:pt x="19" y="787"/>
                  </a:lnTo>
                  <a:lnTo>
                    <a:pt x="17" y="788"/>
                  </a:lnTo>
                  <a:lnTo>
                    <a:pt x="19" y="779"/>
                  </a:lnTo>
                  <a:lnTo>
                    <a:pt x="24" y="770"/>
                  </a:lnTo>
                  <a:lnTo>
                    <a:pt x="27" y="765"/>
                  </a:lnTo>
                  <a:lnTo>
                    <a:pt x="27" y="758"/>
                  </a:lnTo>
                  <a:lnTo>
                    <a:pt x="27" y="755"/>
                  </a:lnTo>
                  <a:lnTo>
                    <a:pt x="30" y="749"/>
                  </a:lnTo>
                  <a:lnTo>
                    <a:pt x="32" y="750"/>
                  </a:lnTo>
                  <a:lnTo>
                    <a:pt x="35" y="753"/>
                  </a:lnTo>
                  <a:lnTo>
                    <a:pt x="35" y="754"/>
                  </a:lnTo>
                  <a:lnTo>
                    <a:pt x="34" y="761"/>
                  </a:lnTo>
                  <a:lnTo>
                    <a:pt x="42" y="768"/>
                  </a:lnTo>
                  <a:lnTo>
                    <a:pt x="47" y="779"/>
                  </a:lnTo>
                  <a:lnTo>
                    <a:pt x="45" y="787"/>
                  </a:lnTo>
                  <a:lnTo>
                    <a:pt x="49" y="795"/>
                  </a:lnTo>
                  <a:lnTo>
                    <a:pt x="50" y="798"/>
                  </a:lnTo>
                  <a:lnTo>
                    <a:pt x="51" y="802"/>
                  </a:lnTo>
                  <a:lnTo>
                    <a:pt x="56" y="804"/>
                  </a:lnTo>
                  <a:lnTo>
                    <a:pt x="54" y="799"/>
                  </a:lnTo>
                  <a:lnTo>
                    <a:pt x="54" y="795"/>
                  </a:lnTo>
                  <a:lnTo>
                    <a:pt x="49" y="789"/>
                  </a:lnTo>
                  <a:lnTo>
                    <a:pt x="50" y="788"/>
                  </a:lnTo>
                  <a:lnTo>
                    <a:pt x="53" y="785"/>
                  </a:lnTo>
                  <a:lnTo>
                    <a:pt x="58" y="787"/>
                  </a:lnTo>
                  <a:lnTo>
                    <a:pt x="58" y="795"/>
                  </a:lnTo>
                  <a:lnTo>
                    <a:pt x="64" y="791"/>
                  </a:lnTo>
                  <a:lnTo>
                    <a:pt x="68" y="800"/>
                  </a:lnTo>
                  <a:lnTo>
                    <a:pt x="73" y="802"/>
                  </a:lnTo>
                  <a:lnTo>
                    <a:pt x="73" y="799"/>
                  </a:lnTo>
                  <a:lnTo>
                    <a:pt x="73" y="796"/>
                  </a:lnTo>
                  <a:lnTo>
                    <a:pt x="66" y="789"/>
                  </a:lnTo>
                  <a:lnTo>
                    <a:pt x="69" y="787"/>
                  </a:lnTo>
                  <a:lnTo>
                    <a:pt x="79" y="785"/>
                  </a:lnTo>
                  <a:lnTo>
                    <a:pt x="81" y="784"/>
                  </a:lnTo>
                  <a:lnTo>
                    <a:pt x="81" y="781"/>
                  </a:lnTo>
                  <a:lnTo>
                    <a:pt x="79" y="781"/>
                  </a:lnTo>
                  <a:lnTo>
                    <a:pt x="77" y="781"/>
                  </a:lnTo>
                  <a:lnTo>
                    <a:pt x="68" y="783"/>
                  </a:lnTo>
                  <a:lnTo>
                    <a:pt x="66" y="780"/>
                  </a:lnTo>
                  <a:lnTo>
                    <a:pt x="65" y="777"/>
                  </a:lnTo>
                  <a:lnTo>
                    <a:pt x="64" y="777"/>
                  </a:lnTo>
                  <a:lnTo>
                    <a:pt x="62" y="774"/>
                  </a:lnTo>
                  <a:lnTo>
                    <a:pt x="60" y="770"/>
                  </a:lnTo>
                  <a:lnTo>
                    <a:pt x="61" y="770"/>
                  </a:lnTo>
                  <a:lnTo>
                    <a:pt x="65" y="769"/>
                  </a:lnTo>
                  <a:lnTo>
                    <a:pt x="68" y="765"/>
                  </a:lnTo>
                  <a:lnTo>
                    <a:pt x="68" y="764"/>
                  </a:lnTo>
                  <a:lnTo>
                    <a:pt x="65" y="762"/>
                  </a:lnTo>
                  <a:lnTo>
                    <a:pt x="61" y="761"/>
                  </a:lnTo>
                  <a:lnTo>
                    <a:pt x="61" y="758"/>
                  </a:lnTo>
                  <a:lnTo>
                    <a:pt x="61" y="750"/>
                  </a:lnTo>
                  <a:lnTo>
                    <a:pt x="58" y="758"/>
                  </a:lnTo>
                  <a:lnTo>
                    <a:pt x="58" y="759"/>
                  </a:lnTo>
                  <a:lnTo>
                    <a:pt x="58" y="766"/>
                  </a:lnTo>
                  <a:lnTo>
                    <a:pt x="54" y="768"/>
                  </a:lnTo>
                  <a:lnTo>
                    <a:pt x="51" y="768"/>
                  </a:lnTo>
                  <a:lnTo>
                    <a:pt x="49" y="766"/>
                  </a:lnTo>
                  <a:lnTo>
                    <a:pt x="49" y="765"/>
                  </a:lnTo>
                  <a:lnTo>
                    <a:pt x="54" y="759"/>
                  </a:lnTo>
                  <a:lnTo>
                    <a:pt x="50" y="761"/>
                  </a:lnTo>
                  <a:lnTo>
                    <a:pt x="46" y="762"/>
                  </a:lnTo>
                  <a:lnTo>
                    <a:pt x="43" y="758"/>
                  </a:lnTo>
                  <a:lnTo>
                    <a:pt x="43" y="755"/>
                  </a:lnTo>
                  <a:lnTo>
                    <a:pt x="43" y="753"/>
                  </a:lnTo>
                  <a:lnTo>
                    <a:pt x="43" y="751"/>
                  </a:lnTo>
                  <a:lnTo>
                    <a:pt x="42" y="749"/>
                  </a:lnTo>
                  <a:lnTo>
                    <a:pt x="39" y="743"/>
                  </a:lnTo>
                  <a:lnTo>
                    <a:pt x="41" y="735"/>
                  </a:lnTo>
                  <a:lnTo>
                    <a:pt x="45" y="725"/>
                  </a:lnTo>
                  <a:lnTo>
                    <a:pt x="50" y="717"/>
                  </a:lnTo>
                  <a:lnTo>
                    <a:pt x="51" y="716"/>
                  </a:lnTo>
                  <a:lnTo>
                    <a:pt x="57" y="712"/>
                  </a:lnTo>
                  <a:lnTo>
                    <a:pt x="65" y="721"/>
                  </a:lnTo>
                  <a:lnTo>
                    <a:pt x="65" y="723"/>
                  </a:lnTo>
                  <a:lnTo>
                    <a:pt x="66" y="725"/>
                  </a:lnTo>
                  <a:lnTo>
                    <a:pt x="68" y="731"/>
                  </a:lnTo>
                  <a:lnTo>
                    <a:pt x="69" y="732"/>
                  </a:lnTo>
                  <a:lnTo>
                    <a:pt x="71" y="735"/>
                  </a:lnTo>
                  <a:lnTo>
                    <a:pt x="77" y="736"/>
                  </a:lnTo>
                  <a:lnTo>
                    <a:pt x="77" y="738"/>
                  </a:lnTo>
                  <a:lnTo>
                    <a:pt x="81" y="747"/>
                  </a:lnTo>
                  <a:lnTo>
                    <a:pt x="90" y="746"/>
                  </a:lnTo>
                  <a:lnTo>
                    <a:pt x="84" y="740"/>
                  </a:lnTo>
                  <a:lnTo>
                    <a:pt x="86" y="735"/>
                  </a:lnTo>
                  <a:lnTo>
                    <a:pt x="81" y="734"/>
                  </a:lnTo>
                  <a:lnTo>
                    <a:pt x="79" y="732"/>
                  </a:lnTo>
                  <a:lnTo>
                    <a:pt x="77" y="731"/>
                  </a:lnTo>
                  <a:lnTo>
                    <a:pt x="73" y="729"/>
                  </a:lnTo>
                  <a:lnTo>
                    <a:pt x="75" y="728"/>
                  </a:lnTo>
                  <a:lnTo>
                    <a:pt x="75" y="723"/>
                  </a:lnTo>
                  <a:lnTo>
                    <a:pt x="75" y="721"/>
                  </a:lnTo>
                  <a:lnTo>
                    <a:pt x="69" y="714"/>
                  </a:lnTo>
                  <a:lnTo>
                    <a:pt x="61" y="705"/>
                  </a:lnTo>
                  <a:lnTo>
                    <a:pt x="66" y="698"/>
                  </a:lnTo>
                  <a:lnTo>
                    <a:pt x="69" y="695"/>
                  </a:lnTo>
                  <a:lnTo>
                    <a:pt x="72" y="691"/>
                  </a:lnTo>
                  <a:lnTo>
                    <a:pt x="77" y="698"/>
                  </a:lnTo>
                  <a:lnTo>
                    <a:pt x="77" y="699"/>
                  </a:lnTo>
                  <a:lnTo>
                    <a:pt x="80" y="701"/>
                  </a:lnTo>
                  <a:lnTo>
                    <a:pt x="79" y="698"/>
                  </a:lnTo>
                  <a:lnTo>
                    <a:pt x="77" y="694"/>
                  </a:lnTo>
                  <a:lnTo>
                    <a:pt x="79" y="687"/>
                  </a:lnTo>
                  <a:lnTo>
                    <a:pt x="77" y="682"/>
                  </a:lnTo>
                  <a:lnTo>
                    <a:pt x="75" y="686"/>
                  </a:lnTo>
                  <a:lnTo>
                    <a:pt x="72" y="686"/>
                  </a:lnTo>
                  <a:lnTo>
                    <a:pt x="69" y="686"/>
                  </a:lnTo>
                  <a:lnTo>
                    <a:pt x="72" y="679"/>
                  </a:lnTo>
                  <a:lnTo>
                    <a:pt x="75" y="671"/>
                  </a:lnTo>
                  <a:lnTo>
                    <a:pt x="77" y="664"/>
                  </a:lnTo>
                  <a:lnTo>
                    <a:pt x="77" y="661"/>
                  </a:lnTo>
                  <a:lnTo>
                    <a:pt x="83" y="657"/>
                  </a:lnTo>
                  <a:lnTo>
                    <a:pt x="84" y="656"/>
                  </a:lnTo>
                  <a:lnTo>
                    <a:pt x="90" y="650"/>
                  </a:lnTo>
                  <a:lnTo>
                    <a:pt x="92" y="649"/>
                  </a:lnTo>
                  <a:lnTo>
                    <a:pt x="98" y="653"/>
                  </a:lnTo>
                  <a:lnTo>
                    <a:pt x="106" y="660"/>
                  </a:lnTo>
                  <a:lnTo>
                    <a:pt x="114" y="664"/>
                  </a:lnTo>
                  <a:lnTo>
                    <a:pt x="116" y="664"/>
                  </a:lnTo>
                  <a:lnTo>
                    <a:pt x="121" y="669"/>
                  </a:lnTo>
                  <a:lnTo>
                    <a:pt x="124" y="674"/>
                  </a:lnTo>
                  <a:lnTo>
                    <a:pt x="126" y="679"/>
                  </a:lnTo>
                  <a:lnTo>
                    <a:pt x="131" y="689"/>
                  </a:lnTo>
                  <a:lnTo>
                    <a:pt x="132" y="678"/>
                  </a:lnTo>
                  <a:lnTo>
                    <a:pt x="131" y="667"/>
                  </a:lnTo>
                  <a:lnTo>
                    <a:pt x="126" y="660"/>
                  </a:lnTo>
                  <a:lnTo>
                    <a:pt x="124" y="657"/>
                  </a:lnTo>
                  <a:lnTo>
                    <a:pt x="114" y="656"/>
                  </a:lnTo>
                  <a:lnTo>
                    <a:pt x="113" y="653"/>
                  </a:lnTo>
                  <a:lnTo>
                    <a:pt x="107" y="649"/>
                  </a:lnTo>
                  <a:lnTo>
                    <a:pt x="105" y="648"/>
                  </a:lnTo>
                  <a:lnTo>
                    <a:pt x="103" y="646"/>
                  </a:lnTo>
                  <a:lnTo>
                    <a:pt x="109" y="641"/>
                  </a:lnTo>
                  <a:lnTo>
                    <a:pt x="109" y="637"/>
                  </a:lnTo>
                  <a:lnTo>
                    <a:pt x="110" y="631"/>
                  </a:lnTo>
                  <a:lnTo>
                    <a:pt x="109" y="627"/>
                  </a:lnTo>
                  <a:lnTo>
                    <a:pt x="117" y="623"/>
                  </a:lnTo>
                  <a:lnTo>
                    <a:pt x="113" y="622"/>
                  </a:lnTo>
                  <a:lnTo>
                    <a:pt x="105" y="626"/>
                  </a:lnTo>
                  <a:lnTo>
                    <a:pt x="95" y="629"/>
                  </a:lnTo>
                  <a:lnTo>
                    <a:pt x="90" y="629"/>
                  </a:lnTo>
                  <a:lnTo>
                    <a:pt x="83" y="629"/>
                  </a:lnTo>
                  <a:lnTo>
                    <a:pt x="81" y="627"/>
                  </a:lnTo>
                  <a:lnTo>
                    <a:pt x="77" y="629"/>
                  </a:lnTo>
                  <a:lnTo>
                    <a:pt x="80" y="620"/>
                  </a:lnTo>
                  <a:lnTo>
                    <a:pt x="90" y="611"/>
                  </a:lnTo>
                  <a:lnTo>
                    <a:pt x="92" y="609"/>
                  </a:lnTo>
                  <a:lnTo>
                    <a:pt x="109" y="601"/>
                  </a:lnTo>
                  <a:lnTo>
                    <a:pt x="111" y="601"/>
                  </a:lnTo>
                  <a:lnTo>
                    <a:pt x="121" y="599"/>
                  </a:lnTo>
                  <a:lnTo>
                    <a:pt x="126" y="597"/>
                  </a:lnTo>
                  <a:lnTo>
                    <a:pt x="141" y="590"/>
                  </a:lnTo>
                  <a:lnTo>
                    <a:pt x="151" y="585"/>
                  </a:lnTo>
                  <a:lnTo>
                    <a:pt x="166" y="582"/>
                  </a:lnTo>
                  <a:lnTo>
                    <a:pt x="170" y="582"/>
                  </a:lnTo>
                  <a:lnTo>
                    <a:pt x="174" y="582"/>
                  </a:lnTo>
                  <a:lnTo>
                    <a:pt x="174" y="586"/>
                  </a:lnTo>
                  <a:lnTo>
                    <a:pt x="169" y="589"/>
                  </a:lnTo>
                  <a:lnTo>
                    <a:pt x="167" y="593"/>
                  </a:lnTo>
                  <a:lnTo>
                    <a:pt x="173" y="593"/>
                  </a:lnTo>
                  <a:lnTo>
                    <a:pt x="177" y="592"/>
                  </a:lnTo>
                  <a:lnTo>
                    <a:pt x="175" y="596"/>
                  </a:lnTo>
                  <a:lnTo>
                    <a:pt x="175" y="599"/>
                  </a:lnTo>
                  <a:lnTo>
                    <a:pt x="170" y="607"/>
                  </a:lnTo>
                  <a:lnTo>
                    <a:pt x="171" y="614"/>
                  </a:lnTo>
                  <a:lnTo>
                    <a:pt x="180" y="601"/>
                  </a:lnTo>
                  <a:lnTo>
                    <a:pt x="186" y="600"/>
                  </a:lnTo>
                  <a:lnTo>
                    <a:pt x="189" y="600"/>
                  </a:lnTo>
                  <a:lnTo>
                    <a:pt x="196" y="600"/>
                  </a:lnTo>
                  <a:lnTo>
                    <a:pt x="197" y="601"/>
                  </a:lnTo>
                  <a:lnTo>
                    <a:pt x="199" y="603"/>
                  </a:lnTo>
                  <a:lnTo>
                    <a:pt x="199" y="604"/>
                  </a:lnTo>
                  <a:lnTo>
                    <a:pt x="201" y="603"/>
                  </a:lnTo>
                  <a:lnTo>
                    <a:pt x="204" y="600"/>
                  </a:lnTo>
                  <a:lnTo>
                    <a:pt x="200" y="594"/>
                  </a:lnTo>
                  <a:lnTo>
                    <a:pt x="192" y="593"/>
                  </a:lnTo>
                  <a:lnTo>
                    <a:pt x="185" y="594"/>
                  </a:lnTo>
                  <a:lnTo>
                    <a:pt x="182" y="588"/>
                  </a:lnTo>
                  <a:lnTo>
                    <a:pt x="180" y="581"/>
                  </a:lnTo>
                  <a:lnTo>
                    <a:pt x="185" y="579"/>
                  </a:lnTo>
                  <a:lnTo>
                    <a:pt x="193" y="578"/>
                  </a:lnTo>
                  <a:lnTo>
                    <a:pt x="199" y="579"/>
                  </a:lnTo>
                  <a:lnTo>
                    <a:pt x="199" y="586"/>
                  </a:lnTo>
                  <a:lnTo>
                    <a:pt x="208" y="585"/>
                  </a:lnTo>
                  <a:lnTo>
                    <a:pt x="210" y="584"/>
                  </a:lnTo>
                  <a:lnTo>
                    <a:pt x="218" y="579"/>
                  </a:lnTo>
                  <a:lnTo>
                    <a:pt x="220" y="571"/>
                  </a:lnTo>
                  <a:lnTo>
                    <a:pt x="235" y="562"/>
                  </a:lnTo>
                  <a:lnTo>
                    <a:pt x="237" y="558"/>
                  </a:lnTo>
                  <a:lnTo>
                    <a:pt x="237" y="556"/>
                  </a:lnTo>
                  <a:lnTo>
                    <a:pt x="235" y="554"/>
                  </a:lnTo>
                  <a:lnTo>
                    <a:pt x="227" y="559"/>
                  </a:lnTo>
                  <a:lnTo>
                    <a:pt x="215" y="562"/>
                  </a:lnTo>
                  <a:lnTo>
                    <a:pt x="210" y="569"/>
                  </a:lnTo>
                  <a:lnTo>
                    <a:pt x="201" y="573"/>
                  </a:lnTo>
                  <a:lnTo>
                    <a:pt x="195" y="569"/>
                  </a:lnTo>
                  <a:lnTo>
                    <a:pt x="193" y="570"/>
                  </a:lnTo>
                  <a:lnTo>
                    <a:pt x="190" y="571"/>
                  </a:lnTo>
                  <a:lnTo>
                    <a:pt x="181" y="578"/>
                  </a:lnTo>
                  <a:lnTo>
                    <a:pt x="177" y="575"/>
                  </a:lnTo>
                  <a:lnTo>
                    <a:pt x="182" y="564"/>
                  </a:lnTo>
                  <a:lnTo>
                    <a:pt x="175" y="564"/>
                  </a:lnTo>
                  <a:lnTo>
                    <a:pt x="166" y="574"/>
                  </a:lnTo>
                  <a:lnTo>
                    <a:pt x="163" y="575"/>
                  </a:lnTo>
                  <a:lnTo>
                    <a:pt x="155" y="578"/>
                  </a:lnTo>
                  <a:lnTo>
                    <a:pt x="148" y="574"/>
                  </a:lnTo>
                  <a:lnTo>
                    <a:pt x="147" y="575"/>
                  </a:lnTo>
                  <a:lnTo>
                    <a:pt x="141" y="579"/>
                  </a:lnTo>
                  <a:lnTo>
                    <a:pt x="133" y="588"/>
                  </a:lnTo>
                  <a:lnTo>
                    <a:pt x="126" y="590"/>
                  </a:lnTo>
                  <a:lnTo>
                    <a:pt x="121" y="593"/>
                  </a:lnTo>
                  <a:lnTo>
                    <a:pt x="116" y="592"/>
                  </a:lnTo>
                  <a:lnTo>
                    <a:pt x="114" y="589"/>
                  </a:lnTo>
                  <a:lnTo>
                    <a:pt x="114" y="588"/>
                  </a:lnTo>
                  <a:lnTo>
                    <a:pt x="125" y="579"/>
                  </a:lnTo>
                  <a:lnTo>
                    <a:pt x="132" y="574"/>
                  </a:lnTo>
                  <a:lnTo>
                    <a:pt x="139" y="570"/>
                  </a:lnTo>
                  <a:lnTo>
                    <a:pt x="146" y="566"/>
                  </a:lnTo>
                  <a:lnTo>
                    <a:pt x="151" y="563"/>
                  </a:lnTo>
                  <a:lnTo>
                    <a:pt x="166" y="562"/>
                  </a:lnTo>
                  <a:lnTo>
                    <a:pt x="174" y="562"/>
                  </a:lnTo>
                  <a:lnTo>
                    <a:pt x="175" y="560"/>
                  </a:lnTo>
                  <a:lnTo>
                    <a:pt x="166" y="558"/>
                  </a:lnTo>
                  <a:lnTo>
                    <a:pt x="166" y="554"/>
                  </a:lnTo>
                  <a:lnTo>
                    <a:pt x="163" y="549"/>
                  </a:lnTo>
                  <a:lnTo>
                    <a:pt x="156" y="554"/>
                  </a:lnTo>
                  <a:lnTo>
                    <a:pt x="152" y="556"/>
                  </a:lnTo>
                  <a:lnTo>
                    <a:pt x="141" y="559"/>
                  </a:lnTo>
                  <a:lnTo>
                    <a:pt x="136" y="560"/>
                  </a:lnTo>
                  <a:lnTo>
                    <a:pt x="132" y="562"/>
                  </a:lnTo>
                  <a:lnTo>
                    <a:pt x="131" y="556"/>
                  </a:lnTo>
                  <a:lnTo>
                    <a:pt x="131" y="555"/>
                  </a:lnTo>
                  <a:lnTo>
                    <a:pt x="124" y="558"/>
                  </a:lnTo>
                  <a:lnTo>
                    <a:pt x="114" y="552"/>
                  </a:lnTo>
                  <a:lnTo>
                    <a:pt x="117" y="545"/>
                  </a:lnTo>
                  <a:lnTo>
                    <a:pt x="132" y="537"/>
                  </a:lnTo>
                  <a:lnTo>
                    <a:pt x="133" y="530"/>
                  </a:lnTo>
                  <a:lnTo>
                    <a:pt x="132" y="526"/>
                  </a:lnTo>
                  <a:lnTo>
                    <a:pt x="131" y="525"/>
                  </a:lnTo>
                  <a:lnTo>
                    <a:pt x="125" y="519"/>
                  </a:lnTo>
                  <a:lnTo>
                    <a:pt x="133" y="519"/>
                  </a:lnTo>
                  <a:lnTo>
                    <a:pt x="126" y="511"/>
                  </a:lnTo>
                  <a:lnTo>
                    <a:pt x="120" y="507"/>
                  </a:lnTo>
                  <a:lnTo>
                    <a:pt x="113" y="503"/>
                  </a:lnTo>
                  <a:lnTo>
                    <a:pt x="117" y="500"/>
                  </a:lnTo>
                  <a:lnTo>
                    <a:pt x="118" y="500"/>
                  </a:lnTo>
                  <a:lnTo>
                    <a:pt x="128" y="496"/>
                  </a:lnTo>
                  <a:lnTo>
                    <a:pt x="129" y="498"/>
                  </a:lnTo>
                  <a:lnTo>
                    <a:pt x="133" y="502"/>
                  </a:lnTo>
                  <a:lnTo>
                    <a:pt x="135" y="504"/>
                  </a:lnTo>
                  <a:lnTo>
                    <a:pt x="136" y="506"/>
                  </a:lnTo>
                  <a:lnTo>
                    <a:pt x="140" y="511"/>
                  </a:lnTo>
                  <a:lnTo>
                    <a:pt x="143" y="515"/>
                  </a:lnTo>
                  <a:lnTo>
                    <a:pt x="139" y="524"/>
                  </a:lnTo>
                  <a:lnTo>
                    <a:pt x="147" y="524"/>
                  </a:lnTo>
                  <a:lnTo>
                    <a:pt x="160" y="519"/>
                  </a:lnTo>
                  <a:lnTo>
                    <a:pt x="158" y="518"/>
                  </a:lnTo>
                  <a:lnTo>
                    <a:pt x="151" y="515"/>
                  </a:lnTo>
                  <a:lnTo>
                    <a:pt x="147" y="514"/>
                  </a:lnTo>
                  <a:lnTo>
                    <a:pt x="148" y="507"/>
                  </a:lnTo>
                  <a:lnTo>
                    <a:pt x="144" y="502"/>
                  </a:lnTo>
                  <a:lnTo>
                    <a:pt x="158" y="500"/>
                  </a:lnTo>
                  <a:lnTo>
                    <a:pt x="167" y="499"/>
                  </a:lnTo>
                  <a:lnTo>
                    <a:pt x="169" y="498"/>
                  </a:lnTo>
                  <a:lnTo>
                    <a:pt x="184" y="506"/>
                  </a:lnTo>
                  <a:lnTo>
                    <a:pt x="185" y="506"/>
                  </a:lnTo>
                  <a:lnTo>
                    <a:pt x="185" y="500"/>
                  </a:lnTo>
                  <a:lnTo>
                    <a:pt x="177" y="496"/>
                  </a:lnTo>
                  <a:lnTo>
                    <a:pt x="175" y="495"/>
                  </a:lnTo>
                  <a:lnTo>
                    <a:pt x="170" y="494"/>
                  </a:lnTo>
                  <a:lnTo>
                    <a:pt x="178" y="487"/>
                  </a:lnTo>
                  <a:lnTo>
                    <a:pt x="186" y="484"/>
                  </a:lnTo>
                  <a:lnTo>
                    <a:pt x="196" y="485"/>
                  </a:lnTo>
                  <a:lnTo>
                    <a:pt x="193" y="481"/>
                  </a:lnTo>
                  <a:lnTo>
                    <a:pt x="185" y="479"/>
                  </a:lnTo>
                  <a:lnTo>
                    <a:pt x="178" y="480"/>
                  </a:lnTo>
                  <a:lnTo>
                    <a:pt x="177" y="480"/>
                  </a:lnTo>
                  <a:lnTo>
                    <a:pt x="165" y="494"/>
                  </a:lnTo>
                  <a:lnTo>
                    <a:pt x="148" y="494"/>
                  </a:lnTo>
                  <a:lnTo>
                    <a:pt x="140" y="495"/>
                  </a:lnTo>
                  <a:lnTo>
                    <a:pt x="144" y="483"/>
                  </a:lnTo>
                  <a:lnTo>
                    <a:pt x="144" y="481"/>
                  </a:lnTo>
                  <a:lnTo>
                    <a:pt x="150" y="479"/>
                  </a:lnTo>
                  <a:lnTo>
                    <a:pt x="156" y="476"/>
                  </a:lnTo>
                  <a:lnTo>
                    <a:pt x="152" y="472"/>
                  </a:lnTo>
                  <a:lnTo>
                    <a:pt x="141" y="472"/>
                  </a:lnTo>
                  <a:lnTo>
                    <a:pt x="141" y="470"/>
                  </a:lnTo>
                  <a:lnTo>
                    <a:pt x="136" y="465"/>
                  </a:lnTo>
                  <a:lnTo>
                    <a:pt x="147" y="464"/>
                  </a:lnTo>
                  <a:lnTo>
                    <a:pt x="159" y="465"/>
                  </a:lnTo>
                  <a:lnTo>
                    <a:pt x="165" y="468"/>
                  </a:lnTo>
                  <a:lnTo>
                    <a:pt x="177" y="470"/>
                  </a:lnTo>
                  <a:lnTo>
                    <a:pt x="175" y="466"/>
                  </a:lnTo>
                  <a:lnTo>
                    <a:pt x="171" y="464"/>
                  </a:lnTo>
                  <a:lnTo>
                    <a:pt x="167" y="464"/>
                  </a:lnTo>
                  <a:lnTo>
                    <a:pt x="151" y="458"/>
                  </a:lnTo>
                  <a:lnTo>
                    <a:pt x="148" y="455"/>
                  </a:lnTo>
                  <a:lnTo>
                    <a:pt x="148" y="454"/>
                  </a:lnTo>
                  <a:lnTo>
                    <a:pt x="146" y="451"/>
                  </a:lnTo>
                  <a:lnTo>
                    <a:pt x="144" y="450"/>
                  </a:lnTo>
                  <a:lnTo>
                    <a:pt x="148" y="450"/>
                  </a:lnTo>
                  <a:lnTo>
                    <a:pt x="156" y="450"/>
                  </a:lnTo>
                  <a:lnTo>
                    <a:pt x="158" y="451"/>
                  </a:lnTo>
                  <a:lnTo>
                    <a:pt x="167" y="453"/>
                  </a:lnTo>
                  <a:lnTo>
                    <a:pt x="169" y="454"/>
                  </a:lnTo>
                  <a:lnTo>
                    <a:pt x="170" y="454"/>
                  </a:lnTo>
                  <a:lnTo>
                    <a:pt x="171" y="454"/>
                  </a:lnTo>
                  <a:lnTo>
                    <a:pt x="175" y="457"/>
                  </a:lnTo>
                  <a:lnTo>
                    <a:pt x="186" y="459"/>
                  </a:lnTo>
                  <a:lnTo>
                    <a:pt x="195" y="457"/>
                  </a:lnTo>
                  <a:lnTo>
                    <a:pt x="197" y="455"/>
                  </a:lnTo>
                  <a:lnTo>
                    <a:pt x="199" y="455"/>
                  </a:lnTo>
                  <a:lnTo>
                    <a:pt x="204" y="454"/>
                  </a:lnTo>
                  <a:lnTo>
                    <a:pt x="205" y="454"/>
                  </a:lnTo>
                  <a:lnTo>
                    <a:pt x="210" y="451"/>
                  </a:lnTo>
                  <a:lnTo>
                    <a:pt x="207" y="449"/>
                  </a:lnTo>
                  <a:lnTo>
                    <a:pt x="205" y="449"/>
                  </a:lnTo>
                  <a:lnTo>
                    <a:pt x="192" y="450"/>
                  </a:lnTo>
                  <a:lnTo>
                    <a:pt x="186" y="454"/>
                  </a:lnTo>
                  <a:lnTo>
                    <a:pt x="182" y="454"/>
                  </a:lnTo>
                  <a:lnTo>
                    <a:pt x="180" y="454"/>
                  </a:lnTo>
                  <a:lnTo>
                    <a:pt x="177" y="450"/>
                  </a:lnTo>
                  <a:lnTo>
                    <a:pt x="177" y="446"/>
                  </a:lnTo>
                  <a:lnTo>
                    <a:pt x="177" y="444"/>
                  </a:lnTo>
                  <a:lnTo>
                    <a:pt x="186" y="443"/>
                  </a:lnTo>
                  <a:lnTo>
                    <a:pt x="195" y="443"/>
                  </a:lnTo>
                  <a:lnTo>
                    <a:pt x="193" y="442"/>
                  </a:lnTo>
                  <a:lnTo>
                    <a:pt x="190" y="439"/>
                  </a:lnTo>
                  <a:lnTo>
                    <a:pt x="181" y="438"/>
                  </a:lnTo>
                  <a:lnTo>
                    <a:pt x="175" y="436"/>
                  </a:lnTo>
                  <a:lnTo>
                    <a:pt x="173" y="431"/>
                  </a:lnTo>
                  <a:lnTo>
                    <a:pt x="184" y="431"/>
                  </a:lnTo>
                  <a:lnTo>
                    <a:pt x="185" y="431"/>
                  </a:lnTo>
                  <a:lnTo>
                    <a:pt x="208" y="434"/>
                  </a:lnTo>
                  <a:lnTo>
                    <a:pt x="216" y="435"/>
                  </a:lnTo>
                  <a:lnTo>
                    <a:pt x="223" y="434"/>
                  </a:lnTo>
                  <a:lnTo>
                    <a:pt x="220" y="429"/>
                  </a:lnTo>
                  <a:lnTo>
                    <a:pt x="210" y="428"/>
                  </a:lnTo>
                  <a:lnTo>
                    <a:pt x="201" y="425"/>
                  </a:lnTo>
                  <a:lnTo>
                    <a:pt x="200" y="425"/>
                  </a:lnTo>
                  <a:lnTo>
                    <a:pt x="197" y="421"/>
                  </a:lnTo>
                  <a:lnTo>
                    <a:pt x="195" y="417"/>
                  </a:lnTo>
                  <a:lnTo>
                    <a:pt x="192" y="409"/>
                  </a:lnTo>
                  <a:lnTo>
                    <a:pt x="190" y="409"/>
                  </a:lnTo>
                  <a:lnTo>
                    <a:pt x="186" y="404"/>
                  </a:lnTo>
                  <a:lnTo>
                    <a:pt x="177" y="402"/>
                  </a:lnTo>
                  <a:lnTo>
                    <a:pt x="171" y="391"/>
                  </a:lnTo>
                  <a:lnTo>
                    <a:pt x="184" y="391"/>
                  </a:lnTo>
                  <a:lnTo>
                    <a:pt x="185" y="391"/>
                  </a:lnTo>
                  <a:lnTo>
                    <a:pt x="186" y="391"/>
                  </a:lnTo>
                  <a:lnTo>
                    <a:pt x="196" y="391"/>
                  </a:lnTo>
                  <a:lnTo>
                    <a:pt x="200" y="391"/>
                  </a:lnTo>
                  <a:lnTo>
                    <a:pt x="204" y="389"/>
                  </a:lnTo>
                  <a:lnTo>
                    <a:pt x="197" y="383"/>
                  </a:lnTo>
                  <a:lnTo>
                    <a:pt x="200" y="383"/>
                  </a:lnTo>
                  <a:lnTo>
                    <a:pt x="210" y="382"/>
                  </a:lnTo>
                  <a:lnTo>
                    <a:pt x="216" y="376"/>
                  </a:lnTo>
                  <a:lnTo>
                    <a:pt x="223" y="378"/>
                  </a:lnTo>
                  <a:lnTo>
                    <a:pt x="216" y="387"/>
                  </a:lnTo>
                  <a:lnTo>
                    <a:pt x="214" y="390"/>
                  </a:lnTo>
                  <a:lnTo>
                    <a:pt x="214" y="393"/>
                  </a:lnTo>
                  <a:lnTo>
                    <a:pt x="219" y="390"/>
                  </a:lnTo>
                  <a:lnTo>
                    <a:pt x="227" y="386"/>
                  </a:lnTo>
                  <a:lnTo>
                    <a:pt x="227" y="384"/>
                  </a:lnTo>
                  <a:lnTo>
                    <a:pt x="229" y="379"/>
                  </a:lnTo>
                  <a:lnTo>
                    <a:pt x="226" y="367"/>
                  </a:lnTo>
                  <a:lnTo>
                    <a:pt x="229" y="360"/>
                  </a:lnTo>
                  <a:lnTo>
                    <a:pt x="235" y="374"/>
                  </a:lnTo>
                  <a:lnTo>
                    <a:pt x="237" y="376"/>
                  </a:lnTo>
                  <a:lnTo>
                    <a:pt x="241" y="383"/>
                  </a:lnTo>
                  <a:lnTo>
                    <a:pt x="242" y="382"/>
                  </a:lnTo>
                  <a:lnTo>
                    <a:pt x="249" y="380"/>
                  </a:lnTo>
                  <a:lnTo>
                    <a:pt x="253" y="371"/>
                  </a:lnTo>
                  <a:lnTo>
                    <a:pt x="253" y="369"/>
                  </a:lnTo>
                  <a:lnTo>
                    <a:pt x="252" y="363"/>
                  </a:lnTo>
                  <a:lnTo>
                    <a:pt x="253" y="363"/>
                  </a:lnTo>
                  <a:lnTo>
                    <a:pt x="259" y="361"/>
                  </a:lnTo>
                  <a:lnTo>
                    <a:pt x="265" y="361"/>
                  </a:lnTo>
                  <a:lnTo>
                    <a:pt x="271" y="361"/>
                  </a:lnTo>
                  <a:lnTo>
                    <a:pt x="275" y="367"/>
                  </a:lnTo>
                  <a:lnTo>
                    <a:pt x="279" y="372"/>
                  </a:lnTo>
                  <a:lnTo>
                    <a:pt x="286" y="372"/>
                  </a:lnTo>
                  <a:lnTo>
                    <a:pt x="289" y="371"/>
                  </a:lnTo>
                  <a:lnTo>
                    <a:pt x="290" y="369"/>
                  </a:lnTo>
                  <a:lnTo>
                    <a:pt x="287" y="363"/>
                  </a:lnTo>
                  <a:lnTo>
                    <a:pt x="286" y="363"/>
                  </a:lnTo>
                  <a:lnTo>
                    <a:pt x="278" y="360"/>
                  </a:lnTo>
                  <a:lnTo>
                    <a:pt x="274" y="357"/>
                  </a:lnTo>
                  <a:lnTo>
                    <a:pt x="271" y="353"/>
                  </a:lnTo>
                  <a:lnTo>
                    <a:pt x="261" y="353"/>
                  </a:lnTo>
                  <a:lnTo>
                    <a:pt x="260" y="353"/>
                  </a:lnTo>
                  <a:lnTo>
                    <a:pt x="257" y="353"/>
                  </a:lnTo>
                  <a:lnTo>
                    <a:pt x="253" y="354"/>
                  </a:lnTo>
                  <a:lnTo>
                    <a:pt x="257" y="346"/>
                  </a:lnTo>
                  <a:lnTo>
                    <a:pt x="263" y="338"/>
                  </a:lnTo>
                  <a:lnTo>
                    <a:pt x="264" y="337"/>
                  </a:lnTo>
                  <a:lnTo>
                    <a:pt x="270" y="333"/>
                  </a:lnTo>
                  <a:lnTo>
                    <a:pt x="272" y="329"/>
                  </a:lnTo>
                  <a:lnTo>
                    <a:pt x="276" y="331"/>
                  </a:lnTo>
                  <a:lnTo>
                    <a:pt x="282" y="333"/>
                  </a:lnTo>
                  <a:lnTo>
                    <a:pt x="283" y="333"/>
                  </a:lnTo>
                  <a:lnTo>
                    <a:pt x="289" y="329"/>
                  </a:lnTo>
                  <a:lnTo>
                    <a:pt x="289" y="330"/>
                  </a:lnTo>
                  <a:lnTo>
                    <a:pt x="295" y="333"/>
                  </a:lnTo>
                  <a:lnTo>
                    <a:pt x="298" y="333"/>
                  </a:lnTo>
                  <a:lnTo>
                    <a:pt x="302" y="331"/>
                  </a:lnTo>
                  <a:lnTo>
                    <a:pt x="289" y="327"/>
                  </a:lnTo>
                  <a:lnTo>
                    <a:pt x="285" y="326"/>
                  </a:lnTo>
                  <a:lnTo>
                    <a:pt x="279" y="324"/>
                  </a:lnTo>
                  <a:lnTo>
                    <a:pt x="263" y="329"/>
                  </a:lnTo>
                  <a:lnTo>
                    <a:pt x="265" y="320"/>
                  </a:lnTo>
                  <a:lnTo>
                    <a:pt x="280" y="315"/>
                  </a:lnTo>
                  <a:lnTo>
                    <a:pt x="287" y="322"/>
                  </a:lnTo>
                  <a:lnTo>
                    <a:pt x="287" y="323"/>
                  </a:lnTo>
                  <a:lnTo>
                    <a:pt x="290" y="323"/>
                  </a:lnTo>
                  <a:lnTo>
                    <a:pt x="295" y="323"/>
                  </a:lnTo>
                  <a:lnTo>
                    <a:pt x="308" y="319"/>
                  </a:lnTo>
                  <a:lnTo>
                    <a:pt x="319" y="318"/>
                  </a:lnTo>
                  <a:lnTo>
                    <a:pt x="325" y="316"/>
                  </a:lnTo>
                  <a:lnTo>
                    <a:pt x="320" y="323"/>
                  </a:lnTo>
                  <a:lnTo>
                    <a:pt x="314" y="333"/>
                  </a:lnTo>
                  <a:lnTo>
                    <a:pt x="314" y="334"/>
                  </a:lnTo>
                  <a:lnTo>
                    <a:pt x="314" y="338"/>
                  </a:lnTo>
                  <a:lnTo>
                    <a:pt x="319" y="341"/>
                  </a:lnTo>
                  <a:lnTo>
                    <a:pt x="325" y="349"/>
                  </a:lnTo>
                  <a:lnTo>
                    <a:pt x="328" y="344"/>
                  </a:lnTo>
                  <a:lnTo>
                    <a:pt x="324" y="338"/>
                  </a:lnTo>
                  <a:lnTo>
                    <a:pt x="320" y="334"/>
                  </a:lnTo>
                  <a:lnTo>
                    <a:pt x="321" y="333"/>
                  </a:lnTo>
                  <a:lnTo>
                    <a:pt x="325" y="327"/>
                  </a:lnTo>
                  <a:lnTo>
                    <a:pt x="329" y="320"/>
                  </a:lnTo>
                  <a:lnTo>
                    <a:pt x="334" y="318"/>
                  </a:lnTo>
                  <a:lnTo>
                    <a:pt x="335" y="319"/>
                  </a:lnTo>
                  <a:lnTo>
                    <a:pt x="339" y="320"/>
                  </a:lnTo>
                  <a:lnTo>
                    <a:pt x="340" y="320"/>
                  </a:lnTo>
                  <a:lnTo>
                    <a:pt x="340" y="324"/>
                  </a:lnTo>
                  <a:lnTo>
                    <a:pt x="346" y="323"/>
                  </a:lnTo>
                  <a:lnTo>
                    <a:pt x="347" y="322"/>
                  </a:lnTo>
                  <a:lnTo>
                    <a:pt x="350" y="323"/>
                  </a:lnTo>
                  <a:lnTo>
                    <a:pt x="357" y="327"/>
                  </a:lnTo>
                  <a:lnTo>
                    <a:pt x="365" y="330"/>
                  </a:lnTo>
                  <a:lnTo>
                    <a:pt x="368" y="331"/>
                  </a:lnTo>
                  <a:lnTo>
                    <a:pt x="368" y="344"/>
                  </a:lnTo>
                  <a:lnTo>
                    <a:pt x="368" y="345"/>
                  </a:lnTo>
                  <a:lnTo>
                    <a:pt x="369" y="350"/>
                  </a:lnTo>
                  <a:lnTo>
                    <a:pt x="372" y="352"/>
                  </a:lnTo>
                  <a:lnTo>
                    <a:pt x="374" y="354"/>
                  </a:lnTo>
                  <a:lnTo>
                    <a:pt x="374" y="344"/>
                  </a:lnTo>
                  <a:lnTo>
                    <a:pt x="376" y="331"/>
                  </a:lnTo>
                  <a:lnTo>
                    <a:pt x="374" y="329"/>
                  </a:lnTo>
                  <a:lnTo>
                    <a:pt x="372" y="323"/>
                  </a:lnTo>
                  <a:lnTo>
                    <a:pt x="368" y="320"/>
                  </a:lnTo>
                  <a:lnTo>
                    <a:pt x="369" y="316"/>
                  </a:lnTo>
                  <a:lnTo>
                    <a:pt x="370" y="314"/>
                  </a:lnTo>
                  <a:lnTo>
                    <a:pt x="372" y="311"/>
                  </a:lnTo>
                  <a:lnTo>
                    <a:pt x="369" y="312"/>
                  </a:lnTo>
                  <a:lnTo>
                    <a:pt x="358" y="316"/>
                  </a:lnTo>
                  <a:lnTo>
                    <a:pt x="361" y="309"/>
                  </a:lnTo>
                  <a:lnTo>
                    <a:pt x="349" y="309"/>
                  </a:lnTo>
                  <a:lnTo>
                    <a:pt x="346" y="309"/>
                  </a:lnTo>
                  <a:lnTo>
                    <a:pt x="335" y="307"/>
                  </a:lnTo>
                  <a:lnTo>
                    <a:pt x="344" y="303"/>
                  </a:lnTo>
                  <a:lnTo>
                    <a:pt x="346" y="303"/>
                  </a:lnTo>
                  <a:lnTo>
                    <a:pt x="346" y="301"/>
                  </a:lnTo>
                  <a:lnTo>
                    <a:pt x="343" y="294"/>
                  </a:lnTo>
                  <a:lnTo>
                    <a:pt x="335" y="297"/>
                  </a:lnTo>
                  <a:lnTo>
                    <a:pt x="327" y="299"/>
                  </a:lnTo>
                  <a:lnTo>
                    <a:pt x="319" y="300"/>
                  </a:lnTo>
                  <a:lnTo>
                    <a:pt x="308" y="301"/>
                  </a:lnTo>
                  <a:lnTo>
                    <a:pt x="314" y="304"/>
                  </a:lnTo>
                  <a:lnTo>
                    <a:pt x="304" y="312"/>
                  </a:lnTo>
                  <a:lnTo>
                    <a:pt x="299" y="314"/>
                  </a:lnTo>
                  <a:lnTo>
                    <a:pt x="298" y="315"/>
                  </a:lnTo>
                  <a:lnTo>
                    <a:pt x="301" y="304"/>
                  </a:lnTo>
                  <a:lnTo>
                    <a:pt x="302" y="297"/>
                  </a:lnTo>
                  <a:lnTo>
                    <a:pt x="285" y="305"/>
                  </a:lnTo>
                  <a:lnTo>
                    <a:pt x="271" y="308"/>
                  </a:lnTo>
                  <a:lnTo>
                    <a:pt x="268" y="309"/>
                  </a:lnTo>
                  <a:lnTo>
                    <a:pt x="264" y="305"/>
                  </a:lnTo>
                  <a:lnTo>
                    <a:pt x="265" y="304"/>
                  </a:lnTo>
                  <a:lnTo>
                    <a:pt x="267" y="303"/>
                  </a:lnTo>
                  <a:lnTo>
                    <a:pt x="275" y="296"/>
                  </a:lnTo>
                  <a:lnTo>
                    <a:pt x="283" y="285"/>
                  </a:lnTo>
                  <a:lnTo>
                    <a:pt x="291" y="275"/>
                  </a:lnTo>
                  <a:lnTo>
                    <a:pt x="290" y="274"/>
                  </a:lnTo>
                  <a:lnTo>
                    <a:pt x="286" y="270"/>
                  </a:lnTo>
                  <a:lnTo>
                    <a:pt x="293" y="264"/>
                  </a:lnTo>
                  <a:lnTo>
                    <a:pt x="298" y="264"/>
                  </a:lnTo>
                  <a:lnTo>
                    <a:pt x="308" y="263"/>
                  </a:lnTo>
                  <a:lnTo>
                    <a:pt x="310" y="269"/>
                  </a:lnTo>
                  <a:lnTo>
                    <a:pt x="309" y="271"/>
                  </a:lnTo>
                  <a:lnTo>
                    <a:pt x="308" y="275"/>
                  </a:lnTo>
                  <a:lnTo>
                    <a:pt x="313" y="277"/>
                  </a:lnTo>
                  <a:lnTo>
                    <a:pt x="320" y="267"/>
                  </a:lnTo>
                  <a:lnTo>
                    <a:pt x="331" y="263"/>
                  </a:lnTo>
                  <a:lnTo>
                    <a:pt x="336" y="259"/>
                  </a:lnTo>
                  <a:lnTo>
                    <a:pt x="331" y="259"/>
                  </a:lnTo>
                  <a:lnTo>
                    <a:pt x="324" y="259"/>
                  </a:lnTo>
                  <a:lnTo>
                    <a:pt x="314" y="258"/>
                  </a:lnTo>
                  <a:lnTo>
                    <a:pt x="308" y="256"/>
                  </a:lnTo>
                  <a:lnTo>
                    <a:pt x="294" y="254"/>
                  </a:lnTo>
                  <a:lnTo>
                    <a:pt x="301" y="247"/>
                  </a:lnTo>
                  <a:lnTo>
                    <a:pt x="305" y="241"/>
                  </a:lnTo>
                  <a:lnTo>
                    <a:pt x="309" y="236"/>
                  </a:lnTo>
                  <a:lnTo>
                    <a:pt x="310" y="234"/>
                  </a:lnTo>
                  <a:lnTo>
                    <a:pt x="316" y="232"/>
                  </a:lnTo>
                  <a:lnTo>
                    <a:pt x="323" y="226"/>
                  </a:lnTo>
                  <a:lnTo>
                    <a:pt x="325" y="224"/>
                  </a:lnTo>
                  <a:lnTo>
                    <a:pt x="335" y="222"/>
                  </a:lnTo>
                  <a:lnTo>
                    <a:pt x="336" y="222"/>
                  </a:lnTo>
                  <a:lnTo>
                    <a:pt x="343" y="232"/>
                  </a:lnTo>
                  <a:lnTo>
                    <a:pt x="340" y="234"/>
                  </a:lnTo>
                  <a:lnTo>
                    <a:pt x="339" y="234"/>
                  </a:lnTo>
                  <a:lnTo>
                    <a:pt x="335" y="233"/>
                  </a:lnTo>
                  <a:lnTo>
                    <a:pt x="332" y="230"/>
                  </a:lnTo>
                  <a:lnTo>
                    <a:pt x="329" y="233"/>
                  </a:lnTo>
                  <a:lnTo>
                    <a:pt x="328" y="234"/>
                  </a:lnTo>
                  <a:lnTo>
                    <a:pt x="335" y="239"/>
                  </a:lnTo>
                  <a:lnTo>
                    <a:pt x="327" y="247"/>
                  </a:lnTo>
                  <a:lnTo>
                    <a:pt x="329" y="247"/>
                  </a:lnTo>
                  <a:lnTo>
                    <a:pt x="332" y="248"/>
                  </a:lnTo>
                  <a:lnTo>
                    <a:pt x="340" y="241"/>
                  </a:lnTo>
                  <a:lnTo>
                    <a:pt x="343" y="243"/>
                  </a:lnTo>
                  <a:lnTo>
                    <a:pt x="351" y="245"/>
                  </a:lnTo>
                  <a:lnTo>
                    <a:pt x="343" y="249"/>
                  </a:lnTo>
                  <a:lnTo>
                    <a:pt x="343" y="251"/>
                  </a:lnTo>
                  <a:lnTo>
                    <a:pt x="343" y="258"/>
                  </a:lnTo>
                  <a:lnTo>
                    <a:pt x="350" y="254"/>
                  </a:lnTo>
                  <a:lnTo>
                    <a:pt x="359" y="245"/>
                  </a:lnTo>
                  <a:lnTo>
                    <a:pt x="374" y="249"/>
                  </a:lnTo>
                  <a:lnTo>
                    <a:pt x="376" y="259"/>
                  </a:lnTo>
                  <a:lnTo>
                    <a:pt x="377" y="263"/>
                  </a:lnTo>
                  <a:lnTo>
                    <a:pt x="381" y="267"/>
                  </a:lnTo>
                  <a:lnTo>
                    <a:pt x="384" y="279"/>
                  </a:lnTo>
                  <a:lnTo>
                    <a:pt x="391" y="284"/>
                  </a:lnTo>
                  <a:lnTo>
                    <a:pt x="388" y="275"/>
                  </a:lnTo>
                  <a:lnTo>
                    <a:pt x="392" y="274"/>
                  </a:lnTo>
                  <a:lnTo>
                    <a:pt x="395" y="273"/>
                  </a:lnTo>
                  <a:lnTo>
                    <a:pt x="399" y="271"/>
                  </a:lnTo>
                  <a:lnTo>
                    <a:pt x="402" y="264"/>
                  </a:lnTo>
                  <a:lnTo>
                    <a:pt x="400" y="264"/>
                  </a:lnTo>
                  <a:lnTo>
                    <a:pt x="398" y="262"/>
                  </a:lnTo>
                  <a:lnTo>
                    <a:pt x="394" y="266"/>
                  </a:lnTo>
                  <a:lnTo>
                    <a:pt x="392" y="267"/>
                  </a:lnTo>
                  <a:lnTo>
                    <a:pt x="391" y="267"/>
                  </a:lnTo>
                  <a:lnTo>
                    <a:pt x="385" y="264"/>
                  </a:lnTo>
                  <a:lnTo>
                    <a:pt x="383" y="264"/>
                  </a:lnTo>
                  <a:lnTo>
                    <a:pt x="380" y="256"/>
                  </a:lnTo>
                  <a:lnTo>
                    <a:pt x="381" y="255"/>
                  </a:lnTo>
                  <a:lnTo>
                    <a:pt x="385" y="254"/>
                  </a:lnTo>
                  <a:lnTo>
                    <a:pt x="384" y="247"/>
                  </a:lnTo>
                  <a:lnTo>
                    <a:pt x="387" y="241"/>
                  </a:lnTo>
                  <a:lnTo>
                    <a:pt x="396" y="233"/>
                  </a:lnTo>
                  <a:lnTo>
                    <a:pt x="409" y="229"/>
                  </a:lnTo>
                  <a:lnTo>
                    <a:pt x="413" y="228"/>
                  </a:lnTo>
                  <a:lnTo>
                    <a:pt x="417" y="226"/>
                  </a:lnTo>
                  <a:lnTo>
                    <a:pt x="419" y="222"/>
                  </a:lnTo>
                  <a:lnTo>
                    <a:pt x="417" y="222"/>
                  </a:lnTo>
                  <a:lnTo>
                    <a:pt x="413" y="221"/>
                  </a:lnTo>
                  <a:lnTo>
                    <a:pt x="409" y="224"/>
                  </a:lnTo>
                  <a:lnTo>
                    <a:pt x="400" y="228"/>
                  </a:lnTo>
                  <a:lnTo>
                    <a:pt x="396" y="229"/>
                  </a:lnTo>
                  <a:lnTo>
                    <a:pt x="387" y="234"/>
                  </a:lnTo>
                  <a:lnTo>
                    <a:pt x="380" y="241"/>
                  </a:lnTo>
                  <a:lnTo>
                    <a:pt x="373" y="236"/>
                  </a:lnTo>
                  <a:lnTo>
                    <a:pt x="362" y="234"/>
                  </a:lnTo>
                  <a:lnTo>
                    <a:pt x="350" y="233"/>
                  </a:lnTo>
                  <a:lnTo>
                    <a:pt x="351" y="224"/>
                  </a:lnTo>
                  <a:lnTo>
                    <a:pt x="354" y="217"/>
                  </a:lnTo>
                  <a:lnTo>
                    <a:pt x="364" y="218"/>
                  </a:lnTo>
                  <a:lnTo>
                    <a:pt x="370" y="224"/>
                  </a:lnTo>
                  <a:lnTo>
                    <a:pt x="374" y="219"/>
                  </a:lnTo>
                  <a:lnTo>
                    <a:pt x="370" y="217"/>
                  </a:lnTo>
                  <a:lnTo>
                    <a:pt x="362" y="213"/>
                  </a:lnTo>
                  <a:lnTo>
                    <a:pt x="357" y="209"/>
                  </a:lnTo>
                  <a:lnTo>
                    <a:pt x="350" y="211"/>
                  </a:lnTo>
                  <a:lnTo>
                    <a:pt x="346" y="211"/>
                  </a:lnTo>
                  <a:lnTo>
                    <a:pt x="349" y="202"/>
                  </a:lnTo>
                  <a:lnTo>
                    <a:pt x="353" y="202"/>
                  </a:lnTo>
                  <a:lnTo>
                    <a:pt x="361" y="199"/>
                  </a:lnTo>
                  <a:lnTo>
                    <a:pt x="359" y="196"/>
                  </a:lnTo>
                  <a:lnTo>
                    <a:pt x="357" y="196"/>
                  </a:lnTo>
                  <a:lnTo>
                    <a:pt x="354" y="196"/>
                  </a:lnTo>
                  <a:lnTo>
                    <a:pt x="355" y="195"/>
                  </a:lnTo>
                  <a:lnTo>
                    <a:pt x="357" y="188"/>
                  </a:lnTo>
                  <a:lnTo>
                    <a:pt x="365" y="189"/>
                  </a:lnTo>
                  <a:lnTo>
                    <a:pt x="374" y="196"/>
                  </a:lnTo>
                  <a:lnTo>
                    <a:pt x="380" y="195"/>
                  </a:lnTo>
                  <a:lnTo>
                    <a:pt x="383" y="194"/>
                  </a:lnTo>
                  <a:lnTo>
                    <a:pt x="391" y="199"/>
                  </a:lnTo>
                  <a:lnTo>
                    <a:pt x="395" y="196"/>
                  </a:lnTo>
                  <a:lnTo>
                    <a:pt x="385" y="191"/>
                  </a:lnTo>
                  <a:lnTo>
                    <a:pt x="377" y="187"/>
                  </a:lnTo>
                  <a:lnTo>
                    <a:pt x="373" y="184"/>
                  </a:lnTo>
                  <a:lnTo>
                    <a:pt x="369" y="179"/>
                  </a:lnTo>
                  <a:lnTo>
                    <a:pt x="376" y="177"/>
                  </a:lnTo>
                  <a:lnTo>
                    <a:pt x="388" y="179"/>
                  </a:lnTo>
                  <a:lnTo>
                    <a:pt x="389" y="180"/>
                  </a:lnTo>
                  <a:lnTo>
                    <a:pt x="391" y="180"/>
                  </a:lnTo>
                  <a:lnTo>
                    <a:pt x="396" y="185"/>
                  </a:lnTo>
                  <a:lnTo>
                    <a:pt x="404" y="187"/>
                  </a:lnTo>
                  <a:lnTo>
                    <a:pt x="407" y="196"/>
                  </a:lnTo>
                  <a:lnTo>
                    <a:pt x="414" y="198"/>
                  </a:lnTo>
                  <a:lnTo>
                    <a:pt x="413" y="192"/>
                  </a:lnTo>
                  <a:lnTo>
                    <a:pt x="413" y="191"/>
                  </a:lnTo>
                  <a:lnTo>
                    <a:pt x="406" y="184"/>
                  </a:lnTo>
                  <a:lnTo>
                    <a:pt x="399" y="179"/>
                  </a:lnTo>
                  <a:lnTo>
                    <a:pt x="399" y="177"/>
                  </a:lnTo>
                  <a:lnTo>
                    <a:pt x="389" y="174"/>
                  </a:lnTo>
                  <a:lnTo>
                    <a:pt x="376" y="168"/>
                  </a:lnTo>
                  <a:lnTo>
                    <a:pt x="373" y="165"/>
                  </a:lnTo>
                  <a:lnTo>
                    <a:pt x="373" y="161"/>
                  </a:lnTo>
                  <a:lnTo>
                    <a:pt x="373" y="154"/>
                  </a:lnTo>
                  <a:lnTo>
                    <a:pt x="373" y="153"/>
                  </a:lnTo>
                  <a:lnTo>
                    <a:pt x="370" y="149"/>
                  </a:lnTo>
                  <a:lnTo>
                    <a:pt x="370" y="150"/>
                  </a:lnTo>
                  <a:lnTo>
                    <a:pt x="366" y="150"/>
                  </a:lnTo>
                  <a:lnTo>
                    <a:pt x="365" y="153"/>
                  </a:lnTo>
                  <a:lnTo>
                    <a:pt x="365" y="157"/>
                  </a:lnTo>
                  <a:lnTo>
                    <a:pt x="365" y="162"/>
                  </a:lnTo>
                  <a:lnTo>
                    <a:pt x="365" y="165"/>
                  </a:lnTo>
                  <a:lnTo>
                    <a:pt x="364" y="168"/>
                  </a:lnTo>
                  <a:lnTo>
                    <a:pt x="361" y="170"/>
                  </a:lnTo>
                  <a:lnTo>
                    <a:pt x="351" y="179"/>
                  </a:lnTo>
                  <a:lnTo>
                    <a:pt x="346" y="185"/>
                  </a:lnTo>
                  <a:lnTo>
                    <a:pt x="344" y="187"/>
                  </a:lnTo>
                  <a:lnTo>
                    <a:pt x="338" y="192"/>
                  </a:lnTo>
                  <a:lnTo>
                    <a:pt x="334" y="198"/>
                  </a:lnTo>
                  <a:lnTo>
                    <a:pt x="325" y="200"/>
                  </a:lnTo>
                  <a:lnTo>
                    <a:pt x="320" y="202"/>
                  </a:lnTo>
                  <a:lnTo>
                    <a:pt x="309" y="204"/>
                  </a:lnTo>
                  <a:lnTo>
                    <a:pt x="305" y="202"/>
                  </a:lnTo>
                  <a:lnTo>
                    <a:pt x="306" y="198"/>
                  </a:lnTo>
                  <a:lnTo>
                    <a:pt x="310" y="191"/>
                  </a:lnTo>
                  <a:lnTo>
                    <a:pt x="312" y="185"/>
                  </a:lnTo>
                  <a:lnTo>
                    <a:pt x="319" y="183"/>
                  </a:lnTo>
                  <a:lnTo>
                    <a:pt x="328" y="181"/>
                  </a:lnTo>
                  <a:lnTo>
                    <a:pt x="329" y="181"/>
                  </a:lnTo>
                  <a:lnTo>
                    <a:pt x="335" y="181"/>
                  </a:lnTo>
                  <a:lnTo>
                    <a:pt x="339" y="180"/>
                  </a:lnTo>
                  <a:lnTo>
                    <a:pt x="340" y="176"/>
                  </a:lnTo>
                  <a:lnTo>
                    <a:pt x="334" y="174"/>
                  </a:lnTo>
                  <a:lnTo>
                    <a:pt x="334" y="173"/>
                  </a:lnTo>
                  <a:lnTo>
                    <a:pt x="332" y="170"/>
                  </a:lnTo>
                  <a:lnTo>
                    <a:pt x="325" y="172"/>
                  </a:lnTo>
                  <a:lnTo>
                    <a:pt x="323" y="172"/>
                  </a:lnTo>
                  <a:lnTo>
                    <a:pt x="309" y="173"/>
                  </a:lnTo>
                  <a:lnTo>
                    <a:pt x="312" y="169"/>
                  </a:lnTo>
                  <a:lnTo>
                    <a:pt x="305" y="169"/>
                  </a:lnTo>
                  <a:lnTo>
                    <a:pt x="306" y="161"/>
                  </a:lnTo>
                  <a:lnTo>
                    <a:pt x="310" y="155"/>
                  </a:lnTo>
                  <a:lnTo>
                    <a:pt x="316" y="159"/>
                  </a:lnTo>
                  <a:lnTo>
                    <a:pt x="323" y="155"/>
                  </a:lnTo>
                  <a:lnTo>
                    <a:pt x="324" y="154"/>
                  </a:lnTo>
                  <a:lnTo>
                    <a:pt x="332" y="153"/>
                  </a:lnTo>
                  <a:lnTo>
                    <a:pt x="336" y="153"/>
                  </a:lnTo>
                  <a:lnTo>
                    <a:pt x="339" y="153"/>
                  </a:lnTo>
                  <a:lnTo>
                    <a:pt x="340" y="153"/>
                  </a:lnTo>
                  <a:lnTo>
                    <a:pt x="342" y="150"/>
                  </a:lnTo>
                  <a:lnTo>
                    <a:pt x="342" y="147"/>
                  </a:lnTo>
                  <a:lnTo>
                    <a:pt x="325" y="149"/>
                  </a:lnTo>
                  <a:lnTo>
                    <a:pt x="324" y="150"/>
                  </a:lnTo>
                  <a:lnTo>
                    <a:pt x="317" y="151"/>
                  </a:lnTo>
                  <a:lnTo>
                    <a:pt x="313" y="147"/>
                  </a:lnTo>
                  <a:lnTo>
                    <a:pt x="316" y="144"/>
                  </a:lnTo>
                  <a:lnTo>
                    <a:pt x="319" y="142"/>
                  </a:lnTo>
                  <a:lnTo>
                    <a:pt x="327" y="139"/>
                  </a:lnTo>
                  <a:lnTo>
                    <a:pt x="328" y="139"/>
                  </a:lnTo>
                  <a:lnTo>
                    <a:pt x="338" y="138"/>
                  </a:lnTo>
                  <a:lnTo>
                    <a:pt x="343" y="140"/>
                  </a:lnTo>
                  <a:lnTo>
                    <a:pt x="349" y="143"/>
                  </a:lnTo>
                  <a:lnTo>
                    <a:pt x="349" y="146"/>
                  </a:lnTo>
                  <a:lnTo>
                    <a:pt x="355" y="144"/>
                  </a:lnTo>
                  <a:lnTo>
                    <a:pt x="361" y="140"/>
                  </a:lnTo>
                  <a:lnTo>
                    <a:pt x="368" y="135"/>
                  </a:lnTo>
                  <a:lnTo>
                    <a:pt x="379" y="131"/>
                  </a:lnTo>
                  <a:lnTo>
                    <a:pt x="380" y="132"/>
                  </a:lnTo>
                  <a:lnTo>
                    <a:pt x="384" y="134"/>
                  </a:lnTo>
                  <a:lnTo>
                    <a:pt x="385" y="132"/>
                  </a:lnTo>
                  <a:lnTo>
                    <a:pt x="391" y="128"/>
                  </a:lnTo>
                  <a:lnTo>
                    <a:pt x="400" y="125"/>
                  </a:lnTo>
                  <a:lnTo>
                    <a:pt x="403" y="125"/>
                  </a:lnTo>
                  <a:lnTo>
                    <a:pt x="409" y="128"/>
                  </a:lnTo>
                  <a:lnTo>
                    <a:pt x="409" y="129"/>
                  </a:lnTo>
                  <a:lnTo>
                    <a:pt x="413" y="136"/>
                  </a:lnTo>
                  <a:lnTo>
                    <a:pt x="418" y="132"/>
                  </a:lnTo>
                  <a:lnTo>
                    <a:pt x="418" y="125"/>
                  </a:lnTo>
                  <a:lnTo>
                    <a:pt x="422" y="120"/>
                  </a:lnTo>
                  <a:lnTo>
                    <a:pt x="426" y="114"/>
                  </a:lnTo>
                  <a:lnTo>
                    <a:pt x="425" y="109"/>
                  </a:lnTo>
                  <a:lnTo>
                    <a:pt x="418" y="104"/>
                  </a:lnTo>
                  <a:lnTo>
                    <a:pt x="409" y="99"/>
                  </a:lnTo>
                  <a:lnTo>
                    <a:pt x="399" y="98"/>
                  </a:lnTo>
                  <a:lnTo>
                    <a:pt x="396" y="98"/>
                  </a:lnTo>
                  <a:lnTo>
                    <a:pt x="395" y="98"/>
                  </a:lnTo>
                  <a:lnTo>
                    <a:pt x="392" y="98"/>
                  </a:lnTo>
                  <a:lnTo>
                    <a:pt x="389" y="98"/>
                  </a:lnTo>
                  <a:lnTo>
                    <a:pt x="387" y="98"/>
                  </a:lnTo>
                  <a:lnTo>
                    <a:pt x="383" y="90"/>
                  </a:lnTo>
                  <a:lnTo>
                    <a:pt x="377" y="97"/>
                  </a:lnTo>
                  <a:lnTo>
                    <a:pt x="373" y="101"/>
                  </a:lnTo>
                  <a:lnTo>
                    <a:pt x="372" y="101"/>
                  </a:lnTo>
                  <a:lnTo>
                    <a:pt x="369" y="105"/>
                  </a:lnTo>
                  <a:lnTo>
                    <a:pt x="370" y="108"/>
                  </a:lnTo>
                  <a:lnTo>
                    <a:pt x="370" y="109"/>
                  </a:lnTo>
                  <a:lnTo>
                    <a:pt x="370" y="112"/>
                  </a:lnTo>
                  <a:lnTo>
                    <a:pt x="365" y="109"/>
                  </a:lnTo>
                  <a:lnTo>
                    <a:pt x="361" y="109"/>
                  </a:lnTo>
                  <a:lnTo>
                    <a:pt x="359" y="109"/>
                  </a:lnTo>
                  <a:lnTo>
                    <a:pt x="358" y="106"/>
                  </a:lnTo>
                  <a:lnTo>
                    <a:pt x="357" y="104"/>
                  </a:lnTo>
                  <a:lnTo>
                    <a:pt x="355" y="101"/>
                  </a:lnTo>
                  <a:lnTo>
                    <a:pt x="357" y="98"/>
                  </a:lnTo>
                  <a:lnTo>
                    <a:pt x="361" y="94"/>
                  </a:lnTo>
                  <a:lnTo>
                    <a:pt x="364" y="86"/>
                  </a:lnTo>
                  <a:lnTo>
                    <a:pt x="368" y="79"/>
                  </a:lnTo>
                  <a:lnTo>
                    <a:pt x="370" y="74"/>
                  </a:lnTo>
                  <a:lnTo>
                    <a:pt x="373" y="72"/>
                  </a:lnTo>
                  <a:lnTo>
                    <a:pt x="374" y="76"/>
                  </a:lnTo>
                  <a:lnTo>
                    <a:pt x="376" y="80"/>
                  </a:lnTo>
                  <a:lnTo>
                    <a:pt x="377" y="82"/>
                  </a:lnTo>
                  <a:lnTo>
                    <a:pt x="379" y="82"/>
                  </a:lnTo>
                  <a:lnTo>
                    <a:pt x="381" y="82"/>
                  </a:lnTo>
                  <a:lnTo>
                    <a:pt x="385" y="75"/>
                  </a:lnTo>
                  <a:lnTo>
                    <a:pt x="387" y="72"/>
                  </a:lnTo>
                  <a:lnTo>
                    <a:pt x="388" y="71"/>
                  </a:lnTo>
                  <a:lnTo>
                    <a:pt x="387" y="64"/>
                  </a:lnTo>
                  <a:lnTo>
                    <a:pt x="392" y="65"/>
                  </a:lnTo>
                  <a:lnTo>
                    <a:pt x="398" y="69"/>
                  </a:lnTo>
                  <a:lnTo>
                    <a:pt x="398" y="71"/>
                  </a:lnTo>
                  <a:lnTo>
                    <a:pt x="398" y="78"/>
                  </a:lnTo>
                  <a:lnTo>
                    <a:pt x="392" y="83"/>
                  </a:lnTo>
                  <a:lnTo>
                    <a:pt x="391" y="89"/>
                  </a:lnTo>
                  <a:lnTo>
                    <a:pt x="398" y="90"/>
                  </a:lnTo>
                  <a:lnTo>
                    <a:pt x="400" y="89"/>
                  </a:lnTo>
                  <a:lnTo>
                    <a:pt x="402" y="89"/>
                  </a:lnTo>
                  <a:lnTo>
                    <a:pt x="406" y="86"/>
                  </a:lnTo>
                  <a:lnTo>
                    <a:pt x="411" y="82"/>
                  </a:lnTo>
                  <a:lnTo>
                    <a:pt x="414" y="80"/>
                  </a:lnTo>
                  <a:lnTo>
                    <a:pt x="415" y="78"/>
                  </a:lnTo>
                  <a:lnTo>
                    <a:pt x="418" y="74"/>
                  </a:lnTo>
                  <a:lnTo>
                    <a:pt x="417" y="69"/>
                  </a:lnTo>
                  <a:lnTo>
                    <a:pt x="411" y="64"/>
                  </a:lnTo>
                  <a:lnTo>
                    <a:pt x="411" y="63"/>
                  </a:lnTo>
                  <a:lnTo>
                    <a:pt x="414" y="60"/>
                  </a:lnTo>
                  <a:lnTo>
                    <a:pt x="421" y="60"/>
                  </a:lnTo>
                  <a:lnTo>
                    <a:pt x="421" y="54"/>
                  </a:lnTo>
                  <a:lnTo>
                    <a:pt x="421" y="50"/>
                  </a:lnTo>
                  <a:lnTo>
                    <a:pt x="421" y="42"/>
                  </a:lnTo>
                  <a:lnTo>
                    <a:pt x="423" y="44"/>
                  </a:lnTo>
                  <a:lnTo>
                    <a:pt x="430" y="45"/>
                  </a:lnTo>
                  <a:lnTo>
                    <a:pt x="430" y="46"/>
                  </a:lnTo>
                  <a:lnTo>
                    <a:pt x="434" y="52"/>
                  </a:lnTo>
                  <a:lnTo>
                    <a:pt x="434" y="53"/>
                  </a:lnTo>
                  <a:lnTo>
                    <a:pt x="433" y="60"/>
                  </a:lnTo>
                  <a:lnTo>
                    <a:pt x="432" y="67"/>
                  </a:lnTo>
                  <a:lnTo>
                    <a:pt x="438" y="61"/>
                  </a:lnTo>
                  <a:lnTo>
                    <a:pt x="440" y="71"/>
                  </a:lnTo>
                  <a:lnTo>
                    <a:pt x="438" y="80"/>
                  </a:lnTo>
                  <a:lnTo>
                    <a:pt x="437" y="87"/>
                  </a:lnTo>
                  <a:lnTo>
                    <a:pt x="436" y="91"/>
                  </a:lnTo>
                  <a:lnTo>
                    <a:pt x="434" y="95"/>
                  </a:lnTo>
                  <a:lnTo>
                    <a:pt x="436" y="101"/>
                  </a:lnTo>
                  <a:lnTo>
                    <a:pt x="438" y="104"/>
                  </a:lnTo>
                  <a:lnTo>
                    <a:pt x="441" y="108"/>
                  </a:lnTo>
                  <a:lnTo>
                    <a:pt x="444" y="109"/>
                  </a:lnTo>
                  <a:lnTo>
                    <a:pt x="448" y="120"/>
                  </a:lnTo>
                  <a:lnTo>
                    <a:pt x="448" y="129"/>
                  </a:lnTo>
                  <a:lnTo>
                    <a:pt x="447" y="136"/>
                  </a:lnTo>
                  <a:lnTo>
                    <a:pt x="451" y="139"/>
                  </a:lnTo>
                  <a:lnTo>
                    <a:pt x="452" y="140"/>
                  </a:lnTo>
                  <a:lnTo>
                    <a:pt x="456" y="143"/>
                  </a:lnTo>
                  <a:lnTo>
                    <a:pt x="463" y="150"/>
                  </a:lnTo>
                  <a:lnTo>
                    <a:pt x="470" y="157"/>
                  </a:lnTo>
                  <a:lnTo>
                    <a:pt x="474" y="162"/>
                  </a:lnTo>
                  <a:lnTo>
                    <a:pt x="478" y="162"/>
                  </a:lnTo>
                  <a:lnTo>
                    <a:pt x="478" y="161"/>
                  </a:lnTo>
                  <a:lnTo>
                    <a:pt x="477" y="158"/>
                  </a:lnTo>
                  <a:lnTo>
                    <a:pt x="475" y="153"/>
                  </a:lnTo>
                  <a:lnTo>
                    <a:pt x="474" y="151"/>
                  </a:lnTo>
                  <a:lnTo>
                    <a:pt x="473" y="149"/>
                  </a:lnTo>
                  <a:lnTo>
                    <a:pt x="468" y="144"/>
                  </a:lnTo>
                  <a:lnTo>
                    <a:pt x="460" y="140"/>
                  </a:lnTo>
                  <a:lnTo>
                    <a:pt x="453" y="136"/>
                  </a:lnTo>
                  <a:lnTo>
                    <a:pt x="455" y="131"/>
                  </a:lnTo>
                  <a:lnTo>
                    <a:pt x="455" y="129"/>
                  </a:lnTo>
                  <a:lnTo>
                    <a:pt x="455" y="124"/>
                  </a:lnTo>
                  <a:lnTo>
                    <a:pt x="453" y="117"/>
                  </a:lnTo>
                  <a:lnTo>
                    <a:pt x="452" y="112"/>
                  </a:lnTo>
                  <a:lnTo>
                    <a:pt x="448" y="106"/>
                  </a:lnTo>
                  <a:lnTo>
                    <a:pt x="451" y="104"/>
                  </a:lnTo>
                  <a:lnTo>
                    <a:pt x="456" y="109"/>
                  </a:lnTo>
                  <a:lnTo>
                    <a:pt x="459" y="114"/>
                  </a:lnTo>
                  <a:lnTo>
                    <a:pt x="462" y="120"/>
                  </a:lnTo>
                  <a:lnTo>
                    <a:pt x="468" y="128"/>
                  </a:lnTo>
                  <a:lnTo>
                    <a:pt x="471" y="132"/>
                  </a:lnTo>
                  <a:lnTo>
                    <a:pt x="471" y="132"/>
                  </a:lnTo>
                  <a:lnTo>
                    <a:pt x="473" y="129"/>
                  </a:lnTo>
                  <a:lnTo>
                    <a:pt x="473" y="125"/>
                  </a:lnTo>
                  <a:lnTo>
                    <a:pt x="470" y="120"/>
                  </a:lnTo>
                  <a:lnTo>
                    <a:pt x="468" y="117"/>
                  </a:lnTo>
                  <a:lnTo>
                    <a:pt x="464" y="112"/>
                  </a:lnTo>
                  <a:lnTo>
                    <a:pt x="462" y="106"/>
                  </a:lnTo>
                  <a:lnTo>
                    <a:pt x="466" y="105"/>
                  </a:lnTo>
                  <a:lnTo>
                    <a:pt x="471" y="110"/>
                  </a:lnTo>
                  <a:lnTo>
                    <a:pt x="474" y="117"/>
                  </a:lnTo>
                  <a:lnTo>
                    <a:pt x="477" y="120"/>
                  </a:lnTo>
                  <a:lnTo>
                    <a:pt x="479" y="119"/>
                  </a:lnTo>
                  <a:lnTo>
                    <a:pt x="479" y="114"/>
                  </a:lnTo>
                  <a:lnTo>
                    <a:pt x="478" y="113"/>
                  </a:lnTo>
                  <a:lnTo>
                    <a:pt x="475" y="112"/>
                  </a:lnTo>
                  <a:lnTo>
                    <a:pt x="474" y="109"/>
                  </a:lnTo>
                  <a:lnTo>
                    <a:pt x="477" y="105"/>
                  </a:lnTo>
                  <a:lnTo>
                    <a:pt x="477" y="104"/>
                  </a:lnTo>
                  <a:lnTo>
                    <a:pt x="471" y="101"/>
                  </a:lnTo>
                  <a:lnTo>
                    <a:pt x="466" y="98"/>
                  </a:lnTo>
                  <a:lnTo>
                    <a:pt x="466" y="94"/>
                  </a:lnTo>
                  <a:lnTo>
                    <a:pt x="470" y="84"/>
                  </a:lnTo>
                  <a:lnTo>
                    <a:pt x="473" y="79"/>
                  </a:lnTo>
                  <a:lnTo>
                    <a:pt x="474" y="82"/>
                  </a:lnTo>
                  <a:lnTo>
                    <a:pt x="475" y="87"/>
                  </a:lnTo>
                  <a:lnTo>
                    <a:pt x="481" y="91"/>
                  </a:lnTo>
                  <a:lnTo>
                    <a:pt x="488" y="93"/>
                  </a:lnTo>
                  <a:lnTo>
                    <a:pt x="490" y="94"/>
                  </a:lnTo>
                  <a:lnTo>
                    <a:pt x="496" y="93"/>
                  </a:lnTo>
                  <a:lnTo>
                    <a:pt x="500" y="87"/>
                  </a:lnTo>
                  <a:lnTo>
                    <a:pt x="493" y="86"/>
                  </a:lnTo>
                  <a:lnTo>
                    <a:pt x="485" y="84"/>
                  </a:lnTo>
                  <a:lnTo>
                    <a:pt x="479" y="82"/>
                  </a:lnTo>
                  <a:lnTo>
                    <a:pt x="477" y="79"/>
                  </a:lnTo>
                  <a:lnTo>
                    <a:pt x="475" y="74"/>
                  </a:lnTo>
                  <a:lnTo>
                    <a:pt x="470" y="76"/>
                  </a:lnTo>
                  <a:lnTo>
                    <a:pt x="464" y="89"/>
                  </a:lnTo>
                  <a:lnTo>
                    <a:pt x="462" y="89"/>
                  </a:lnTo>
                  <a:lnTo>
                    <a:pt x="456" y="80"/>
                  </a:lnTo>
                  <a:lnTo>
                    <a:pt x="453" y="78"/>
                  </a:lnTo>
                  <a:lnTo>
                    <a:pt x="451" y="72"/>
                  </a:lnTo>
                  <a:lnTo>
                    <a:pt x="459" y="68"/>
                  </a:lnTo>
                  <a:lnTo>
                    <a:pt x="467" y="69"/>
                  </a:lnTo>
                  <a:lnTo>
                    <a:pt x="471" y="68"/>
                  </a:lnTo>
                  <a:lnTo>
                    <a:pt x="470" y="61"/>
                  </a:lnTo>
                  <a:lnTo>
                    <a:pt x="477" y="65"/>
                  </a:lnTo>
                  <a:lnTo>
                    <a:pt x="483" y="67"/>
                  </a:lnTo>
                  <a:lnTo>
                    <a:pt x="481" y="63"/>
                  </a:lnTo>
                  <a:lnTo>
                    <a:pt x="478" y="59"/>
                  </a:lnTo>
                  <a:lnTo>
                    <a:pt x="475" y="57"/>
                  </a:lnTo>
                  <a:lnTo>
                    <a:pt x="471" y="49"/>
                  </a:lnTo>
                  <a:lnTo>
                    <a:pt x="462" y="52"/>
                  </a:lnTo>
                  <a:lnTo>
                    <a:pt x="451" y="56"/>
                  </a:lnTo>
                  <a:lnTo>
                    <a:pt x="444" y="52"/>
                  </a:lnTo>
                  <a:lnTo>
                    <a:pt x="448" y="49"/>
                  </a:lnTo>
                  <a:lnTo>
                    <a:pt x="451" y="46"/>
                  </a:lnTo>
                  <a:lnTo>
                    <a:pt x="459" y="44"/>
                  </a:lnTo>
                  <a:lnTo>
                    <a:pt x="462" y="44"/>
                  </a:lnTo>
                  <a:lnTo>
                    <a:pt x="460" y="39"/>
                  </a:lnTo>
                  <a:lnTo>
                    <a:pt x="459" y="39"/>
                  </a:lnTo>
                  <a:lnTo>
                    <a:pt x="452" y="38"/>
                  </a:lnTo>
                  <a:lnTo>
                    <a:pt x="445" y="38"/>
                  </a:lnTo>
                  <a:lnTo>
                    <a:pt x="440" y="37"/>
                  </a:lnTo>
                  <a:lnTo>
                    <a:pt x="441" y="27"/>
                  </a:lnTo>
                  <a:lnTo>
                    <a:pt x="449" y="24"/>
                  </a:lnTo>
                  <a:lnTo>
                    <a:pt x="459" y="30"/>
                  </a:lnTo>
                  <a:lnTo>
                    <a:pt x="471" y="37"/>
                  </a:lnTo>
                  <a:lnTo>
                    <a:pt x="477" y="44"/>
                  </a:lnTo>
                  <a:lnTo>
                    <a:pt x="482" y="49"/>
                  </a:lnTo>
                  <a:lnTo>
                    <a:pt x="483" y="56"/>
                  </a:lnTo>
                  <a:lnTo>
                    <a:pt x="492" y="63"/>
                  </a:lnTo>
                  <a:lnTo>
                    <a:pt x="498" y="69"/>
                  </a:lnTo>
                  <a:lnTo>
                    <a:pt x="505" y="72"/>
                  </a:lnTo>
                  <a:lnTo>
                    <a:pt x="508" y="71"/>
                  </a:lnTo>
                  <a:lnTo>
                    <a:pt x="504" y="64"/>
                  </a:lnTo>
                  <a:lnTo>
                    <a:pt x="497" y="59"/>
                  </a:lnTo>
                  <a:lnTo>
                    <a:pt x="493" y="56"/>
                  </a:lnTo>
                  <a:lnTo>
                    <a:pt x="490" y="50"/>
                  </a:lnTo>
                  <a:lnTo>
                    <a:pt x="490" y="42"/>
                  </a:lnTo>
                  <a:lnTo>
                    <a:pt x="489" y="35"/>
                  </a:lnTo>
                  <a:lnTo>
                    <a:pt x="479" y="33"/>
                  </a:lnTo>
                  <a:lnTo>
                    <a:pt x="474" y="31"/>
                  </a:lnTo>
                  <a:lnTo>
                    <a:pt x="470" y="29"/>
                  </a:lnTo>
                  <a:lnTo>
                    <a:pt x="459" y="24"/>
                  </a:lnTo>
                  <a:lnTo>
                    <a:pt x="453" y="19"/>
                  </a:lnTo>
                  <a:lnTo>
                    <a:pt x="453" y="18"/>
                  </a:lnTo>
                  <a:lnTo>
                    <a:pt x="453" y="14"/>
                  </a:lnTo>
                  <a:lnTo>
                    <a:pt x="463" y="11"/>
                  </a:lnTo>
                  <a:lnTo>
                    <a:pt x="464" y="11"/>
                  </a:lnTo>
                  <a:lnTo>
                    <a:pt x="471" y="7"/>
                  </a:lnTo>
                  <a:lnTo>
                    <a:pt x="478" y="3"/>
                  </a:lnTo>
                  <a:lnTo>
                    <a:pt x="489" y="0"/>
                  </a:lnTo>
                  <a:lnTo>
                    <a:pt x="501" y="1"/>
                  </a:lnTo>
                  <a:lnTo>
                    <a:pt x="509" y="5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225" name="Freeform 42"/>
            <p:cNvSpPr>
              <a:spLocks/>
            </p:cNvSpPr>
            <p:nvPr/>
          </p:nvSpPr>
          <p:spPr bwMode="auto">
            <a:xfrm>
              <a:off x="3957" y="391"/>
              <a:ext cx="1047" cy="890"/>
            </a:xfrm>
            <a:custGeom>
              <a:avLst/>
              <a:gdLst>
                <a:gd name="T0" fmla="*/ 91 w 1047"/>
                <a:gd name="T1" fmla="*/ 887 h 890"/>
                <a:gd name="T2" fmla="*/ 109 w 1047"/>
                <a:gd name="T3" fmla="*/ 842 h 890"/>
                <a:gd name="T4" fmla="*/ 117 w 1047"/>
                <a:gd name="T5" fmla="*/ 816 h 890"/>
                <a:gd name="T6" fmla="*/ 48 w 1047"/>
                <a:gd name="T7" fmla="*/ 804 h 890"/>
                <a:gd name="T8" fmla="*/ 14 w 1047"/>
                <a:gd name="T9" fmla="*/ 791 h 890"/>
                <a:gd name="T10" fmla="*/ 62 w 1047"/>
                <a:gd name="T11" fmla="*/ 763 h 890"/>
                <a:gd name="T12" fmla="*/ 97 w 1047"/>
                <a:gd name="T13" fmla="*/ 749 h 890"/>
                <a:gd name="T14" fmla="*/ 124 w 1047"/>
                <a:gd name="T15" fmla="*/ 731 h 890"/>
                <a:gd name="T16" fmla="*/ 131 w 1047"/>
                <a:gd name="T17" fmla="*/ 705 h 890"/>
                <a:gd name="T18" fmla="*/ 96 w 1047"/>
                <a:gd name="T19" fmla="*/ 686 h 890"/>
                <a:gd name="T20" fmla="*/ 111 w 1047"/>
                <a:gd name="T21" fmla="*/ 643 h 890"/>
                <a:gd name="T22" fmla="*/ 154 w 1047"/>
                <a:gd name="T23" fmla="*/ 632 h 890"/>
                <a:gd name="T24" fmla="*/ 169 w 1047"/>
                <a:gd name="T25" fmla="*/ 549 h 890"/>
                <a:gd name="T26" fmla="*/ 183 w 1047"/>
                <a:gd name="T27" fmla="*/ 598 h 890"/>
                <a:gd name="T28" fmla="*/ 206 w 1047"/>
                <a:gd name="T29" fmla="*/ 595 h 890"/>
                <a:gd name="T30" fmla="*/ 196 w 1047"/>
                <a:gd name="T31" fmla="*/ 572 h 890"/>
                <a:gd name="T32" fmla="*/ 214 w 1047"/>
                <a:gd name="T33" fmla="*/ 538 h 890"/>
                <a:gd name="T34" fmla="*/ 273 w 1047"/>
                <a:gd name="T35" fmla="*/ 605 h 890"/>
                <a:gd name="T36" fmla="*/ 233 w 1047"/>
                <a:gd name="T37" fmla="*/ 551 h 890"/>
                <a:gd name="T38" fmla="*/ 235 w 1047"/>
                <a:gd name="T39" fmla="*/ 517 h 890"/>
                <a:gd name="T40" fmla="*/ 239 w 1047"/>
                <a:gd name="T41" fmla="*/ 468 h 890"/>
                <a:gd name="T42" fmla="*/ 288 w 1047"/>
                <a:gd name="T43" fmla="*/ 515 h 890"/>
                <a:gd name="T44" fmla="*/ 295 w 1047"/>
                <a:gd name="T45" fmla="*/ 502 h 890"/>
                <a:gd name="T46" fmla="*/ 310 w 1047"/>
                <a:gd name="T47" fmla="*/ 440 h 890"/>
                <a:gd name="T48" fmla="*/ 345 w 1047"/>
                <a:gd name="T49" fmla="*/ 442 h 890"/>
                <a:gd name="T50" fmla="*/ 322 w 1047"/>
                <a:gd name="T51" fmla="*/ 572 h 890"/>
                <a:gd name="T52" fmla="*/ 368 w 1047"/>
                <a:gd name="T53" fmla="*/ 512 h 890"/>
                <a:gd name="T54" fmla="*/ 361 w 1047"/>
                <a:gd name="T55" fmla="*/ 478 h 890"/>
                <a:gd name="T56" fmla="*/ 395 w 1047"/>
                <a:gd name="T57" fmla="*/ 408 h 890"/>
                <a:gd name="T58" fmla="*/ 409 w 1047"/>
                <a:gd name="T59" fmla="*/ 430 h 890"/>
                <a:gd name="T60" fmla="*/ 428 w 1047"/>
                <a:gd name="T61" fmla="*/ 380 h 890"/>
                <a:gd name="T62" fmla="*/ 509 w 1047"/>
                <a:gd name="T63" fmla="*/ 446 h 890"/>
                <a:gd name="T64" fmla="*/ 481 w 1047"/>
                <a:gd name="T65" fmla="*/ 382 h 890"/>
                <a:gd name="T66" fmla="*/ 481 w 1047"/>
                <a:gd name="T67" fmla="*/ 356 h 890"/>
                <a:gd name="T68" fmla="*/ 429 w 1047"/>
                <a:gd name="T69" fmla="*/ 313 h 890"/>
                <a:gd name="T70" fmla="*/ 469 w 1047"/>
                <a:gd name="T71" fmla="*/ 322 h 890"/>
                <a:gd name="T72" fmla="*/ 502 w 1047"/>
                <a:gd name="T73" fmla="*/ 340 h 890"/>
                <a:gd name="T74" fmla="*/ 545 w 1047"/>
                <a:gd name="T75" fmla="*/ 313 h 890"/>
                <a:gd name="T76" fmla="*/ 526 w 1047"/>
                <a:gd name="T77" fmla="*/ 358 h 890"/>
                <a:gd name="T78" fmla="*/ 590 w 1047"/>
                <a:gd name="T79" fmla="*/ 373 h 890"/>
                <a:gd name="T80" fmla="*/ 600 w 1047"/>
                <a:gd name="T81" fmla="*/ 337 h 890"/>
                <a:gd name="T82" fmla="*/ 608 w 1047"/>
                <a:gd name="T83" fmla="*/ 287 h 890"/>
                <a:gd name="T84" fmla="*/ 680 w 1047"/>
                <a:gd name="T85" fmla="*/ 230 h 890"/>
                <a:gd name="T86" fmla="*/ 697 w 1047"/>
                <a:gd name="T87" fmla="*/ 161 h 890"/>
                <a:gd name="T88" fmla="*/ 697 w 1047"/>
                <a:gd name="T89" fmla="*/ 115 h 890"/>
                <a:gd name="T90" fmla="*/ 722 w 1047"/>
                <a:gd name="T91" fmla="*/ 114 h 890"/>
                <a:gd name="T92" fmla="*/ 778 w 1047"/>
                <a:gd name="T93" fmla="*/ 92 h 890"/>
                <a:gd name="T94" fmla="*/ 748 w 1047"/>
                <a:gd name="T95" fmla="*/ 197 h 890"/>
                <a:gd name="T96" fmla="*/ 752 w 1047"/>
                <a:gd name="T97" fmla="*/ 253 h 890"/>
                <a:gd name="T98" fmla="*/ 761 w 1047"/>
                <a:gd name="T99" fmla="*/ 314 h 890"/>
                <a:gd name="T100" fmla="*/ 819 w 1047"/>
                <a:gd name="T101" fmla="*/ 150 h 890"/>
                <a:gd name="T102" fmla="*/ 876 w 1047"/>
                <a:gd name="T103" fmla="*/ 161 h 890"/>
                <a:gd name="T104" fmla="*/ 912 w 1047"/>
                <a:gd name="T105" fmla="*/ 145 h 890"/>
                <a:gd name="T106" fmla="*/ 957 w 1047"/>
                <a:gd name="T107" fmla="*/ 86 h 890"/>
                <a:gd name="T108" fmla="*/ 932 w 1047"/>
                <a:gd name="T109" fmla="*/ 7 h 890"/>
                <a:gd name="T110" fmla="*/ 1015 w 1047"/>
                <a:gd name="T111" fmla="*/ 21 h 890"/>
                <a:gd name="T112" fmla="*/ 970 w 1047"/>
                <a:gd name="T113" fmla="*/ 127 h 890"/>
                <a:gd name="T114" fmla="*/ 996 w 1047"/>
                <a:gd name="T115" fmla="*/ 161 h 890"/>
                <a:gd name="T116" fmla="*/ 1035 w 1047"/>
                <a:gd name="T117" fmla="*/ 232 h 890"/>
                <a:gd name="T118" fmla="*/ 1035 w 1047"/>
                <a:gd name="T119" fmla="*/ 127 h 8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047" h="890">
                  <a:moveTo>
                    <a:pt x="38" y="836"/>
                  </a:moveTo>
                  <a:lnTo>
                    <a:pt x="38" y="847"/>
                  </a:lnTo>
                  <a:lnTo>
                    <a:pt x="41" y="849"/>
                  </a:lnTo>
                  <a:lnTo>
                    <a:pt x="55" y="846"/>
                  </a:lnTo>
                  <a:lnTo>
                    <a:pt x="56" y="840"/>
                  </a:lnTo>
                  <a:lnTo>
                    <a:pt x="57" y="838"/>
                  </a:lnTo>
                  <a:lnTo>
                    <a:pt x="59" y="838"/>
                  </a:lnTo>
                  <a:lnTo>
                    <a:pt x="63" y="838"/>
                  </a:lnTo>
                  <a:lnTo>
                    <a:pt x="66" y="838"/>
                  </a:lnTo>
                  <a:lnTo>
                    <a:pt x="67" y="838"/>
                  </a:lnTo>
                  <a:lnTo>
                    <a:pt x="72" y="847"/>
                  </a:lnTo>
                  <a:lnTo>
                    <a:pt x="78" y="862"/>
                  </a:lnTo>
                  <a:lnTo>
                    <a:pt x="83" y="869"/>
                  </a:lnTo>
                  <a:lnTo>
                    <a:pt x="85" y="879"/>
                  </a:lnTo>
                  <a:lnTo>
                    <a:pt x="86" y="890"/>
                  </a:lnTo>
                  <a:lnTo>
                    <a:pt x="90" y="887"/>
                  </a:lnTo>
                  <a:lnTo>
                    <a:pt x="91" y="887"/>
                  </a:lnTo>
                  <a:lnTo>
                    <a:pt x="90" y="884"/>
                  </a:lnTo>
                  <a:lnTo>
                    <a:pt x="87" y="879"/>
                  </a:lnTo>
                  <a:lnTo>
                    <a:pt x="89" y="869"/>
                  </a:lnTo>
                  <a:lnTo>
                    <a:pt x="93" y="872"/>
                  </a:lnTo>
                  <a:lnTo>
                    <a:pt x="89" y="861"/>
                  </a:lnTo>
                  <a:lnTo>
                    <a:pt x="81" y="853"/>
                  </a:lnTo>
                  <a:lnTo>
                    <a:pt x="77" y="842"/>
                  </a:lnTo>
                  <a:lnTo>
                    <a:pt x="75" y="839"/>
                  </a:lnTo>
                  <a:lnTo>
                    <a:pt x="77" y="835"/>
                  </a:lnTo>
                  <a:lnTo>
                    <a:pt x="77" y="834"/>
                  </a:lnTo>
                  <a:lnTo>
                    <a:pt x="82" y="827"/>
                  </a:lnTo>
                  <a:lnTo>
                    <a:pt x="86" y="830"/>
                  </a:lnTo>
                  <a:lnTo>
                    <a:pt x="87" y="830"/>
                  </a:lnTo>
                  <a:lnTo>
                    <a:pt x="89" y="834"/>
                  </a:lnTo>
                  <a:lnTo>
                    <a:pt x="96" y="836"/>
                  </a:lnTo>
                  <a:lnTo>
                    <a:pt x="100" y="840"/>
                  </a:lnTo>
                  <a:lnTo>
                    <a:pt x="109" y="842"/>
                  </a:lnTo>
                  <a:lnTo>
                    <a:pt x="111" y="838"/>
                  </a:lnTo>
                  <a:lnTo>
                    <a:pt x="102" y="835"/>
                  </a:lnTo>
                  <a:lnTo>
                    <a:pt x="96" y="830"/>
                  </a:lnTo>
                  <a:lnTo>
                    <a:pt x="93" y="827"/>
                  </a:lnTo>
                  <a:lnTo>
                    <a:pt x="91" y="825"/>
                  </a:lnTo>
                  <a:lnTo>
                    <a:pt x="93" y="821"/>
                  </a:lnTo>
                  <a:lnTo>
                    <a:pt x="96" y="821"/>
                  </a:lnTo>
                  <a:lnTo>
                    <a:pt x="108" y="820"/>
                  </a:lnTo>
                  <a:lnTo>
                    <a:pt x="116" y="821"/>
                  </a:lnTo>
                  <a:lnTo>
                    <a:pt x="120" y="824"/>
                  </a:lnTo>
                  <a:lnTo>
                    <a:pt x="121" y="824"/>
                  </a:lnTo>
                  <a:lnTo>
                    <a:pt x="128" y="830"/>
                  </a:lnTo>
                  <a:lnTo>
                    <a:pt x="132" y="830"/>
                  </a:lnTo>
                  <a:lnTo>
                    <a:pt x="130" y="825"/>
                  </a:lnTo>
                  <a:lnTo>
                    <a:pt x="123" y="821"/>
                  </a:lnTo>
                  <a:lnTo>
                    <a:pt x="120" y="819"/>
                  </a:lnTo>
                  <a:lnTo>
                    <a:pt x="117" y="816"/>
                  </a:lnTo>
                  <a:lnTo>
                    <a:pt x="106" y="812"/>
                  </a:lnTo>
                  <a:lnTo>
                    <a:pt x="98" y="815"/>
                  </a:lnTo>
                  <a:lnTo>
                    <a:pt x="100" y="808"/>
                  </a:lnTo>
                  <a:lnTo>
                    <a:pt x="101" y="805"/>
                  </a:lnTo>
                  <a:lnTo>
                    <a:pt x="105" y="795"/>
                  </a:lnTo>
                  <a:lnTo>
                    <a:pt x="100" y="794"/>
                  </a:lnTo>
                  <a:lnTo>
                    <a:pt x="96" y="800"/>
                  </a:lnTo>
                  <a:lnTo>
                    <a:pt x="94" y="800"/>
                  </a:lnTo>
                  <a:lnTo>
                    <a:pt x="85" y="808"/>
                  </a:lnTo>
                  <a:lnTo>
                    <a:pt x="82" y="812"/>
                  </a:lnTo>
                  <a:lnTo>
                    <a:pt x="79" y="815"/>
                  </a:lnTo>
                  <a:lnTo>
                    <a:pt x="70" y="819"/>
                  </a:lnTo>
                  <a:lnTo>
                    <a:pt x="55" y="820"/>
                  </a:lnTo>
                  <a:lnTo>
                    <a:pt x="62" y="809"/>
                  </a:lnTo>
                  <a:lnTo>
                    <a:pt x="60" y="808"/>
                  </a:lnTo>
                  <a:lnTo>
                    <a:pt x="56" y="805"/>
                  </a:lnTo>
                  <a:lnTo>
                    <a:pt x="48" y="804"/>
                  </a:lnTo>
                  <a:lnTo>
                    <a:pt x="45" y="808"/>
                  </a:lnTo>
                  <a:lnTo>
                    <a:pt x="38" y="817"/>
                  </a:lnTo>
                  <a:lnTo>
                    <a:pt x="18" y="821"/>
                  </a:lnTo>
                  <a:lnTo>
                    <a:pt x="10" y="823"/>
                  </a:lnTo>
                  <a:lnTo>
                    <a:pt x="7" y="823"/>
                  </a:lnTo>
                  <a:lnTo>
                    <a:pt x="4" y="823"/>
                  </a:lnTo>
                  <a:lnTo>
                    <a:pt x="4" y="813"/>
                  </a:lnTo>
                  <a:lnTo>
                    <a:pt x="0" y="808"/>
                  </a:lnTo>
                  <a:lnTo>
                    <a:pt x="0" y="806"/>
                  </a:lnTo>
                  <a:lnTo>
                    <a:pt x="0" y="801"/>
                  </a:lnTo>
                  <a:lnTo>
                    <a:pt x="7" y="795"/>
                  </a:lnTo>
                  <a:lnTo>
                    <a:pt x="11" y="800"/>
                  </a:lnTo>
                  <a:lnTo>
                    <a:pt x="11" y="801"/>
                  </a:lnTo>
                  <a:lnTo>
                    <a:pt x="12" y="800"/>
                  </a:lnTo>
                  <a:lnTo>
                    <a:pt x="17" y="793"/>
                  </a:lnTo>
                  <a:lnTo>
                    <a:pt x="15" y="793"/>
                  </a:lnTo>
                  <a:lnTo>
                    <a:pt x="14" y="791"/>
                  </a:lnTo>
                  <a:lnTo>
                    <a:pt x="12" y="791"/>
                  </a:lnTo>
                  <a:lnTo>
                    <a:pt x="8" y="789"/>
                  </a:lnTo>
                  <a:lnTo>
                    <a:pt x="8" y="782"/>
                  </a:lnTo>
                  <a:lnTo>
                    <a:pt x="11" y="776"/>
                  </a:lnTo>
                  <a:lnTo>
                    <a:pt x="12" y="772"/>
                  </a:lnTo>
                  <a:lnTo>
                    <a:pt x="26" y="761"/>
                  </a:lnTo>
                  <a:lnTo>
                    <a:pt x="34" y="760"/>
                  </a:lnTo>
                  <a:lnTo>
                    <a:pt x="38" y="761"/>
                  </a:lnTo>
                  <a:lnTo>
                    <a:pt x="41" y="759"/>
                  </a:lnTo>
                  <a:lnTo>
                    <a:pt x="47" y="752"/>
                  </a:lnTo>
                  <a:lnTo>
                    <a:pt x="48" y="753"/>
                  </a:lnTo>
                  <a:lnTo>
                    <a:pt x="55" y="757"/>
                  </a:lnTo>
                  <a:lnTo>
                    <a:pt x="59" y="765"/>
                  </a:lnTo>
                  <a:lnTo>
                    <a:pt x="64" y="771"/>
                  </a:lnTo>
                  <a:lnTo>
                    <a:pt x="68" y="770"/>
                  </a:lnTo>
                  <a:lnTo>
                    <a:pt x="70" y="770"/>
                  </a:lnTo>
                  <a:lnTo>
                    <a:pt x="62" y="763"/>
                  </a:lnTo>
                  <a:lnTo>
                    <a:pt x="62" y="755"/>
                  </a:lnTo>
                  <a:lnTo>
                    <a:pt x="66" y="749"/>
                  </a:lnTo>
                  <a:lnTo>
                    <a:pt x="67" y="749"/>
                  </a:lnTo>
                  <a:lnTo>
                    <a:pt x="72" y="748"/>
                  </a:lnTo>
                  <a:lnTo>
                    <a:pt x="75" y="746"/>
                  </a:lnTo>
                  <a:lnTo>
                    <a:pt x="82" y="748"/>
                  </a:lnTo>
                  <a:lnTo>
                    <a:pt x="87" y="753"/>
                  </a:lnTo>
                  <a:lnTo>
                    <a:pt x="93" y="759"/>
                  </a:lnTo>
                  <a:lnTo>
                    <a:pt x="96" y="759"/>
                  </a:lnTo>
                  <a:lnTo>
                    <a:pt x="98" y="761"/>
                  </a:lnTo>
                  <a:lnTo>
                    <a:pt x="108" y="761"/>
                  </a:lnTo>
                  <a:lnTo>
                    <a:pt x="115" y="761"/>
                  </a:lnTo>
                  <a:lnTo>
                    <a:pt x="117" y="760"/>
                  </a:lnTo>
                  <a:lnTo>
                    <a:pt x="113" y="756"/>
                  </a:lnTo>
                  <a:lnTo>
                    <a:pt x="112" y="756"/>
                  </a:lnTo>
                  <a:lnTo>
                    <a:pt x="104" y="753"/>
                  </a:lnTo>
                  <a:lnTo>
                    <a:pt x="97" y="749"/>
                  </a:lnTo>
                  <a:lnTo>
                    <a:pt x="96" y="744"/>
                  </a:lnTo>
                  <a:lnTo>
                    <a:pt x="94" y="742"/>
                  </a:lnTo>
                  <a:lnTo>
                    <a:pt x="86" y="741"/>
                  </a:lnTo>
                  <a:lnTo>
                    <a:pt x="79" y="742"/>
                  </a:lnTo>
                  <a:lnTo>
                    <a:pt x="77" y="740"/>
                  </a:lnTo>
                  <a:lnTo>
                    <a:pt x="74" y="738"/>
                  </a:lnTo>
                  <a:lnTo>
                    <a:pt x="77" y="733"/>
                  </a:lnTo>
                  <a:lnTo>
                    <a:pt x="85" y="727"/>
                  </a:lnTo>
                  <a:lnTo>
                    <a:pt x="90" y="723"/>
                  </a:lnTo>
                  <a:lnTo>
                    <a:pt x="91" y="725"/>
                  </a:lnTo>
                  <a:lnTo>
                    <a:pt x="96" y="727"/>
                  </a:lnTo>
                  <a:lnTo>
                    <a:pt x="98" y="729"/>
                  </a:lnTo>
                  <a:lnTo>
                    <a:pt x="109" y="734"/>
                  </a:lnTo>
                  <a:lnTo>
                    <a:pt x="116" y="737"/>
                  </a:lnTo>
                  <a:lnTo>
                    <a:pt x="124" y="738"/>
                  </a:lnTo>
                  <a:lnTo>
                    <a:pt x="126" y="735"/>
                  </a:lnTo>
                  <a:lnTo>
                    <a:pt x="124" y="731"/>
                  </a:lnTo>
                  <a:lnTo>
                    <a:pt x="119" y="727"/>
                  </a:lnTo>
                  <a:lnTo>
                    <a:pt x="111" y="726"/>
                  </a:lnTo>
                  <a:lnTo>
                    <a:pt x="108" y="726"/>
                  </a:lnTo>
                  <a:lnTo>
                    <a:pt x="106" y="725"/>
                  </a:lnTo>
                  <a:lnTo>
                    <a:pt x="104" y="725"/>
                  </a:lnTo>
                  <a:lnTo>
                    <a:pt x="98" y="720"/>
                  </a:lnTo>
                  <a:lnTo>
                    <a:pt x="96" y="716"/>
                  </a:lnTo>
                  <a:lnTo>
                    <a:pt x="100" y="710"/>
                  </a:lnTo>
                  <a:lnTo>
                    <a:pt x="101" y="708"/>
                  </a:lnTo>
                  <a:lnTo>
                    <a:pt x="105" y="705"/>
                  </a:lnTo>
                  <a:lnTo>
                    <a:pt x="111" y="703"/>
                  </a:lnTo>
                  <a:lnTo>
                    <a:pt x="115" y="703"/>
                  </a:lnTo>
                  <a:lnTo>
                    <a:pt x="119" y="705"/>
                  </a:lnTo>
                  <a:lnTo>
                    <a:pt x="124" y="708"/>
                  </a:lnTo>
                  <a:lnTo>
                    <a:pt x="126" y="708"/>
                  </a:lnTo>
                  <a:lnTo>
                    <a:pt x="130" y="708"/>
                  </a:lnTo>
                  <a:lnTo>
                    <a:pt x="131" y="705"/>
                  </a:lnTo>
                  <a:lnTo>
                    <a:pt x="126" y="701"/>
                  </a:lnTo>
                  <a:lnTo>
                    <a:pt x="121" y="697"/>
                  </a:lnTo>
                  <a:lnTo>
                    <a:pt x="120" y="696"/>
                  </a:lnTo>
                  <a:lnTo>
                    <a:pt x="116" y="693"/>
                  </a:lnTo>
                  <a:lnTo>
                    <a:pt x="113" y="693"/>
                  </a:lnTo>
                  <a:lnTo>
                    <a:pt x="108" y="695"/>
                  </a:lnTo>
                  <a:lnTo>
                    <a:pt x="102" y="696"/>
                  </a:lnTo>
                  <a:lnTo>
                    <a:pt x="100" y="697"/>
                  </a:lnTo>
                  <a:lnTo>
                    <a:pt x="98" y="699"/>
                  </a:lnTo>
                  <a:lnTo>
                    <a:pt x="96" y="700"/>
                  </a:lnTo>
                  <a:lnTo>
                    <a:pt x="93" y="701"/>
                  </a:lnTo>
                  <a:lnTo>
                    <a:pt x="93" y="700"/>
                  </a:lnTo>
                  <a:lnTo>
                    <a:pt x="91" y="699"/>
                  </a:lnTo>
                  <a:lnTo>
                    <a:pt x="93" y="695"/>
                  </a:lnTo>
                  <a:lnTo>
                    <a:pt x="91" y="692"/>
                  </a:lnTo>
                  <a:lnTo>
                    <a:pt x="93" y="686"/>
                  </a:lnTo>
                  <a:lnTo>
                    <a:pt x="96" y="686"/>
                  </a:lnTo>
                  <a:lnTo>
                    <a:pt x="97" y="685"/>
                  </a:lnTo>
                  <a:lnTo>
                    <a:pt x="101" y="684"/>
                  </a:lnTo>
                  <a:lnTo>
                    <a:pt x="98" y="678"/>
                  </a:lnTo>
                  <a:lnTo>
                    <a:pt x="96" y="678"/>
                  </a:lnTo>
                  <a:lnTo>
                    <a:pt x="93" y="680"/>
                  </a:lnTo>
                  <a:lnTo>
                    <a:pt x="94" y="674"/>
                  </a:lnTo>
                  <a:lnTo>
                    <a:pt x="94" y="673"/>
                  </a:lnTo>
                  <a:lnTo>
                    <a:pt x="96" y="673"/>
                  </a:lnTo>
                  <a:lnTo>
                    <a:pt x="98" y="667"/>
                  </a:lnTo>
                  <a:lnTo>
                    <a:pt x="102" y="662"/>
                  </a:lnTo>
                  <a:lnTo>
                    <a:pt x="104" y="662"/>
                  </a:lnTo>
                  <a:lnTo>
                    <a:pt x="106" y="658"/>
                  </a:lnTo>
                  <a:lnTo>
                    <a:pt x="111" y="650"/>
                  </a:lnTo>
                  <a:lnTo>
                    <a:pt x="106" y="650"/>
                  </a:lnTo>
                  <a:lnTo>
                    <a:pt x="104" y="650"/>
                  </a:lnTo>
                  <a:lnTo>
                    <a:pt x="105" y="648"/>
                  </a:lnTo>
                  <a:lnTo>
                    <a:pt x="111" y="643"/>
                  </a:lnTo>
                  <a:lnTo>
                    <a:pt x="112" y="643"/>
                  </a:lnTo>
                  <a:lnTo>
                    <a:pt x="119" y="641"/>
                  </a:lnTo>
                  <a:lnTo>
                    <a:pt x="123" y="640"/>
                  </a:lnTo>
                  <a:lnTo>
                    <a:pt x="130" y="637"/>
                  </a:lnTo>
                  <a:lnTo>
                    <a:pt x="131" y="637"/>
                  </a:lnTo>
                  <a:lnTo>
                    <a:pt x="136" y="633"/>
                  </a:lnTo>
                  <a:lnTo>
                    <a:pt x="138" y="633"/>
                  </a:lnTo>
                  <a:lnTo>
                    <a:pt x="145" y="633"/>
                  </a:lnTo>
                  <a:lnTo>
                    <a:pt x="153" y="633"/>
                  </a:lnTo>
                  <a:lnTo>
                    <a:pt x="153" y="635"/>
                  </a:lnTo>
                  <a:lnTo>
                    <a:pt x="157" y="640"/>
                  </a:lnTo>
                  <a:lnTo>
                    <a:pt x="158" y="640"/>
                  </a:lnTo>
                  <a:lnTo>
                    <a:pt x="158" y="639"/>
                  </a:lnTo>
                  <a:lnTo>
                    <a:pt x="160" y="639"/>
                  </a:lnTo>
                  <a:lnTo>
                    <a:pt x="160" y="637"/>
                  </a:lnTo>
                  <a:lnTo>
                    <a:pt x="154" y="633"/>
                  </a:lnTo>
                  <a:lnTo>
                    <a:pt x="154" y="632"/>
                  </a:lnTo>
                  <a:lnTo>
                    <a:pt x="154" y="630"/>
                  </a:lnTo>
                  <a:lnTo>
                    <a:pt x="145" y="625"/>
                  </a:lnTo>
                  <a:lnTo>
                    <a:pt x="146" y="617"/>
                  </a:lnTo>
                  <a:lnTo>
                    <a:pt x="147" y="610"/>
                  </a:lnTo>
                  <a:lnTo>
                    <a:pt x="139" y="610"/>
                  </a:lnTo>
                  <a:lnTo>
                    <a:pt x="136" y="613"/>
                  </a:lnTo>
                  <a:lnTo>
                    <a:pt x="135" y="610"/>
                  </a:lnTo>
                  <a:lnTo>
                    <a:pt x="135" y="607"/>
                  </a:lnTo>
                  <a:lnTo>
                    <a:pt x="139" y="594"/>
                  </a:lnTo>
                  <a:lnTo>
                    <a:pt x="146" y="579"/>
                  </a:lnTo>
                  <a:lnTo>
                    <a:pt x="150" y="570"/>
                  </a:lnTo>
                  <a:lnTo>
                    <a:pt x="154" y="569"/>
                  </a:lnTo>
                  <a:lnTo>
                    <a:pt x="150" y="561"/>
                  </a:lnTo>
                  <a:lnTo>
                    <a:pt x="149" y="550"/>
                  </a:lnTo>
                  <a:lnTo>
                    <a:pt x="156" y="549"/>
                  </a:lnTo>
                  <a:lnTo>
                    <a:pt x="164" y="543"/>
                  </a:lnTo>
                  <a:lnTo>
                    <a:pt x="169" y="549"/>
                  </a:lnTo>
                  <a:lnTo>
                    <a:pt x="169" y="561"/>
                  </a:lnTo>
                  <a:lnTo>
                    <a:pt x="164" y="568"/>
                  </a:lnTo>
                  <a:lnTo>
                    <a:pt x="162" y="575"/>
                  </a:lnTo>
                  <a:lnTo>
                    <a:pt x="161" y="580"/>
                  </a:lnTo>
                  <a:lnTo>
                    <a:pt x="160" y="590"/>
                  </a:lnTo>
                  <a:lnTo>
                    <a:pt x="162" y="594"/>
                  </a:lnTo>
                  <a:lnTo>
                    <a:pt x="162" y="595"/>
                  </a:lnTo>
                  <a:lnTo>
                    <a:pt x="165" y="585"/>
                  </a:lnTo>
                  <a:lnTo>
                    <a:pt x="168" y="577"/>
                  </a:lnTo>
                  <a:lnTo>
                    <a:pt x="172" y="569"/>
                  </a:lnTo>
                  <a:lnTo>
                    <a:pt x="177" y="570"/>
                  </a:lnTo>
                  <a:lnTo>
                    <a:pt x="180" y="572"/>
                  </a:lnTo>
                  <a:lnTo>
                    <a:pt x="181" y="580"/>
                  </a:lnTo>
                  <a:lnTo>
                    <a:pt x="183" y="585"/>
                  </a:lnTo>
                  <a:lnTo>
                    <a:pt x="183" y="591"/>
                  </a:lnTo>
                  <a:lnTo>
                    <a:pt x="183" y="595"/>
                  </a:lnTo>
                  <a:lnTo>
                    <a:pt x="183" y="598"/>
                  </a:lnTo>
                  <a:lnTo>
                    <a:pt x="183" y="602"/>
                  </a:lnTo>
                  <a:lnTo>
                    <a:pt x="183" y="610"/>
                  </a:lnTo>
                  <a:lnTo>
                    <a:pt x="184" y="609"/>
                  </a:lnTo>
                  <a:lnTo>
                    <a:pt x="187" y="606"/>
                  </a:lnTo>
                  <a:lnTo>
                    <a:pt x="188" y="596"/>
                  </a:lnTo>
                  <a:lnTo>
                    <a:pt x="190" y="587"/>
                  </a:lnTo>
                  <a:lnTo>
                    <a:pt x="190" y="585"/>
                  </a:lnTo>
                  <a:lnTo>
                    <a:pt x="190" y="584"/>
                  </a:lnTo>
                  <a:lnTo>
                    <a:pt x="190" y="579"/>
                  </a:lnTo>
                  <a:lnTo>
                    <a:pt x="194" y="587"/>
                  </a:lnTo>
                  <a:lnTo>
                    <a:pt x="195" y="588"/>
                  </a:lnTo>
                  <a:lnTo>
                    <a:pt x="196" y="595"/>
                  </a:lnTo>
                  <a:lnTo>
                    <a:pt x="201" y="602"/>
                  </a:lnTo>
                  <a:lnTo>
                    <a:pt x="203" y="603"/>
                  </a:lnTo>
                  <a:lnTo>
                    <a:pt x="206" y="600"/>
                  </a:lnTo>
                  <a:lnTo>
                    <a:pt x="206" y="596"/>
                  </a:lnTo>
                  <a:lnTo>
                    <a:pt x="206" y="595"/>
                  </a:lnTo>
                  <a:lnTo>
                    <a:pt x="202" y="590"/>
                  </a:lnTo>
                  <a:lnTo>
                    <a:pt x="199" y="585"/>
                  </a:lnTo>
                  <a:lnTo>
                    <a:pt x="201" y="583"/>
                  </a:lnTo>
                  <a:lnTo>
                    <a:pt x="206" y="583"/>
                  </a:lnTo>
                  <a:lnTo>
                    <a:pt x="217" y="583"/>
                  </a:lnTo>
                  <a:lnTo>
                    <a:pt x="220" y="584"/>
                  </a:lnTo>
                  <a:lnTo>
                    <a:pt x="220" y="587"/>
                  </a:lnTo>
                  <a:lnTo>
                    <a:pt x="222" y="591"/>
                  </a:lnTo>
                  <a:lnTo>
                    <a:pt x="229" y="592"/>
                  </a:lnTo>
                  <a:lnTo>
                    <a:pt x="232" y="591"/>
                  </a:lnTo>
                  <a:lnTo>
                    <a:pt x="229" y="587"/>
                  </a:lnTo>
                  <a:lnTo>
                    <a:pt x="229" y="585"/>
                  </a:lnTo>
                  <a:lnTo>
                    <a:pt x="226" y="580"/>
                  </a:lnTo>
                  <a:lnTo>
                    <a:pt x="222" y="579"/>
                  </a:lnTo>
                  <a:lnTo>
                    <a:pt x="221" y="577"/>
                  </a:lnTo>
                  <a:lnTo>
                    <a:pt x="211" y="577"/>
                  </a:lnTo>
                  <a:lnTo>
                    <a:pt x="196" y="572"/>
                  </a:lnTo>
                  <a:lnTo>
                    <a:pt x="191" y="562"/>
                  </a:lnTo>
                  <a:lnTo>
                    <a:pt x="184" y="553"/>
                  </a:lnTo>
                  <a:lnTo>
                    <a:pt x="180" y="553"/>
                  </a:lnTo>
                  <a:lnTo>
                    <a:pt x="179" y="549"/>
                  </a:lnTo>
                  <a:lnTo>
                    <a:pt x="180" y="542"/>
                  </a:lnTo>
                  <a:lnTo>
                    <a:pt x="177" y="538"/>
                  </a:lnTo>
                  <a:lnTo>
                    <a:pt x="179" y="535"/>
                  </a:lnTo>
                  <a:lnTo>
                    <a:pt x="181" y="534"/>
                  </a:lnTo>
                  <a:lnTo>
                    <a:pt x="187" y="531"/>
                  </a:lnTo>
                  <a:lnTo>
                    <a:pt x="188" y="531"/>
                  </a:lnTo>
                  <a:lnTo>
                    <a:pt x="199" y="527"/>
                  </a:lnTo>
                  <a:lnTo>
                    <a:pt x="206" y="524"/>
                  </a:lnTo>
                  <a:lnTo>
                    <a:pt x="209" y="523"/>
                  </a:lnTo>
                  <a:lnTo>
                    <a:pt x="211" y="520"/>
                  </a:lnTo>
                  <a:lnTo>
                    <a:pt x="216" y="531"/>
                  </a:lnTo>
                  <a:lnTo>
                    <a:pt x="214" y="535"/>
                  </a:lnTo>
                  <a:lnTo>
                    <a:pt x="214" y="538"/>
                  </a:lnTo>
                  <a:lnTo>
                    <a:pt x="213" y="538"/>
                  </a:lnTo>
                  <a:lnTo>
                    <a:pt x="218" y="539"/>
                  </a:lnTo>
                  <a:lnTo>
                    <a:pt x="220" y="545"/>
                  </a:lnTo>
                  <a:lnTo>
                    <a:pt x="221" y="549"/>
                  </a:lnTo>
                  <a:lnTo>
                    <a:pt x="226" y="555"/>
                  </a:lnTo>
                  <a:lnTo>
                    <a:pt x="229" y="565"/>
                  </a:lnTo>
                  <a:lnTo>
                    <a:pt x="235" y="573"/>
                  </a:lnTo>
                  <a:lnTo>
                    <a:pt x="245" y="576"/>
                  </a:lnTo>
                  <a:lnTo>
                    <a:pt x="255" y="573"/>
                  </a:lnTo>
                  <a:lnTo>
                    <a:pt x="262" y="576"/>
                  </a:lnTo>
                  <a:lnTo>
                    <a:pt x="262" y="581"/>
                  </a:lnTo>
                  <a:lnTo>
                    <a:pt x="260" y="588"/>
                  </a:lnTo>
                  <a:lnTo>
                    <a:pt x="256" y="599"/>
                  </a:lnTo>
                  <a:lnTo>
                    <a:pt x="258" y="605"/>
                  </a:lnTo>
                  <a:lnTo>
                    <a:pt x="262" y="606"/>
                  </a:lnTo>
                  <a:lnTo>
                    <a:pt x="265" y="602"/>
                  </a:lnTo>
                  <a:lnTo>
                    <a:pt x="273" y="605"/>
                  </a:lnTo>
                  <a:lnTo>
                    <a:pt x="277" y="605"/>
                  </a:lnTo>
                  <a:lnTo>
                    <a:pt x="282" y="607"/>
                  </a:lnTo>
                  <a:lnTo>
                    <a:pt x="282" y="605"/>
                  </a:lnTo>
                  <a:lnTo>
                    <a:pt x="282" y="602"/>
                  </a:lnTo>
                  <a:lnTo>
                    <a:pt x="277" y="599"/>
                  </a:lnTo>
                  <a:lnTo>
                    <a:pt x="275" y="598"/>
                  </a:lnTo>
                  <a:lnTo>
                    <a:pt x="270" y="592"/>
                  </a:lnTo>
                  <a:lnTo>
                    <a:pt x="270" y="590"/>
                  </a:lnTo>
                  <a:lnTo>
                    <a:pt x="269" y="583"/>
                  </a:lnTo>
                  <a:lnTo>
                    <a:pt x="267" y="575"/>
                  </a:lnTo>
                  <a:lnTo>
                    <a:pt x="265" y="570"/>
                  </a:lnTo>
                  <a:lnTo>
                    <a:pt x="263" y="568"/>
                  </a:lnTo>
                  <a:lnTo>
                    <a:pt x="259" y="565"/>
                  </a:lnTo>
                  <a:lnTo>
                    <a:pt x="251" y="564"/>
                  </a:lnTo>
                  <a:lnTo>
                    <a:pt x="240" y="566"/>
                  </a:lnTo>
                  <a:lnTo>
                    <a:pt x="235" y="560"/>
                  </a:lnTo>
                  <a:lnTo>
                    <a:pt x="233" y="551"/>
                  </a:lnTo>
                  <a:lnTo>
                    <a:pt x="228" y="546"/>
                  </a:lnTo>
                  <a:lnTo>
                    <a:pt x="228" y="539"/>
                  </a:lnTo>
                  <a:lnTo>
                    <a:pt x="229" y="536"/>
                  </a:lnTo>
                  <a:lnTo>
                    <a:pt x="229" y="531"/>
                  </a:lnTo>
                  <a:lnTo>
                    <a:pt x="230" y="530"/>
                  </a:lnTo>
                  <a:lnTo>
                    <a:pt x="235" y="524"/>
                  </a:lnTo>
                  <a:lnTo>
                    <a:pt x="236" y="523"/>
                  </a:lnTo>
                  <a:lnTo>
                    <a:pt x="241" y="521"/>
                  </a:lnTo>
                  <a:lnTo>
                    <a:pt x="244" y="525"/>
                  </a:lnTo>
                  <a:lnTo>
                    <a:pt x="248" y="532"/>
                  </a:lnTo>
                  <a:lnTo>
                    <a:pt x="250" y="531"/>
                  </a:lnTo>
                  <a:lnTo>
                    <a:pt x="252" y="528"/>
                  </a:lnTo>
                  <a:lnTo>
                    <a:pt x="247" y="521"/>
                  </a:lnTo>
                  <a:lnTo>
                    <a:pt x="243" y="516"/>
                  </a:lnTo>
                  <a:lnTo>
                    <a:pt x="243" y="513"/>
                  </a:lnTo>
                  <a:lnTo>
                    <a:pt x="237" y="516"/>
                  </a:lnTo>
                  <a:lnTo>
                    <a:pt x="235" y="517"/>
                  </a:lnTo>
                  <a:lnTo>
                    <a:pt x="229" y="521"/>
                  </a:lnTo>
                  <a:lnTo>
                    <a:pt x="229" y="523"/>
                  </a:lnTo>
                  <a:lnTo>
                    <a:pt x="229" y="525"/>
                  </a:lnTo>
                  <a:lnTo>
                    <a:pt x="229" y="527"/>
                  </a:lnTo>
                  <a:lnTo>
                    <a:pt x="228" y="528"/>
                  </a:lnTo>
                  <a:lnTo>
                    <a:pt x="225" y="525"/>
                  </a:lnTo>
                  <a:lnTo>
                    <a:pt x="224" y="520"/>
                  </a:lnTo>
                  <a:lnTo>
                    <a:pt x="221" y="513"/>
                  </a:lnTo>
                  <a:lnTo>
                    <a:pt x="221" y="509"/>
                  </a:lnTo>
                  <a:lnTo>
                    <a:pt x="222" y="505"/>
                  </a:lnTo>
                  <a:lnTo>
                    <a:pt x="225" y="498"/>
                  </a:lnTo>
                  <a:lnTo>
                    <a:pt x="229" y="493"/>
                  </a:lnTo>
                  <a:lnTo>
                    <a:pt x="229" y="490"/>
                  </a:lnTo>
                  <a:lnTo>
                    <a:pt x="233" y="482"/>
                  </a:lnTo>
                  <a:lnTo>
                    <a:pt x="233" y="471"/>
                  </a:lnTo>
                  <a:lnTo>
                    <a:pt x="236" y="470"/>
                  </a:lnTo>
                  <a:lnTo>
                    <a:pt x="239" y="468"/>
                  </a:lnTo>
                  <a:lnTo>
                    <a:pt x="248" y="461"/>
                  </a:lnTo>
                  <a:lnTo>
                    <a:pt x="262" y="457"/>
                  </a:lnTo>
                  <a:lnTo>
                    <a:pt x="274" y="452"/>
                  </a:lnTo>
                  <a:lnTo>
                    <a:pt x="281" y="449"/>
                  </a:lnTo>
                  <a:lnTo>
                    <a:pt x="285" y="446"/>
                  </a:lnTo>
                  <a:lnTo>
                    <a:pt x="290" y="453"/>
                  </a:lnTo>
                  <a:lnTo>
                    <a:pt x="288" y="461"/>
                  </a:lnTo>
                  <a:lnTo>
                    <a:pt x="288" y="464"/>
                  </a:lnTo>
                  <a:lnTo>
                    <a:pt x="288" y="467"/>
                  </a:lnTo>
                  <a:lnTo>
                    <a:pt x="286" y="475"/>
                  </a:lnTo>
                  <a:lnTo>
                    <a:pt x="284" y="486"/>
                  </a:lnTo>
                  <a:lnTo>
                    <a:pt x="284" y="487"/>
                  </a:lnTo>
                  <a:lnTo>
                    <a:pt x="289" y="489"/>
                  </a:lnTo>
                  <a:lnTo>
                    <a:pt x="290" y="498"/>
                  </a:lnTo>
                  <a:lnTo>
                    <a:pt x="289" y="506"/>
                  </a:lnTo>
                  <a:lnTo>
                    <a:pt x="289" y="510"/>
                  </a:lnTo>
                  <a:lnTo>
                    <a:pt x="288" y="515"/>
                  </a:lnTo>
                  <a:lnTo>
                    <a:pt x="286" y="523"/>
                  </a:lnTo>
                  <a:lnTo>
                    <a:pt x="288" y="531"/>
                  </a:lnTo>
                  <a:lnTo>
                    <a:pt x="289" y="534"/>
                  </a:lnTo>
                  <a:lnTo>
                    <a:pt x="286" y="540"/>
                  </a:lnTo>
                  <a:lnTo>
                    <a:pt x="281" y="546"/>
                  </a:lnTo>
                  <a:lnTo>
                    <a:pt x="275" y="554"/>
                  </a:lnTo>
                  <a:lnTo>
                    <a:pt x="273" y="561"/>
                  </a:lnTo>
                  <a:lnTo>
                    <a:pt x="280" y="558"/>
                  </a:lnTo>
                  <a:lnTo>
                    <a:pt x="285" y="550"/>
                  </a:lnTo>
                  <a:lnTo>
                    <a:pt x="290" y="551"/>
                  </a:lnTo>
                  <a:lnTo>
                    <a:pt x="293" y="546"/>
                  </a:lnTo>
                  <a:lnTo>
                    <a:pt x="292" y="542"/>
                  </a:lnTo>
                  <a:lnTo>
                    <a:pt x="295" y="534"/>
                  </a:lnTo>
                  <a:lnTo>
                    <a:pt x="295" y="527"/>
                  </a:lnTo>
                  <a:lnTo>
                    <a:pt x="296" y="520"/>
                  </a:lnTo>
                  <a:lnTo>
                    <a:pt x="295" y="510"/>
                  </a:lnTo>
                  <a:lnTo>
                    <a:pt x="295" y="502"/>
                  </a:lnTo>
                  <a:lnTo>
                    <a:pt x="296" y="501"/>
                  </a:lnTo>
                  <a:lnTo>
                    <a:pt x="299" y="502"/>
                  </a:lnTo>
                  <a:lnTo>
                    <a:pt x="305" y="504"/>
                  </a:lnTo>
                  <a:lnTo>
                    <a:pt x="318" y="508"/>
                  </a:lnTo>
                  <a:lnTo>
                    <a:pt x="323" y="508"/>
                  </a:lnTo>
                  <a:lnTo>
                    <a:pt x="330" y="506"/>
                  </a:lnTo>
                  <a:lnTo>
                    <a:pt x="327" y="504"/>
                  </a:lnTo>
                  <a:lnTo>
                    <a:pt x="318" y="504"/>
                  </a:lnTo>
                  <a:lnTo>
                    <a:pt x="310" y="500"/>
                  </a:lnTo>
                  <a:lnTo>
                    <a:pt x="303" y="495"/>
                  </a:lnTo>
                  <a:lnTo>
                    <a:pt x="300" y="489"/>
                  </a:lnTo>
                  <a:lnTo>
                    <a:pt x="299" y="486"/>
                  </a:lnTo>
                  <a:lnTo>
                    <a:pt x="296" y="482"/>
                  </a:lnTo>
                  <a:lnTo>
                    <a:pt x="297" y="474"/>
                  </a:lnTo>
                  <a:lnTo>
                    <a:pt x="301" y="468"/>
                  </a:lnTo>
                  <a:lnTo>
                    <a:pt x="301" y="457"/>
                  </a:lnTo>
                  <a:lnTo>
                    <a:pt x="310" y="440"/>
                  </a:lnTo>
                  <a:lnTo>
                    <a:pt x="312" y="444"/>
                  </a:lnTo>
                  <a:lnTo>
                    <a:pt x="311" y="455"/>
                  </a:lnTo>
                  <a:lnTo>
                    <a:pt x="314" y="453"/>
                  </a:lnTo>
                  <a:lnTo>
                    <a:pt x="315" y="453"/>
                  </a:lnTo>
                  <a:lnTo>
                    <a:pt x="316" y="441"/>
                  </a:lnTo>
                  <a:lnTo>
                    <a:pt x="320" y="427"/>
                  </a:lnTo>
                  <a:lnTo>
                    <a:pt x="322" y="418"/>
                  </a:lnTo>
                  <a:lnTo>
                    <a:pt x="325" y="412"/>
                  </a:lnTo>
                  <a:lnTo>
                    <a:pt x="325" y="411"/>
                  </a:lnTo>
                  <a:lnTo>
                    <a:pt x="326" y="415"/>
                  </a:lnTo>
                  <a:lnTo>
                    <a:pt x="329" y="414"/>
                  </a:lnTo>
                  <a:lnTo>
                    <a:pt x="333" y="404"/>
                  </a:lnTo>
                  <a:lnTo>
                    <a:pt x="335" y="401"/>
                  </a:lnTo>
                  <a:lnTo>
                    <a:pt x="341" y="408"/>
                  </a:lnTo>
                  <a:lnTo>
                    <a:pt x="346" y="416"/>
                  </a:lnTo>
                  <a:lnTo>
                    <a:pt x="349" y="426"/>
                  </a:lnTo>
                  <a:lnTo>
                    <a:pt x="345" y="442"/>
                  </a:lnTo>
                  <a:lnTo>
                    <a:pt x="344" y="456"/>
                  </a:lnTo>
                  <a:lnTo>
                    <a:pt x="344" y="460"/>
                  </a:lnTo>
                  <a:lnTo>
                    <a:pt x="342" y="472"/>
                  </a:lnTo>
                  <a:lnTo>
                    <a:pt x="341" y="479"/>
                  </a:lnTo>
                  <a:lnTo>
                    <a:pt x="346" y="486"/>
                  </a:lnTo>
                  <a:lnTo>
                    <a:pt x="349" y="495"/>
                  </a:lnTo>
                  <a:lnTo>
                    <a:pt x="346" y="504"/>
                  </a:lnTo>
                  <a:lnTo>
                    <a:pt x="341" y="506"/>
                  </a:lnTo>
                  <a:lnTo>
                    <a:pt x="340" y="513"/>
                  </a:lnTo>
                  <a:lnTo>
                    <a:pt x="342" y="523"/>
                  </a:lnTo>
                  <a:lnTo>
                    <a:pt x="344" y="531"/>
                  </a:lnTo>
                  <a:lnTo>
                    <a:pt x="338" y="536"/>
                  </a:lnTo>
                  <a:lnTo>
                    <a:pt x="337" y="546"/>
                  </a:lnTo>
                  <a:lnTo>
                    <a:pt x="335" y="550"/>
                  </a:lnTo>
                  <a:lnTo>
                    <a:pt x="333" y="558"/>
                  </a:lnTo>
                  <a:lnTo>
                    <a:pt x="323" y="565"/>
                  </a:lnTo>
                  <a:lnTo>
                    <a:pt x="322" y="572"/>
                  </a:lnTo>
                  <a:lnTo>
                    <a:pt x="316" y="588"/>
                  </a:lnTo>
                  <a:lnTo>
                    <a:pt x="322" y="583"/>
                  </a:lnTo>
                  <a:lnTo>
                    <a:pt x="325" y="581"/>
                  </a:lnTo>
                  <a:lnTo>
                    <a:pt x="326" y="579"/>
                  </a:lnTo>
                  <a:lnTo>
                    <a:pt x="334" y="562"/>
                  </a:lnTo>
                  <a:lnTo>
                    <a:pt x="342" y="555"/>
                  </a:lnTo>
                  <a:lnTo>
                    <a:pt x="345" y="554"/>
                  </a:lnTo>
                  <a:lnTo>
                    <a:pt x="348" y="553"/>
                  </a:lnTo>
                  <a:lnTo>
                    <a:pt x="348" y="551"/>
                  </a:lnTo>
                  <a:lnTo>
                    <a:pt x="350" y="542"/>
                  </a:lnTo>
                  <a:lnTo>
                    <a:pt x="352" y="536"/>
                  </a:lnTo>
                  <a:lnTo>
                    <a:pt x="357" y="506"/>
                  </a:lnTo>
                  <a:lnTo>
                    <a:pt x="360" y="502"/>
                  </a:lnTo>
                  <a:lnTo>
                    <a:pt x="363" y="506"/>
                  </a:lnTo>
                  <a:lnTo>
                    <a:pt x="364" y="508"/>
                  </a:lnTo>
                  <a:lnTo>
                    <a:pt x="367" y="510"/>
                  </a:lnTo>
                  <a:lnTo>
                    <a:pt x="368" y="512"/>
                  </a:lnTo>
                  <a:lnTo>
                    <a:pt x="372" y="510"/>
                  </a:lnTo>
                  <a:lnTo>
                    <a:pt x="378" y="517"/>
                  </a:lnTo>
                  <a:lnTo>
                    <a:pt x="382" y="520"/>
                  </a:lnTo>
                  <a:lnTo>
                    <a:pt x="387" y="521"/>
                  </a:lnTo>
                  <a:lnTo>
                    <a:pt x="395" y="524"/>
                  </a:lnTo>
                  <a:lnTo>
                    <a:pt x="397" y="521"/>
                  </a:lnTo>
                  <a:lnTo>
                    <a:pt x="393" y="513"/>
                  </a:lnTo>
                  <a:lnTo>
                    <a:pt x="386" y="515"/>
                  </a:lnTo>
                  <a:lnTo>
                    <a:pt x="382" y="512"/>
                  </a:lnTo>
                  <a:lnTo>
                    <a:pt x="378" y="510"/>
                  </a:lnTo>
                  <a:lnTo>
                    <a:pt x="372" y="502"/>
                  </a:lnTo>
                  <a:lnTo>
                    <a:pt x="367" y="498"/>
                  </a:lnTo>
                  <a:lnTo>
                    <a:pt x="365" y="497"/>
                  </a:lnTo>
                  <a:lnTo>
                    <a:pt x="361" y="494"/>
                  </a:lnTo>
                  <a:lnTo>
                    <a:pt x="361" y="483"/>
                  </a:lnTo>
                  <a:lnTo>
                    <a:pt x="361" y="480"/>
                  </a:lnTo>
                  <a:lnTo>
                    <a:pt x="361" y="478"/>
                  </a:lnTo>
                  <a:lnTo>
                    <a:pt x="361" y="476"/>
                  </a:lnTo>
                  <a:lnTo>
                    <a:pt x="363" y="470"/>
                  </a:lnTo>
                  <a:lnTo>
                    <a:pt x="361" y="460"/>
                  </a:lnTo>
                  <a:lnTo>
                    <a:pt x="359" y="456"/>
                  </a:lnTo>
                  <a:lnTo>
                    <a:pt x="359" y="455"/>
                  </a:lnTo>
                  <a:lnTo>
                    <a:pt x="360" y="453"/>
                  </a:lnTo>
                  <a:lnTo>
                    <a:pt x="364" y="452"/>
                  </a:lnTo>
                  <a:lnTo>
                    <a:pt x="375" y="446"/>
                  </a:lnTo>
                  <a:lnTo>
                    <a:pt x="379" y="444"/>
                  </a:lnTo>
                  <a:lnTo>
                    <a:pt x="383" y="441"/>
                  </a:lnTo>
                  <a:lnTo>
                    <a:pt x="386" y="434"/>
                  </a:lnTo>
                  <a:lnTo>
                    <a:pt x="386" y="433"/>
                  </a:lnTo>
                  <a:lnTo>
                    <a:pt x="386" y="423"/>
                  </a:lnTo>
                  <a:lnTo>
                    <a:pt x="387" y="418"/>
                  </a:lnTo>
                  <a:lnTo>
                    <a:pt x="390" y="412"/>
                  </a:lnTo>
                  <a:lnTo>
                    <a:pt x="393" y="411"/>
                  </a:lnTo>
                  <a:lnTo>
                    <a:pt x="395" y="408"/>
                  </a:lnTo>
                  <a:lnTo>
                    <a:pt x="404" y="401"/>
                  </a:lnTo>
                  <a:lnTo>
                    <a:pt x="408" y="400"/>
                  </a:lnTo>
                  <a:lnTo>
                    <a:pt x="406" y="405"/>
                  </a:lnTo>
                  <a:lnTo>
                    <a:pt x="402" y="411"/>
                  </a:lnTo>
                  <a:lnTo>
                    <a:pt x="401" y="412"/>
                  </a:lnTo>
                  <a:lnTo>
                    <a:pt x="397" y="418"/>
                  </a:lnTo>
                  <a:lnTo>
                    <a:pt x="391" y="426"/>
                  </a:lnTo>
                  <a:lnTo>
                    <a:pt x="393" y="429"/>
                  </a:lnTo>
                  <a:lnTo>
                    <a:pt x="399" y="429"/>
                  </a:lnTo>
                  <a:lnTo>
                    <a:pt x="397" y="434"/>
                  </a:lnTo>
                  <a:lnTo>
                    <a:pt x="397" y="435"/>
                  </a:lnTo>
                  <a:lnTo>
                    <a:pt x="399" y="441"/>
                  </a:lnTo>
                  <a:lnTo>
                    <a:pt x="404" y="446"/>
                  </a:lnTo>
                  <a:lnTo>
                    <a:pt x="406" y="444"/>
                  </a:lnTo>
                  <a:lnTo>
                    <a:pt x="410" y="442"/>
                  </a:lnTo>
                  <a:lnTo>
                    <a:pt x="405" y="437"/>
                  </a:lnTo>
                  <a:lnTo>
                    <a:pt x="409" y="430"/>
                  </a:lnTo>
                  <a:lnTo>
                    <a:pt x="408" y="422"/>
                  </a:lnTo>
                  <a:lnTo>
                    <a:pt x="412" y="418"/>
                  </a:lnTo>
                  <a:lnTo>
                    <a:pt x="421" y="420"/>
                  </a:lnTo>
                  <a:lnTo>
                    <a:pt x="417" y="430"/>
                  </a:lnTo>
                  <a:lnTo>
                    <a:pt x="417" y="437"/>
                  </a:lnTo>
                  <a:lnTo>
                    <a:pt x="421" y="434"/>
                  </a:lnTo>
                  <a:lnTo>
                    <a:pt x="423" y="434"/>
                  </a:lnTo>
                  <a:lnTo>
                    <a:pt x="424" y="425"/>
                  </a:lnTo>
                  <a:lnTo>
                    <a:pt x="425" y="419"/>
                  </a:lnTo>
                  <a:lnTo>
                    <a:pt x="421" y="414"/>
                  </a:lnTo>
                  <a:lnTo>
                    <a:pt x="421" y="411"/>
                  </a:lnTo>
                  <a:lnTo>
                    <a:pt x="429" y="411"/>
                  </a:lnTo>
                  <a:lnTo>
                    <a:pt x="431" y="407"/>
                  </a:lnTo>
                  <a:lnTo>
                    <a:pt x="420" y="403"/>
                  </a:lnTo>
                  <a:lnTo>
                    <a:pt x="421" y="390"/>
                  </a:lnTo>
                  <a:lnTo>
                    <a:pt x="423" y="381"/>
                  </a:lnTo>
                  <a:lnTo>
                    <a:pt x="428" y="380"/>
                  </a:lnTo>
                  <a:lnTo>
                    <a:pt x="435" y="378"/>
                  </a:lnTo>
                  <a:lnTo>
                    <a:pt x="440" y="381"/>
                  </a:lnTo>
                  <a:lnTo>
                    <a:pt x="447" y="388"/>
                  </a:lnTo>
                  <a:lnTo>
                    <a:pt x="450" y="393"/>
                  </a:lnTo>
                  <a:lnTo>
                    <a:pt x="450" y="395"/>
                  </a:lnTo>
                  <a:lnTo>
                    <a:pt x="454" y="401"/>
                  </a:lnTo>
                  <a:lnTo>
                    <a:pt x="458" y="410"/>
                  </a:lnTo>
                  <a:lnTo>
                    <a:pt x="465" y="411"/>
                  </a:lnTo>
                  <a:lnTo>
                    <a:pt x="472" y="411"/>
                  </a:lnTo>
                  <a:lnTo>
                    <a:pt x="480" y="420"/>
                  </a:lnTo>
                  <a:lnTo>
                    <a:pt x="481" y="422"/>
                  </a:lnTo>
                  <a:lnTo>
                    <a:pt x="488" y="431"/>
                  </a:lnTo>
                  <a:lnTo>
                    <a:pt x="496" y="444"/>
                  </a:lnTo>
                  <a:lnTo>
                    <a:pt x="500" y="445"/>
                  </a:lnTo>
                  <a:lnTo>
                    <a:pt x="495" y="446"/>
                  </a:lnTo>
                  <a:lnTo>
                    <a:pt x="504" y="448"/>
                  </a:lnTo>
                  <a:lnTo>
                    <a:pt x="509" y="446"/>
                  </a:lnTo>
                  <a:lnTo>
                    <a:pt x="510" y="442"/>
                  </a:lnTo>
                  <a:lnTo>
                    <a:pt x="502" y="438"/>
                  </a:lnTo>
                  <a:lnTo>
                    <a:pt x="506" y="435"/>
                  </a:lnTo>
                  <a:lnTo>
                    <a:pt x="504" y="435"/>
                  </a:lnTo>
                  <a:lnTo>
                    <a:pt x="491" y="425"/>
                  </a:lnTo>
                  <a:lnTo>
                    <a:pt x="487" y="420"/>
                  </a:lnTo>
                  <a:lnTo>
                    <a:pt x="485" y="420"/>
                  </a:lnTo>
                  <a:lnTo>
                    <a:pt x="487" y="419"/>
                  </a:lnTo>
                  <a:lnTo>
                    <a:pt x="492" y="419"/>
                  </a:lnTo>
                  <a:lnTo>
                    <a:pt x="496" y="416"/>
                  </a:lnTo>
                  <a:lnTo>
                    <a:pt x="498" y="416"/>
                  </a:lnTo>
                  <a:lnTo>
                    <a:pt x="487" y="412"/>
                  </a:lnTo>
                  <a:lnTo>
                    <a:pt x="484" y="404"/>
                  </a:lnTo>
                  <a:lnTo>
                    <a:pt x="481" y="392"/>
                  </a:lnTo>
                  <a:lnTo>
                    <a:pt x="483" y="392"/>
                  </a:lnTo>
                  <a:lnTo>
                    <a:pt x="485" y="389"/>
                  </a:lnTo>
                  <a:lnTo>
                    <a:pt x="481" y="382"/>
                  </a:lnTo>
                  <a:lnTo>
                    <a:pt x="488" y="380"/>
                  </a:lnTo>
                  <a:lnTo>
                    <a:pt x="491" y="390"/>
                  </a:lnTo>
                  <a:lnTo>
                    <a:pt x="496" y="395"/>
                  </a:lnTo>
                  <a:lnTo>
                    <a:pt x="495" y="388"/>
                  </a:lnTo>
                  <a:lnTo>
                    <a:pt x="494" y="378"/>
                  </a:lnTo>
                  <a:lnTo>
                    <a:pt x="491" y="374"/>
                  </a:lnTo>
                  <a:lnTo>
                    <a:pt x="492" y="373"/>
                  </a:lnTo>
                  <a:lnTo>
                    <a:pt x="498" y="369"/>
                  </a:lnTo>
                  <a:lnTo>
                    <a:pt x="492" y="370"/>
                  </a:lnTo>
                  <a:lnTo>
                    <a:pt x="487" y="371"/>
                  </a:lnTo>
                  <a:lnTo>
                    <a:pt x="476" y="377"/>
                  </a:lnTo>
                  <a:lnTo>
                    <a:pt x="470" y="369"/>
                  </a:lnTo>
                  <a:lnTo>
                    <a:pt x="480" y="362"/>
                  </a:lnTo>
                  <a:lnTo>
                    <a:pt x="489" y="358"/>
                  </a:lnTo>
                  <a:lnTo>
                    <a:pt x="492" y="350"/>
                  </a:lnTo>
                  <a:lnTo>
                    <a:pt x="492" y="344"/>
                  </a:lnTo>
                  <a:lnTo>
                    <a:pt x="481" y="356"/>
                  </a:lnTo>
                  <a:lnTo>
                    <a:pt x="470" y="356"/>
                  </a:lnTo>
                  <a:lnTo>
                    <a:pt x="462" y="367"/>
                  </a:lnTo>
                  <a:lnTo>
                    <a:pt x="453" y="359"/>
                  </a:lnTo>
                  <a:lnTo>
                    <a:pt x="449" y="352"/>
                  </a:lnTo>
                  <a:lnTo>
                    <a:pt x="446" y="359"/>
                  </a:lnTo>
                  <a:lnTo>
                    <a:pt x="438" y="356"/>
                  </a:lnTo>
                  <a:lnTo>
                    <a:pt x="434" y="345"/>
                  </a:lnTo>
                  <a:lnTo>
                    <a:pt x="439" y="339"/>
                  </a:lnTo>
                  <a:lnTo>
                    <a:pt x="436" y="336"/>
                  </a:lnTo>
                  <a:lnTo>
                    <a:pt x="424" y="341"/>
                  </a:lnTo>
                  <a:lnTo>
                    <a:pt x="417" y="336"/>
                  </a:lnTo>
                  <a:lnTo>
                    <a:pt x="414" y="333"/>
                  </a:lnTo>
                  <a:lnTo>
                    <a:pt x="410" y="328"/>
                  </a:lnTo>
                  <a:lnTo>
                    <a:pt x="412" y="326"/>
                  </a:lnTo>
                  <a:lnTo>
                    <a:pt x="417" y="321"/>
                  </a:lnTo>
                  <a:lnTo>
                    <a:pt x="425" y="314"/>
                  </a:lnTo>
                  <a:lnTo>
                    <a:pt x="429" y="313"/>
                  </a:lnTo>
                  <a:lnTo>
                    <a:pt x="431" y="325"/>
                  </a:lnTo>
                  <a:lnTo>
                    <a:pt x="439" y="332"/>
                  </a:lnTo>
                  <a:lnTo>
                    <a:pt x="438" y="320"/>
                  </a:lnTo>
                  <a:lnTo>
                    <a:pt x="438" y="317"/>
                  </a:lnTo>
                  <a:lnTo>
                    <a:pt x="435" y="306"/>
                  </a:lnTo>
                  <a:lnTo>
                    <a:pt x="436" y="299"/>
                  </a:lnTo>
                  <a:lnTo>
                    <a:pt x="442" y="300"/>
                  </a:lnTo>
                  <a:lnTo>
                    <a:pt x="447" y="313"/>
                  </a:lnTo>
                  <a:lnTo>
                    <a:pt x="458" y="322"/>
                  </a:lnTo>
                  <a:lnTo>
                    <a:pt x="465" y="328"/>
                  </a:lnTo>
                  <a:lnTo>
                    <a:pt x="466" y="333"/>
                  </a:lnTo>
                  <a:lnTo>
                    <a:pt x="469" y="337"/>
                  </a:lnTo>
                  <a:lnTo>
                    <a:pt x="473" y="344"/>
                  </a:lnTo>
                  <a:lnTo>
                    <a:pt x="474" y="337"/>
                  </a:lnTo>
                  <a:lnTo>
                    <a:pt x="472" y="333"/>
                  </a:lnTo>
                  <a:lnTo>
                    <a:pt x="470" y="329"/>
                  </a:lnTo>
                  <a:lnTo>
                    <a:pt x="469" y="322"/>
                  </a:lnTo>
                  <a:lnTo>
                    <a:pt x="464" y="317"/>
                  </a:lnTo>
                  <a:lnTo>
                    <a:pt x="465" y="310"/>
                  </a:lnTo>
                  <a:lnTo>
                    <a:pt x="470" y="299"/>
                  </a:lnTo>
                  <a:lnTo>
                    <a:pt x="480" y="294"/>
                  </a:lnTo>
                  <a:lnTo>
                    <a:pt x="481" y="299"/>
                  </a:lnTo>
                  <a:lnTo>
                    <a:pt x="488" y="295"/>
                  </a:lnTo>
                  <a:lnTo>
                    <a:pt x="489" y="305"/>
                  </a:lnTo>
                  <a:lnTo>
                    <a:pt x="491" y="313"/>
                  </a:lnTo>
                  <a:lnTo>
                    <a:pt x="492" y="313"/>
                  </a:lnTo>
                  <a:lnTo>
                    <a:pt x="494" y="302"/>
                  </a:lnTo>
                  <a:lnTo>
                    <a:pt x="507" y="302"/>
                  </a:lnTo>
                  <a:lnTo>
                    <a:pt x="506" y="311"/>
                  </a:lnTo>
                  <a:lnTo>
                    <a:pt x="506" y="318"/>
                  </a:lnTo>
                  <a:lnTo>
                    <a:pt x="507" y="330"/>
                  </a:lnTo>
                  <a:lnTo>
                    <a:pt x="507" y="333"/>
                  </a:lnTo>
                  <a:lnTo>
                    <a:pt x="507" y="336"/>
                  </a:lnTo>
                  <a:lnTo>
                    <a:pt x="502" y="340"/>
                  </a:lnTo>
                  <a:lnTo>
                    <a:pt x="506" y="343"/>
                  </a:lnTo>
                  <a:lnTo>
                    <a:pt x="518" y="339"/>
                  </a:lnTo>
                  <a:lnTo>
                    <a:pt x="529" y="340"/>
                  </a:lnTo>
                  <a:lnTo>
                    <a:pt x="532" y="341"/>
                  </a:lnTo>
                  <a:lnTo>
                    <a:pt x="534" y="340"/>
                  </a:lnTo>
                  <a:lnTo>
                    <a:pt x="536" y="339"/>
                  </a:lnTo>
                  <a:lnTo>
                    <a:pt x="523" y="335"/>
                  </a:lnTo>
                  <a:lnTo>
                    <a:pt x="521" y="333"/>
                  </a:lnTo>
                  <a:lnTo>
                    <a:pt x="513" y="332"/>
                  </a:lnTo>
                  <a:lnTo>
                    <a:pt x="514" y="321"/>
                  </a:lnTo>
                  <a:lnTo>
                    <a:pt x="514" y="311"/>
                  </a:lnTo>
                  <a:lnTo>
                    <a:pt x="514" y="310"/>
                  </a:lnTo>
                  <a:lnTo>
                    <a:pt x="514" y="306"/>
                  </a:lnTo>
                  <a:lnTo>
                    <a:pt x="522" y="306"/>
                  </a:lnTo>
                  <a:lnTo>
                    <a:pt x="523" y="306"/>
                  </a:lnTo>
                  <a:lnTo>
                    <a:pt x="537" y="313"/>
                  </a:lnTo>
                  <a:lnTo>
                    <a:pt x="545" y="313"/>
                  </a:lnTo>
                  <a:lnTo>
                    <a:pt x="556" y="314"/>
                  </a:lnTo>
                  <a:lnTo>
                    <a:pt x="568" y="314"/>
                  </a:lnTo>
                  <a:lnTo>
                    <a:pt x="567" y="324"/>
                  </a:lnTo>
                  <a:lnTo>
                    <a:pt x="567" y="326"/>
                  </a:lnTo>
                  <a:lnTo>
                    <a:pt x="562" y="333"/>
                  </a:lnTo>
                  <a:lnTo>
                    <a:pt x="559" y="336"/>
                  </a:lnTo>
                  <a:lnTo>
                    <a:pt x="556" y="339"/>
                  </a:lnTo>
                  <a:lnTo>
                    <a:pt x="551" y="344"/>
                  </a:lnTo>
                  <a:lnTo>
                    <a:pt x="547" y="345"/>
                  </a:lnTo>
                  <a:lnTo>
                    <a:pt x="543" y="347"/>
                  </a:lnTo>
                  <a:lnTo>
                    <a:pt x="537" y="348"/>
                  </a:lnTo>
                  <a:lnTo>
                    <a:pt x="534" y="350"/>
                  </a:lnTo>
                  <a:lnTo>
                    <a:pt x="525" y="355"/>
                  </a:lnTo>
                  <a:lnTo>
                    <a:pt x="523" y="356"/>
                  </a:lnTo>
                  <a:lnTo>
                    <a:pt x="517" y="362"/>
                  </a:lnTo>
                  <a:lnTo>
                    <a:pt x="517" y="367"/>
                  </a:lnTo>
                  <a:lnTo>
                    <a:pt x="526" y="358"/>
                  </a:lnTo>
                  <a:lnTo>
                    <a:pt x="536" y="355"/>
                  </a:lnTo>
                  <a:lnTo>
                    <a:pt x="548" y="351"/>
                  </a:lnTo>
                  <a:lnTo>
                    <a:pt x="556" y="345"/>
                  </a:lnTo>
                  <a:lnTo>
                    <a:pt x="560" y="345"/>
                  </a:lnTo>
                  <a:lnTo>
                    <a:pt x="570" y="339"/>
                  </a:lnTo>
                  <a:lnTo>
                    <a:pt x="571" y="336"/>
                  </a:lnTo>
                  <a:lnTo>
                    <a:pt x="573" y="333"/>
                  </a:lnTo>
                  <a:lnTo>
                    <a:pt x="573" y="332"/>
                  </a:lnTo>
                  <a:lnTo>
                    <a:pt x="574" y="333"/>
                  </a:lnTo>
                  <a:lnTo>
                    <a:pt x="578" y="335"/>
                  </a:lnTo>
                  <a:lnTo>
                    <a:pt x="578" y="343"/>
                  </a:lnTo>
                  <a:lnTo>
                    <a:pt x="578" y="350"/>
                  </a:lnTo>
                  <a:lnTo>
                    <a:pt x="577" y="356"/>
                  </a:lnTo>
                  <a:lnTo>
                    <a:pt x="583" y="362"/>
                  </a:lnTo>
                  <a:lnTo>
                    <a:pt x="588" y="358"/>
                  </a:lnTo>
                  <a:lnTo>
                    <a:pt x="590" y="366"/>
                  </a:lnTo>
                  <a:lnTo>
                    <a:pt x="590" y="373"/>
                  </a:lnTo>
                  <a:lnTo>
                    <a:pt x="588" y="378"/>
                  </a:lnTo>
                  <a:lnTo>
                    <a:pt x="586" y="378"/>
                  </a:lnTo>
                  <a:lnTo>
                    <a:pt x="583" y="386"/>
                  </a:lnTo>
                  <a:lnTo>
                    <a:pt x="592" y="381"/>
                  </a:lnTo>
                  <a:lnTo>
                    <a:pt x="601" y="374"/>
                  </a:lnTo>
                  <a:lnTo>
                    <a:pt x="608" y="366"/>
                  </a:lnTo>
                  <a:lnTo>
                    <a:pt x="616" y="369"/>
                  </a:lnTo>
                  <a:lnTo>
                    <a:pt x="618" y="369"/>
                  </a:lnTo>
                  <a:lnTo>
                    <a:pt x="622" y="369"/>
                  </a:lnTo>
                  <a:lnTo>
                    <a:pt x="626" y="358"/>
                  </a:lnTo>
                  <a:lnTo>
                    <a:pt x="624" y="352"/>
                  </a:lnTo>
                  <a:lnTo>
                    <a:pt x="612" y="356"/>
                  </a:lnTo>
                  <a:lnTo>
                    <a:pt x="611" y="355"/>
                  </a:lnTo>
                  <a:lnTo>
                    <a:pt x="597" y="350"/>
                  </a:lnTo>
                  <a:lnTo>
                    <a:pt x="594" y="345"/>
                  </a:lnTo>
                  <a:lnTo>
                    <a:pt x="590" y="343"/>
                  </a:lnTo>
                  <a:lnTo>
                    <a:pt x="600" y="337"/>
                  </a:lnTo>
                  <a:lnTo>
                    <a:pt x="609" y="336"/>
                  </a:lnTo>
                  <a:lnTo>
                    <a:pt x="609" y="333"/>
                  </a:lnTo>
                  <a:lnTo>
                    <a:pt x="611" y="330"/>
                  </a:lnTo>
                  <a:lnTo>
                    <a:pt x="601" y="324"/>
                  </a:lnTo>
                  <a:lnTo>
                    <a:pt x="600" y="321"/>
                  </a:lnTo>
                  <a:lnTo>
                    <a:pt x="598" y="317"/>
                  </a:lnTo>
                  <a:lnTo>
                    <a:pt x="603" y="314"/>
                  </a:lnTo>
                  <a:lnTo>
                    <a:pt x="593" y="313"/>
                  </a:lnTo>
                  <a:lnTo>
                    <a:pt x="590" y="309"/>
                  </a:lnTo>
                  <a:lnTo>
                    <a:pt x="597" y="305"/>
                  </a:lnTo>
                  <a:lnTo>
                    <a:pt x="605" y="302"/>
                  </a:lnTo>
                  <a:lnTo>
                    <a:pt x="607" y="300"/>
                  </a:lnTo>
                  <a:lnTo>
                    <a:pt x="612" y="298"/>
                  </a:lnTo>
                  <a:lnTo>
                    <a:pt x="611" y="296"/>
                  </a:lnTo>
                  <a:lnTo>
                    <a:pt x="598" y="299"/>
                  </a:lnTo>
                  <a:lnTo>
                    <a:pt x="593" y="298"/>
                  </a:lnTo>
                  <a:lnTo>
                    <a:pt x="608" y="287"/>
                  </a:lnTo>
                  <a:lnTo>
                    <a:pt x="619" y="285"/>
                  </a:lnTo>
                  <a:lnTo>
                    <a:pt x="623" y="280"/>
                  </a:lnTo>
                  <a:lnTo>
                    <a:pt x="622" y="280"/>
                  </a:lnTo>
                  <a:lnTo>
                    <a:pt x="615" y="280"/>
                  </a:lnTo>
                  <a:lnTo>
                    <a:pt x="613" y="279"/>
                  </a:lnTo>
                  <a:lnTo>
                    <a:pt x="609" y="275"/>
                  </a:lnTo>
                  <a:lnTo>
                    <a:pt x="611" y="272"/>
                  </a:lnTo>
                  <a:lnTo>
                    <a:pt x="615" y="265"/>
                  </a:lnTo>
                  <a:lnTo>
                    <a:pt x="616" y="262"/>
                  </a:lnTo>
                  <a:lnTo>
                    <a:pt x="624" y="250"/>
                  </a:lnTo>
                  <a:lnTo>
                    <a:pt x="635" y="235"/>
                  </a:lnTo>
                  <a:lnTo>
                    <a:pt x="645" y="224"/>
                  </a:lnTo>
                  <a:lnTo>
                    <a:pt x="648" y="223"/>
                  </a:lnTo>
                  <a:lnTo>
                    <a:pt x="654" y="220"/>
                  </a:lnTo>
                  <a:lnTo>
                    <a:pt x="668" y="223"/>
                  </a:lnTo>
                  <a:lnTo>
                    <a:pt x="677" y="228"/>
                  </a:lnTo>
                  <a:lnTo>
                    <a:pt x="680" y="230"/>
                  </a:lnTo>
                  <a:lnTo>
                    <a:pt x="683" y="231"/>
                  </a:lnTo>
                  <a:lnTo>
                    <a:pt x="682" y="227"/>
                  </a:lnTo>
                  <a:lnTo>
                    <a:pt x="682" y="223"/>
                  </a:lnTo>
                  <a:lnTo>
                    <a:pt x="676" y="216"/>
                  </a:lnTo>
                  <a:lnTo>
                    <a:pt x="668" y="215"/>
                  </a:lnTo>
                  <a:lnTo>
                    <a:pt x="661" y="213"/>
                  </a:lnTo>
                  <a:lnTo>
                    <a:pt x="661" y="202"/>
                  </a:lnTo>
                  <a:lnTo>
                    <a:pt x="665" y="193"/>
                  </a:lnTo>
                  <a:lnTo>
                    <a:pt x="669" y="179"/>
                  </a:lnTo>
                  <a:lnTo>
                    <a:pt x="672" y="168"/>
                  </a:lnTo>
                  <a:lnTo>
                    <a:pt x="684" y="171"/>
                  </a:lnTo>
                  <a:lnTo>
                    <a:pt x="694" y="179"/>
                  </a:lnTo>
                  <a:lnTo>
                    <a:pt x="702" y="185"/>
                  </a:lnTo>
                  <a:lnTo>
                    <a:pt x="707" y="180"/>
                  </a:lnTo>
                  <a:lnTo>
                    <a:pt x="703" y="174"/>
                  </a:lnTo>
                  <a:lnTo>
                    <a:pt x="699" y="167"/>
                  </a:lnTo>
                  <a:lnTo>
                    <a:pt x="697" y="161"/>
                  </a:lnTo>
                  <a:lnTo>
                    <a:pt x="688" y="153"/>
                  </a:lnTo>
                  <a:lnTo>
                    <a:pt x="684" y="149"/>
                  </a:lnTo>
                  <a:lnTo>
                    <a:pt x="673" y="149"/>
                  </a:lnTo>
                  <a:lnTo>
                    <a:pt x="664" y="148"/>
                  </a:lnTo>
                  <a:lnTo>
                    <a:pt x="661" y="134"/>
                  </a:lnTo>
                  <a:lnTo>
                    <a:pt x="660" y="127"/>
                  </a:lnTo>
                  <a:lnTo>
                    <a:pt x="668" y="120"/>
                  </a:lnTo>
                  <a:lnTo>
                    <a:pt x="676" y="129"/>
                  </a:lnTo>
                  <a:lnTo>
                    <a:pt x="683" y="134"/>
                  </a:lnTo>
                  <a:lnTo>
                    <a:pt x="692" y="141"/>
                  </a:lnTo>
                  <a:lnTo>
                    <a:pt x="692" y="142"/>
                  </a:lnTo>
                  <a:lnTo>
                    <a:pt x="692" y="141"/>
                  </a:lnTo>
                  <a:lnTo>
                    <a:pt x="694" y="131"/>
                  </a:lnTo>
                  <a:lnTo>
                    <a:pt x="687" y="125"/>
                  </a:lnTo>
                  <a:lnTo>
                    <a:pt x="686" y="118"/>
                  </a:lnTo>
                  <a:lnTo>
                    <a:pt x="695" y="118"/>
                  </a:lnTo>
                  <a:lnTo>
                    <a:pt x="697" y="115"/>
                  </a:lnTo>
                  <a:lnTo>
                    <a:pt x="684" y="110"/>
                  </a:lnTo>
                  <a:lnTo>
                    <a:pt x="683" y="93"/>
                  </a:lnTo>
                  <a:lnTo>
                    <a:pt x="686" y="88"/>
                  </a:lnTo>
                  <a:lnTo>
                    <a:pt x="682" y="82"/>
                  </a:lnTo>
                  <a:lnTo>
                    <a:pt x="683" y="78"/>
                  </a:lnTo>
                  <a:lnTo>
                    <a:pt x="688" y="80"/>
                  </a:lnTo>
                  <a:lnTo>
                    <a:pt x="690" y="84"/>
                  </a:lnTo>
                  <a:lnTo>
                    <a:pt x="690" y="84"/>
                  </a:lnTo>
                  <a:lnTo>
                    <a:pt x="690" y="85"/>
                  </a:lnTo>
                  <a:lnTo>
                    <a:pt x="698" y="85"/>
                  </a:lnTo>
                  <a:lnTo>
                    <a:pt x="701" y="95"/>
                  </a:lnTo>
                  <a:lnTo>
                    <a:pt x="706" y="103"/>
                  </a:lnTo>
                  <a:lnTo>
                    <a:pt x="714" y="100"/>
                  </a:lnTo>
                  <a:lnTo>
                    <a:pt x="717" y="86"/>
                  </a:lnTo>
                  <a:lnTo>
                    <a:pt x="721" y="92"/>
                  </a:lnTo>
                  <a:lnTo>
                    <a:pt x="717" y="111"/>
                  </a:lnTo>
                  <a:lnTo>
                    <a:pt x="722" y="114"/>
                  </a:lnTo>
                  <a:lnTo>
                    <a:pt x="725" y="97"/>
                  </a:lnTo>
                  <a:lnTo>
                    <a:pt x="733" y="100"/>
                  </a:lnTo>
                  <a:lnTo>
                    <a:pt x="742" y="114"/>
                  </a:lnTo>
                  <a:lnTo>
                    <a:pt x="746" y="126"/>
                  </a:lnTo>
                  <a:lnTo>
                    <a:pt x="752" y="120"/>
                  </a:lnTo>
                  <a:lnTo>
                    <a:pt x="755" y="112"/>
                  </a:lnTo>
                  <a:lnTo>
                    <a:pt x="752" y="103"/>
                  </a:lnTo>
                  <a:lnTo>
                    <a:pt x="748" y="88"/>
                  </a:lnTo>
                  <a:lnTo>
                    <a:pt x="746" y="81"/>
                  </a:lnTo>
                  <a:lnTo>
                    <a:pt x="752" y="82"/>
                  </a:lnTo>
                  <a:lnTo>
                    <a:pt x="759" y="88"/>
                  </a:lnTo>
                  <a:lnTo>
                    <a:pt x="762" y="92"/>
                  </a:lnTo>
                  <a:lnTo>
                    <a:pt x="765" y="96"/>
                  </a:lnTo>
                  <a:lnTo>
                    <a:pt x="762" y="107"/>
                  </a:lnTo>
                  <a:lnTo>
                    <a:pt x="766" y="107"/>
                  </a:lnTo>
                  <a:lnTo>
                    <a:pt x="772" y="96"/>
                  </a:lnTo>
                  <a:lnTo>
                    <a:pt x="778" y="92"/>
                  </a:lnTo>
                  <a:lnTo>
                    <a:pt x="780" y="95"/>
                  </a:lnTo>
                  <a:lnTo>
                    <a:pt x="784" y="100"/>
                  </a:lnTo>
                  <a:lnTo>
                    <a:pt x="787" y="100"/>
                  </a:lnTo>
                  <a:lnTo>
                    <a:pt x="792" y="92"/>
                  </a:lnTo>
                  <a:lnTo>
                    <a:pt x="797" y="95"/>
                  </a:lnTo>
                  <a:lnTo>
                    <a:pt x="799" y="101"/>
                  </a:lnTo>
                  <a:lnTo>
                    <a:pt x="792" y="114"/>
                  </a:lnTo>
                  <a:lnTo>
                    <a:pt x="791" y="120"/>
                  </a:lnTo>
                  <a:lnTo>
                    <a:pt x="780" y="126"/>
                  </a:lnTo>
                  <a:lnTo>
                    <a:pt x="782" y="134"/>
                  </a:lnTo>
                  <a:lnTo>
                    <a:pt x="787" y="133"/>
                  </a:lnTo>
                  <a:lnTo>
                    <a:pt x="782" y="142"/>
                  </a:lnTo>
                  <a:lnTo>
                    <a:pt x="780" y="146"/>
                  </a:lnTo>
                  <a:lnTo>
                    <a:pt x="769" y="156"/>
                  </a:lnTo>
                  <a:lnTo>
                    <a:pt x="762" y="174"/>
                  </a:lnTo>
                  <a:lnTo>
                    <a:pt x="757" y="183"/>
                  </a:lnTo>
                  <a:lnTo>
                    <a:pt x="748" y="197"/>
                  </a:lnTo>
                  <a:lnTo>
                    <a:pt x="742" y="206"/>
                  </a:lnTo>
                  <a:lnTo>
                    <a:pt x="757" y="200"/>
                  </a:lnTo>
                  <a:lnTo>
                    <a:pt x="757" y="208"/>
                  </a:lnTo>
                  <a:lnTo>
                    <a:pt x="747" y="210"/>
                  </a:lnTo>
                  <a:lnTo>
                    <a:pt x="747" y="212"/>
                  </a:lnTo>
                  <a:lnTo>
                    <a:pt x="748" y="215"/>
                  </a:lnTo>
                  <a:lnTo>
                    <a:pt x="757" y="213"/>
                  </a:lnTo>
                  <a:lnTo>
                    <a:pt x="758" y="213"/>
                  </a:lnTo>
                  <a:lnTo>
                    <a:pt x="759" y="215"/>
                  </a:lnTo>
                  <a:lnTo>
                    <a:pt x="759" y="217"/>
                  </a:lnTo>
                  <a:lnTo>
                    <a:pt x="761" y="220"/>
                  </a:lnTo>
                  <a:lnTo>
                    <a:pt x="759" y="227"/>
                  </a:lnTo>
                  <a:lnTo>
                    <a:pt x="765" y="232"/>
                  </a:lnTo>
                  <a:lnTo>
                    <a:pt x="755" y="235"/>
                  </a:lnTo>
                  <a:lnTo>
                    <a:pt x="751" y="246"/>
                  </a:lnTo>
                  <a:lnTo>
                    <a:pt x="751" y="254"/>
                  </a:lnTo>
                  <a:lnTo>
                    <a:pt x="752" y="253"/>
                  </a:lnTo>
                  <a:lnTo>
                    <a:pt x="762" y="250"/>
                  </a:lnTo>
                  <a:lnTo>
                    <a:pt x="759" y="264"/>
                  </a:lnTo>
                  <a:lnTo>
                    <a:pt x="754" y="270"/>
                  </a:lnTo>
                  <a:lnTo>
                    <a:pt x="744" y="280"/>
                  </a:lnTo>
                  <a:lnTo>
                    <a:pt x="746" y="294"/>
                  </a:lnTo>
                  <a:lnTo>
                    <a:pt x="747" y="299"/>
                  </a:lnTo>
                  <a:lnTo>
                    <a:pt x="747" y="306"/>
                  </a:lnTo>
                  <a:lnTo>
                    <a:pt x="751" y="315"/>
                  </a:lnTo>
                  <a:lnTo>
                    <a:pt x="754" y="322"/>
                  </a:lnTo>
                  <a:lnTo>
                    <a:pt x="759" y="322"/>
                  </a:lnTo>
                  <a:lnTo>
                    <a:pt x="758" y="317"/>
                  </a:lnTo>
                  <a:lnTo>
                    <a:pt x="754" y="313"/>
                  </a:lnTo>
                  <a:lnTo>
                    <a:pt x="754" y="300"/>
                  </a:lnTo>
                  <a:lnTo>
                    <a:pt x="759" y="300"/>
                  </a:lnTo>
                  <a:lnTo>
                    <a:pt x="766" y="302"/>
                  </a:lnTo>
                  <a:lnTo>
                    <a:pt x="761" y="313"/>
                  </a:lnTo>
                  <a:lnTo>
                    <a:pt x="761" y="314"/>
                  </a:lnTo>
                  <a:lnTo>
                    <a:pt x="769" y="315"/>
                  </a:lnTo>
                  <a:lnTo>
                    <a:pt x="770" y="315"/>
                  </a:lnTo>
                  <a:lnTo>
                    <a:pt x="772" y="315"/>
                  </a:lnTo>
                  <a:lnTo>
                    <a:pt x="776" y="303"/>
                  </a:lnTo>
                  <a:lnTo>
                    <a:pt x="778" y="284"/>
                  </a:lnTo>
                  <a:lnTo>
                    <a:pt x="787" y="275"/>
                  </a:lnTo>
                  <a:lnTo>
                    <a:pt x="787" y="272"/>
                  </a:lnTo>
                  <a:lnTo>
                    <a:pt x="792" y="260"/>
                  </a:lnTo>
                  <a:lnTo>
                    <a:pt x="795" y="253"/>
                  </a:lnTo>
                  <a:lnTo>
                    <a:pt x="796" y="249"/>
                  </a:lnTo>
                  <a:lnTo>
                    <a:pt x="785" y="249"/>
                  </a:lnTo>
                  <a:lnTo>
                    <a:pt x="781" y="245"/>
                  </a:lnTo>
                  <a:lnTo>
                    <a:pt x="787" y="234"/>
                  </a:lnTo>
                  <a:lnTo>
                    <a:pt x="791" y="223"/>
                  </a:lnTo>
                  <a:lnTo>
                    <a:pt x="803" y="195"/>
                  </a:lnTo>
                  <a:lnTo>
                    <a:pt x="819" y="165"/>
                  </a:lnTo>
                  <a:lnTo>
                    <a:pt x="819" y="150"/>
                  </a:lnTo>
                  <a:lnTo>
                    <a:pt x="821" y="137"/>
                  </a:lnTo>
                  <a:lnTo>
                    <a:pt x="830" y="112"/>
                  </a:lnTo>
                  <a:lnTo>
                    <a:pt x="844" y="82"/>
                  </a:lnTo>
                  <a:lnTo>
                    <a:pt x="857" y="59"/>
                  </a:lnTo>
                  <a:lnTo>
                    <a:pt x="861" y="62"/>
                  </a:lnTo>
                  <a:lnTo>
                    <a:pt x="866" y="65"/>
                  </a:lnTo>
                  <a:lnTo>
                    <a:pt x="866" y="92"/>
                  </a:lnTo>
                  <a:lnTo>
                    <a:pt x="872" y="92"/>
                  </a:lnTo>
                  <a:lnTo>
                    <a:pt x="874" y="116"/>
                  </a:lnTo>
                  <a:lnTo>
                    <a:pt x="867" y="127"/>
                  </a:lnTo>
                  <a:lnTo>
                    <a:pt x="849" y="145"/>
                  </a:lnTo>
                  <a:lnTo>
                    <a:pt x="846" y="149"/>
                  </a:lnTo>
                  <a:lnTo>
                    <a:pt x="848" y="148"/>
                  </a:lnTo>
                  <a:lnTo>
                    <a:pt x="861" y="142"/>
                  </a:lnTo>
                  <a:lnTo>
                    <a:pt x="875" y="144"/>
                  </a:lnTo>
                  <a:lnTo>
                    <a:pt x="876" y="160"/>
                  </a:lnTo>
                  <a:lnTo>
                    <a:pt x="876" y="161"/>
                  </a:lnTo>
                  <a:lnTo>
                    <a:pt x="876" y="174"/>
                  </a:lnTo>
                  <a:lnTo>
                    <a:pt x="876" y="186"/>
                  </a:lnTo>
                  <a:lnTo>
                    <a:pt x="876" y="191"/>
                  </a:lnTo>
                  <a:lnTo>
                    <a:pt x="876" y="215"/>
                  </a:lnTo>
                  <a:lnTo>
                    <a:pt x="876" y="221"/>
                  </a:lnTo>
                  <a:lnTo>
                    <a:pt x="883" y="213"/>
                  </a:lnTo>
                  <a:lnTo>
                    <a:pt x="885" y="202"/>
                  </a:lnTo>
                  <a:lnTo>
                    <a:pt x="886" y="202"/>
                  </a:lnTo>
                  <a:lnTo>
                    <a:pt x="893" y="201"/>
                  </a:lnTo>
                  <a:lnTo>
                    <a:pt x="897" y="185"/>
                  </a:lnTo>
                  <a:lnTo>
                    <a:pt x="904" y="185"/>
                  </a:lnTo>
                  <a:lnTo>
                    <a:pt x="912" y="185"/>
                  </a:lnTo>
                  <a:lnTo>
                    <a:pt x="919" y="179"/>
                  </a:lnTo>
                  <a:lnTo>
                    <a:pt x="906" y="164"/>
                  </a:lnTo>
                  <a:lnTo>
                    <a:pt x="911" y="157"/>
                  </a:lnTo>
                  <a:lnTo>
                    <a:pt x="905" y="157"/>
                  </a:lnTo>
                  <a:lnTo>
                    <a:pt x="912" y="145"/>
                  </a:lnTo>
                  <a:lnTo>
                    <a:pt x="915" y="145"/>
                  </a:lnTo>
                  <a:lnTo>
                    <a:pt x="927" y="149"/>
                  </a:lnTo>
                  <a:lnTo>
                    <a:pt x="930" y="149"/>
                  </a:lnTo>
                  <a:lnTo>
                    <a:pt x="930" y="146"/>
                  </a:lnTo>
                  <a:lnTo>
                    <a:pt x="928" y="144"/>
                  </a:lnTo>
                  <a:lnTo>
                    <a:pt x="913" y="137"/>
                  </a:lnTo>
                  <a:lnTo>
                    <a:pt x="915" y="133"/>
                  </a:lnTo>
                  <a:lnTo>
                    <a:pt x="917" y="127"/>
                  </a:lnTo>
                  <a:lnTo>
                    <a:pt x="917" y="125"/>
                  </a:lnTo>
                  <a:lnTo>
                    <a:pt x="908" y="120"/>
                  </a:lnTo>
                  <a:lnTo>
                    <a:pt x="911" y="108"/>
                  </a:lnTo>
                  <a:lnTo>
                    <a:pt x="927" y="110"/>
                  </a:lnTo>
                  <a:lnTo>
                    <a:pt x="930" y="103"/>
                  </a:lnTo>
                  <a:lnTo>
                    <a:pt x="923" y="100"/>
                  </a:lnTo>
                  <a:lnTo>
                    <a:pt x="921" y="86"/>
                  </a:lnTo>
                  <a:lnTo>
                    <a:pt x="938" y="86"/>
                  </a:lnTo>
                  <a:lnTo>
                    <a:pt x="957" y="86"/>
                  </a:lnTo>
                  <a:lnTo>
                    <a:pt x="947" y="82"/>
                  </a:lnTo>
                  <a:lnTo>
                    <a:pt x="936" y="78"/>
                  </a:lnTo>
                  <a:lnTo>
                    <a:pt x="935" y="71"/>
                  </a:lnTo>
                  <a:lnTo>
                    <a:pt x="927" y="58"/>
                  </a:lnTo>
                  <a:lnTo>
                    <a:pt x="916" y="69"/>
                  </a:lnTo>
                  <a:lnTo>
                    <a:pt x="904" y="59"/>
                  </a:lnTo>
                  <a:lnTo>
                    <a:pt x="902" y="50"/>
                  </a:lnTo>
                  <a:lnTo>
                    <a:pt x="917" y="54"/>
                  </a:lnTo>
                  <a:lnTo>
                    <a:pt x="915" y="44"/>
                  </a:lnTo>
                  <a:lnTo>
                    <a:pt x="906" y="39"/>
                  </a:lnTo>
                  <a:lnTo>
                    <a:pt x="908" y="30"/>
                  </a:lnTo>
                  <a:lnTo>
                    <a:pt x="927" y="33"/>
                  </a:lnTo>
                  <a:lnTo>
                    <a:pt x="936" y="50"/>
                  </a:lnTo>
                  <a:lnTo>
                    <a:pt x="938" y="29"/>
                  </a:lnTo>
                  <a:lnTo>
                    <a:pt x="928" y="21"/>
                  </a:lnTo>
                  <a:lnTo>
                    <a:pt x="928" y="10"/>
                  </a:lnTo>
                  <a:lnTo>
                    <a:pt x="932" y="7"/>
                  </a:lnTo>
                  <a:lnTo>
                    <a:pt x="935" y="2"/>
                  </a:lnTo>
                  <a:lnTo>
                    <a:pt x="936" y="2"/>
                  </a:lnTo>
                  <a:lnTo>
                    <a:pt x="947" y="5"/>
                  </a:lnTo>
                  <a:lnTo>
                    <a:pt x="945" y="18"/>
                  </a:lnTo>
                  <a:lnTo>
                    <a:pt x="951" y="14"/>
                  </a:lnTo>
                  <a:lnTo>
                    <a:pt x="954" y="18"/>
                  </a:lnTo>
                  <a:lnTo>
                    <a:pt x="957" y="20"/>
                  </a:lnTo>
                  <a:lnTo>
                    <a:pt x="969" y="7"/>
                  </a:lnTo>
                  <a:lnTo>
                    <a:pt x="975" y="13"/>
                  </a:lnTo>
                  <a:lnTo>
                    <a:pt x="983" y="2"/>
                  </a:lnTo>
                  <a:lnTo>
                    <a:pt x="983" y="0"/>
                  </a:lnTo>
                  <a:lnTo>
                    <a:pt x="991" y="5"/>
                  </a:lnTo>
                  <a:lnTo>
                    <a:pt x="991" y="6"/>
                  </a:lnTo>
                  <a:lnTo>
                    <a:pt x="987" y="15"/>
                  </a:lnTo>
                  <a:lnTo>
                    <a:pt x="988" y="30"/>
                  </a:lnTo>
                  <a:lnTo>
                    <a:pt x="998" y="21"/>
                  </a:lnTo>
                  <a:lnTo>
                    <a:pt x="1015" y="21"/>
                  </a:lnTo>
                  <a:lnTo>
                    <a:pt x="1018" y="35"/>
                  </a:lnTo>
                  <a:lnTo>
                    <a:pt x="1013" y="51"/>
                  </a:lnTo>
                  <a:lnTo>
                    <a:pt x="1017" y="52"/>
                  </a:lnTo>
                  <a:lnTo>
                    <a:pt x="1014" y="66"/>
                  </a:lnTo>
                  <a:lnTo>
                    <a:pt x="1002" y="69"/>
                  </a:lnTo>
                  <a:lnTo>
                    <a:pt x="1007" y="74"/>
                  </a:lnTo>
                  <a:lnTo>
                    <a:pt x="990" y="81"/>
                  </a:lnTo>
                  <a:lnTo>
                    <a:pt x="981" y="77"/>
                  </a:lnTo>
                  <a:lnTo>
                    <a:pt x="969" y="84"/>
                  </a:lnTo>
                  <a:lnTo>
                    <a:pt x="968" y="89"/>
                  </a:lnTo>
                  <a:lnTo>
                    <a:pt x="966" y="96"/>
                  </a:lnTo>
                  <a:lnTo>
                    <a:pt x="979" y="90"/>
                  </a:lnTo>
                  <a:lnTo>
                    <a:pt x="994" y="92"/>
                  </a:lnTo>
                  <a:lnTo>
                    <a:pt x="996" y="96"/>
                  </a:lnTo>
                  <a:lnTo>
                    <a:pt x="987" y="108"/>
                  </a:lnTo>
                  <a:lnTo>
                    <a:pt x="981" y="118"/>
                  </a:lnTo>
                  <a:lnTo>
                    <a:pt x="970" y="127"/>
                  </a:lnTo>
                  <a:lnTo>
                    <a:pt x="961" y="134"/>
                  </a:lnTo>
                  <a:lnTo>
                    <a:pt x="960" y="134"/>
                  </a:lnTo>
                  <a:lnTo>
                    <a:pt x="964" y="134"/>
                  </a:lnTo>
                  <a:lnTo>
                    <a:pt x="970" y="134"/>
                  </a:lnTo>
                  <a:lnTo>
                    <a:pt x="991" y="120"/>
                  </a:lnTo>
                  <a:lnTo>
                    <a:pt x="1003" y="108"/>
                  </a:lnTo>
                  <a:lnTo>
                    <a:pt x="1011" y="96"/>
                  </a:lnTo>
                  <a:lnTo>
                    <a:pt x="1013" y="99"/>
                  </a:lnTo>
                  <a:lnTo>
                    <a:pt x="1017" y="112"/>
                  </a:lnTo>
                  <a:lnTo>
                    <a:pt x="1013" y="130"/>
                  </a:lnTo>
                  <a:lnTo>
                    <a:pt x="1000" y="146"/>
                  </a:lnTo>
                  <a:lnTo>
                    <a:pt x="991" y="157"/>
                  </a:lnTo>
                  <a:lnTo>
                    <a:pt x="987" y="165"/>
                  </a:lnTo>
                  <a:lnTo>
                    <a:pt x="985" y="170"/>
                  </a:lnTo>
                  <a:lnTo>
                    <a:pt x="990" y="176"/>
                  </a:lnTo>
                  <a:lnTo>
                    <a:pt x="994" y="165"/>
                  </a:lnTo>
                  <a:lnTo>
                    <a:pt x="996" y="161"/>
                  </a:lnTo>
                  <a:lnTo>
                    <a:pt x="1007" y="157"/>
                  </a:lnTo>
                  <a:lnTo>
                    <a:pt x="1010" y="157"/>
                  </a:lnTo>
                  <a:lnTo>
                    <a:pt x="1013" y="157"/>
                  </a:lnTo>
                  <a:lnTo>
                    <a:pt x="1010" y="161"/>
                  </a:lnTo>
                  <a:lnTo>
                    <a:pt x="1005" y="171"/>
                  </a:lnTo>
                  <a:lnTo>
                    <a:pt x="1009" y="174"/>
                  </a:lnTo>
                  <a:lnTo>
                    <a:pt x="1015" y="164"/>
                  </a:lnTo>
                  <a:lnTo>
                    <a:pt x="1015" y="161"/>
                  </a:lnTo>
                  <a:lnTo>
                    <a:pt x="1022" y="149"/>
                  </a:lnTo>
                  <a:lnTo>
                    <a:pt x="1033" y="148"/>
                  </a:lnTo>
                  <a:lnTo>
                    <a:pt x="1024" y="165"/>
                  </a:lnTo>
                  <a:lnTo>
                    <a:pt x="1022" y="189"/>
                  </a:lnTo>
                  <a:lnTo>
                    <a:pt x="1022" y="206"/>
                  </a:lnTo>
                  <a:lnTo>
                    <a:pt x="1025" y="216"/>
                  </a:lnTo>
                  <a:lnTo>
                    <a:pt x="1028" y="232"/>
                  </a:lnTo>
                  <a:lnTo>
                    <a:pt x="1035" y="234"/>
                  </a:lnTo>
                  <a:lnTo>
                    <a:pt x="1035" y="232"/>
                  </a:lnTo>
                  <a:lnTo>
                    <a:pt x="1032" y="223"/>
                  </a:lnTo>
                  <a:lnTo>
                    <a:pt x="1030" y="215"/>
                  </a:lnTo>
                  <a:lnTo>
                    <a:pt x="1029" y="212"/>
                  </a:lnTo>
                  <a:lnTo>
                    <a:pt x="1029" y="200"/>
                  </a:lnTo>
                  <a:lnTo>
                    <a:pt x="1029" y="195"/>
                  </a:lnTo>
                  <a:lnTo>
                    <a:pt x="1028" y="180"/>
                  </a:lnTo>
                  <a:lnTo>
                    <a:pt x="1032" y="172"/>
                  </a:lnTo>
                  <a:lnTo>
                    <a:pt x="1033" y="160"/>
                  </a:lnTo>
                  <a:lnTo>
                    <a:pt x="1037" y="153"/>
                  </a:lnTo>
                  <a:lnTo>
                    <a:pt x="1045" y="161"/>
                  </a:lnTo>
                  <a:lnTo>
                    <a:pt x="1045" y="157"/>
                  </a:lnTo>
                  <a:lnTo>
                    <a:pt x="1045" y="153"/>
                  </a:lnTo>
                  <a:lnTo>
                    <a:pt x="1045" y="152"/>
                  </a:lnTo>
                  <a:lnTo>
                    <a:pt x="1047" y="145"/>
                  </a:lnTo>
                  <a:lnTo>
                    <a:pt x="1045" y="145"/>
                  </a:lnTo>
                  <a:lnTo>
                    <a:pt x="1035" y="141"/>
                  </a:lnTo>
                  <a:lnTo>
                    <a:pt x="1035" y="127"/>
                  </a:lnTo>
                  <a:lnTo>
                    <a:pt x="1036" y="116"/>
                  </a:lnTo>
                  <a:lnTo>
                    <a:pt x="1035" y="104"/>
                  </a:lnTo>
                  <a:lnTo>
                    <a:pt x="1035" y="103"/>
                  </a:lnTo>
                  <a:lnTo>
                    <a:pt x="1041" y="10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226" name="Freeform 43"/>
            <p:cNvSpPr>
              <a:spLocks/>
            </p:cNvSpPr>
            <p:nvPr/>
          </p:nvSpPr>
          <p:spPr bwMode="auto">
            <a:xfrm>
              <a:off x="4993" y="431"/>
              <a:ext cx="257" cy="311"/>
            </a:xfrm>
            <a:custGeom>
              <a:avLst/>
              <a:gdLst>
                <a:gd name="T0" fmla="*/ 7 w 257"/>
                <a:gd name="T1" fmla="*/ 59 h 311"/>
                <a:gd name="T2" fmla="*/ 9 w 257"/>
                <a:gd name="T3" fmla="*/ 11 h 311"/>
                <a:gd name="T4" fmla="*/ 48 w 257"/>
                <a:gd name="T5" fmla="*/ 4 h 311"/>
                <a:gd name="T6" fmla="*/ 60 w 257"/>
                <a:gd name="T7" fmla="*/ 29 h 311"/>
                <a:gd name="T8" fmla="*/ 75 w 257"/>
                <a:gd name="T9" fmla="*/ 42 h 311"/>
                <a:gd name="T10" fmla="*/ 105 w 257"/>
                <a:gd name="T11" fmla="*/ 23 h 311"/>
                <a:gd name="T12" fmla="*/ 114 w 257"/>
                <a:gd name="T13" fmla="*/ 42 h 311"/>
                <a:gd name="T14" fmla="*/ 143 w 257"/>
                <a:gd name="T15" fmla="*/ 29 h 311"/>
                <a:gd name="T16" fmla="*/ 159 w 257"/>
                <a:gd name="T17" fmla="*/ 44 h 311"/>
                <a:gd name="T18" fmla="*/ 143 w 257"/>
                <a:gd name="T19" fmla="*/ 72 h 311"/>
                <a:gd name="T20" fmla="*/ 188 w 257"/>
                <a:gd name="T21" fmla="*/ 60 h 311"/>
                <a:gd name="T22" fmla="*/ 206 w 257"/>
                <a:gd name="T23" fmla="*/ 79 h 311"/>
                <a:gd name="T24" fmla="*/ 233 w 257"/>
                <a:gd name="T25" fmla="*/ 86 h 311"/>
                <a:gd name="T26" fmla="*/ 241 w 257"/>
                <a:gd name="T27" fmla="*/ 109 h 311"/>
                <a:gd name="T28" fmla="*/ 199 w 257"/>
                <a:gd name="T29" fmla="*/ 136 h 311"/>
                <a:gd name="T30" fmla="*/ 191 w 257"/>
                <a:gd name="T31" fmla="*/ 161 h 311"/>
                <a:gd name="T32" fmla="*/ 178 w 257"/>
                <a:gd name="T33" fmla="*/ 185 h 311"/>
                <a:gd name="T34" fmla="*/ 127 w 257"/>
                <a:gd name="T35" fmla="*/ 196 h 311"/>
                <a:gd name="T36" fmla="*/ 91 w 257"/>
                <a:gd name="T37" fmla="*/ 194 h 311"/>
                <a:gd name="T38" fmla="*/ 49 w 257"/>
                <a:gd name="T39" fmla="*/ 188 h 311"/>
                <a:gd name="T40" fmla="*/ 38 w 257"/>
                <a:gd name="T41" fmla="*/ 190 h 311"/>
                <a:gd name="T42" fmla="*/ 45 w 257"/>
                <a:gd name="T43" fmla="*/ 194 h 311"/>
                <a:gd name="T44" fmla="*/ 42 w 257"/>
                <a:gd name="T45" fmla="*/ 209 h 311"/>
                <a:gd name="T46" fmla="*/ 61 w 257"/>
                <a:gd name="T47" fmla="*/ 207 h 311"/>
                <a:gd name="T48" fmla="*/ 75 w 257"/>
                <a:gd name="T49" fmla="*/ 211 h 311"/>
                <a:gd name="T50" fmla="*/ 106 w 257"/>
                <a:gd name="T51" fmla="*/ 218 h 311"/>
                <a:gd name="T52" fmla="*/ 140 w 257"/>
                <a:gd name="T53" fmla="*/ 224 h 311"/>
                <a:gd name="T54" fmla="*/ 124 w 257"/>
                <a:gd name="T55" fmla="*/ 250 h 311"/>
                <a:gd name="T56" fmla="*/ 135 w 257"/>
                <a:gd name="T57" fmla="*/ 240 h 311"/>
                <a:gd name="T58" fmla="*/ 158 w 257"/>
                <a:gd name="T59" fmla="*/ 252 h 311"/>
                <a:gd name="T60" fmla="*/ 153 w 257"/>
                <a:gd name="T61" fmla="*/ 274 h 311"/>
                <a:gd name="T62" fmla="*/ 143 w 257"/>
                <a:gd name="T63" fmla="*/ 293 h 311"/>
                <a:gd name="T64" fmla="*/ 146 w 257"/>
                <a:gd name="T65" fmla="*/ 305 h 311"/>
                <a:gd name="T66" fmla="*/ 153 w 257"/>
                <a:gd name="T67" fmla="*/ 299 h 311"/>
                <a:gd name="T68" fmla="*/ 172 w 257"/>
                <a:gd name="T69" fmla="*/ 278 h 311"/>
                <a:gd name="T70" fmla="*/ 191 w 257"/>
                <a:gd name="T71" fmla="*/ 265 h 311"/>
                <a:gd name="T72" fmla="*/ 178 w 257"/>
                <a:gd name="T73" fmla="*/ 286 h 311"/>
                <a:gd name="T74" fmla="*/ 191 w 257"/>
                <a:gd name="T75" fmla="*/ 307 h 311"/>
                <a:gd name="T76" fmla="*/ 187 w 257"/>
                <a:gd name="T77" fmla="*/ 286 h 311"/>
                <a:gd name="T78" fmla="*/ 202 w 257"/>
                <a:gd name="T79" fmla="*/ 289 h 311"/>
                <a:gd name="T80" fmla="*/ 200 w 257"/>
                <a:gd name="T81" fmla="*/ 273 h 311"/>
                <a:gd name="T82" fmla="*/ 203 w 257"/>
                <a:gd name="T83" fmla="*/ 260 h 311"/>
                <a:gd name="T84" fmla="*/ 207 w 257"/>
                <a:gd name="T85" fmla="*/ 235 h 311"/>
                <a:gd name="T86" fmla="*/ 222 w 257"/>
                <a:gd name="T87" fmla="*/ 263 h 311"/>
                <a:gd name="T88" fmla="*/ 218 w 257"/>
                <a:gd name="T89" fmla="*/ 284 h 311"/>
                <a:gd name="T90" fmla="*/ 227 w 257"/>
                <a:gd name="T91" fmla="*/ 266 h 311"/>
                <a:gd name="T92" fmla="*/ 227 w 257"/>
                <a:gd name="T93" fmla="*/ 240 h 311"/>
                <a:gd name="T94" fmla="*/ 248 w 257"/>
                <a:gd name="T95" fmla="*/ 241 h 3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57" h="311">
                  <a:moveTo>
                    <a:pt x="5" y="60"/>
                  </a:moveTo>
                  <a:lnTo>
                    <a:pt x="7" y="60"/>
                  </a:lnTo>
                  <a:lnTo>
                    <a:pt x="8" y="60"/>
                  </a:lnTo>
                  <a:lnTo>
                    <a:pt x="7" y="59"/>
                  </a:lnTo>
                  <a:lnTo>
                    <a:pt x="1" y="53"/>
                  </a:lnTo>
                  <a:lnTo>
                    <a:pt x="0" y="44"/>
                  </a:lnTo>
                  <a:lnTo>
                    <a:pt x="4" y="29"/>
                  </a:lnTo>
                  <a:lnTo>
                    <a:pt x="9" y="11"/>
                  </a:lnTo>
                  <a:lnTo>
                    <a:pt x="11" y="8"/>
                  </a:lnTo>
                  <a:lnTo>
                    <a:pt x="30" y="0"/>
                  </a:lnTo>
                  <a:lnTo>
                    <a:pt x="39" y="4"/>
                  </a:lnTo>
                  <a:lnTo>
                    <a:pt x="48" y="4"/>
                  </a:lnTo>
                  <a:lnTo>
                    <a:pt x="50" y="4"/>
                  </a:lnTo>
                  <a:lnTo>
                    <a:pt x="54" y="12"/>
                  </a:lnTo>
                  <a:lnTo>
                    <a:pt x="67" y="15"/>
                  </a:lnTo>
                  <a:lnTo>
                    <a:pt x="60" y="29"/>
                  </a:lnTo>
                  <a:lnTo>
                    <a:pt x="71" y="30"/>
                  </a:lnTo>
                  <a:lnTo>
                    <a:pt x="64" y="44"/>
                  </a:lnTo>
                  <a:lnTo>
                    <a:pt x="63" y="52"/>
                  </a:lnTo>
                  <a:lnTo>
                    <a:pt x="75" y="42"/>
                  </a:lnTo>
                  <a:lnTo>
                    <a:pt x="84" y="35"/>
                  </a:lnTo>
                  <a:lnTo>
                    <a:pt x="97" y="26"/>
                  </a:lnTo>
                  <a:lnTo>
                    <a:pt x="102" y="25"/>
                  </a:lnTo>
                  <a:lnTo>
                    <a:pt x="105" y="23"/>
                  </a:lnTo>
                  <a:lnTo>
                    <a:pt x="109" y="35"/>
                  </a:lnTo>
                  <a:lnTo>
                    <a:pt x="102" y="56"/>
                  </a:lnTo>
                  <a:lnTo>
                    <a:pt x="112" y="49"/>
                  </a:lnTo>
                  <a:lnTo>
                    <a:pt x="114" y="42"/>
                  </a:lnTo>
                  <a:lnTo>
                    <a:pt x="121" y="31"/>
                  </a:lnTo>
                  <a:lnTo>
                    <a:pt x="123" y="23"/>
                  </a:lnTo>
                  <a:lnTo>
                    <a:pt x="136" y="26"/>
                  </a:lnTo>
                  <a:lnTo>
                    <a:pt x="143" y="29"/>
                  </a:lnTo>
                  <a:lnTo>
                    <a:pt x="138" y="37"/>
                  </a:lnTo>
                  <a:lnTo>
                    <a:pt x="146" y="37"/>
                  </a:lnTo>
                  <a:lnTo>
                    <a:pt x="154" y="41"/>
                  </a:lnTo>
                  <a:lnTo>
                    <a:pt x="159" y="44"/>
                  </a:lnTo>
                  <a:lnTo>
                    <a:pt x="153" y="55"/>
                  </a:lnTo>
                  <a:lnTo>
                    <a:pt x="144" y="63"/>
                  </a:lnTo>
                  <a:lnTo>
                    <a:pt x="138" y="68"/>
                  </a:lnTo>
                  <a:lnTo>
                    <a:pt x="143" y="72"/>
                  </a:lnTo>
                  <a:lnTo>
                    <a:pt x="146" y="74"/>
                  </a:lnTo>
                  <a:lnTo>
                    <a:pt x="170" y="60"/>
                  </a:lnTo>
                  <a:lnTo>
                    <a:pt x="184" y="53"/>
                  </a:lnTo>
                  <a:lnTo>
                    <a:pt x="188" y="60"/>
                  </a:lnTo>
                  <a:lnTo>
                    <a:pt x="188" y="64"/>
                  </a:lnTo>
                  <a:lnTo>
                    <a:pt x="197" y="65"/>
                  </a:lnTo>
                  <a:lnTo>
                    <a:pt x="202" y="70"/>
                  </a:lnTo>
                  <a:lnTo>
                    <a:pt x="206" y="79"/>
                  </a:lnTo>
                  <a:lnTo>
                    <a:pt x="211" y="78"/>
                  </a:lnTo>
                  <a:lnTo>
                    <a:pt x="222" y="70"/>
                  </a:lnTo>
                  <a:lnTo>
                    <a:pt x="230" y="78"/>
                  </a:lnTo>
                  <a:lnTo>
                    <a:pt x="233" y="86"/>
                  </a:lnTo>
                  <a:lnTo>
                    <a:pt x="236" y="91"/>
                  </a:lnTo>
                  <a:lnTo>
                    <a:pt x="237" y="95"/>
                  </a:lnTo>
                  <a:lnTo>
                    <a:pt x="241" y="106"/>
                  </a:lnTo>
                  <a:lnTo>
                    <a:pt x="241" y="109"/>
                  </a:lnTo>
                  <a:lnTo>
                    <a:pt x="236" y="117"/>
                  </a:lnTo>
                  <a:lnTo>
                    <a:pt x="230" y="120"/>
                  </a:lnTo>
                  <a:lnTo>
                    <a:pt x="214" y="128"/>
                  </a:lnTo>
                  <a:lnTo>
                    <a:pt x="199" y="136"/>
                  </a:lnTo>
                  <a:lnTo>
                    <a:pt x="199" y="146"/>
                  </a:lnTo>
                  <a:lnTo>
                    <a:pt x="197" y="146"/>
                  </a:lnTo>
                  <a:lnTo>
                    <a:pt x="188" y="151"/>
                  </a:lnTo>
                  <a:lnTo>
                    <a:pt x="191" y="161"/>
                  </a:lnTo>
                  <a:lnTo>
                    <a:pt x="185" y="170"/>
                  </a:lnTo>
                  <a:lnTo>
                    <a:pt x="178" y="175"/>
                  </a:lnTo>
                  <a:lnTo>
                    <a:pt x="173" y="180"/>
                  </a:lnTo>
                  <a:lnTo>
                    <a:pt x="178" y="185"/>
                  </a:lnTo>
                  <a:lnTo>
                    <a:pt x="166" y="190"/>
                  </a:lnTo>
                  <a:lnTo>
                    <a:pt x="146" y="198"/>
                  </a:lnTo>
                  <a:lnTo>
                    <a:pt x="143" y="196"/>
                  </a:lnTo>
                  <a:lnTo>
                    <a:pt x="127" y="196"/>
                  </a:lnTo>
                  <a:lnTo>
                    <a:pt x="110" y="195"/>
                  </a:lnTo>
                  <a:lnTo>
                    <a:pt x="109" y="195"/>
                  </a:lnTo>
                  <a:lnTo>
                    <a:pt x="95" y="194"/>
                  </a:lnTo>
                  <a:lnTo>
                    <a:pt x="91" y="194"/>
                  </a:lnTo>
                  <a:lnTo>
                    <a:pt x="88" y="194"/>
                  </a:lnTo>
                  <a:lnTo>
                    <a:pt x="80" y="194"/>
                  </a:lnTo>
                  <a:lnTo>
                    <a:pt x="63" y="192"/>
                  </a:lnTo>
                  <a:lnTo>
                    <a:pt x="49" y="188"/>
                  </a:lnTo>
                  <a:lnTo>
                    <a:pt x="46" y="187"/>
                  </a:lnTo>
                  <a:lnTo>
                    <a:pt x="45" y="188"/>
                  </a:lnTo>
                  <a:lnTo>
                    <a:pt x="39" y="190"/>
                  </a:lnTo>
                  <a:lnTo>
                    <a:pt x="38" y="190"/>
                  </a:lnTo>
                  <a:lnTo>
                    <a:pt x="33" y="192"/>
                  </a:lnTo>
                  <a:lnTo>
                    <a:pt x="35" y="196"/>
                  </a:lnTo>
                  <a:lnTo>
                    <a:pt x="38" y="195"/>
                  </a:lnTo>
                  <a:lnTo>
                    <a:pt x="45" y="194"/>
                  </a:lnTo>
                  <a:lnTo>
                    <a:pt x="49" y="192"/>
                  </a:lnTo>
                  <a:lnTo>
                    <a:pt x="45" y="200"/>
                  </a:lnTo>
                  <a:lnTo>
                    <a:pt x="39" y="206"/>
                  </a:lnTo>
                  <a:lnTo>
                    <a:pt x="42" y="209"/>
                  </a:lnTo>
                  <a:lnTo>
                    <a:pt x="46" y="210"/>
                  </a:lnTo>
                  <a:lnTo>
                    <a:pt x="54" y="206"/>
                  </a:lnTo>
                  <a:lnTo>
                    <a:pt x="60" y="206"/>
                  </a:lnTo>
                  <a:lnTo>
                    <a:pt x="61" y="207"/>
                  </a:lnTo>
                  <a:lnTo>
                    <a:pt x="54" y="210"/>
                  </a:lnTo>
                  <a:lnTo>
                    <a:pt x="58" y="213"/>
                  </a:lnTo>
                  <a:lnTo>
                    <a:pt x="64" y="211"/>
                  </a:lnTo>
                  <a:lnTo>
                    <a:pt x="75" y="211"/>
                  </a:lnTo>
                  <a:lnTo>
                    <a:pt x="84" y="211"/>
                  </a:lnTo>
                  <a:lnTo>
                    <a:pt x="93" y="213"/>
                  </a:lnTo>
                  <a:lnTo>
                    <a:pt x="95" y="220"/>
                  </a:lnTo>
                  <a:lnTo>
                    <a:pt x="106" y="218"/>
                  </a:lnTo>
                  <a:lnTo>
                    <a:pt x="110" y="218"/>
                  </a:lnTo>
                  <a:lnTo>
                    <a:pt x="120" y="217"/>
                  </a:lnTo>
                  <a:lnTo>
                    <a:pt x="129" y="220"/>
                  </a:lnTo>
                  <a:lnTo>
                    <a:pt x="140" y="224"/>
                  </a:lnTo>
                  <a:lnTo>
                    <a:pt x="133" y="233"/>
                  </a:lnTo>
                  <a:lnTo>
                    <a:pt x="125" y="241"/>
                  </a:lnTo>
                  <a:lnTo>
                    <a:pt x="124" y="248"/>
                  </a:lnTo>
                  <a:lnTo>
                    <a:pt x="124" y="250"/>
                  </a:lnTo>
                  <a:lnTo>
                    <a:pt x="124" y="258"/>
                  </a:lnTo>
                  <a:lnTo>
                    <a:pt x="129" y="256"/>
                  </a:lnTo>
                  <a:lnTo>
                    <a:pt x="131" y="255"/>
                  </a:lnTo>
                  <a:lnTo>
                    <a:pt x="135" y="240"/>
                  </a:lnTo>
                  <a:lnTo>
                    <a:pt x="143" y="237"/>
                  </a:lnTo>
                  <a:lnTo>
                    <a:pt x="148" y="237"/>
                  </a:lnTo>
                  <a:lnTo>
                    <a:pt x="155" y="240"/>
                  </a:lnTo>
                  <a:lnTo>
                    <a:pt x="158" y="252"/>
                  </a:lnTo>
                  <a:lnTo>
                    <a:pt x="157" y="262"/>
                  </a:lnTo>
                  <a:lnTo>
                    <a:pt x="155" y="266"/>
                  </a:lnTo>
                  <a:lnTo>
                    <a:pt x="154" y="270"/>
                  </a:lnTo>
                  <a:lnTo>
                    <a:pt x="153" y="274"/>
                  </a:lnTo>
                  <a:lnTo>
                    <a:pt x="150" y="285"/>
                  </a:lnTo>
                  <a:lnTo>
                    <a:pt x="148" y="289"/>
                  </a:lnTo>
                  <a:lnTo>
                    <a:pt x="147" y="290"/>
                  </a:lnTo>
                  <a:lnTo>
                    <a:pt x="143" y="293"/>
                  </a:lnTo>
                  <a:lnTo>
                    <a:pt x="138" y="297"/>
                  </a:lnTo>
                  <a:lnTo>
                    <a:pt x="143" y="299"/>
                  </a:lnTo>
                  <a:lnTo>
                    <a:pt x="144" y="299"/>
                  </a:lnTo>
                  <a:lnTo>
                    <a:pt x="146" y="305"/>
                  </a:lnTo>
                  <a:lnTo>
                    <a:pt x="146" y="307"/>
                  </a:lnTo>
                  <a:lnTo>
                    <a:pt x="150" y="304"/>
                  </a:lnTo>
                  <a:lnTo>
                    <a:pt x="153" y="300"/>
                  </a:lnTo>
                  <a:lnTo>
                    <a:pt x="153" y="299"/>
                  </a:lnTo>
                  <a:lnTo>
                    <a:pt x="155" y="293"/>
                  </a:lnTo>
                  <a:lnTo>
                    <a:pt x="158" y="286"/>
                  </a:lnTo>
                  <a:lnTo>
                    <a:pt x="163" y="278"/>
                  </a:lnTo>
                  <a:lnTo>
                    <a:pt x="172" y="278"/>
                  </a:lnTo>
                  <a:lnTo>
                    <a:pt x="176" y="278"/>
                  </a:lnTo>
                  <a:lnTo>
                    <a:pt x="180" y="273"/>
                  </a:lnTo>
                  <a:lnTo>
                    <a:pt x="187" y="266"/>
                  </a:lnTo>
                  <a:lnTo>
                    <a:pt x="191" y="265"/>
                  </a:lnTo>
                  <a:lnTo>
                    <a:pt x="187" y="275"/>
                  </a:lnTo>
                  <a:lnTo>
                    <a:pt x="184" y="278"/>
                  </a:lnTo>
                  <a:lnTo>
                    <a:pt x="180" y="285"/>
                  </a:lnTo>
                  <a:lnTo>
                    <a:pt x="178" y="286"/>
                  </a:lnTo>
                  <a:lnTo>
                    <a:pt x="180" y="293"/>
                  </a:lnTo>
                  <a:lnTo>
                    <a:pt x="182" y="303"/>
                  </a:lnTo>
                  <a:lnTo>
                    <a:pt x="187" y="311"/>
                  </a:lnTo>
                  <a:lnTo>
                    <a:pt x="191" y="307"/>
                  </a:lnTo>
                  <a:lnTo>
                    <a:pt x="187" y="297"/>
                  </a:lnTo>
                  <a:lnTo>
                    <a:pt x="187" y="293"/>
                  </a:lnTo>
                  <a:lnTo>
                    <a:pt x="185" y="289"/>
                  </a:lnTo>
                  <a:lnTo>
                    <a:pt x="187" y="286"/>
                  </a:lnTo>
                  <a:lnTo>
                    <a:pt x="187" y="285"/>
                  </a:lnTo>
                  <a:lnTo>
                    <a:pt x="192" y="274"/>
                  </a:lnTo>
                  <a:lnTo>
                    <a:pt x="199" y="285"/>
                  </a:lnTo>
                  <a:lnTo>
                    <a:pt x="202" y="289"/>
                  </a:lnTo>
                  <a:lnTo>
                    <a:pt x="202" y="286"/>
                  </a:lnTo>
                  <a:lnTo>
                    <a:pt x="202" y="280"/>
                  </a:lnTo>
                  <a:lnTo>
                    <a:pt x="202" y="278"/>
                  </a:lnTo>
                  <a:lnTo>
                    <a:pt x="200" y="273"/>
                  </a:lnTo>
                  <a:lnTo>
                    <a:pt x="196" y="266"/>
                  </a:lnTo>
                  <a:lnTo>
                    <a:pt x="197" y="265"/>
                  </a:lnTo>
                  <a:lnTo>
                    <a:pt x="203" y="262"/>
                  </a:lnTo>
                  <a:lnTo>
                    <a:pt x="203" y="260"/>
                  </a:lnTo>
                  <a:lnTo>
                    <a:pt x="197" y="250"/>
                  </a:lnTo>
                  <a:lnTo>
                    <a:pt x="192" y="240"/>
                  </a:lnTo>
                  <a:lnTo>
                    <a:pt x="195" y="235"/>
                  </a:lnTo>
                  <a:lnTo>
                    <a:pt x="207" y="235"/>
                  </a:lnTo>
                  <a:lnTo>
                    <a:pt x="204" y="243"/>
                  </a:lnTo>
                  <a:lnTo>
                    <a:pt x="211" y="241"/>
                  </a:lnTo>
                  <a:lnTo>
                    <a:pt x="218" y="252"/>
                  </a:lnTo>
                  <a:lnTo>
                    <a:pt x="222" y="263"/>
                  </a:lnTo>
                  <a:lnTo>
                    <a:pt x="223" y="269"/>
                  </a:lnTo>
                  <a:lnTo>
                    <a:pt x="223" y="273"/>
                  </a:lnTo>
                  <a:lnTo>
                    <a:pt x="222" y="280"/>
                  </a:lnTo>
                  <a:lnTo>
                    <a:pt x="218" y="284"/>
                  </a:lnTo>
                  <a:lnTo>
                    <a:pt x="225" y="285"/>
                  </a:lnTo>
                  <a:lnTo>
                    <a:pt x="232" y="278"/>
                  </a:lnTo>
                  <a:lnTo>
                    <a:pt x="229" y="273"/>
                  </a:lnTo>
                  <a:lnTo>
                    <a:pt x="227" y="266"/>
                  </a:lnTo>
                  <a:lnTo>
                    <a:pt x="227" y="265"/>
                  </a:lnTo>
                  <a:lnTo>
                    <a:pt x="223" y="256"/>
                  </a:lnTo>
                  <a:lnTo>
                    <a:pt x="221" y="245"/>
                  </a:lnTo>
                  <a:lnTo>
                    <a:pt x="227" y="240"/>
                  </a:lnTo>
                  <a:lnTo>
                    <a:pt x="236" y="243"/>
                  </a:lnTo>
                  <a:lnTo>
                    <a:pt x="237" y="240"/>
                  </a:lnTo>
                  <a:lnTo>
                    <a:pt x="247" y="241"/>
                  </a:lnTo>
                  <a:lnTo>
                    <a:pt x="248" y="241"/>
                  </a:lnTo>
                  <a:lnTo>
                    <a:pt x="245" y="254"/>
                  </a:lnTo>
                  <a:lnTo>
                    <a:pt x="255" y="243"/>
                  </a:lnTo>
                  <a:lnTo>
                    <a:pt x="257" y="243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227" name="Freeform 44"/>
            <p:cNvSpPr>
              <a:spLocks/>
            </p:cNvSpPr>
            <p:nvPr/>
          </p:nvSpPr>
          <p:spPr bwMode="auto">
            <a:xfrm>
              <a:off x="3268" y="3681"/>
              <a:ext cx="13" cy="19"/>
            </a:xfrm>
            <a:custGeom>
              <a:avLst/>
              <a:gdLst>
                <a:gd name="T0" fmla="*/ 4 w 13"/>
                <a:gd name="T1" fmla="*/ 19 h 19"/>
                <a:gd name="T2" fmla="*/ 2 w 13"/>
                <a:gd name="T3" fmla="*/ 19 h 19"/>
                <a:gd name="T4" fmla="*/ 1 w 13"/>
                <a:gd name="T5" fmla="*/ 19 h 19"/>
                <a:gd name="T6" fmla="*/ 1 w 13"/>
                <a:gd name="T7" fmla="*/ 17 h 19"/>
                <a:gd name="T8" fmla="*/ 0 w 13"/>
                <a:gd name="T9" fmla="*/ 16 h 19"/>
                <a:gd name="T10" fmla="*/ 0 w 13"/>
                <a:gd name="T11" fmla="*/ 15 h 19"/>
                <a:gd name="T12" fmla="*/ 0 w 13"/>
                <a:gd name="T13" fmla="*/ 9 h 19"/>
                <a:gd name="T14" fmla="*/ 0 w 13"/>
                <a:gd name="T15" fmla="*/ 8 h 19"/>
                <a:gd name="T16" fmla="*/ 0 w 13"/>
                <a:gd name="T17" fmla="*/ 2 h 19"/>
                <a:gd name="T18" fmla="*/ 4 w 13"/>
                <a:gd name="T19" fmla="*/ 1 h 19"/>
                <a:gd name="T20" fmla="*/ 5 w 13"/>
                <a:gd name="T21" fmla="*/ 0 h 19"/>
                <a:gd name="T22" fmla="*/ 5 w 13"/>
                <a:gd name="T23" fmla="*/ 1 h 19"/>
                <a:gd name="T24" fmla="*/ 6 w 13"/>
                <a:gd name="T25" fmla="*/ 5 h 19"/>
                <a:gd name="T26" fmla="*/ 9 w 13"/>
                <a:gd name="T27" fmla="*/ 4 h 19"/>
                <a:gd name="T28" fmla="*/ 11 w 13"/>
                <a:gd name="T29" fmla="*/ 2 h 19"/>
                <a:gd name="T30" fmla="*/ 12 w 13"/>
                <a:gd name="T31" fmla="*/ 2 h 19"/>
                <a:gd name="T32" fmla="*/ 13 w 13"/>
                <a:gd name="T33" fmla="*/ 4 h 19"/>
                <a:gd name="T34" fmla="*/ 12 w 13"/>
                <a:gd name="T35" fmla="*/ 5 h 19"/>
                <a:gd name="T36" fmla="*/ 8 w 13"/>
                <a:gd name="T37" fmla="*/ 10 h 19"/>
                <a:gd name="T38" fmla="*/ 6 w 13"/>
                <a:gd name="T39" fmla="*/ 15 h 19"/>
                <a:gd name="T40" fmla="*/ 4 w 13"/>
                <a:gd name="T41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3" h="19">
                  <a:moveTo>
                    <a:pt x="4" y="19"/>
                  </a:moveTo>
                  <a:lnTo>
                    <a:pt x="2" y="19"/>
                  </a:lnTo>
                  <a:lnTo>
                    <a:pt x="1" y="19"/>
                  </a:lnTo>
                  <a:lnTo>
                    <a:pt x="1" y="17"/>
                  </a:lnTo>
                  <a:lnTo>
                    <a:pt x="0" y="16"/>
                  </a:lnTo>
                  <a:lnTo>
                    <a:pt x="0" y="15"/>
                  </a:lnTo>
                  <a:lnTo>
                    <a:pt x="0" y="9"/>
                  </a:lnTo>
                  <a:lnTo>
                    <a:pt x="0" y="8"/>
                  </a:lnTo>
                  <a:lnTo>
                    <a:pt x="0" y="2"/>
                  </a:lnTo>
                  <a:lnTo>
                    <a:pt x="4" y="1"/>
                  </a:lnTo>
                  <a:lnTo>
                    <a:pt x="5" y="0"/>
                  </a:lnTo>
                  <a:lnTo>
                    <a:pt x="5" y="1"/>
                  </a:lnTo>
                  <a:lnTo>
                    <a:pt x="6" y="5"/>
                  </a:lnTo>
                  <a:lnTo>
                    <a:pt x="9" y="4"/>
                  </a:lnTo>
                  <a:lnTo>
                    <a:pt x="11" y="2"/>
                  </a:lnTo>
                  <a:lnTo>
                    <a:pt x="12" y="2"/>
                  </a:lnTo>
                  <a:lnTo>
                    <a:pt x="13" y="4"/>
                  </a:lnTo>
                  <a:lnTo>
                    <a:pt x="12" y="5"/>
                  </a:lnTo>
                  <a:lnTo>
                    <a:pt x="8" y="10"/>
                  </a:lnTo>
                  <a:lnTo>
                    <a:pt x="6" y="15"/>
                  </a:lnTo>
                  <a:lnTo>
                    <a:pt x="4" y="19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228" name="Freeform 45"/>
            <p:cNvSpPr>
              <a:spLocks/>
            </p:cNvSpPr>
            <p:nvPr/>
          </p:nvSpPr>
          <p:spPr bwMode="auto">
            <a:xfrm>
              <a:off x="3247" y="3671"/>
              <a:ext cx="17" cy="25"/>
            </a:xfrm>
            <a:custGeom>
              <a:avLst/>
              <a:gdLst>
                <a:gd name="T0" fmla="*/ 17 w 17"/>
                <a:gd name="T1" fmla="*/ 25 h 25"/>
                <a:gd name="T2" fmla="*/ 15 w 17"/>
                <a:gd name="T3" fmla="*/ 23 h 25"/>
                <a:gd name="T4" fmla="*/ 0 w 17"/>
                <a:gd name="T5" fmla="*/ 12 h 25"/>
                <a:gd name="T6" fmla="*/ 0 w 17"/>
                <a:gd name="T7" fmla="*/ 5 h 25"/>
                <a:gd name="T8" fmla="*/ 3 w 17"/>
                <a:gd name="T9" fmla="*/ 0 h 25"/>
                <a:gd name="T10" fmla="*/ 4 w 17"/>
                <a:gd name="T11" fmla="*/ 0 h 25"/>
                <a:gd name="T12" fmla="*/ 14 w 17"/>
                <a:gd name="T13" fmla="*/ 7 h 25"/>
                <a:gd name="T14" fmla="*/ 15 w 17"/>
                <a:gd name="T15" fmla="*/ 12 h 25"/>
                <a:gd name="T16" fmla="*/ 17 w 17"/>
                <a:gd name="T17" fmla="*/ 22 h 25"/>
                <a:gd name="T18" fmla="*/ 17 w 17"/>
                <a:gd name="T19" fmla="*/ 2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" h="25">
                  <a:moveTo>
                    <a:pt x="17" y="25"/>
                  </a:moveTo>
                  <a:lnTo>
                    <a:pt x="15" y="23"/>
                  </a:lnTo>
                  <a:lnTo>
                    <a:pt x="0" y="12"/>
                  </a:lnTo>
                  <a:lnTo>
                    <a:pt x="0" y="5"/>
                  </a:lnTo>
                  <a:lnTo>
                    <a:pt x="3" y="0"/>
                  </a:lnTo>
                  <a:lnTo>
                    <a:pt x="4" y="0"/>
                  </a:lnTo>
                  <a:lnTo>
                    <a:pt x="14" y="7"/>
                  </a:lnTo>
                  <a:lnTo>
                    <a:pt x="15" y="12"/>
                  </a:lnTo>
                  <a:lnTo>
                    <a:pt x="17" y="22"/>
                  </a:lnTo>
                  <a:lnTo>
                    <a:pt x="17" y="25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229" name="Freeform 46"/>
            <p:cNvSpPr>
              <a:spLocks/>
            </p:cNvSpPr>
            <p:nvPr/>
          </p:nvSpPr>
          <p:spPr bwMode="auto">
            <a:xfrm>
              <a:off x="3182" y="3661"/>
              <a:ext cx="15" cy="24"/>
            </a:xfrm>
            <a:custGeom>
              <a:avLst/>
              <a:gdLst>
                <a:gd name="T0" fmla="*/ 7 w 15"/>
                <a:gd name="T1" fmla="*/ 24 h 24"/>
                <a:gd name="T2" fmla="*/ 3 w 15"/>
                <a:gd name="T3" fmla="*/ 22 h 24"/>
                <a:gd name="T4" fmla="*/ 1 w 15"/>
                <a:gd name="T5" fmla="*/ 15 h 24"/>
                <a:gd name="T6" fmla="*/ 0 w 15"/>
                <a:gd name="T7" fmla="*/ 9 h 24"/>
                <a:gd name="T8" fmla="*/ 1 w 15"/>
                <a:gd name="T9" fmla="*/ 6 h 24"/>
                <a:gd name="T10" fmla="*/ 3 w 15"/>
                <a:gd name="T11" fmla="*/ 3 h 24"/>
                <a:gd name="T12" fmla="*/ 3 w 15"/>
                <a:gd name="T13" fmla="*/ 2 h 24"/>
                <a:gd name="T14" fmla="*/ 3 w 15"/>
                <a:gd name="T15" fmla="*/ 0 h 24"/>
                <a:gd name="T16" fmla="*/ 9 w 15"/>
                <a:gd name="T17" fmla="*/ 0 h 24"/>
                <a:gd name="T18" fmla="*/ 9 w 15"/>
                <a:gd name="T19" fmla="*/ 9 h 24"/>
                <a:gd name="T20" fmla="*/ 11 w 15"/>
                <a:gd name="T21" fmla="*/ 13 h 24"/>
                <a:gd name="T22" fmla="*/ 13 w 15"/>
                <a:gd name="T23" fmla="*/ 17 h 24"/>
                <a:gd name="T24" fmla="*/ 15 w 15"/>
                <a:gd name="T25" fmla="*/ 20 h 24"/>
                <a:gd name="T26" fmla="*/ 12 w 15"/>
                <a:gd name="T27" fmla="*/ 22 h 24"/>
                <a:gd name="T28" fmla="*/ 11 w 15"/>
                <a:gd name="T29" fmla="*/ 22 h 24"/>
                <a:gd name="T30" fmla="*/ 8 w 15"/>
                <a:gd name="T31" fmla="*/ 20 h 24"/>
                <a:gd name="T32" fmla="*/ 8 w 15"/>
                <a:gd name="T33" fmla="*/ 15 h 24"/>
                <a:gd name="T34" fmla="*/ 7 w 15"/>
                <a:gd name="T35" fmla="*/ 17 h 24"/>
                <a:gd name="T36" fmla="*/ 7 w 15"/>
                <a:gd name="T37" fmla="*/ 22 h 24"/>
                <a:gd name="T38" fmla="*/ 7 w 15"/>
                <a:gd name="T39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5" h="24">
                  <a:moveTo>
                    <a:pt x="7" y="24"/>
                  </a:moveTo>
                  <a:lnTo>
                    <a:pt x="3" y="22"/>
                  </a:lnTo>
                  <a:lnTo>
                    <a:pt x="1" y="15"/>
                  </a:lnTo>
                  <a:lnTo>
                    <a:pt x="0" y="9"/>
                  </a:lnTo>
                  <a:lnTo>
                    <a:pt x="1" y="6"/>
                  </a:lnTo>
                  <a:lnTo>
                    <a:pt x="3" y="3"/>
                  </a:lnTo>
                  <a:lnTo>
                    <a:pt x="3" y="2"/>
                  </a:lnTo>
                  <a:lnTo>
                    <a:pt x="3" y="0"/>
                  </a:lnTo>
                  <a:lnTo>
                    <a:pt x="9" y="0"/>
                  </a:lnTo>
                  <a:lnTo>
                    <a:pt x="9" y="9"/>
                  </a:lnTo>
                  <a:lnTo>
                    <a:pt x="11" y="13"/>
                  </a:lnTo>
                  <a:lnTo>
                    <a:pt x="13" y="17"/>
                  </a:lnTo>
                  <a:lnTo>
                    <a:pt x="15" y="20"/>
                  </a:lnTo>
                  <a:lnTo>
                    <a:pt x="12" y="22"/>
                  </a:lnTo>
                  <a:lnTo>
                    <a:pt x="11" y="22"/>
                  </a:lnTo>
                  <a:lnTo>
                    <a:pt x="8" y="20"/>
                  </a:lnTo>
                  <a:lnTo>
                    <a:pt x="8" y="15"/>
                  </a:lnTo>
                  <a:lnTo>
                    <a:pt x="7" y="17"/>
                  </a:lnTo>
                  <a:lnTo>
                    <a:pt x="7" y="22"/>
                  </a:lnTo>
                  <a:lnTo>
                    <a:pt x="7" y="24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230" name="Freeform 47"/>
            <p:cNvSpPr>
              <a:spLocks/>
            </p:cNvSpPr>
            <p:nvPr/>
          </p:nvSpPr>
          <p:spPr bwMode="auto">
            <a:xfrm>
              <a:off x="3183" y="3629"/>
              <a:ext cx="15" cy="27"/>
            </a:xfrm>
            <a:custGeom>
              <a:avLst/>
              <a:gdLst>
                <a:gd name="T0" fmla="*/ 15 w 15"/>
                <a:gd name="T1" fmla="*/ 20 h 27"/>
                <a:gd name="T2" fmla="*/ 15 w 15"/>
                <a:gd name="T3" fmla="*/ 22 h 27"/>
                <a:gd name="T4" fmla="*/ 14 w 15"/>
                <a:gd name="T5" fmla="*/ 26 h 27"/>
                <a:gd name="T6" fmla="*/ 10 w 15"/>
                <a:gd name="T7" fmla="*/ 27 h 27"/>
                <a:gd name="T8" fmla="*/ 4 w 15"/>
                <a:gd name="T9" fmla="*/ 26 h 27"/>
                <a:gd name="T10" fmla="*/ 2 w 15"/>
                <a:gd name="T11" fmla="*/ 26 h 27"/>
                <a:gd name="T12" fmla="*/ 0 w 15"/>
                <a:gd name="T13" fmla="*/ 17 h 27"/>
                <a:gd name="T14" fmla="*/ 4 w 15"/>
                <a:gd name="T15" fmla="*/ 15 h 27"/>
                <a:gd name="T16" fmla="*/ 4 w 15"/>
                <a:gd name="T17" fmla="*/ 12 h 27"/>
                <a:gd name="T18" fmla="*/ 6 w 15"/>
                <a:gd name="T19" fmla="*/ 5 h 27"/>
                <a:gd name="T20" fmla="*/ 6 w 15"/>
                <a:gd name="T21" fmla="*/ 1 h 27"/>
                <a:gd name="T22" fmla="*/ 6 w 15"/>
                <a:gd name="T23" fmla="*/ 0 h 27"/>
                <a:gd name="T24" fmla="*/ 10 w 15"/>
                <a:gd name="T25" fmla="*/ 2 h 27"/>
                <a:gd name="T26" fmla="*/ 12 w 15"/>
                <a:gd name="T27" fmla="*/ 5 h 27"/>
                <a:gd name="T28" fmla="*/ 14 w 15"/>
                <a:gd name="T29" fmla="*/ 11 h 27"/>
                <a:gd name="T30" fmla="*/ 15 w 15"/>
                <a:gd name="T31" fmla="*/ 2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5" h="27">
                  <a:moveTo>
                    <a:pt x="15" y="20"/>
                  </a:moveTo>
                  <a:lnTo>
                    <a:pt x="15" y="22"/>
                  </a:lnTo>
                  <a:lnTo>
                    <a:pt x="14" y="26"/>
                  </a:lnTo>
                  <a:lnTo>
                    <a:pt x="10" y="27"/>
                  </a:lnTo>
                  <a:lnTo>
                    <a:pt x="4" y="26"/>
                  </a:lnTo>
                  <a:lnTo>
                    <a:pt x="2" y="26"/>
                  </a:lnTo>
                  <a:lnTo>
                    <a:pt x="0" y="17"/>
                  </a:lnTo>
                  <a:lnTo>
                    <a:pt x="4" y="15"/>
                  </a:lnTo>
                  <a:lnTo>
                    <a:pt x="4" y="12"/>
                  </a:lnTo>
                  <a:lnTo>
                    <a:pt x="6" y="5"/>
                  </a:lnTo>
                  <a:lnTo>
                    <a:pt x="6" y="1"/>
                  </a:lnTo>
                  <a:lnTo>
                    <a:pt x="6" y="0"/>
                  </a:lnTo>
                  <a:lnTo>
                    <a:pt x="10" y="2"/>
                  </a:lnTo>
                  <a:lnTo>
                    <a:pt x="12" y="5"/>
                  </a:lnTo>
                  <a:lnTo>
                    <a:pt x="14" y="11"/>
                  </a:lnTo>
                  <a:lnTo>
                    <a:pt x="15" y="2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231" name="Freeform 48"/>
            <p:cNvSpPr>
              <a:spLocks/>
            </p:cNvSpPr>
            <p:nvPr/>
          </p:nvSpPr>
          <p:spPr bwMode="auto">
            <a:xfrm>
              <a:off x="2534" y="3593"/>
              <a:ext cx="28" cy="23"/>
            </a:xfrm>
            <a:custGeom>
              <a:avLst/>
              <a:gdLst>
                <a:gd name="T0" fmla="*/ 22 w 28"/>
                <a:gd name="T1" fmla="*/ 23 h 23"/>
                <a:gd name="T2" fmla="*/ 28 w 28"/>
                <a:gd name="T3" fmla="*/ 22 h 23"/>
                <a:gd name="T4" fmla="*/ 28 w 28"/>
                <a:gd name="T5" fmla="*/ 13 h 23"/>
                <a:gd name="T6" fmla="*/ 24 w 28"/>
                <a:gd name="T7" fmla="*/ 10 h 23"/>
                <a:gd name="T8" fmla="*/ 6 w 28"/>
                <a:gd name="T9" fmla="*/ 2 h 23"/>
                <a:gd name="T10" fmla="*/ 5 w 28"/>
                <a:gd name="T11" fmla="*/ 0 h 23"/>
                <a:gd name="T12" fmla="*/ 3 w 28"/>
                <a:gd name="T13" fmla="*/ 0 h 23"/>
                <a:gd name="T14" fmla="*/ 0 w 28"/>
                <a:gd name="T15" fmla="*/ 4 h 23"/>
                <a:gd name="T16" fmla="*/ 0 w 28"/>
                <a:gd name="T17" fmla="*/ 7 h 23"/>
                <a:gd name="T18" fmla="*/ 14 w 28"/>
                <a:gd name="T19" fmla="*/ 18 h 23"/>
                <a:gd name="T20" fmla="*/ 22 w 28"/>
                <a:gd name="T21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8" h="23">
                  <a:moveTo>
                    <a:pt x="22" y="23"/>
                  </a:moveTo>
                  <a:lnTo>
                    <a:pt x="28" y="22"/>
                  </a:lnTo>
                  <a:lnTo>
                    <a:pt x="28" y="13"/>
                  </a:lnTo>
                  <a:lnTo>
                    <a:pt x="24" y="10"/>
                  </a:lnTo>
                  <a:lnTo>
                    <a:pt x="6" y="2"/>
                  </a:lnTo>
                  <a:lnTo>
                    <a:pt x="5" y="0"/>
                  </a:lnTo>
                  <a:lnTo>
                    <a:pt x="3" y="0"/>
                  </a:lnTo>
                  <a:lnTo>
                    <a:pt x="0" y="4"/>
                  </a:lnTo>
                  <a:lnTo>
                    <a:pt x="0" y="7"/>
                  </a:lnTo>
                  <a:lnTo>
                    <a:pt x="14" y="18"/>
                  </a:lnTo>
                  <a:lnTo>
                    <a:pt x="22" y="23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232" name="Freeform 49"/>
            <p:cNvSpPr>
              <a:spLocks/>
            </p:cNvSpPr>
            <p:nvPr/>
          </p:nvSpPr>
          <p:spPr bwMode="auto">
            <a:xfrm>
              <a:off x="2507" y="3610"/>
              <a:ext cx="6" cy="2"/>
            </a:xfrm>
            <a:custGeom>
              <a:avLst/>
              <a:gdLst>
                <a:gd name="T0" fmla="*/ 4 w 6"/>
                <a:gd name="T1" fmla="*/ 2 h 2"/>
                <a:gd name="T2" fmla="*/ 6 w 6"/>
                <a:gd name="T3" fmla="*/ 1 h 2"/>
                <a:gd name="T4" fmla="*/ 6 w 6"/>
                <a:gd name="T5" fmla="*/ 0 h 2"/>
                <a:gd name="T6" fmla="*/ 3 w 6"/>
                <a:gd name="T7" fmla="*/ 0 h 2"/>
                <a:gd name="T8" fmla="*/ 2 w 6"/>
                <a:gd name="T9" fmla="*/ 0 h 2"/>
                <a:gd name="T10" fmla="*/ 0 w 6"/>
                <a:gd name="T11" fmla="*/ 1 h 2"/>
                <a:gd name="T12" fmla="*/ 2 w 6"/>
                <a:gd name="T13" fmla="*/ 2 h 2"/>
                <a:gd name="T14" fmla="*/ 3 w 6"/>
                <a:gd name="T15" fmla="*/ 2 h 2"/>
                <a:gd name="T16" fmla="*/ 4 w 6"/>
                <a:gd name="T1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" h="2">
                  <a:moveTo>
                    <a:pt x="4" y="2"/>
                  </a:moveTo>
                  <a:lnTo>
                    <a:pt x="6" y="1"/>
                  </a:lnTo>
                  <a:lnTo>
                    <a:pt x="6" y="0"/>
                  </a:lnTo>
                  <a:lnTo>
                    <a:pt x="3" y="0"/>
                  </a:lnTo>
                  <a:lnTo>
                    <a:pt x="2" y="0"/>
                  </a:lnTo>
                  <a:lnTo>
                    <a:pt x="0" y="1"/>
                  </a:lnTo>
                  <a:lnTo>
                    <a:pt x="2" y="2"/>
                  </a:lnTo>
                  <a:lnTo>
                    <a:pt x="3" y="2"/>
                  </a:lnTo>
                  <a:lnTo>
                    <a:pt x="4" y="2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233" name="Freeform 50"/>
            <p:cNvSpPr>
              <a:spLocks/>
            </p:cNvSpPr>
            <p:nvPr/>
          </p:nvSpPr>
          <p:spPr bwMode="auto">
            <a:xfrm>
              <a:off x="2563" y="3582"/>
              <a:ext cx="16" cy="15"/>
            </a:xfrm>
            <a:custGeom>
              <a:avLst/>
              <a:gdLst>
                <a:gd name="T0" fmla="*/ 8 w 16"/>
                <a:gd name="T1" fmla="*/ 15 h 15"/>
                <a:gd name="T2" fmla="*/ 16 w 16"/>
                <a:gd name="T3" fmla="*/ 7 h 15"/>
                <a:gd name="T4" fmla="*/ 11 w 16"/>
                <a:gd name="T5" fmla="*/ 0 h 15"/>
                <a:gd name="T6" fmla="*/ 0 w 16"/>
                <a:gd name="T7" fmla="*/ 7 h 15"/>
                <a:gd name="T8" fmla="*/ 3 w 16"/>
                <a:gd name="T9" fmla="*/ 15 h 15"/>
                <a:gd name="T10" fmla="*/ 8 w 16"/>
                <a:gd name="T11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" h="15">
                  <a:moveTo>
                    <a:pt x="8" y="15"/>
                  </a:moveTo>
                  <a:lnTo>
                    <a:pt x="16" y="7"/>
                  </a:lnTo>
                  <a:lnTo>
                    <a:pt x="11" y="0"/>
                  </a:lnTo>
                  <a:lnTo>
                    <a:pt x="0" y="7"/>
                  </a:lnTo>
                  <a:lnTo>
                    <a:pt x="3" y="15"/>
                  </a:lnTo>
                  <a:lnTo>
                    <a:pt x="8" y="15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234" name="Freeform 51"/>
            <p:cNvSpPr>
              <a:spLocks/>
            </p:cNvSpPr>
            <p:nvPr/>
          </p:nvSpPr>
          <p:spPr bwMode="auto">
            <a:xfrm>
              <a:off x="2483" y="3518"/>
              <a:ext cx="23" cy="68"/>
            </a:xfrm>
            <a:custGeom>
              <a:avLst/>
              <a:gdLst>
                <a:gd name="T0" fmla="*/ 0 w 23"/>
                <a:gd name="T1" fmla="*/ 62 h 68"/>
                <a:gd name="T2" fmla="*/ 0 w 23"/>
                <a:gd name="T3" fmla="*/ 67 h 68"/>
                <a:gd name="T4" fmla="*/ 4 w 23"/>
                <a:gd name="T5" fmla="*/ 67 h 68"/>
                <a:gd name="T6" fmla="*/ 7 w 23"/>
                <a:gd name="T7" fmla="*/ 68 h 68"/>
                <a:gd name="T8" fmla="*/ 11 w 23"/>
                <a:gd name="T9" fmla="*/ 68 h 68"/>
                <a:gd name="T10" fmla="*/ 15 w 23"/>
                <a:gd name="T11" fmla="*/ 67 h 68"/>
                <a:gd name="T12" fmla="*/ 17 w 23"/>
                <a:gd name="T13" fmla="*/ 62 h 68"/>
                <a:gd name="T14" fmla="*/ 23 w 23"/>
                <a:gd name="T15" fmla="*/ 38 h 68"/>
                <a:gd name="T16" fmla="*/ 20 w 23"/>
                <a:gd name="T17" fmla="*/ 30 h 68"/>
                <a:gd name="T18" fmla="*/ 22 w 23"/>
                <a:gd name="T19" fmla="*/ 8 h 68"/>
                <a:gd name="T20" fmla="*/ 17 w 23"/>
                <a:gd name="T21" fmla="*/ 0 h 68"/>
                <a:gd name="T22" fmla="*/ 13 w 23"/>
                <a:gd name="T23" fmla="*/ 0 h 68"/>
                <a:gd name="T24" fmla="*/ 12 w 23"/>
                <a:gd name="T25" fmla="*/ 8 h 68"/>
                <a:gd name="T26" fmla="*/ 5 w 23"/>
                <a:gd name="T27" fmla="*/ 30 h 68"/>
                <a:gd name="T28" fmla="*/ 0 w 23"/>
                <a:gd name="T29" fmla="*/ 51 h 68"/>
                <a:gd name="T30" fmla="*/ 0 w 23"/>
                <a:gd name="T31" fmla="*/ 56 h 68"/>
                <a:gd name="T32" fmla="*/ 0 w 23"/>
                <a:gd name="T33" fmla="*/ 60 h 68"/>
                <a:gd name="T34" fmla="*/ 0 w 23"/>
                <a:gd name="T35" fmla="*/ 62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3" h="68">
                  <a:moveTo>
                    <a:pt x="0" y="62"/>
                  </a:moveTo>
                  <a:lnTo>
                    <a:pt x="0" y="67"/>
                  </a:lnTo>
                  <a:lnTo>
                    <a:pt x="4" y="67"/>
                  </a:lnTo>
                  <a:lnTo>
                    <a:pt x="7" y="68"/>
                  </a:lnTo>
                  <a:lnTo>
                    <a:pt x="11" y="68"/>
                  </a:lnTo>
                  <a:lnTo>
                    <a:pt x="15" y="67"/>
                  </a:lnTo>
                  <a:lnTo>
                    <a:pt x="17" y="62"/>
                  </a:lnTo>
                  <a:lnTo>
                    <a:pt x="23" y="38"/>
                  </a:lnTo>
                  <a:lnTo>
                    <a:pt x="20" y="30"/>
                  </a:lnTo>
                  <a:lnTo>
                    <a:pt x="22" y="8"/>
                  </a:lnTo>
                  <a:lnTo>
                    <a:pt x="17" y="0"/>
                  </a:lnTo>
                  <a:lnTo>
                    <a:pt x="13" y="0"/>
                  </a:lnTo>
                  <a:lnTo>
                    <a:pt x="12" y="8"/>
                  </a:lnTo>
                  <a:lnTo>
                    <a:pt x="5" y="30"/>
                  </a:lnTo>
                  <a:lnTo>
                    <a:pt x="0" y="51"/>
                  </a:lnTo>
                  <a:lnTo>
                    <a:pt x="0" y="56"/>
                  </a:lnTo>
                  <a:lnTo>
                    <a:pt x="0" y="60"/>
                  </a:lnTo>
                  <a:lnTo>
                    <a:pt x="0" y="62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235" name="Freeform 52"/>
            <p:cNvSpPr>
              <a:spLocks/>
            </p:cNvSpPr>
            <p:nvPr/>
          </p:nvSpPr>
          <p:spPr bwMode="auto">
            <a:xfrm>
              <a:off x="2511" y="3565"/>
              <a:ext cx="11" cy="20"/>
            </a:xfrm>
            <a:custGeom>
              <a:avLst/>
              <a:gdLst>
                <a:gd name="T0" fmla="*/ 3 w 11"/>
                <a:gd name="T1" fmla="*/ 15 h 20"/>
                <a:gd name="T2" fmla="*/ 7 w 11"/>
                <a:gd name="T3" fmla="*/ 20 h 20"/>
                <a:gd name="T4" fmla="*/ 9 w 11"/>
                <a:gd name="T5" fmla="*/ 19 h 20"/>
                <a:gd name="T6" fmla="*/ 10 w 11"/>
                <a:gd name="T7" fmla="*/ 15 h 20"/>
                <a:gd name="T8" fmla="*/ 11 w 11"/>
                <a:gd name="T9" fmla="*/ 8 h 20"/>
                <a:gd name="T10" fmla="*/ 10 w 11"/>
                <a:gd name="T11" fmla="*/ 6 h 20"/>
                <a:gd name="T12" fmla="*/ 4 w 11"/>
                <a:gd name="T13" fmla="*/ 0 h 20"/>
                <a:gd name="T14" fmla="*/ 0 w 11"/>
                <a:gd name="T15" fmla="*/ 11 h 20"/>
                <a:gd name="T16" fmla="*/ 3 w 11"/>
                <a:gd name="T17" fmla="*/ 15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20">
                  <a:moveTo>
                    <a:pt x="3" y="15"/>
                  </a:moveTo>
                  <a:lnTo>
                    <a:pt x="7" y="20"/>
                  </a:lnTo>
                  <a:lnTo>
                    <a:pt x="9" y="19"/>
                  </a:lnTo>
                  <a:lnTo>
                    <a:pt x="10" y="15"/>
                  </a:lnTo>
                  <a:lnTo>
                    <a:pt x="11" y="8"/>
                  </a:lnTo>
                  <a:lnTo>
                    <a:pt x="10" y="6"/>
                  </a:lnTo>
                  <a:lnTo>
                    <a:pt x="4" y="0"/>
                  </a:lnTo>
                  <a:lnTo>
                    <a:pt x="0" y="11"/>
                  </a:lnTo>
                  <a:lnTo>
                    <a:pt x="3" y="15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236" name="Freeform 53"/>
            <p:cNvSpPr>
              <a:spLocks/>
            </p:cNvSpPr>
            <p:nvPr/>
          </p:nvSpPr>
          <p:spPr bwMode="auto">
            <a:xfrm>
              <a:off x="3219" y="3569"/>
              <a:ext cx="12" cy="22"/>
            </a:xfrm>
            <a:custGeom>
              <a:avLst/>
              <a:gdLst>
                <a:gd name="T0" fmla="*/ 4 w 12"/>
                <a:gd name="T1" fmla="*/ 11 h 22"/>
                <a:gd name="T2" fmla="*/ 9 w 12"/>
                <a:gd name="T3" fmla="*/ 0 h 22"/>
                <a:gd name="T4" fmla="*/ 12 w 12"/>
                <a:gd name="T5" fmla="*/ 4 h 22"/>
                <a:gd name="T6" fmla="*/ 10 w 12"/>
                <a:gd name="T7" fmla="*/ 11 h 22"/>
                <a:gd name="T8" fmla="*/ 8 w 12"/>
                <a:gd name="T9" fmla="*/ 19 h 22"/>
                <a:gd name="T10" fmla="*/ 0 w 12"/>
                <a:gd name="T11" fmla="*/ 22 h 22"/>
                <a:gd name="T12" fmla="*/ 4 w 12"/>
                <a:gd name="T13" fmla="*/ 11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22">
                  <a:moveTo>
                    <a:pt x="4" y="11"/>
                  </a:moveTo>
                  <a:lnTo>
                    <a:pt x="9" y="0"/>
                  </a:lnTo>
                  <a:lnTo>
                    <a:pt x="12" y="4"/>
                  </a:lnTo>
                  <a:lnTo>
                    <a:pt x="10" y="11"/>
                  </a:lnTo>
                  <a:lnTo>
                    <a:pt x="8" y="19"/>
                  </a:lnTo>
                  <a:lnTo>
                    <a:pt x="0" y="22"/>
                  </a:lnTo>
                  <a:lnTo>
                    <a:pt x="4" y="11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237" name="Freeform 54"/>
            <p:cNvSpPr>
              <a:spLocks/>
            </p:cNvSpPr>
            <p:nvPr/>
          </p:nvSpPr>
          <p:spPr bwMode="auto">
            <a:xfrm>
              <a:off x="2589" y="3562"/>
              <a:ext cx="22" cy="12"/>
            </a:xfrm>
            <a:custGeom>
              <a:avLst/>
              <a:gdLst>
                <a:gd name="T0" fmla="*/ 1 w 22"/>
                <a:gd name="T1" fmla="*/ 12 h 12"/>
                <a:gd name="T2" fmla="*/ 5 w 22"/>
                <a:gd name="T3" fmla="*/ 12 h 12"/>
                <a:gd name="T4" fmla="*/ 22 w 22"/>
                <a:gd name="T5" fmla="*/ 11 h 12"/>
                <a:gd name="T6" fmla="*/ 18 w 22"/>
                <a:gd name="T7" fmla="*/ 0 h 12"/>
                <a:gd name="T8" fmla="*/ 18 w 22"/>
                <a:gd name="T9" fmla="*/ 1 h 12"/>
                <a:gd name="T10" fmla="*/ 7 w 22"/>
                <a:gd name="T11" fmla="*/ 1 h 12"/>
                <a:gd name="T12" fmla="*/ 0 w 22"/>
                <a:gd name="T13" fmla="*/ 3 h 12"/>
                <a:gd name="T14" fmla="*/ 1 w 22"/>
                <a:gd name="T15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" h="12">
                  <a:moveTo>
                    <a:pt x="1" y="12"/>
                  </a:moveTo>
                  <a:lnTo>
                    <a:pt x="5" y="12"/>
                  </a:lnTo>
                  <a:lnTo>
                    <a:pt x="22" y="11"/>
                  </a:lnTo>
                  <a:lnTo>
                    <a:pt x="18" y="0"/>
                  </a:lnTo>
                  <a:lnTo>
                    <a:pt x="18" y="1"/>
                  </a:lnTo>
                  <a:lnTo>
                    <a:pt x="7" y="1"/>
                  </a:lnTo>
                  <a:lnTo>
                    <a:pt x="0" y="3"/>
                  </a:lnTo>
                  <a:lnTo>
                    <a:pt x="1" y="12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238" name="Freeform 55"/>
            <p:cNvSpPr>
              <a:spLocks/>
            </p:cNvSpPr>
            <p:nvPr/>
          </p:nvSpPr>
          <p:spPr bwMode="auto">
            <a:xfrm>
              <a:off x="2443" y="3529"/>
              <a:ext cx="11" cy="12"/>
            </a:xfrm>
            <a:custGeom>
              <a:avLst/>
              <a:gdLst>
                <a:gd name="T0" fmla="*/ 10 w 11"/>
                <a:gd name="T1" fmla="*/ 12 h 12"/>
                <a:gd name="T2" fmla="*/ 10 w 11"/>
                <a:gd name="T3" fmla="*/ 11 h 12"/>
                <a:gd name="T4" fmla="*/ 11 w 11"/>
                <a:gd name="T5" fmla="*/ 4 h 12"/>
                <a:gd name="T6" fmla="*/ 7 w 11"/>
                <a:gd name="T7" fmla="*/ 0 h 12"/>
                <a:gd name="T8" fmla="*/ 0 w 11"/>
                <a:gd name="T9" fmla="*/ 6 h 12"/>
                <a:gd name="T10" fmla="*/ 4 w 11"/>
                <a:gd name="T11" fmla="*/ 12 h 12"/>
                <a:gd name="T12" fmla="*/ 10 w 11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12">
                  <a:moveTo>
                    <a:pt x="10" y="12"/>
                  </a:moveTo>
                  <a:lnTo>
                    <a:pt x="10" y="11"/>
                  </a:lnTo>
                  <a:lnTo>
                    <a:pt x="11" y="4"/>
                  </a:lnTo>
                  <a:lnTo>
                    <a:pt x="7" y="0"/>
                  </a:lnTo>
                  <a:lnTo>
                    <a:pt x="0" y="6"/>
                  </a:lnTo>
                  <a:lnTo>
                    <a:pt x="4" y="12"/>
                  </a:lnTo>
                  <a:lnTo>
                    <a:pt x="10" y="12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239" name="Freeform 56"/>
            <p:cNvSpPr>
              <a:spLocks/>
            </p:cNvSpPr>
            <p:nvPr/>
          </p:nvSpPr>
          <p:spPr bwMode="auto">
            <a:xfrm>
              <a:off x="2495" y="3394"/>
              <a:ext cx="37" cy="77"/>
            </a:xfrm>
            <a:custGeom>
              <a:avLst/>
              <a:gdLst>
                <a:gd name="T0" fmla="*/ 12 w 37"/>
                <a:gd name="T1" fmla="*/ 66 h 77"/>
                <a:gd name="T2" fmla="*/ 14 w 37"/>
                <a:gd name="T3" fmla="*/ 52 h 77"/>
                <a:gd name="T4" fmla="*/ 23 w 37"/>
                <a:gd name="T5" fmla="*/ 33 h 77"/>
                <a:gd name="T6" fmla="*/ 25 w 37"/>
                <a:gd name="T7" fmla="*/ 45 h 77"/>
                <a:gd name="T8" fmla="*/ 25 w 37"/>
                <a:gd name="T9" fmla="*/ 55 h 77"/>
                <a:gd name="T10" fmla="*/ 25 w 37"/>
                <a:gd name="T11" fmla="*/ 56 h 77"/>
                <a:gd name="T12" fmla="*/ 33 w 37"/>
                <a:gd name="T13" fmla="*/ 53 h 77"/>
                <a:gd name="T14" fmla="*/ 37 w 37"/>
                <a:gd name="T15" fmla="*/ 48 h 77"/>
                <a:gd name="T16" fmla="*/ 33 w 37"/>
                <a:gd name="T17" fmla="*/ 36 h 77"/>
                <a:gd name="T18" fmla="*/ 33 w 37"/>
                <a:gd name="T19" fmla="*/ 30 h 77"/>
                <a:gd name="T20" fmla="*/ 30 w 37"/>
                <a:gd name="T21" fmla="*/ 27 h 77"/>
                <a:gd name="T22" fmla="*/ 29 w 37"/>
                <a:gd name="T23" fmla="*/ 21 h 77"/>
                <a:gd name="T24" fmla="*/ 23 w 37"/>
                <a:gd name="T25" fmla="*/ 14 h 77"/>
                <a:gd name="T26" fmla="*/ 23 w 37"/>
                <a:gd name="T27" fmla="*/ 8 h 77"/>
                <a:gd name="T28" fmla="*/ 16 w 37"/>
                <a:gd name="T29" fmla="*/ 0 h 77"/>
                <a:gd name="T30" fmla="*/ 1 w 37"/>
                <a:gd name="T31" fmla="*/ 0 h 77"/>
                <a:gd name="T32" fmla="*/ 0 w 37"/>
                <a:gd name="T33" fmla="*/ 26 h 77"/>
                <a:gd name="T34" fmla="*/ 8 w 37"/>
                <a:gd name="T35" fmla="*/ 27 h 77"/>
                <a:gd name="T36" fmla="*/ 14 w 37"/>
                <a:gd name="T37" fmla="*/ 36 h 77"/>
                <a:gd name="T38" fmla="*/ 5 w 37"/>
                <a:gd name="T39" fmla="*/ 40 h 77"/>
                <a:gd name="T40" fmla="*/ 5 w 37"/>
                <a:gd name="T41" fmla="*/ 60 h 77"/>
                <a:gd name="T42" fmla="*/ 5 w 37"/>
                <a:gd name="T43" fmla="*/ 77 h 77"/>
                <a:gd name="T44" fmla="*/ 12 w 37"/>
                <a:gd name="T45" fmla="*/ 74 h 77"/>
                <a:gd name="T46" fmla="*/ 12 w 37"/>
                <a:gd name="T47" fmla="*/ 66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7" h="77">
                  <a:moveTo>
                    <a:pt x="12" y="66"/>
                  </a:moveTo>
                  <a:lnTo>
                    <a:pt x="14" y="52"/>
                  </a:lnTo>
                  <a:lnTo>
                    <a:pt x="23" y="33"/>
                  </a:lnTo>
                  <a:lnTo>
                    <a:pt x="25" y="45"/>
                  </a:lnTo>
                  <a:lnTo>
                    <a:pt x="25" y="55"/>
                  </a:lnTo>
                  <a:lnTo>
                    <a:pt x="25" y="56"/>
                  </a:lnTo>
                  <a:lnTo>
                    <a:pt x="33" y="53"/>
                  </a:lnTo>
                  <a:lnTo>
                    <a:pt x="37" y="48"/>
                  </a:lnTo>
                  <a:lnTo>
                    <a:pt x="33" y="36"/>
                  </a:lnTo>
                  <a:lnTo>
                    <a:pt x="33" y="30"/>
                  </a:lnTo>
                  <a:lnTo>
                    <a:pt x="30" y="27"/>
                  </a:lnTo>
                  <a:lnTo>
                    <a:pt x="29" y="21"/>
                  </a:lnTo>
                  <a:lnTo>
                    <a:pt x="23" y="14"/>
                  </a:lnTo>
                  <a:lnTo>
                    <a:pt x="23" y="8"/>
                  </a:lnTo>
                  <a:lnTo>
                    <a:pt x="16" y="0"/>
                  </a:lnTo>
                  <a:lnTo>
                    <a:pt x="1" y="0"/>
                  </a:lnTo>
                  <a:lnTo>
                    <a:pt x="0" y="26"/>
                  </a:lnTo>
                  <a:lnTo>
                    <a:pt x="8" y="27"/>
                  </a:lnTo>
                  <a:lnTo>
                    <a:pt x="14" y="36"/>
                  </a:lnTo>
                  <a:lnTo>
                    <a:pt x="5" y="40"/>
                  </a:lnTo>
                  <a:lnTo>
                    <a:pt x="5" y="60"/>
                  </a:lnTo>
                  <a:lnTo>
                    <a:pt x="5" y="77"/>
                  </a:lnTo>
                  <a:lnTo>
                    <a:pt x="12" y="74"/>
                  </a:lnTo>
                  <a:lnTo>
                    <a:pt x="12" y="66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240" name="Freeform 57"/>
            <p:cNvSpPr>
              <a:spLocks/>
            </p:cNvSpPr>
            <p:nvPr/>
          </p:nvSpPr>
          <p:spPr bwMode="auto">
            <a:xfrm>
              <a:off x="2566" y="3419"/>
              <a:ext cx="27" cy="28"/>
            </a:xfrm>
            <a:custGeom>
              <a:avLst/>
              <a:gdLst>
                <a:gd name="T0" fmla="*/ 24 w 27"/>
                <a:gd name="T1" fmla="*/ 16 h 28"/>
                <a:gd name="T2" fmla="*/ 27 w 27"/>
                <a:gd name="T3" fmla="*/ 15 h 28"/>
                <a:gd name="T4" fmla="*/ 15 w 27"/>
                <a:gd name="T5" fmla="*/ 2 h 28"/>
                <a:gd name="T6" fmla="*/ 15 w 27"/>
                <a:gd name="T7" fmla="*/ 2 h 28"/>
                <a:gd name="T8" fmla="*/ 7 w 27"/>
                <a:gd name="T9" fmla="*/ 0 h 28"/>
                <a:gd name="T10" fmla="*/ 1 w 27"/>
                <a:gd name="T11" fmla="*/ 2 h 28"/>
                <a:gd name="T12" fmla="*/ 4 w 27"/>
                <a:gd name="T13" fmla="*/ 8 h 28"/>
                <a:gd name="T14" fmla="*/ 15 w 27"/>
                <a:gd name="T15" fmla="*/ 11 h 28"/>
                <a:gd name="T16" fmla="*/ 13 w 27"/>
                <a:gd name="T17" fmla="*/ 12 h 28"/>
                <a:gd name="T18" fmla="*/ 0 w 27"/>
                <a:gd name="T19" fmla="*/ 19 h 28"/>
                <a:gd name="T20" fmla="*/ 7 w 27"/>
                <a:gd name="T21" fmla="*/ 28 h 28"/>
                <a:gd name="T22" fmla="*/ 8 w 27"/>
                <a:gd name="T23" fmla="*/ 28 h 28"/>
                <a:gd name="T24" fmla="*/ 24 w 27"/>
                <a:gd name="T25" fmla="*/ 16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7" h="28">
                  <a:moveTo>
                    <a:pt x="24" y="16"/>
                  </a:moveTo>
                  <a:lnTo>
                    <a:pt x="27" y="15"/>
                  </a:lnTo>
                  <a:lnTo>
                    <a:pt x="15" y="2"/>
                  </a:lnTo>
                  <a:lnTo>
                    <a:pt x="15" y="2"/>
                  </a:lnTo>
                  <a:lnTo>
                    <a:pt x="7" y="0"/>
                  </a:lnTo>
                  <a:lnTo>
                    <a:pt x="1" y="2"/>
                  </a:lnTo>
                  <a:lnTo>
                    <a:pt x="4" y="8"/>
                  </a:lnTo>
                  <a:lnTo>
                    <a:pt x="15" y="11"/>
                  </a:lnTo>
                  <a:lnTo>
                    <a:pt x="13" y="12"/>
                  </a:lnTo>
                  <a:lnTo>
                    <a:pt x="0" y="19"/>
                  </a:lnTo>
                  <a:lnTo>
                    <a:pt x="7" y="28"/>
                  </a:lnTo>
                  <a:lnTo>
                    <a:pt x="8" y="28"/>
                  </a:lnTo>
                  <a:lnTo>
                    <a:pt x="24" y="16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241" name="Freeform 58"/>
            <p:cNvSpPr>
              <a:spLocks/>
            </p:cNvSpPr>
            <p:nvPr/>
          </p:nvSpPr>
          <p:spPr bwMode="auto">
            <a:xfrm>
              <a:off x="2524" y="3367"/>
              <a:ext cx="31" cy="64"/>
            </a:xfrm>
            <a:custGeom>
              <a:avLst/>
              <a:gdLst>
                <a:gd name="T0" fmla="*/ 24 w 31"/>
                <a:gd name="T1" fmla="*/ 61 h 64"/>
                <a:gd name="T2" fmla="*/ 24 w 31"/>
                <a:gd name="T3" fmla="*/ 60 h 64"/>
                <a:gd name="T4" fmla="*/ 25 w 31"/>
                <a:gd name="T5" fmla="*/ 59 h 64"/>
                <a:gd name="T6" fmla="*/ 27 w 31"/>
                <a:gd name="T7" fmla="*/ 57 h 64"/>
                <a:gd name="T8" fmla="*/ 30 w 31"/>
                <a:gd name="T9" fmla="*/ 54 h 64"/>
                <a:gd name="T10" fmla="*/ 30 w 31"/>
                <a:gd name="T11" fmla="*/ 53 h 64"/>
                <a:gd name="T12" fmla="*/ 31 w 31"/>
                <a:gd name="T13" fmla="*/ 33 h 64"/>
                <a:gd name="T14" fmla="*/ 30 w 31"/>
                <a:gd name="T15" fmla="*/ 29 h 64"/>
                <a:gd name="T16" fmla="*/ 30 w 31"/>
                <a:gd name="T17" fmla="*/ 23 h 64"/>
                <a:gd name="T18" fmla="*/ 28 w 31"/>
                <a:gd name="T19" fmla="*/ 20 h 64"/>
                <a:gd name="T20" fmla="*/ 25 w 31"/>
                <a:gd name="T21" fmla="*/ 18 h 64"/>
                <a:gd name="T22" fmla="*/ 15 w 31"/>
                <a:gd name="T23" fmla="*/ 4 h 64"/>
                <a:gd name="T24" fmla="*/ 10 w 31"/>
                <a:gd name="T25" fmla="*/ 1 h 64"/>
                <a:gd name="T26" fmla="*/ 8 w 31"/>
                <a:gd name="T27" fmla="*/ 0 h 64"/>
                <a:gd name="T28" fmla="*/ 4 w 31"/>
                <a:gd name="T29" fmla="*/ 5 h 64"/>
                <a:gd name="T30" fmla="*/ 8 w 31"/>
                <a:gd name="T31" fmla="*/ 9 h 64"/>
                <a:gd name="T32" fmla="*/ 1 w 31"/>
                <a:gd name="T33" fmla="*/ 19 h 64"/>
                <a:gd name="T34" fmla="*/ 0 w 31"/>
                <a:gd name="T35" fmla="*/ 26 h 64"/>
                <a:gd name="T36" fmla="*/ 0 w 31"/>
                <a:gd name="T37" fmla="*/ 30 h 64"/>
                <a:gd name="T38" fmla="*/ 2 w 31"/>
                <a:gd name="T39" fmla="*/ 46 h 64"/>
                <a:gd name="T40" fmla="*/ 4 w 31"/>
                <a:gd name="T41" fmla="*/ 53 h 64"/>
                <a:gd name="T42" fmla="*/ 9 w 31"/>
                <a:gd name="T43" fmla="*/ 56 h 64"/>
                <a:gd name="T44" fmla="*/ 12 w 31"/>
                <a:gd name="T45" fmla="*/ 63 h 64"/>
                <a:gd name="T46" fmla="*/ 19 w 31"/>
                <a:gd name="T47" fmla="*/ 64 h 64"/>
                <a:gd name="T48" fmla="*/ 24 w 31"/>
                <a:gd name="T49" fmla="*/ 61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1" h="64">
                  <a:moveTo>
                    <a:pt x="24" y="61"/>
                  </a:moveTo>
                  <a:lnTo>
                    <a:pt x="24" y="60"/>
                  </a:lnTo>
                  <a:lnTo>
                    <a:pt x="25" y="59"/>
                  </a:lnTo>
                  <a:lnTo>
                    <a:pt x="27" y="57"/>
                  </a:lnTo>
                  <a:lnTo>
                    <a:pt x="30" y="54"/>
                  </a:lnTo>
                  <a:lnTo>
                    <a:pt x="30" y="53"/>
                  </a:lnTo>
                  <a:lnTo>
                    <a:pt x="31" y="33"/>
                  </a:lnTo>
                  <a:lnTo>
                    <a:pt x="30" y="29"/>
                  </a:lnTo>
                  <a:lnTo>
                    <a:pt x="30" y="23"/>
                  </a:lnTo>
                  <a:lnTo>
                    <a:pt x="28" y="20"/>
                  </a:lnTo>
                  <a:lnTo>
                    <a:pt x="25" y="18"/>
                  </a:lnTo>
                  <a:lnTo>
                    <a:pt x="15" y="4"/>
                  </a:lnTo>
                  <a:lnTo>
                    <a:pt x="10" y="1"/>
                  </a:lnTo>
                  <a:lnTo>
                    <a:pt x="8" y="0"/>
                  </a:lnTo>
                  <a:lnTo>
                    <a:pt x="4" y="5"/>
                  </a:lnTo>
                  <a:lnTo>
                    <a:pt x="8" y="9"/>
                  </a:lnTo>
                  <a:lnTo>
                    <a:pt x="1" y="19"/>
                  </a:lnTo>
                  <a:lnTo>
                    <a:pt x="0" y="26"/>
                  </a:lnTo>
                  <a:lnTo>
                    <a:pt x="0" y="30"/>
                  </a:lnTo>
                  <a:lnTo>
                    <a:pt x="2" y="46"/>
                  </a:lnTo>
                  <a:lnTo>
                    <a:pt x="4" y="53"/>
                  </a:lnTo>
                  <a:lnTo>
                    <a:pt x="9" y="56"/>
                  </a:lnTo>
                  <a:lnTo>
                    <a:pt x="12" y="63"/>
                  </a:lnTo>
                  <a:lnTo>
                    <a:pt x="19" y="64"/>
                  </a:lnTo>
                  <a:lnTo>
                    <a:pt x="24" y="61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242" name="Freeform 59"/>
            <p:cNvSpPr>
              <a:spLocks/>
            </p:cNvSpPr>
            <p:nvPr/>
          </p:nvSpPr>
          <p:spPr bwMode="auto">
            <a:xfrm>
              <a:off x="2559" y="3400"/>
              <a:ext cx="8" cy="16"/>
            </a:xfrm>
            <a:custGeom>
              <a:avLst/>
              <a:gdLst>
                <a:gd name="T0" fmla="*/ 3 w 8"/>
                <a:gd name="T1" fmla="*/ 16 h 16"/>
                <a:gd name="T2" fmla="*/ 5 w 8"/>
                <a:gd name="T3" fmla="*/ 12 h 16"/>
                <a:gd name="T4" fmla="*/ 5 w 8"/>
                <a:gd name="T5" fmla="*/ 11 h 16"/>
                <a:gd name="T6" fmla="*/ 8 w 8"/>
                <a:gd name="T7" fmla="*/ 6 h 16"/>
                <a:gd name="T8" fmla="*/ 7 w 8"/>
                <a:gd name="T9" fmla="*/ 2 h 16"/>
                <a:gd name="T10" fmla="*/ 4 w 8"/>
                <a:gd name="T11" fmla="*/ 0 h 16"/>
                <a:gd name="T12" fmla="*/ 0 w 8"/>
                <a:gd name="T13" fmla="*/ 2 h 16"/>
                <a:gd name="T14" fmla="*/ 0 w 8"/>
                <a:gd name="T15" fmla="*/ 12 h 16"/>
                <a:gd name="T16" fmla="*/ 1 w 8"/>
                <a:gd name="T17" fmla="*/ 16 h 16"/>
                <a:gd name="T18" fmla="*/ 3 w 8"/>
                <a:gd name="T19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" h="16">
                  <a:moveTo>
                    <a:pt x="3" y="16"/>
                  </a:moveTo>
                  <a:lnTo>
                    <a:pt x="5" y="12"/>
                  </a:lnTo>
                  <a:lnTo>
                    <a:pt x="5" y="11"/>
                  </a:lnTo>
                  <a:lnTo>
                    <a:pt x="8" y="6"/>
                  </a:lnTo>
                  <a:lnTo>
                    <a:pt x="7" y="2"/>
                  </a:lnTo>
                  <a:lnTo>
                    <a:pt x="4" y="0"/>
                  </a:lnTo>
                  <a:lnTo>
                    <a:pt x="0" y="2"/>
                  </a:lnTo>
                  <a:lnTo>
                    <a:pt x="0" y="12"/>
                  </a:lnTo>
                  <a:lnTo>
                    <a:pt x="1" y="16"/>
                  </a:lnTo>
                  <a:lnTo>
                    <a:pt x="3" y="16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243" name="Freeform 60"/>
            <p:cNvSpPr>
              <a:spLocks/>
            </p:cNvSpPr>
            <p:nvPr/>
          </p:nvSpPr>
          <p:spPr bwMode="auto">
            <a:xfrm>
              <a:off x="2545" y="3349"/>
              <a:ext cx="39" cy="52"/>
            </a:xfrm>
            <a:custGeom>
              <a:avLst/>
              <a:gdLst>
                <a:gd name="T0" fmla="*/ 22 w 39"/>
                <a:gd name="T1" fmla="*/ 52 h 52"/>
                <a:gd name="T2" fmla="*/ 24 w 39"/>
                <a:gd name="T3" fmla="*/ 49 h 52"/>
                <a:gd name="T4" fmla="*/ 30 w 39"/>
                <a:gd name="T5" fmla="*/ 42 h 52"/>
                <a:gd name="T6" fmla="*/ 29 w 39"/>
                <a:gd name="T7" fmla="*/ 40 h 52"/>
                <a:gd name="T8" fmla="*/ 26 w 39"/>
                <a:gd name="T9" fmla="*/ 37 h 52"/>
                <a:gd name="T10" fmla="*/ 34 w 39"/>
                <a:gd name="T11" fmla="*/ 27 h 52"/>
                <a:gd name="T12" fmla="*/ 39 w 39"/>
                <a:gd name="T13" fmla="*/ 2 h 52"/>
                <a:gd name="T14" fmla="*/ 39 w 39"/>
                <a:gd name="T15" fmla="*/ 0 h 52"/>
                <a:gd name="T16" fmla="*/ 17 w 39"/>
                <a:gd name="T17" fmla="*/ 4 h 52"/>
                <a:gd name="T18" fmla="*/ 14 w 39"/>
                <a:gd name="T19" fmla="*/ 4 h 52"/>
                <a:gd name="T20" fmla="*/ 10 w 39"/>
                <a:gd name="T21" fmla="*/ 14 h 52"/>
                <a:gd name="T22" fmla="*/ 9 w 39"/>
                <a:gd name="T23" fmla="*/ 18 h 52"/>
                <a:gd name="T24" fmla="*/ 6 w 39"/>
                <a:gd name="T25" fmla="*/ 17 h 52"/>
                <a:gd name="T26" fmla="*/ 3 w 39"/>
                <a:gd name="T27" fmla="*/ 15 h 52"/>
                <a:gd name="T28" fmla="*/ 0 w 39"/>
                <a:gd name="T29" fmla="*/ 22 h 52"/>
                <a:gd name="T30" fmla="*/ 2 w 39"/>
                <a:gd name="T31" fmla="*/ 25 h 52"/>
                <a:gd name="T32" fmla="*/ 7 w 39"/>
                <a:gd name="T33" fmla="*/ 32 h 52"/>
                <a:gd name="T34" fmla="*/ 10 w 39"/>
                <a:gd name="T35" fmla="*/ 29 h 52"/>
                <a:gd name="T36" fmla="*/ 13 w 39"/>
                <a:gd name="T37" fmla="*/ 44 h 52"/>
                <a:gd name="T38" fmla="*/ 17 w 39"/>
                <a:gd name="T39" fmla="*/ 47 h 52"/>
                <a:gd name="T40" fmla="*/ 18 w 39"/>
                <a:gd name="T41" fmla="*/ 48 h 52"/>
                <a:gd name="T42" fmla="*/ 22 w 39"/>
                <a:gd name="T43" fmla="*/ 5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9" h="52">
                  <a:moveTo>
                    <a:pt x="22" y="52"/>
                  </a:moveTo>
                  <a:lnTo>
                    <a:pt x="24" y="49"/>
                  </a:lnTo>
                  <a:lnTo>
                    <a:pt x="30" y="42"/>
                  </a:lnTo>
                  <a:lnTo>
                    <a:pt x="29" y="40"/>
                  </a:lnTo>
                  <a:lnTo>
                    <a:pt x="26" y="37"/>
                  </a:lnTo>
                  <a:lnTo>
                    <a:pt x="34" y="27"/>
                  </a:lnTo>
                  <a:lnTo>
                    <a:pt x="39" y="2"/>
                  </a:lnTo>
                  <a:lnTo>
                    <a:pt x="39" y="0"/>
                  </a:lnTo>
                  <a:lnTo>
                    <a:pt x="17" y="4"/>
                  </a:lnTo>
                  <a:lnTo>
                    <a:pt x="14" y="4"/>
                  </a:lnTo>
                  <a:lnTo>
                    <a:pt x="10" y="14"/>
                  </a:lnTo>
                  <a:lnTo>
                    <a:pt x="9" y="18"/>
                  </a:lnTo>
                  <a:lnTo>
                    <a:pt x="6" y="17"/>
                  </a:lnTo>
                  <a:lnTo>
                    <a:pt x="3" y="15"/>
                  </a:lnTo>
                  <a:lnTo>
                    <a:pt x="0" y="22"/>
                  </a:lnTo>
                  <a:lnTo>
                    <a:pt x="2" y="25"/>
                  </a:lnTo>
                  <a:lnTo>
                    <a:pt x="7" y="32"/>
                  </a:lnTo>
                  <a:lnTo>
                    <a:pt x="10" y="29"/>
                  </a:lnTo>
                  <a:lnTo>
                    <a:pt x="13" y="44"/>
                  </a:lnTo>
                  <a:lnTo>
                    <a:pt x="17" y="47"/>
                  </a:lnTo>
                  <a:lnTo>
                    <a:pt x="18" y="48"/>
                  </a:lnTo>
                  <a:lnTo>
                    <a:pt x="22" y="52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244" name="Freeform 61"/>
            <p:cNvSpPr>
              <a:spLocks/>
            </p:cNvSpPr>
            <p:nvPr/>
          </p:nvSpPr>
          <p:spPr bwMode="auto">
            <a:xfrm>
              <a:off x="2506" y="3355"/>
              <a:ext cx="14" cy="12"/>
            </a:xfrm>
            <a:custGeom>
              <a:avLst/>
              <a:gdLst>
                <a:gd name="T0" fmla="*/ 0 w 14"/>
                <a:gd name="T1" fmla="*/ 12 h 12"/>
                <a:gd name="T2" fmla="*/ 11 w 14"/>
                <a:gd name="T3" fmla="*/ 11 h 12"/>
                <a:gd name="T4" fmla="*/ 14 w 14"/>
                <a:gd name="T5" fmla="*/ 6 h 12"/>
                <a:gd name="T6" fmla="*/ 12 w 14"/>
                <a:gd name="T7" fmla="*/ 1 h 12"/>
                <a:gd name="T8" fmla="*/ 11 w 14"/>
                <a:gd name="T9" fmla="*/ 0 h 12"/>
                <a:gd name="T10" fmla="*/ 0 w 14"/>
                <a:gd name="T11" fmla="*/ 2 h 12"/>
                <a:gd name="T12" fmla="*/ 0 w 14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12">
                  <a:moveTo>
                    <a:pt x="0" y="12"/>
                  </a:moveTo>
                  <a:lnTo>
                    <a:pt x="11" y="11"/>
                  </a:lnTo>
                  <a:lnTo>
                    <a:pt x="14" y="6"/>
                  </a:lnTo>
                  <a:lnTo>
                    <a:pt x="12" y="1"/>
                  </a:lnTo>
                  <a:lnTo>
                    <a:pt x="11" y="0"/>
                  </a:lnTo>
                  <a:lnTo>
                    <a:pt x="0" y="2"/>
                  </a:lnTo>
                  <a:lnTo>
                    <a:pt x="0" y="12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245" name="Freeform 62"/>
            <p:cNvSpPr>
              <a:spLocks/>
            </p:cNvSpPr>
            <p:nvPr/>
          </p:nvSpPr>
          <p:spPr bwMode="auto">
            <a:xfrm>
              <a:off x="2539" y="3341"/>
              <a:ext cx="13" cy="22"/>
            </a:xfrm>
            <a:custGeom>
              <a:avLst/>
              <a:gdLst>
                <a:gd name="T0" fmla="*/ 4 w 13"/>
                <a:gd name="T1" fmla="*/ 22 h 22"/>
                <a:gd name="T2" fmla="*/ 6 w 13"/>
                <a:gd name="T3" fmla="*/ 16 h 22"/>
                <a:gd name="T4" fmla="*/ 12 w 13"/>
                <a:gd name="T5" fmla="*/ 16 h 22"/>
                <a:gd name="T6" fmla="*/ 13 w 13"/>
                <a:gd name="T7" fmla="*/ 15 h 22"/>
                <a:gd name="T8" fmla="*/ 13 w 13"/>
                <a:gd name="T9" fmla="*/ 10 h 22"/>
                <a:gd name="T10" fmla="*/ 12 w 13"/>
                <a:gd name="T11" fmla="*/ 1 h 22"/>
                <a:gd name="T12" fmla="*/ 4 w 13"/>
                <a:gd name="T13" fmla="*/ 0 h 22"/>
                <a:gd name="T14" fmla="*/ 4 w 13"/>
                <a:gd name="T15" fmla="*/ 1 h 22"/>
                <a:gd name="T16" fmla="*/ 0 w 13"/>
                <a:gd name="T17" fmla="*/ 20 h 22"/>
                <a:gd name="T18" fmla="*/ 4 w 13"/>
                <a:gd name="T19" fmla="*/ 2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" h="22">
                  <a:moveTo>
                    <a:pt x="4" y="22"/>
                  </a:moveTo>
                  <a:lnTo>
                    <a:pt x="6" y="16"/>
                  </a:lnTo>
                  <a:lnTo>
                    <a:pt x="12" y="16"/>
                  </a:lnTo>
                  <a:lnTo>
                    <a:pt x="13" y="15"/>
                  </a:lnTo>
                  <a:lnTo>
                    <a:pt x="13" y="10"/>
                  </a:lnTo>
                  <a:lnTo>
                    <a:pt x="12" y="1"/>
                  </a:lnTo>
                  <a:lnTo>
                    <a:pt x="4" y="0"/>
                  </a:lnTo>
                  <a:lnTo>
                    <a:pt x="4" y="1"/>
                  </a:lnTo>
                  <a:lnTo>
                    <a:pt x="0" y="20"/>
                  </a:lnTo>
                  <a:lnTo>
                    <a:pt x="4" y="22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246" name="Freeform 63"/>
            <p:cNvSpPr>
              <a:spLocks/>
            </p:cNvSpPr>
            <p:nvPr/>
          </p:nvSpPr>
          <p:spPr bwMode="auto">
            <a:xfrm>
              <a:off x="2518" y="3329"/>
              <a:ext cx="15" cy="32"/>
            </a:xfrm>
            <a:custGeom>
              <a:avLst/>
              <a:gdLst>
                <a:gd name="T0" fmla="*/ 4 w 15"/>
                <a:gd name="T1" fmla="*/ 28 h 32"/>
                <a:gd name="T2" fmla="*/ 7 w 15"/>
                <a:gd name="T3" fmla="*/ 31 h 32"/>
                <a:gd name="T4" fmla="*/ 8 w 15"/>
                <a:gd name="T5" fmla="*/ 32 h 32"/>
                <a:gd name="T6" fmla="*/ 8 w 15"/>
                <a:gd name="T7" fmla="*/ 31 h 32"/>
                <a:gd name="T8" fmla="*/ 15 w 15"/>
                <a:gd name="T9" fmla="*/ 16 h 32"/>
                <a:gd name="T10" fmla="*/ 12 w 15"/>
                <a:gd name="T11" fmla="*/ 7 h 32"/>
                <a:gd name="T12" fmla="*/ 8 w 15"/>
                <a:gd name="T13" fmla="*/ 0 h 32"/>
                <a:gd name="T14" fmla="*/ 6 w 15"/>
                <a:gd name="T15" fmla="*/ 1 h 32"/>
                <a:gd name="T16" fmla="*/ 0 w 15"/>
                <a:gd name="T17" fmla="*/ 15 h 32"/>
                <a:gd name="T18" fmla="*/ 2 w 15"/>
                <a:gd name="T19" fmla="*/ 26 h 32"/>
                <a:gd name="T20" fmla="*/ 4 w 15"/>
                <a:gd name="T21" fmla="*/ 28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5" h="32">
                  <a:moveTo>
                    <a:pt x="4" y="28"/>
                  </a:moveTo>
                  <a:lnTo>
                    <a:pt x="7" y="31"/>
                  </a:lnTo>
                  <a:lnTo>
                    <a:pt x="8" y="32"/>
                  </a:lnTo>
                  <a:lnTo>
                    <a:pt x="8" y="31"/>
                  </a:lnTo>
                  <a:lnTo>
                    <a:pt x="15" y="16"/>
                  </a:lnTo>
                  <a:lnTo>
                    <a:pt x="12" y="7"/>
                  </a:lnTo>
                  <a:lnTo>
                    <a:pt x="8" y="0"/>
                  </a:lnTo>
                  <a:lnTo>
                    <a:pt x="6" y="1"/>
                  </a:lnTo>
                  <a:lnTo>
                    <a:pt x="0" y="15"/>
                  </a:lnTo>
                  <a:lnTo>
                    <a:pt x="2" y="26"/>
                  </a:lnTo>
                  <a:lnTo>
                    <a:pt x="4" y="28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247" name="Freeform 64"/>
            <p:cNvSpPr>
              <a:spLocks/>
            </p:cNvSpPr>
            <p:nvPr/>
          </p:nvSpPr>
          <p:spPr bwMode="auto">
            <a:xfrm>
              <a:off x="2619" y="3331"/>
              <a:ext cx="18" cy="24"/>
            </a:xfrm>
            <a:custGeom>
              <a:avLst/>
              <a:gdLst>
                <a:gd name="T0" fmla="*/ 5 w 18"/>
                <a:gd name="T1" fmla="*/ 22 h 24"/>
                <a:gd name="T2" fmla="*/ 12 w 18"/>
                <a:gd name="T3" fmla="*/ 17 h 24"/>
                <a:gd name="T4" fmla="*/ 16 w 18"/>
                <a:gd name="T5" fmla="*/ 11 h 24"/>
                <a:gd name="T6" fmla="*/ 16 w 18"/>
                <a:gd name="T7" fmla="*/ 9 h 24"/>
                <a:gd name="T8" fmla="*/ 16 w 18"/>
                <a:gd name="T9" fmla="*/ 7 h 24"/>
                <a:gd name="T10" fmla="*/ 18 w 18"/>
                <a:gd name="T11" fmla="*/ 6 h 24"/>
                <a:gd name="T12" fmla="*/ 16 w 18"/>
                <a:gd name="T13" fmla="*/ 5 h 24"/>
                <a:gd name="T14" fmla="*/ 15 w 18"/>
                <a:gd name="T15" fmla="*/ 3 h 24"/>
                <a:gd name="T16" fmla="*/ 14 w 18"/>
                <a:gd name="T17" fmla="*/ 0 h 24"/>
                <a:gd name="T18" fmla="*/ 10 w 18"/>
                <a:gd name="T19" fmla="*/ 0 h 24"/>
                <a:gd name="T20" fmla="*/ 5 w 18"/>
                <a:gd name="T21" fmla="*/ 2 h 24"/>
                <a:gd name="T22" fmla="*/ 0 w 18"/>
                <a:gd name="T23" fmla="*/ 6 h 24"/>
                <a:gd name="T24" fmla="*/ 4 w 18"/>
                <a:gd name="T25" fmla="*/ 24 h 24"/>
                <a:gd name="T26" fmla="*/ 5 w 18"/>
                <a:gd name="T27" fmla="*/ 22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8" h="24">
                  <a:moveTo>
                    <a:pt x="5" y="22"/>
                  </a:moveTo>
                  <a:lnTo>
                    <a:pt x="12" y="17"/>
                  </a:lnTo>
                  <a:lnTo>
                    <a:pt x="16" y="11"/>
                  </a:lnTo>
                  <a:lnTo>
                    <a:pt x="16" y="9"/>
                  </a:lnTo>
                  <a:lnTo>
                    <a:pt x="16" y="7"/>
                  </a:lnTo>
                  <a:lnTo>
                    <a:pt x="18" y="6"/>
                  </a:lnTo>
                  <a:lnTo>
                    <a:pt x="16" y="5"/>
                  </a:lnTo>
                  <a:lnTo>
                    <a:pt x="15" y="3"/>
                  </a:lnTo>
                  <a:lnTo>
                    <a:pt x="14" y="0"/>
                  </a:lnTo>
                  <a:lnTo>
                    <a:pt x="10" y="0"/>
                  </a:lnTo>
                  <a:lnTo>
                    <a:pt x="5" y="2"/>
                  </a:lnTo>
                  <a:lnTo>
                    <a:pt x="0" y="6"/>
                  </a:lnTo>
                  <a:lnTo>
                    <a:pt x="4" y="24"/>
                  </a:lnTo>
                  <a:lnTo>
                    <a:pt x="5" y="22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248" name="Freeform 65"/>
            <p:cNvSpPr>
              <a:spLocks/>
            </p:cNvSpPr>
            <p:nvPr/>
          </p:nvSpPr>
          <p:spPr bwMode="auto">
            <a:xfrm>
              <a:off x="2510" y="3321"/>
              <a:ext cx="8" cy="12"/>
            </a:xfrm>
            <a:custGeom>
              <a:avLst/>
              <a:gdLst>
                <a:gd name="T0" fmla="*/ 8 w 8"/>
                <a:gd name="T1" fmla="*/ 12 h 12"/>
                <a:gd name="T2" fmla="*/ 4 w 8"/>
                <a:gd name="T3" fmla="*/ 12 h 12"/>
                <a:gd name="T4" fmla="*/ 0 w 8"/>
                <a:gd name="T5" fmla="*/ 0 h 12"/>
                <a:gd name="T6" fmla="*/ 5 w 8"/>
                <a:gd name="T7" fmla="*/ 0 h 12"/>
                <a:gd name="T8" fmla="*/ 8 w 8"/>
                <a:gd name="T9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12">
                  <a:moveTo>
                    <a:pt x="8" y="12"/>
                  </a:moveTo>
                  <a:lnTo>
                    <a:pt x="4" y="12"/>
                  </a:lnTo>
                  <a:lnTo>
                    <a:pt x="0" y="0"/>
                  </a:lnTo>
                  <a:lnTo>
                    <a:pt x="5" y="0"/>
                  </a:lnTo>
                  <a:lnTo>
                    <a:pt x="8" y="12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249" name="Freeform 66"/>
            <p:cNvSpPr>
              <a:spLocks/>
            </p:cNvSpPr>
            <p:nvPr/>
          </p:nvSpPr>
          <p:spPr bwMode="auto">
            <a:xfrm>
              <a:off x="2498" y="3233"/>
              <a:ext cx="27" cy="79"/>
            </a:xfrm>
            <a:custGeom>
              <a:avLst/>
              <a:gdLst>
                <a:gd name="T0" fmla="*/ 17 w 27"/>
                <a:gd name="T1" fmla="*/ 79 h 79"/>
                <a:gd name="T2" fmla="*/ 24 w 27"/>
                <a:gd name="T3" fmla="*/ 70 h 79"/>
                <a:gd name="T4" fmla="*/ 20 w 27"/>
                <a:gd name="T5" fmla="*/ 56 h 79"/>
                <a:gd name="T6" fmla="*/ 17 w 27"/>
                <a:gd name="T7" fmla="*/ 56 h 79"/>
                <a:gd name="T8" fmla="*/ 17 w 27"/>
                <a:gd name="T9" fmla="*/ 53 h 79"/>
                <a:gd name="T10" fmla="*/ 17 w 27"/>
                <a:gd name="T11" fmla="*/ 53 h 79"/>
                <a:gd name="T12" fmla="*/ 20 w 27"/>
                <a:gd name="T13" fmla="*/ 53 h 79"/>
                <a:gd name="T14" fmla="*/ 24 w 27"/>
                <a:gd name="T15" fmla="*/ 48 h 79"/>
                <a:gd name="T16" fmla="*/ 24 w 27"/>
                <a:gd name="T17" fmla="*/ 45 h 79"/>
                <a:gd name="T18" fmla="*/ 23 w 27"/>
                <a:gd name="T19" fmla="*/ 40 h 79"/>
                <a:gd name="T20" fmla="*/ 27 w 27"/>
                <a:gd name="T21" fmla="*/ 36 h 79"/>
                <a:gd name="T22" fmla="*/ 27 w 27"/>
                <a:gd name="T23" fmla="*/ 29 h 79"/>
                <a:gd name="T24" fmla="*/ 17 w 27"/>
                <a:gd name="T25" fmla="*/ 23 h 79"/>
                <a:gd name="T26" fmla="*/ 12 w 27"/>
                <a:gd name="T27" fmla="*/ 7 h 79"/>
                <a:gd name="T28" fmla="*/ 9 w 27"/>
                <a:gd name="T29" fmla="*/ 2 h 79"/>
                <a:gd name="T30" fmla="*/ 8 w 27"/>
                <a:gd name="T31" fmla="*/ 2 h 79"/>
                <a:gd name="T32" fmla="*/ 7 w 27"/>
                <a:gd name="T33" fmla="*/ 0 h 79"/>
                <a:gd name="T34" fmla="*/ 4 w 27"/>
                <a:gd name="T35" fmla="*/ 3 h 79"/>
                <a:gd name="T36" fmla="*/ 5 w 27"/>
                <a:gd name="T37" fmla="*/ 14 h 79"/>
                <a:gd name="T38" fmla="*/ 5 w 27"/>
                <a:gd name="T39" fmla="*/ 26 h 79"/>
                <a:gd name="T40" fmla="*/ 8 w 27"/>
                <a:gd name="T41" fmla="*/ 45 h 79"/>
                <a:gd name="T42" fmla="*/ 1 w 27"/>
                <a:gd name="T43" fmla="*/ 43 h 79"/>
                <a:gd name="T44" fmla="*/ 0 w 27"/>
                <a:gd name="T45" fmla="*/ 62 h 79"/>
                <a:gd name="T46" fmla="*/ 7 w 27"/>
                <a:gd name="T47" fmla="*/ 67 h 79"/>
                <a:gd name="T48" fmla="*/ 11 w 27"/>
                <a:gd name="T49" fmla="*/ 63 h 79"/>
                <a:gd name="T50" fmla="*/ 15 w 27"/>
                <a:gd name="T51" fmla="*/ 78 h 79"/>
                <a:gd name="T52" fmla="*/ 17 w 27"/>
                <a:gd name="T53" fmla="*/ 79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7" h="79">
                  <a:moveTo>
                    <a:pt x="17" y="79"/>
                  </a:moveTo>
                  <a:lnTo>
                    <a:pt x="24" y="70"/>
                  </a:lnTo>
                  <a:lnTo>
                    <a:pt x="20" y="56"/>
                  </a:lnTo>
                  <a:lnTo>
                    <a:pt x="17" y="56"/>
                  </a:lnTo>
                  <a:lnTo>
                    <a:pt x="17" y="53"/>
                  </a:lnTo>
                  <a:lnTo>
                    <a:pt x="17" y="53"/>
                  </a:lnTo>
                  <a:lnTo>
                    <a:pt x="20" y="53"/>
                  </a:lnTo>
                  <a:lnTo>
                    <a:pt x="24" y="48"/>
                  </a:lnTo>
                  <a:lnTo>
                    <a:pt x="24" y="45"/>
                  </a:lnTo>
                  <a:lnTo>
                    <a:pt x="23" y="40"/>
                  </a:lnTo>
                  <a:lnTo>
                    <a:pt x="27" y="36"/>
                  </a:lnTo>
                  <a:lnTo>
                    <a:pt x="27" y="29"/>
                  </a:lnTo>
                  <a:lnTo>
                    <a:pt x="17" y="23"/>
                  </a:lnTo>
                  <a:lnTo>
                    <a:pt x="12" y="7"/>
                  </a:lnTo>
                  <a:lnTo>
                    <a:pt x="9" y="2"/>
                  </a:lnTo>
                  <a:lnTo>
                    <a:pt x="8" y="2"/>
                  </a:lnTo>
                  <a:lnTo>
                    <a:pt x="7" y="0"/>
                  </a:lnTo>
                  <a:lnTo>
                    <a:pt x="4" y="3"/>
                  </a:lnTo>
                  <a:lnTo>
                    <a:pt x="5" y="14"/>
                  </a:lnTo>
                  <a:lnTo>
                    <a:pt x="5" y="26"/>
                  </a:lnTo>
                  <a:lnTo>
                    <a:pt x="8" y="45"/>
                  </a:lnTo>
                  <a:lnTo>
                    <a:pt x="1" y="43"/>
                  </a:lnTo>
                  <a:lnTo>
                    <a:pt x="0" y="62"/>
                  </a:lnTo>
                  <a:lnTo>
                    <a:pt x="7" y="67"/>
                  </a:lnTo>
                  <a:lnTo>
                    <a:pt x="11" y="63"/>
                  </a:lnTo>
                  <a:lnTo>
                    <a:pt x="15" y="78"/>
                  </a:lnTo>
                  <a:lnTo>
                    <a:pt x="17" y="79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250" name="Freeform 67"/>
            <p:cNvSpPr>
              <a:spLocks/>
            </p:cNvSpPr>
            <p:nvPr/>
          </p:nvSpPr>
          <p:spPr bwMode="auto">
            <a:xfrm>
              <a:off x="2559" y="3187"/>
              <a:ext cx="52" cy="64"/>
            </a:xfrm>
            <a:custGeom>
              <a:avLst/>
              <a:gdLst>
                <a:gd name="T0" fmla="*/ 22 w 52"/>
                <a:gd name="T1" fmla="*/ 60 h 64"/>
                <a:gd name="T2" fmla="*/ 23 w 52"/>
                <a:gd name="T3" fmla="*/ 64 h 64"/>
                <a:gd name="T4" fmla="*/ 30 w 52"/>
                <a:gd name="T5" fmla="*/ 63 h 64"/>
                <a:gd name="T6" fmla="*/ 30 w 52"/>
                <a:gd name="T7" fmla="*/ 57 h 64"/>
                <a:gd name="T8" fmla="*/ 41 w 52"/>
                <a:gd name="T9" fmla="*/ 54 h 64"/>
                <a:gd name="T10" fmla="*/ 41 w 52"/>
                <a:gd name="T11" fmla="*/ 41 h 64"/>
                <a:gd name="T12" fmla="*/ 41 w 52"/>
                <a:gd name="T13" fmla="*/ 38 h 64"/>
                <a:gd name="T14" fmla="*/ 42 w 52"/>
                <a:gd name="T15" fmla="*/ 37 h 64"/>
                <a:gd name="T16" fmla="*/ 44 w 52"/>
                <a:gd name="T17" fmla="*/ 30 h 64"/>
                <a:gd name="T18" fmla="*/ 49 w 52"/>
                <a:gd name="T19" fmla="*/ 12 h 64"/>
                <a:gd name="T20" fmla="*/ 52 w 52"/>
                <a:gd name="T21" fmla="*/ 5 h 64"/>
                <a:gd name="T22" fmla="*/ 46 w 52"/>
                <a:gd name="T23" fmla="*/ 1 h 64"/>
                <a:gd name="T24" fmla="*/ 45 w 52"/>
                <a:gd name="T25" fmla="*/ 0 h 64"/>
                <a:gd name="T26" fmla="*/ 33 w 52"/>
                <a:gd name="T27" fmla="*/ 18 h 64"/>
                <a:gd name="T28" fmla="*/ 16 w 52"/>
                <a:gd name="T29" fmla="*/ 24 h 64"/>
                <a:gd name="T30" fmla="*/ 16 w 52"/>
                <a:gd name="T31" fmla="*/ 31 h 64"/>
                <a:gd name="T32" fmla="*/ 0 w 52"/>
                <a:gd name="T33" fmla="*/ 35 h 64"/>
                <a:gd name="T34" fmla="*/ 8 w 52"/>
                <a:gd name="T35" fmla="*/ 45 h 64"/>
                <a:gd name="T36" fmla="*/ 22 w 52"/>
                <a:gd name="T37" fmla="*/ 6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2" h="64">
                  <a:moveTo>
                    <a:pt x="22" y="60"/>
                  </a:moveTo>
                  <a:lnTo>
                    <a:pt x="23" y="64"/>
                  </a:lnTo>
                  <a:lnTo>
                    <a:pt x="30" y="63"/>
                  </a:lnTo>
                  <a:lnTo>
                    <a:pt x="30" y="57"/>
                  </a:lnTo>
                  <a:lnTo>
                    <a:pt x="41" y="54"/>
                  </a:lnTo>
                  <a:lnTo>
                    <a:pt x="41" y="41"/>
                  </a:lnTo>
                  <a:lnTo>
                    <a:pt x="41" y="38"/>
                  </a:lnTo>
                  <a:lnTo>
                    <a:pt x="42" y="37"/>
                  </a:lnTo>
                  <a:lnTo>
                    <a:pt x="44" y="30"/>
                  </a:lnTo>
                  <a:lnTo>
                    <a:pt x="49" y="12"/>
                  </a:lnTo>
                  <a:lnTo>
                    <a:pt x="52" y="5"/>
                  </a:lnTo>
                  <a:lnTo>
                    <a:pt x="46" y="1"/>
                  </a:lnTo>
                  <a:lnTo>
                    <a:pt x="45" y="0"/>
                  </a:lnTo>
                  <a:lnTo>
                    <a:pt x="33" y="18"/>
                  </a:lnTo>
                  <a:lnTo>
                    <a:pt x="16" y="24"/>
                  </a:lnTo>
                  <a:lnTo>
                    <a:pt x="16" y="31"/>
                  </a:lnTo>
                  <a:lnTo>
                    <a:pt x="0" y="35"/>
                  </a:lnTo>
                  <a:lnTo>
                    <a:pt x="8" y="45"/>
                  </a:lnTo>
                  <a:lnTo>
                    <a:pt x="22" y="6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251" name="Freeform 68"/>
            <p:cNvSpPr>
              <a:spLocks/>
            </p:cNvSpPr>
            <p:nvPr/>
          </p:nvSpPr>
          <p:spPr bwMode="auto">
            <a:xfrm>
              <a:off x="2511" y="3211"/>
              <a:ext cx="32" cy="44"/>
            </a:xfrm>
            <a:custGeom>
              <a:avLst/>
              <a:gdLst>
                <a:gd name="T0" fmla="*/ 29 w 32"/>
                <a:gd name="T1" fmla="*/ 29 h 44"/>
                <a:gd name="T2" fmla="*/ 29 w 32"/>
                <a:gd name="T3" fmla="*/ 22 h 44"/>
                <a:gd name="T4" fmla="*/ 13 w 32"/>
                <a:gd name="T5" fmla="*/ 10 h 44"/>
                <a:gd name="T6" fmla="*/ 0 w 32"/>
                <a:gd name="T7" fmla="*/ 0 h 44"/>
                <a:gd name="T8" fmla="*/ 23 w 32"/>
                <a:gd name="T9" fmla="*/ 44 h 44"/>
                <a:gd name="T10" fmla="*/ 32 w 32"/>
                <a:gd name="T11" fmla="*/ 40 h 44"/>
                <a:gd name="T12" fmla="*/ 29 w 32"/>
                <a:gd name="T13" fmla="*/ 33 h 44"/>
                <a:gd name="T14" fmla="*/ 29 w 32"/>
                <a:gd name="T15" fmla="*/ 29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2" h="44">
                  <a:moveTo>
                    <a:pt x="29" y="29"/>
                  </a:moveTo>
                  <a:lnTo>
                    <a:pt x="29" y="22"/>
                  </a:lnTo>
                  <a:lnTo>
                    <a:pt x="13" y="10"/>
                  </a:lnTo>
                  <a:lnTo>
                    <a:pt x="0" y="0"/>
                  </a:lnTo>
                  <a:lnTo>
                    <a:pt x="23" y="44"/>
                  </a:lnTo>
                  <a:lnTo>
                    <a:pt x="32" y="40"/>
                  </a:lnTo>
                  <a:lnTo>
                    <a:pt x="29" y="33"/>
                  </a:lnTo>
                  <a:lnTo>
                    <a:pt x="29" y="29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252" name="Freeform 69"/>
            <p:cNvSpPr>
              <a:spLocks/>
            </p:cNvSpPr>
            <p:nvPr/>
          </p:nvSpPr>
          <p:spPr bwMode="auto">
            <a:xfrm>
              <a:off x="2491" y="3199"/>
              <a:ext cx="15" cy="32"/>
            </a:xfrm>
            <a:custGeom>
              <a:avLst/>
              <a:gdLst>
                <a:gd name="T0" fmla="*/ 15 w 15"/>
                <a:gd name="T1" fmla="*/ 32 h 32"/>
                <a:gd name="T2" fmla="*/ 5 w 15"/>
                <a:gd name="T3" fmla="*/ 23 h 32"/>
                <a:gd name="T4" fmla="*/ 0 w 15"/>
                <a:gd name="T5" fmla="*/ 4 h 32"/>
                <a:gd name="T6" fmla="*/ 7 w 15"/>
                <a:gd name="T7" fmla="*/ 0 h 32"/>
                <a:gd name="T8" fmla="*/ 15 w 15"/>
                <a:gd name="T9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32">
                  <a:moveTo>
                    <a:pt x="15" y="32"/>
                  </a:moveTo>
                  <a:lnTo>
                    <a:pt x="5" y="23"/>
                  </a:lnTo>
                  <a:lnTo>
                    <a:pt x="0" y="4"/>
                  </a:lnTo>
                  <a:lnTo>
                    <a:pt x="7" y="0"/>
                  </a:lnTo>
                  <a:lnTo>
                    <a:pt x="15" y="32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253" name="Freeform 70"/>
            <p:cNvSpPr>
              <a:spLocks/>
            </p:cNvSpPr>
            <p:nvPr/>
          </p:nvSpPr>
          <p:spPr bwMode="auto">
            <a:xfrm>
              <a:off x="2513" y="3195"/>
              <a:ext cx="32" cy="30"/>
            </a:xfrm>
            <a:custGeom>
              <a:avLst/>
              <a:gdLst>
                <a:gd name="T0" fmla="*/ 9 w 32"/>
                <a:gd name="T1" fmla="*/ 19 h 30"/>
                <a:gd name="T2" fmla="*/ 31 w 32"/>
                <a:gd name="T3" fmla="*/ 30 h 30"/>
                <a:gd name="T4" fmla="*/ 32 w 32"/>
                <a:gd name="T5" fmla="*/ 26 h 30"/>
                <a:gd name="T6" fmla="*/ 28 w 32"/>
                <a:gd name="T7" fmla="*/ 19 h 30"/>
                <a:gd name="T8" fmla="*/ 24 w 32"/>
                <a:gd name="T9" fmla="*/ 12 h 30"/>
                <a:gd name="T10" fmla="*/ 23 w 32"/>
                <a:gd name="T11" fmla="*/ 10 h 30"/>
                <a:gd name="T12" fmla="*/ 20 w 32"/>
                <a:gd name="T13" fmla="*/ 8 h 30"/>
                <a:gd name="T14" fmla="*/ 19 w 32"/>
                <a:gd name="T15" fmla="*/ 8 h 30"/>
                <a:gd name="T16" fmla="*/ 12 w 32"/>
                <a:gd name="T17" fmla="*/ 6 h 30"/>
                <a:gd name="T18" fmla="*/ 4 w 32"/>
                <a:gd name="T19" fmla="*/ 3 h 30"/>
                <a:gd name="T20" fmla="*/ 0 w 32"/>
                <a:gd name="T21" fmla="*/ 0 h 30"/>
                <a:gd name="T22" fmla="*/ 5 w 32"/>
                <a:gd name="T23" fmla="*/ 16 h 30"/>
                <a:gd name="T24" fmla="*/ 9 w 32"/>
                <a:gd name="T25" fmla="*/ 19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2" h="30">
                  <a:moveTo>
                    <a:pt x="9" y="19"/>
                  </a:moveTo>
                  <a:lnTo>
                    <a:pt x="31" y="30"/>
                  </a:lnTo>
                  <a:lnTo>
                    <a:pt x="32" y="26"/>
                  </a:lnTo>
                  <a:lnTo>
                    <a:pt x="28" y="19"/>
                  </a:lnTo>
                  <a:lnTo>
                    <a:pt x="24" y="12"/>
                  </a:lnTo>
                  <a:lnTo>
                    <a:pt x="23" y="10"/>
                  </a:lnTo>
                  <a:lnTo>
                    <a:pt x="20" y="8"/>
                  </a:lnTo>
                  <a:lnTo>
                    <a:pt x="19" y="8"/>
                  </a:lnTo>
                  <a:lnTo>
                    <a:pt x="12" y="6"/>
                  </a:lnTo>
                  <a:lnTo>
                    <a:pt x="4" y="3"/>
                  </a:lnTo>
                  <a:lnTo>
                    <a:pt x="0" y="0"/>
                  </a:lnTo>
                  <a:lnTo>
                    <a:pt x="5" y="16"/>
                  </a:lnTo>
                  <a:lnTo>
                    <a:pt x="9" y="19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254" name="Freeform 71"/>
            <p:cNvSpPr>
              <a:spLocks/>
            </p:cNvSpPr>
            <p:nvPr/>
          </p:nvSpPr>
          <p:spPr bwMode="auto">
            <a:xfrm>
              <a:off x="2509" y="3161"/>
              <a:ext cx="32" cy="44"/>
            </a:xfrm>
            <a:custGeom>
              <a:avLst/>
              <a:gdLst>
                <a:gd name="T0" fmla="*/ 30 w 32"/>
                <a:gd name="T1" fmla="*/ 44 h 44"/>
                <a:gd name="T2" fmla="*/ 32 w 32"/>
                <a:gd name="T3" fmla="*/ 38 h 44"/>
                <a:gd name="T4" fmla="*/ 21 w 32"/>
                <a:gd name="T5" fmla="*/ 25 h 44"/>
                <a:gd name="T6" fmla="*/ 20 w 32"/>
                <a:gd name="T7" fmla="*/ 19 h 44"/>
                <a:gd name="T8" fmla="*/ 19 w 32"/>
                <a:gd name="T9" fmla="*/ 12 h 44"/>
                <a:gd name="T10" fmla="*/ 17 w 32"/>
                <a:gd name="T11" fmla="*/ 11 h 44"/>
                <a:gd name="T12" fmla="*/ 1 w 32"/>
                <a:gd name="T13" fmla="*/ 0 h 44"/>
                <a:gd name="T14" fmla="*/ 0 w 32"/>
                <a:gd name="T15" fmla="*/ 4 h 44"/>
                <a:gd name="T16" fmla="*/ 0 w 32"/>
                <a:gd name="T17" fmla="*/ 12 h 44"/>
                <a:gd name="T18" fmla="*/ 4 w 32"/>
                <a:gd name="T19" fmla="*/ 18 h 44"/>
                <a:gd name="T20" fmla="*/ 8 w 32"/>
                <a:gd name="T21" fmla="*/ 27 h 44"/>
                <a:gd name="T22" fmla="*/ 30 w 32"/>
                <a:gd name="T23" fmla="*/ 44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2" h="44">
                  <a:moveTo>
                    <a:pt x="30" y="44"/>
                  </a:moveTo>
                  <a:lnTo>
                    <a:pt x="32" y="38"/>
                  </a:lnTo>
                  <a:lnTo>
                    <a:pt x="21" y="25"/>
                  </a:lnTo>
                  <a:lnTo>
                    <a:pt x="20" y="19"/>
                  </a:lnTo>
                  <a:lnTo>
                    <a:pt x="19" y="12"/>
                  </a:lnTo>
                  <a:lnTo>
                    <a:pt x="17" y="11"/>
                  </a:lnTo>
                  <a:lnTo>
                    <a:pt x="1" y="0"/>
                  </a:lnTo>
                  <a:lnTo>
                    <a:pt x="0" y="4"/>
                  </a:lnTo>
                  <a:lnTo>
                    <a:pt x="0" y="12"/>
                  </a:lnTo>
                  <a:lnTo>
                    <a:pt x="4" y="18"/>
                  </a:lnTo>
                  <a:lnTo>
                    <a:pt x="8" y="27"/>
                  </a:lnTo>
                  <a:lnTo>
                    <a:pt x="30" y="44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255" name="Freeform 72"/>
            <p:cNvSpPr>
              <a:spLocks/>
            </p:cNvSpPr>
            <p:nvPr/>
          </p:nvSpPr>
          <p:spPr bwMode="auto">
            <a:xfrm>
              <a:off x="2488" y="3173"/>
              <a:ext cx="12" cy="25"/>
            </a:xfrm>
            <a:custGeom>
              <a:avLst/>
              <a:gdLst>
                <a:gd name="T0" fmla="*/ 8 w 12"/>
                <a:gd name="T1" fmla="*/ 25 h 25"/>
                <a:gd name="T2" fmla="*/ 11 w 12"/>
                <a:gd name="T3" fmla="*/ 18 h 25"/>
                <a:gd name="T4" fmla="*/ 12 w 12"/>
                <a:gd name="T5" fmla="*/ 17 h 25"/>
                <a:gd name="T6" fmla="*/ 7 w 12"/>
                <a:gd name="T7" fmla="*/ 15 h 25"/>
                <a:gd name="T8" fmla="*/ 8 w 12"/>
                <a:gd name="T9" fmla="*/ 10 h 25"/>
                <a:gd name="T10" fmla="*/ 2 w 12"/>
                <a:gd name="T11" fmla="*/ 0 h 25"/>
                <a:gd name="T12" fmla="*/ 0 w 12"/>
                <a:gd name="T13" fmla="*/ 21 h 25"/>
                <a:gd name="T14" fmla="*/ 8 w 12"/>
                <a:gd name="T15" fmla="*/ 2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25">
                  <a:moveTo>
                    <a:pt x="8" y="25"/>
                  </a:moveTo>
                  <a:lnTo>
                    <a:pt x="11" y="18"/>
                  </a:lnTo>
                  <a:lnTo>
                    <a:pt x="12" y="17"/>
                  </a:lnTo>
                  <a:lnTo>
                    <a:pt x="7" y="15"/>
                  </a:lnTo>
                  <a:lnTo>
                    <a:pt x="8" y="10"/>
                  </a:lnTo>
                  <a:lnTo>
                    <a:pt x="2" y="0"/>
                  </a:lnTo>
                  <a:lnTo>
                    <a:pt x="0" y="21"/>
                  </a:lnTo>
                  <a:lnTo>
                    <a:pt x="8" y="25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256" name="Freeform 73"/>
            <p:cNvSpPr>
              <a:spLocks/>
            </p:cNvSpPr>
            <p:nvPr/>
          </p:nvSpPr>
          <p:spPr bwMode="auto">
            <a:xfrm>
              <a:off x="2507" y="3142"/>
              <a:ext cx="10" cy="18"/>
            </a:xfrm>
            <a:custGeom>
              <a:avLst/>
              <a:gdLst>
                <a:gd name="T0" fmla="*/ 10 w 10"/>
                <a:gd name="T1" fmla="*/ 18 h 18"/>
                <a:gd name="T2" fmla="*/ 8 w 10"/>
                <a:gd name="T3" fmla="*/ 4 h 18"/>
                <a:gd name="T4" fmla="*/ 0 w 10"/>
                <a:gd name="T5" fmla="*/ 0 h 18"/>
                <a:gd name="T6" fmla="*/ 3 w 10"/>
                <a:gd name="T7" fmla="*/ 11 h 18"/>
                <a:gd name="T8" fmla="*/ 10 w 10"/>
                <a:gd name="T9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8">
                  <a:moveTo>
                    <a:pt x="10" y="18"/>
                  </a:moveTo>
                  <a:lnTo>
                    <a:pt x="8" y="4"/>
                  </a:lnTo>
                  <a:lnTo>
                    <a:pt x="0" y="0"/>
                  </a:lnTo>
                  <a:lnTo>
                    <a:pt x="3" y="11"/>
                  </a:lnTo>
                  <a:lnTo>
                    <a:pt x="10" y="18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257" name="Freeform 74"/>
            <p:cNvSpPr>
              <a:spLocks/>
            </p:cNvSpPr>
            <p:nvPr/>
          </p:nvSpPr>
          <p:spPr bwMode="auto">
            <a:xfrm>
              <a:off x="2484" y="3142"/>
              <a:ext cx="7" cy="11"/>
            </a:xfrm>
            <a:custGeom>
              <a:avLst/>
              <a:gdLst>
                <a:gd name="T0" fmla="*/ 6 w 7"/>
                <a:gd name="T1" fmla="*/ 11 h 11"/>
                <a:gd name="T2" fmla="*/ 7 w 7"/>
                <a:gd name="T3" fmla="*/ 9 h 11"/>
                <a:gd name="T4" fmla="*/ 7 w 7"/>
                <a:gd name="T5" fmla="*/ 5 h 11"/>
                <a:gd name="T6" fmla="*/ 6 w 7"/>
                <a:gd name="T7" fmla="*/ 1 h 11"/>
                <a:gd name="T8" fmla="*/ 4 w 7"/>
                <a:gd name="T9" fmla="*/ 3 h 11"/>
                <a:gd name="T10" fmla="*/ 1 w 7"/>
                <a:gd name="T11" fmla="*/ 0 h 11"/>
                <a:gd name="T12" fmla="*/ 0 w 7"/>
                <a:gd name="T13" fmla="*/ 1 h 11"/>
                <a:gd name="T14" fmla="*/ 0 w 7"/>
                <a:gd name="T15" fmla="*/ 5 h 11"/>
                <a:gd name="T16" fmla="*/ 0 w 7"/>
                <a:gd name="T17" fmla="*/ 7 h 11"/>
                <a:gd name="T18" fmla="*/ 1 w 7"/>
                <a:gd name="T19" fmla="*/ 11 h 11"/>
                <a:gd name="T20" fmla="*/ 6 w 7"/>
                <a:gd name="T21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" h="11">
                  <a:moveTo>
                    <a:pt x="6" y="11"/>
                  </a:moveTo>
                  <a:lnTo>
                    <a:pt x="7" y="9"/>
                  </a:lnTo>
                  <a:lnTo>
                    <a:pt x="7" y="5"/>
                  </a:lnTo>
                  <a:lnTo>
                    <a:pt x="6" y="1"/>
                  </a:lnTo>
                  <a:lnTo>
                    <a:pt x="4" y="3"/>
                  </a:lnTo>
                  <a:lnTo>
                    <a:pt x="1" y="0"/>
                  </a:lnTo>
                  <a:lnTo>
                    <a:pt x="0" y="1"/>
                  </a:lnTo>
                  <a:lnTo>
                    <a:pt x="0" y="5"/>
                  </a:lnTo>
                  <a:lnTo>
                    <a:pt x="0" y="7"/>
                  </a:lnTo>
                  <a:lnTo>
                    <a:pt x="1" y="11"/>
                  </a:lnTo>
                  <a:lnTo>
                    <a:pt x="6" y="11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258" name="Freeform 75"/>
            <p:cNvSpPr>
              <a:spLocks/>
            </p:cNvSpPr>
            <p:nvPr/>
          </p:nvSpPr>
          <p:spPr bwMode="auto">
            <a:xfrm>
              <a:off x="2515" y="3108"/>
              <a:ext cx="14" cy="24"/>
            </a:xfrm>
            <a:custGeom>
              <a:avLst/>
              <a:gdLst>
                <a:gd name="T0" fmla="*/ 14 w 14"/>
                <a:gd name="T1" fmla="*/ 24 h 24"/>
                <a:gd name="T2" fmla="*/ 7 w 14"/>
                <a:gd name="T3" fmla="*/ 23 h 24"/>
                <a:gd name="T4" fmla="*/ 5 w 14"/>
                <a:gd name="T5" fmla="*/ 12 h 24"/>
                <a:gd name="T6" fmla="*/ 0 w 14"/>
                <a:gd name="T7" fmla="*/ 0 h 24"/>
                <a:gd name="T8" fmla="*/ 13 w 14"/>
                <a:gd name="T9" fmla="*/ 1 h 24"/>
                <a:gd name="T10" fmla="*/ 14 w 14"/>
                <a:gd name="T11" fmla="*/ 13 h 24"/>
                <a:gd name="T12" fmla="*/ 14 w 14"/>
                <a:gd name="T13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24">
                  <a:moveTo>
                    <a:pt x="14" y="24"/>
                  </a:moveTo>
                  <a:lnTo>
                    <a:pt x="7" y="23"/>
                  </a:lnTo>
                  <a:lnTo>
                    <a:pt x="5" y="12"/>
                  </a:lnTo>
                  <a:lnTo>
                    <a:pt x="0" y="0"/>
                  </a:lnTo>
                  <a:lnTo>
                    <a:pt x="13" y="1"/>
                  </a:lnTo>
                  <a:lnTo>
                    <a:pt x="14" y="13"/>
                  </a:lnTo>
                  <a:lnTo>
                    <a:pt x="14" y="24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259" name="Freeform 76"/>
            <p:cNvSpPr>
              <a:spLocks/>
            </p:cNvSpPr>
            <p:nvPr/>
          </p:nvSpPr>
          <p:spPr bwMode="auto">
            <a:xfrm>
              <a:off x="2503" y="3113"/>
              <a:ext cx="14" cy="17"/>
            </a:xfrm>
            <a:custGeom>
              <a:avLst/>
              <a:gdLst>
                <a:gd name="T0" fmla="*/ 12 w 14"/>
                <a:gd name="T1" fmla="*/ 17 h 17"/>
                <a:gd name="T2" fmla="*/ 14 w 14"/>
                <a:gd name="T3" fmla="*/ 7 h 17"/>
                <a:gd name="T4" fmla="*/ 12 w 14"/>
                <a:gd name="T5" fmla="*/ 2 h 17"/>
                <a:gd name="T6" fmla="*/ 3 w 14"/>
                <a:gd name="T7" fmla="*/ 0 h 17"/>
                <a:gd name="T8" fmla="*/ 0 w 14"/>
                <a:gd name="T9" fmla="*/ 2 h 17"/>
                <a:gd name="T10" fmla="*/ 2 w 14"/>
                <a:gd name="T11" fmla="*/ 6 h 17"/>
                <a:gd name="T12" fmla="*/ 4 w 14"/>
                <a:gd name="T13" fmla="*/ 7 h 17"/>
                <a:gd name="T14" fmla="*/ 8 w 14"/>
                <a:gd name="T15" fmla="*/ 8 h 17"/>
                <a:gd name="T16" fmla="*/ 7 w 14"/>
                <a:gd name="T17" fmla="*/ 13 h 17"/>
                <a:gd name="T18" fmla="*/ 12 w 14"/>
                <a:gd name="T19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" h="17">
                  <a:moveTo>
                    <a:pt x="12" y="17"/>
                  </a:moveTo>
                  <a:lnTo>
                    <a:pt x="14" y="7"/>
                  </a:lnTo>
                  <a:lnTo>
                    <a:pt x="12" y="2"/>
                  </a:lnTo>
                  <a:lnTo>
                    <a:pt x="3" y="0"/>
                  </a:lnTo>
                  <a:lnTo>
                    <a:pt x="0" y="2"/>
                  </a:lnTo>
                  <a:lnTo>
                    <a:pt x="2" y="6"/>
                  </a:lnTo>
                  <a:lnTo>
                    <a:pt x="4" y="7"/>
                  </a:lnTo>
                  <a:lnTo>
                    <a:pt x="8" y="8"/>
                  </a:lnTo>
                  <a:lnTo>
                    <a:pt x="7" y="13"/>
                  </a:lnTo>
                  <a:lnTo>
                    <a:pt x="12" y="17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260" name="Freeform 77"/>
            <p:cNvSpPr>
              <a:spLocks/>
            </p:cNvSpPr>
            <p:nvPr/>
          </p:nvSpPr>
          <p:spPr bwMode="auto">
            <a:xfrm>
              <a:off x="2487" y="3066"/>
              <a:ext cx="15" cy="24"/>
            </a:xfrm>
            <a:custGeom>
              <a:avLst/>
              <a:gdLst>
                <a:gd name="T0" fmla="*/ 9 w 15"/>
                <a:gd name="T1" fmla="*/ 24 h 24"/>
                <a:gd name="T2" fmla="*/ 15 w 15"/>
                <a:gd name="T3" fmla="*/ 15 h 24"/>
                <a:gd name="T4" fmla="*/ 13 w 15"/>
                <a:gd name="T5" fmla="*/ 12 h 24"/>
                <a:gd name="T6" fmla="*/ 11 w 15"/>
                <a:gd name="T7" fmla="*/ 9 h 24"/>
                <a:gd name="T8" fmla="*/ 12 w 15"/>
                <a:gd name="T9" fmla="*/ 1 h 24"/>
                <a:gd name="T10" fmla="*/ 7 w 15"/>
                <a:gd name="T11" fmla="*/ 0 h 24"/>
                <a:gd name="T12" fmla="*/ 0 w 15"/>
                <a:gd name="T13" fmla="*/ 12 h 24"/>
                <a:gd name="T14" fmla="*/ 4 w 15"/>
                <a:gd name="T15" fmla="*/ 21 h 24"/>
                <a:gd name="T16" fmla="*/ 9 w 15"/>
                <a:gd name="T17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24">
                  <a:moveTo>
                    <a:pt x="9" y="24"/>
                  </a:moveTo>
                  <a:lnTo>
                    <a:pt x="15" y="15"/>
                  </a:lnTo>
                  <a:lnTo>
                    <a:pt x="13" y="12"/>
                  </a:lnTo>
                  <a:lnTo>
                    <a:pt x="11" y="9"/>
                  </a:lnTo>
                  <a:lnTo>
                    <a:pt x="12" y="1"/>
                  </a:lnTo>
                  <a:lnTo>
                    <a:pt x="7" y="0"/>
                  </a:lnTo>
                  <a:lnTo>
                    <a:pt x="0" y="12"/>
                  </a:lnTo>
                  <a:lnTo>
                    <a:pt x="4" y="21"/>
                  </a:lnTo>
                  <a:lnTo>
                    <a:pt x="9" y="24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261" name="Freeform 78"/>
            <p:cNvSpPr>
              <a:spLocks/>
            </p:cNvSpPr>
            <p:nvPr/>
          </p:nvSpPr>
          <p:spPr bwMode="auto">
            <a:xfrm>
              <a:off x="2505" y="3034"/>
              <a:ext cx="36" cy="47"/>
            </a:xfrm>
            <a:custGeom>
              <a:avLst/>
              <a:gdLst>
                <a:gd name="T0" fmla="*/ 0 w 36"/>
                <a:gd name="T1" fmla="*/ 47 h 47"/>
                <a:gd name="T2" fmla="*/ 9 w 36"/>
                <a:gd name="T3" fmla="*/ 38 h 47"/>
                <a:gd name="T4" fmla="*/ 19 w 36"/>
                <a:gd name="T5" fmla="*/ 30 h 47"/>
                <a:gd name="T6" fmla="*/ 21 w 36"/>
                <a:gd name="T7" fmla="*/ 40 h 47"/>
                <a:gd name="T8" fmla="*/ 25 w 36"/>
                <a:gd name="T9" fmla="*/ 36 h 47"/>
                <a:gd name="T10" fmla="*/ 34 w 36"/>
                <a:gd name="T11" fmla="*/ 29 h 47"/>
                <a:gd name="T12" fmla="*/ 36 w 36"/>
                <a:gd name="T13" fmla="*/ 12 h 47"/>
                <a:gd name="T14" fmla="*/ 36 w 36"/>
                <a:gd name="T15" fmla="*/ 8 h 47"/>
                <a:gd name="T16" fmla="*/ 21 w 36"/>
                <a:gd name="T17" fmla="*/ 0 h 47"/>
                <a:gd name="T18" fmla="*/ 20 w 36"/>
                <a:gd name="T19" fmla="*/ 21 h 47"/>
                <a:gd name="T20" fmla="*/ 15 w 36"/>
                <a:gd name="T21" fmla="*/ 12 h 47"/>
                <a:gd name="T22" fmla="*/ 10 w 36"/>
                <a:gd name="T23" fmla="*/ 15 h 47"/>
                <a:gd name="T24" fmla="*/ 10 w 36"/>
                <a:gd name="T25" fmla="*/ 26 h 47"/>
                <a:gd name="T26" fmla="*/ 0 w 36"/>
                <a:gd name="T27" fmla="*/ 30 h 47"/>
                <a:gd name="T28" fmla="*/ 0 w 36"/>
                <a:gd name="T29" fmla="*/ 4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6" h="47">
                  <a:moveTo>
                    <a:pt x="0" y="47"/>
                  </a:moveTo>
                  <a:lnTo>
                    <a:pt x="9" y="38"/>
                  </a:lnTo>
                  <a:lnTo>
                    <a:pt x="19" y="30"/>
                  </a:lnTo>
                  <a:lnTo>
                    <a:pt x="21" y="40"/>
                  </a:lnTo>
                  <a:lnTo>
                    <a:pt x="25" y="36"/>
                  </a:lnTo>
                  <a:lnTo>
                    <a:pt x="34" y="29"/>
                  </a:lnTo>
                  <a:lnTo>
                    <a:pt x="36" y="12"/>
                  </a:lnTo>
                  <a:lnTo>
                    <a:pt x="36" y="8"/>
                  </a:lnTo>
                  <a:lnTo>
                    <a:pt x="21" y="0"/>
                  </a:lnTo>
                  <a:lnTo>
                    <a:pt x="20" y="21"/>
                  </a:lnTo>
                  <a:lnTo>
                    <a:pt x="15" y="12"/>
                  </a:lnTo>
                  <a:lnTo>
                    <a:pt x="10" y="15"/>
                  </a:lnTo>
                  <a:lnTo>
                    <a:pt x="10" y="26"/>
                  </a:lnTo>
                  <a:lnTo>
                    <a:pt x="0" y="30"/>
                  </a:lnTo>
                  <a:lnTo>
                    <a:pt x="0" y="47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262" name="Freeform 79"/>
            <p:cNvSpPr>
              <a:spLocks/>
            </p:cNvSpPr>
            <p:nvPr/>
          </p:nvSpPr>
          <p:spPr bwMode="auto">
            <a:xfrm>
              <a:off x="2532" y="2992"/>
              <a:ext cx="16" cy="18"/>
            </a:xfrm>
            <a:custGeom>
              <a:avLst/>
              <a:gdLst>
                <a:gd name="T0" fmla="*/ 9 w 16"/>
                <a:gd name="T1" fmla="*/ 18 h 18"/>
                <a:gd name="T2" fmla="*/ 16 w 16"/>
                <a:gd name="T3" fmla="*/ 14 h 18"/>
                <a:gd name="T4" fmla="*/ 16 w 16"/>
                <a:gd name="T5" fmla="*/ 12 h 18"/>
                <a:gd name="T6" fmla="*/ 16 w 16"/>
                <a:gd name="T7" fmla="*/ 3 h 18"/>
                <a:gd name="T8" fmla="*/ 8 w 16"/>
                <a:gd name="T9" fmla="*/ 0 h 18"/>
                <a:gd name="T10" fmla="*/ 0 w 16"/>
                <a:gd name="T11" fmla="*/ 7 h 18"/>
                <a:gd name="T12" fmla="*/ 9 w 16"/>
                <a:gd name="T13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18">
                  <a:moveTo>
                    <a:pt x="9" y="18"/>
                  </a:moveTo>
                  <a:lnTo>
                    <a:pt x="16" y="14"/>
                  </a:lnTo>
                  <a:lnTo>
                    <a:pt x="16" y="12"/>
                  </a:lnTo>
                  <a:lnTo>
                    <a:pt x="16" y="3"/>
                  </a:lnTo>
                  <a:lnTo>
                    <a:pt x="8" y="0"/>
                  </a:lnTo>
                  <a:lnTo>
                    <a:pt x="0" y="7"/>
                  </a:lnTo>
                  <a:lnTo>
                    <a:pt x="9" y="18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263" name="Freeform 80"/>
            <p:cNvSpPr>
              <a:spLocks/>
            </p:cNvSpPr>
            <p:nvPr/>
          </p:nvSpPr>
          <p:spPr bwMode="auto">
            <a:xfrm>
              <a:off x="2540" y="2903"/>
              <a:ext cx="8" cy="17"/>
            </a:xfrm>
            <a:custGeom>
              <a:avLst/>
              <a:gdLst>
                <a:gd name="T0" fmla="*/ 7 w 8"/>
                <a:gd name="T1" fmla="*/ 17 h 17"/>
                <a:gd name="T2" fmla="*/ 8 w 8"/>
                <a:gd name="T3" fmla="*/ 14 h 17"/>
                <a:gd name="T4" fmla="*/ 8 w 8"/>
                <a:gd name="T5" fmla="*/ 0 h 17"/>
                <a:gd name="T6" fmla="*/ 1 w 8"/>
                <a:gd name="T7" fmla="*/ 4 h 17"/>
                <a:gd name="T8" fmla="*/ 0 w 8"/>
                <a:gd name="T9" fmla="*/ 17 h 17"/>
                <a:gd name="T10" fmla="*/ 7 w 8"/>
                <a:gd name="T11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17">
                  <a:moveTo>
                    <a:pt x="7" y="17"/>
                  </a:moveTo>
                  <a:lnTo>
                    <a:pt x="8" y="14"/>
                  </a:lnTo>
                  <a:lnTo>
                    <a:pt x="8" y="0"/>
                  </a:lnTo>
                  <a:lnTo>
                    <a:pt x="1" y="4"/>
                  </a:lnTo>
                  <a:lnTo>
                    <a:pt x="0" y="17"/>
                  </a:lnTo>
                  <a:lnTo>
                    <a:pt x="7" y="17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264" name="Freeform 81"/>
            <p:cNvSpPr>
              <a:spLocks/>
            </p:cNvSpPr>
            <p:nvPr/>
          </p:nvSpPr>
          <p:spPr bwMode="auto">
            <a:xfrm>
              <a:off x="2539" y="2880"/>
              <a:ext cx="10" cy="14"/>
            </a:xfrm>
            <a:custGeom>
              <a:avLst/>
              <a:gdLst>
                <a:gd name="T0" fmla="*/ 5 w 10"/>
                <a:gd name="T1" fmla="*/ 14 h 14"/>
                <a:gd name="T2" fmla="*/ 10 w 10"/>
                <a:gd name="T3" fmla="*/ 8 h 14"/>
                <a:gd name="T4" fmla="*/ 9 w 10"/>
                <a:gd name="T5" fmla="*/ 0 h 14"/>
                <a:gd name="T6" fmla="*/ 0 w 10"/>
                <a:gd name="T7" fmla="*/ 1 h 14"/>
                <a:gd name="T8" fmla="*/ 5 w 10"/>
                <a:gd name="T9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4">
                  <a:moveTo>
                    <a:pt x="5" y="14"/>
                  </a:moveTo>
                  <a:lnTo>
                    <a:pt x="10" y="8"/>
                  </a:lnTo>
                  <a:lnTo>
                    <a:pt x="9" y="0"/>
                  </a:lnTo>
                  <a:lnTo>
                    <a:pt x="0" y="1"/>
                  </a:lnTo>
                  <a:lnTo>
                    <a:pt x="5" y="14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265" name="Freeform 82"/>
            <p:cNvSpPr>
              <a:spLocks/>
            </p:cNvSpPr>
            <p:nvPr/>
          </p:nvSpPr>
          <p:spPr bwMode="auto">
            <a:xfrm>
              <a:off x="2547" y="2854"/>
              <a:ext cx="49" cy="36"/>
            </a:xfrm>
            <a:custGeom>
              <a:avLst/>
              <a:gdLst>
                <a:gd name="T0" fmla="*/ 13 w 49"/>
                <a:gd name="T1" fmla="*/ 36 h 36"/>
                <a:gd name="T2" fmla="*/ 34 w 49"/>
                <a:gd name="T3" fmla="*/ 25 h 36"/>
                <a:gd name="T4" fmla="*/ 49 w 49"/>
                <a:gd name="T5" fmla="*/ 25 h 36"/>
                <a:gd name="T6" fmla="*/ 49 w 49"/>
                <a:gd name="T7" fmla="*/ 17 h 36"/>
                <a:gd name="T8" fmla="*/ 31 w 49"/>
                <a:gd name="T9" fmla="*/ 12 h 36"/>
                <a:gd name="T10" fmla="*/ 15 w 49"/>
                <a:gd name="T11" fmla="*/ 0 h 36"/>
                <a:gd name="T12" fmla="*/ 7 w 49"/>
                <a:gd name="T13" fmla="*/ 3 h 36"/>
                <a:gd name="T14" fmla="*/ 11 w 49"/>
                <a:gd name="T15" fmla="*/ 8 h 36"/>
                <a:gd name="T16" fmla="*/ 0 w 49"/>
                <a:gd name="T17" fmla="*/ 11 h 36"/>
                <a:gd name="T18" fmla="*/ 16 w 49"/>
                <a:gd name="T19" fmla="*/ 19 h 36"/>
                <a:gd name="T20" fmla="*/ 7 w 49"/>
                <a:gd name="T21" fmla="*/ 26 h 36"/>
                <a:gd name="T22" fmla="*/ 13 w 49"/>
                <a:gd name="T23" fmla="*/ 3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9" h="36">
                  <a:moveTo>
                    <a:pt x="13" y="36"/>
                  </a:moveTo>
                  <a:lnTo>
                    <a:pt x="34" y="25"/>
                  </a:lnTo>
                  <a:lnTo>
                    <a:pt x="49" y="25"/>
                  </a:lnTo>
                  <a:lnTo>
                    <a:pt x="49" y="17"/>
                  </a:lnTo>
                  <a:lnTo>
                    <a:pt x="31" y="12"/>
                  </a:lnTo>
                  <a:lnTo>
                    <a:pt x="15" y="0"/>
                  </a:lnTo>
                  <a:lnTo>
                    <a:pt x="7" y="3"/>
                  </a:lnTo>
                  <a:lnTo>
                    <a:pt x="11" y="8"/>
                  </a:lnTo>
                  <a:lnTo>
                    <a:pt x="0" y="11"/>
                  </a:lnTo>
                  <a:lnTo>
                    <a:pt x="16" y="19"/>
                  </a:lnTo>
                  <a:lnTo>
                    <a:pt x="7" y="26"/>
                  </a:lnTo>
                  <a:lnTo>
                    <a:pt x="13" y="36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266" name="Freeform 83"/>
            <p:cNvSpPr>
              <a:spLocks/>
            </p:cNvSpPr>
            <p:nvPr/>
          </p:nvSpPr>
          <p:spPr bwMode="auto">
            <a:xfrm>
              <a:off x="2570" y="2821"/>
              <a:ext cx="20" cy="32"/>
            </a:xfrm>
            <a:custGeom>
              <a:avLst/>
              <a:gdLst>
                <a:gd name="T0" fmla="*/ 11 w 20"/>
                <a:gd name="T1" fmla="*/ 32 h 32"/>
                <a:gd name="T2" fmla="*/ 12 w 20"/>
                <a:gd name="T3" fmla="*/ 29 h 32"/>
                <a:gd name="T4" fmla="*/ 15 w 20"/>
                <a:gd name="T5" fmla="*/ 26 h 32"/>
                <a:gd name="T6" fmla="*/ 20 w 20"/>
                <a:gd name="T7" fmla="*/ 17 h 32"/>
                <a:gd name="T8" fmla="*/ 20 w 20"/>
                <a:gd name="T9" fmla="*/ 6 h 32"/>
                <a:gd name="T10" fmla="*/ 14 w 20"/>
                <a:gd name="T11" fmla="*/ 9 h 32"/>
                <a:gd name="T12" fmla="*/ 11 w 20"/>
                <a:gd name="T13" fmla="*/ 2 h 32"/>
                <a:gd name="T14" fmla="*/ 4 w 20"/>
                <a:gd name="T15" fmla="*/ 0 h 32"/>
                <a:gd name="T16" fmla="*/ 0 w 20"/>
                <a:gd name="T17" fmla="*/ 10 h 32"/>
                <a:gd name="T18" fmla="*/ 7 w 20"/>
                <a:gd name="T19" fmla="*/ 10 h 32"/>
                <a:gd name="T20" fmla="*/ 5 w 20"/>
                <a:gd name="T21" fmla="*/ 20 h 32"/>
                <a:gd name="T22" fmla="*/ 3 w 20"/>
                <a:gd name="T23" fmla="*/ 21 h 32"/>
                <a:gd name="T24" fmla="*/ 1 w 20"/>
                <a:gd name="T25" fmla="*/ 25 h 32"/>
                <a:gd name="T26" fmla="*/ 4 w 20"/>
                <a:gd name="T27" fmla="*/ 29 h 32"/>
                <a:gd name="T28" fmla="*/ 8 w 20"/>
                <a:gd name="T29" fmla="*/ 32 h 32"/>
                <a:gd name="T30" fmla="*/ 11 w 20"/>
                <a:gd name="T31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0" h="32">
                  <a:moveTo>
                    <a:pt x="11" y="32"/>
                  </a:moveTo>
                  <a:lnTo>
                    <a:pt x="12" y="29"/>
                  </a:lnTo>
                  <a:lnTo>
                    <a:pt x="15" y="26"/>
                  </a:lnTo>
                  <a:lnTo>
                    <a:pt x="20" y="17"/>
                  </a:lnTo>
                  <a:lnTo>
                    <a:pt x="20" y="6"/>
                  </a:lnTo>
                  <a:lnTo>
                    <a:pt x="14" y="9"/>
                  </a:lnTo>
                  <a:lnTo>
                    <a:pt x="11" y="2"/>
                  </a:lnTo>
                  <a:lnTo>
                    <a:pt x="4" y="0"/>
                  </a:lnTo>
                  <a:lnTo>
                    <a:pt x="0" y="10"/>
                  </a:lnTo>
                  <a:lnTo>
                    <a:pt x="7" y="10"/>
                  </a:lnTo>
                  <a:lnTo>
                    <a:pt x="5" y="20"/>
                  </a:lnTo>
                  <a:lnTo>
                    <a:pt x="3" y="21"/>
                  </a:lnTo>
                  <a:lnTo>
                    <a:pt x="1" y="25"/>
                  </a:lnTo>
                  <a:lnTo>
                    <a:pt x="4" y="29"/>
                  </a:lnTo>
                  <a:lnTo>
                    <a:pt x="8" y="32"/>
                  </a:lnTo>
                  <a:lnTo>
                    <a:pt x="11" y="32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267" name="Freeform 84"/>
            <p:cNvSpPr>
              <a:spLocks/>
            </p:cNvSpPr>
            <p:nvPr/>
          </p:nvSpPr>
          <p:spPr bwMode="auto">
            <a:xfrm>
              <a:off x="2648" y="2764"/>
              <a:ext cx="35" cy="27"/>
            </a:xfrm>
            <a:custGeom>
              <a:avLst/>
              <a:gdLst>
                <a:gd name="T0" fmla="*/ 25 w 35"/>
                <a:gd name="T1" fmla="*/ 27 h 27"/>
                <a:gd name="T2" fmla="*/ 25 w 35"/>
                <a:gd name="T3" fmla="*/ 26 h 27"/>
                <a:gd name="T4" fmla="*/ 35 w 35"/>
                <a:gd name="T5" fmla="*/ 7 h 27"/>
                <a:gd name="T6" fmla="*/ 27 w 35"/>
                <a:gd name="T7" fmla="*/ 2 h 27"/>
                <a:gd name="T8" fmla="*/ 12 w 35"/>
                <a:gd name="T9" fmla="*/ 0 h 27"/>
                <a:gd name="T10" fmla="*/ 6 w 35"/>
                <a:gd name="T11" fmla="*/ 2 h 27"/>
                <a:gd name="T12" fmla="*/ 5 w 35"/>
                <a:gd name="T13" fmla="*/ 2 h 27"/>
                <a:gd name="T14" fmla="*/ 1 w 35"/>
                <a:gd name="T15" fmla="*/ 14 h 27"/>
                <a:gd name="T16" fmla="*/ 12 w 35"/>
                <a:gd name="T17" fmla="*/ 19 h 27"/>
                <a:gd name="T18" fmla="*/ 0 w 35"/>
                <a:gd name="T19" fmla="*/ 22 h 27"/>
                <a:gd name="T20" fmla="*/ 0 w 35"/>
                <a:gd name="T21" fmla="*/ 27 h 27"/>
                <a:gd name="T22" fmla="*/ 8 w 35"/>
                <a:gd name="T23" fmla="*/ 27 h 27"/>
                <a:gd name="T24" fmla="*/ 25 w 35"/>
                <a:gd name="T25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5" h="27">
                  <a:moveTo>
                    <a:pt x="25" y="27"/>
                  </a:moveTo>
                  <a:lnTo>
                    <a:pt x="25" y="26"/>
                  </a:lnTo>
                  <a:lnTo>
                    <a:pt x="35" y="7"/>
                  </a:lnTo>
                  <a:lnTo>
                    <a:pt x="27" y="2"/>
                  </a:lnTo>
                  <a:lnTo>
                    <a:pt x="12" y="0"/>
                  </a:lnTo>
                  <a:lnTo>
                    <a:pt x="6" y="2"/>
                  </a:lnTo>
                  <a:lnTo>
                    <a:pt x="5" y="2"/>
                  </a:lnTo>
                  <a:lnTo>
                    <a:pt x="1" y="14"/>
                  </a:lnTo>
                  <a:lnTo>
                    <a:pt x="12" y="19"/>
                  </a:lnTo>
                  <a:lnTo>
                    <a:pt x="0" y="22"/>
                  </a:lnTo>
                  <a:lnTo>
                    <a:pt x="0" y="27"/>
                  </a:lnTo>
                  <a:lnTo>
                    <a:pt x="8" y="27"/>
                  </a:lnTo>
                  <a:lnTo>
                    <a:pt x="25" y="27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268" name="Freeform 85"/>
            <p:cNvSpPr>
              <a:spLocks/>
            </p:cNvSpPr>
            <p:nvPr/>
          </p:nvSpPr>
          <p:spPr bwMode="auto">
            <a:xfrm>
              <a:off x="2633" y="2766"/>
              <a:ext cx="9" cy="12"/>
            </a:xfrm>
            <a:custGeom>
              <a:avLst/>
              <a:gdLst>
                <a:gd name="T0" fmla="*/ 0 w 9"/>
                <a:gd name="T1" fmla="*/ 12 h 12"/>
                <a:gd name="T2" fmla="*/ 8 w 9"/>
                <a:gd name="T3" fmla="*/ 10 h 12"/>
                <a:gd name="T4" fmla="*/ 9 w 9"/>
                <a:gd name="T5" fmla="*/ 2 h 12"/>
                <a:gd name="T6" fmla="*/ 5 w 9"/>
                <a:gd name="T7" fmla="*/ 0 h 12"/>
                <a:gd name="T8" fmla="*/ 2 w 9"/>
                <a:gd name="T9" fmla="*/ 0 h 12"/>
                <a:gd name="T10" fmla="*/ 0 w 9"/>
                <a:gd name="T11" fmla="*/ 0 h 12"/>
                <a:gd name="T12" fmla="*/ 0 w 9"/>
                <a:gd name="T13" fmla="*/ 10 h 12"/>
                <a:gd name="T14" fmla="*/ 0 w 9"/>
                <a:gd name="T15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12">
                  <a:moveTo>
                    <a:pt x="0" y="12"/>
                  </a:moveTo>
                  <a:lnTo>
                    <a:pt x="8" y="10"/>
                  </a:lnTo>
                  <a:lnTo>
                    <a:pt x="9" y="2"/>
                  </a:lnTo>
                  <a:lnTo>
                    <a:pt x="5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10"/>
                  </a:lnTo>
                  <a:lnTo>
                    <a:pt x="0" y="12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269" name="Freeform 86"/>
            <p:cNvSpPr>
              <a:spLocks/>
            </p:cNvSpPr>
            <p:nvPr/>
          </p:nvSpPr>
          <p:spPr bwMode="auto">
            <a:xfrm>
              <a:off x="2686" y="2738"/>
              <a:ext cx="32" cy="44"/>
            </a:xfrm>
            <a:custGeom>
              <a:avLst/>
              <a:gdLst>
                <a:gd name="T0" fmla="*/ 12 w 32"/>
                <a:gd name="T1" fmla="*/ 37 h 44"/>
                <a:gd name="T2" fmla="*/ 13 w 32"/>
                <a:gd name="T3" fmla="*/ 36 h 44"/>
                <a:gd name="T4" fmla="*/ 32 w 32"/>
                <a:gd name="T5" fmla="*/ 22 h 44"/>
                <a:gd name="T6" fmla="*/ 32 w 32"/>
                <a:gd name="T7" fmla="*/ 21 h 44"/>
                <a:gd name="T8" fmla="*/ 27 w 32"/>
                <a:gd name="T9" fmla="*/ 14 h 44"/>
                <a:gd name="T10" fmla="*/ 27 w 32"/>
                <a:gd name="T11" fmla="*/ 0 h 44"/>
                <a:gd name="T12" fmla="*/ 20 w 32"/>
                <a:gd name="T13" fmla="*/ 0 h 44"/>
                <a:gd name="T14" fmla="*/ 4 w 32"/>
                <a:gd name="T15" fmla="*/ 3 h 44"/>
                <a:gd name="T16" fmla="*/ 0 w 32"/>
                <a:gd name="T17" fmla="*/ 15 h 44"/>
                <a:gd name="T18" fmla="*/ 5 w 32"/>
                <a:gd name="T19" fmla="*/ 21 h 44"/>
                <a:gd name="T20" fmla="*/ 1 w 32"/>
                <a:gd name="T21" fmla="*/ 30 h 44"/>
                <a:gd name="T22" fmla="*/ 1 w 32"/>
                <a:gd name="T23" fmla="*/ 33 h 44"/>
                <a:gd name="T24" fmla="*/ 1 w 32"/>
                <a:gd name="T25" fmla="*/ 34 h 44"/>
                <a:gd name="T26" fmla="*/ 0 w 32"/>
                <a:gd name="T27" fmla="*/ 40 h 44"/>
                <a:gd name="T28" fmla="*/ 2 w 32"/>
                <a:gd name="T29" fmla="*/ 44 h 44"/>
                <a:gd name="T30" fmla="*/ 5 w 32"/>
                <a:gd name="T31" fmla="*/ 43 h 44"/>
                <a:gd name="T32" fmla="*/ 12 w 32"/>
                <a:gd name="T33" fmla="*/ 37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2" h="44">
                  <a:moveTo>
                    <a:pt x="12" y="37"/>
                  </a:moveTo>
                  <a:lnTo>
                    <a:pt x="13" y="36"/>
                  </a:lnTo>
                  <a:lnTo>
                    <a:pt x="32" y="22"/>
                  </a:lnTo>
                  <a:lnTo>
                    <a:pt x="32" y="21"/>
                  </a:lnTo>
                  <a:lnTo>
                    <a:pt x="27" y="14"/>
                  </a:lnTo>
                  <a:lnTo>
                    <a:pt x="27" y="0"/>
                  </a:lnTo>
                  <a:lnTo>
                    <a:pt x="20" y="0"/>
                  </a:lnTo>
                  <a:lnTo>
                    <a:pt x="4" y="3"/>
                  </a:lnTo>
                  <a:lnTo>
                    <a:pt x="0" y="15"/>
                  </a:lnTo>
                  <a:lnTo>
                    <a:pt x="5" y="21"/>
                  </a:lnTo>
                  <a:lnTo>
                    <a:pt x="1" y="30"/>
                  </a:lnTo>
                  <a:lnTo>
                    <a:pt x="1" y="33"/>
                  </a:lnTo>
                  <a:lnTo>
                    <a:pt x="1" y="34"/>
                  </a:lnTo>
                  <a:lnTo>
                    <a:pt x="0" y="40"/>
                  </a:lnTo>
                  <a:lnTo>
                    <a:pt x="2" y="44"/>
                  </a:lnTo>
                  <a:lnTo>
                    <a:pt x="5" y="43"/>
                  </a:lnTo>
                  <a:lnTo>
                    <a:pt x="12" y="37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270" name="Freeform 87"/>
            <p:cNvSpPr>
              <a:spLocks/>
            </p:cNvSpPr>
            <p:nvPr/>
          </p:nvSpPr>
          <p:spPr bwMode="auto">
            <a:xfrm>
              <a:off x="2648" y="2741"/>
              <a:ext cx="32" cy="19"/>
            </a:xfrm>
            <a:custGeom>
              <a:avLst/>
              <a:gdLst>
                <a:gd name="T0" fmla="*/ 30 w 32"/>
                <a:gd name="T1" fmla="*/ 19 h 19"/>
                <a:gd name="T2" fmla="*/ 30 w 32"/>
                <a:gd name="T3" fmla="*/ 14 h 19"/>
                <a:gd name="T4" fmla="*/ 30 w 32"/>
                <a:gd name="T5" fmla="*/ 12 h 19"/>
                <a:gd name="T6" fmla="*/ 31 w 32"/>
                <a:gd name="T7" fmla="*/ 5 h 19"/>
                <a:gd name="T8" fmla="*/ 32 w 32"/>
                <a:gd name="T9" fmla="*/ 1 h 19"/>
                <a:gd name="T10" fmla="*/ 30 w 32"/>
                <a:gd name="T11" fmla="*/ 1 h 19"/>
                <a:gd name="T12" fmla="*/ 17 w 32"/>
                <a:gd name="T13" fmla="*/ 1 h 19"/>
                <a:gd name="T14" fmla="*/ 1 w 32"/>
                <a:gd name="T15" fmla="*/ 0 h 19"/>
                <a:gd name="T16" fmla="*/ 0 w 32"/>
                <a:gd name="T17" fmla="*/ 12 h 19"/>
                <a:gd name="T18" fmla="*/ 9 w 32"/>
                <a:gd name="T19" fmla="*/ 14 h 19"/>
                <a:gd name="T20" fmla="*/ 17 w 32"/>
                <a:gd name="T21" fmla="*/ 18 h 19"/>
                <a:gd name="T22" fmla="*/ 30 w 32"/>
                <a:gd name="T23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2" h="19">
                  <a:moveTo>
                    <a:pt x="30" y="19"/>
                  </a:moveTo>
                  <a:lnTo>
                    <a:pt x="30" y="14"/>
                  </a:lnTo>
                  <a:lnTo>
                    <a:pt x="30" y="12"/>
                  </a:lnTo>
                  <a:lnTo>
                    <a:pt x="31" y="5"/>
                  </a:lnTo>
                  <a:lnTo>
                    <a:pt x="32" y="1"/>
                  </a:lnTo>
                  <a:lnTo>
                    <a:pt x="30" y="1"/>
                  </a:lnTo>
                  <a:lnTo>
                    <a:pt x="17" y="1"/>
                  </a:lnTo>
                  <a:lnTo>
                    <a:pt x="1" y="0"/>
                  </a:lnTo>
                  <a:lnTo>
                    <a:pt x="0" y="12"/>
                  </a:lnTo>
                  <a:lnTo>
                    <a:pt x="9" y="14"/>
                  </a:lnTo>
                  <a:lnTo>
                    <a:pt x="17" y="18"/>
                  </a:lnTo>
                  <a:lnTo>
                    <a:pt x="30" y="19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271" name="Freeform 88"/>
            <p:cNvSpPr>
              <a:spLocks/>
            </p:cNvSpPr>
            <p:nvPr/>
          </p:nvSpPr>
          <p:spPr bwMode="auto">
            <a:xfrm>
              <a:off x="2718" y="2736"/>
              <a:ext cx="33" cy="12"/>
            </a:xfrm>
            <a:custGeom>
              <a:avLst/>
              <a:gdLst>
                <a:gd name="T0" fmla="*/ 3 w 33"/>
                <a:gd name="T1" fmla="*/ 2 h 12"/>
                <a:gd name="T2" fmla="*/ 7 w 33"/>
                <a:gd name="T3" fmla="*/ 8 h 12"/>
                <a:gd name="T4" fmla="*/ 9 w 33"/>
                <a:gd name="T5" fmla="*/ 9 h 12"/>
                <a:gd name="T6" fmla="*/ 10 w 33"/>
                <a:gd name="T7" fmla="*/ 12 h 12"/>
                <a:gd name="T8" fmla="*/ 30 w 33"/>
                <a:gd name="T9" fmla="*/ 12 h 12"/>
                <a:gd name="T10" fmla="*/ 33 w 33"/>
                <a:gd name="T11" fmla="*/ 12 h 12"/>
                <a:gd name="T12" fmla="*/ 28 w 33"/>
                <a:gd name="T13" fmla="*/ 6 h 12"/>
                <a:gd name="T14" fmla="*/ 21 w 33"/>
                <a:gd name="T15" fmla="*/ 1 h 12"/>
                <a:gd name="T16" fmla="*/ 21 w 33"/>
                <a:gd name="T17" fmla="*/ 0 h 12"/>
                <a:gd name="T18" fmla="*/ 20 w 33"/>
                <a:gd name="T19" fmla="*/ 0 h 12"/>
                <a:gd name="T20" fmla="*/ 0 w 33"/>
                <a:gd name="T21" fmla="*/ 0 h 12"/>
                <a:gd name="T22" fmla="*/ 3 w 33"/>
                <a:gd name="T23" fmla="*/ 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3" h="12">
                  <a:moveTo>
                    <a:pt x="3" y="2"/>
                  </a:moveTo>
                  <a:lnTo>
                    <a:pt x="7" y="8"/>
                  </a:lnTo>
                  <a:lnTo>
                    <a:pt x="9" y="9"/>
                  </a:lnTo>
                  <a:lnTo>
                    <a:pt x="10" y="12"/>
                  </a:lnTo>
                  <a:lnTo>
                    <a:pt x="30" y="12"/>
                  </a:lnTo>
                  <a:lnTo>
                    <a:pt x="33" y="12"/>
                  </a:lnTo>
                  <a:lnTo>
                    <a:pt x="28" y="6"/>
                  </a:lnTo>
                  <a:lnTo>
                    <a:pt x="21" y="1"/>
                  </a:lnTo>
                  <a:lnTo>
                    <a:pt x="21" y="0"/>
                  </a:lnTo>
                  <a:lnTo>
                    <a:pt x="20" y="0"/>
                  </a:lnTo>
                  <a:lnTo>
                    <a:pt x="0" y="0"/>
                  </a:lnTo>
                  <a:lnTo>
                    <a:pt x="3" y="2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272" name="Freeform 89"/>
            <p:cNvSpPr>
              <a:spLocks/>
            </p:cNvSpPr>
            <p:nvPr/>
          </p:nvSpPr>
          <p:spPr bwMode="auto">
            <a:xfrm>
              <a:off x="2720" y="2696"/>
              <a:ext cx="15" cy="23"/>
            </a:xfrm>
            <a:custGeom>
              <a:avLst/>
              <a:gdLst>
                <a:gd name="T0" fmla="*/ 8 w 15"/>
                <a:gd name="T1" fmla="*/ 23 h 23"/>
                <a:gd name="T2" fmla="*/ 12 w 15"/>
                <a:gd name="T3" fmla="*/ 22 h 23"/>
                <a:gd name="T4" fmla="*/ 15 w 15"/>
                <a:gd name="T5" fmla="*/ 0 h 23"/>
                <a:gd name="T6" fmla="*/ 8 w 15"/>
                <a:gd name="T7" fmla="*/ 0 h 23"/>
                <a:gd name="T8" fmla="*/ 5 w 15"/>
                <a:gd name="T9" fmla="*/ 4 h 23"/>
                <a:gd name="T10" fmla="*/ 0 w 15"/>
                <a:gd name="T11" fmla="*/ 4 h 23"/>
                <a:gd name="T12" fmla="*/ 0 w 15"/>
                <a:gd name="T13" fmla="*/ 10 h 23"/>
                <a:gd name="T14" fmla="*/ 7 w 15"/>
                <a:gd name="T15" fmla="*/ 10 h 23"/>
                <a:gd name="T16" fmla="*/ 8 w 15"/>
                <a:gd name="T17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23">
                  <a:moveTo>
                    <a:pt x="8" y="23"/>
                  </a:moveTo>
                  <a:lnTo>
                    <a:pt x="12" y="22"/>
                  </a:lnTo>
                  <a:lnTo>
                    <a:pt x="15" y="0"/>
                  </a:lnTo>
                  <a:lnTo>
                    <a:pt x="8" y="0"/>
                  </a:lnTo>
                  <a:lnTo>
                    <a:pt x="5" y="4"/>
                  </a:lnTo>
                  <a:lnTo>
                    <a:pt x="0" y="4"/>
                  </a:lnTo>
                  <a:lnTo>
                    <a:pt x="0" y="10"/>
                  </a:lnTo>
                  <a:lnTo>
                    <a:pt x="7" y="10"/>
                  </a:lnTo>
                  <a:lnTo>
                    <a:pt x="8" y="23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273" name="Freeform 90"/>
            <p:cNvSpPr>
              <a:spLocks/>
            </p:cNvSpPr>
            <p:nvPr/>
          </p:nvSpPr>
          <p:spPr bwMode="auto">
            <a:xfrm>
              <a:off x="2735" y="2670"/>
              <a:ext cx="18" cy="21"/>
            </a:xfrm>
            <a:custGeom>
              <a:avLst/>
              <a:gdLst>
                <a:gd name="T0" fmla="*/ 15 w 18"/>
                <a:gd name="T1" fmla="*/ 21 h 21"/>
                <a:gd name="T2" fmla="*/ 18 w 18"/>
                <a:gd name="T3" fmla="*/ 18 h 21"/>
                <a:gd name="T4" fmla="*/ 12 w 18"/>
                <a:gd name="T5" fmla="*/ 7 h 21"/>
                <a:gd name="T6" fmla="*/ 11 w 18"/>
                <a:gd name="T7" fmla="*/ 8 h 21"/>
                <a:gd name="T8" fmla="*/ 7 w 18"/>
                <a:gd name="T9" fmla="*/ 0 h 21"/>
                <a:gd name="T10" fmla="*/ 1 w 18"/>
                <a:gd name="T11" fmla="*/ 7 h 21"/>
                <a:gd name="T12" fmla="*/ 0 w 18"/>
                <a:gd name="T13" fmla="*/ 8 h 21"/>
                <a:gd name="T14" fmla="*/ 15 w 18"/>
                <a:gd name="T15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" h="21">
                  <a:moveTo>
                    <a:pt x="15" y="21"/>
                  </a:moveTo>
                  <a:lnTo>
                    <a:pt x="18" y="18"/>
                  </a:lnTo>
                  <a:lnTo>
                    <a:pt x="12" y="7"/>
                  </a:lnTo>
                  <a:lnTo>
                    <a:pt x="11" y="8"/>
                  </a:lnTo>
                  <a:lnTo>
                    <a:pt x="7" y="0"/>
                  </a:lnTo>
                  <a:lnTo>
                    <a:pt x="1" y="7"/>
                  </a:lnTo>
                  <a:lnTo>
                    <a:pt x="0" y="8"/>
                  </a:lnTo>
                  <a:lnTo>
                    <a:pt x="15" y="21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274" name="Freeform 91"/>
            <p:cNvSpPr>
              <a:spLocks/>
            </p:cNvSpPr>
            <p:nvPr/>
          </p:nvSpPr>
          <p:spPr bwMode="auto">
            <a:xfrm>
              <a:off x="2799" y="2666"/>
              <a:ext cx="35" cy="20"/>
            </a:xfrm>
            <a:custGeom>
              <a:avLst/>
              <a:gdLst>
                <a:gd name="T0" fmla="*/ 4 w 35"/>
                <a:gd name="T1" fmla="*/ 20 h 20"/>
                <a:gd name="T2" fmla="*/ 8 w 35"/>
                <a:gd name="T3" fmla="*/ 18 h 20"/>
                <a:gd name="T4" fmla="*/ 19 w 35"/>
                <a:gd name="T5" fmla="*/ 16 h 20"/>
                <a:gd name="T6" fmla="*/ 35 w 35"/>
                <a:gd name="T7" fmla="*/ 14 h 20"/>
                <a:gd name="T8" fmla="*/ 34 w 35"/>
                <a:gd name="T9" fmla="*/ 1 h 20"/>
                <a:gd name="T10" fmla="*/ 18 w 35"/>
                <a:gd name="T11" fmla="*/ 3 h 20"/>
                <a:gd name="T12" fmla="*/ 16 w 35"/>
                <a:gd name="T13" fmla="*/ 3 h 20"/>
                <a:gd name="T14" fmla="*/ 7 w 35"/>
                <a:gd name="T15" fmla="*/ 0 h 20"/>
                <a:gd name="T16" fmla="*/ 5 w 35"/>
                <a:gd name="T17" fmla="*/ 8 h 20"/>
                <a:gd name="T18" fmla="*/ 1 w 35"/>
                <a:gd name="T19" fmla="*/ 14 h 20"/>
                <a:gd name="T20" fmla="*/ 0 w 35"/>
                <a:gd name="T21" fmla="*/ 18 h 20"/>
                <a:gd name="T22" fmla="*/ 4 w 35"/>
                <a:gd name="T23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5" h="20">
                  <a:moveTo>
                    <a:pt x="4" y="20"/>
                  </a:moveTo>
                  <a:lnTo>
                    <a:pt x="8" y="18"/>
                  </a:lnTo>
                  <a:lnTo>
                    <a:pt x="19" y="16"/>
                  </a:lnTo>
                  <a:lnTo>
                    <a:pt x="35" y="14"/>
                  </a:lnTo>
                  <a:lnTo>
                    <a:pt x="34" y="1"/>
                  </a:lnTo>
                  <a:lnTo>
                    <a:pt x="18" y="3"/>
                  </a:lnTo>
                  <a:lnTo>
                    <a:pt x="16" y="3"/>
                  </a:lnTo>
                  <a:lnTo>
                    <a:pt x="7" y="0"/>
                  </a:lnTo>
                  <a:lnTo>
                    <a:pt x="5" y="8"/>
                  </a:lnTo>
                  <a:lnTo>
                    <a:pt x="1" y="14"/>
                  </a:lnTo>
                  <a:lnTo>
                    <a:pt x="0" y="18"/>
                  </a:lnTo>
                  <a:lnTo>
                    <a:pt x="4" y="2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275" name="Freeform 92"/>
            <p:cNvSpPr>
              <a:spLocks/>
            </p:cNvSpPr>
            <p:nvPr/>
          </p:nvSpPr>
          <p:spPr bwMode="auto">
            <a:xfrm>
              <a:off x="2748" y="2669"/>
              <a:ext cx="17" cy="15"/>
            </a:xfrm>
            <a:custGeom>
              <a:avLst/>
              <a:gdLst>
                <a:gd name="T0" fmla="*/ 11 w 17"/>
                <a:gd name="T1" fmla="*/ 15 h 15"/>
                <a:gd name="T2" fmla="*/ 17 w 17"/>
                <a:gd name="T3" fmla="*/ 4 h 15"/>
                <a:gd name="T4" fmla="*/ 5 w 17"/>
                <a:gd name="T5" fmla="*/ 0 h 15"/>
                <a:gd name="T6" fmla="*/ 0 w 17"/>
                <a:gd name="T7" fmla="*/ 0 h 15"/>
                <a:gd name="T8" fmla="*/ 0 w 17"/>
                <a:gd name="T9" fmla="*/ 2 h 15"/>
                <a:gd name="T10" fmla="*/ 3 w 17"/>
                <a:gd name="T11" fmla="*/ 8 h 15"/>
                <a:gd name="T12" fmla="*/ 11 w 17"/>
                <a:gd name="T13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5">
                  <a:moveTo>
                    <a:pt x="11" y="15"/>
                  </a:moveTo>
                  <a:lnTo>
                    <a:pt x="17" y="4"/>
                  </a:lnTo>
                  <a:lnTo>
                    <a:pt x="5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3" y="8"/>
                  </a:lnTo>
                  <a:lnTo>
                    <a:pt x="11" y="15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276" name="Freeform 93"/>
            <p:cNvSpPr>
              <a:spLocks/>
            </p:cNvSpPr>
            <p:nvPr/>
          </p:nvSpPr>
          <p:spPr bwMode="auto">
            <a:xfrm>
              <a:off x="2772" y="2647"/>
              <a:ext cx="11" cy="18"/>
            </a:xfrm>
            <a:custGeom>
              <a:avLst/>
              <a:gdLst>
                <a:gd name="T0" fmla="*/ 5 w 11"/>
                <a:gd name="T1" fmla="*/ 18 h 18"/>
                <a:gd name="T2" fmla="*/ 6 w 11"/>
                <a:gd name="T3" fmla="*/ 16 h 18"/>
                <a:gd name="T4" fmla="*/ 9 w 11"/>
                <a:gd name="T5" fmla="*/ 12 h 18"/>
                <a:gd name="T6" fmla="*/ 11 w 11"/>
                <a:gd name="T7" fmla="*/ 0 h 18"/>
                <a:gd name="T8" fmla="*/ 2 w 11"/>
                <a:gd name="T9" fmla="*/ 7 h 18"/>
                <a:gd name="T10" fmla="*/ 0 w 11"/>
                <a:gd name="T11" fmla="*/ 12 h 18"/>
                <a:gd name="T12" fmla="*/ 5 w 11"/>
                <a:gd name="T13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18">
                  <a:moveTo>
                    <a:pt x="5" y="18"/>
                  </a:moveTo>
                  <a:lnTo>
                    <a:pt x="6" y="16"/>
                  </a:lnTo>
                  <a:lnTo>
                    <a:pt x="9" y="12"/>
                  </a:lnTo>
                  <a:lnTo>
                    <a:pt x="11" y="0"/>
                  </a:lnTo>
                  <a:lnTo>
                    <a:pt x="2" y="7"/>
                  </a:lnTo>
                  <a:lnTo>
                    <a:pt x="0" y="12"/>
                  </a:lnTo>
                  <a:lnTo>
                    <a:pt x="5" y="18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277" name="Freeform 94"/>
            <p:cNvSpPr>
              <a:spLocks/>
            </p:cNvSpPr>
            <p:nvPr/>
          </p:nvSpPr>
          <p:spPr bwMode="auto">
            <a:xfrm>
              <a:off x="2817" y="2636"/>
              <a:ext cx="23" cy="26"/>
            </a:xfrm>
            <a:custGeom>
              <a:avLst/>
              <a:gdLst>
                <a:gd name="T0" fmla="*/ 16 w 23"/>
                <a:gd name="T1" fmla="*/ 26 h 26"/>
                <a:gd name="T2" fmla="*/ 20 w 23"/>
                <a:gd name="T3" fmla="*/ 19 h 26"/>
                <a:gd name="T4" fmla="*/ 23 w 23"/>
                <a:gd name="T5" fmla="*/ 5 h 26"/>
                <a:gd name="T6" fmla="*/ 5 w 23"/>
                <a:gd name="T7" fmla="*/ 0 h 26"/>
                <a:gd name="T8" fmla="*/ 0 w 23"/>
                <a:gd name="T9" fmla="*/ 10 h 26"/>
                <a:gd name="T10" fmla="*/ 1 w 23"/>
                <a:gd name="T11" fmla="*/ 11 h 26"/>
                <a:gd name="T12" fmla="*/ 16 w 23"/>
                <a:gd name="T13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" h="26">
                  <a:moveTo>
                    <a:pt x="16" y="26"/>
                  </a:moveTo>
                  <a:lnTo>
                    <a:pt x="20" y="19"/>
                  </a:lnTo>
                  <a:lnTo>
                    <a:pt x="23" y="5"/>
                  </a:lnTo>
                  <a:lnTo>
                    <a:pt x="5" y="0"/>
                  </a:lnTo>
                  <a:lnTo>
                    <a:pt x="0" y="10"/>
                  </a:lnTo>
                  <a:lnTo>
                    <a:pt x="1" y="11"/>
                  </a:lnTo>
                  <a:lnTo>
                    <a:pt x="16" y="26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278" name="Freeform 95"/>
            <p:cNvSpPr>
              <a:spLocks/>
            </p:cNvSpPr>
            <p:nvPr/>
          </p:nvSpPr>
          <p:spPr bwMode="auto">
            <a:xfrm>
              <a:off x="2945" y="2613"/>
              <a:ext cx="11" cy="9"/>
            </a:xfrm>
            <a:custGeom>
              <a:avLst/>
              <a:gdLst>
                <a:gd name="T0" fmla="*/ 2 w 11"/>
                <a:gd name="T1" fmla="*/ 9 h 9"/>
                <a:gd name="T2" fmla="*/ 0 w 11"/>
                <a:gd name="T3" fmla="*/ 7 h 9"/>
                <a:gd name="T4" fmla="*/ 1 w 11"/>
                <a:gd name="T5" fmla="*/ 3 h 9"/>
                <a:gd name="T6" fmla="*/ 2 w 11"/>
                <a:gd name="T7" fmla="*/ 1 h 9"/>
                <a:gd name="T8" fmla="*/ 4 w 11"/>
                <a:gd name="T9" fmla="*/ 1 h 9"/>
                <a:gd name="T10" fmla="*/ 8 w 11"/>
                <a:gd name="T11" fmla="*/ 0 h 9"/>
                <a:gd name="T12" fmla="*/ 11 w 11"/>
                <a:gd name="T13" fmla="*/ 4 h 9"/>
                <a:gd name="T14" fmla="*/ 11 w 11"/>
                <a:gd name="T15" fmla="*/ 5 h 9"/>
                <a:gd name="T16" fmla="*/ 8 w 11"/>
                <a:gd name="T17" fmla="*/ 8 h 9"/>
                <a:gd name="T18" fmla="*/ 2 w 11"/>
                <a:gd name="T19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" h="9">
                  <a:moveTo>
                    <a:pt x="2" y="9"/>
                  </a:moveTo>
                  <a:lnTo>
                    <a:pt x="0" y="7"/>
                  </a:lnTo>
                  <a:lnTo>
                    <a:pt x="1" y="3"/>
                  </a:lnTo>
                  <a:lnTo>
                    <a:pt x="2" y="1"/>
                  </a:lnTo>
                  <a:lnTo>
                    <a:pt x="4" y="1"/>
                  </a:lnTo>
                  <a:lnTo>
                    <a:pt x="8" y="0"/>
                  </a:lnTo>
                  <a:lnTo>
                    <a:pt x="11" y="4"/>
                  </a:lnTo>
                  <a:lnTo>
                    <a:pt x="11" y="5"/>
                  </a:lnTo>
                  <a:lnTo>
                    <a:pt x="8" y="8"/>
                  </a:lnTo>
                  <a:lnTo>
                    <a:pt x="2" y="9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279" name="Freeform 96"/>
            <p:cNvSpPr>
              <a:spLocks/>
            </p:cNvSpPr>
            <p:nvPr/>
          </p:nvSpPr>
          <p:spPr bwMode="auto">
            <a:xfrm>
              <a:off x="2897" y="2580"/>
              <a:ext cx="38" cy="42"/>
            </a:xfrm>
            <a:custGeom>
              <a:avLst/>
              <a:gdLst>
                <a:gd name="T0" fmla="*/ 23 w 38"/>
                <a:gd name="T1" fmla="*/ 40 h 42"/>
                <a:gd name="T2" fmla="*/ 38 w 38"/>
                <a:gd name="T3" fmla="*/ 31 h 42"/>
                <a:gd name="T4" fmla="*/ 37 w 38"/>
                <a:gd name="T5" fmla="*/ 11 h 42"/>
                <a:gd name="T6" fmla="*/ 37 w 38"/>
                <a:gd name="T7" fmla="*/ 10 h 42"/>
                <a:gd name="T8" fmla="*/ 37 w 38"/>
                <a:gd name="T9" fmla="*/ 8 h 42"/>
                <a:gd name="T10" fmla="*/ 37 w 38"/>
                <a:gd name="T11" fmla="*/ 7 h 42"/>
                <a:gd name="T12" fmla="*/ 37 w 38"/>
                <a:gd name="T13" fmla="*/ 0 h 42"/>
                <a:gd name="T14" fmla="*/ 35 w 38"/>
                <a:gd name="T15" fmla="*/ 0 h 42"/>
                <a:gd name="T16" fmla="*/ 30 w 38"/>
                <a:gd name="T17" fmla="*/ 0 h 42"/>
                <a:gd name="T18" fmla="*/ 27 w 38"/>
                <a:gd name="T19" fmla="*/ 14 h 42"/>
                <a:gd name="T20" fmla="*/ 20 w 38"/>
                <a:gd name="T21" fmla="*/ 15 h 42"/>
                <a:gd name="T22" fmla="*/ 15 w 38"/>
                <a:gd name="T23" fmla="*/ 10 h 42"/>
                <a:gd name="T24" fmla="*/ 8 w 38"/>
                <a:gd name="T25" fmla="*/ 15 h 42"/>
                <a:gd name="T26" fmla="*/ 5 w 38"/>
                <a:gd name="T27" fmla="*/ 23 h 42"/>
                <a:gd name="T28" fmla="*/ 0 w 38"/>
                <a:gd name="T29" fmla="*/ 26 h 42"/>
                <a:gd name="T30" fmla="*/ 0 w 38"/>
                <a:gd name="T31" fmla="*/ 27 h 42"/>
                <a:gd name="T32" fmla="*/ 0 w 38"/>
                <a:gd name="T33" fmla="*/ 29 h 42"/>
                <a:gd name="T34" fmla="*/ 12 w 38"/>
                <a:gd name="T35" fmla="*/ 38 h 42"/>
                <a:gd name="T36" fmla="*/ 15 w 38"/>
                <a:gd name="T37" fmla="*/ 42 h 42"/>
                <a:gd name="T38" fmla="*/ 23 w 38"/>
                <a:gd name="T39" fmla="*/ 4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8" h="42">
                  <a:moveTo>
                    <a:pt x="23" y="40"/>
                  </a:moveTo>
                  <a:lnTo>
                    <a:pt x="38" y="31"/>
                  </a:lnTo>
                  <a:lnTo>
                    <a:pt x="37" y="11"/>
                  </a:lnTo>
                  <a:lnTo>
                    <a:pt x="37" y="10"/>
                  </a:lnTo>
                  <a:lnTo>
                    <a:pt x="37" y="8"/>
                  </a:lnTo>
                  <a:lnTo>
                    <a:pt x="37" y="7"/>
                  </a:lnTo>
                  <a:lnTo>
                    <a:pt x="37" y="0"/>
                  </a:lnTo>
                  <a:lnTo>
                    <a:pt x="35" y="0"/>
                  </a:lnTo>
                  <a:lnTo>
                    <a:pt x="30" y="0"/>
                  </a:lnTo>
                  <a:lnTo>
                    <a:pt x="27" y="14"/>
                  </a:lnTo>
                  <a:lnTo>
                    <a:pt x="20" y="15"/>
                  </a:lnTo>
                  <a:lnTo>
                    <a:pt x="15" y="10"/>
                  </a:lnTo>
                  <a:lnTo>
                    <a:pt x="8" y="15"/>
                  </a:lnTo>
                  <a:lnTo>
                    <a:pt x="5" y="23"/>
                  </a:lnTo>
                  <a:lnTo>
                    <a:pt x="0" y="26"/>
                  </a:lnTo>
                  <a:lnTo>
                    <a:pt x="0" y="27"/>
                  </a:lnTo>
                  <a:lnTo>
                    <a:pt x="0" y="29"/>
                  </a:lnTo>
                  <a:lnTo>
                    <a:pt x="12" y="38"/>
                  </a:lnTo>
                  <a:lnTo>
                    <a:pt x="15" y="42"/>
                  </a:lnTo>
                  <a:lnTo>
                    <a:pt x="23" y="4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280" name="Freeform 97"/>
            <p:cNvSpPr>
              <a:spLocks/>
            </p:cNvSpPr>
            <p:nvPr/>
          </p:nvSpPr>
          <p:spPr bwMode="auto">
            <a:xfrm>
              <a:off x="2942" y="2587"/>
              <a:ext cx="18" cy="19"/>
            </a:xfrm>
            <a:custGeom>
              <a:avLst/>
              <a:gdLst>
                <a:gd name="T0" fmla="*/ 4 w 18"/>
                <a:gd name="T1" fmla="*/ 18 h 19"/>
                <a:gd name="T2" fmla="*/ 15 w 18"/>
                <a:gd name="T3" fmla="*/ 12 h 19"/>
                <a:gd name="T4" fmla="*/ 18 w 18"/>
                <a:gd name="T5" fmla="*/ 0 h 19"/>
                <a:gd name="T6" fmla="*/ 11 w 18"/>
                <a:gd name="T7" fmla="*/ 1 h 19"/>
                <a:gd name="T8" fmla="*/ 0 w 18"/>
                <a:gd name="T9" fmla="*/ 3 h 19"/>
                <a:gd name="T10" fmla="*/ 0 w 18"/>
                <a:gd name="T11" fmla="*/ 14 h 19"/>
                <a:gd name="T12" fmla="*/ 0 w 18"/>
                <a:gd name="T13" fmla="*/ 19 h 19"/>
                <a:gd name="T14" fmla="*/ 0 w 18"/>
                <a:gd name="T15" fmla="*/ 19 h 19"/>
                <a:gd name="T16" fmla="*/ 3 w 18"/>
                <a:gd name="T17" fmla="*/ 19 h 19"/>
                <a:gd name="T18" fmla="*/ 4 w 18"/>
                <a:gd name="T19" fmla="*/ 18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" h="19">
                  <a:moveTo>
                    <a:pt x="4" y="18"/>
                  </a:moveTo>
                  <a:lnTo>
                    <a:pt x="15" y="12"/>
                  </a:lnTo>
                  <a:lnTo>
                    <a:pt x="18" y="0"/>
                  </a:lnTo>
                  <a:lnTo>
                    <a:pt x="11" y="1"/>
                  </a:lnTo>
                  <a:lnTo>
                    <a:pt x="0" y="3"/>
                  </a:lnTo>
                  <a:lnTo>
                    <a:pt x="0" y="14"/>
                  </a:lnTo>
                  <a:lnTo>
                    <a:pt x="0" y="19"/>
                  </a:lnTo>
                  <a:lnTo>
                    <a:pt x="0" y="19"/>
                  </a:lnTo>
                  <a:lnTo>
                    <a:pt x="3" y="19"/>
                  </a:lnTo>
                  <a:lnTo>
                    <a:pt x="4" y="18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281" name="Freeform 98"/>
            <p:cNvSpPr>
              <a:spLocks/>
            </p:cNvSpPr>
            <p:nvPr/>
          </p:nvSpPr>
          <p:spPr bwMode="auto">
            <a:xfrm>
              <a:off x="2939" y="2576"/>
              <a:ext cx="21" cy="8"/>
            </a:xfrm>
            <a:custGeom>
              <a:avLst/>
              <a:gdLst>
                <a:gd name="T0" fmla="*/ 7 w 21"/>
                <a:gd name="T1" fmla="*/ 8 h 8"/>
                <a:gd name="T2" fmla="*/ 15 w 21"/>
                <a:gd name="T3" fmla="*/ 8 h 8"/>
                <a:gd name="T4" fmla="*/ 21 w 21"/>
                <a:gd name="T5" fmla="*/ 8 h 8"/>
                <a:gd name="T6" fmla="*/ 19 w 21"/>
                <a:gd name="T7" fmla="*/ 1 h 8"/>
                <a:gd name="T8" fmla="*/ 6 w 21"/>
                <a:gd name="T9" fmla="*/ 0 h 8"/>
                <a:gd name="T10" fmla="*/ 3 w 21"/>
                <a:gd name="T11" fmla="*/ 1 h 8"/>
                <a:gd name="T12" fmla="*/ 0 w 21"/>
                <a:gd name="T13" fmla="*/ 4 h 8"/>
                <a:gd name="T14" fmla="*/ 3 w 21"/>
                <a:gd name="T15" fmla="*/ 7 h 8"/>
                <a:gd name="T16" fmla="*/ 4 w 21"/>
                <a:gd name="T17" fmla="*/ 7 h 8"/>
                <a:gd name="T18" fmla="*/ 7 w 21"/>
                <a:gd name="T19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1" h="8">
                  <a:moveTo>
                    <a:pt x="7" y="8"/>
                  </a:moveTo>
                  <a:lnTo>
                    <a:pt x="15" y="8"/>
                  </a:lnTo>
                  <a:lnTo>
                    <a:pt x="21" y="8"/>
                  </a:lnTo>
                  <a:lnTo>
                    <a:pt x="19" y="1"/>
                  </a:lnTo>
                  <a:lnTo>
                    <a:pt x="6" y="0"/>
                  </a:lnTo>
                  <a:lnTo>
                    <a:pt x="3" y="1"/>
                  </a:lnTo>
                  <a:lnTo>
                    <a:pt x="0" y="4"/>
                  </a:lnTo>
                  <a:lnTo>
                    <a:pt x="3" y="7"/>
                  </a:lnTo>
                  <a:lnTo>
                    <a:pt x="4" y="7"/>
                  </a:lnTo>
                  <a:lnTo>
                    <a:pt x="7" y="8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282" name="Freeform 99"/>
            <p:cNvSpPr>
              <a:spLocks/>
            </p:cNvSpPr>
            <p:nvPr/>
          </p:nvSpPr>
          <p:spPr bwMode="auto">
            <a:xfrm>
              <a:off x="2968" y="2557"/>
              <a:ext cx="42" cy="22"/>
            </a:xfrm>
            <a:custGeom>
              <a:avLst/>
              <a:gdLst>
                <a:gd name="T0" fmla="*/ 30 w 42"/>
                <a:gd name="T1" fmla="*/ 19 h 22"/>
                <a:gd name="T2" fmla="*/ 42 w 42"/>
                <a:gd name="T3" fmla="*/ 16 h 22"/>
                <a:gd name="T4" fmla="*/ 39 w 42"/>
                <a:gd name="T5" fmla="*/ 12 h 22"/>
                <a:gd name="T6" fmla="*/ 34 w 42"/>
                <a:gd name="T7" fmla="*/ 1 h 22"/>
                <a:gd name="T8" fmla="*/ 24 w 42"/>
                <a:gd name="T9" fmla="*/ 7 h 22"/>
                <a:gd name="T10" fmla="*/ 22 w 42"/>
                <a:gd name="T11" fmla="*/ 0 h 22"/>
                <a:gd name="T12" fmla="*/ 19 w 42"/>
                <a:gd name="T13" fmla="*/ 1 h 22"/>
                <a:gd name="T14" fmla="*/ 0 w 42"/>
                <a:gd name="T15" fmla="*/ 9 h 22"/>
                <a:gd name="T16" fmla="*/ 4 w 42"/>
                <a:gd name="T17" fmla="*/ 16 h 22"/>
                <a:gd name="T18" fmla="*/ 5 w 42"/>
                <a:gd name="T19" fmla="*/ 18 h 22"/>
                <a:gd name="T20" fmla="*/ 11 w 42"/>
                <a:gd name="T21" fmla="*/ 19 h 22"/>
                <a:gd name="T22" fmla="*/ 18 w 42"/>
                <a:gd name="T23" fmla="*/ 20 h 22"/>
                <a:gd name="T24" fmla="*/ 22 w 42"/>
                <a:gd name="T25" fmla="*/ 22 h 22"/>
                <a:gd name="T26" fmla="*/ 30 w 42"/>
                <a:gd name="T27" fmla="*/ 19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2" h="22">
                  <a:moveTo>
                    <a:pt x="30" y="19"/>
                  </a:moveTo>
                  <a:lnTo>
                    <a:pt x="42" y="16"/>
                  </a:lnTo>
                  <a:lnTo>
                    <a:pt x="39" y="12"/>
                  </a:lnTo>
                  <a:lnTo>
                    <a:pt x="34" y="1"/>
                  </a:lnTo>
                  <a:lnTo>
                    <a:pt x="24" y="7"/>
                  </a:lnTo>
                  <a:lnTo>
                    <a:pt x="22" y="0"/>
                  </a:lnTo>
                  <a:lnTo>
                    <a:pt x="19" y="1"/>
                  </a:lnTo>
                  <a:lnTo>
                    <a:pt x="0" y="9"/>
                  </a:lnTo>
                  <a:lnTo>
                    <a:pt x="4" y="16"/>
                  </a:lnTo>
                  <a:lnTo>
                    <a:pt x="5" y="18"/>
                  </a:lnTo>
                  <a:lnTo>
                    <a:pt x="11" y="19"/>
                  </a:lnTo>
                  <a:lnTo>
                    <a:pt x="18" y="20"/>
                  </a:lnTo>
                  <a:lnTo>
                    <a:pt x="22" y="22"/>
                  </a:lnTo>
                  <a:lnTo>
                    <a:pt x="30" y="19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283" name="Freeform 100"/>
            <p:cNvSpPr>
              <a:spLocks/>
            </p:cNvSpPr>
            <p:nvPr/>
          </p:nvSpPr>
          <p:spPr bwMode="auto">
            <a:xfrm>
              <a:off x="3009" y="2550"/>
              <a:ext cx="32" cy="29"/>
            </a:xfrm>
            <a:custGeom>
              <a:avLst/>
              <a:gdLst>
                <a:gd name="T0" fmla="*/ 5 w 32"/>
                <a:gd name="T1" fmla="*/ 21 h 29"/>
                <a:gd name="T2" fmla="*/ 5 w 32"/>
                <a:gd name="T3" fmla="*/ 23 h 29"/>
                <a:gd name="T4" fmla="*/ 15 w 32"/>
                <a:gd name="T5" fmla="*/ 29 h 29"/>
                <a:gd name="T6" fmla="*/ 32 w 32"/>
                <a:gd name="T7" fmla="*/ 22 h 29"/>
                <a:gd name="T8" fmla="*/ 32 w 32"/>
                <a:gd name="T9" fmla="*/ 15 h 29"/>
                <a:gd name="T10" fmla="*/ 31 w 32"/>
                <a:gd name="T11" fmla="*/ 14 h 29"/>
                <a:gd name="T12" fmla="*/ 27 w 32"/>
                <a:gd name="T13" fmla="*/ 12 h 29"/>
                <a:gd name="T14" fmla="*/ 24 w 32"/>
                <a:gd name="T15" fmla="*/ 3 h 29"/>
                <a:gd name="T16" fmla="*/ 23 w 32"/>
                <a:gd name="T17" fmla="*/ 0 h 29"/>
                <a:gd name="T18" fmla="*/ 2 w 32"/>
                <a:gd name="T19" fmla="*/ 0 h 29"/>
                <a:gd name="T20" fmla="*/ 0 w 32"/>
                <a:gd name="T21" fmla="*/ 10 h 29"/>
                <a:gd name="T22" fmla="*/ 5 w 32"/>
                <a:gd name="T23" fmla="*/ 19 h 29"/>
                <a:gd name="T24" fmla="*/ 5 w 32"/>
                <a:gd name="T25" fmla="*/ 2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2" h="29">
                  <a:moveTo>
                    <a:pt x="5" y="21"/>
                  </a:moveTo>
                  <a:lnTo>
                    <a:pt x="5" y="23"/>
                  </a:lnTo>
                  <a:lnTo>
                    <a:pt x="15" y="29"/>
                  </a:lnTo>
                  <a:lnTo>
                    <a:pt x="32" y="22"/>
                  </a:lnTo>
                  <a:lnTo>
                    <a:pt x="32" y="15"/>
                  </a:lnTo>
                  <a:lnTo>
                    <a:pt x="31" y="14"/>
                  </a:lnTo>
                  <a:lnTo>
                    <a:pt x="27" y="12"/>
                  </a:lnTo>
                  <a:lnTo>
                    <a:pt x="24" y="3"/>
                  </a:lnTo>
                  <a:lnTo>
                    <a:pt x="23" y="0"/>
                  </a:lnTo>
                  <a:lnTo>
                    <a:pt x="2" y="0"/>
                  </a:lnTo>
                  <a:lnTo>
                    <a:pt x="0" y="10"/>
                  </a:lnTo>
                  <a:lnTo>
                    <a:pt x="5" y="19"/>
                  </a:lnTo>
                  <a:lnTo>
                    <a:pt x="5" y="21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284" name="Freeform 101"/>
            <p:cNvSpPr>
              <a:spLocks/>
            </p:cNvSpPr>
            <p:nvPr/>
          </p:nvSpPr>
          <p:spPr bwMode="auto">
            <a:xfrm>
              <a:off x="3036" y="2519"/>
              <a:ext cx="23" cy="17"/>
            </a:xfrm>
            <a:custGeom>
              <a:avLst/>
              <a:gdLst>
                <a:gd name="T0" fmla="*/ 11 w 23"/>
                <a:gd name="T1" fmla="*/ 17 h 17"/>
                <a:gd name="T2" fmla="*/ 23 w 23"/>
                <a:gd name="T3" fmla="*/ 15 h 17"/>
                <a:gd name="T4" fmla="*/ 19 w 23"/>
                <a:gd name="T5" fmla="*/ 0 h 17"/>
                <a:gd name="T6" fmla="*/ 12 w 23"/>
                <a:gd name="T7" fmla="*/ 0 h 17"/>
                <a:gd name="T8" fmla="*/ 5 w 23"/>
                <a:gd name="T9" fmla="*/ 0 h 17"/>
                <a:gd name="T10" fmla="*/ 4 w 23"/>
                <a:gd name="T11" fmla="*/ 2 h 17"/>
                <a:gd name="T12" fmla="*/ 3 w 23"/>
                <a:gd name="T13" fmla="*/ 5 h 17"/>
                <a:gd name="T14" fmla="*/ 0 w 23"/>
                <a:gd name="T15" fmla="*/ 11 h 17"/>
                <a:gd name="T16" fmla="*/ 4 w 23"/>
                <a:gd name="T17" fmla="*/ 13 h 17"/>
                <a:gd name="T18" fmla="*/ 11 w 23"/>
                <a:gd name="T19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3" h="17">
                  <a:moveTo>
                    <a:pt x="11" y="17"/>
                  </a:moveTo>
                  <a:lnTo>
                    <a:pt x="23" y="15"/>
                  </a:lnTo>
                  <a:lnTo>
                    <a:pt x="19" y="0"/>
                  </a:lnTo>
                  <a:lnTo>
                    <a:pt x="12" y="0"/>
                  </a:lnTo>
                  <a:lnTo>
                    <a:pt x="5" y="0"/>
                  </a:lnTo>
                  <a:lnTo>
                    <a:pt x="4" y="2"/>
                  </a:lnTo>
                  <a:lnTo>
                    <a:pt x="3" y="5"/>
                  </a:lnTo>
                  <a:lnTo>
                    <a:pt x="0" y="11"/>
                  </a:lnTo>
                  <a:lnTo>
                    <a:pt x="4" y="13"/>
                  </a:lnTo>
                  <a:lnTo>
                    <a:pt x="11" y="17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285" name="Freeform 102"/>
            <p:cNvSpPr>
              <a:spLocks/>
            </p:cNvSpPr>
            <p:nvPr/>
          </p:nvSpPr>
          <p:spPr bwMode="auto">
            <a:xfrm>
              <a:off x="2957" y="2493"/>
              <a:ext cx="49" cy="38"/>
            </a:xfrm>
            <a:custGeom>
              <a:avLst/>
              <a:gdLst>
                <a:gd name="T0" fmla="*/ 37 w 49"/>
                <a:gd name="T1" fmla="*/ 38 h 38"/>
                <a:gd name="T2" fmla="*/ 49 w 49"/>
                <a:gd name="T3" fmla="*/ 28 h 38"/>
                <a:gd name="T4" fmla="*/ 42 w 49"/>
                <a:gd name="T5" fmla="*/ 0 h 38"/>
                <a:gd name="T6" fmla="*/ 14 w 49"/>
                <a:gd name="T7" fmla="*/ 5 h 38"/>
                <a:gd name="T8" fmla="*/ 5 w 49"/>
                <a:gd name="T9" fmla="*/ 9 h 38"/>
                <a:gd name="T10" fmla="*/ 0 w 49"/>
                <a:gd name="T11" fmla="*/ 20 h 38"/>
                <a:gd name="T12" fmla="*/ 1 w 49"/>
                <a:gd name="T13" fmla="*/ 20 h 38"/>
                <a:gd name="T14" fmla="*/ 18 w 49"/>
                <a:gd name="T15" fmla="*/ 27 h 38"/>
                <a:gd name="T16" fmla="*/ 22 w 49"/>
                <a:gd name="T17" fmla="*/ 35 h 38"/>
                <a:gd name="T18" fmla="*/ 37 w 49"/>
                <a:gd name="T19" fmla="*/ 3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9" h="38">
                  <a:moveTo>
                    <a:pt x="37" y="38"/>
                  </a:moveTo>
                  <a:lnTo>
                    <a:pt x="49" y="28"/>
                  </a:lnTo>
                  <a:lnTo>
                    <a:pt x="42" y="0"/>
                  </a:lnTo>
                  <a:lnTo>
                    <a:pt x="14" y="5"/>
                  </a:lnTo>
                  <a:lnTo>
                    <a:pt x="5" y="9"/>
                  </a:lnTo>
                  <a:lnTo>
                    <a:pt x="0" y="20"/>
                  </a:lnTo>
                  <a:lnTo>
                    <a:pt x="1" y="20"/>
                  </a:lnTo>
                  <a:lnTo>
                    <a:pt x="18" y="27"/>
                  </a:lnTo>
                  <a:lnTo>
                    <a:pt x="22" y="35"/>
                  </a:lnTo>
                  <a:lnTo>
                    <a:pt x="37" y="38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286" name="Freeform 103"/>
            <p:cNvSpPr>
              <a:spLocks/>
            </p:cNvSpPr>
            <p:nvPr/>
          </p:nvSpPr>
          <p:spPr bwMode="auto">
            <a:xfrm>
              <a:off x="3020" y="2456"/>
              <a:ext cx="111" cy="55"/>
            </a:xfrm>
            <a:custGeom>
              <a:avLst/>
              <a:gdLst>
                <a:gd name="T0" fmla="*/ 26 w 111"/>
                <a:gd name="T1" fmla="*/ 50 h 55"/>
                <a:gd name="T2" fmla="*/ 30 w 111"/>
                <a:gd name="T3" fmla="*/ 49 h 55"/>
                <a:gd name="T4" fmla="*/ 46 w 111"/>
                <a:gd name="T5" fmla="*/ 45 h 55"/>
                <a:gd name="T6" fmla="*/ 49 w 111"/>
                <a:gd name="T7" fmla="*/ 44 h 55"/>
                <a:gd name="T8" fmla="*/ 69 w 111"/>
                <a:gd name="T9" fmla="*/ 45 h 55"/>
                <a:gd name="T10" fmla="*/ 73 w 111"/>
                <a:gd name="T11" fmla="*/ 44 h 55"/>
                <a:gd name="T12" fmla="*/ 81 w 111"/>
                <a:gd name="T13" fmla="*/ 41 h 55"/>
                <a:gd name="T14" fmla="*/ 95 w 111"/>
                <a:gd name="T15" fmla="*/ 33 h 55"/>
                <a:gd name="T16" fmla="*/ 111 w 111"/>
                <a:gd name="T17" fmla="*/ 26 h 55"/>
                <a:gd name="T18" fmla="*/ 105 w 111"/>
                <a:gd name="T19" fmla="*/ 18 h 55"/>
                <a:gd name="T20" fmla="*/ 102 w 111"/>
                <a:gd name="T21" fmla="*/ 18 h 55"/>
                <a:gd name="T22" fmla="*/ 95 w 111"/>
                <a:gd name="T23" fmla="*/ 15 h 55"/>
                <a:gd name="T24" fmla="*/ 87 w 111"/>
                <a:gd name="T25" fmla="*/ 12 h 55"/>
                <a:gd name="T26" fmla="*/ 84 w 111"/>
                <a:gd name="T27" fmla="*/ 3 h 55"/>
                <a:gd name="T28" fmla="*/ 81 w 111"/>
                <a:gd name="T29" fmla="*/ 1 h 55"/>
                <a:gd name="T30" fmla="*/ 77 w 111"/>
                <a:gd name="T31" fmla="*/ 0 h 55"/>
                <a:gd name="T32" fmla="*/ 75 w 111"/>
                <a:gd name="T33" fmla="*/ 11 h 55"/>
                <a:gd name="T34" fmla="*/ 68 w 111"/>
                <a:gd name="T35" fmla="*/ 11 h 55"/>
                <a:gd name="T36" fmla="*/ 66 w 111"/>
                <a:gd name="T37" fmla="*/ 4 h 55"/>
                <a:gd name="T38" fmla="*/ 36 w 111"/>
                <a:gd name="T39" fmla="*/ 8 h 55"/>
                <a:gd name="T40" fmla="*/ 46 w 111"/>
                <a:gd name="T41" fmla="*/ 16 h 55"/>
                <a:gd name="T42" fmla="*/ 49 w 111"/>
                <a:gd name="T43" fmla="*/ 19 h 55"/>
                <a:gd name="T44" fmla="*/ 41 w 111"/>
                <a:gd name="T45" fmla="*/ 20 h 55"/>
                <a:gd name="T46" fmla="*/ 32 w 111"/>
                <a:gd name="T47" fmla="*/ 22 h 55"/>
                <a:gd name="T48" fmla="*/ 20 w 111"/>
                <a:gd name="T49" fmla="*/ 19 h 55"/>
                <a:gd name="T50" fmla="*/ 0 w 111"/>
                <a:gd name="T51" fmla="*/ 38 h 55"/>
                <a:gd name="T52" fmla="*/ 17 w 111"/>
                <a:gd name="T53" fmla="*/ 55 h 55"/>
                <a:gd name="T54" fmla="*/ 19 w 111"/>
                <a:gd name="T55" fmla="*/ 55 h 55"/>
                <a:gd name="T56" fmla="*/ 26 w 111"/>
                <a:gd name="T57" fmla="*/ 5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11" h="55">
                  <a:moveTo>
                    <a:pt x="26" y="50"/>
                  </a:moveTo>
                  <a:lnTo>
                    <a:pt x="30" y="49"/>
                  </a:lnTo>
                  <a:lnTo>
                    <a:pt x="46" y="45"/>
                  </a:lnTo>
                  <a:lnTo>
                    <a:pt x="49" y="44"/>
                  </a:lnTo>
                  <a:lnTo>
                    <a:pt x="69" y="45"/>
                  </a:lnTo>
                  <a:lnTo>
                    <a:pt x="73" y="44"/>
                  </a:lnTo>
                  <a:lnTo>
                    <a:pt x="81" y="41"/>
                  </a:lnTo>
                  <a:lnTo>
                    <a:pt x="95" y="33"/>
                  </a:lnTo>
                  <a:lnTo>
                    <a:pt x="111" y="26"/>
                  </a:lnTo>
                  <a:lnTo>
                    <a:pt x="105" y="18"/>
                  </a:lnTo>
                  <a:lnTo>
                    <a:pt x="102" y="18"/>
                  </a:lnTo>
                  <a:lnTo>
                    <a:pt x="95" y="15"/>
                  </a:lnTo>
                  <a:lnTo>
                    <a:pt x="87" y="12"/>
                  </a:lnTo>
                  <a:lnTo>
                    <a:pt x="84" y="3"/>
                  </a:lnTo>
                  <a:lnTo>
                    <a:pt x="81" y="1"/>
                  </a:lnTo>
                  <a:lnTo>
                    <a:pt x="77" y="0"/>
                  </a:lnTo>
                  <a:lnTo>
                    <a:pt x="75" y="11"/>
                  </a:lnTo>
                  <a:lnTo>
                    <a:pt x="68" y="11"/>
                  </a:lnTo>
                  <a:lnTo>
                    <a:pt x="66" y="4"/>
                  </a:lnTo>
                  <a:lnTo>
                    <a:pt x="36" y="8"/>
                  </a:lnTo>
                  <a:lnTo>
                    <a:pt x="46" y="16"/>
                  </a:lnTo>
                  <a:lnTo>
                    <a:pt x="49" y="19"/>
                  </a:lnTo>
                  <a:lnTo>
                    <a:pt x="41" y="20"/>
                  </a:lnTo>
                  <a:lnTo>
                    <a:pt x="32" y="22"/>
                  </a:lnTo>
                  <a:lnTo>
                    <a:pt x="20" y="19"/>
                  </a:lnTo>
                  <a:lnTo>
                    <a:pt x="0" y="38"/>
                  </a:lnTo>
                  <a:lnTo>
                    <a:pt x="17" y="55"/>
                  </a:lnTo>
                  <a:lnTo>
                    <a:pt x="19" y="55"/>
                  </a:lnTo>
                  <a:lnTo>
                    <a:pt x="26" y="5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287" name="Freeform 104"/>
            <p:cNvSpPr>
              <a:spLocks/>
            </p:cNvSpPr>
            <p:nvPr/>
          </p:nvSpPr>
          <p:spPr bwMode="auto">
            <a:xfrm>
              <a:off x="3029" y="2415"/>
              <a:ext cx="63" cy="31"/>
            </a:xfrm>
            <a:custGeom>
              <a:avLst/>
              <a:gdLst>
                <a:gd name="T0" fmla="*/ 26 w 63"/>
                <a:gd name="T1" fmla="*/ 31 h 31"/>
                <a:gd name="T2" fmla="*/ 61 w 63"/>
                <a:gd name="T3" fmla="*/ 27 h 31"/>
                <a:gd name="T4" fmla="*/ 63 w 63"/>
                <a:gd name="T5" fmla="*/ 14 h 31"/>
                <a:gd name="T6" fmla="*/ 60 w 63"/>
                <a:gd name="T7" fmla="*/ 10 h 31"/>
                <a:gd name="T8" fmla="*/ 63 w 63"/>
                <a:gd name="T9" fmla="*/ 3 h 31"/>
                <a:gd name="T10" fmla="*/ 59 w 63"/>
                <a:gd name="T11" fmla="*/ 0 h 31"/>
                <a:gd name="T12" fmla="*/ 33 w 63"/>
                <a:gd name="T13" fmla="*/ 19 h 31"/>
                <a:gd name="T14" fmla="*/ 0 w 63"/>
                <a:gd name="T15" fmla="*/ 23 h 31"/>
                <a:gd name="T16" fmla="*/ 0 w 63"/>
                <a:gd name="T17" fmla="*/ 29 h 31"/>
                <a:gd name="T18" fmla="*/ 26 w 63"/>
                <a:gd name="T19" fmla="*/ 3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3" h="31">
                  <a:moveTo>
                    <a:pt x="26" y="31"/>
                  </a:moveTo>
                  <a:lnTo>
                    <a:pt x="61" y="27"/>
                  </a:lnTo>
                  <a:lnTo>
                    <a:pt x="63" y="14"/>
                  </a:lnTo>
                  <a:lnTo>
                    <a:pt x="60" y="10"/>
                  </a:lnTo>
                  <a:lnTo>
                    <a:pt x="63" y="3"/>
                  </a:lnTo>
                  <a:lnTo>
                    <a:pt x="59" y="0"/>
                  </a:lnTo>
                  <a:lnTo>
                    <a:pt x="33" y="19"/>
                  </a:lnTo>
                  <a:lnTo>
                    <a:pt x="0" y="23"/>
                  </a:lnTo>
                  <a:lnTo>
                    <a:pt x="0" y="29"/>
                  </a:lnTo>
                  <a:lnTo>
                    <a:pt x="26" y="31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288" name="Freeform 105"/>
            <p:cNvSpPr>
              <a:spLocks/>
            </p:cNvSpPr>
            <p:nvPr/>
          </p:nvSpPr>
          <p:spPr bwMode="auto">
            <a:xfrm>
              <a:off x="3367" y="2209"/>
              <a:ext cx="40" cy="45"/>
            </a:xfrm>
            <a:custGeom>
              <a:avLst/>
              <a:gdLst>
                <a:gd name="T0" fmla="*/ 8 w 40"/>
                <a:gd name="T1" fmla="*/ 23 h 45"/>
                <a:gd name="T2" fmla="*/ 7 w 40"/>
                <a:gd name="T3" fmla="*/ 25 h 45"/>
                <a:gd name="T4" fmla="*/ 10 w 40"/>
                <a:gd name="T5" fmla="*/ 36 h 45"/>
                <a:gd name="T6" fmla="*/ 15 w 40"/>
                <a:gd name="T7" fmla="*/ 34 h 45"/>
                <a:gd name="T8" fmla="*/ 21 w 40"/>
                <a:gd name="T9" fmla="*/ 33 h 45"/>
                <a:gd name="T10" fmla="*/ 23 w 40"/>
                <a:gd name="T11" fmla="*/ 38 h 45"/>
                <a:gd name="T12" fmla="*/ 26 w 40"/>
                <a:gd name="T13" fmla="*/ 41 h 45"/>
                <a:gd name="T14" fmla="*/ 27 w 40"/>
                <a:gd name="T15" fmla="*/ 45 h 45"/>
                <a:gd name="T16" fmla="*/ 34 w 40"/>
                <a:gd name="T17" fmla="*/ 45 h 45"/>
                <a:gd name="T18" fmla="*/ 40 w 40"/>
                <a:gd name="T19" fmla="*/ 34 h 45"/>
                <a:gd name="T20" fmla="*/ 33 w 40"/>
                <a:gd name="T21" fmla="*/ 33 h 45"/>
                <a:gd name="T22" fmla="*/ 26 w 40"/>
                <a:gd name="T23" fmla="*/ 29 h 45"/>
                <a:gd name="T24" fmla="*/ 26 w 40"/>
                <a:gd name="T25" fmla="*/ 21 h 45"/>
                <a:gd name="T26" fmla="*/ 16 w 40"/>
                <a:gd name="T27" fmla="*/ 10 h 45"/>
                <a:gd name="T28" fmla="*/ 12 w 40"/>
                <a:gd name="T29" fmla="*/ 8 h 45"/>
                <a:gd name="T30" fmla="*/ 12 w 40"/>
                <a:gd name="T31" fmla="*/ 7 h 45"/>
                <a:gd name="T32" fmla="*/ 10 w 40"/>
                <a:gd name="T33" fmla="*/ 6 h 45"/>
                <a:gd name="T34" fmla="*/ 10 w 40"/>
                <a:gd name="T35" fmla="*/ 4 h 45"/>
                <a:gd name="T36" fmla="*/ 6 w 40"/>
                <a:gd name="T37" fmla="*/ 0 h 45"/>
                <a:gd name="T38" fmla="*/ 0 w 40"/>
                <a:gd name="T39" fmla="*/ 0 h 45"/>
                <a:gd name="T40" fmla="*/ 0 w 40"/>
                <a:gd name="T41" fmla="*/ 8 h 45"/>
                <a:gd name="T42" fmla="*/ 0 w 40"/>
                <a:gd name="T43" fmla="*/ 11 h 45"/>
                <a:gd name="T44" fmla="*/ 6 w 40"/>
                <a:gd name="T45" fmla="*/ 15 h 45"/>
                <a:gd name="T46" fmla="*/ 8 w 40"/>
                <a:gd name="T47" fmla="*/ 15 h 45"/>
                <a:gd name="T48" fmla="*/ 11 w 40"/>
                <a:gd name="T49" fmla="*/ 21 h 45"/>
                <a:gd name="T50" fmla="*/ 11 w 40"/>
                <a:gd name="T51" fmla="*/ 22 h 45"/>
                <a:gd name="T52" fmla="*/ 8 w 40"/>
                <a:gd name="T53" fmla="*/ 23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0" h="45">
                  <a:moveTo>
                    <a:pt x="8" y="23"/>
                  </a:moveTo>
                  <a:lnTo>
                    <a:pt x="7" y="25"/>
                  </a:lnTo>
                  <a:lnTo>
                    <a:pt x="10" y="36"/>
                  </a:lnTo>
                  <a:lnTo>
                    <a:pt x="15" y="34"/>
                  </a:lnTo>
                  <a:lnTo>
                    <a:pt x="21" y="33"/>
                  </a:lnTo>
                  <a:lnTo>
                    <a:pt x="23" y="38"/>
                  </a:lnTo>
                  <a:lnTo>
                    <a:pt x="26" y="41"/>
                  </a:lnTo>
                  <a:lnTo>
                    <a:pt x="27" y="45"/>
                  </a:lnTo>
                  <a:lnTo>
                    <a:pt x="34" y="45"/>
                  </a:lnTo>
                  <a:lnTo>
                    <a:pt x="40" y="34"/>
                  </a:lnTo>
                  <a:lnTo>
                    <a:pt x="33" y="33"/>
                  </a:lnTo>
                  <a:lnTo>
                    <a:pt x="26" y="29"/>
                  </a:lnTo>
                  <a:lnTo>
                    <a:pt x="26" y="21"/>
                  </a:lnTo>
                  <a:lnTo>
                    <a:pt x="16" y="10"/>
                  </a:lnTo>
                  <a:lnTo>
                    <a:pt x="12" y="8"/>
                  </a:lnTo>
                  <a:lnTo>
                    <a:pt x="12" y="7"/>
                  </a:lnTo>
                  <a:lnTo>
                    <a:pt x="10" y="6"/>
                  </a:lnTo>
                  <a:lnTo>
                    <a:pt x="10" y="4"/>
                  </a:lnTo>
                  <a:lnTo>
                    <a:pt x="6" y="0"/>
                  </a:lnTo>
                  <a:lnTo>
                    <a:pt x="0" y="0"/>
                  </a:lnTo>
                  <a:lnTo>
                    <a:pt x="0" y="8"/>
                  </a:lnTo>
                  <a:lnTo>
                    <a:pt x="0" y="11"/>
                  </a:lnTo>
                  <a:lnTo>
                    <a:pt x="6" y="15"/>
                  </a:lnTo>
                  <a:lnTo>
                    <a:pt x="8" y="15"/>
                  </a:lnTo>
                  <a:lnTo>
                    <a:pt x="11" y="21"/>
                  </a:lnTo>
                  <a:lnTo>
                    <a:pt x="11" y="22"/>
                  </a:lnTo>
                  <a:lnTo>
                    <a:pt x="8" y="23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289" name="Freeform 106"/>
            <p:cNvSpPr>
              <a:spLocks/>
            </p:cNvSpPr>
            <p:nvPr/>
          </p:nvSpPr>
          <p:spPr bwMode="auto">
            <a:xfrm>
              <a:off x="3378" y="2204"/>
              <a:ext cx="18" cy="17"/>
            </a:xfrm>
            <a:custGeom>
              <a:avLst/>
              <a:gdLst>
                <a:gd name="T0" fmla="*/ 7 w 18"/>
                <a:gd name="T1" fmla="*/ 8 h 17"/>
                <a:gd name="T2" fmla="*/ 0 w 18"/>
                <a:gd name="T3" fmla="*/ 4 h 17"/>
                <a:gd name="T4" fmla="*/ 16 w 18"/>
                <a:gd name="T5" fmla="*/ 0 h 17"/>
                <a:gd name="T6" fmla="*/ 16 w 18"/>
                <a:gd name="T7" fmla="*/ 2 h 17"/>
                <a:gd name="T8" fmla="*/ 18 w 18"/>
                <a:gd name="T9" fmla="*/ 17 h 17"/>
                <a:gd name="T10" fmla="*/ 7 w 18"/>
                <a:gd name="T11" fmla="*/ 8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" h="17">
                  <a:moveTo>
                    <a:pt x="7" y="8"/>
                  </a:moveTo>
                  <a:lnTo>
                    <a:pt x="0" y="4"/>
                  </a:lnTo>
                  <a:lnTo>
                    <a:pt x="16" y="0"/>
                  </a:lnTo>
                  <a:lnTo>
                    <a:pt x="16" y="2"/>
                  </a:lnTo>
                  <a:lnTo>
                    <a:pt x="18" y="17"/>
                  </a:lnTo>
                  <a:lnTo>
                    <a:pt x="7" y="8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290" name="Freeform 107"/>
            <p:cNvSpPr>
              <a:spLocks/>
            </p:cNvSpPr>
            <p:nvPr/>
          </p:nvSpPr>
          <p:spPr bwMode="auto">
            <a:xfrm>
              <a:off x="3333" y="2121"/>
              <a:ext cx="61" cy="40"/>
            </a:xfrm>
            <a:custGeom>
              <a:avLst/>
              <a:gdLst>
                <a:gd name="T0" fmla="*/ 1 w 61"/>
                <a:gd name="T1" fmla="*/ 30 h 40"/>
                <a:gd name="T2" fmla="*/ 1 w 61"/>
                <a:gd name="T3" fmla="*/ 34 h 40"/>
                <a:gd name="T4" fmla="*/ 0 w 61"/>
                <a:gd name="T5" fmla="*/ 35 h 40"/>
                <a:gd name="T6" fmla="*/ 15 w 61"/>
                <a:gd name="T7" fmla="*/ 36 h 40"/>
                <a:gd name="T8" fmla="*/ 25 w 61"/>
                <a:gd name="T9" fmla="*/ 30 h 40"/>
                <a:gd name="T10" fmla="*/ 33 w 61"/>
                <a:gd name="T11" fmla="*/ 25 h 40"/>
                <a:gd name="T12" fmla="*/ 34 w 61"/>
                <a:gd name="T13" fmla="*/ 30 h 40"/>
                <a:gd name="T14" fmla="*/ 34 w 61"/>
                <a:gd name="T15" fmla="*/ 34 h 40"/>
                <a:gd name="T16" fmla="*/ 46 w 61"/>
                <a:gd name="T17" fmla="*/ 40 h 40"/>
                <a:gd name="T18" fmla="*/ 57 w 61"/>
                <a:gd name="T19" fmla="*/ 34 h 40"/>
                <a:gd name="T20" fmla="*/ 60 w 61"/>
                <a:gd name="T21" fmla="*/ 30 h 40"/>
                <a:gd name="T22" fmla="*/ 61 w 61"/>
                <a:gd name="T23" fmla="*/ 28 h 40"/>
                <a:gd name="T24" fmla="*/ 61 w 61"/>
                <a:gd name="T25" fmla="*/ 24 h 40"/>
                <a:gd name="T26" fmla="*/ 45 w 61"/>
                <a:gd name="T27" fmla="*/ 2 h 40"/>
                <a:gd name="T28" fmla="*/ 42 w 61"/>
                <a:gd name="T29" fmla="*/ 0 h 40"/>
                <a:gd name="T30" fmla="*/ 15 w 61"/>
                <a:gd name="T31" fmla="*/ 16 h 40"/>
                <a:gd name="T32" fmla="*/ 14 w 61"/>
                <a:gd name="T33" fmla="*/ 10 h 40"/>
                <a:gd name="T34" fmla="*/ 1 w 61"/>
                <a:gd name="T35" fmla="*/ 17 h 40"/>
                <a:gd name="T36" fmla="*/ 1 w 61"/>
                <a:gd name="T37" fmla="*/ 3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61" h="40">
                  <a:moveTo>
                    <a:pt x="1" y="30"/>
                  </a:moveTo>
                  <a:lnTo>
                    <a:pt x="1" y="34"/>
                  </a:lnTo>
                  <a:lnTo>
                    <a:pt x="0" y="35"/>
                  </a:lnTo>
                  <a:lnTo>
                    <a:pt x="15" y="36"/>
                  </a:lnTo>
                  <a:lnTo>
                    <a:pt x="25" y="30"/>
                  </a:lnTo>
                  <a:lnTo>
                    <a:pt x="33" y="25"/>
                  </a:lnTo>
                  <a:lnTo>
                    <a:pt x="34" y="30"/>
                  </a:lnTo>
                  <a:lnTo>
                    <a:pt x="34" y="34"/>
                  </a:lnTo>
                  <a:lnTo>
                    <a:pt x="46" y="40"/>
                  </a:lnTo>
                  <a:lnTo>
                    <a:pt x="57" y="34"/>
                  </a:lnTo>
                  <a:lnTo>
                    <a:pt x="60" y="30"/>
                  </a:lnTo>
                  <a:lnTo>
                    <a:pt x="61" y="28"/>
                  </a:lnTo>
                  <a:lnTo>
                    <a:pt x="61" y="24"/>
                  </a:lnTo>
                  <a:lnTo>
                    <a:pt x="45" y="2"/>
                  </a:lnTo>
                  <a:lnTo>
                    <a:pt x="42" y="0"/>
                  </a:lnTo>
                  <a:lnTo>
                    <a:pt x="15" y="16"/>
                  </a:lnTo>
                  <a:lnTo>
                    <a:pt x="14" y="10"/>
                  </a:lnTo>
                  <a:lnTo>
                    <a:pt x="1" y="17"/>
                  </a:lnTo>
                  <a:lnTo>
                    <a:pt x="1" y="3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291" name="Freeform 108"/>
            <p:cNvSpPr>
              <a:spLocks/>
            </p:cNvSpPr>
            <p:nvPr/>
          </p:nvSpPr>
          <p:spPr bwMode="auto">
            <a:xfrm>
              <a:off x="3420" y="2089"/>
              <a:ext cx="32" cy="22"/>
            </a:xfrm>
            <a:custGeom>
              <a:avLst/>
              <a:gdLst>
                <a:gd name="T0" fmla="*/ 6 w 32"/>
                <a:gd name="T1" fmla="*/ 22 h 22"/>
                <a:gd name="T2" fmla="*/ 32 w 32"/>
                <a:gd name="T3" fmla="*/ 6 h 22"/>
                <a:gd name="T4" fmla="*/ 17 w 32"/>
                <a:gd name="T5" fmla="*/ 0 h 22"/>
                <a:gd name="T6" fmla="*/ 6 w 32"/>
                <a:gd name="T7" fmla="*/ 6 h 22"/>
                <a:gd name="T8" fmla="*/ 0 w 32"/>
                <a:gd name="T9" fmla="*/ 17 h 22"/>
                <a:gd name="T10" fmla="*/ 6 w 32"/>
                <a:gd name="T11" fmla="*/ 2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2" h="22">
                  <a:moveTo>
                    <a:pt x="6" y="22"/>
                  </a:moveTo>
                  <a:lnTo>
                    <a:pt x="32" y="6"/>
                  </a:lnTo>
                  <a:lnTo>
                    <a:pt x="17" y="0"/>
                  </a:lnTo>
                  <a:lnTo>
                    <a:pt x="6" y="6"/>
                  </a:lnTo>
                  <a:lnTo>
                    <a:pt x="0" y="17"/>
                  </a:lnTo>
                  <a:lnTo>
                    <a:pt x="6" y="22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292" name="Freeform 109"/>
            <p:cNvSpPr>
              <a:spLocks/>
            </p:cNvSpPr>
            <p:nvPr/>
          </p:nvSpPr>
          <p:spPr bwMode="auto">
            <a:xfrm>
              <a:off x="3487" y="1991"/>
              <a:ext cx="14" cy="23"/>
            </a:xfrm>
            <a:custGeom>
              <a:avLst/>
              <a:gdLst>
                <a:gd name="T0" fmla="*/ 0 w 14"/>
                <a:gd name="T1" fmla="*/ 23 h 23"/>
                <a:gd name="T2" fmla="*/ 11 w 14"/>
                <a:gd name="T3" fmla="*/ 22 h 23"/>
                <a:gd name="T4" fmla="*/ 14 w 14"/>
                <a:gd name="T5" fmla="*/ 0 h 23"/>
                <a:gd name="T6" fmla="*/ 0 w 14"/>
                <a:gd name="T7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23">
                  <a:moveTo>
                    <a:pt x="0" y="23"/>
                  </a:moveTo>
                  <a:lnTo>
                    <a:pt x="11" y="22"/>
                  </a:lnTo>
                  <a:lnTo>
                    <a:pt x="14" y="0"/>
                  </a:lnTo>
                  <a:lnTo>
                    <a:pt x="0" y="23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293" name="Freeform 110"/>
            <p:cNvSpPr>
              <a:spLocks/>
            </p:cNvSpPr>
            <p:nvPr/>
          </p:nvSpPr>
          <p:spPr bwMode="auto">
            <a:xfrm>
              <a:off x="3498" y="1953"/>
              <a:ext cx="8" cy="16"/>
            </a:xfrm>
            <a:custGeom>
              <a:avLst/>
              <a:gdLst>
                <a:gd name="T0" fmla="*/ 1 w 8"/>
                <a:gd name="T1" fmla="*/ 16 h 16"/>
                <a:gd name="T2" fmla="*/ 0 w 8"/>
                <a:gd name="T3" fmla="*/ 16 h 16"/>
                <a:gd name="T4" fmla="*/ 0 w 8"/>
                <a:gd name="T5" fmla="*/ 12 h 16"/>
                <a:gd name="T6" fmla="*/ 1 w 8"/>
                <a:gd name="T7" fmla="*/ 8 h 16"/>
                <a:gd name="T8" fmla="*/ 4 w 8"/>
                <a:gd name="T9" fmla="*/ 3 h 16"/>
                <a:gd name="T10" fmla="*/ 4 w 8"/>
                <a:gd name="T11" fmla="*/ 1 h 16"/>
                <a:gd name="T12" fmla="*/ 7 w 8"/>
                <a:gd name="T13" fmla="*/ 0 h 16"/>
                <a:gd name="T14" fmla="*/ 8 w 8"/>
                <a:gd name="T15" fmla="*/ 3 h 16"/>
                <a:gd name="T16" fmla="*/ 7 w 8"/>
                <a:gd name="T17" fmla="*/ 8 h 16"/>
                <a:gd name="T18" fmla="*/ 5 w 8"/>
                <a:gd name="T19" fmla="*/ 12 h 16"/>
                <a:gd name="T20" fmla="*/ 1 w 8"/>
                <a:gd name="T21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" h="16">
                  <a:moveTo>
                    <a:pt x="1" y="16"/>
                  </a:moveTo>
                  <a:lnTo>
                    <a:pt x="0" y="16"/>
                  </a:lnTo>
                  <a:lnTo>
                    <a:pt x="0" y="12"/>
                  </a:lnTo>
                  <a:lnTo>
                    <a:pt x="1" y="8"/>
                  </a:lnTo>
                  <a:lnTo>
                    <a:pt x="4" y="3"/>
                  </a:lnTo>
                  <a:lnTo>
                    <a:pt x="4" y="1"/>
                  </a:lnTo>
                  <a:lnTo>
                    <a:pt x="7" y="0"/>
                  </a:lnTo>
                  <a:lnTo>
                    <a:pt x="8" y="3"/>
                  </a:lnTo>
                  <a:lnTo>
                    <a:pt x="7" y="8"/>
                  </a:lnTo>
                  <a:lnTo>
                    <a:pt x="5" y="12"/>
                  </a:lnTo>
                  <a:lnTo>
                    <a:pt x="1" y="16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294" name="Freeform 111"/>
            <p:cNvSpPr>
              <a:spLocks/>
            </p:cNvSpPr>
            <p:nvPr/>
          </p:nvSpPr>
          <p:spPr bwMode="auto">
            <a:xfrm>
              <a:off x="3457" y="1936"/>
              <a:ext cx="44" cy="32"/>
            </a:xfrm>
            <a:custGeom>
              <a:avLst/>
              <a:gdLst>
                <a:gd name="T0" fmla="*/ 18 w 44"/>
                <a:gd name="T1" fmla="*/ 32 h 32"/>
                <a:gd name="T2" fmla="*/ 29 w 44"/>
                <a:gd name="T3" fmla="*/ 15 h 32"/>
                <a:gd name="T4" fmla="*/ 41 w 44"/>
                <a:gd name="T5" fmla="*/ 13 h 32"/>
                <a:gd name="T6" fmla="*/ 44 w 44"/>
                <a:gd name="T7" fmla="*/ 6 h 32"/>
                <a:gd name="T8" fmla="*/ 29 w 44"/>
                <a:gd name="T9" fmla="*/ 3 h 32"/>
                <a:gd name="T10" fmla="*/ 14 w 44"/>
                <a:gd name="T11" fmla="*/ 0 h 32"/>
                <a:gd name="T12" fmla="*/ 8 w 44"/>
                <a:gd name="T13" fmla="*/ 2 h 32"/>
                <a:gd name="T14" fmla="*/ 4 w 44"/>
                <a:gd name="T15" fmla="*/ 15 h 32"/>
                <a:gd name="T16" fmla="*/ 0 w 44"/>
                <a:gd name="T17" fmla="*/ 22 h 32"/>
                <a:gd name="T18" fmla="*/ 8 w 44"/>
                <a:gd name="T19" fmla="*/ 25 h 32"/>
                <a:gd name="T20" fmla="*/ 16 w 44"/>
                <a:gd name="T21" fmla="*/ 30 h 32"/>
                <a:gd name="T22" fmla="*/ 18 w 44"/>
                <a:gd name="T23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4" h="32">
                  <a:moveTo>
                    <a:pt x="18" y="32"/>
                  </a:moveTo>
                  <a:lnTo>
                    <a:pt x="29" y="15"/>
                  </a:lnTo>
                  <a:lnTo>
                    <a:pt x="41" y="13"/>
                  </a:lnTo>
                  <a:lnTo>
                    <a:pt x="44" y="6"/>
                  </a:lnTo>
                  <a:lnTo>
                    <a:pt x="29" y="3"/>
                  </a:lnTo>
                  <a:lnTo>
                    <a:pt x="14" y="0"/>
                  </a:lnTo>
                  <a:lnTo>
                    <a:pt x="8" y="2"/>
                  </a:lnTo>
                  <a:lnTo>
                    <a:pt x="4" y="15"/>
                  </a:lnTo>
                  <a:lnTo>
                    <a:pt x="0" y="22"/>
                  </a:lnTo>
                  <a:lnTo>
                    <a:pt x="8" y="25"/>
                  </a:lnTo>
                  <a:lnTo>
                    <a:pt x="16" y="30"/>
                  </a:lnTo>
                  <a:lnTo>
                    <a:pt x="18" y="32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295" name="Freeform 112"/>
            <p:cNvSpPr>
              <a:spLocks/>
            </p:cNvSpPr>
            <p:nvPr/>
          </p:nvSpPr>
          <p:spPr bwMode="auto">
            <a:xfrm>
              <a:off x="3520" y="1934"/>
              <a:ext cx="15" cy="19"/>
            </a:xfrm>
            <a:custGeom>
              <a:avLst/>
              <a:gdLst>
                <a:gd name="T0" fmla="*/ 4 w 15"/>
                <a:gd name="T1" fmla="*/ 19 h 19"/>
                <a:gd name="T2" fmla="*/ 0 w 15"/>
                <a:gd name="T3" fmla="*/ 19 h 19"/>
                <a:gd name="T4" fmla="*/ 0 w 15"/>
                <a:gd name="T5" fmla="*/ 15 h 19"/>
                <a:gd name="T6" fmla="*/ 4 w 15"/>
                <a:gd name="T7" fmla="*/ 9 h 19"/>
                <a:gd name="T8" fmla="*/ 9 w 15"/>
                <a:gd name="T9" fmla="*/ 8 h 19"/>
                <a:gd name="T10" fmla="*/ 9 w 15"/>
                <a:gd name="T11" fmla="*/ 5 h 19"/>
                <a:gd name="T12" fmla="*/ 12 w 15"/>
                <a:gd name="T13" fmla="*/ 1 h 19"/>
                <a:gd name="T14" fmla="*/ 15 w 15"/>
                <a:gd name="T15" fmla="*/ 0 h 19"/>
                <a:gd name="T16" fmla="*/ 13 w 15"/>
                <a:gd name="T17" fmla="*/ 2 h 19"/>
                <a:gd name="T18" fmla="*/ 11 w 15"/>
                <a:gd name="T19" fmla="*/ 8 h 19"/>
                <a:gd name="T20" fmla="*/ 9 w 15"/>
                <a:gd name="T21" fmla="*/ 12 h 19"/>
                <a:gd name="T22" fmla="*/ 5 w 15"/>
                <a:gd name="T23" fmla="*/ 16 h 19"/>
                <a:gd name="T24" fmla="*/ 4 w 15"/>
                <a:gd name="T25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" h="19">
                  <a:moveTo>
                    <a:pt x="4" y="19"/>
                  </a:moveTo>
                  <a:lnTo>
                    <a:pt x="0" y="19"/>
                  </a:lnTo>
                  <a:lnTo>
                    <a:pt x="0" y="15"/>
                  </a:lnTo>
                  <a:lnTo>
                    <a:pt x="4" y="9"/>
                  </a:lnTo>
                  <a:lnTo>
                    <a:pt x="9" y="8"/>
                  </a:lnTo>
                  <a:lnTo>
                    <a:pt x="9" y="5"/>
                  </a:lnTo>
                  <a:lnTo>
                    <a:pt x="12" y="1"/>
                  </a:lnTo>
                  <a:lnTo>
                    <a:pt x="15" y="0"/>
                  </a:lnTo>
                  <a:lnTo>
                    <a:pt x="13" y="2"/>
                  </a:lnTo>
                  <a:lnTo>
                    <a:pt x="11" y="8"/>
                  </a:lnTo>
                  <a:lnTo>
                    <a:pt x="9" y="12"/>
                  </a:lnTo>
                  <a:lnTo>
                    <a:pt x="5" y="16"/>
                  </a:lnTo>
                  <a:lnTo>
                    <a:pt x="4" y="19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296" name="Freeform 113"/>
            <p:cNvSpPr>
              <a:spLocks/>
            </p:cNvSpPr>
            <p:nvPr/>
          </p:nvSpPr>
          <p:spPr bwMode="auto">
            <a:xfrm>
              <a:off x="3529" y="1913"/>
              <a:ext cx="13" cy="17"/>
            </a:xfrm>
            <a:custGeom>
              <a:avLst/>
              <a:gdLst>
                <a:gd name="T0" fmla="*/ 2 w 13"/>
                <a:gd name="T1" fmla="*/ 17 h 17"/>
                <a:gd name="T2" fmla="*/ 0 w 13"/>
                <a:gd name="T3" fmla="*/ 15 h 17"/>
                <a:gd name="T4" fmla="*/ 3 w 13"/>
                <a:gd name="T5" fmla="*/ 10 h 17"/>
                <a:gd name="T6" fmla="*/ 3 w 13"/>
                <a:gd name="T7" fmla="*/ 6 h 17"/>
                <a:gd name="T8" fmla="*/ 7 w 13"/>
                <a:gd name="T9" fmla="*/ 3 h 17"/>
                <a:gd name="T10" fmla="*/ 10 w 13"/>
                <a:gd name="T11" fmla="*/ 2 h 17"/>
                <a:gd name="T12" fmla="*/ 11 w 13"/>
                <a:gd name="T13" fmla="*/ 0 h 17"/>
                <a:gd name="T14" fmla="*/ 13 w 13"/>
                <a:gd name="T15" fmla="*/ 2 h 17"/>
                <a:gd name="T16" fmla="*/ 11 w 13"/>
                <a:gd name="T17" fmla="*/ 3 h 17"/>
                <a:gd name="T18" fmla="*/ 13 w 13"/>
                <a:gd name="T19" fmla="*/ 7 h 17"/>
                <a:gd name="T20" fmla="*/ 8 w 13"/>
                <a:gd name="T21" fmla="*/ 13 h 17"/>
                <a:gd name="T22" fmla="*/ 6 w 13"/>
                <a:gd name="T23" fmla="*/ 13 h 17"/>
                <a:gd name="T24" fmla="*/ 2 w 13"/>
                <a:gd name="T25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" h="17">
                  <a:moveTo>
                    <a:pt x="2" y="17"/>
                  </a:moveTo>
                  <a:lnTo>
                    <a:pt x="0" y="15"/>
                  </a:lnTo>
                  <a:lnTo>
                    <a:pt x="3" y="10"/>
                  </a:lnTo>
                  <a:lnTo>
                    <a:pt x="3" y="6"/>
                  </a:lnTo>
                  <a:lnTo>
                    <a:pt x="7" y="3"/>
                  </a:lnTo>
                  <a:lnTo>
                    <a:pt x="10" y="2"/>
                  </a:lnTo>
                  <a:lnTo>
                    <a:pt x="11" y="0"/>
                  </a:lnTo>
                  <a:lnTo>
                    <a:pt x="13" y="2"/>
                  </a:lnTo>
                  <a:lnTo>
                    <a:pt x="11" y="3"/>
                  </a:lnTo>
                  <a:lnTo>
                    <a:pt x="13" y="7"/>
                  </a:lnTo>
                  <a:lnTo>
                    <a:pt x="8" y="13"/>
                  </a:lnTo>
                  <a:lnTo>
                    <a:pt x="6" y="13"/>
                  </a:lnTo>
                  <a:lnTo>
                    <a:pt x="2" y="17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297" name="Freeform 114"/>
            <p:cNvSpPr>
              <a:spLocks/>
            </p:cNvSpPr>
            <p:nvPr/>
          </p:nvSpPr>
          <p:spPr bwMode="auto">
            <a:xfrm>
              <a:off x="3531" y="1891"/>
              <a:ext cx="16" cy="18"/>
            </a:xfrm>
            <a:custGeom>
              <a:avLst/>
              <a:gdLst>
                <a:gd name="T0" fmla="*/ 1 w 16"/>
                <a:gd name="T1" fmla="*/ 18 h 18"/>
                <a:gd name="T2" fmla="*/ 0 w 16"/>
                <a:gd name="T3" fmla="*/ 11 h 18"/>
                <a:gd name="T4" fmla="*/ 5 w 16"/>
                <a:gd name="T5" fmla="*/ 7 h 18"/>
                <a:gd name="T6" fmla="*/ 11 w 16"/>
                <a:gd name="T7" fmla="*/ 3 h 18"/>
                <a:gd name="T8" fmla="*/ 13 w 16"/>
                <a:gd name="T9" fmla="*/ 0 h 18"/>
                <a:gd name="T10" fmla="*/ 16 w 16"/>
                <a:gd name="T11" fmla="*/ 0 h 18"/>
                <a:gd name="T12" fmla="*/ 12 w 16"/>
                <a:gd name="T13" fmla="*/ 6 h 18"/>
                <a:gd name="T14" fmla="*/ 11 w 16"/>
                <a:gd name="T15" fmla="*/ 10 h 18"/>
                <a:gd name="T16" fmla="*/ 11 w 16"/>
                <a:gd name="T17" fmla="*/ 13 h 18"/>
                <a:gd name="T18" fmla="*/ 6 w 16"/>
                <a:gd name="T19" fmla="*/ 15 h 18"/>
                <a:gd name="T20" fmla="*/ 2 w 16"/>
                <a:gd name="T21" fmla="*/ 17 h 18"/>
                <a:gd name="T22" fmla="*/ 1 w 16"/>
                <a:gd name="T23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6" h="18">
                  <a:moveTo>
                    <a:pt x="1" y="18"/>
                  </a:moveTo>
                  <a:lnTo>
                    <a:pt x="0" y="11"/>
                  </a:lnTo>
                  <a:lnTo>
                    <a:pt x="5" y="7"/>
                  </a:lnTo>
                  <a:lnTo>
                    <a:pt x="11" y="3"/>
                  </a:lnTo>
                  <a:lnTo>
                    <a:pt x="13" y="0"/>
                  </a:lnTo>
                  <a:lnTo>
                    <a:pt x="16" y="0"/>
                  </a:lnTo>
                  <a:lnTo>
                    <a:pt x="12" y="6"/>
                  </a:lnTo>
                  <a:lnTo>
                    <a:pt x="11" y="10"/>
                  </a:lnTo>
                  <a:lnTo>
                    <a:pt x="11" y="13"/>
                  </a:lnTo>
                  <a:lnTo>
                    <a:pt x="6" y="15"/>
                  </a:lnTo>
                  <a:lnTo>
                    <a:pt x="2" y="17"/>
                  </a:lnTo>
                  <a:lnTo>
                    <a:pt x="1" y="18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298" name="Freeform 115"/>
            <p:cNvSpPr>
              <a:spLocks/>
            </p:cNvSpPr>
            <p:nvPr/>
          </p:nvSpPr>
          <p:spPr bwMode="auto">
            <a:xfrm>
              <a:off x="3514" y="1879"/>
              <a:ext cx="17" cy="26"/>
            </a:xfrm>
            <a:custGeom>
              <a:avLst/>
              <a:gdLst>
                <a:gd name="T0" fmla="*/ 3 w 17"/>
                <a:gd name="T1" fmla="*/ 26 h 26"/>
                <a:gd name="T2" fmla="*/ 3 w 17"/>
                <a:gd name="T3" fmla="*/ 22 h 26"/>
                <a:gd name="T4" fmla="*/ 4 w 17"/>
                <a:gd name="T5" fmla="*/ 17 h 26"/>
                <a:gd name="T6" fmla="*/ 8 w 17"/>
                <a:gd name="T7" fmla="*/ 14 h 26"/>
                <a:gd name="T8" fmla="*/ 8 w 17"/>
                <a:gd name="T9" fmla="*/ 11 h 26"/>
                <a:gd name="T10" fmla="*/ 13 w 17"/>
                <a:gd name="T11" fmla="*/ 4 h 26"/>
                <a:gd name="T12" fmla="*/ 17 w 17"/>
                <a:gd name="T13" fmla="*/ 2 h 26"/>
                <a:gd name="T14" fmla="*/ 14 w 17"/>
                <a:gd name="T15" fmla="*/ 0 h 26"/>
                <a:gd name="T16" fmla="*/ 8 w 17"/>
                <a:gd name="T17" fmla="*/ 0 h 26"/>
                <a:gd name="T18" fmla="*/ 8 w 17"/>
                <a:gd name="T19" fmla="*/ 3 h 26"/>
                <a:gd name="T20" fmla="*/ 8 w 17"/>
                <a:gd name="T21" fmla="*/ 6 h 26"/>
                <a:gd name="T22" fmla="*/ 6 w 17"/>
                <a:gd name="T23" fmla="*/ 10 h 26"/>
                <a:gd name="T24" fmla="*/ 3 w 17"/>
                <a:gd name="T25" fmla="*/ 11 h 26"/>
                <a:gd name="T26" fmla="*/ 2 w 17"/>
                <a:gd name="T27" fmla="*/ 17 h 26"/>
                <a:gd name="T28" fmla="*/ 0 w 17"/>
                <a:gd name="T29" fmla="*/ 19 h 26"/>
                <a:gd name="T30" fmla="*/ 0 w 17"/>
                <a:gd name="T31" fmla="*/ 25 h 26"/>
                <a:gd name="T32" fmla="*/ 3 w 17"/>
                <a:gd name="T33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7" h="26">
                  <a:moveTo>
                    <a:pt x="3" y="26"/>
                  </a:moveTo>
                  <a:lnTo>
                    <a:pt x="3" y="22"/>
                  </a:lnTo>
                  <a:lnTo>
                    <a:pt x="4" y="17"/>
                  </a:lnTo>
                  <a:lnTo>
                    <a:pt x="8" y="14"/>
                  </a:lnTo>
                  <a:lnTo>
                    <a:pt x="8" y="11"/>
                  </a:lnTo>
                  <a:lnTo>
                    <a:pt x="13" y="4"/>
                  </a:lnTo>
                  <a:lnTo>
                    <a:pt x="17" y="2"/>
                  </a:lnTo>
                  <a:lnTo>
                    <a:pt x="14" y="0"/>
                  </a:lnTo>
                  <a:lnTo>
                    <a:pt x="8" y="0"/>
                  </a:lnTo>
                  <a:lnTo>
                    <a:pt x="8" y="3"/>
                  </a:lnTo>
                  <a:lnTo>
                    <a:pt x="8" y="6"/>
                  </a:lnTo>
                  <a:lnTo>
                    <a:pt x="6" y="10"/>
                  </a:lnTo>
                  <a:lnTo>
                    <a:pt x="3" y="11"/>
                  </a:lnTo>
                  <a:lnTo>
                    <a:pt x="2" y="17"/>
                  </a:lnTo>
                  <a:lnTo>
                    <a:pt x="0" y="19"/>
                  </a:lnTo>
                  <a:lnTo>
                    <a:pt x="0" y="25"/>
                  </a:lnTo>
                  <a:lnTo>
                    <a:pt x="3" y="26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299" name="Freeform 116"/>
            <p:cNvSpPr>
              <a:spLocks/>
            </p:cNvSpPr>
            <p:nvPr/>
          </p:nvSpPr>
          <p:spPr bwMode="auto">
            <a:xfrm>
              <a:off x="3488" y="1885"/>
              <a:ext cx="7" cy="6"/>
            </a:xfrm>
            <a:custGeom>
              <a:avLst/>
              <a:gdLst>
                <a:gd name="T0" fmla="*/ 2 w 7"/>
                <a:gd name="T1" fmla="*/ 6 h 6"/>
                <a:gd name="T2" fmla="*/ 0 w 7"/>
                <a:gd name="T3" fmla="*/ 6 h 6"/>
                <a:gd name="T4" fmla="*/ 2 w 7"/>
                <a:gd name="T5" fmla="*/ 2 h 6"/>
                <a:gd name="T6" fmla="*/ 5 w 7"/>
                <a:gd name="T7" fmla="*/ 0 h 6"/>
                <a:gd name="T8" fmla="*/ 7 w 7"/>
                <a:gd name="T9" fmla="*/ 2 h 6"/>
                <a:gd name="T10" fmla="*/ 5 w 7"/>
                <a:gd name="T11" fmla="*/ 5 h 6"/>
                <a:gd name="T12" fmla="*/ 2 w 7"/>
                <a:gd name="T13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" h="6">
                  <a:moveTo>
                    <a:pt x="2" y="6"/>
                  </a:moveTo>
                  <a:lnTo>
                    <a:pt x="0" y="6"/>
                  </a:lnTo>
                  <a:lnTo>
                    <a:pt x="2" y="2"/>
                  </a:lnTo>
                  <a:lnTo>
                    <a:pt x="5" y="0"/>
                  </a:lnTo>
                  <a:lnTo>
                    <a:pt x="7" y="2"/>
                  </a:lnTo>
                  <a:lnTo>
                    <a:pt x="5" y="5"/>
                  </a:lnTo>
                  <a:lnTo>
                    <a:pt x="2" y="6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300" name="Freeform 117"/>
            <p:cNvSpPr>
              <a:spLocks/>
            </p:cNvSpPr>
            <p:nvPr/>
          </p:nvSpPr>
          <p:spPr bwMode="auto">
            <a:xfrm>
              <a:off x="3531" y="1855"/>
              <a:ext cx="56" cy="35"/>
            </a:xfrm>
            <a:custGeom>
              <a:avLst/>
              <a:gdLst>
                <a:gd name="T0" fmla="*/ 23 w 56"/>
                <a:gd name="T1" fmla="*/ 27 h 35"/>
                <a:gd name="T2" fmla="*/ 30 w 56"/>
                <a:gd name="T3" fmla="*/ 19 h 35"/>
                <a:gd name="T4" fmla="*/ 32 w 56"/>
                <a:gd name="T5" fmla="*/ 17 h 35"/>
                <a:gd name="T6" fmla="*/ 42 w 56"/>
                <a:gd name="T7" fmla="*/ 13 h 35"/>
                <a:gd name="T8" fmla="*/ 45 w 56"/>
                <a:gd name="T9" fmla="*/ 13 h 35"/>
                <a:gd name="T10" fmla="*/ 54 w 56"/>
                <a:gd name="T11" fmla="*/ 9 h 35"/>
                <a:gd name="T12" fmla="*/ 56 w 56"/>
                <a:gd name="T13" fmla="*/ 2 h 35"/>
                <a:gd name="T14" fmla="*/ 56 w 56"/>
                <a:gd name="T15" fmla="*/ 0 h 35"/>
                <a:gd name="T16" fmla="*/ 45 w 56"/>
                <a:gd name="T17" fmla="*/ 2 h 35"/>
                <a:gd name="T18" fmla="*/ 42 w 56"/>
                <a:gd name="T19" fmla="*/ 4 h 35"/>
                <a:gd name="T20" fmla="*/ 36 w 56"/>
                <a:gd name="T21" fmla="*/ 5 h 35"/>
                <a:gd name="T22" fmla="*/ 32 w 56"/>
                <a:gd name="T23" fmla="*/ 9 h 35"/>
                <a:gd name="T24" fmla="*/ 27 w 56"/>
                <a:gd name="T25" fmla="*/ 11 h 35"/>
                <a:gd name="T26" fmla="*/ 30 w 56"/>
                <a:gd name="T27" fmla="*/ 4 h 35"/>
                <a:gd name="T28" fmla="*/ 26 w 56"/>
                <a:gd name="T29" fmla="*/ 2 h 35"/>
                <a:gd name="T30" fmla="*/ 23 w 56"/>
                <a:gd name="T31" fmla="*/ 2 h 35"/>
                <a:gd name="T32" fmla="*/ 9 w 56"/>
                <a:gd name="T33" fmla="*/ 17 h 35"/>
                <a:gd name="T34" fmla="*/ 9 w 56"/>
                <a:gd name="T35" fmla="*/ 24 h 35"/>
                <a:gd name="T36" fmla="*/ 2 w 56"/>
                <a:gd name="T37" fmla="*/ 26 h 35"/>
                <a:gd name="T38" fmla="*/ 0 w 56"/>
                <a:gd name="T39" fmla="*/ 34 h 35"/>
                <a:gd name="T40" fmla="*/ 0 w 56"/>
                <a:gd name="T41" fmla="*/ 35 h 35"/>
                <a:gd name="T42" fmla="*/ 13 w 56"/>
                <a:gd name="T43" fmla="*/ 35 h 35"/>
                <a:gd name="T44" fmla="*/ 16 w 56"/>
                <a:gd name="T45" fmla="*/ 34 h 35"/>
                <a:gd name="T46" fmla="*/ 23 w 56"/>
                <a:gd name="T47" fmla="*/ 27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56" h="35">
                  <a:moveTo>
                    <a:pt x="23" y="27"/>
                  </a:moveTo>
                  <a:lnTo>
                    <a:pt x="30" y="19"/>
                  </a:lnTo>
                  <a:lnTo>
                    <a:pt x="32" y="17"/>
                  </a:lnTo>
                  <a:lnTo>
                    <a:pt x="42" y="13"/>
                  </a:lnTo>
                  <a:lnTo>
                    <a:pt x="45" y="13"/>
                  </a:lnTo>
                  <a:lnTo>
                    <a:pt x="54" y="9"/>
                  </a:lnTo>
                  <a:lnTo>
                    <a:pt x="56" y="2"/>
                  </a:lnTo>
                  <a:lnTo>
                    <a:pt x="56" y="0"/>
                  </a:lnTo>
                  <a:lnTo>
                    <a:pt x="45" y="2"/>
                  </a:lnTo>
                  <a:lnTo>
                    <a:pt x="42" y="4"/>
                  </a:lnTo>
                  <a:lnTo>
                    <a:pt x="36" y="5"/>
                  </a:lnTo>
                  <a:lnTo>
                    <a:pt x="32" y="9"/>
                  </a:lnTo>
                  <a:lnTo>
                    <a:pt x="27" y="11"/>
                  </a:lnTo>
                  <a:lnTo>
                    <a:pt x="30" y="4"/>
                  </a:lnTo>
                  <a:lnTo>
                    <a:pt x="26" y="2"/>
                  </a:lnTo>
                  <a:lnTo>
                    <a:pt x="23" y="2"/>
                  </a:lnTo>
                  <a:lnTo>
                    <a:pt x="9" y="17"/>
                  </a:lnTo>
                  <a:lnTo>
                    <a:pt x="9" y="24"/>
                  </a:lnTo>
                  <a:lnTo>
                    <a:pt x="2" y="26"/>
                  </a:lnTo>
                  <a:lnTo>
                    <a:pt x="0" y="34"/>
                  </a:lnTo>
                  <a:lnTo>
                    <a:pt x="0" y="35"/>
                  </a:lnTo>
                  <a:lnTo>
                    <a:pt x="13" y="35"/>
                  </a:lnTo>
                  <a:lnTo>
                    <a:pt x="16" y="34"/>
                  </a:lnTo>
                  <a:lnTo>
                    <a:pt x="23" y="27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301" name="Freeform 118"/>
            <p:cNvSpPr>
              <a:spLocks/>
            </p:cNvSpPr>
            <p:nvPr/>
          </p:nvSpPr>
          <p:spPr bwMode="auto">
            <a:xfrm>
              <a:off x="3510" y="1856"/>
              <a:ext cx="21" cy="20"/>
            </a:xfrm>
            <a:custGeom>
              <a:avLst/>
              <a:gdLst>
                <a:gd name="T0" fmla="*/ 3 w 21"/>
                <a:gd name="T1" fmla="*/ 20 h 20"/>
                <a:gd name="T2" fmla="*/ 10 w 21"/>
                <a:gd name="T3" fmla="*/ 18 h 20"/>
                <a:gd name="T4" fmla="*/ 14 w 21"/>
                <a:gd name="T5" fmla="*/ 12 h 20"/>
                <a:gd name="T6" fmla="*/ 21 w 21"/>
                <a:gd name="T7" fmla="*/ 3 h 20"/>
                <a:gd name="T8" fmla="*/ 21 w 21"/>
                <a:gd name="T9" fmla="*/ 1 h 20"/>
                <a:gd name="T10" fmla="*/ 15 w 21"/>
                <a:gd name="T11" fmla="*/ 3 h 20"/>
                <a:gd name="T12" fmla="*/ 10 w 21"/>
                <a:gd name="T13" fmla="*/ 4 h 20"/>
                <a:gd name="T14" fmla="*/ 6 w 21"/>
                <a:gd name="T15" fmla="*/ 0 h 20"/>
                <a:gd name="T16" fmla="*/ 2 w 21"/>
                <a:gd name="T17" fmla="*/ 0 h 20"/>
                <a:gd name="T18" fmla="*/ 0 w 21"/>
                <a:gd name="T19" fmla="*/ 0 h 20"/>
                <a:gd name="T20" fmla="*/ 3 w 21"/>
                <a:gd name="T21" fmla="*/ 10 h 20"/>
                <a:gd name="T22" fmla="*/ 3 w 21"/>
                <a:gd name="T23" fmla="*/ 16 h 20"/>
                <a:gd name="T24" fmla="*/ 3 w 21"/>
                <a:gd name="T25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1" h="20">
                  <a:moveTo>
                    <a:pt x="3" y="20"/>
                  </a:moveTo>
                  <a:lnTo>
                    <a:pt x="10" y="18"/>
                  </a:lnTo>
                  <a:lnTo>
                    <a:pt x="14" y="12"/>
                  </a:lnTo>
                  <a:lnTo>
                    <a:pt x="21" y="3"/>
                  </a:lnTo>
                  <a:lnTo>
                    <a:pt x="21" y="1"/>
                  </a:lnTo>
                  <a:lnTo>
                    <a:pt x="15" y="3"/>
                  </a:lnTo>
                  <a:lnTo>
                    <a:pt x="10" y="4"/>
                  </a:lnTo>
                  <a:lnTo>
                    <a:pt x="6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3" y="10"/>
                  </a:lnTo>
                  <a:lnTo>
                    <a:pt x="3" y="16"/>
                  </a:lnTo>
                  <a:lnTo>
                    <a:pt x="3" y="2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302" name="Freeform 119"/>
            <p:cNvSpPr>
              <a:spLocks/>
            </p:cNvSpPr>
            <p:nvPr/>
          </p:nvSpPr>
          <p:spPr bwMode="auto">
            <a:xfrm>
              <a:off x="3522" y="1803"/>
              <a:ext cx="37" cy="52"/>
            </a:xfrm>
            <a:custGeom>
              <a:avLst/>
              <a:gdLst>
                <a:gd name="T0" fmla="*/ 30 w 37"/>
                <a:gd name="T1" fmla="*/ 39 h 52"/>
                <a:gd name="T2" fmla="*/ 36 w 37"/>
                <a:gd name="T3" fmla="*/ 35 h 52"/>
                <a:gd name="T4" fmla="*/ 37 w 37"/>
                <a:gd name="T5" fmla="*/ 35 h 52"/>
                <a:gd name="T6" fmla="*/ 35 w 37"/>
                <a:gd name="T7" fmla="*/ 24 h 52"/>
                <a:gd name="T8" fmla="*/ 32 w 37"/>
                <a:gd name="T9" fmla="*/ 26 h 52"/>
                <a:gd name="T10" fmla="*/ 29 w 37"/>
                <a:gd name="T11" fmla="*/ 27 h 52"/>
                <a:gd name="T12" fmla="*/ 28 w 37"/>
                <a:gd name="T13" fmla="*/ 24 h 52"/>
                <a:gd name="T14" fmla="*/ 36 w 37"/>
                <a:gd name="T15" fmla="*/ 18 h 52"/>
                <a:gd name="T16" fmla="*/ 32 w 37"/>
                <a:gd name="T17" fmla="*/ 0 h 52"/>
                <a:gd name="T18" fmla="*/ 18 w 37"/>
                <a:gd name="T19" fmla="*/ 8 h 52"/>
                <a:gd name="T20" fmla="*/ 17 w 37"/>
                <a:gd name="T21" fmla="*/ 16 h 52"/>
                <a:gd name="T22" fmla="*/ 25 w 37"/>
                <a:gd name="T23" fmla="*/ 13 h 52"/>
                <a:gd name="T24" fmla="*/ 17 w 37"/>
                <a:gd name="T25" fmla="*/ 30 h 52"/>
                <a:gd name="T26" fmla="*/ 7 w 37"/>
                <a:gd name="T27" fmla="*/ 34 h 52"/>
                <a:gd name="T28" fmla="*/ 7 w 37"/>
                <a:gd name="T29" fmla="*/ 38 h 52"/>
                <a:gd name="T30" fmla="*/ 14 w 37"/>
                <a:gd name="T31" fmla="*/ 38 h 52"/>
                <a:gd name="T32" fmla="*/ 14 w 37"/>
                <a:gd name="T33" fmla="*/ 42 h 52"/>
                <a:gd name="T34" fmla="*/ 3 w 37"/>
                <a:gd name="T35" fmla="*/ 46 h 52"/>
                <a:gd name="T36" fmla="*/ 0 w 37"/>
                <a:gd name="T37" fmla="*/ 46 h 52"/>
                <a:gd name="T38" fmla="*/ 2 w 37"/>
                <a:gd name="T39" fmla="*/ 50 h 52"/>
                <a:gd name="T40" fmla="*/ 2 w 37"/>
                <a:gd name="T41" fmla="*/ 52 h 52"/>
                <a:gd name="T42" fmla="*/ 22 w 37"/>
                <a:gd name="T43" fmla="*/ 46 h 52"/>
                <a:gd name="T44" fmla="*/ 30 w 37"/>
                <a:gd name="T45" fmla="*/ 39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7" h="52">
                  <a:moveTo>
                    <a:pt x="30" y="39"/>
                  </a:moveTo>
                  <a:lnTo>
                    <a:pt x="36" y="35"/>
                  </a:lnTo>
                  <a:lnTo>
                    <a:pt x="37" y="35"/>
                  </a:lnTo>
                  <a:lnTo>
                    <a:pt x="35" y="24"/>
                  </a:lnTo>
                  <a:lnTo>
                    <a:pt x="32" y="26"/>
                  </a:lnTo>
                  <a:lnTo>
                    <a:pt x="29" y="27"/>
                  </a:lnTo>
                  <a:lnTo>
                    <a:pt x="28" y="24"/>
                  </a:lnTo>
                  <a:lnTo>
                    <a:pt x="36" y="18"/>
                  </a:lnTo>
                  <a:lnTo>
                    <a:pt x="32" y="0"/>
                  </a:lnTo>
                  <a:lnTo>
                    <a:pt x="18" y="8"/>
                  </a:lnTo>
                  <a:lnTo>
                    <a:pt x="17" y="16"/>
                  </a:lnTo>
                  <a:lnTo>
                    <a:pt x="25" y="13"/>
                  </a:lnTo>
                  <a:lnTo>
                    <a:pt x="17" y="30"/>
                  </a:lnTo>
                  <a:lnTo>
                    <a:pt x="7" y="34"/>
                  </a:lnTo>
                  <a:lnTo>
                    <a:pt x="7" y="38"/>
                  </a:lnTo>
                  <a:lnTo>
                    <a:pt x="14" y="38"/>
                  </a:lnTo>
                  <a:lnTo>
                    <a:pt x="14" y="42"/>
                  </a:lnTo>
                  <a:lnTo>
                    <a:pt x="3" y="46"/>
                  </a:lnTo>
                  <a:lnTo>
                    <a:pt x="0" y="46"/>
                  </a:lnTo>
                  <a:lnTo>
                    <a:pt x="2" y="50"/>
                  </a:lnTo>
                  <a:lnTo>
                    <a:pt x="2" y="52"/>
                  </a:lnTo>
                  <a:lnTo>
                    <a:pt x="22" y="46"/>
                  </a:lnTo>
                  <a:lnTo>
                    <a:pt x="30" y="39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303" name="Freeform 120"/>
            <p:cNvSpPr>
              <a:spLocks/>
            </p:cNvSpPr>
            <p:nvPr/>
          </p:nvSpPr>
          <p:spPr bwMode="auto">
            <a:xfrm>
              <a:off x="3522" y="1815"/>
              <a:ext cx="10" cy="11"/>
            </a:xfrm>
            <a:custGeom>
              <a:avLst/>
              <a:gdLst>
                <a:gd name="T0" fmla="*/ 0 w 10"/>
                <a:gd name="T1" fmla="*/ 11 h 11"/>
                <a:gd name="T2" fmla="*/ 0 w 10"/>
                <a:gd name="T3" fmla="*/ 7 h 11"/>
                <a:gd name="T4" fmla="*/ 3 w 10"/>
                <a:gd name="T5" fmla="*/ 1 h 11"/>
                <a:gd name="T6" fmla="*/ 7 w 10"/>
                <a:gd name="T7" fmla="*/ 0 h 11"/>
                <a:gd name="T8" fmla="*/ 9 w 10"/>
                <a:gd name="T9" fmla="*/ 1 h 11"/>
                <a:gd name="T10" fmla="*/ 9 w 10"/>
                <a:gd name="T11" fmla="*/ 4 h 11"/>
                <a:gd name="T12" fmla="*/ 7 w 10"/>
                <a:gd name="T13" fmla="*/ 6 h 11"/>
                <a:gd name="T14" fmla="*/ 10 w 10"/>
                <a:gd name="T15" fmla="*/ 7 h 11"/>
                <a:gd name="T16" fmla="*/ 7 w 10"/>
                <a:gd name="T17" fmla="*/ 11 h 11"/>
                <a:gd name="T18" fmla="*/ 0 w 10"/>
                <a:gd name="T19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" h="11">
                  <a:moveTo>
                    <a:pt x="0" y="11"/>
                  </a:moveTo>
                  <a:lnTo>
                    <a:pt x="0" y="7"/>
                  </a:lnTo>
                  <a:lnTo>
                    <a:pt x="3" y="1"/>
                  </a:lnTo>
                  <a:lnTo>
                    <a:pt x="7" y="0"/>
                  </a:lnTo>
                  <a:lnTo>
                    <a:pt x="9" y="1"/>
                  </a:lnTo>
                  <a:lnTo>
                    <a:pt x="9" y="4"/>
                  </a:lnTo>
                  <a:lnTo>
                    <a:pt x="7" y="6"/>
                  </a:lnTo>
                  <a:lnTo>
                    <a:pt x="10" y="7"/>
                  </a:lnTo>
                  <a:lnTo>
                    <a:pt x="7" y="11"/>
                  </a:lnTo>
                  <a:lnTo>
                    <a:pt x="0" y="11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304" name="Freeform 121"/>
            <p:cNvSpPr>
              <a:spLocks/>
            </p:cNvSpPr>
            <p:nvPr/>
          </p:nvSpPr>
          <p:spPr bwMode="auto">
            <a:xfrm>
              <a:off x="3563" y="1812"/>
              <a:ext cx="15" cy="13"/>
            </a:xfrm>
            <a:custGeom>
              <a:avLst/>
              <a:gdLst>
                <a:gd name="T0" fmla="*/ 13 w 15"/>
                <a:gd name="T1" fmla="*/ 11 h 13"/>
                <a:gd name="T2" fmla="*/ 10 w 15"/>
                <a:gd name="T3" fmla="*/ 13 h 13"/>
                <a:gd name="T4" fmla="*/ 3 w 15"/>
                <a:gd name="T5" fmla="*/ 13 h 13"/>
                <a:gd name="T6" fmla="*/ 0 w 15"/>
                <a:gd name="T7" fmla="*/ 10 h 13"/>
                <a:gd name="T8" fmla="*/ 3 w 15"/>
                <a:gd name="T9" fmla="*/ 6 h 13"/>
                <a:gd name="T10" fmla="*/ 0 w 15"/>
                <a:gd name="T11" fmla="*/ 2 h 13"/>
                <a:gd name="T12" fmla="*/ 6 w 15"/>
                <a:gd name="T13" fmla="*/ 0 h 13"/>
                <a:gd name="T14" fmla="*/ 10 w 15"/>
                <a:gd name="T15" fmla="*/ 3 h 13"/>
                <a:gd name="T16" fmla="*/ 9 w 15"/>
                <a:gd name="T17" fmla="*/ 4 h 13"/>
                <a:gd name="T18" fmla="*/ 11 w 15"/>
                <a:gd name="T19" fmla="*/ 4 h 13"/>
                <a:gd name="T20" fmla="*/ 13 w 15"/>
                <a:gd name="T21" fmla="*/ 6 h 13"/>
                <a:gd name="T22" fmla="*/ 14 w 15"/>
                <a:gd name="T23" fmla="*/ 6 h 13"/>
                <a:gd name="T24" fmla="*/ 15 w 15"/>
                <a:gd name="T25" fmla="*/ 10 h 13"/>
                <a:gd name="T26" fmla="*/ 13 w 15"/>
                <a:gd name="T27" fmla="*/ 11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5" h="13">
                  <a:moveTo>
                    <a:pt x="13" y="11"/>
                  </a:moveTo>
                  <a:lnTo>
                    <a:pt x="10" y="13"/>
                  </a:lnTo>
                  <a:lnTo>
                    <a:pt x="3" y="13"/>
                  </a:lnTo>
                  <a:lnTo>
                    <a:pt x="0" y="10"/>
                  </a:lnTo>
                  <a:lnTo>
                    <a:pt x="3" y="6"/>
                  </a:lnTo>
                  <a:lnTo>
                    <a:pt x="0" y="2"/>
                  </a:lnTo>
                  <a:lnTo>
                    <a:pt x="6" y="0"/>
                  </a:lnTo>
                  <a:lnTo>
                    <a:pt x="10" y="3"/>
                  </a:lnTo>
                  <a:lnTo>
                    <a:pt x="9" y="4"/>
                  </a:lnTo>
                  <a:lnTo>
                    <a:pt x="11" y="4"/>
                  </a:lnTo>
                  <a:lnTo>
                    <a:pt x="13" y="6"/>
                  </a:lnTo>
                  <a:lnTo>
                    <a:pt x="14" y="6"/>
                  </a:lnTo>
                  <a:lnTo>
                    <a:pt x="15" y="10"/>
                  </a:lnTo>
                  <a:lnTo>
                    <a:pt x="13" y="11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305" name="Freeform 122"/>
            <p:cNvSpPr>
              <a:spLocks/>
            </p:cNvSpPr>
            <p:nvPr/>
          </p:nvSpPr>
          <p:spPr bwMode="auto">
            <a:xfrm>
              <a:off x="3582" y="1807"/>
              <a:ext cx="15" cy="14"/>
            </a:xfrm>
            <a:custGeom>
              <a:avLst/>
              <a:gdLst>
                <a:gd name="T0" fmla="*/ 6 w 15"/>
                <a:gd name="T1" fmla="*/ 14 h 14"/>
                <a:gd name="T2" fmla="*/ 10 w 15"/>
                <a:gd name="T3" fmla="*/ 12 h 14"/>
                <a:gd name="T4" fmla="*/ 15 w 15"/>
                <a:gd name="T5" fmla="*/ 11 h 14"/>
                <a:gd name="T6" fmla="*/ 14 w 15"/>
                <a:gd name="T7" fmla="*/ 0 h 14"/>
                <a:gd name="T8" fmla="*/ 9 w 15"/>
                <a:gd name="T9" fmla="*/ 1 h 14"/>
                <a:gd name="T10" fmla="*/ 5 w 15"/>
                <a:gd name="T11" fmla="*/ 4 h 14"/>
                <a:gd name="T12" fmla="*/ 5 w 15"/>
                <a:gd name="T13" fmla="*/ 8 h 14"/>
                <a:gd name="T14" fmla="*/ 0 w 15"/>
                <a:gd name="T15" fmla="*/ 12 h 14"/>
                <a:gd name="T16" fmla="*/ 6 w 15"/>
                <a:gd name="T17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14">
                  <a:moveTo>
                    <a:pt x="6" y="14"/>
                  </a:moveTo>
                  <a:lnTo>
                    <a:pt x="10" y="12"/>
                  </a:lnTo>
                  <a:lnTo>
                    <a:pt x="15" y="11"/>
                  </a:lnTo>
                  <a:lnTo>
                    <a:pt x="14" y="0"/>
                  </a:lnTo>
                  <a:lnTo>
                    <a:pt x="9" y="1"/>
                  </a:lnTo>
                  <a:lnTo>
                    <a:pt x="5" y="4"/>
                  </a:lnTo>
                  <a:lnTo>
                    <a:pt x="5" y="8"/>
                  </a:lnTo>
                  <a:lnTo>
                    <a:pt x="0" y="12"/>
                  </a:lnTo>
                  <a:lnTo>
                    <a:pt x="6" y="14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306" name="Freeform 123"/>
            <p:cNvSpPr>
              <a:spLocks/>
            </p:cNvSpPr>
            <p:nvPr/>
          </p:nvSpPr>
          <p:spPr bwMode="auto">
            <a:xfrm>
              <a:off x="3566" y="1784"/>
              <a:ext cx="22" cy="23"/>
            </a:xfrm>
            <a:custGeom>
              <a:avLst/>
              <a:gdLst>
                <a:gd name="T0" fmla="*/ 10 w 22"/>
                <a:gd name="T1" fmla="*/ 23 h 23"/>
                <a:gd name="T2" fmla="*/ 15 w 22"/>
                <a:gd name="T3" fmla="*/ 22 h 23"/>
                <a:gd name="T4" fmla="*/ 21 w 22"/>
                <a:gd name="T5" fmla="*/ 16 h 23"/>
                <a:gd name="T6" fmla="*/ 22 w 22"/>
                <a:gd name="T7" fmla="*/ 7 h 23"/>
                <a:gd name="T8" fmla="*/ 15 w 22"/>
                <a:gd name="T9" fmla="*/ 0 h 23"/>
                <a:gd name="T10" fmla="*/ 10 w 22"/>
                <a:gd name="T11" fmla="*/ 2 h 23"/>
                <a:gd name="T12" fmla="*/ 0 w 22"/>
                <a:gd name="T13" fmla="*/ 13 h 23"/>
                <a:gd name="T14" fmla="*/ 10 w 22"/>
                <a:gd name="T15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" h="23">
                  <a:moveTo>
                    <a:pt x="10" y="23"/>
                  </a:moveTo>
                  <a:lnTo>
                    <a:pt x="15" y="22"/>
                  </a:lnTo>
                  <a:lnTo>
                    <a:pt x="21" y="16"/>
                  </a:lnTo>
                  <a:lnTo>
                    <a:pt x="22" y="7"/>
                  </a:lnTo>
                  <a:lnTo>
                    <a:pt x="15" y="0"/>
                  </a:lnTo>
                  <a:lnTo>
                    <a:pt x="10" y="2"/>
                  </a:lnTo>
                  <a:lnTo>
                    <a:pt x="0" y="13"/>
                  </a:lnTo>
                  <a:lnTo>
                    <a:pt x="10" y="23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307" name="Freeform 124"/>
            <p:cNvSpPr>
              <a:spLocks/>
            </p:cNvSpPr>
            <p:nvPr/>
          </p:nvSpPr>
          <p:spPr bwMode="auto">
            <a:xfrm>
              <a:off x="3592" y="1788"/>
              <a:ext cx="26" cy="16"/>
            </a:xfrm>
            <a:custGeom>
              <a:avLst/>
              <a:gdLst>
                <a:gd name="T0" fmla="*/ 1 w 26"/>
                <a:gd name="T1" fmla="*/ 15 h 16"/>
                <a:gd name="T2" fmla="*/ 3 w 26"/>
                <a:gd name="T3" fmla="*/ 16 h 16"/>
                <a:gd name="T4" fmla="*/ 7 w 26"/>
                <a:gd name="T5" fmla="*/ 15 h 16"/>
                <a:gd name="T6" fmla="*/ 19 w 26"/>
                <a:gd name="T7" fmla="*/ 5 h 16"/>
                <a:gd name="T8" fmla="*/ 26 w 26"/>
                <a:gd name="T9" fmla="*/ 1 h 16"/>
                <a:gd name="T10" fmla="*/ 16 w 26"/>
                <a:gd name="T11" fmla="*/ 0 h 16"/>
                <a:gd name="T12" fmla="*/ 12 w 26"/>
                <a:gd name="T13" fmla="*/ 1 h 16"/>
                <a:gd name="T14" fmla="*/ 10 w 26"/>
                <a:gd name="T15" fmla="*/ 1 h 16"/>
                <a:gd name="T16" fmla="*/ 0 w 26"/>
                <a:gd name="T17" fmla="*/ 13 h 16"/>
                <a:gd name="T18" fmla="*/ 1 w 26"/>
                <a:gd name="T19" fmla="*/ 15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6" h="16">
                  <a:moveTo>
                    <a:pt x="1" y="15"/>
                  </a:moveTo>
                  <a:lnTo>
                    <a:pt x="3" y="16"/>
                  </a:lnTo>
                  <a:lnTo>
                    <a:pt x="7" y="15"/>
                  </a:lnTo>
                  <a:lnTo>
                    <a:pt x="19" y="5"/>
                  </a:lnTo>
                  <a:lnTo>
                    <a:pt x="26" y="1"/>
                  </a:lnTo>
                  <a:lnTo>
                    <a:pt x="16" y="0"/>
                  </a:lnTo>
                  <a:lnTo>
                    <a:pt x="12" y="1"/>
                  </a:lnTo>
                  <a:lnTo>
                    <a:pt x="10" y="1"/>
                  </a:lnTo>
                  <a:lnTo>
                    <a:pt x="0" y="13"/>
                  </a:lnTo>
                  <a:lnTo>
                    <a:pt x="1" y="15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308" name="Freeform 125"/>
            <p:cNvSpPr>
              <a:spLocks/>
            </p:cNvSpPr>
            <p:nvPr/>
          </p:nvSpPr>
          <p:spPr bwMode="auto">
            <a:xfrm>
              <a:off x="3578" y="1740"/>
              <a:ext cx="21" cy="25"/>
            </a:xfrm>
            <a:custGeom>
              <a:avLst/>
              <a:gdLst>
                <a:gd name="T0" fmla="*/ 7 w 21"/>
                <a:gd name="T1" fmla="*/ 25 h 25"/>
                <a:gd name="T2" fmla="*/ 0 w 21"/>
                <a:gd name="T3" fmla="*/ 19 h 25"/>
                <a:gd name="T4" fmla="*/ 7 w 21"/>
                <a:gd name="T5" fmla="*/ 11 h 25"/>
                <a:gd name="T6" fmla="*/ 7 w 21"/>
                <a:gd name="T7" fmla="*/ 6 h 25"/>
                <a:gd name="T8" fmla="*/ 14 w 21"/>
                <a:gd name="T9" fmla="*/ 3 h 25"/>
                <a:gd name="T10" fmla="*/ 18 w 21"/>
                <a:gd name="T11" fmla="*/ 1 h 25"/>
                <a:gd name="T12" fmla="*/ 21 w 21"/>
                <a:gd name="T13" fmla="*/ 0 h 25"/>
                <a:gd name="T14" fmla="*/ 19 w 21"/>
                <a:gd name="T15" fmla="*/ 7 h 25"/>
                <a:gd name="T16" fmla="*/ 19 w 21"/>
                <a:gd name="T17" fmla="*/ 12 h 25"/>
                <a:gd name="T18" fmla="*/ 18 w 21"/>
                <a:gd name="T19" fmla="*/ 19 h 25"/>
                <a:gd name="T20" fmla="*/ 14 w 21"/>
                <a:gd name="T21" fmla="*/ 18 h 25"/>
                <a:gd name="T22" fmla="*/ 13 w 21"/>
                <a:gd name="T23" fmla="*/ 16 h 25"/>
                <a:gd name="T24" fmla="*/ 11 w 21"/>
                <a:gd name="T25" fmla="*/ 22 h 25"/>
                <a:gd name="T26" fmla="*/ 7 w 21"/>
                <a:gd name="T27" fmla="*/ 2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1" h="25">
                  <a:moveTo>
                    <a:pt x="7" y="25"/>
                  </a:moveTo>
                  <a:lnTo>
                    <a:pt x="0" y="19"/>
                  </a:lnTo>
                  <a:lnTo>
                    <a:pt x="7" y="11"/>
                  </a:lnTo>
                  <a:lnTo>
                    <a:pt x="7" y="6"/>
                  </a:lnTo>
                  <a:lnTo>
                    <a:pt x="14" y="3"/>
                  </a:lnTo>
                  <a:lnTo>
                    <a:pt x="18" y="1"/>
                  </a:lnTo>
                  <a:lnTo>
                    <a:pt x="21" y="0"/>
                  </a:lnTo>
                  <a:lnTo>
                    <a:pt x="19" y="7"/>
                  </a:lnTo>
                  <a:lnTo>
                    <a:pt x="19" y="12"/>
                  </a:lnTo>
                  <a:lnTo>
                    <a:pt x="18" y="19"/>
                  </a:lnTo>
                  <a:lnTo>
                    <a:pt x="14" y="18"/>
                  </a:lnTo>
                  <a:lnTo>
                    <a:pt x="13" y="16"/>
                  </a:lnTo>
                  <a:lnTo>
                    <a:pt x="11" y="22"/>
                  </a:lnTo>
                  <a:lnTo>
                    <a:pt x="7" y="25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309" name="Freeform 126"/>
            <p:cNvSpPr>
              <a:spLocks/>
            </p:cNvSpPr>
            <p:nvPr/>
          </p:nvSpPr>
          <p:spPr bwMode="auto">
            <a:xfrm>
              <a:off x="3550" y="1756"/>
              <a:ext cx="7" cy="9"/>
            </a:xfrm>
            <a:custGeom>
              <a:avLst/>
              <a:gdLst>
                <a:gd name="T0" fmla="*/ 0 w 7"/>
                <a:gd name="T1" fmla="*/ 9 h 9"/>
                <a:gd name="T2" fmla="*/ 7 w 7"/>
                <a:gd name="T3" fmla="*/ 5 h 9"/>
                <a:gd name="T4" fmla="*/ 1 w 7"/>
                <a:gd name="T5" fmla="*/ 0 h 9"/>
                <a:gd name="T6" fmla="*/ 0 w 7"/>
                <a:gd name="T7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" h="9">
                  <a:moveTo>
                    <a:pt x="0" y="9"/>
                  </a:moveTo>
                  <a:lnTo>
                    <a:pt x="7" y="5"/>
                  </a:lnTo>
                  <a:lnTo>
                    <a:pt x="1" y="0"/>
                  </a:lnTo>
                  <a:lnTo>
                    <a:pt x="0" y="9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310" name="Freeform 127"/>
            <p:cNvSpPr>
              <a:spLocks/>
            </p:cNvSpPr>
            <p:nvPr/>
          </p:nvSpPr>
          <p:spPr bwMode="auto">
            <a:xfrm>
              <a:off x="3597" y="1748"/>
              <a:ext cx="18" cy="15"/>
            </a:xfrm>
            <a:custGeom>
              <a:avLst/>
              <a:gdLst>
                <a:gd name="T0" fmla="*/ 5 w 18"/>
                <a:gd name="T1" fmla="*/ 15 h 15"/>
                <a:gd name="T2" fmla="*/ 0 w 18"/>
                <a:gd name="T3" fmla="*/ 10 h 15"/>
                <a:gd name="T4" fmla="*/ 5 w 18"/>
                <a:gd name="T5" fmla="*/ 4 h 15"/>
                <a:gd name="T6" fmla="*/ 9 w 18"/>
                <a:gd name="T7" fmla="*/ 0 h 15"/>
                <a:gd name="T8" fmla="*/ 13 w 18"/>
                <a:gd name="T9" fmla="*/ 0 h 15"/>
                <a:gd name="T10" fmla="*/ 18 w 18"/>
                <a:gd name="T11" fmla="*/ 4 h 15"/>
                <a:gd name="T12" fmla="*/ 15 w 18"/>
                <a:gd name="T13" fmla="*/ 11 h 15"/>
                <a:gd name="T14" fmla="*/ 5 w 18"/>
                <a:gd name="T15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" h="15">
                  <a:moveTo>
                    <a:pt x="5" y="15"/>
                  </a:moveTo>
                  <a:lnTo>
                    <a:pt x="0" y="10"/>
                  </a:lnTo>
                  <a:lnTo>
                    <a:pt x="5" y="4"/>
                  </a:lnTo>
                  <a:lnTo>
                    <a:pt x="9" y="0"/>
                  </a:lnTo>
                  <a:lnTo>
                    <a:pt x="13" y="0"/>
                  </a:lnTo>
                  <a:lnTo>
                    <a:pt x="18" y="4"/>
                  </a:lnTo>
                  <a:lnTo>
                    <a:pt x="15" y="11"/>
                  </a:lnTo>
                  <a:lnTo>
                    <a:pt x="5" y="15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311" name="Freeform 128"/>
            <p:cNvSpPr>
              <a:spLocks/>
            </p:cNvSpPr>
            <p:nvPr/>
          </p:nvSpPr>
          <p:spPr bwMode="auto">
            <a:xfrm>
              <a:off x="3497" y="1720"/>
              <a:ext cx="13" cy="12"/>
            </a:xfrm>
            <a:custGeom>
              <a:avLst/>
              <a:gdLst>
                <a:gd name="T0" fmla="*/ 10 w 13"/>
                <a:gd name="T1" fmla="*/ 12 h 12"/>
                <a:gd name="T2" fmla="*/ 13 w 13"/>
                <a:gd name="T3" fmla="*/ 8 h 12"/>
                <a:gd name="T4" fmla="*/ 12 w 13"/>
                <a:gd name="T5" fmla="*/ 2 h 12"/>
                <a:gd name="T6" fmla="*/ 5 w 13"/>
                <a:gd name="T7" fmla="*/ 0 h 12"/>
                <a:gd name="T8" fmla="*/ 0 w 13"/>
                <a:gd name="T9" fmla="*/ 2 h 12"/>
                <a:gd name="T10" fmla="*/ 0 w 13"/>
                <a:gd name="T11" fmla="*/ 6 h 12"/>
                <a:gd name="T12" fmla="*/ 2 w 13"/>
                <a:gd name="T13" fmla="*/ 8 h 12"/>
                <a:gd name="T14" fmla="*/ 6 w 13"/>
                <a:gd name="T15" fmla="*/ 11 h 12"/>
                <a:gd name="T16" fmla="*/ 10 w 13"/>
                <a:gd name="T17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" h="12">
                  <a:moveTo>
                    <a:pt x="10" y="12"/>
                  </a:moveTo>
                  <a:lnTo>
                    <a:pt x="13" y="8"/>
                  </a:lnTo>
                  <a:lnTo>
                    <a:pt x="12" y="2"/>
                  </a:lnTo>
                  <a:lnTo>
                    <a:pt x="5" y="0"/>
                  </a:lnTo>
                  <a:lnTo>
                    <a:pt x="0" y="2"/>
                  </a:lnTo>
                  <a:lnTo>
                    <a:pt x="0" y="6"/>
                  </a:lnTo>
                  <a:lnTo>
                    <a:pt x="2" y="8"/>
                  </a:lnTo>
                  <a:lnTo>
                    <a:pt x="6" y="11"/>
                  </a:lnTo>
                  <a:lnTo>
                    <a:pt x="10" y="12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312" name="Freeform 129"/>
            <p:cNvSpPr>
              <a:spLocks/>
            </p:cNvSpPr>
            <p:nvPr/>
          </p:nvSpPr>
          <p:spPr bwMode="auto">
            <a:xfrm>
              <a:off x="3580" y="1713"/>
              <a:ext cx="12" cy="12"/>
            </a:xfrm>
            <a:custGeom>
              <a:avLst/>
              <a:gdLst>
                <a:gd name="T0" fmla="*/ 2 w 12"/>
                <a:gd name="T1" fmla="*/ 12 h 12"/>
                <a:gd name="T2" fmla="*/ 11 w 12"/>
                <a:gd name="T3" fmla="*/ 9 h 12"/>
                <a:gd name="T4" fmla="*/ 11 w 12"/>
                <a:gd name="T5" fmla="*/ 7 h 12"/>
                <a:gd name="T6" fmla="*/ 12 w 12"/>
                <a:gd name="T7" fmla="*/ 4 h 12"/>
                <a:gd name="T8" fmla="*/ 8 w 12"/>
                <a:gd name="T9" fmla="*/ 0 h 12"/>
                <a:gd name="T10" fmla="*/ 1 w 12"/>
                <a:gd name="T11" fmla="*/ 4 h 12"/>
                <a:gd name="T12" fmla="*/ 1 w 12"/>
                <a:gd name="T13" fmla="*/ 5 h 12"/>
                <a:gd name="T14" fmla="*/ 0 w 12"/>
                <a:gd name="T15" fmla="*/ 7 h 12"/>
                <a:gd name="T16" fmla="*/ 1 w 12"/>
                <a:gd name="T17" fmla="*/ 9 h 12"/>
                <a:gd name="T18" fmla="*/ 2 w 12"/>
                <a:gd name="T19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12">
                  <a:moveTo>
                    <a:pt x="2" y="12"/>
                  </a:moveTo>
                  <a:lnTo>
                    <a:pt x="11" y="9"/>
                  </a:lnTo>
                  <a:lnTo>
                    <a:pt x="11" y="7"/>
                  </a:lnTo>
                  <a:lnTo>
                    <a:pt x="12" y="4"/>
                  </a:lnTo>
                  <a:lnTo>
                    <a:pt x="8" y="0"/>
                  </a:lnTo>
                  <a:lnTo>
                    <a:pt x="1" y="4"/>
                  </a:lnTo>
                  <a:lnTo>
                    <a:pt x="1" y="5"/>
                  </a:lnTo>
                  <a:lnTo>
                    <a:pt x="0" y="7"/>
                  </a:lnTo>
                  <a:lnTo>
                    <a:pt x="1" y="9"/>
                  </a:lnTo>
                  <a:lnTo>
                    <a:pt x="2" y="12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313" name="Freeform 130"/>
            <p:cNvSpPr>
              <a:spLocks/>
            </p:cNvSpPr>
            <p:nvPr/>
          </p:nvSpPr>
          <p:spPr bwMode="auto">
            <a:xfrm>
              <a:off x="3559" y="1702"/>
              <a:ext cx="11" cy="16"/>
            </a:xfrm>
            <a:custGeom>
              <a:avLst/>
              <a:gdLst>
                <a:gd name="T0" fmla="*/ 6 w 11"/>
                <a:gd name="T1" fmla="*/ 16 h 16"/>
                <a:gd name="T2" fmla="*/ 11 w 11"/>
                <a:gd name="T3" fmla="*/ 9 h 16"/>
                <a:gd name="T4" fmla="*/ 10 w 11"/>
                <a:gd name="T5" fmla="*/ 5 h 16"/>
                <a:gd name="T6" fmla="*/ 10 w 11"/>
                <a:gd name="T7" fmla="*/ 3 h 16"/>
                <a:gd name="T8" fmla="*/ 6 w 11"/>
                <a:gd name="T9" fmla="*/ 0 h 16"/>
                <a:gd name="T10" fmla="*/ 3 w 11"/>
                <a:gd name="T11" fmla="*/ 5 h 16"/>
                <a:gd name="T12" fmla="*/ 3 w 11"/>
                <a:gd name="T13" fmla="*/ 7 h 16"/>
                <a:gd name="T14" fmla="*/ 4 w 11"/>
                <a:gd name="T15" fmla="*/ 9 h 16"/>
                <a:gd name="T16" fmla="*/ 0 w 11"/>
                <a:gd name="T17" fmla="*/ 12 h 16"/>
                <a:gd name="T18" fmla="*/ 3 w 11"/>
                <a:gd name="T19" fmla="*/ 14 h 16"/>
                <a:gd name="T20" fmla="*/ 6 w 11"/>
                <a:gd name="T21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1" h="16">
                  <a:moveTo>
                    <a:pt x="6" y="16"/>
                  </a:moveTo>
                  <a:lnTo>
                    <a:pt x="11" y="9"/>
                  </a:lnTo>
                  <a:lnTo>
                    <a:pt x="10" y="5"/>
                  </a:lnTo>
                  <a:lnTo>
                    <a:pt x="10" y="3"/>
                  </a:lnTo>
                  <a:lnTo>
                    <a:pt x="6" y="0"/>
                  </a:lnTo>
                  <a:lnTo>
                    <a:pt x="3" y="5"/>
                  </a:lnTo>
                  <a:lnTo>
                    <a:pt x="3" y="7"/>
                  </a:lnTo>
                  <a:lnTo>
                    <a:pt x="4" y="9"/>
                  </a:lnTo>
                  <a:lnTo>
                    <a:pt x="0" y="12"/>
                  </a:lnTo>
                  <a:lnTo>
                    <a:pt x="3" y="14"/>
                  </a:lnTo>
                  <a:lnTo>
                    <a:pt x="6" y="16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314" name="Freeform 131"/>
            <p:cNvSpPr>
              <a:spLocks/>
            </p:cNvSpPr>
            <p:nvPr/>
          </p:nvSpPr>
          <p:spPr bwMode="auto">
            <a:xfrm>
              <a:off x="3602" y="1692"/>
              <a:ext cx="9" cy="14"/>
            </a:xfrm>
            <a:custGeom>
              <a:avLst/>
              <a:gdLst>
                <a:gd name="T0" fmla="*/ 2 w 9"/>
                <a:gd name="T1" fmla="*/ 14 h 14"/>
                <a:gd name="T2" fmla="*/ 6 w 9"/>
                <a:gd name="T3" fmla="*/ 11 h 14"/>
                <a:gd name="T4" fmla="*/ 9 w 9"/>
                <a:gd name="T5" fmla="*/ 2 h 14"/>
                <a:gd name="T6" fmla="*/ 5 w 9"/>
                <a:gd name="T7" fmla="*/ 0 h 14"/>
                <a:gd name="T8" fmla="*/ 1 w 9"/>
                <a:gd name="T9" fmla="*/ 3 h 14"/>
                <a:gd name="T10" fmla="*/ 0 w 9"/>
                <a:gd name="T11" fmla="*/ 9 h 14"/>
                <a:gd name="T12" fmla="*/ 0 w 9"/>
                <a:gd name="T13" fmla="*/ 13 h 14"/>
                <a:gd name="T14" fmla="*/ 2 w 9"/>
                <a:gd name="T15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14">
                  <a:moveTo>
                    <a:pt x="2" y="14"/>
                  </a:moveTo>
                  <a:lnTo>
                    <a:pt x="6" y="11"/>
                  </a:lnTo>
                  <a:lnTo>
                    <a:pt x="9" y="2"/>
                  </a:lnTo>
                  <a:lnTo>
                    <a:pt x="5" y="0"/>
                  </a:lnTo>
                  <a:lnTo>
                    <a:pt x="1" y="3"/>
                  </a:lnTo>
                  <a:lnTo>
                    <a:pt x="0" y="9"/>
                  </a:lnTo>
                  <a:lnTo>
                    <a:pt x="0" y="13"/>
                  </a:lnTo>
                  <a:lnTo>
                    <a:pt x="2" y="14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315" name="Freeform 132"/>
            <p:cNvSpPr>
              <a:spLocks/>
            </p:cNvSpPr>
            <p:nvPr/>
          </p:nvSpPr>
          <p:spPr bwMode="auto">
            <a:xfrm>
              <a:off x="3608" y="1677"/>
              <a:ext cx="6" cy="13"/>
            </a:xfrm>
            <a:custGeom>
              <a:avLst/>
              <a:gdLst>
                <a:gd name="T0" fmla="*/ 6 w 6"/>
                <a:gd name="T1" fmla="*/ 13 h 13"/>
                <a:gd name="T2" fmla="*/ 2 w 6"/>
                <a:gd name="T3" fmla="*/ 13 h 13"/>
                <a:gd name="T4" fmla="*/ 0 w 6"/>
                <a:gd name="T5" fmla="*/ 9 h 13"/>
                <a:gd name="T6" fmla="*/ 0 w 6"/>
                <a:gd name="T7" fmla="*/ 3 h 13"/>
                <a:gd name="T8" fmla="*/ 4 w 6"/>
                <a:gd name="T9" fmla="*/ 0 h 13"/>
                <a:gd name="T10" fmla="*/ 6 w 6"/>
                <a:gd name="T11" fmla="*/ 6 h 13"/>
                <a:gd name="T12" fmla="*/ 6 w 6"/>
                <a:gd name="T13" fmla="*/ 10 h 13"/>
                <a:gd name="T14" fmla="*/ 6 w 6"/>
                <a:gd name="T15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" h="13">
                  <a:moveTo>
                    <a:pt x="6" y="13"/>
                  </a:moveTo>
                  <a:lnTo>
                    <a:pt x="2" y="13"/>
                  </a:lnTo>
                  <a:lnTo>
                    <a:pt x="0" y="9"/>
                  </a:lnTo>
                  <a:lnTo>
                    <a:pt x="0" y="3"/>
                  </a:lnTo>
                  <a:lnTo>
                    <a:pt x="4" y="0"/>
                  </a:lnTo>
                  <a:lnTo>
                    <a:pt x="6" y="6"/>
                  </a:lnTo>
                  <a:lnTo>
                    <a:pt x="6" y="10"/>
                  </a:lnTo>
                  <a:lnTo>
                    <a:pt x="6" y="13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316" name="Freeform 133"/>
            <p:cNvSpPr>
              <a:spLocks/>
            </p:cNvSpPr>
            <p:nvPr/>
          </p:nvSpPr>
          <p:spPr bwMode="auto">
            <a:xfrm>
              <a:off x="3633" y="1656"/>
              <a:ext cx="24" cy="9"/>
            </a:xfrm>
            <a:custGeom>
              <a:avLst/>
              <a:gdLst>
                <a:gd name="T0" fmla="*/ 13 w 24"/>
                <a:gd name="T1" fmla="*/ 8 h 9"/>
                <a:gd name="T2" fmla="*/ 20 w 24"/>
                <a:gd name="T3" fmla="*/ 8 h 9"/>
                <a:gd name="T4" fmla="*/ 22 w 24"/>
                <a:gd name="T5" fmla="*/ 5 h 9"/>
                <a:gd name="T6" fmla="*/ 24 w 24"/>
                <a:gd name="T7" fmla="*/ 2 h 9"/>
                <a:gd name="T8" fmla="*/ 20 w 24"/>
                <a:gd name="T9" fmla="*/ 2 h 9"/>
                <a:gd name="T10" fmla="*/ 16 w 24"/>
                <a:gd name="T11" fmla="*/ 2 h 9"/>
                <a:gd name="T12" fmla="*/ 13 w 24"/>
                <a:gd name="T13" fmla="*/ 0 h 9"/>
                <a:gd name="T14" fmla="*/ 8 w 24"/>
                <a:gd name="T15" fmla="*/ 0 h 9"/>
                <a:gd name="T16" fmla="*/ 0 w 24"/>
                <a:gd name="T17" fmla="*/ 6 h 9"/>
                <a:gd name="T18" fmla="*/ 1 w 24"/>
                <a:gd name="T19" fmla="*/ 9 h 9"/>
                <a:gd name="T20" fmla="*/ 11 w 24"/>
                <a:gd name="T21" fmla="*/ 9 h 9"/>
                <a:gd name="T22" fmla="*/ 13 w 24"/>
                <a:gd name="T23" fmla="*/ 8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4" h="9">
                  <a:moveTo>
                    <a:pt x="13" y="8"/>
                  </a:moveTo>
                  <a:lnTo>
                    <a:pt x="20" y="8"/>
                  </a:lnTo>
                  <a:lnTo>
                    <a:pt x="22" y="5"/>
                  </a:lnTo>
                  <a:lnTo>
                    <a:pt x="24" y="2"/>
                  </a:lnTo>
                  <a:lnTo>
                    <a:pt x="20" y="2"/>
                  </a:lnTo>
                  <a:lnTo>
                    <a:pt x="16" y="2"/>
                  </a:lnTo>
                  <a:lnTo>
                    <a:pt x="13" y="0"/>
                  </a:lnTo>
                  <a:lnTo>
                    <a:pt x="8" y="0"/>
                  </a:lnTo>
                  <a:lnTo>
                    <a:pt x="0" y="6"/>
                  </a:lnTo>
                  <a:lnTo>
                    <a:pt x="1" y="9"/>
                  </a:lnTo>
                  <a:lnTo>
                    <a:pt x="11" y="9"/>
                  </a:lnTo>
                  <a:lnTo>
                    <a:pt x="13" y="8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317" name="Freeform 134"/>
            <p:cNvSpPr>
              <a:spLocks/>
            </p:cNvSpPr>
            <p:nvPr/>
          </p:nvSpPr>
          <p:spPr bwMode="auto">
            <a:xfrm>
              <a:off x="3640" y="1639"/>
              <a:ext cx="23" cy="11"/>
            </a:xfrm>
            <a:custGeom>
              <a:avLst/>
              <a:gdLst>
                <a:gd name="T0" fmla="*/ 11 w 23"/>
                <a:gd name="T1" fmla="*/ 8 h 11"/>
                <a:gd name="T2" fmla="*/ 1 w 23"/>
                <a:gd name="T3" fmla="*/ 11 h 11"/>
                <a:gd name="T4" fmla="*/ 0 w 23"/>
                <a:gd name="T5" fmla="*/ 10 h 11"/>
                <a:gd name="T6" fmla="*/ 2 w 23"/>
                <a:gd name="T7" fmla="*/ 3 h 11"/>
                <a:gd name="T8" fmla="*/ 8 w 23"/>
                <a:gd name="T9" fmla="*/ 2 h 11"/>
                <a:gd name="T10" fmla="*/ 11 w 23"/>
                <a:gd name="T11" fmla="*/ 0 h 11"/>
                <a:gd name="T12" fmla="*/ 17 w 23"/>
                <a:gd name="T13" fmla="*/ 0 h 11"/>
                <a:gd name="T14" fmla="*/ 20 w 23"/>
                <a:gd name="T15" fmla="*/ 0 h 11"/>
                <a:gd name="T16" fmla="*/ 23 w 23"/>
                <a:gd name="T17" fmla="*/ 3 h 11"/>
                <a:gd name="T18" fmla="*/ 23 w 23"/>
                <a:gd name="T19" fmla="*/ 7 h 11"/>
                <a:gd name="T20" fmla="*/ 12 w 23"/>
                <a:gd name="T21" fmla="*/ 8 h 11"/>
                <a:gd name="T22" fmla="*/ 11 w 23"/>
                <a:gd name="T23" fmla="*/ 8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3" h="11">
                  <a:moveTo>
                    <a:pt x="11" y="8"/>
                  </a:moveTo>
                  <a:lnTo>
                    <a:pt x="1" y="11"/>
                  </a:lnTo>
                  <a:lnTo>
                    <a:pt x="0" y="10"/>
                  </a:lnTo>
                  <a:lnTo>
                    <a:pt x="2" y="3"/>
                  </a:lnTo>
                  <a:lnTo>
                    <a:pt x="8" y="2"/>
                  </a:lnTo>
                  <a:lnTo>
                    <a:pt x="11" y="0"/>
                  </a:lnTo>
                  <a:lnTo>
                    <a:pt x="17" y="0"/>
                  </a:lnTo>
                  <a:lnTo>
                    <a:pt x="20" y="0"/>
                  </a:lnTo>
                  <a:lnTo>
                    <a:pt x="23" y="3"/>
                  </a:lnTo>
                  <a:lnTo>
                    <a:pt x="23" y="7"/>
                  </a:lnTo>
                  <a:lnTo>
                    <a:pt x="12" y="8"/>
                  </a:lnTo>
                  <a:lnTo>
                    <a:pt x="11" y="8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318" name="Freeform 135"/>
            <p:cNvSpPr>
              <a:spLocks/>
            </p:cNvSpPr>
            <p:nvPr/>
          </p:nvSpPr>
          <p:spPr bwMode="auto">
            <a:xfrm>
              <a:off x="3711" y="1555"/>
              <a:ext cx="25" cy="41"/>
            </a:xfrm>
            <a:custGeom>
              <a:avLst/>
              <a:gdLst>
                <a:gd name="T0" fmla="*/ 9 w 25"/>
                <a:gd name="T1" fmla="*/ 27 h 41"/>
                <a:gd name="T2" fmla="*/ 13 w 25"/>
                <a:gd name="T3" fmla="*/ 28 h 41"/>
                <a:gd name="T4" fmla="*/ 16 w 25"/>
                <a:gd name="T5" fmla="*/ 41 h 41"/>
                <a:gd name="T6" fmla="*/ 20 w 25"/>
                <a:gd name="T7" fmla="*/ 36 h 41"/>
                <a:gd name="T8" fmla="*/ 20 w 25"/>
                <a:gd name="T9" fmla="*/ 20 h 41"/>
                <a:gd name="T10" fmla="*/ 20 w 25"/>
                <a:gd name="T11" fmla="*/ 13 h 41"/>
                <a:gd name="T12" fmla="*/ 25 w 25"/>
                <a:gd name="T13" fmla="*/ 5 h 41"/>
                <a:gd name="T14" fmla="*/ 24 w 25"/>
                <a:gd name="T15" fmla="*/ 0 h 41"/>
                <a:gd name="T16" fmla="*/ 16 w 25"/>
                <a:gd name="T17" fmla="*/ 11 h 41"/>
                <a:gd name="T18" fmla="*/ 10 w 25"/>
                <a:gd name="T19" fmla="*/ 8 h 41"/>
                <a:gd name="T20" fmla="*/ 8 w 25"/>
                <a:gd name="T21" fmla="*/ 6 h 41"/>
                <a:gd name="T22" fmla="*/ 2 w 25"/>
                <a:gd name="T23" fmla="*/ 17 h 41"/>
                <a:gd name="T24" fmla="*/ 2 w 25"/>
                <a:gd name="T25" fmla="*/ 19 h 41"/>
                <a:gd name="T26" fmla="*/ 1 w 25"/>
                <a:gd name="T27" fmla="*/ 20 h 41"/>
                <a:gd name="T28" fmla="*/ 0 w 25"/>
                <a:gd name="T29" fmla="*/ 21 h 41"/>
                <a:gd name="T30" fmla="*/ 1 w 25"/>
                <a:gd name="T31" fmla="*/ 21 h 41"/>
                <a:gd name="T32" fmla="*/ 9 w 25"/>
                <a:gd name="T33" fmla="*/ 27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5" h="41">
                  <a:moveTo>
                    <a:pt x="9" y="27"/>
                  </a:moveTo>
                  <a:lnTo>
                    <a:pt x="13" y="28"/>
                  </a:lnTo>
                  <a:lnTo>
                    <a:pt x="16" y="41"/>
                  </a:lnTo>
                  <a:lnTo>
                    <a:pt x="20" y="36"/>
                  </a:lnTo>
                  <a:lnTo>
                    <a:pt x="20" y="20"/>
                  </a:lnTo>
                  <a:lnTo>
                    <a:pt x="20" y="13"/>
                  </a:lnTo>
                  <a:lnTo>
                    <a:pt x="25" y="5"/>
                  </a:lnTo>
                  <a:lnTo>
                    <a:pt x="24" y="0"/>
                  </a:lnTo>
                  <a:lnTo>
                    <a:pt x="16" y="11"/>
                  </a:lnTo>
                  <a:lnTo>
                    <a:pt x="10" y="8"/>
                  </a:lnTo>
                  <a:lnTo>
                    <a:pt x="8" y="6"/>
                  </a:lnTo>
                  <a:lnTo>
                    <a:pt x="2" y="17"/>
                  </a:lnTo>
                  <a:lnTo>
                    <a:pt x="2" y="19"/>
                  </a:lnTo>
                  <a:lnTo>
                    <a:pt x="1" y="20"/>
                  </a:lnTo>
                  <a:lnTo>
                    <a:pt x="0" y="21"/>
                  </a:lnTo>
                  <a:lnTo>
                    <a:pt x="1" y="21"/>
                  </a:lnTo>
                  <a:lnTo>
                    <a:pt x="9" y="27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319" name="Freeform 136"/>
            <p:cNvSpPr>
              <a:spLocks/>
            </p:cNvSpPr>
            <p:nvPr/>
          </p:nvSpPr>
          <p:spPr bwMode="auto">
            <a:xfrm>
              <a:off x="3512" y="1450"/>
              <a:ext cx="12" cy="11"/>
            </a:xfrm>
            <a:custGeom>
              <a:avLst/>
              <a:gdLst>
                <a:gd name="T0" fmla="*/ 0 w 12"/>
                <a:gd name="T1" fmla="*/ 11 h 11"/>
                <a:gd name="T2" fmla="*/ 12 w 12"/>
                <a:gd name="T3" fmla="*/ 9 h 11"/>
                <a:gd name="T4" fmla="*/ 12 w 12"/>
                <a:gd name="T5" fmla="*/ 5 h 11"/>
                <a:gd name="T6" fmla="*/ 8 w 12"/>
                <a:gd name="T7" fmla="*/ 0 h 11"/>
                <a:gd name="T8" fmla="*/ 1 w 12"/>
                <a:gd name="T9" fmla="*/ 6 h 11"/>
                <a:gd name="T10" fmla="*/ 0 w 12"/>
                <a:gd name="T11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" h="11">
                  <a:moveTo>
                    <a:pt x="0" y="11"/>
                  </a:moveTo>
                  <a:lnTo>
                    <a:pt x="12" y="9"/>
                  </a:lnTo>
                  <a:lnTo>
                    <a:pt x="12" y="5"/>
                  </a:lnTo>
                  <a:lnTo>
                    <a:pt x="8" y="0"/>
                  </a:lnTo>
                  <a:lnTo>
                    <a:pt x="1" y="6"/>
                  </a:lnTo>
                  <a:lnTo>
                    <a:pt x="0" y="11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320" name="Freeform 137"/>
            <p:cNvSpPr>
              <a:spLocks/>
            </p:cNvSpPr>
            <p:nvPr/>
          </p:nvSpPr>
          <p:spPr bwMode="auto">
            <a:xfrm>
              <a:off x="3565" y="1411"/>
              <a:ext cx="19" cy="20"/>
            </a:xfrm>
            <a:custGeom>
              <a:avLst/>
              <a:gdLst>
                <a:gd name="T0" fmla="*/ 11 w 19"/>
                <a:gd name="T1" fmla="*/ 13 h 20"/>
                <a:gd name="T2" fmla="*/ 13 w 19"/>
                <a:gd name="T3" fmla="*/ 13 h 20"/>
                <a:gd name="T4" fmla="*/ 16 w 19"/>
                <a:gd name="T5" fmla="*/ 20 h 20"/>
                <a:gd name="T6" fmla="*/ 19 w 19"/>
                <a:gd name="T7" fmla="*/ 18 h 20"/>
                <a:gd name="T8" fmla="*/ 19 w 19"/>
                <a:gd name="T9" fmla="*/ 14 h 20"/>
                <a:gd name="T10" fmla="*/ 19 w 19"/>
                <a:gd name="T11" fmla="*/ 0 h 20"/>
                <a:gd name="T12" fmla="*/ 11 w 19"/>
                <a:gd name="T13" fmla="*/ 6 h 20"/>
                <a:gd name="T14" fmla="*/ 1 w 19"/>
                <a:gd name="T15" fmla="*/ 11 h 20"/>
                <a:gd name="T16" fmla="*/ 1 w 19"/>
                <a:gd name="T17" fmla="*/ 20 h 20"/>
                <a:gd name="T18" fmla="*/ 0 w 19"/>
                <a:gd name="T19" fmla="*/ 20 h 20"/>
                <a:gd name="T20" fmla="*/ 7 w 19"/>
                <a:gd name="T21" fmla="*/ 18 h 20"/>
                <a:gd name="T22" fmla="*/ 9 w 19"/>
                <a:gd name="T23" fmla="*/ 13 h 20"/>
                <a:gd name="T24" fmla="*/ 11 w 19"/>
                <a:gd name="T25" fmla="*/ 13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9" h="20">
                  <a:moveTo>
                    <a:pt x="11" y="13"/>
                  </a:moveTo>
                  <a:lnTo>
                    <a:pt x="13" y="13"/>
                  </a:lnTo>
                  <a:lnTo>
                    <a:pt x="16" y="20"/>
                  </a:lnTo>
                  <a:lnTo>
                    <a:pt x="19" y="18"/>
                  </a:lnTo>
                  <a:lnTo>
                    <a:pt x="19" y="14"/>
                  </a:lnTo>
                  <a:lnTo>
                    <a:pt x="19" y="0"/>
                  </a:lnTo>
                  <a:lnTo>
                    <a:pt x="11" y="6"/>
                  </a:lnTo>
                  <a:lnTo>
                    <a:pt x="1" y="11"/>
                  </a:lnTo>
                  <a:lnTo>
                    <a:pt x="1" y="20"/>
                  </a:lnTo>
                  <a:lnTo>
                    <a:pt x="0" y="20"/>
                  </a:lnTo>
                  <a:lnTo>
                    <a:pt x="7" y="18"/>
                  </a:lnTo>
                  <a:lnTo>
                    <a:pt x="9" y="13"/>
                  </a:lnTo>
                  <a:lnTo>
                    <a:pt x="11" y="13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321" name="Freeform 138"/>
            <p:cNvSpPr>
              <a:spLocks/>
            </p:cNvSpPr>
            <p:nvPr/>
          </p:nvSpPr>
          <p:spPr bwMode="auto">
            <a:xfrm>
              <a:off x="3595" y="1302"/>
              <a:ext cx="37" cy="78"/>
            </a:xfrm>
            <a:custGeom>
              <a:avLst/>
              <a:gdLst>
                <a:gd name="T0" fmla="*/ 4 w 37"/>
                <a:gd name="T1" fmla="*/ 78 h 78"/>
                <a:gd name="T2" fmla="*/ 9 w 37"/>
                <a:gd name="T3" fmla="*/ 69 h 78"/>
                <a:gd name="T4" fmla="*/ 11 w 37"/>
                <a:gd name="T5" fmla="*/ 64 h 78"/>
                <a:gd name="T6" fmla="*/ 16 w 37"/>
                <a:gd name="T7" fmla="*/ 63 h 78"/>
                <a:gd name="T8" fmla="*/ 22 w 37"/>
                <a:gd name="T9" fmla="*/ 63 h 78"/>
                <a:gd name="T10" fmla="*/ 24 w 37"/>
                <a:gd name="T11" fmla="*/ 58 h 78"/>
                <a:gd name="T12" fmla="*/ 31 w 37"/>
                <a:gd name="T13" fmla="*/ 48 h 78"/>
                <a:gd name="T14" fmla="*/ 28 w 37"/>
                <a:gd name="T15" fmla="*/ 47 h 78"/>
                <a:gd name="T16" fmla="*/ 22 w 37"/>
                <a:gd name="T17" fmla="*/ 41 h 78"/>
                <a:gd name="T18" fmla="*/ 31 w 37"/>
                <a:gd name="T19" fmla="*/ 44 h 78"/>
                <a:gd name="T20" fmla="*/ 35 w 37"/>
                <a:gd name="T21" fmla="*/ 44 h 78"/>
                <a:gd name="T22" fmla="*/ 37 w 37"/>
                <a:gd name="T23" fmla="*/ 39 h 78"/>
                <a:gd name="T24" fmla="*/ 37 w 37"/>
                <a:gd name="T25" fmla="*/ 37 h 78"/>
                <a:gd name="T26" fmla="*/ 35 w 37"/>
                <a:gd name="T27" fmla="*/ 30 h 78"/>
                <a:gd name="T28" fmla="*/ 34 w 37"/>
                <a:gd name="T29" fmla="*/ 25 h 78"/>
                <a:gd name="T30" fmla="*/ 28 w 37"/>
                <a:gd name="T31" fmla="*/ 22 h 78"/>
                <a:gd name="T32" fmla="*/ 34 w 37"/>
                <a:gd name="T33" fmla="*/ 18 h 78"/>
                <a:gd name="T34" fmla="*/ 35 w 37"/>
                <a:gd name="T35" fmla="*/ 9 h 78"/>
                <a:gd name="T36" fmla="*/ 30 w 37"/>
                <a:gd name="T37" fmla="*/ 0 h 78"/>
                <a:gd name="T38" fmla="*/ 20 w 37"/>
                <a:gd name="T39" fmla="*/ 19 h 78"/>
                <a:gd name="T40" fmla="*/ 7 w 37"/>
                <a:gd name="T41" fmla="*/ 43 h 78"/>
                <a:gd name="T42" fmla="*/ 8 w 37"/>
                <a:gd name="T43" fmla="*/ 51 h 78"/>
                <a:gd name="T44" fmla="*/ 0 w 37"/>
                <a:gd name="T45" fmla="*/ 71 h 78"/>
                <a:gd name="T46" fmla="*/ 4 w 37"/>
                <a:gd name="T47" fmla="*/ 78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7" h="78">
                  <a:moveTo>
                    <a:pt x="4" y="78"/>
                  </a:moveTo>
                  <a:lnTo>
                    <a:pt x="9" y="69"/>
                  </a:lnTo>
                  <a:lnTo>
                    <a:pt x="11" y="64"/>
                  </a:lnTo>
                  <a:lnTo>
                    <a:pt x="16" y="63"/>
                  </a:lnTo>
                  <a:lnTo>
                    <a:pt x="22" y="63"/>
                  </a:lnTo>
                  <a:lnTo>
                    <a:pt x="24" y="58"/>
                  </a:lnTo>
                  <a:lnTo>
                    <a:pt x="31" y="48"/>
                  </a:lnTo>
                  <a:lnTo>
                    <a:pt x="28" y="47"/>
                  </a:lnTo>
                  <a:lnTo>
                    <a:pt x="22" y="41"/>
                  </a:lnTo>
                  <a:lnTo>
                    <a:pt x="31" y="44"/>
                  </a:lnTo>
                  <a:lnTo>
                    <a:pt x="35" y="44"/>
                  </a:lnTo>
                  <a:lnTo>
                    <a:pt x="37" y="39"/>
                  </a:lnTo>
                  <a:lnTo>
                    <a:pt x="37" y="37"/>
                  </a:lnTo>
                  <a:lnTo>
                    <a:pt x="35" y="30"/>
                  </a:lnTo>
                  <a:lnTo>
                    <a:pt x="34" y="25"/>
                  </a:lnTo>
                  <a:lnTo>
                    <a:pt x="28" y="22"/>
                  </a:lnTo>
                  <a:lnTo>
                    <a:pt x="34" y="18"/>
                  </a:lnTo>
                  <a:lnTo>
                    <a:pt x="35" y="9"/>
                  </a:lnTo>
                  <a:lnTo>
                    <a:pt x="30" y="0"/>
                  </a:lnTo>
                  <a:lnTo>
                    <a:pt x="20" y="19"/>
                  </a:lnTo>
                  <a:lnTo>
                    <a:pt x="7" y="43"/>
                  </a:lnTo>
                  <a:lnTo>
                    <a:pt x="8" y="51"/>
                  </a:lnTo>
                  <a:lnTo>
                    <a:pt x="0" y="71"/>
                  </a:lnTo>
                  <a:lnTo>
                    <a:pt x="4" y="78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322" name="Freeform 139"/>
            <p:cNvSpPr>
              <a:spLocks/>
            </p:cNvSpPr>
            <p:nvPr/>
          </p:nvSpPr>
          <p:spPr bwMode="auto">
            <a:xfrm>
              <a:off x="3810" y="1339"/>
              <a:ext cx="31" cy="19"/>
            </a:xfrm>
            <a:custGeom>
              <a:avLst/>
              <a:gdLst>
                <a:gd name="T0" fmla="*/ 16 w 31"/>
                <a:gd name="T1" fmla="*/ 19 h 19"/>
                <a:gd name="T2" fmla="*/ 22 w 31"/>
                <a:gd name="T3" fmla="*/ 19 h 19"/>
                <a:gd name="T4" fmla="*/ 31 w 31"/>
                <a:gd name="T5" fmla="*/ 15 h 19"/>
                <a:gd name="T6" fmla="*/ 30 w 31"/>
                <a:gd name="T7" fmla="*/ 12 h 19"/>
                <a:gd name="T8" fmla="*/ 29 w 31"/>
                <a:gd name="T9" fmla="*/ 12 h 19"/>
                <a:gd name="T10" fmla="*/ 16 w 31"/>
                <a:gd name="T11" fmla="*/ 11 h 19"/>
                <a:gd name="T12" fmla="*/ 16 w 31"/>
                <a:gd name="T13" fmla="*/ 2 h 19"/>
                <a:gd name="T14" fmla="*/ 14 w 31"/>
                <a:gd name="T15" fmla="*/ 0 h 19"/>
                <a:gd name="T16" fmla="*/ 8 w 31"/>
                <a:gd name="T17" fmla="*/ 6 h 19"/>
                <a:gd name="T18" fmla="*/ 3 w 31"/>
                <a:gd name="T19" fmla="*/ 4 h 19"/>
                <a:gd name="T20" fmla="*/ 0 w 31"/>
                <a:gd name="T21" fmla="*/ 4 h 19"/>
                <a:gd name="T22" fmla="*/ 0 w 31"/>
                <a:gd name="T23" fmla="*/ 11 h 19"/>
                <a:gd name="T24" fmla="*/ 0 w 31"/>
                <a:gd name="T25" fmla="*/ 14 h 19"/>
                <a:gd name="T26" fmla="*/ 0 w 31"/>
                <a:gd name="T27" fmla="*/ 15 h 19"/>
                <a:gd name="T28" fmla="*/ 11 w 31"/>
                <a:gd name="T29" fmla="*/ 18 h 19"/>
                <a:gd name="T30" fmla="*/ 16 w 31"/>
                <a:gd name="T31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1" h="19">
                  <a:moveTo>
                    <a:pt x="16" y="19"/>
                  </a:moveTo>
                  <a:lnTo>
                    <a:pt x="22" y="19"/>
                  </a:lnTo>
                  <a:lnTo>
                    <a:pt x="31" y="15"/>
                  </a:lnTo>
                  <a:lnTo>
                    <a:pt x="30" y="12"/>
                  </a:lnTo>
                  <a:lnTo>
                    <a:pt x="29" y="12"/>
                  </a:lnTo>
                  <a:lnTo>
                    <a:pt x="16" y="11"/>
                  </a:lnTo>
                  <a:lnTo>
                    <a:pt x="16" y="2"/>
                  </a:lnTo>
                  <a:lnTo>
                    <a:pt x="14" y="0"/>
                  </a:lnTo>
                  <a:lnTo>
                    <a:pt x="8" y="6"/>
                  </a:lnTo>
                  <a:lnTo>
                    <a:pt x="3" y="4"/>
                  </a:lnTo>
                  <a:lnTo>
                    <a:pt x="0" y="4"/>
                  </a:lnTo>
                  <a:lnTo>
                    <a:pt x="0" y="11"/>
                  </a:lnTo>
                  <a:lnTo>
                    <a:pt x="0" y="14"/>
                  </a:lnTo>
                  <a:lnTo>
                    <a:pt x="0" y="15"/>
                  </a:lnTo>
                  <a:lnTo>
                    <a:pt x="11" y="18"/>
                  </a:lnTo>
                  <a:lnTo>
                    <a:pt x="16" y="19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323" name="Freeform 140"/>
            <p:cNvSpPr>
              <a:spLocks/>
            </p:cNvSpPr>
            <p:nvPr/>
          </p:nvSpPr>
          <p:spPr bwMode="auto">
            <a:xfrm>
              <a:off x="3862" y="1327"/>
              <a:ext cx="38" cy="15"/>
            </a:xfrm>
            <a:custGeom>
              <a:avLst/>
              <a:gdLst>
                <a:gd name="T0" fmla="*/ 11 w 38"/>
                <a:gd name="T1" fmla="*/ 14 h 15"/>
                <a:gd name="T2" fmla="*/ 13 w 38"/>
                <a:gd name="T3" fmla="*/ 15 h 15"/>
                <a:gd name="T4" fmla="*/ 15 w 38"/>
                <a:gd name="T5" fmla="*/ 15 h 15"/>
                <a:gd name="T6" fmla="*/ 22 w 38"/>
                <a:gd name="T7" fmla="*/ 5 h 15"/>
                <a:gd name="T8" fmla="*/ 34 w 38"/>
                <a:gd name="T9" fmla="*/ 14 h 15"/>
                <a:gd name="T10" fmla="*/ 38 w 38"/>
                <a:gd name="T11" fmla="*/ 12 h 15"/>
                <a:gd name="T12" fmla="*/ 33 w 38"/>
                <a:gd name="T13" fmla="*/ 3 h 15"/>
                <a:gd name="T14" fmla="*/ 24 w 38"/>
                <a:gd name="T15" fmla="*/ 3 h 15"/>
                <a:gd name="T16" fmla="*/ 20 w 38"/>
                <a:gd name="T17" fmla="*/ 0 h 15"/>
                <a:gd name="T18" fmla="*/ 16 w 38"/>
                <a:gd name="T19" fmla="*/ 1 h 15"/>
                <a:gd name="T20" fmla="*/ 13 w 38"/>
                <a:gd name="T21" fmla="*/ 3 h 15"/>
                <a:gd name="T22" fmla="*/ 8 w 38"/>
                <a:gd name="T23" fmla="*/ 5 h 15"/>
                <a:gd name="T24" fmla="*/ 0 w 38"/>
                <a:gd name="T25" fmla="*/ 8 h 15"/>
                <a:gd name="T26" fmla="*/ 1 w 38"/>
                <a:gd name="T27" fmla="*/ 11 h 15"/>
                <a:gd name="T28" fmla="*/ 11 w 38"/>
                <a:gd name="T29" fmla="*/ 14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8" h="15">
                  <a:moveTo>
                    <a:pt x="11" y="14"/>
                  </a:moveTo>
                  <a:lnTo>
                    <a:pt x="13" y="15"/>
                  </a:lnTo>
                  <a:lnTo>
                    <a:pt x="15" y="15"/>
                  </a:lnTo>
                  <a:lnTo>
                    <a:pt x="22" y="5"/>
                  </a:lnTo>
                  <a:lnTo>
                    <a:pt x="34" y="14"/>
                  </a:lnTo>
                  <a:lnTo>
                    <a:pt x="38" y="12"/>
                  </a:lnTo>
                  <a:lnTo>
                    <a:pt x="33" y="3"/>
                  </a:lnTo>
                  <a:lnTo>
                    <a:pt x="24" y="3"/>
                  </a:lnTo>
                  <a:lnTo>
                    <a:pt x="20" y="0"/>
                  </a:lnTo>
                  <a:lnTo>
                    <a:pt x="16" y="1"/>
                  </a:lnTo>
                  <a:lnTo>
                    <a:pt x="13" y="3"/>
                  </a:lnTo>
                  <a:lnTo>
                    <a:pt x="8" y="5"/>
                  </a:lnTo>
                  <a:lnTo>
                    <a:pt x="0" y="8"/>
                  </a:lnTo>
                  <a:lnTo>
                    <a:pt x="1" y="11"/>
                  </a:lnTo>
                  <a:lnTo>
                    <a:pt x="11" y="14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324" name="Freeform 141"/>
            <p:cNvSpPr>
              <a:spLocks/>
            </p:cNvSpPr>
            <p:nvPr/>
          </p:nvSpPr>
          <p:spPr bwMode="auto">
            <a:xfrm>
              <a:off x="3633" y="1290"/>
              <a:ext cx="23" cy="42"/>
            </a:xfrm>
            <a:custGeom>
              <a:avLst/>
              <a:gdLst>
                <a:gd name="T0" fmla="*/ 7 w 23"/>
                <a:gd name="T1" fmla="*/ 42 h 42"/>
                <a:gd name="T2" fmla="*/ 13 w 23"/>
                <a:gd name="T3" fmla="*/ 41 h 42"/>
                <a:gd name="T4" fmla="*/ 18 w 23"/>
                <a:gd name="T5" fmla="*/ 36 h 42"/>
                <a:gd name="T6" fmla="*/ 22 w 23"/>
                <a:gd name="T7" fmla="*/ 10 h 42"/>
                <a:gd name="T8" fmla="*/ 23 w 23"/>
                <a:gd name="T9" fmla="*/ 3 h 42"/>
                <a:gd name="T10" fmla="*/ 13 w 23"/>
                <a:gd name="T11" fmla="*/ 0 h 42"/>
                <a:gd name="T12" fmla="*/ 11 w 23"/>
                <a:gd name="T13" fmla="*/ 8 h 42"/>
                <a:gd name="T14" fmla="*/ 15 w 23"/>
                <a:gd name="T15" fmla="*/ 11 h 42"/>
                <a:gd name="T16" fmla="*/ 15 w 23"/>
                <a:gd name="T17" fmla="*/ 15 h 42"/>
                <a:gd name="T18" fmla="*/ 5 w 23"/>
                <a:gd name="T19" fmla="*/ 16 h 42"/>
                <a:gd name="T20" fmla="*/ 5 w 23"/>
                <a:gd name="T21" fmla="*/ 22 h 42"/>
                <a:gd name="T22" fmla="*/ 1 w 23"/>
                <a:gd name="T23" fmla="*/ 26 h 42"/>
                <a:gd name="T24" fmla="*/ 0 w 23"/>
                <a:gd name="T25" fmla="*/ 37 h 42"/>
                <a:gd name="T26" fmla="*/ 0 w 23"/>
                <a:gd name="T27" fmla="*/ 41 h 42"/>
                <a:gd name="T28" fmla="*/ 7 w 23"/>
                <a:gd name="T29" fmla="*/ 36 h 42"/>
                <a:gd name="T30" fmla="*/ 7 w 23"/>
                <a:gd name="T31" fmla="*/ 4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3" h="42">
                  <a:moveTo>
                    <a:pt x="7" y="42"/>
                  </a:moveTo>
                  <a:lnTo>
                    <a:pt x="13" y="41"/>
                  </a:lnTo>
                  <a:lnTo>
                    <a:pt x="18" y="36"/>
                  </a:lnTo>
                  <a:lnTo>
                    <a:pt x="22" y="10"/>
                  </a:lnTo>
                  <a:lnTo>
                    <a:pt x="23" y="3"/>
                  </a:lnTo>
                  <a:lnTo>
                    <a:pt x="13" y="0"/>
                  </a:lnTo>
                  <a:lnTo>
                    <a:pt x="11" y="8"/>
                  </a:lnTo>
                  <a:lnTo>
                    <a:pt x="15" y="11"/>
                  </a:lnTo>
                  <a:lnTo>
                    <a:pt x="15" y="15"/>
                  </a:lnTo>
                  <a:lnTo>
                    <a:pt x="5" y="16"/>
                  </a:lnTo>
                  <a:lnTo>
                    <a:pt x="5" y="22"/>
                  </a:lnTo>
                  <a:lnTo>
                    <a:pt x="1" y="26"/>
                  </a:lnTo>
                  <a:lnTo>
                    <a:pt x="0" y="37"/>
                  </a:lnTo>
                  <a:lnTo>
                    <a:pt x="0" y="41"/>
                  </a:lnTo>
                  <a:lnTo>
                    <a:pt x="7" y="36"/>
                  </a:lnTo>
                  <a:lnTo>
                    <a:pt x="7" y="42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325" name="Freeform 142"/>
            <p:cNvSpPr>
              <a:spLocks/>
            </p:cNvSpPr>
            <p:nvPr/>
          </p:nvSpPr>
          <p:spPr bwMode="auto">
            <a:xfrm>
              <a:off x="3661" y="1245"/>
              <a:ext cx="67" cy="75"/>
            </a:xfrm>
            <a:custGeom>
              <a:avLst/>
              <a:gdLst>
                <a:gd name="T0" fmla="*/ 5 w 67"/>
                <a:gd name="T1" fmla="*/ 75 h 75"/>
                <a:gd name="T2" fmla="*/ 9 w 67"/>
                <a:gd name="T3" fmla="*/ 72 h 75"/>
                <a:gd name="T4" fmla="*/ 10 w 67"/>
                <a:gd name="T5" fmla="*/ 68 h 75"/>
                <a:gd name="T6" fmla="*/ 11 w 67"/>
                <a:gd name="T7" fmla="*/ 64 h 75"/>
                <a:gd name="T8" fmla="*/ 9 w 67"/>
                <a:gd name="T9" fmla="*/ 57 h 75"/>
                <a:gd name="T10" fmla="*/ 14 w 67"/>
                <a:gd name="T11" fmla="*/ 57 h 75"/>
                <a:gd name="T12" fmla="*/ 15 w 67"/>
                <a:gd name="T13" fmla="*/ 64 h 75"/>
                <a:gd name="T14" fmla="*/ 24 w 67"/>
                <a:gd name="T15" fmla="*/ 68 h 75"/>
                <a:gd name="T16" fmla="*/ 25 w 67"/>
                <a:gd name="T17" fmla="*/ 68 h 75"/>
                <a:gd name="T18" fmla="*/ 25 w 67"/>
                <a:gd name="T19" fmla="*/ 59 h 75"/>
                <a:gd name="T20" fmla="*/ 35 w 67"/>
                <a:gd name="T21" fmla="*/ 60 h 75"/>
                <a:gd name="T22" fmla="*/ 40 w 67"/>
                <a:gd name="T23" fmla="*/ 56 h 75"/>
                <a:gd name="T24" fmla="*/ 41 w 67"/>
                <a:gd name="T25" fmla="*/ 55 h 75"/>
                <a:gd name="T26" fmla="*/ 37 w 67"/>
                <a:gd name="T27" fmla="*/ 45 h 75"/>
                <a:gd name="T28" fmla="*/ 65 w 67"/>
                <a:gd name="T29" fmla="*/ 31 h 75"/>
                <a:gd name="T30" fmla="*/ 67 w 67"/>
                <a:gd name="T31" fmla="*/ 25 h 75"/>
                <a:gd name="T32" fmla="*/ 65 w 67"/>
                <a:gd name="T33" fmla="*/ 18 h 75"/>
                <a:gd name="T34" fmla="*/ 63 w 67"/>
                <a:gd name="T35" fmla="*/ 16 h 75"/>
                <a:gd name="T36" fmla="*/ 55 w 67"/>
                <a:gd name="T37" fmla="*/ 21 h 75"/>
                <a:gd name="T38" fmla="*/ 56 w 67"/>
                <a:gd name="T39" fmla="*/ 15 h 75"/>
                <a:gd name="T40" fmla="*/ 54 w 67"/>
                <a:gd name="T41" fmla="*/ 3 h 75"/>
                <a:gd name="T42" fmla="*/ 47 w 67"/>
                <a:gd name="T43" fmla="*/ 0 h 75"/>
                <a:gd name="T44" fmla="*/ 32 w 67"/>
                <a:gd name="T45" fmla="*/ 14 h 75"/>
                <a:gd name="T46" fmla="*/ 36 w 67"/>
                <a:gd name="T47" fmla="*/ 19 h 75"/>
                <a:gd name="T48" fmla="*/ 37 w 67"/>
                <a:gd name="T49" fmla="*/ 23 h 75"/>
                <a:gd name="T50" fmla="*/ 33 w 67"/>
                <a:gd name="T51" fmla="*/ 25 h 75"/>
                <a:gd name="T52" fmla="*/ 32 w 67"/>
                <a:gd name="T53" fmla="*/ 25 h 75"/>
                <a:gd name="T54" fmla="*/ 22 w 67"/>
                <a:gd name="T55" fmla="*/ 10 h 75"/>
                <a:gd name="T56" fmla="*/ 5 w 67"/>
                <a:gd name="T57" fmla="*/ 18 h 75"/>
                <a:gd name="T58" fmla="*/ 9 w 67"/>
                <a:gd name="T59" fmla="*/ 23 h 75"/>
                <a:gd name="T60" fmla="*/ 17 w 67"/>
                <a:gd name="T61" fmla="*/ 23 h 75"/>
                <a:gd name="T62" fmla="*/ 18 w 67"/>
                <a:gd name="T63" fmla="*/ 27 h 75"/>
                <a:gd name="T64" fmla="*/ 5 w 67"/>
                <a:gd name="T65" fmla="*/ 31 h 75"/>
                <a:gd name="T66" fmla="*/ 2 w 67"/>
                <a:gd name="T67" fmla="*/ 49 h 75"/>
                <a:gd name="T68" fmla="*/ 7 w 67"/>
                <a:gd name="T69" fmla="*/ 46 h 75"/>
                <a:gd name="T70" fmla="*/ 10 w 67"/>
                <a:gd name="T71" fmla="*/ 48 h 75"/>
                <a:gd name="T72" fmla="*/ 2 w 67"/>
                <a:gd name="T73" fmla="*/ 56 h 75"/>
                <a:gd name="T74" fmla="*/ 0 w 67"/>
                <a:gd name="T75" fmla="*/ 67 h 75"/>
                <a:gd name="T76" fmla="*/ 2 w 67"/>
                <a:gd name="T77" fmla="*/ 72 h 75"/>
                <a:gd name="T78" fmla="*/ 5 w 67"/>
                <a:gd name="T79" fmla="*/ 75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67" h="75">
                  <a:moveTo>
                    <a:pt x="5" y="75"/>
                  </a:moveTo>
                  <a:lnTo>
                    <a:pt x="9" y="72"/>
                  </a:lnTo>
                  <a:lnTo>
                    <a:pt x="10" y="68"/>
                  </a:lnTo>
                  <a:lnTo>
                    <a:pt x="11" y="64"/>
                  </a:lnTo>
                  <a:lnTo>
                    <a:pt x="9" y="57"/>
                  </a:lnTo>
                  <a:lnTo>
                    <a:pt x="14" y="57"/>
                  </a:lnTo>
                  <a:lnTo>
                    <a:pt x="15" y="64"/>
                  </a:lnTo>
                  <a:lnTo>
                    <a:pt x="24" y="68"/>
                  </a:lnTo>
                  <a:lnTo>
                    <a:pt x="25" y="68"/>
                  </a:lnTo>
                  <a:lnTo>
                    <a:pt x="25" y="59"/>
                  </a:lnTo>
                  <a:lnTo>
                    <a:pt x="35" y="60"/>
                  </a:lnTo>
                  <a:lnTo>
                    <a:pt x="40" y="56"/>
                  </a:lnTo>
                  <a:lnTo>
                    <a:pt x="41" y="55"/>
                  </a:lnTo>
                  <a:lnTo>
                    <a:pt x="37" y="45"/>
                  </a:lnTo>
                  <a:lnTo>
                    <a:pt x="65" y="31"/>
                  </a:lnTo>
                  <a:lnTo>
                    <a:pt x="67" y="25"/>
                  </a:lnTo>
                  <a:lnTo>
                    <a:pt x="65" y="18"/>
                  </a:lnTo>
                  <a:lnTo>
                    <a:pt x="63" y="16"/>
                  </a:lnTo>
                  <a:lnTo>
                    <a:pt x="55" y="21"/>
                  </a:lnTo>
                  <a:lnTo>
                    <a:pt x="56" y="15"/>
                  </a:lnTo>
                  <a:lnTo>
                    <a:pt x="54" y="3"/>
                  </a:lnTo>
                  <a:lnTo>
                    <a:pt x="47" y="0"/>
                  </a:lnTo>
                  <a:lnTo>
                    <a:pt x="32" y="14"/>
                  </a:lnTo>
                  <a:lnTo>
                    <a:pt x="36" y="19"/>
                  </a:lnTo>
                  <a:lnTo>
                    <a:pt x="37" y="23"/>
                  </a:lnTo>
                  <a:lnTo>
                    <a:pt x="33" y="25"/>
                  </a:lnTo>
                  <a:lnTo>
                    <a:pt x="32" y="25"/>
                  </a:lnTo>
                  <a:lnTo>
                    <a:pt x="22" y="10"/>
                  </a:lnTo>
                  <a:lnTo>
                    <a:pt x="5" y="18"/>
                  </a:lnTo>
                  <a:lnTo>
                    <a:pt x="9" y="23"/>
                  </a:lnTo>
                  <a:lnTo>
                    <a:pt x="17" y="23"/>
                  </a:lnTo>
                  <a:lnTo>
                    <a:pt x="18" y="27"/>
                  </a:lnTo>
                  <a:lnTo>
                    <a:pt x="5" y="31"/>
                  </a:lnTo>
                  <a:lnTo>
                    <a:pt x="2" y="49"/>
                  </a:lnTo>
                  <a:lnTo>
                    <a:pt x="7" y="46"/>
                  </a:lnTo>
                  <a:lnTo>
                    <a:pt x="10" y="48"/>
                  </a:lnTo>
                  <a:lnTo>
                    <a:pt x="2" y="56"/>
                  </a:lnTo>
                  <a:lnTo>
                    <a:pt x="0" y="67"/>
                  </a:lnTo>
                  <a:lnTo>
                    <a:pt x="2" y="72"/>
                  </a:lnTo>
                  <a:lnTo>
                    <a:pt x="5" y="75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326" name="Freeform 143"/>
            <p:cNvSpPr>
              <a:spLocks/>
            </p:cNvSpPr>
            <p:nvPr/>
          </p:nvSpPr>
          <p:spPr bwMode="auto">
            <a:xfrm>
              <a:off x="3732" y="1212"/>
              <a:ext cx="94" cy="84"/>
            </a:xfrm>
            <a:custGeom>
              <a:avLst/>
              <a:gdLst>
                <a:gd name="T0" fmla="*/ 2 w 94"/>
                <a:gd name="T1" fmla="*/ 60 h 84"/>
                <a:gd name="T2" fmla="*/ 0 w 94"/>
                <a:gd name="T3" fmla="*/ 78 h 84"/>
                <a:gd name="T4" fmla="*/ 2 w 94"/>
                <a:gd name="T5" fmla="*/ 84 h 84"/>
                <a:gd name="T6" fmla="*/ 29 w 94"/>
                <a:gd name="T7" fmla="*/ 70 h 84"/>
                <a:gd name="T8" fmla="*/ 36 w 94"/>
                <a:gd name="T9" fmla="*/ 63 h 84"/>
                <a:gd name="T10" fmla="*/ 36 w 94"/>
                <a:gd name="T11" fmla="*/ 58 h 84"/>
                <a:gd name="T12" fmla="*/ 37 w 94"/>
                <a:gd name="T13" fmla="*/ 59 h 84"/>
                <a:gd name="T14" fmla="*/ 39 w 94"/>
                <a:gd name="T15" fmla="*/ 59 h 84"/>
                <a:gd name="T16" fmla="*/ 40 w 94"/>
                <a:gd name="T17" fmla="*/ 60 h 84"/>
                <a:gd name="T18" fmla="*/ 45 w 94"/>
                <a:gd name="T19" fmla="*/ 63 h 84"/>
                <a:gd name="T20" fmla="*/ 48 w 94"/>
                <a:gd name="T21" fmla="*/ 60 h 84"/>
                <a:gd name="T22" fmla="*/ 45 w 94"/>
                <a:gd name="T23" fmla="*/ 52 h 84"/>
                <a:gd name="T24" fmla="*/ 52 w 94"/>
                <a:gd name="T25" fmla="*/ 39 h 84"/>
                <a:gd name="T26" fmla="*/ 53 w 94"/>
                <a:gd name="T27" fmla="*/ 37 h 84"/>
                <a:gd name="T28" fmla="*/ 53 w 94"/>
                <a:gd name="T29" fmla="*/ 36 h 84"/>
                <a:gd name="T30" fmla="*/ 55 w 94"/>
                <a:gd name="T31" fmla="*/ 48 h 84"/>
                <a:gd name="T32" fmla="*/ 68 w 94"/>
                <a:gd name="T33" fmla="*/ 37 h 84"/>
                <a:gd name="T34" fmla="*/ 75 w 94"/>
                <a:gd name="T35" fmla="*/ 32 h 84"/>
                <a:gd name="T36" fmla="*/ 77 w 94"/>
                <a:gd name="T37" fmla="*/ 25 h 84"/>
                <a:gd name="T38" fmla="*/ 85 w 94"/>
                <a:gd name="T39" fmla="*/ 22 h 84"/>
                <a:gd name="T40" fmla="*/ 94 w 94"/>
                <a:gd name="T41" fmla="*/ 2 h 84"/>
                <a:gd name="T42" fmla="*/ 94 w 94"/>
                <a:gd name="T43" fmla="*/ 0 h 84"/>
                <a:gd name="T44" fmla="*/ 89 w 94"/>
                <a:gd name="T45" fmla="*/ 0 h 84"/>
                <a:gd name="T46" fmla="*/ 79 w 94"/>
                <a:gd name="T47" fmla="*/ 6 h 84"/>
                <a:gd name="T48" fmla="*/ 73 w 94"/>
                <a:gd name="T49" fmla="*/ 9 h 84"/>
                <a:gd name="T50" fmla="*/ 73 w 94"/>
                <a:gd name="T51" fmla="*/ 10 h 84"/>
                <a:gd name="T52" fmla="*/ 70 w 94"/>
                <a:gd name="T53" fmla="*/ 19 h 84"/>
                <a:gd name="T54" fmla="*/ 64 w 94"/>
                <a:gd name="T55" fmla="*/ 18 h 84"/>
                <a:gd name="T56" fmla="*/ 66 w 94"/>
                <a:gd name="T57" fmla="*/ 14 h 84"/>
                <a:gd name="T58" fmla="*/ 64 w 94"/>
                <a:gd name="T59" fmla="*/ 13 h 84"/>
                <a:gd name="T60" fmla="*/ 60 w 94"/>
                <a:gd name="T61" fmla="*/ 7 h 84"/>
                <a:gd name="T62" fmla="*/ 53 w 94"/>
                <a:gd name="T63" fmla="*/ 9 h 84"/>
                <a:gd name="T64" fmla="*/ 53 w 94"/>
                <a:gd name="T65" fmla="*/ 10 h 84"/>
                <a:gd name="T66" fmla="*/ 51 w 94"/>
                <a:gd name="T67" fmla="*/ 15 h 84"/>
                <a:gd name="T68" fmla="*/ 47 w 94"/>
                <a:gd name="T69" fmla="*/ 11 h 84"/>
                <a:gd name="T70" fmla="*/ 45 w 94"/>
                <a:gd name="T71" fmla="*/ 10 h 84"/>
                <a:gd name="T72" fmla="*/ 43 w 94"/>
                <a:gd name="T73" fmla="*/ 11 h 84"/>
                <a:gd name="T74" fmla="*/ 41 w 94"/>
                <a:gd name="T75" fmla="*/ 11 h 84"/>
                <a:gd name="T76" fmla="*/ 37 w 94"/>
                <a:gd name="T77" fmla="*/ 14 h 84"/>
                <a:gd name="T78" fmla="*/ 37 w 94"/>
                <a:gd name="T79" fmla="*/ 15 h 84"/>
                <a:gd name="T80" fmla="*/ 39 w 94"/>
                <a:gd name="T81" fmla="*/ 21 h 84"/>
                <a:gd name="T82" fmla="*/ 36 w 94"/>
                <a:gd name="T83" fmla="*/ 24 h 84"/>
                <a:gd name="T84" fmla="*/ 30 w 94"/>
                <a:gd name="T85" fmla="*/ 17 h 84"/>
                <a:gd name="T86" fmla="*/ 22 w 94"/>
                <a:gd name="T87" fmla="*/ 22 h 84"/>
                <a:gd name="T88" fmla="*/ 29 w 94"/>
                <a:gd name="T89" fmla="*/ 32 h 84"/>
                <a:gd name="T90" fmla="*/ 25 w 94"/>
                <a:gd name="T91" fmla="*/ 37 h 84"/>
                <a:gd name="T92" fmla="*/ 19 w 94"/>
                <a:gd name="T93" fmla="*/ 32 h 84"/>
                <a:gd name="T94" fmla="*/ 15 w 94"/>
                <a:gd name="T95" fmla="*/ 34 h 84"/>
                <a:gd name="T96" fmla="*/ 13 w 94"/>
                <a:gd name="T97" fmla="*/ 51 h 84"/>
                <a:gd name="T98" fmla="*/ 13 w 94"/>
                <a:gd name="T99" fmla="*/ 56 h 84"/>
                <a:gd name="T100" fmla="*/ 11 w 94"/>
                <a:gd name="T101" fmla="*/ 56 h 84"/>
                <a:gd name="T102" fmla="*/ 2 w 94"/>
                <a:gd name="T103" fmla="*/ 58 h 84"/>
                <a:gd name="T104" fmla="*/ 2 w 94"/>
                <a:gd name="T105" fmla="*/ 59 h 84"/>
                <a:gd name="T106" fmla="*/ 2 w 94"/>
                <a:gd name="T107" fmla="*/ 60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94" h="84">
                  <a:moveTo>
                    <a:pt x="2" y="60"/>
                  </a:moveTo>
                  <a:lnTo>
                    <a:pt x="0" y="78"/>
                  </a:lnTo>
                  <a:lnTo>
                    <a:pt x="2" y="84"/>
                  </a:lnTo>
                  <a:lnTo>
                    <a:pt x="29" y="70"/>
                  </a:lnTo>
                  <a:lnTo>
                    <a:pt x="36" y="63"/>
                  </a:lnTo>
                  <a:lnTo>
                    <a:pt x="36" y="58"/>
                  </a:lnTo>
                  <a:lnTo>
                    <a:pt x="37" y="59"/>
                  </a:lnTo>
                  <a:lnTo>
                    <a:pt x="39" y="59"/>
                  </a:lnTo>
                  <a:lnTo>
                    <a:pt x="40" y="60"/>
                  </a:lnTo>
                  <a:lnTo>
                    <a:pt x="45" y="63"/>
                  </a:lnTo>
                  <a:lnTo>
                    <a:pt x="48" y="60"/>
                  </a:lnTo>
                  <a:lnTo>
                    <a:pt x="45" y="52"/>
                  </a:lnTo>
                  <a:lnTo>
                    <a:pt x="52" y="39"/>
                  </a:lnTo>
                  <a:lnTo>
                    <a:pt x="53" y="37"/>
                  </a:lnTo>
                  <a:lnTo>
                    <a:pt x="53" y="36"/>
                  </a:lnTo>
                  <a:lnTo>
                    <a:pt x="55" y="48"/>
                  </a:lnTo>
                  <a:lnTo>
                    <a:pt x="68" y="37"/>
                  </a:lnTo>
                  <a:lnTo>
                    <a:pt x="75" y="32"/>
                  </a:lnTo>
                  <a:lnTo>
                    <a:pt x="77" y="25"/>
                  </a:lnTo>
                  <a:lnTo>
                    <a:pt x="85" y="22"/>
                  </a:lnTo>
                  <a:lnTo>
                    <a:pt x="94" y="2"/>
                  </a:lnTo>
                  <a:lnTo>
                    <a:pt x="94" y="0"/>
                  </a:lnTo>
                  <a:lnTo>
                    <a:pt x="89" y="0"/>
                  </a:lnTo>
                  <a:lnTo>
                    <a:pt x="79" y="6"/>
                  </a:lnTo>
                  <a:lnTo>
                    <a:pt x="73" y="9"/>
                  </a:lnTo>
                  <a:lnTo>
                    <a:pt x="73" y="10"/>
                  </a:lnTo>
                  <a:lnTo>
                    <a:pt x="70" y="19"/>
                  </a:lnTo>
                  <a:lnTo>
                    <a:pt x="64" y="18"/>
                  </a:lnTo>
                  <a:lnTo>
                    <a:pt x="66" y="14"/>
                  </a:lnTo>
                  <a:lnTo>
                    <a:pt x="64" y="13"/>
                  </a:lnTo>
                  <a:lnTo>
                    <a:pt x="60" y="7"/>
                  </a:lnTo>
                  <a:lnTo>
                    <a:pt x="53" y="9"/>
                  </a:lnTo>
                  <a:lnTo>
                    <a:pt x="53" y="10"/>
                  </a:lnTo>
                  <a:lnTo>
                    <a:pt x="51" y="15"/>
                  </a:lnTo>
                  <a:lnTo>
                    <a:pt x="47" y="11"/>
                  </a:lnTo>
                  <a:lnTo>
                    <a:pt x="45" y="10"/>
                  </a:lnTo>
                  <a:lnTo>
                    <a:pt x="43" y="11"/>
                  </a:lnTo>
                  <a:lnTo>
                    <a:pt x="41" y="11"/>
                  </a:lnTo>
                  <a:lnTo>
                    <a:pt x="37" y="14"/>
                  </a:lnTo>
                  <a:lnTo>
                    <a:pt x="37" y="15"/>
                  </a:lnTo>
                  <a:lnTo>
                    <a:pt x="39" y="21"/>
                  </a:lnTo>
                  <a:lnTo>
                    <a:pt x="36" y="24"/>
                  </a:lnTo>
                  <a:lnTo>
                    <a:pt x="30" y="17"/>
                  </a:lnTo>
                  <a:lnTo>
                    <a:pt x="22" y="22"/>
                  </a:lnTo>
                  <a:lnTo>
                    <a:pt x="29" y="32"/>
                  </a:lnTo>
                  <a:lnTo>
                    <a:pt x="25" y="37"/>
                  </a:lnTo>
                  <a:lnTo>
                    <a:pt x="19" y="32"/>
                  </a:lnTo>
                  <a:lnTo>
                    <a:pt x="15" y="34"/>
                  </a:lnTo>
                  <a:lnTo>
                    <a:pt x="13" y="51"/>
                  </a:lnTo>
                  <a:lnTo>
                    <a:pt x="13" y="56"/>
                  </a:lnTo>
                  <a:lnTo>
                    <a:pt x="11" y="56"/>
                  </a:lnTo>
                  <a:lnTo>
                    <a:pt x="2" y="58"/>
                  </a:lnTo>
                  <a:lnTo>
                    <a:pt x="2" y="59"/>
                  </a:lnTo>
                  <a:lnTo>
                    <a:pt x="2" y="6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327" name="Freeform 144"/>
            <p:cNvSpPr>
              <a:spLocks/>
            </p:cNvSpPr>
            <p:nvPr/>
          </p:nvSpPr>
          <p:spPr bwMode="auto">
            <a:xfrm>
              <a:off x="3721" y="1244"/>
              <a:ext cx="21" cy="23"/>
            </a:xfrm>
            <a:custGeom>
              <a:avLst/>
              <a:gdLst>
                <a:gd name="T0" fmla="*/ 14 w 21"/>
                <a:gd name="T1" fmla="*/ 23 h 23"/>
                <a:gd name="T2" fmla="*/ 18 w 21"/>
                <a:gd name="T3" fmla="*/ 22 h 23"/>
                <a:gd name="T4" fmla="*/ 20 w 21"/>
                <a:gd name="T5" fmla="*/ 20 h 23"/>
                <a:gd name="T6" fmla="*/ 21 w 21"/>
                <a:gd name="T7" fmla="*/ 12 h 23"/>
                <a:gd name="T8" fmla="*/ 18 w 21"/>
                <a:gd name="T9" fmla="*/ 5 h 23"/>
                <a:gd name="T10" fmla="*/ 13 w 21"/>
                <a:gd name="T11" fmla="*/ 5 h 23"/>
                <a:gd name="T12" fmla="*/ 11 w 21"/>
                <a:gd name="T13" fmla="*/ 4 h 23"/>
                <a:gd name="T14" fmla="*/ 9 w 21"/>
                <a:gd name="T15" fmla="*/ 0 h 23"/>
                <a:gd name="T16" fmla="*/ 3 w 21"/>
                <a:gd name="T17" fmla="*/ 1 h 23"/>
                <a:gd name="T18" fmla="*/ 5 w 21"/>
                <a:gd name="T19" fmla="*/ 7 h 23"/>
                <a:gd name="T20" fmla="*/ 0 w 21"/>
                <a:gd name="T21" fmla="*/ 5 h 23"/>
                <a:gd name="T22" fmla="*/ 2 w 21"/>
                <a:gd name="T23" fmla="*/ 12 h 23"/>
                <a:gd name="T24" fmla="*/ 9 w 21"/>
                <a:gd name="T25" fmla="*/ 11 h 23"/>
                <a:gd name="T26" fmla="*/ 7 w 21"/>
                <a:gd name="T27" fmla="*/ 16 h 23"/>
                <a:gd name="T28" fmla="*/ 10 w 21"/>
                <a:gd name="T29" fmla="*/ 19 h 23"/>
                <a:gd name="T30" fmla="*/ 10 w 21"/>
                <a:gd name="T31" fmla="*/ 20 h 23"/>
                <a:gd name="T32" fmla="*/ 14 w 21"/>
                <a:gd name="T33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1" h="23">
                  <a:moveTo>
                    <a:pt x="14" y="23"/>
                  </a:moveTo>
                  <a:lnTo>
                    <a:pt x="18" y="22"/>
                  </a:lnTo>
                  <a:lnTo>
                    <a:pt x="20" y="20"/>
                  </a:lnTo>
                  <a:lnTo>
                    <a:pt x="21" y="12"/>
                  </a:lnTo>
                  <a:lnTo>
                    <a:pt x="18" y="5"/>
                  </a:lnTo>
                  <a:lnTo>
                    <a:pt x="13" y="5"/>
                  </a:lnTo>
                  <a:lnTo>
                    <a:pt x="11" y="4"/>
                  </a:lnTo>
                  <a:lnTo>
                    <a:pt x="9" y="0"/>
                  </a:lnTo>
                  <a:lnTo>
                    <a:pt x="3" y="1"/>
                  </a:lnTo>
                  <a:lnTo>
                    <a:pt x="5" y="7"/>
                  </a:lnTo>
                  <a:lnTo>
                    <a:pt x="0" y="5"/>
                  </a:lnTo>
                  <a:lnTo>
                    <a:pt x="2" y="12"/>
                  </a:lnTo>
                  <a:lnTo>
                    <a:pt x="9" y="11"/>
                  </a:lnTo>
                  <a:lnTo>
                    <a:pt x="7" y="16"/>
                  </a:lnTo>
                  <a:lnTo>
                    <a:pt x="10" y="19"/>
                  </a:lnTo>
                  <a:lnTo>
                    <a:pt x="10" y="20"/>
                  </a:lnTo>
                  <a:lnTo>
                    <a:pt x="14" y="23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328" name="Freeform 145"/>
            <p:cNvSpPr>
              <a:spLocks/>
            </p:cNvSpPr>
            <p:nvPr/>
          </p:nvSpPr>
          <p:spPr bwMode="auto">
            <a:xfrm>
              <a:off x="3813" y="1079"/>
              <a:ext cx="155" cy="174"/>
            </a:xfrm>
            <a:custGeom>
              <a:avLst/>
              <a:gdLst>
                <a:gd name="T0" fmla="*/ 13 w 155"/>
                <a:gd name="T1" fmla="*/ 173 h 174"/>
                <a:gd name="T2" fmla="*/ 4 w 155"/>
                <a:gd name="T3" fmla="*/ 166 h 174"/>
                <a:gd name="T4" fmla="*/ 19 w 155"/>
                <a:gd name="T5" fmla="*/ 122 h 174"/>
                <a:gd name="T6" fmla="*/ 35 w 155"/>
                <a:gd name="T7" fmla="*/ 122 h 174"/>
                <a:gd name="T8" fmla="*/ 20 w 155"/>
                <a:gd name="T9" fmla="*/ 114 h 174"/>
                <a:gd name="T10" fmla="*/ 45 w 155"/>
                <a:gd name="T11" fmla="*/ 91 h 174"/>
                <a:gd name="T12" fmla="*/ 56 w 155"/>
                <a:gd name="T13" fmla="*/ 95 h 174"/>
                <a:gd name="T14" fmla="*/ 54 w 155"/>
                <a:gd name="T15" fmla="*/ 86 h 174"/>
                <a:gd name="T16" fmla="*/ 46 w 155"/>
                <a:gd name="T17" fmla="*/ 71 h 174"/>
                <a:gd name="T18" fmla="*/ 52 w 155"/>
                <a:gd name="T19" fmla="*/ 67 h 174"/>
                <a:gd name="T20" fmla="*/ 62 w 155"/>
                <a:gd name="T21" fmla="*/ 75 h 174"/>
                <a:gd name="T22" fmla="*/ 62 w 155"/>
                <a:gd name="T23" fmla="*/ 57 h 174"/>
                <a:gd name="T24" fmla="*/ 43 w 155"/>
                <a:gd name="T25" fmla="*/ 53 h 174"/>
                <a:gd name="T26" fmla="*/ 53 w 155"/>
                <a:gd name="T27" fmla="*/ 42 h 174"/>
                <a:gd name="T28" fmla="*/ 60 w 155"/>
                <a:gd name="T29" fmla="*/ 35 h 174"/>
                <a:gd name="T30" fmla="*/ 61 w 155"/>
                <a:gd name="T31" fmla="*/ 8 h 174"/>
                <a:gd name="T32" fmla="*/ 69 w 155"/>
                <a:gd name="T33" fmla="*/ 0 h 174"/>
                <a:gd name="T34" fmla="*/ 82 w 155"/>
                <a:gd name="T35" fmla="*/ 1 h 174"/>
                <a:gd name="T36" fmla="*/ 84 w 155"/>
                <a:gd name="T37" fmla="*/ 49 h 174"/>
                <a:gd name="T38" fmla="*/ 80 w 155"/>
                <a:gd name="T39" fmla="*/ 57 h 174"/>
                <a:gd name="T40" fmla="*/ 90 w 155"/>
                <a:gd name="T41" fmla="*/ 50 h 174"/>
                <a:gd name="T42" fmla="*/ 96 w 155"/>
                <a:gd name="T43" fmla="*/ 46 h 174"/>
                <a:gd name="T44" fmla="*/ 95 w 155"/>
                <a:gd name="T45" fmla="*/ 71 h 174"/>
                <a:gd name="T46" fmla="*/ 83 w 155"/>
                <a:gd name="T47" fmla="*/ 83 h 174"/>
                <a:gd name="T48" fmla="*/ 77 w 155"/>
                <a:gd name="T49" fmla="*/ 105 h 174"/>
                <a:gd name="T50" fmla="*/ 76 w 155"/>
                <a:gd name="T51" fmla="*/ 116 h 174"/>
                <a:gd name="T52" fmla="*/ 80 w 155"/>
                <a:gd name="T53" fmla="*/ 92 h 174"/>
                <a:gd name="T54" fmla="*/ 106 w 155"/>
                <a:gd name="T55" fmla="*/ 84 h 174"/>
                <a:gd name="T56" fmla="*/ 103 w 155"/>
                <a:gd name="T57" fmla="*/ 75 h 174"/>
                <a:gd name="T58" fmla="*/ 110 w 155"/>
                <a:gd name="T59" fmla="*/ 60 h 174"/>
                <a:gd name="T60" fmla="*/ 125 w 155"/>
                <a:gd name="T61" fmla="*/ 68 h 174"/>
                <a:gd name="T62" fmla="*/ 122 w 155"/>
                <a:gd name="T63" fmla="*/ 54 h 174"/>
                <a:gd name="T64" fmla="*/ 110 w 155"/>
                <a:gd name="T65" fmla="*/ 49 h 174"/>
                <a:gd name="T66" fmla="*/ 106 w 155"/>
                <a:gd name="T67" fmla="*/ 38 h 174"/>
                <a:gd name="T68" fmla="*/ 121 w 155"/>
                <a:gd name="T69" fmla="*/ 27 h 174"/>
                <a:gd name="T70" fmla="*/ 125 w 155"/>
                <a:gd name="T71" fmla="*/ 23 h 174"/>
                <a:gd name="T72" fmla="*/ 120 w 155"/>
                <a:gd name="T73" fmla="*/ 12 h 174"/>
                <a:gd name="T74" fmla="*/ 131 w 155"/>
                <a:gd name="T75" fmla="*/ 23 h 174"/>
                <a:gd name="T76" fmla="*/ 141 w 155"/>
                <a:gd name="T77" fmla="*/ 27 h 174"/>
                <a:gd name="T78" fmla="*/ 144 w 155"/>
                <a:gd name="T79" fmla="*/ 37 h 174"/>
                <a:gd name="T80" fmla="*/ 150 w 155"/>
                <a:gd name="T81" fmla="*/ 32 h 174"/>
                <a:gd name="T82" fmla="*/ 150 w 155"/>
                <a:gd name="T83" fmla="*/ 45 h 174"/>
                <a:gd name="T84" fmla="*/ 155 w 155"/>
                <a:gd name="T85" fmla="*/ 77 h 174"/>
                <a:gd name="T86" fmla="*/ 148 w 155"/>
                <a:gd name="T87" fmla="*/ 92 h 174"/>
                <a:gd name="T88" fmla="*/ 143 w 155"/>
                <a:gd name="T89" fmla="*/ 107 h 174"/>
                <a:gd name="T90" fmla="*/ 111 w 155"/>
                <a:gd name="T91" fmla="*/ 114 h 174"/>
                <a:gd name="T92" fmla="*/ 106 w 155"/>
                <a:gd name="T93" fmla="*/ 131 h 174"/>
                <a:gd name="T94" fmla="*/ 98 w 155"/>
                <a:gd name="T95" fmla="*/ 146 h 174"/>
                <a:gd name="T96" fmla="*/ 87 w 155"/>
                <a:gd name="T97" fmla="*/ 139 h 174"/>
                <a:gd name="T98" fmla="*/ 80 w 155"/>
                <a:gd name="T99" fmla="*/ 128 h 174"/>
                <a:gd name="T100" fmla="*/ 73 w 155"/>
                <a:gd name="T101" fmla="*/ 148 h 174"/>
                <a:gd name="T102" fmla="*/ 60 w 155"/>
                <a:gd name="T103" fmla="*/ 173 h 174"/>
                <a:gd name="T104" fmla="*/ 50 w 155"/>
                <a:gd name="T105" fmla="*/ 167 h 174"/>
                <a:gd name="T106" fmla="*/ 43 w 155"/>
                <a:gd name="T107" fmla="*/ 148 h 174"/>
                <a:gd name="T108" fmla="*/ 58 w 155"/>
                <a:gd name="T109" fmla="*/ 125 h 174"/>
                <a:gd name="T110" fmla="*/ 50 w 155"/>
                <a:gd name="T111" fmla="*/ 127 h 174"/>
                <a:gd name="T112" fmla="*/ 42 w 155"/>
                <a:gd name="T113" fmla="*/ 137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55" h="174">
                  <a:moveTo>
                    <a:pt x="28" y="154"/>
                  </a:moveTo>
                  <a:lnTo>
                    <a:pt x="22" y="163"/>
                  </a:lnTo>
                  <a:lnTo>
                    <a:pt x="13" y="173"/>
                  </a:lnTo>
                  <a:lnTo>
                    <a:pt x="0" y="174"/>
                  </a:lnTo>
                  <a:lnTo>
                    <a:pt x="2" y="169"/>
                  </a:lnTo>
                  <a:lnTo>
                    <a:pt x="4" y="166"/>
                  </a:lnTo>
                  <a:lnTo>
                    <a:pt x="24" y="136"/>
                  </a:lnTo>
                  <a:lnTo>
                    <a:pt x="27" y="132"/>
                  </a:lnTo>
                  <a:lnTo>
                    <a:pt x="19" y="122"/>
                  </a:lnTo>
                  <a:lnTo>
                    <a:pt x="22" y="121"/>
                  </a:lnTo>
                  <a:lnTo>
                    <a:pt x="32" y="125"/>
                  </a:lnTo>
                  <a:lnTo>
                    <a:pt x="35" y="122"/>
                  </a:lnTo>
                  <a:lnTo>
                    <a:pt x="34" y="121"/>
                  </a:lnTo>
                  <a:lnTo>
                    <a:pt x="32" y="120"/>
                  </a:lnTo>
                  <a:lnTo>
                    <a:pt x="20" y="114"/>
                  </a:lnTo>
                  <a:lnTo>
                    <a:pt x="22" y="107"/>
                  </a:lnTo>
                  <a:lnTo>
                    <a:pt x="30" y="102"/>
                  </a:lnTo>
                  <a:lnTo>
                    <a:pt x="45" y="91"/>
                  </a:lnTo>
                  <a:lnTo>
                    <a:pt x="52" y="94"/>
                  </a:lnTo>
                  <a:lnTo>
                    <a:pt x="56" y="97"/>
                  </a:lnTo>
                  <a:lnTo>
                    <a:pt x="56" y="95"/>
                  </a:lnTo>
                  <a:lnTo>
                    <a:pt x="57" y="94"/>
                  </a:lnTo>
                  <a:lnTo>
                    <a:pt x="58" y="90"/>
                  </a:lnTo>
                  <a:lnTo>
                    <a:pt x="54" y="86"/>
                  </a:lnTo>
                  <a:lnTo>
                    <a:pt x="46" y="82"/>
                  </a:lnTo>
                  <a:lnTo>
                    <a:pt x="46" y="75"/>
                  </a:lnTo>
                  <a:lnTo>
                    <a:pt x="46" y="71"/>
                  </a:lnTo>
                  <a:lnTo>
                    <a:pt x="46" y="68"/>
                  </a:lnTo>
                  <a:lnTo>
                    <a:pt x="47" y="68"/>
                  </a:lnTo>
                  <a:lnTo>
                    <a:pt x="52" y="67"/>
                  </a:lnTo>
                  <a:lnTo>
                    <a:pt x="57" y="67"/>
                  </a:lnTo>
                  <a:lnTo>
                    <a:pt x="61" y="72"/>
                  </a:lnTo>
                  <a:lnTo>
                    <a:pt x="62" y="75"/>
                  </a:lnTo>
                  <a:lnTo>
                    <a:pt x="64" y="73"/>
                  </a:lnTo>
                  <a:lnTo>
                    <a:pt x="68" y="69"/>
                  </a:lnTo>
                  <a:lnTo>
                    <a:pt x="62" y="57"/>
                  </a:lnTo>
                  <a:lnTo>
                    <a:pt x="50" y="60"/>
                  </a:lnTo>
                  <a:lnTo>
                    <a:pt x="47" y="60"/>
                  </a:lnTo>
                  <a:lnTo>
                    <a:pt x="43" y="53"/>
                  </a:lnTo>
                  <a:lnTo>
                    <a:pt x="46" y="42"/>
                  </a:lnTo>
                  <a:lnTo>
                    <a:pt x="52" y="43"/>
                  </a:lnTo>
                  <a:lnTo>
                    <a:pt x="53" y="42"/>
                  </a:lnTo>
                  <a:lnTo>
                    <a:pt x="56" y="39"/>
                  </a:lnTo>
                  <a:lnTo>
                    <a:pt x="58" y="37"/>
                  </a:lnTo>
                  <a:lnTo>
                    <a:pt x="60" y="35"/>
                  </a:lnTo>
                  <a:lnTo>
                    <a:pt x="53" y="30"/>
                  </a:lnTo>
                  <a:lnTo>
                    <a:pt x="57" y="19"/>
                  </a:lnTo>
                  <a:lnTo>
                    <a:pt x="61" y="8"/>
                  </a:lnTo>
                  <a:lnTo>
                    <a:pt x="61" y="4"/>
                  </a:lnTo>
                  <a:lnTo>
                    <a:pt x="64" y="2"/>
                  </a:lnTo>
                  <a:lnTo>
                    <a:pt x="69" y="0"/>
                  </a:lnTo>
                  <a:lnTo>
                    <a:pt x="73" y="4"/>
                  </a:lnTo>
                  <a:lnTo>
                    <a:pt x="77" y="2"/>
                  </a:lnTo>
                  <a:lnTo>
                    <a:pt x="82" y="1"/>
                  </a:lnTo>
                  <a:lnTo>
                    <a:pt x="86" y="0"/>
                  </a:lnTo>
                  <a:lnTo>
                    <a:pt x="92" y="19"/>
                  </a:lnTo>
                  <a:lnTo>
                    <a:pt x="84" y="49"/>
                  </a:lnTo>
                  <a:lnTo>
                    <a:pt x="79" y="56"/>
                  </a:lnTo>
                  <a:lnTo>
                    <a:pt x="77" y="60"/>
                  </a:lnTo>
                  <a:lnTo>
                    <a:pt x="80" y="57"/>
                  </a:lnTo>
                  <a:lnTo>
                    <a:pt x="82" y="56"/>
                  </a:lnTo>
                  <a:lnTo>
                    <a:pt x="88" y="52"/>
                  </a:lnTo>
                  <a:lnTo>
                    <a:pt x="90" y="50"/>
                  </a:lnTo>
                  <a:lnTo>
                    <a:pt x="91" y="49"/>
                  </a:lnTo>
                  <a:lnTo>
                    <a:pt x="92" y="46"/>
                  </a:lnTo>
                  <a:lnTo>
                    <a:pt x="96" y="46"/>
                  </a:lnTo>
                  <a:lnTo>
                    <a:pt x="96" y="57"/>
                  </a:lnTo>
                  <a:lnTo>
                    <a:pt x="96" y="60"/>
                  </a:lnTo>
                  <a:lnTo>
                    <a:pt x="95" y="71"/>
                  </a:lnTo>
                  <a:lnTo>
                    <a:pt x="90" y="77"/>
                  </a:lnTo>
                  <a:lnTo>
                    <a:pt x="83" y="83"/>
                  </a:lnTo>
                  <a:lnTo>
                    <a:pt x="83" y="83"/>
                  </a:lnTo>
                  <a:lnTo>
                    <a:pt x="77" y="83"/>
                  </a:lnTo>
                  <a:lnTo>
                    <a:pt x="75" y="91"/>
                  </a:lnTo>
                  <a:lnTo>
                    <a:pt x="77" y="105"/>
                  </a:lnTo>
                  <a:lnTo>
                    <a:pt x="71" y="113"/>
                  </a:lnTo>
                  <a:lnTo>
                    <a:pt x="72" y="113"/>
                  </a:lnTo>
                  <a:lnTo>
                    <a:pt x="76" y="116"/>
                  </a:lnTo>
                  <a:lnTo>
                    <a:pt x="79" y="110"/>
                  </a:lnTo>
                  <a:lnTo>
                    <a:pt x="82" y="106"/>
                  </a:lnTo>
                  <a:lnTo>
                    <a:pt x="80" y="92"/>
                  </a:lnTo>
                  <a:lnTo>
                    <a:pt x="99" y="77"/>
                  </a:lnTo>
                  <a:lnTo>
                    <a:pt x="102" y="82"/>
                  </a:lnTo>
                  <a:lnTo>
                    <a:pt x="106" y="84"/>
                  </a:lnTo>
                  <a:lnTo>
                    <a:pt x="106" y="86"/>
                  </a:lnTo>
                  <a:lnTo>
                    <a:pt x="105" y="80"/>
                  </a:lnTo>
                  <a:lnTo>
                    <a:pt x="103" y="75"/>
                  </a:lnTo>
                  <a:lnTo>
                    <a:pt x="103" y="73"/>
                  </a:lnTo>
                  <a:lnTo>
                    <a:pt x="103" y="58"/>
                  </a:lnTo>
                  <a:lnTo>
                    <a:pt x="110" y="60"/>
                  </a:lnTo>
                  <a:lnTo>
                    <a:pt x="120" y="61"/>
                  </a:lnTo>
                  <a:lnTo>
                    <a:pt x="124" y="67"/>
                  </a:lnTo>
                  <a:lnTo>
                    <a:pt x="125" y="68"/>
                  </a:lnTo>
                  <a:lnTo>
                    <a:pt x="126" y="62"/>
                  </a:lnTo>
                  <a:lnTo>
                    <a:pt x="124" y="58"/>
                  </a:lnTo>
                  <a:lnTo>
                    <a:pt x="122" y="54"/>
                  </a:lnTo>
                  <a:lnTo>
                    <a:pt x="122" y="53"/>
                  </a:lnTo>
                  <a:lnTo>
                    <a:pt x="111" y="50"/>
                  </a:lnTo>
                  <a:lnTo>
                    <a:pt x="110" y="49"/>
                  </a:lnTo>
                  <a:lnTo>
                    <a:pt x="107" y="43"/>
                  </a:lnTo>
                  <a:lnTo>
                    <a:pt x="107" y="41"/>
                  </a:lnTo>
                  <a:lnTo>
                    <a:pt x="106" y="38"/>
                  </a:lnTo>
                  <a:lnTo>
                    <a:pt x="116" y="26"/>
                  </a:lnTo>
                  <a:lnTo>
                    <a:pt x="118" y="27"/>
                  </a:lnTo>
                  <a:lnTo>
                    <a:pt x="121" y="27"/>
                  </a:lnTo>
                  <a:lnTo>
                    <a:pt x="128" y="37"/>
                  </a:lnTo>
                  <a:lnTo>
                    <a:pt x="129" y="34"/>
                  </a:lnTo>
                  <a:lnTo>
                    <a:pt x="125" y="23"/>
                  </a:lnTo>
                  <a:lnTo>
                    <a:pt x="120" y="19"/>
                  </a:lnTo>
                  <a:lnTo>
                    <a:pt x="120" y="13"/>
                  </a:lnTo>
                  <a:lnTo>
                    <a:pt x="120" y="12"/>
                  </a:lnTo>
                  <a:lnTo>
                    <a:pt x="121" y="12"/>
                  </a:lnTo>
                  <a:lnTo>
                    <a:pt x="126" y="19"/>
                  </a:lnTo>
                  <a:lnTo>
                    <a:pt x="131" y="23"/>
                  </a:lnTo>
                  <a:lnTo>
                    <a:pt x="135" y="26"/>
                  </a:lnTo>
                  <a:lnTo>
                    <a:pt x="137" y="28"/>
                  </a:lnTo>
                  <a:lnTo>
                    <a:pt x="141" y="27"/>
                  </a:lnTo>
                  <a:lnTo>
                    <a:pt x="144" y="28"/>
                  </a:lnTo>
                  <a:lnTo>
                    <a:pt x="144" y="34"/>
                  </a:lnTo>
                  <a:lnTo>
                    <a:pt x="144" y="37"/>
                  </a:lnTo>
                  <a:lnTo>
                    <a:pt x="146" y="37"/>
                  </a:lnTo>
                  <a:lnTo>
                    <a:pt x="148" y="35"/>
                  </a:lnTo>
                  <a:lnTo>
                    <a:pt x="150" y="32"/>
                  </a:lnTo>
                  <a:lnTo>
                    <a:pt x="152" y="35"/>
                  </a:lnTo>
                  <a:lnTo>
                    <a:pt x="150" y="42"/>
                  </a:lnTo>
                  <a:lnTo>
                    <a:pt x="150" y="45"/>
                  </a:lnTo>
                  <a:lnTo>
                    <a:pt x="152" y="57"/>
                  </a:lnTo>
                  <a:lnTo>
                    <a:pt x="154" y="61"/>
                  </a:lnTo>
                  <a:lnTo>
                    <a:pt x="155" y="77"/>
                  </a:lnTo>
                  <a:lnTo>
                    <a:pt x="154" y="82"/>
                  </a:lnTo>
                  <a:lnTo>
                    <a:pt x="151" y="86"/>
                  </a:lnTo>
                  <a:lnTo>
                    <a:pt x="148" y="92"/>
                  </a:lnTo>
                  <a:lnTo>
                    <a:pt x="146" y="94"/>
                  </a:lnTo>
                  <a:lnTo>
                    <a:pt x="147" y="105"/>
                  </a:lnTo>
                  <a:lnTo>
                    <a:pt x="143" y="107"/>
                  </a:lnTo>
                  <a:lnTo>
                    <a:pt x="141" y="107"/>
                  </a:lnTo>
                  <a:lnTo>
                    <a:pt x="126" y="105"/>
                  </a:lnTo>
                  <a:lnTo>
                    <a:pt x="111" y="114"/>
                  </a:lnTo>
                  <a:lnTo>
                    <a:pt x="110" y="116"/>
                  </a:lnTo>
                  <a:lnTo>
                    <a:pt x="109" y="120"/>
                  </a:lnTo>
                  <a:lnTo>
                    <a:pt x="106" y="131"/>
                  </a:lnTo>
                  <a:lnTo>
                    <a:pt x="101" y="137"/>
                  </a:lnTo>
                  <a:lnTo>
                    <a:pt x="99" y="144"/>
                  </a:lnTo>
                  <a:lnTo>
                    <a:pt x="98" y="146"/>
                  </a:lnTo>
                  <a:lnTo>
                    <a:pt x="98" y="148"/>
                  </a:lnTo>
                  <a:lnTo>
                    <a:pt x="88" y="151"/>
                  </a:lnTo>
                  <a:lnTo>
                    <a:pt x="87" y="139"/>
                  </a:lnTo>
                  <a:lnTo>
                    <a:pt x="87" y="129"/>
                  </a:lnTo>
                  <a:lnTo>
                    <a:pt x="82" y="128"/>
                  </a:lnTo>
                  <a:lnTo>
                    <a:pt x="80" y="128"/>
                  </a:lnTo>
                  <a:lnTo>
                    <a:pt x="79" y="139"/>
                  </a:lnTo>
                  <a:lnTo>
                    <a:pt x="79" y="146"/>
                  </a:lnTo>
                  <a:lnTo>
                    <a:pt x="73" y="148"/>
                  </a:lnTo>
                  <a:lnTo>
                    <a:pt x="73" y="159"/>
                  </a:lnTo>
                  <a:lnTo>
                    <a:pt x="62" y="170"/>
                  </a:lnTo>
                  <a:lnTo>
                    <a:pt x="60" y="173"/>
                  </a:lnTo>
                  <a:lnTo>
                    <a:pt x="58" y="174"/>
                  </a:lnTo>
                  <a:lnTo>
                    <a:pt x="53" y="170"/>
                  </a:lnTo>
                  <a:lnTo>
                    <a:pt x="50" y="167"/>
                  </a:lnTo>
                  <a:lnTo>
                    <a:pt x="41" y="163"/>
                  </a:lnTo>
                  <a:lnTo>
                    <a:pt x="35" y="162"/>
                  </a:lnTo>
                  <a:lnTo>
                    <a:pt x="43" y="148"/>
                  </a:lnTo>
                  <a:lnTo>
                    <a:pt x="54" y="132"/>
                  </a:lnTo>
                  <a:lnTo>
                    <a:pt x="60" y="125"/>
                  </a:lnTo>
                  <a:lnTo>
                    <a:pt x="58" y="125"/>
                  </a:lnTo>
                  <a:lnTo>
                    <a:pt x="53" y="124"/>
                  </a:lnTo>
                  <a:lnTo>
                    <a:pt x="52" y="124"/>
                  </a:lnTo>
                  <a:lnTo>
                    <a:pt x="50" y="127"/>
                  </a:lnTo>
                  <a:lnTo>
                    <a:pt x="45" y="135"/>
                  </a:lnTo>
                  <a:lnTo>
                    <a:pt x="43" y="137"/>
                  </a:lnTo>
                  <a:lnTo>
                    <a:pt x="42" y="137"/>
                  </a:lnTo>
                  <a:lnTo>
                    <a:pt x="28" y="154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329" name="Freeform 146"/>
            <p:cNvSpPr>
              <a:spLocks/>
            </p:cNvSpPr>
            <p:nvPr/>
          </p:nvSpPr>
          <p:spPr bwMode="auto">
            <a:xfrm>
              <a:off x="3919" y="1188"/>
              <a:ext cx="40" cy="42"/>
            </a:xfrm>
            <a:custGeom>
              <a:avLst/>
              <a:gdLst>
                <a:gd name="T0" fmla="*/ 19 w 40"/>
                <a:gd name="T1" fmla="*/ 34 h 42"/>
                <a:gd name="T2" fmla="*/ 29 w 40"/>
                <a:gd name="T3" fmla="*/ 34 h 42"/>
                <a:gd name="T4" fmla="*/ 33 w 40"/>
                <a:gd name="T5" fmla="*/ 34 h 42"/>
                <a:gd name="T6" fmla="*/ 40 w 40"/>
                <a:gd name="T7" fmla="*/ 20 h 42"/>
                <a:gd name="T8" fmla="*/ 34 w 40"/>
                <a:gd name="T9" fmla="*/ 11 h 42"/>
                <a:gd name="T10" fmla="*/ 35 w 40"/>
                <a:gd name="T11" fmla="*/ 7 h 42"/>
                <a:gd name="T12" fmla="*/ 26 w 40"/>
                <a:gd name="T13" fmla="*/ 0 h 42"/>
                <a:gd name="T14" fmla="*/ 15 w 40"/>
                <a:gd name="T15" fmla="*/ 4 h 42"/>
                <a:gd name="T16" fmla="*/ 11 w 40"/>
                <a:gd name="T17" fmla="*/ 11 h 42"/>
                <a:gd name="T18" fmla="*/ 0 w 40"/>
                <a:gd name="T19" fmla="*/ 37 h 42"/>
                <a:gd name="T20" fmla="*/ 5 w 40"/>
                <a:gd name="T21" fmla="*/ 42 h 42"/>
                <a:gd name="T22" fmla="*/ 18 w 40"/>
                <a:gd name="T23" fmla="*/ 34 h 42"/>
                <a:gd name="T24" fmla="*/ 19 w 40"/>
                <a:gd name="T25" fmla="*/ 34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0" h="42">
                  <a:moveTo>
                    <a:pt x="19" y="34"/>
                  </a:moveTo>
                  <a:lnTo>
                    <a:pt x="29" y="34"/>
                  </a:lnTo>
                  <a:lnTo>
                    <a:pt x="33" y="34"/>
                  </a:lnTo>
                  <a:lnTo>
                    <a:pt x="40" y="20"/>
                  </a:lnTo>
                  <a:lnTo>
                    <a:pt x="34" y="11"/>
                  </a:lnTo>
                  <a:lnTo>
                    <a:pt x="35" y="7"/>
                  </a:lnTo>
                  <a:lnTo>
                    <a:pt x="26" y="0"/>
                  </a:lnTo>
                  <a:lnTo>
                    <a:pt x="15" y="4"/>
                  </a:lnTo>
                  <a:lnTo>
                    <a:pt x="11" y="11"/>
                  </a:lnTo>
                  <a:lnTo>
                    <a:pt x="0" y="37"/>
                  </a:lnTo>
                  <a:lnTo>
                    <a:pt x="5" y="42"/>
                  </a:lnTo>
                  <a:lnTo>
                    <a:pt x="18" y="34"/>
                  </a:lnTo>
                  <a:lnTo>
                    <a:pt x="19" y="34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330" name="Freeform 147"/>
            <p:cNvSpPr>
              <a:spLocks/>
            </p:cNvSpPr>
            <p:nvPr/>
          </p:nvSpPr>
          <p:spPr bwMode="auto">
            <a:xfrm>
              <a:off x="3773" y="1181"/>
              <a:ext cx="40" cy="26"/>
            </a:xfrm>
            <a:custGeom>
              <a:avLst/>
              <a:gdLst>
                <a:gd name="T0" fmla="*/ 7 w 40"/>
                <a:gd name="T1" fmla="*/ 18 h 26"/>
                <a:gd name="T2" fmla="*/ 12 w 40"/>
                <a:gd name="T3" fmla="*/ 26 h 26"/>
                <a:gd name="T4" fmla="*/ 18 w 40"/>
                <a:gd name="T5" fmla="*/ 26 h 26"/>
                <a:gd name="T6" fmla="*/ 21 w 40"/>
                <a:gd name="T7" fmla="*/ 25 h 26"/>
                <a:gd name="T8" fmla="*/ 27 w 40"/>
                <a:gd name="T9" fmla="*/ 23 h 26"/>
                <a:gd name="T10" fmla="*/ 33 w 40"/>
                <a:gd name="T11" fmla="*/ 18 h 26"/>
                <a:gd name="T12" fmla="*/ 40 w 40"/>
                <a:gd name="T13" fmla="*/ 14 h 26"/>
                <a:gd name="T14" fmla="*/ 37 w 40"/>
                <a:gd name="T15" fmla="*/ 11 h 26"/>
                <a:gd name="T16" fmla="*/ 33 w 40"/>
                <a:gd name="T17" fmla="*/ 8 h 26"/>
                <a:gd name="T18" fmla="*/ 32 w 40"/>
                <a:gd name="T19" fmla="*/ 8 h 26"/>
                <a:gd name="T20" fmla="*/ 30 w 40"/>
                <a:gd name="T21" fmla="*/ 8 h 26"/>
                <a:gd name="T22" fmla="*/ 27 w 40"/>
                <a:gd name="T23" fmla="*/ 5 h 26"/>
                <a:gd name="T24" fmla="*/ 21 w 40"/>
                <a:gd name="T25" fmla="*/ 8 h 26"/>
                <a:gd name="T26" fmla="*/ 10 w 40"/>
                <a:gd name="T27" fmla="*/ 0 h 26"/>
                <a:gd name="T28" fmla="*/ 0 w 40"/>
                <a:gd name="T29" fmla="*/ 10 h 26"/>
                <a:gd name="T30" fmla="*/ 7 w 40"/>
                <a:gd name="T31" fmla="*/ 18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0" h="26">
                  <a:moveTo>
                    <a:pt x="7" y="18"/>
                  </a:moveTo>
                  <a:lnTo>
                    <a:pt x="12" y="26"/>
                  </a:lnTo>
                  <a:lnTo>
                    <a:pt x="18" y="26"/>
                  </a:lnTo>
                  <a:lnTo>
                    <a:pt x="21" y="25"/>
                  </a:lnTo>
                  <a:lnTo>
                    <a:pt x="27" y="23"/>
                  </a:lnTo>
                  <a:lnTo>
                    <a:pt x="33" y="18"/>
                  </a:lnTo>
                  <a:lnTo>
                    <a:pt x="40" y="14"/>
                  </a:lnTo>
                  <a:lnTo>
                    <a:pt x="37" y="11"/>
                  </a:lnTo>
                  <a:lnTo>
                    <a:pt x="33" y="8"/>
                  </a:lnTo>
                  <a:lnTo>
                    <a:pt x="32" y="8"/>
                  </a:lnTo>
                  <a:lnTo>
                    <a:pt x="30" y="8"/>
                  </a:lnTo>
                  <a:lnTo>
                    <a:pt x="27" y="5"/>
                  </a:lnTo>
                  <a:lnTo>
                    <a:pt x="21" y="8"/>
                  </a:lnTo>
                  <a:lnTo>
                    <a:pt x="10" y="0"/>
                  </a:lnTo>
                  <a:lnTo>
                    <a:pt x="0" y="10"/>
                  </a:lnTo>
                  <a:lnTo>
                    <a:pt x="7" y="18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331" name="Freeform 148"/>
            <p:cNvSpPr>
              <a:spLocks/>
            </p:cNvSpPr>
            <p:nvPr/>
          </p:nvSpPr>
          <p:spPr bwMode="auto">
            <a:xfrm>
              <a:off x="3753" y="1068"/>
              <a:ext cx="101" cy="116"/>
            </a:xfrm>
            <a:custGeom>
              <a:avLst/>
              <a:gdLst>
                <a:gd name="T0" fmla="*/ 79 w 101"/>
                <a:gd name="T1" fmla="*/ 101 h 116"/>
                <a:gd name="T2" fmla="*/ 99 w 101"/>
                <a:gd name="T3" fmla="*/ 87 h 116"/>
                <a:gd name="T4" fmla="*/ 101 w 101"/>
                <a:gd name="T5" fmla="*/ 80 h 116"/>
                <a:gd name="T6" fmla="*/ 88 w 101"/>
                <a:gd name="T7" fmla="*/ 67 h 116"/>
                <a:gd name="T8" fmla="*/ 87 w 101"/>
                <a:gd name="T9" fmla="*/ 64 h 116"/>
                <a:gd name="T10" fmla="*/ 97 w 101"/>
                <a:gd name="T11" fmla="*/ 54 h 116"/>
                <a:gd name="T12" fmla="*/ 94 w 101"/>
                <a:gd name="T13" fmla="*/ 38 h 116"/>
                <a:gd name="T14" fmla="*/ 86 w 101"/>
                <a:gd name="T15" fmla="*/ 49 h 116"/>
                <a:gd name="T16" fmla="*/ 84 w 101"/>
                <a:gd name="T17" fmla="*/ 46 h 116"/>
                <a:gd name="T18" fmla="*/ 79 w 101"/>
                <a:gd name="T19" fmla="*/ 23 h 116"/>
                <a:gd name="T20" fmla="*/ 75 w 101"/>
                <a:gd name="T21" fmla="*/ 4 h 116"/>
                <a:gd name="T22" fmla="*/ 71 w 101"/>
                <a:gd name="T23" fmla="*/ 3 h 116"/>
                <a:gd name="T24" fmla="*/ 61 w 101"/>
                <a:gd name="T25" fmla="*/ 13 h 116"/>
                <a:gd name="T26" fmla="*/ 65 w 101"/>
                <a:gd name="T27" fmla="*/ 33 h 116"/>
                <a:gd name="T28" fmla="*/ 69 w 101"/>
                <a:gd name="T29" fmla="*/ 42 h 116"/>
                <a:gd name="T30" fmla="*/ 64 w 101"/>
                <a:gd name="T31" fmla="*/ 56 h 116"/>
                <a:gd name="T32" fmla="*/ 56 w 101"/>
                <a:gd name="T33" fmla="*/ 42 h 116"/>
                <a:gd name="T34" fmla="*/ 50 w 101"/>
                <a:gd name="T35" fmla="*/ 53 h 116"/>
                <a:gd name="T36" fmla="*/ 52 w 101"/>
                <a:gd name="T37" fmla="*/ 63 h 116"/>
                <a:gd name="T38" fmla="*/ 45 w 101"/>
                <a:gd name="T39" fmla="*/ 60 h 116"/>
                <a:gd name="T40" fmla="*/ 27 w 101"/>
                <a:gd name="T41" fmla="*/ 65 h 116"/>
                <a:gd name="T42" fmla="*/ 26 w 101"/>
                <a:gd name="T43" fmla="*/ 49 h 116"/>
                <a:gd name="T44" fmla="*/ 16 w 101"/>
                <a:gd name="T45" fmla="*/ 56 h 116"/>
                <a:gd name="T46" fmla="*/ 15 w 101"/>
                <a:gd name="T47" fmla="*/ 75 h 116"/>
                <a:gd name="T48" fmla="*/ 8 w 101"/>
                <a:gd name="T49" fmla="*/ 108 h 116"/>
                <a:gd name="T50" fmla="*/ 24 w 101"/>
                <a:gd name="T51" fmla="*/ 101 h 116"/>
                <a:gd name="T52" fmla="*/ 27 w 101"/>
                <a:gd name="T53" fmla="*/ 93 h 116"/>
                <a:gd name="T54" fmla="*/ 42 w 101"/>
                <a:gd name="T55" fmla="*/ 90 h 116"/>
                <a:gd name="T56" fmla="*/ 60 w 101"/>
                <a:gd name="T57" fmla="*/ 83 h 116"/>
                <a:gd name="T58" fmla="*/ 73 w 101"/>
                <a:gd name="T59" fmla="*/ 76 h 116"/>
                <a:gd name="T60" fmla="*/ 64 w 101"/>
                <a:gd name="T61" fmla="*/ 88 h 116"/>
                <a:gd name="T62" fmla="*/ 39 w 101"/>
                <a:gd name="T63" fmla="*/ 99 h 116"/>
                <a:gd name="T64" fmla="*/ 56 w 101"/>
                <a:gd name="T65" fmla="*/ 114 h 116"/>
                <a:gd name="T66" fmla="*/ 69 w 101"/>
                <a:gd name="T67" fmla="*/ 109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01" h="116">
                  <a:moveTo>
                    <a:pt x="69" y="109"/>
                  </a:moveTo>
                  <a:lnTo>
                    <a:pt x="79" y="101"/>
                  </a:lnTo>
                  <a:lnTo>
                    <a:pt x="97" y="90"/>
                  </a:lnTo>
                  <a:lnTo>
                    <a:pt x="99" y="87"/>
                  </a:lnTo>
                  <a:lnTo>
                    <a:pt x="101" y="82"/>
                  </a:lnTo>
                  <a:lnTo>
                    <a:pt x="101" y="80"/>
                  </a:lnTo>
                  <a:lnTo>
                    <a:pt x="99" y="72"/>
                  </a:lnTo>
                  <a:lnTo>
                    <a:pt x="88" y="67"/>
                  </a:lnTo>
                  <a:lnTo>
                    <a:pt x="87" y="67"/>
                  </a:lnTo>
                  <a:lnTo>
                    <a:pt x="87" y="64"/>
                  </a:lnTo>
                  <a:lnTo>
                    <a:pt x="88" y="58"/>
                  </a:lnTo>
                  <a:lnTo>
                    <a:pt x="97" y="54"/>
                  </a:lnTo>
                  <a:lnTo>
                    <a:pt x="99" y="42"/>
                  </a:lnTo>
                  <a:lnTo>
                    <a:pt x="94" y="38"/>
                  </a:lnTo>
                  <a:lnTo>
                    <a:pt x="91" y="41"/>
                  </a:lnTo>
                  <a:lnTo>
                    <a:pt x="86" y="49"/>
                  </a:lnTo>
                  <a:lnTo>
                    <a:pt x="86" y="48"/>
                  </a:lnTo>
                  <a:lnTo>
                    <a:pt x="84" y="46"/>
                  </a:lnTo>
                  <a:lnTo>
                    <a:pt x="90" y="28"/>
                  </a:lnTo>
                  <a:lnTo>
                    <a:pt x="79" y="23"/>
                  </a:lnTo>
                  <a:lnTo>
                    <a:pt x="75" y="12"/>
                  </a:lnTo>
                  <a:lnTo>
                    <a:pt x="75" y="4"/>
                  </a:lnTo>
                  <a:lnTo>
                    <a:pt x="75" y="0"/>
                  </a:lnTo>
                  <a:lnTo>
                    <a:pt x="71" y="3"/>
                  </a:lnTo>
                  <a:lnTo>
                    <a:pt x="62" y="4"/>
                  </a:lnTo>
                  <a:lnTo>
                    <a:pt x="61" y="13"/>
                  </a:lnTo>
                  <a:lnTo>
                    <a:pt x="67" y="30"/>
                  </a:lnTo>
                  <a:lnTo>
                    <a:pt x="65" y="33"/>
                  </a:lnTo>
                  <a:lnTo>
                    <a:pt x="64" y="34"/>
                  </a:lnTo>
                  <a:lnTo>
                    <a:pt x="69" y="42"/>
                  </a:lnTo>
                  <a:lnTo>
                    <a:pt x="64" y="43"/>
                  </a:lnTo>
                  <a:lnTo>
                    <a:pt x="64" y="56"/>
                  </a:lnTo>
                  <a:lnTo>
                    <a:pt x="60" y="56"/>
                  </a:lnTo>
                  <a:lnTo>
                    <a:pt x="56" y="42"/>
                  </a:lnTo>
                  <a:lnTo>
                    <a:pt x="46" y="49"/>
                  </a:lnTo>
                  <a:lnTo>
                    <a:pt x="50" y="53"/>
                  </a:lnTo>
                  <a:lnTo>
                    <a:pt x="54" y="58"/>
                  </a:lnTo>
                  <a:lnTo>
                    <a:pt x="52" y="63"/>
                  </a:lnTo>
                  <a:lnTo>
                    <a:pt x="47" y="61"/>
                  </a:lnTo>
                  <a:lnTo>
                    <a:pt x="45" y="60"/>
                  </a:lnTo>
                  <a:lnTo>
                    <a:pt x="34" y="63"/>
                  </a:lnTo>
                  <a:lnTo>
                    <a:pt x="27" y="65"/>
                  </a:lnTo>
                  <a:lnTo>
                    <a:pt x="30" y="50"/>
                  </a:lnTo>
                  <a:lnTo>
                    <a:pt x="26" y="49"/>
                  </a:lnTo>
                  <a:lnTo>
                    <a:pt x="20" y="63"/>
                  </a:lnTo>
                  <a:lnTo>
                    <a:pt x="16" y="56"/>
                  </a:lnTo>
                  <a:lnTo>
                    <a:pt x="7" y="65"/>
                  </a:lnTo>
                  <a:lnTo>
                    <a:pt x="15" y="75"/>
                  </a:lnTo>
                  <a:lnTo>
                    <a:pt x="0" y="84"/>
                  </a:lnTo>
                  <a:lnTo>
                    <a:pt x="8" y="108"/>
                  </a:lnTo>
                  <a:lnTo>
                    <a:pt x="15" y="105"/>
                  </a:lnTo>
                  <a:lnTo>
                    <a:pt x="24" y="101"/>
                  </a:lnTo>
                  <a:lnTo>
                    <a:pt x="26" y="95"/>
                  </a:lnTo>
                  <a:lnTo>
                    <a:pt x="27" y="93"/>
                  </a:lnTo>
                  <a:lnTo>
                    <a:pt x="41" y="93"/>
                  </a:lnTo>
                  <a:lnTo>
                    <a:pt x="42" y="90"/>
                  </a:lnTo>
                  <a:lnTo>
                    <a:pt x="53" y="83"/>
                  </a:lnTo>
                  <a:lnTo>
                    <a:pt x="60" y="83"/>
                  </a:lnTo>
                  <a:lnTo>
                    <a:pt x="71" y="68"/>
                  </a:lnTo>
                  <a:lnTo>
                    <a:pt x="73" y="76"/>
                  </a:lnTo>
                  <a:lnTo>
                    <a:pt x="65" y="88"/>
                  </a:lnTo>
                  <a:lnTo>
                    <a:pt x="64" y="88"/>
                  </a:lnTo>
                  <a:lnTo>
                    <a:pt x="47" y="95"/>
                  </a:lnTo>
                  <a:lnTo>
                    <a:pt x="39" y="99"/>
                  </a:lnTo>
                  <a:lnTo>
                    <a:pt x="46" y="113"/>
                  </a:lnTo>
                  <a:lnTo>
                    <a:pt x="56" y="114"/>
                  </a:lnTo>
                  <a:lnTo>
                    <a:pt x="61" y="116"/>
                  </a:lnTo>
                  <a:lnTo>
                    <a:pt x="69" y="109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332" name="Freeform 149"/>
            <p:cNvSpPr>
              <a:spLocks/>
            </p:cNvSpPr>
            <p:nvPr/>
          </p:nvSpPr>
          <p:spPr bwMode="auto">
            <a:xfrm>
              <a:off x="3990" y="1105"/>
              <a:ext cx="33" cy="34"/>
            </a:xfrm>
            <a:custGeom>
              <a:avLst/>
              <a:gdLst>
                <a:gd name="T0" fmla="*/ 0 w 33"/>
                <a:gd name="T1" fmla="*/ 34 h 34"/>
                <a:gd name="T2" fmla="*/ 1 w 33"/>
                <a:gd name="T3" fmla="*/ 34 h 34"/>
                <a:gd name="T4" fmla="*/ 12 w 33"/>
                <a:gd name="T5" fmla="*/ 34 h 34"/>
                <a:gd name="T6" fmla="*/ 23 w 33"/>
                <a:gd name="T7" fmla="*/ 30 h 34"/>
                <a:gd name="T8" fmla="*/ 29 w 33"/>
                <a:gd name="T9" fmla="*/ 27 h 34"/>
                <a:gd name="T10" fmla="*/ 33 w 33"/>
                <a:gd name="T11" fmla="*/ 20 h 34"/>
                <a:gd name="T12" fmla="*/ 33 w 33"/>
                <a:gd name="T13" fmla="*/ 19 h 34"/>
                <a:gd name="T14" fmla="*/ 16 w 33"/>
                <a:gd name="T15" fmla="*/ 0 h 34"/>
                <a:gd name="T16" fmla="*/ 5 w 33"/>
                <a:gd name="T17" fmla="*/ 23 h 34"/>
                <a:gd name="T18" fmla="*/ 1 w 33"/>
                <a:gd name="T19" fmla="*/ 32 h 34"/>
                <a:gd name="T20" fmla="*/ 0 w 33"/>
                <a:gd name="T21" fmla="*/ 32 h 34"/>
                <a:gd name="T22" fmla="*/ 0 w 33"/>
                <a:gd name="T23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3" h="34">
                  <a:moveTo>
                    <a:pt x="0" y="34"/>
                  </a:moveTo>
                  <a:lnTo>
                    <a:pt x="1" y="34"/>
                  </a:lnTo>
                  <a:lnTo>
                    <a:pt x="12" y="34"/>
                  </a:lnTo>
                  <a:lnTo>
                    <a:pt x="23" y="30"/>
                  </a:lnTo>
                  <a:lnTo>
                    <a:pt x="29" y="27"/>
                  </a:lnTo>
                  <a:lnTo>
                    <a:pt x="33" y="20"/>
                  </a:lnTo>
                  <a:lnTo>
                    <a:pt x="33" y="19"/>
                  </a:lnTo>
                  <a:lnTo>
                    <a:pt x="16" y="0"/>
                  </a:lnTo>
                  <a:lnTo>
                    <a:pt x="5" y="23"/>
                  </a:lnTo>
                  <a:lnTo>
                    <a:pt x="1" y="32"/>
                  </a:lnTo>
                  <a:lnTo>
                    <a:pt x="0" y="32"/>
                  </a:lnTo>
                  <a:lnTo>
                    <a:pt x="0" y="34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333" name="Freeform 150"/>
            <p:cNvSpPr>
              <a:spLocks/>
            </p:cNvSpPr>
            <p:nvPr/>
          </p:nvSpPr>
          <p:spPr bwMode="auto">
            <a:xfrm>
              <a:off x="4014" y="1088"/>
              <a:ext cx="36" cy="36"/>
            </a:xfrm>
            <a:custGeom>
              <a:avLst/>
              <a:gdLst>
                <a:gd name="T0" fmla="*/ 21 w 36"/>
                <a:gd name="T1" fmla="*/ 28 h 36"/>
                <a:gd name="T2" fmla="*/ 36 w 36"/>
                <a:gd name="T3" fmla="*/ 11 h 36"/>
                <a:gd name="T4" fmla="*/ 33 w 36"/>
                <a:gd name="T5" fmla="*/ 8 h 36"/>
                <a:gd name="T6" fmla="*/ 25 w 36"/>
                <a:gd name="T7" fmla="*/ 0 h 36"/>
                <a:gd name="T8" fmla="*/ 10 w 36"/>
                <a:gd name="T9" fmla="*/ 0 h 36"/>
                <a:gd name="T10" fmla="*/ 13 w 36"/>
                <a:gd name="T11" fmla="*/ 4 h 36"/>
                <a:gd name="T12" fmla="*/ 18 w 36"/>
                <a:gd name="T13" fmla="*/ 13 h 36"/>
                <a:gd name="T14" fmla="*/ 15 w 36"/>
                <a:gd name="T15" fmla="*/ 13 h 36"/>
                <a:gd name="T16" fmla="*/ 14 w 36"/>
                <a:gd name="T17" fmla="*/ 13 h 36"/>
                <a:gd name="T18" fmla="*/ 5 w 36"/>
                <a:gd name="T19" fmla="*/ 0 h 36"/>
                <a:gd name="T20" fmla="*/ 2 w 36"/>
                <a:gd name="T21" fmla="*/ 4 h 36"/>
                <a:gd name="T22" fmla="*/ 0 w 36"/>
                <a:gd name="T23" fmla="*/ 6 h 36"/>
                <a:gd name="T24" fmla="*/ 6 w 36"/>
                <a:gd name="T25" fmla="*/ 18 h 36"/>
                <a:gd name="T26" fmla="*/ 10 w 36"/>
                <a:gd name="T27" fmla="*/ 30 h 36"/>
                <a:gd name="T28" fmla="*/ 11 w 36"/>
                <a:gd name="T29" fmla="*/ 32 h 36"/>
                <a:gd name="T30" fmla="*/ 11 w 36"/>
                <a:gd name="T31" fmla="*/ 33 h 36"/>
                <a:gd name="T32" fmla="*/ 13 w 36"/>
                <a:gd name="T33" fmla="*/ 36 h 36"/>
                <a:gd name="T34" fmla="*/ 13 w 36"/>
                <a:gd name="T35" fmla="*/ 34 h 36"/>
                <a:gd name="T36" fmla="*/ 21 w 36"/>
                <a:gd name="T37" fmla="*/ 28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6" h="36">
                  <a:moveTo>
                    <a:pt x="21" y="28"/>
                  </a:moveTo>
                  <a:lnTo>
                    <a:pt x="36" y="11"/>
                  </a:lnTo>
                  <a:lnTo>
                    <a:pt x="33" y="8"/>
                  </a:lnTo>
                  <a:lnTo>
                    <a:pt x="25" y="0"/>
                  </a:lnTo>
                  <a:lnTo>
                    <a:pt x="10" y="0"/>
                  </a:lnTo>
                  <a:lnTo>
                    <a:pt x="13" y="4"/>
                  </a:lnTo>
                  <a:lnTo>
                    <a:pt x="18" y="13"/>
                  </a:lnTo>
                  <a:lnTo>
                    <a:pt x="15" y="13"/>
                  </a:lnTo>
                  <a:lnTo>
                    <a:pt x="14" y="13"/>
                  </a:lnTo>
                  <a:lnTo>
                    <a:pt x="5" y="0"/>
                  </a:lnTo>
                  <a:lnTo>
                    <a:pt x="2" y="4"/>
                  </a:lnTo>
                  <a:lnTo>
                    <a:pt x="0" y="6"/>
                  </a:lnTo>
                  <a:lnTo>
                    <a:pt x="6" y="18"/>
                  </a:lnTo>
                  <a:lnTo>
                    <a:pt x="10" y="30"/>
                  </a:lnTo>
                  <a:lnTo>
                    <a:pt x="11" y="32"/>
                  </a:lnTo>
                  <a:lnTo>
                    <a:pt x="11" y="33"/>
                  </a:lnTo>
                  <a:lnTo>
                    <a:pt x="13" y="36"/>
                  </a:lnTo>
                  <a:lnTo>
                    <a:pt x="13" y="34"/>
                  </a:lnTo>
                  <a:lnTo>
                    <a:pt x="21" y="28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334" name="Freeform 151"/>
            <p:cNvSpPr>
              <a:spLocks/>
            </p:cNvSpPr>
            <p:nvPr/>
          </p:nvSpPr>
          <p:spPr bwMode="auto">
            <a:xfrm>
              <a:off x="3855" y="985"/>
              <a:ext cx="69" cy="118"/>
            </a:xfrm>
            <a:custGeom>
              <a:avLst/>
              <a:gdLst>
                <a:gd name="T0" fmla="*/ 3 w 69"/>
                <a:gd name="T1" fmla="*/ 116 h 118"/>
                <a:gd name="T2" fmla="*/ 4 w 69"/>
                <a:gd name="T3" fmla="*/ 118 h 118"/>
                <a:gd name="T4" fmla="*/ 12 w 69"/>
                <a:gd name="T5" fmla="*/ 106 h 118"/>
                <a:gd name="T6" fmla="*/ 15 w 69"/>
                <a:gd name="T7" fmla="*/ 92 h 118"/>
                <a:gd name="T8" fmla="*/ 19 w 69"/>
                <a:gd name="T9" fmla="*/ 92 h 118"/>
                <a:gd name="T10" fmla="*/ 23 w 69"/>
                <a:gd name="T11" fmla="*/ 91 h 118"/>
                <a:gd name="T12" fmla="*/ 40 w 69"/>
                <a:gd name="T13" fmla="*/ 79 h 118"/>
                <a:gd name="T14" fmla="*/ 45 w 69"/>
                <a:gd name="T15" fmla="*/ 64 h 118"/>
                <a:gd name="T16" fmla="*/ 61 w 69"/>
                <a:gd name="T17" fmla="*/ 42 h 118"/>
                <a:gd name="T18" fmla="*/ 61 w 69"/>
                <a:gd name="T19" fmla="*/ 35 h 118"/>
                <a:gd name="T20" fmla="*/ 64 w 69"/>
                <a:gd name="T21" fmla="*/ 19 h 118"/>
                <a:gd name="T22" fmla="*/ 69 w 69"/>
                <a:gd name="T23" fmla="*/ 15 h 118"/>
                <a:gd name="T24" fmla="*/ 69 w 69"/>
                <a:gd name="T25" fmla="*/ 9 h 118"/>
                <a:gd name="T26" fmla="*/ 65 w 69"/>
                <a:gd name="T27" fmla="*/ 0 h 118"/>
                <a:gd name="T28" fmla="*/ 64 w 69"/>
                <a:gd name="T29" fmla="*/ 0 h 118"/>
                <a:gd name="T30" fmla="*/ 42 w 69"/>
                <a:gd name="T31" fmla="*/ 15 h 118"/>
                <a:gd name="T32" fmla="*/ 38 w 69"/>
                <a:gd name="T33" fmla="*/ 20 h 118"/>
                <a:gd name="T34" fmla="*/ 40 w 69"/>
                <a:gd name="T35" fmla="*/ 30 h 118"/>
                <a:gd name="T36" fmla="*/ 35 w 69"/>
                <a:gd name="T37" fmla="*/ 42 h 118"/>
                <a:gd name="T38" fmla="*/ 30 w 69"/>
                <a:gd name="T39" fmla="*/ 46 h 118"/>
                <a:gd name="T40" fmla="*/ 19 w 69"/>
                <a:gd name="T41" fmla="*/ 50 h 118"/>
                <a:gd name="T42" fmla="*/ 15 w 69"/>
                <a:gd name="T43" fmla="*/ 54 h 118"/>
                <a:gd name="T44" fmla="*/ 14 w 69"/>
                <a:gd name="T45" fmla="*/ 56 h 118"/>
                <a:gd name="T46" fmla="*/ 11 w 69"/>
                <a:gd name="T47" fmla="*/ 60 h 118"/>
                <a:gd name="T48" fmla="*/ 10 w 69"/>
                <a:gd name="T49" fmla="*/ 66 h 118"/>
                <a:gd name="T50" fmla="*/ 8 w 69"/>
                <a:gd name="T51" fmla="*/ 71 h 118"/>
                <a:gd name="T52" fmla="*/ 7 w 69"/>
                <a:gd name="T53" fmla="*/ 73 h 118"/>
                <a:gd name="T54" fmla="*/ 4 w 69"/>
                <a:gd name="T55" fmla="*/ 80 h 118"/>
                <a:gd name="T56" fmla="*/ 0 w 69"/>
                <a:gd name="T57" fmla="*/ 91 h 118"/>
                <a:gd name="T58" fmla="*/ 0 w 69"/>
                <a:gd name="T59" fmla="*/ 96 h 118"/>
                <a:gd name="T60" fmla="*/ 1 w 69"/>
                <a:gd name="T61" fmla="*/ 106 h 118"/>
                <a:gd name="T62" fmla="*/ 1 w 69"/>
                <a:gd name="T63" fmla="*/ 107 h 118"/>
                <a:gd name="T64" fmla="*/ 0 w 69"/>
                <a:gd name="T65" fmla="*/ 111 h 118"/>
                <a:gd name="T66" fmla="*/ 3 w 69"/>
                <a:gd name="T67" fmla="*/ 116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69" h="118">
                  <a:moveTo>
                    <a:pt x="3" y="116"/>
                  </a:moveTo>
                  <a:lnTo>
                    <a:pt x="4" y="118"/>
                  </a:lnTo>
                  <a:lnTo>
                    <a:pt x="12" y="106"/>
                  </a:lnTo>
                  <a:lnTo>
                    <a:pt x="15" y="92"/>
                  </a:lnTo>
                  <a:lnTo>
                    <a:pt x="19" y="92"/>
                  </a:lnTo>
                  <a:lnTo>
                    <a:pt x="23" y="91"/>
                  </a:lnTo>
                  <a:lnTo>
                    <a:pt x="40" y="79"/>
                  </a:lnTo>
                  <a:lnTo>
                    <a:pt x="45" y="64"/>
                  </a:lnTo>
                  <a:lnTo>
                    <a:pt x="61" y="42"/>
                  </a:lnTo>
                  <a:lnTo>
                    <a:pt x="61" y="35"/>
                  </a:lnTo>
                  <a:lnTo>
                    <a:pt x="64" y="19"/>
                  </a:lnTo>
                  <a:lnTo>
                    <a:pt x="69" y="15"/>
                  </a:lnTo>
                  <a:lnTo>
                    <a:pt x="69" y="9"/>
                  </a:lnTo>
                  <a:lnTo>
                    <a:pt x="65" y="0"/>
                  </a:lnTo>
                  <a:lnTo>
                    <a:pt x="64" y="0"/>
                  </a:lnTo>
                  <a:lnTo>
                    <a:pt x="42" y="15"/>
                  </a:lnTo>
                  <a:lnTo>
                    <a:pt x="38" y="20"/>
                  </a:lnTo>
                  <a:lnTo>
                    <a:pt x="40" y="30"/>
                  </a:lnTo>
                  <a:lnTo>
                    <a:pt x="35" y="42"/>
                  </a:lnTo>
                  <a:lnTo>
                    <a:pt x="30" y="46"/>
                  </a:lnTo>
                  <a:lnTo>
                    <a:pt x="19" y="50"/>
                  </a:lnTo>
                  <a:lnTo>
                    <a:pt x="15" y="54"/>
                  </a:lnTo>
                  <a:lnTo>
                    <a:pt x="14" y="56"/>
                  </a:lnTo>
                  <a:lnTo>
                    <a:pt x="11" y="60"/>
                  </a:lnTo>
                  <a:lnTo>
                    <a:pt x="10" y="66"/>
                  </a:lnTo>
                  <a:lnTo>
                    <a:pt x="8" y="71"/>
                  </a:lnTo>
                  <a:lnTo>
                    <a:pt x="7" y="73"/>
                  </a:lnTo>
                  <a:lnTo>
                    <a:pt x="4" y="80"/>
                  </a:lnTo>
                  <a:lnTo>
                    <a:pt x="0" y="91"/>
                  </a:lnTo>
                  <a:lnTo>
                    <a:pt x="0" y="96"/>
                  </a:lnTo>
                  <a:lnTo>
                    <a:pt x="1" y="106"/>
                  </a:lnTo>
                  <a:lnTo>
                    <a:pt x="1" y="107"/>
                  </a:lnTo>
                  <a:lnTo>
                    <a:pt x="0" y="111"/>
                  </a:lnTo>
                  <a:lnTo>
                    <a:pt x="3" y="116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335" name="Freeform 152"/>
            <p:cNvSpPr>
              <a:spLocks/>
            </p:cNvSpPr>
            <p:nvPr/>
          </p:nvSpPr>
          <p:spPr bwMode="auto">
            <a:xfrm>
              <a:off x="3934" y="1071"/>
              <a:ext cx="37" cy="30"/>
            </a:xfrm>
            <a:custGeom>
              <a:avLst/>
              <a:gdLst>
                <a:gd name="T0" fmla="*/ 15 w 37"/>
                <a:gd name="T1" fmla="*/ 24 h 30"/>
                <a:gd name="T2" fmla="*/ 19 w 37"/>
                <a:gd name="T3" fmla="*/ 28 h 30"/>
                <a:gd name="T4" fmla="*/ 20 w 37"/>
                <a:gd name="T5" fmla="*/ 28 h 30"/>
                <a:gd name="T6" fmla="*/ 22 w 37"/>
                <a:gd name="T7" fmla="*/ 28 h 30"/>
                <a:gd name="T8" fmla="*/ 29 w 37"/>
                <a:gd name="T9" fmla="*/ 30 h 30"/>
                <a:gd name="T10" fmla="*/ 37 w 37"/>
                <a:gd name="T11" fmla="*/ 25 h 30"/>
                <a:gd name="T12" fmla="*/ 35 w 37"/>
                <a:gd name="T13" fmla="*/ 21 h 30"/>
                <a:gd name="T14" fmla="*/ 35 w 37"/>
                <a:gd name="T15" fmla="*/ 16 h 30"/>
                <a:gd name="T16" fmla="*/ 35 w 37"/>
                <a:gd name="T17" fmla="*/ 15 h 30"/>
                <a:gd name="T18" fmla="*/ 33 w 37"/>
                <a:gd name="T19" fmla="*/ 6 h 30"/>
                <a:gd name="T20" fmla="*/ 27 w 37"/>
                <a:gd name="T21" fmla="*/ 10 h 30"/>
                <a:gd name="T22" fmla="*/ 16 w 37"/>
                <a:gd name="T23" fmla="*/ 6 h 30"/>
                <a:gd name="T24" fmla="*/ 11 w 37"/>
                <a:gd name="T25" fmla="*/ 2 h 30"/>
                <a:gd name="T26" fmla="*/ 5 w 37"/>
                <a:gd name="T27" fmla="*/ 1 h 30"/>
                <a:gd name="T28" fmla="*/ 3 w 37"/>
                <a:gd name="T29" fmla="*/ 0 h 30"/>
                <a:gd name="T30" fmla="*/ 0 w 37"/>
                <a:gd name="T31" fmla="*/ 9 h 30"/>
                <a:gd name="T32" fmla="*/ 5 w 37"/>
                <a:gd name="T33" fmla="*/ 15 h 30"/>
                <a:gd name="T34" fmla="*/ 8 w 37"/>
                <a:gd name="T35" fmla="*/ 16 h 30"/>
                <a:gd name="T36" fmla="*/ 10 w 37"/>
                <a:gd name="T37" fmla="*/ 17 h 30"/>
                <a:gd name="T38" fmla="*/ 11 w 37"/>
                <a:gd name="T39" fmla="*/ 19 h 30"/>
                <a:gd name="T40" fmla="*/ 12 w 37"/>
                <a:gd name="T41" fmla="*/ 20 h 30"/>
                <a:gd name="T42" fmla="*/ 15 w 37"/>
                <a:gd name="T43" fmla="*/ 24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7" h="30">
                  <a:moveTo>
                    <a:pt x="15" y="24"/>
                  </a:moveTo>
                  <a:lnTo>
                    <a:pt x="19" y="28"/>
                  </a:lnTo>
                  <a:lnTo>
                    <a:pt x="20" y="28"/>
                  </a:lnTo>
                  <a:lnTo>
                    <a:pt x="22" y="28"/>
                  </a:lnTo>
                  <a:lnTo>
                    <a:pt x="29" y="30"/>
                  </a:lnTo>
                  <a:lnTo>
                    <a:pt x="37" y="25"/>
                  </a:lnTo>
                  <a:lnTo>
                    <a:pt x="35" y="21"/>
                  </a:lnTo>
                  <a:lnTo>
                    <a:pt x="35" y="16"/>
                  </a:lnTo>
                  <a:lnTo>
                    <a:pt x="35" y="15"/>
                  </a:lnTo>
                  <a:lnTo>
                    <a:pt x="33" y="6"/>
                  </a:lnTo>
                  <a:lnTo>
                    <a:pt x="27" y="10"/>
                  </a:lnTo>
                  <a:lnTo>
                    <a:pt x="16" y="6"/>
                  </a:lnTo>
                  <a:lnTo>
                    <a:pt x="11" y="2"/>
                  </a:lnTo>
                  <a:lnTo>
                    <a:pt x="5" y="1"/>
                  </a:lnTo>
                  <a:lnTo>
                    <a:pt x="3" y="0"/>
                  </a:lnTo>
                  <a:lnTo>
                    <a:pt x="0" y="9"/>
                  </a:lnTo>
                  <a:lnTo>
                    <a:pt x="5" y="15"/>
                  </a:lnTo>
                  <a:lnTo>
                    <a:pt x="8" y="16"/>
                  </a:lnTo>
                  <a:lnTo>
                    <a:pt x="10" y="17"/>
                  </a:lnTo>
                  <a:lnTo>
                    <a:pt x="11" y="19"/>
                  </a:lnTo>
                  <a:lnTo>
                    <a:pt x="12" y="20"/>
                  </a:lnTo>
                  <a:lnTo>
                    <a:pt x="15" y="24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336" name="Freeform 153"/>
            <p:cNvSpPr>
              <a:spLocks/>
            </p:cNvSpPr>
            <p:nvPr/>
          </p:nvSpPr>
          <p:spPr bwMode="auto">
            <a:xfrm>
              <a:off x="3971" y="1076"/>
              <a:ext cx="11" cy="12"/>
            </a:xfrm>
            <a:custGeom>
              <a:avLst/>
              <a:gdLst>
                <a:gd name="T0" fmla="*/ 4 w 11"/>
                <a:gd name="T1" fmla="*/ 12 h 12"/>
                <a:gd name="T2" fmla="*/ 11 w 11"/>
                <a:gd name="T3" fmla="*/ 7 h 12"/>
                <a:gd name="T4" fmla="*/ 8 w 11"/>
                <a:gd name="T5" fmla="*/ 0 h 12"/>
                <a:gd name="T6" fmla="*/ 0 w 11"/>
                <a:gd name="T7" fmla="*/ 4 h 12"/>
                <a:gd name="T8" fmla="*/ 4 w 11"/>
                <a:gd name="T9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2">
                  <a:moveTo>
                    <a:pt x="4" y="12"/>
                  </a:moveTo>
                  <a:lnTo>
                    <a:pt x="11" y="7"/>
                  </a:lnTo>
                  <a:lnTo>
                    <a:pt x="8" y="0"/>
                  </a:lnTo>
                  <a:lnTo>
                    <a:pt x="0" y="4"/>
                  </a:lnTo>
                  <a:lnTo>
                    <a:pt x="4" y="12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337" name="Freeform 154"/>
            <p:cNvSpPr>
              <a:spLocks/>
            </p:cNvSpPr>
            <p:nvPr/>
          </p:nvSpPr>
          <p:spPr bwMode="auto">
            <a:xfrm>
              <a:off x="3950" y="1058"/>
              <a:ext cx="14" cy="14"/>
            </a:xfrm>
            <a:custGeom>
              <a:avLst/>
              <a:gdLst>
                <a:gd name="T0" fmla="*/ 14 w 14"/>
                <a:gd name="T1" fmla="*/ 14 h 14"/>
                <a:gd name="T2" fmla="*/ 13 w 14"/>
                <a:gd name="T3" fmla="*/ 13 h 14"/>
                <a:gd name="T4" fmla="*/ 13 w 14"/>
                <a:gd name="T5" fmla="*/ 10 h 14"/>
                <a:gd name="T6" fmla="*/ 10 w 14"/>
                <a:gd name="T7" fmla="*/ 8 h 14"/>
                <a:gd name="T8" fmla="*/ 10 w 14"/>
                <a:gd name="T9" fmla="*/ 7 h 14"/>
                <a:gd name="T10" fmla="*/ 11 w 14"/>
                <a:gd name="T11" fmla="*/ 4 h 14"/>
                <a:gd name="T12" fmla="*/ 11 w 14"/>
                <a:gd name="T13" fmla="*/ 0 h 14"/>
                <a:gd name="T14" fmla="*/ 4 w 14"/>
                <a:gd name="T15" fmla="*/ 6 h 14"/>
                <a:gd name="T16" fmla="*/ 0 w 14"/>
                <a:gd name="T17" fmla="*/ 13 h 14"/>
                <a:gd name="T18" fmla="*/ 2 w 14"/>
                <a:gd name="T19" fmla="*/ 13 h 14"/>
                <a:gd name="T20" fmla="*/ 13 w 14"/>
                <a:gd name="T21" fmla="*/ 14 h 14"/>
                <a:gd name="T22" fmla="*/ 14 w 14"/>
                <a:gd name="T23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4" h="14">
                  <a:moveTo>
                    <a:pt x="14" y="14"/>
                  </a:moveTo>
                  <a:lnTo>
                    <a:pt x="13" y="13"/>
                  </a:lnTo>
                  <a:lnTo>
                    <a:pt x="13" y="10"/>
                  </a:lnTo>
                  <a:lnTo>
                    <a:pt x="10" y="8"/>
                  </a:lnTo>
                  <a:lnTo>
                    <a:pt x="10" y="7"/>
                  </a:lnTo>
                  <a:lnTo>
                    <a:pt x="11" y="4"/>
                  </a:lnTo>
                  <a:lnTo>
                    <a:pt x="11" y="0"/>
                  </a:lnTo>
                  <a:lnTo>
                    <a:pt x="4" y="6"/>
                  </a:lnTo>
                  <a:lnTo>
                    <a:pt x="0" y="13"/>
                  </a:lnTo>
                  <a:lnTo>
                    <a:pt x="2" y="13"/>
                  </a:lnTo>
                  <a:lnTo>
                    <a:pt x="13" y="14"/>
                  </a:lnTo>
                  <a:lnTo>
                    <a:pt x="14" y="14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338" name="Freeform 155"/>
            <p:cNvSpPr>
              <a:spLocks/>
            </p:cNvSpPr>
            <p:nvPr/>
          </p:nvSpPr>
          <p:spPr bwMode="auto">
            <a:xfrm>
              <a:off x="4036" y="1041"/>
              <a:ext cx="19" cy="28"/>
            </a:xfrm>
            <a:custGeom>
              <a:avLst/>
              <a:gdLst>
                <a:gd name="T0" fmla="*/ 17 w 19"/>
                <a:gd name="T1" fmla="*/ 10 h 28"/>
                <a:gd name="T2" fmla="*/ 19 w 19"/>
                <a:gd name="T3" fmla="*/ 2 h 28"/>
                <a:gd name="T4" fmla="*/ 17 w 19"/>
                <a:gd name="T5" fmla="*/ 0 h 28"/>
                <a:gd name="T6" fmla="*/ 2 w 19"/>
                <a:gd name="T7" fmla="*/ 6 h 28"/>
                <a:gd name="T8" fmla="*/ 0 w 19"/>
                <a:gd name="T9" fmla="*/ 27 h 28"/>
                <a:gd name="T10" fmla="*/ 4 w 19"/>
                <a:gd name="T11" fmla="*/ 28 h 28"/>
                <a:gd name="T12" fmla="*/ 6 w 19"/>
                <a:gd name="T13" fmla="*/ 28 h 28"/>
                <a:gd name="T14" fmla="*/ 17 w 19"/>
                <a:gd name="T15" fmla="*/ 1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" h="28">
                  <a:moveTo>
                    <a:pt x="17" y="10"/>
                  </a:moveTo>
                  <a:lnTo>
                    <a:pt x="19" y="2"/>
                  </a:lnTo>
                  <a:lnTo>
                    <a:pt x="17" y="0"/>
                  </a:lnTo>
                  <a:lnTo>
                    <a:pt x="2" y="6"/>
                  </a:lnTo>
                  <a:lnTo>
                    <a:pt x="0" y="27"/>
                  </a:lnTo>
                  <a:lnTo>
                    <a:pt x="4" y="28"/>
                  </a:lnTo>
                  <a:lnTo>
                    <a:pt x="6" y="28"/>
                  </a:lnTo>
                  <a:lnTo>
                    <a:pt x="17" y="1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339" name="Freeform 156"/>
            <p:cNvSpPr>
              <a:spLocks/>
            </p:cNvSpPr>
            <p:nvPr/>
          </p:nvSpPr>
          <p:spPr bwMode="auto">
            <a:xfrm>
              <a:off x="3983" y="907"/>
              <a:ext cx="119" cy="158"/>
            </a:xfrm>
            <a:custGeom>
              <a:avLst/>
              <a:gdLst>
                <a:gd name="T0" fmla="*/ 14 w 119"/>
                <a:gd name="T1" fmla="*/ 142 h 158"/>
                <a:gd name="T2" fmla="*/ 36 w 119"/>
                <a:gd name="T3" fmla="*/ 155 h 158"/>
                <a:gd name="T4" fmla="*/ 38 w 119"/>
                <a:gd name="T5" fmla="*/ 136 h 158"/>
                <a:gd name="T6" fmla="*/ 59 w 119"/>
                <a:gd name="T7" fmla="*/ 108 h 158"/>
                <a:gd name="T8" fmla="*/ 70 w 119"/>
                <a:gd name="T9" fmla="*/ 108 h 158"/>
                <a:gd name="T10" fmla="*/ 87 w 119"/>
                <a:gd name="T11" fmla="*/ 114 h 158"/>
                <a:gd name="T12" fmla="*/ 112 w 119"/>
                <a:gd name="T13" fmla="*/ 106 h 158"/>
                <a:gd name="T14" fmla="*/ 105 w 119"/>
                <a:gd name="T15" fmla="*/ 86 h 158"/>
                <a:gd name="T16" fmla="*/ 105 w 119"/>
                <a:gd name="T17" fmla="*/ 67 h 158"/>
                <a:gd name="T18" fmla="*/ 119 w 119"/>
                <a:gd name="T19" fmla="*/ 60 h 158"/>
                <a:gd name="T20" fmla="*/ 115 w 119"/>
                <a:gd name="T21" fmla="*/ 44 h 158"/>
                <a:gd name="T22" fmla="*/ 104 w 119"/>
                <a:gd name="T23" fmla="*/ 45 h 158"/>
                <a:gd name="T24" fmla="*/ 112 w 119"/>
                <a:gd name="T25" fmla="*/ 29 h 158"/>
                <a:gd name="T26" fmla="*/ 91 w 119"/>
                <a:gd name="T27" fmla="*/ 35 h 158"/>
                <a:gd name="T28" fmla="*/ 97 w 119"/>
                <a:gd name="T29" fmla="*/ 11 h 158"/>
                <a:gd name="T30" fmla="*/ 76 w 119"/>
                <a:gd name="T31" fmla="*/ 24 h 158"/>
                <a:gd name="T32" fmla="*/ 70 w 119"/>
                <a:gd name="T33" fmla="*/ 8 h 158"/>
                <a:gd name="T34" fmla="*/ 56 w 119"/>
                <a:gd name="T35" fmla="*/ 12 h 158"/>
                <a:gd name="T36" fmla="*/ 70 w 119"/>
                <a:gd name="T37" fmla="*/ 30 h 158"/>
                <a:gd name="T38" fmla="*/ 56 w 119"/>
                <a:gd name="T39" fmla="*/ 20 h 158"/>
                <a:gd name="T40" fmla="*/ 51 w 119"/>
                <a:gd name="T41" fmla="*/ 30 h 158"/>
                <a:gd name="T42" fmla="*/ 37 w 119"/>
                <a:gd name="T43" fmla="*/ 26 h 158"/>
                <a:gd name="T44" fmla="*/ 42 w 119"/>
                <a:gd name="T45" fmla="*/ 42 h 158"/>
                <a:gd name="T46" fmla="*/ 57 w 119"/>
                <a:gd name="T47" fmla="*/ 41 h 158"/>
                <a:gd name="T48" fmla="*/ 64 w 119"/>
                <a:gd name="T49" fmla="*/ 44 h 158"/>
                <a:gd name="T50" fmla="*/ 60 w 119"/>
                <a:gd name="T51" fmla="*/ 46 h 158"/>
                <a:gd name="T52" fmla="*/ 45 w 119"/>
                <a:gd name="T53" fmla="*/ 53 h 158"/>
                <a:gd name="T54" fmla="*/ 46 w 119"/>
                <a:gd name="T55" fmla="*/ 57 h 158"/>
                <a:gd name="T56" fmla="*/ 42 w 119"/>
                <a:gd name="T57" fmla="*/ 52 h 158"/>
                <a:gd name="T58" fmla="*/ 31 w 119"/>
                <a:gd name="T59" fmla="*/ 50 h 158"/>
                <a:gd name="T60" fmla="*/ 16 w 119"/>
                <a:gd name="T61" fmla="*/ 56 h 158"/>
                <a:gd name="T62" fmla="*/ 14 w 119"/>
                <a:gd name="T63" fmla="*/ 64 h 158"/>
                <a:gd name="T64" fmla="*/ 26 w 119"/>
                <a:gd name="T65" fmla="*/ 61 h 158"/>
                <a:gd name="T66" fmla="*/ 27 w 119"/>
                <a:gd name="T67" fmla="*/ 65 h 158"/>
                <a:gd name="T68" fmla="*/ 22 w 119"/>
                <a:gd name="T69" fmla="*/ 67 h 158"/>
                <a:gd name="T70" fmla="*/ 30 w 119"/>
                <a:gd name="T71" fmla="*/ 74 h 158"/>
                <a:gd name="T72" fmla="*/ 19 w 119"/>
                <a:gd name="T73" fmla="*/ 74 h 158"/>
                <a:gd name="T74" fmla="*/ 18 w 119"/>
                <a:gd name="T75" fmla="*/ 89 h 158"/>
                <a:gd name="T76" fmla="*/ 27 w 119"/>
                <a:gd name="T77" fmla="*/ 86 h 158"/>
                <a:gd name="T78" fmla="*/ 37 w 119"/>
                <a:gd name="T79" fmla="*/ 86 h 158"/>
                <a:gd name="T80" fmla="*/ 31 w 119"/>
                <a:gd name="T81" fmla="*/ 98 h 158"/>
                <a:gd name="T82" fmla="*/ 29 w 119"/>
                <a:gd name="T83" fmla="*/ 99 h 158"/>
                <a:gd name="T84" fmla="*/ 8 w 119"/>
                <a:gd name="T85" fmla="*/ 99 h 158"/>
                <a:gd name="T86" fmla="*/ 14 w 119"/>
                <a:gd name="T87" fmla="*/ 108 h 158"/>
                <a:gd name="T88" fmla="*/ 25 w 119"/>
                <a:gd name="T89" fmla="*/ 121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19" h="158">
                  <a:moveTo>
                    <a:pt x="0" y="128"/>
                  </a:moveTo>
                  <a:lnTo>
                    <a:pt x="1" y="144"/>
                  </a:lnTo>
                  <a:lnTo>
                    <a:pt x="14" y="142"/>
                  </a:lnTo>
                  <a:lnTo>
                    <a:pt x="25" y="139"/>
                  </a:lnTo>
                  <a:lnTo>
                    <a:pt x="25" y="158"/>
                  </a:lnTo>
                  <a:lnTo>
                    <a:pt x="36" y="155"/>
                  </a:lnTo>
                  <a:lnTo>
                    <a:pt x="41" y="153"/>
                  </a:lnTo>
                  <a:lnTo>
                    <a:pt x="38" y="138"/>
                  </a:lnTo>
                  <a:lnTo>
                    <a:pt x="38" y="136"/>
                  </a:lnTo>
                  <a:lnTo>
                    <a:pt x="57" y="117"/>
                  </a:lnTo>
                  <a:lnTo>
                    <a:pt x="59" y="112"/>
                  </a:lnTo>
                  <a:lnTo>
                    <a:pt x="59" y="108"/>
                  </a:lnTo>
                  <a:lnTo>
                    <a:pt x="59" y="106"/>
                  </a:lnTo>
                  <a:lnTo>
                    <a:pt x="70" y="104"/>
                  </a:lnTo>
                  <a:lnTo>
                    <a:pt x="70" y="108"/>
                  </a:lnTo>
                  <a:lnTo>
                    <a:pt x="65" y="120"/>
                  </a:lnTo>
                  <a:lnTo>
                    <a:pt x="70" y="119"/>
                  </a:lnTo>
                  <a:lnTo>
                    <a:pt x="87" y="114"/>
                  </a:lnTo>
                  <a:lnTo>
                    <a:pt x="95" y="117"/>
                  </a:lnTo>
                  <a:lnTo>
                    <a:pt x="100" y="116"/>
                  </a:lnTo>
                  <a:lnTo>
                    <a:pt x="112" y="106"/>
                  </a:lnTo>
                  <a:lnTo>
                    <a:pt x="101" y="98"/>
                  </a:lnTo>
                  <a:lnTo>
                    <a:pt x="106" y="91"/>
                  </a:lnTo>
                  <a:lnTo>
                    <a:pt x="105" y="86"/>
                  </a:lnTo>
                  <a:lnTo>
                    <a:pt x="101" y="75"/>
                  </a:lnTo>
                  <a:lnTo>
                    <a:pt x="100" y="72"/>
                  </a:lnTo>
                  <a:lnTo>
                    <a:pt x="105" y="67"/>
                  </a:lnTo>
                  <a:lnTo>
                    <a:pt x="113" y="64"/>
                  </a:lnTo>
                  <a:lnTo>
                    <a:pt x="117" y="61"/>
                  </a:lnTo>
                  <a:lnTo>
                    <a:pt x="119" y="60"/>
                  </a:lnTo>
                  <a:lnTo>
                    <a:pt x="117" y="59"/>
                  </a:lnTo>
                  <a:lnTo>
                    <a:pt x="116" y="57"/>
                  </a:lnTo>
                  <a:lnTo>
                    <a:pt x="115" y="44"/>
                  </a:lnTo>
                  <a:lnTo>
                    <a:pt x="112" y="39"/>
                  </a:lnTo>
                  <a:lnTo>
                    <a:pt x="106" y="48"/>
                  </a:lnTo>
                  <a:lnTo>
                    <a:pt x="104" y="45"/>
                  </a:lnTo>
                  <a:lnTo>
                    <a:pt x="108" y="35"/>
                  </a:lnTo>
                  <a:lnTo>
                    <a:pt x="109" y="34"/>
                  </a:lnTo>
                  <a:lnTo>
                    <a:pt x="112" y="29"/>
                  </a:lnTo>
                  <a:lnTo>
                    <a:pt x="105" y="24"/>
                  </a:lnTo>
                  <a:lnTo>
                    <a:pt x="97" y="37"/>
                  </a:lnTo>
                  <a:lnTo>
                    <a:pt x="91" y="35"/>
                  </a:lnTo>
                  <a:lnTo>
                    <a:pt x="95" y="24"/>
                  </a:lnTo>
                  <a:lnTo>
                    <a:pt x="100" y="12"/>
                  </a:lnTo>
                  <a:lnTo>
                    <a:pt x="97" y="11"/>
                  </a:lnTo>
                  <a:lnTo>
                    <a:pt x="91" y="11"/>
                  </a:lnTo>
                  <a:lnTo>
                    <a:pt x="75" y="0"/>
                  </a:lnTo>
                  <a:lnTo>
                    <a:pt x="76" y="24"/>
                  </a:lnTo>
                  <a:lnTo>
                    <a:pt x="72" y="20"/>
                  </a:lnTo>
                  <a:lnTo>
                    <a:pt x="71" y="9"/>
                  </a:lnTo>
                  <a:lnTo>
                    <a:pt x="70" y="8"/>
                  </a:lnTo>
                  <a:lnTo>
                    <a:pt x="63" y="4"/>
                  </a:lnTo>
                  <a:lnTo>
                    <a:pt x="61" y="4"/>
                  </a:lnTo>
                  <a:lnTo>
                    <a:pt x="56" y="12"/>
                  </a:lnTo>
                  <a:lnTo>
                    <a:pt x="70" y="29"/>
                  </a:lnTo>
                  <a:lnTo>
                    <a:pt x="71" y="30"/>
                  </a:lnTo>
                  <a:lnTo>
                    <a:pt x="70" y="30"/>
                  </a:lnTo>
                  <a:lnTo>
                    <a:pt x="65" y="30"/>
                  </a:lnTo>
                  <a:lnTo>
                    <a:pt x="63" y="26"/>
                  </a:lnTo>
                  <a:lnTo>
                    <a:pt x="56" y="20"/>
                  </a:lnTo>
                  <a:lnTo>
                    <a:pt x="48" y="16"/>
                  </a:lnTo>
                  <a:lnTo>
                    <a:pt x="46" y="20"/>
                  </a:lnTo>
                  <a:lnTo>
                    <a:pt x="51" y="30"/>
                  </a:lnTo>
                  <a:lnTo>
                    <a:pt x="46" y="34"/>
                  </a:lnTo>
                  <a:lnTo>
                    <a:pt x="40" y="29"/>
                  </a:lnTo>
                  <a:lnTo>
                    <a:pt x="37" y="26"/>
                  </a:lnTo>
                  <a:lnTo>
                    <a:pt x="38" y="33"/>
                  </a:lnTo>
                  <a:lnTo>
                    <a:pt x="40" y="39"/>
                  </a:lnTo>
                  <a:lnTo>
                    <a:pt x="42" y="42"/>
                  </a:lnTo>
                  <a:lnTo>
                    <a:pt x="49" y="44"/>
                  </a:lnTo>
                  <a:lnTo>
                    <a:pt x="53" y="44"/>
                  </a:lnTo>
                  <a:lnTo>
                    <a:pt x="57" y="41"/>
                  </a:lnTo>
                  <a:lnTo>
                    <a:pt x="59" y="41"/>
                  </a:lnTo>
                  <a:lnTo>
                    <a:pt x="60" y="41"/>
                  </a:lnTo>
                  <a:lnTo>
                    <a:pt x="64" y="44"/>
                  </a:lnTo>
                  <a:lnTo>
                    <a:pt x="64" y="48"/>
                  </a:lnTo>
                  <a:lnTo>
                    <a:pt x="61" y="46"/>
                  </a:lnTo>
                  <a:lnTo>
                    <a:pt x="60" y="46"/>
                  </a:lnTo>
                  <a:lnTo>
                    <a:pt x="49" y="49"/>
                  </a:lnTo>
                  <a:lnTo>
                    <a:pt x="45" y="52"/>
                  </a:lnTo>
                  <a:lnTo>
                    <a:pt x="45" y="53"/>
                  </a:lnTo>
                  <a:lnTo>
                    <a:pt x="56" y="56"/>
                  </a:lnTo>
                  <a:lnTo>
                    <a:pt x="55" y="63"/>
                  </a:lnTo>
                  <a:lnTo>
                    <a:pt x="46" y="57"/>
                  </a:lnTo>
                  <a:lnTo>
                    <a:pt x="45" y="56"/>
                  </a:lnTo>
                  <a:lnTo>
                    <a:pt x="42" y="54"/>
                  </a:lnTo>
                  <a:lnTo>
                    <a:pt x="42" y="52"/>
                  </a:lnTo>
                  <a:lnTo>
                    <a:pt x="42" y="50"/>
                  </a:lnTo>
                  <a:lnTo>
                    <a:pt x="38" y="49"/>
                  </a:lnTo>
                  <a:lnTo>
                    <a:pt x="31" y="50"/>
                  </a:lnTo>
                  <a:lnTo>
                    <a:pt x="29" y="54"/>
                  </a:lnTo>
                  <a:lnTo>
                    <a:pt x="26" y="57"/>
                  </a:lnTo>
                  <a:lnTo>
                    <a:pt x="16" y="56"/>
                  </a:lnTo>
                  <a:lnTo>
                    <a:pt x="11" y="54"/>
                  </a:lnTo>
                  <a:lnTo>
                    <a:pt x="6" y="65"/>
                  </a:lnTo>
                  <a:lnTo>
                    <a:pt x="14" y="64"/>
                  </a:lnTo>
                  <a:lnTo>
                    <a:pt x="16" y="64"/>
                  </a:lnTo>
                  <a:lnTo>
                    <a:pt x="21" y="60"/>
                  </a:lnTo>
                  <a:lnTo>
                    <a:pt x="26" y="61"/>
                  </a:lnTo>
                  <a:lnTo>
                    <a:pt x="31" y="63"/>
                  </a:lnTo>
                  <a:lnTo>
                    <a:pt x="30" y="65"/>
                  </a:lnTo>
                  <a:lnTo>
                    <a:pt x="27" y="65"/>
                  </a:lnTo>
                  <a:lnTo>
                    <a:pt x="23" y="65"/>
                  </a:lnTo>
                  <a:lnTo>
                    <a:pt x="22" y="65"/>
                  </a:lnTo>
                  <a:lnTo>
                    <a:pt x="22" y="67"/>
                  </a:lnTo>
                  <a:lnTo>
                    <a:pt x="26" y="69"/>
                  </a:lnTo>
                  <a:lnTo>
                    <a:pt x="27" y="71"/>
                  </a:lnTo>
                  <a:lnTo>
                    <a:pt x="30" y="74"/>
                  </a:lnTo>
                  <a:lnTo>
                    <a:pt x="30" y="78"/>
                  </a:lnTo>
                  <a:lnTo>
                    <a:pt x="23" y="74"/>
                  </a:lnTo>
                  <a:lnTo>
                    <a:pt x="19" y="74"/>
                  </a:lnTo>
                  <a:lnTo>
                    <a:pt x="8" y="78"/>
                  </a:lnTo>
                  <a:lnTo>
                    <a:pt x="15" y="87"/>
                  </a:lnTo>
                  <a:lnTo>
                    <a:pt x="18" y="89"/>
                  </a:lnTo>
                  <a:lnTo>
                    <a:pt x="22" y="90"/>
                  </a:lnTo>
                  <a:lnTo>
                    <a:pt x="25" y="91"/>
                  </a:lnTo>
                  <a:lnTo>
                    <a:pt x="27" y="86"/>
                  </a:lnTo>
                  <a:lnTo>
                    <a:pt x="29" y="84"/>
                  </a:lnTo>
                  <a:lnTo>
                    <a:pt x="34" y="83"/>
                  </a:lnTo>
                  <a:lnTo>
                    <a:pt x="37" y="86"/>
                  </a:lnTo>
                  <a:lnTo>
                    <a:pt x="30" y="91"/>
                  </a:lnTo>
                  <a:lnTo>
                    <a:pt x="31" y="97"/>
                  </a:lnTo>
                  <a:lnTo>
                    <a:pt x="31" y="98"/>
                  </a:lnTo>
                  <a:lnTo>
                    <a:pt x="33" y="98"/>
                  </a:lnTo>
                  <a:lnTo>
                    <a:pt x="31" y="98"/>
                  </a:lnTo>
                  <a:lnTo>
                    <a:pt x="29" y="99"/>
                  </a:lnTo>
                  <a:lnTo>
                    <a:pt x="27" y="101"/>
                  </a:lnTo>
                  <a:lnTo>
                    <a:pt x="19" y="97"/>
                  </a:lnTo>
                  <a:lnTo>
                    <a:pt x="8" y="99"/>
                  </a:lnTo>
                  <a:lnTo>
                    <a:pt x="8" y="104"/>
                  </a:lnTo>
                  <a:lnTo>
                    <a:pt x="8" y="105"/>
                  </a:lnTo>
                  <a:lnTo>
                    <a:pt x="14" y="108"/>
                  </a:lnTo>
                  <a:lnTo>
                    <a:pt x="25" y="110"/>
                  </a:lnTo>
                  <a:lnTo>
                    <a:pt x="25" y="114"/>
                  </a:lnTo>
                  <a:lnTo>
                    <a:pt x="25" y="121"/>
                  </a:lnTo>
                  <a:lnTo>
                    <a:pt x="19" y="124"/>
                  </a:lnTo>
                  <a:lnTo>
                    <a:pt x="0" y="128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340" name="Freeform 157"/>
            <p:cNvSpPr>
              <a:spLocks/>
            </p:cNvSpPr>
            <p:nvPr/>
          </p:nvSpPr>
          <p:spPr bwMode="auto">
            <a:xfrm>
              <a:off x="4091" y="829"/>
              <a:ext cx="94" cy="97"/>
            </a:xfrm>
            <a:custGeom>
              <a:avLst/>
              <a:gdLst>
                <a:gd name="T0" fmla="*/ 34 w 94"/>
                <a:gd name="T1" fmla="*/ 90 h 97"/>
                <a:gd name="T2" fmla="*/ 46 w 94"/>
                <a:gd name="T3" fmla="*/ 86 h 97"/>
                <a:gd name="T4" fmla="*/ 67 w 94"/>
                <a:gd name="T5" fmla="*/ 79 h 97"/>
                <a:gd name="T6" fmla="*/ 68 w 94"/>
                <a:gd name="T7" fmla="*/ 77 h 97"/>
                <a:gd name="T8" fmla="*/ 69 w 94"/>
                <a:gd name="T9" fmla="*/ 75 h 97"/>
                <a:gd name="T10" fmla="*/ 72 w 94"/>
                <a:gd name="T11" fmla="*/ 70 h 97"/>
                <a:gd name="T12" fmla="*/ 72 w 94"/>
                <a:gd name="T13" fmla="*/ 68 h 97"/>
                <a:gd name="T14" fmla="*/ 65 w 94"/>
                <a:gd name="T15" fmla="*/ 62 h 97"/>
                <a:gd name="T16" fmla="*/ 69 w 94"/>
                <a:gd name="T17" fmla="*/ 53 h 97"/>
                <a:gd name="T18" fmla="*/ 77 w 94"/>
                <a:gd name="T19" fmla="*/ 42 h 97"/>
                <a:gd name="T20" fmla="*/ 94 w 94"/>
                <a:gd name="T21" fmla="*/ 27 h 97"/>
                <a:gd name="T22" fmla="*/ 92 w 94"/>
                <a:gd name="T23" fmla="*/ 27 h 97"/>
                <a:gd name="T24" fmla="*/ 88 w 94"/>
                <a:gd name="T25" fmla="*/ 19 h 97"/>
                <a:gd name="T26" fmla="*/ 86 w 94"/>
                <a:gd name="T27" fmla="*/ 15 h 97"/>
                <a:gd name="T28" fmla="*/ 69 w 94"/>
                <a:gd name="T29" fmla="*/ 11 h 97"/>
                <a:gd name="T30" fmla="*/ 67 w 94"/>
                <a:gd name="T31" fmla="*/ 0 h 97"/>
                <a:gd name="T32" fmla="*/ 56 w 94"/>
                <a:gd name="T33" fmla="*/ 3 h 97"/>
                <a:gd name="T34" fmla="*/ 56 w 94"/>
                <a:gd name="T35" fmla="*/ 10 h 97"/>
                <a:gd name="T36" fmla="*/ 62 w 94"/>
                <a:gd name="T37" fmla="*/ 17 h 97"/>
                <a:gd name="T38" fmla="*/ 62 w 94"/>
                <a:gd name="T39" fmla="*/ 27 h 97"/>
                <a:gd name="T40" fmla="*/ 60 w 94"/>
                <a:gd name="T41" fmla="*/ 47 h 97"/>
                <a:gd name="T42" fmla="*/ 54 w 94"/>
                <a:gd name="T43" fmla="*/ 25 h 97"/>
                <a:gd name="T44" fmla="*/ 54 w 94"/>
                <a:gd name="T45" fmla="*/ 22 h 97"/>
                <a:gd name="T46" fmla="*/ 47 w 94"/>
                <a:gd name="T47" fmla="*/ 22 h 97"/>
                <a:gd name="T48" fmla="*/ 43 w 94"/>
                <a:gd name="T49" fmla="*/ 27 h 97"/>
                <a:gd name="T50" fmla="*/ 28 w 94"/>
                <a:gd name="T51" fmla="*/ 26 h 97"/>
                <a:gd name="T52" fmla="*/ 28 w 94"/>
                <a:gd name="T53" fmla="*/ 40 h 97"/>
                <a:gd name="T54" fmla="*/ 49 w 94"/>
                <a:gd name="T55" fmla="*/ 40 h 97"/>
                <a:gd name="T56" fmla="*/ 49 w 94"/>
                <a:gd name="T57" fmla="*/ 41 h 97"/>
                <a:gd name="T58" fmla="*/ 49 w 94"/>
                <a:gd name="T59" fmla="*/ 48 h 97"/>
                <a:gd name="T60" fmla="*/ 17 w 94"/>
                <a:gd name="T61" fmla="*/ 49 h 97"/>
                <a:gd name="T62" fmla="*/ 17 w 94"/>
                <a:gd name="T63" fmla="*/ 60 h 97"/>
                <a:gd name="T64" fmla="*/ 30 w 94"/>
                <a:gd name="T65" fmla="*/ 66 h 97"/>
                <a:gd name="T66" fmla="*/ 31 w 94"/>
                <a:gd name="T67" fmla="*/ 67 h 97"/>
                <a:gd name="T68" fmla="*/ 27 w 94"/>
                <a:gd name="T69" fmla="*/ 75 h 97"/>
                <a:gd name="T70" fmla="*/ 24 w 94"/>
                <a:gd name="T71" fmla="*/ 74 h 97"/>
                <a:gd name="T72" fmla="*/ 19 w 94"/>
                <a:gd name="T73" fmla="*/ 71 h 97"/>
                <a:gd name="T74" fmla="*/ 12 w 94"/>
                <a:gd name="T75" fmla="*/ 68 h 97"/>
                <a:gd name="T76" fmla="*/ 9 w 94"/>
                <a:gd name="T77" fmla="*/ 70 h 97"/>
                <a:gd name="T78" fmla="*/ 4 w 94"/>
                <a:gd name="T79" fmla="*/ 70 h 97"/>
                <a:gd name="T80" fmla="*/ 1 w 94"/>
                <a:gd name="T81" fmla="*/ 71 h 97"/>
                <a:gd name="T82" fmla="*/ 0 w 94"/>
                <a:gd name="T83" fmla="*/ 72 h 97"/>
                <a:gd name="T84" fmla="*/ 1 w 94"/>
                <a:gd name="T85" fmla="*/ 83 h 97"/>
                <a:gd name="T86" fmla="*/ 7 w 94"/>
                <a:gd name="T87" fmla="*/ 86 h 97"/>
                <a:gd name="T88" fmla="*/ 11 w 94"/>
                <a:gd name="T89" fmla="*/ 87 h 97"/>
                <a:gd name="T90" fmla="*/ 15 w 94"/>
                <a:gd name="T91" fmla="*/ 97 h 97"/>
                <a:gd name="T92" fmla="*/ 26 w 94"/>
                <a:gd name="T93" fmla="*/ 93 h 97"/>
                <a:gd name="T94" fmla="*/ 34 w 94"/>
                <a:gd name="T95" fmla="*/ 9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94" h="97">
                  <a:moveTo>
                    <a:pt x="34" y="90"/>
                  </a:moveTo>
                  <a:lnTo>
                    <a:pt x="46" y="86"/>
                  </a:lnTo>
                  <a:lnTo>
                    <a:pt x="67" y="79"/>
                  </a:lnTo>
                  <a:lnTo>
                    <a:pt x="68" y="77"/>
                  </a:lnTo>
                  <a:lnTo>
                    <a:pt x="69" y="75"/>
                  </a:lnTo>
                  <a:lnTo>
                    <a:pt x="72" y="70"/>
                  </a:lnTo>
                  <a:lnTo>
                    <a:pt x="72" y="68"/>
                  </a:lnTo>
                  <a:lnTo>
                    <a:pt x="65" y="62"/>
                  </a:lnTo>
                  <a:lnTo>
                    <a:pt x="69" y="53"/>
                  </a:lnTo>
                  <a:lnTo>
                    <a:pt x="77" y="42"/>
                  </a:lnTo>
                  <a:lnTo>
                    <a:pt x="94" y="27"/>
                  </a:lnTo>
                  <a:lnTo>
                    <a:pt x="92" y="27"/>
                  </a:lnTo>
                  <a:lnTo>
                    <a:pt x="88" y="19"/>
                  </a:lnTo>
                  <a:lnTo>
                    <a:pt x="86" y="15"/>
                  </a:lnTo>
                  <a:lnTo>
                    <a:pt x="69" y="11"/>
                  </a:lnTo>
                  <a:lnTo>
                    <a:pt x="67" y="0"/>
                  </a:lnTo>
                  <a:lnTo>
                    <a:pt x="56" y="3"/>
                  </a:lnTo>
                  <a:lnTo>
                    <a:pt x="56" y="10"/>
                  </a:lnTo>
                  <a:lnTo>
                    <a:pt x="62" y="17"/>
                  </a:lnTo>
                  <a:lnTo>
                    <a:pt x="62" y="27"/>
                  </a:lnTo>
                  <a:lnTo>
                    <a:pt x="60" y="47"/>
                  </a:lnTo>
                  <a:lnTo>
                    <a:pt x="54" y="25"/>
                  </a:lnTo>
                  <a:lnTo>
                    <a:pt x="54" y="22"/>
                  </a:lnTo>
                  <a:lnTo>
                    <a:pt x="47" y="22"/>
                  </a:lnTo>
                  <a:lnTo>
                    <a:pt x="43" y="27"/>
                  </a:lnTo>
                  <a:lnTo>
                    <a:pt x="28" y="26"/>
                  </a:lnTo>
                  <a:lnTo>
                    <a:pt x="28" y="40"/>
                  </a:lnTo>
                  <a:lnTo>
                    <a:pt x="49" y="40"/>
                  </a:lnTo>
                  <a:lnTo>
                    <a:pt x="49" y="41"/>
                  </a:lnTo>
                  <a:lnTo>
                    <a:pt x="49" y="48"/>
                  </a:lnTo>
                  <a:lnTo>
                    <a:pt x="17" y="49"/>
                  </a:lnTo>
                  <a:lnTo>
                    <a:pt x="17" y="60"/>
                  </a:lnTo>
                  <a:lnTo>
                    <a:pt x="30" y="66"/>
                  </a:lnTo>
                  <a:lnTo>
                    <a:pt x="31" y="67"/>
                  </a:lnTo>
                  <a:lnTo>
                    <a:pt x="27" y="75"/>
                  </a:lnTo>
                  <a:lnTo>
                    <a:pt x="24" y="74"/>
                  </a:lnTo>
                  <a:lnTo>
                    <a:pt x="19" y="71"/>
                  </a:lnTo>
                  <a:lnTo>
                    <a:pt x="12" y="68"/>
                  </a:lnTo>
                  <a:lnTo>
                    <a:pt x="9" y="70"/>
                  </a:lnTo>
                  <a:lnTo>
                    <a:pt x="4" y="70"/>
                  </a:lnTo>
                  <a:lnTo>
                    <a:pt x="1" y="71"/>
                  </a:lnTo>
                  <a:lnTo>
                    <a:pt x="0" y="72"/>
                  </a:lnTo>
                  <a:lnTo>
                    <a:pt x="1" y="83"/>
                  </a:lnTo>
                  <a:lnTo>
                    <a:pt x="7" y="86"/>
                  </a:lnTo>
                  <a:lnTo>
                    <a:pt x="11" y="87"/>
                  </a:lnTo>
                  <a:lnTo>
                    <a:pt x="15" y="97"/>
                  </a:lnTo>
                  <a:lnTo>
                    <a:pt x="26" y="93"/>
                  </a:lnTo>
                  <a:lnTo>
                    <a:pt x="34" y="9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341" name="Freeform 158"/>
            <p:cNvSpPr>
              <a:spLocks/>
            </p:cNvSpPr>
            <p:nvPr/>
          </p:nvSpPr>
          <p:spPr bwMode="auto">
            <a:xfrm>
              <a:off x="4173" y="867"/>
              <a:ext cx="10" cy="25"/>
            </a:xfrm>
            <a:custGeom>
              <a:avLst/>
              <a:gdLst>
                <a:gd name="T0" fmla="*/ 2 w 10"/>
                <a:gd name="T1" fmla="*/ 25 h 25"/>
                <a:gd name="T2" fmla="*/ 6 w 10"/>
                <a:gd name="T3" fmla="*/ 19 h 25"/>
                <a:gd name="T4" fmla="*/ 9 w 10"/>
                <a:gd name="T5" fmla="*/ 10 h 25"/>
                <a:gd name="T6" fmla="*/ 10 w 10"/>
                <a:gd name="T7" fmla="*/ 6 h 25"/>
                <a:gd name="T8" fmla="*/ 10 w 10"/>
                <a:gd name="T9" fmla="*/ 0 h 25"/>
                <a:gd name="T10" fmla="*/ 1 w 10"/>
                <a:gd name="T11" fmla="*/ 9 h 25"/>
                <a:gd name="T12" fmla="*/ 0 w 10"/>
                <a:gd name="T13" fmla="*/ 10 h 25"/>
                <a:gd name="T14" fmla="*/ 0 w 10"/>
                <a:gd name="T15" fmla="*/ 13 h 25"/>
                <a:gd name="T16" fmla="*/ 2 w 10"/>
                <a:gd name="T17" fmla="*/ 2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" h="25">
                  <a:moveTo>
                    <a:pt x="2" y="25"/>
                  </a:moveTo>
                  <a:lnTo>
                    <a:pt x="6" y="19"/>
                  </a:lnTo>
                  <a:lnTo>
                    <a:pt x="9" y="10"/>
                  </a:lnTo>
                  <a:lnTo>
                    <a:pt x="10" y="6"/>
                  </a:lnTo>
                  <a:lnTo>
                    <a:pt x="10" y="0"/>
                  </a:lnTo>
                  <a:lnTo>
                    <a:pt x="1" y="9"/>
                  </a:lnTo>
                  <a:lnTo>
                    <a:pt x="0" y="10"/>
                  </a:lnTo>
                  <a:lnTo>
                    <a:pt x="0" y="13"/>
                  </a:lnTo>
                  <a:lnTo>
                    <a:pt x="2" y="25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342" name="Freeform 159"/>
            <p:cNvSpPr>
              <a:spLocks/>
            </p:cNvSpPr>
            <p:nvPr/>
          </p:nvSpPr>
          <p:spPr bwMode="auto">
            <a:xfrm>
              <a:off x="4149" y="769"/>
              <a:ext cx="89" cy="75"/>
            </a:xfrm>
            <a:custGeom>
              <a:avLst/>
              <a:gdLst>
                <a:gd name="T0" fmla="*/ 58 w 89"/>
                <a:gd name="T1" fmla="*/ 68 h 75"/>
                <a:gd name="T2" fmla="*/ 60 w 89"/>
                <a:gd name="T3" fmla="*/ 64 h 75"/>
                <a:gd name="T4" fmla="*/ 66 w 89"/>
                <a:gd name="T5" fmla="*/ 49 h 75"/>
                <a:gd name="T6" fmla="*/ 73 w 89"/>
                <a:gd name="T7" fmla="*/ 36 h 75"/>
                <a:gd name="T8" fmla="*/ 83 w 89"/>
                <a:gd name="T9" fmla="*/ 33 h 75"/>
                <a:gd name="T10" fmla="*/ 89 w 89"/>
                <a:gd name="T11" fmla="*/ 29 h 75"/>
                <a:gd name="T12" fmla="*/ 88 w 89"/>
                <a:gd name="T13" fmla="*/ 21 h 75"/>
                <a:gd name="T14" fmla="*/ 85 w 89"/>
                <a:gd name="T15" fmla="*/ 17 h 75"/>
                <a:gd name="T16" fmla="*/ 81 w 89"/>
                <a:gd name="T17" fmla="*/ 15 h 75"/>
                <a:gd name="T18" fmla="*/ 74 w 89"/>
                <a:gd name="T19" fmla="*/ 17 h 75"/>
                <a:gd name="T20" fmla="*/ 73 w 89"/>
                <a:gd name="T21" fmla="*/ 10 h 75"/>
                <a:gd name="T22" fmla="*/ 66 w 89"/>
                <a:gd name="T23" fmla="*/ 11 h 75"/>
                <a:gd name="T24" fmla="*/ 62 w 89"/>
                <a:gd name="T25" fmla="*/ 23 h 75"/>
                <a:gd name="T26" fmla="*/ 58 w 89"/>
                <a:gd name="T27" fmla="*/ 21 h 75"/>
                <a:gd name="T28" fmla="*/ 49 w 89"/>
                <a:gd name="T29" fmla="*/ 15 h 75"/>
                <a:gd name="T30" fmla="*/ 49 w 89"/>
                <a:gd name="T31" fmla="*/ 3 h 75"/>
                <a:gd name="T32" fmla="*/ 38 w 89"/>
                <a:gd name="T33" fmla="*/ 0 h 75"/>
                <a:gd name="T34" fmla="*/ 33 w 89"/>
                <a:gd name="T35" fmla="*/ 6 h 75"/>
                <a:gd name="T36" fmla="*/ 30 w 89"/>
                <a:gd name="T37" fmla="*/ 7 h 75"/>
                <a:gd name="T38" fmla="*/ 32 w 89"/>
                <a:gd name="T39" fmla="*/ 10 h 75"/>
                <a:gd name="T40" fmla="*/ 36 w 89"/>
                <a:gd name="T41" fmla="*/ 19 h 75"/>
                <a:gd name="T42" fmla="*/ 32 w 89"/>
                <a:gd name="T43" fmla="*/ 19 h 75"/>
                <a:gd name="T44" fmla="*/ 17 w 89"/>
                <a:gd name="T45" fmla="*/ 19 h 75"/>
                <a:gd name="T46" fmla="*/ 11 w 89"/>
                <a:gd name="T47" fmla="*/ 27 h 75"/>
                <a:gd name="T48" fmla="*/ 10 w 89"/>
                <a:gd name="T49" fmla="*/ 30 h 75"/>
                <a:gd name="T50" fmla="*/ 18 w 89"/>
                <a:gd name="T51" fmla="*/ 33 h 75"/>
                <a:gd name="T52" fmla="*/ 13 w 89"/>
                <a:gd name="T53" fmla="*/ 41 h 75"/>
                <a:gd name="T54" fmla="*/ 3 w 89"/>
                <a:gd name="T55" fmla="*/ 38 h 75"/>
                <a:gd name="T56" fmla="*/ 0 w 89"/>
                <a:gd name="T57" fmla="*/ 48 h 75"/>
                <a:gd name="T58" fmla="*/ 13 w 89"/>
                <a:gd name="T59" fmla="*/ 51 h 75"/>
                <a:gd name="T60" fmla="*/ 29 w 89"/>
                <a:gd name="T61" fmla="*/ 66 h 75"/>
                <a:gd name="T62" fmla="*/ 38 w 89"/>
                <a:gd name="T63" fmla="*/ 75 h 75"/>
                <a:gd name="T64" fmla="*/ 56 w 89"/>
                <a:gd name="T65" fmla="*/ 72 h 75"/>
                <a:gd name="T66" fmla="*/ 58 w 89"/>
                <a:gd name="T67" fmla="*/ 68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89" h="75">
                  <a:moveTo>
                    <a:pt x="58" y="68"/>
                  </a:moveTo>
                  <a:lnTo>
                    <a:pt x="60" y="64"/>
                  </a:lnTo>
                  <a:lnTo>
                    <a:pt x="66" y="49"/>
                  </a:lnTo>
                  <a:lnTo>
                    <a:pt x="73" y="36"/>
                  </a:lnTo>
                  <a:lnTo>
                    <a:pt x="83" y="33"/>
                  </a:lnTo>
                  <a:lnTo>
                    <a:pt x="89" y="29"/>
                  </a:lnTo>
                  <a:lnTo>
                    <a:pt x="88" y="21"/>
                  </a:lnTo>
                  <a:lnTo>
                    <a:pt x="85" y="17"/>
                  </a:lnTo>
                  <a:lnTo>
                    <a:pt x="81" y="15"/>
                  </a:lnTo>
                  <a:lnTo>
                    <a:pt x="74" y="17"/>
                  </a:lnTo>
                  <a:lnTo>
                    <a:pt x="73" y="10"/>
                  </a:lnTo>
                  <a:lnTo>
                    <a:pt x="66" y="11"/>
                  </a:lnTo>
                  <a:lnTo>
                    <a:pt x="62" y="23"/>
                  </a:lnTo>
                  <a:lnTo>
                    <a:pt x="58" y="21"/>
                  </a:lnTo>
                  <a:lnTo>
                    <a:pt x="49" y="15"/>
                  </a:lnTo>
                  <a:lnTo>
                    <a:pt x="49" y="3"/>
                  </a:lnTo>
                  <a:lnTo>
                    <a:pt x="38" y="0"/>
                  </a:lnTo>
                  <a:lnTo>
                    <a:pt x="33" y="6"/>
                  </a:lnTo>
                  <a:lnTo>
                    <a:pt x="30" y="7"/>
                  </a:lnTo>
                  <a:lnTo>
                    <a:pt x="32" y="10"/>
                  </a:lnTo>
                  <a:lnTo>
                    <a:pt x="36" y="19"/>
                  </a:lnTo>
                  <a:lnTo>
                    <a:pt x="32" y="19"/>
                  </a:lnTo>
                  <a:lnTo>
                    <a:pt x="17" y="19"/>
                  </a:lnTo>
                  <a:lnTo>
                    <a:pt x="11" y="27"/>
                  </a:lnTo>
                  <a:lnTo>
                    <a:pt x="10" y="30"/>
                  </a:lnTo>
                  <a:lnTo>
                    <a:pt x="18" y="33"/>
                  </a:lnTo>
                  <a:lnTo>
                    <a:pt x="13" y="41"/>
                  </a:lnTo>
                  <a:lnTo>
                    <a:pt x="3" y="38"/>
                  </a:lnTo>
                  <a:lnTo>
                    <a:pt x="0" y="48"/>
                  </a:lnTo>
                  <a:lnTo>
                    <a:pt x="13" y="51"/>
                  </a:lnTo>
                  <a:lnTo>
                    <a:pt x="29" y="66"/>
                  </a:lnTo>
                  <a:lnTo>
                    <a:pt x="38" y="75"/>
                  </a:lnTo>
                  <a:lnTo>
                    <a:pt x="56" y="72"/>
                  </a:lnTo>
                  <a:lnTo>
                    <a:pt x="58" y="68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343" name="Freeform 160"/>
            <p:cNvSpPr>
              <a:spLocks/>
            </p:cNvSpPr>
            <p:nvPr/>
          </p:nvSpPr>
          <p:spPr bwMode="auto">
            <a:xfrm>
              <a:off x="4317" y="806"/>
              <a:ext cx="18" cy="30"/>
            </a:xfrm>
            <a:custGeom>
              <a:avLst/>
              <a:gdLst>
                <a:gd name="T0" fmla="*/ 0 w 18"/>
                <a:gd name="T1" fmla="*/ 30 h 30"/>
                <a:gd name="T2" fmla="*/ 0 w 18"/>
                <a:gd name="T3" fmla="*/ 22 h 30"/>
                <a:gd name="T4" fmla="*/ 1 w 18"/>
                <a:gd name="T5" fmla="*/ 12 h 30"/>
                <a:gd name="T6" fmla="*/ 3 w 18"/>
                <a:gd name="T7" fmla="*/ 3 h 30"/>
                <a:gd name="T8" fmla="*/ 15 w 18"/>
                <a:gd name="T9" fmla="*/ 0 h 30"/>
                <a:gd name="T10" fmla="*/ 18 w 18"/>
                <a:gd name="T11" fmla="*/ 3 h 30"/>
                <a:gd name="T12" fmla="*/ 12 w 18"/>
                <a:gd name="T13" fmla="*/ 11 h 30"/>
                <a:gd name="T14" fmla="*/ 16 w 18"/>
                <a:gd name="T15" fmla="*/ 20 h 30"/>
                <a:gd name="T16" fmla="*/ 18 w 18"/>
                <a:gd name="T17" fmla="*/ 23 h 30"/>
                <a:gd name="T18" fmla="*/ 0 w 18"/>
                <a:gd name="T19" fmla="*/ 3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" h="30">
                  <a:moveTo>
                    <a:pt x="0" y="30"/>
                  </a:moveTo>
                  <a:lnTo>
                    <a:pt x="0" y="22"/>
                  </a:lnTo>
                  <a:lnTo>
                    <a:pt x="1" y="12"/>
                  </a:lnTo>
                  <a:lnTo>
                    <a:pt x="3" y="3"/>
                  </a:lnTo>
                  <a:lnTo>
                    <a:pt x="15" y="0"/>
                  </a:lnTo>
                  <a:lnTo>
                    <a:pt x="18" y="3"/>
                  </a:lnTo>
                  <a:lnTo>
                    <a:pt x="12" y="11"/>
                  </a:lnTo>
                  <a:lnTo>
                    <a:pt x="16" y="20"/>
                  </a:lnTo>
                  <a:lnTo>
                    <a:pt x="18" y="23"/>
                  </a:lnTo>
                  <a:lnTo>
                    <a:pt x="0" y="3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344" name="Freeform 161"/>
            <p:cNvSpPr>
              <a:spLocks/>
            </p:cNvSpPr>
            <p:nvPr/>
          </p:nvSpPr>
          <p:spPr bwMode="auto">
            <a:xfrm>
              <a:off x="4219" y="790"/>
              <a:ext cx="33" cy="45"/>
            </a:xfrm>
            <a:custGeom>
              <a:avLst/>
              <a:gdLst>
                <a:gd name="T0" fmla="*/ 5 w 33"/>
                <a:gd name="T1" fmla="*/ 27 h 45"/>
                <a:gd name="T2" fmla="*/ 8 w 33"/>
                <a:gd name="T3" fmla="*/ 21 h 45"/>
                <a:gd name="T4" fmla="*/ 15 w 33"/>
                <a:gd name="T5" fmla="*/ 19 h 45"/>
                <a:gd name="T6" fmla="*/ 27 w 33"/>
                <a:gd name="T7" fmla="*/ 0 h 45"/>
                <a:gd name="T8" fmla="*/ 33 w 33"/>
                <a:gd name="T9" fmla="*/ 6 h 45"/>
                <a:gd name="T10" fmla="*/ 26 w 33"/>
                <a:gd name="T11" fmla="*/ 21 h 45"/>
                <a:gd name="T12" fmla="*/ 24 w 33"/>
                <a:gd name="T13" fmla="*/ 23 h 45"/>
                <a:gd name="T14" fmla="*/ 24 w 33"/>
                <a:gd name="T15" fmla="*/ 30 h 45"/>
                <a:gd name="T16" fmla="*/ 24 w 33"/>
                <a:gd name="T17" fmla="*/ 36 h 45"/>
                <a:gd name="T18" fmla="*/ 0 w 33"/>
                <a:gd name="T19" fmla="*/ 45 h 45"/>
                <a:gd name="T20" fmla="*/ 0 w 33"/>
                <a:gd name="T21" fmla="*/ 42 h 45"/>
                <a:gd name="T22" fmla="*/ 3 w 33"/>
                <a:gd name="T23" fmla="*/ 34 h 45"/>
                <a:gd name="T24" fmla="*/ 5 w 33"/>
                <a:gd name="T25" fmla="*/ 27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3" h="45">
                  <a:moveTo>
                    <a:pt x="5" y="27"/>
                  </a:moveTo>
                  <a:lnTo>
                    <a:pt x="8" y="21"/>
                  </a:lnTo>
                  <a:lnTo>
                    <a:pt x="15" y="19"/>
                  </a:lnTo>
                  <a:lnTo>
                    <a:pt x="27" y="0"/>
                  </a:lnTo>
                  <a:lnTo>
                    <a:pt x="33" y="6"/>
                  </a:lnTo>
                  <a:lnTo>
                    <a:pt x="26" y="21"/>
                  </a:lnTo>
                  <a:lnTo>
                    <a:pt x="24" y="23"/>
                  </a:lnTo>
                  <a:lnTo>
                    <a:pt x="24" y="30"/>
                  </a:lnTo>
                  <a:lnTo>
                    <a:pt x="24" y="36"/>
                  </a:lnTo>
                  <a:lnTo>
                    <a:pt x="0" y="45"/>
                  </a:lnTo>
                  <a:lnTo>
                    <a:pt x="0" y="42"/>
                  </a:lnTo>
                  <a:lnTo>
                    <a:pt x="3" y="34"/>
                  </a:lnTo>
                  <a:lnTo>
                    <a:pt x="5" y="27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345" name="Freeform 162"/>
            <p:cNvSpPr>
              <a:spLocks/>
            </p:cNvSpPr>
            <p:nvPr/>
          </p:nvSpPr>
          <p:spPr bwMode="auto">
            <a:xfrm>
              <a:off x="4141" y="768"/>
              <a:ext cx="30" cy="31"/>
            </a:xfrm>
            <a:custGeom>
              <a:avLst/>
              <a:gdLst>
                <a:gd name="T0" fmla="*/ 7 w 30"/>
                <a:gd name="T1" fmla="*/ 31 h 31"/>
                <a:gd name="T2" fmla="*/ 12 w 30"/>
                <a:gd name="T3" fmla="*/ 23 h 31"/>
                <a:gd name="T4" fmla="*/ 17 w 30"/>
                <a:gd name="T5" fmla="*/ 19 h 31"/>
                <a:gd name="T6" fmla="*/ 30 w 30"/>
                <a:gd name="T7" fmla="*/ 9 h 31"/>
                <a:gd name="T8" fmla="*/ 26 w 30"/>
                <a:gd name="T9" fmla="*/ 0 h 31"/>
                <a:gd name="T10" fmla="*/ 23 w 30"/>
                <a:gd name="T11" fmla="*/ 0 h 31"/>
                <a:gd name="T12" fmla="*/ 17 w 30"/>
                <a:gd name="T13" fmla="*/ 9 h 31"/>
                <a:gd name="T14" fmla="*/ 12 w 30"/>
                <a:gd name="T15" fmla="*/ 9 h 31"/>
                <a:gd name="T16" fmla="*/ 12 w 30"/>
                <a:gd name="T17" fmla="*/ 1 h 31"/>
                <a:gd name="T18" fmla="*/ 8 w 30"/>
                <a:gd name="T19" fmla="*/ 0 h 31"/>
                <a:gd name="T20" fmla="*/ 6 w 30"/>
                <a:gd name="T21" fmla="*/ 7 h 31"/>
                <a:gd name="T22" fmla="*/ 0 w 30"/>
                <a:gd name="T23" fmla="*/ 24 h 31"/>
                <a:gd name="T24" fmla="*/ 2 w 30"/>
                <a:gd name="T25" fmla="*/ 24 h 31"/>
                <a:gd name="T26" fmla="*/ 3 w 30"/>
                <a:gd name="T27" fmla="*/ 26 h 31"/>
                <a:gd name="T28" fmla="*/ 7 w 30"/>
                <a:gd name="T29" fmla="*/ 3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0" h="31">
                  <a:moveTo>
                    <a:pt x="7" y="31"/>
                  </a:moveTo>
                  <a:lnTo>
                    <a:pt x="12" y="23"/>
                  </a:lnTo>
                  <a:lnTo>
                    <a:pt x="17" y="19"/>
                  </a:lnTo>
                  <a:lnTo>
                    <a:pt x="30" y="9"/>
                  </a:lnTo>
                  <a:lnTo>
                    <a:pt x="26" y="0"/>
                  </a:lnTo>
                  <a:lnTo>
                    <a:pt x="23" y="0"/>
                  </a:lnTo>
                  <a:lnTo>
                    <a:pt x="17" y="9"/>
                  </a:lnTo>
                  <a:lnTo>
                    <a:pt x="12" y="9"/>
                  </a:lnTo>
                  <a:lnTo>
                    <a:pt x="12" y="1"/>
                  </a:lnTo>
                  <a:lnTo>
                    <a:pt x="8" y="0"/>
                  </a:lnTo>
                  <a:lnTo>
                    <a:pt x="6" y="7"/>
                  </a:lnTo>
                  <a:lnTo>
                    <a:pt x="0" y="24"/>
                  </a:lnTo>
                  <a:lnTo>
                    <a:pt x="2" y="24"/>
                  </a:lnTo>
                  <a:lnTo>
                    <a:pt x="3" y="26"/>
                  </a:lnTo>
                  <a:lnTo>
                    <a:pt x="7" y="31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346" name="Freeform 163"/>
            <p:cNvSpPr>
              <a:spLocks/>
            </p:cNvSpPr>
            <p:nvPr/>
          </p:nvSpPr>
          <p:spPr bwMode="auto">
            <a:xfrm>
              <a:off x="4329" y="764"/>
              <a:ext cx="30" cy="37"/>
            </a:xfrm>
            <a:custGeom>
              <a:avLst/>
              <a:gdLst>
                <a:gd name="T0" fmla="*/ 15 w 30"/>
                <a:gd name="T1" fmla="*/ 32 h 37"/>
                <a:gd name="T2" fmla="*/ 10 w 30"/>
                <a:gd name="T3" fmla="*/ 37 h 37"/>
                <a:gd name="T4" fmla="*/ 4 w 30"/>
                <a:gd name="T5" fmla="*/ 28 h 37"/>
                <a:gd name="T6" fmla="*/ 0 w 30"/>
                <a:gd name="T7" fmla="*/ 15 h 37"/>
                <a:gd name="T8" fmla="*/ 11 w 30"/>
                <a:gd name="T9" fmla="*/ 7 h 37"/>
                <a:gd name="T10" fmla="*/ 18 w 30"/>
                <a:gd name="T11" fmla="*/ 16 h 37"/>
                <a:gd name="T12" fmla="*/ 18 w 30"/>
                <a:gd name="T13" fmla="*/ 15 h 37"/>
                <a:gd name="T14" fmla="*/ 21 w 30"/>
                <a:gd name="T15" fmla="*/ 9 h 37"/>
                <a:gd name="T16" fmla="*/ 26 w 30"/>
                <a:gd name="T17" fmla="*/ 0 h 37"/>
                <a:gd name="T18" fmla="*/ 29 w 30"/>
                <a:gd name="T19" fmla="*/ 5 h 37"/>
                <a:gd name="T20" fmla="*/ 27 w 30"/>
                <a:gd name="T21" fmla="*/ 8 h 37"/>
                <a:gd name="T22" fmla="*/ 23 w 30"/>
                <a:gd name="T23" fmla="*/ 16 h 37"/>
                <a:gd name="T24" fmla="*/ 21 w 30"/>
                <a:gd name="T25" fmla="*/ 19 h 37"/>
                <a:gd name="T26" fmla="*/ 25 w 30"/>
                <a:gd name="T27" fmla="*/ 17 h 37"/>
                <a:gd name="T28" fmla="*/ 27 w 30"/>
                <a:gd name="T29" fmla="*/ 16 h 37"/>
                <a:gd name="T30" fmla="*/ 30 w 30"/>
                <a:gd name="T31" fmla="*/ 22 h 37"/>
                <a:gd name="T32" fmla="*/ 22 w 30"/>
                <a:gd name="T33" fmla="*/ 27 h 37"/>
                <a:gd name="T34" fmla="*/ 23 w 30"/>
                <a:gd name="T35" fmla="*/ 28 h 37"/>
                <a:gd name="T36" fmla="*/ 15 w 30"/>
                <a:gd name="T37" fmla="*/ 32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0" h="37">
                  <a:moveTo>
                    <a:pt x="15" y="32"/>
                  </a:moveTo>
                  <a:lnTo>
                    <a:pt x="10" y="37"/>
                  </a:lnTo>
                  <a:lnTo>
                    <a:pt x="4" y="28"/>
                  </a:lnTo>
                  <a:lnTo>
                    <a:pt x="0" y="15"/>
                  </a:lnTo>
                  <a:lnTo>
                    <a:pt x="11" y="7"/>
                  </a:lnTo>
                  <a:lnTo>
                    <a:pt x="18" y="16"/>
                  </a:lnTo>
                  <a:lnTo>
                    <a:pt x="18" y="15"/>
                  </a:lnTo>
                  <a:lnTo>
                    <a:pt x="21" y="9"/>
                  </a:lnTo>
                  <a:lnTo>
                    <a:pt x="26" y="0"/>
                  </a:lnTo>
                  <a:lnTo>
                    <a:pt x="29" y="5"/>
                  </a:lnTo>
                  <a:lnTo>
                    <a:pt x="27" y="8"/>
                  </a:lnTo>
                  <a:lnTo>
                    <a:pt x="23" y="16"/>
                  </a:lnTo>
                  <a:lnTo>
                    <a:pt x="21" y="19"/>
                  </a:lnTo>
                  <a:lnTo>
                    <a:pt x="25" y="17"/>
                  </a:lnTo>
                  <a:lnTo>
                    <a:pt x="27" y="16"/>
                  </a:lnTo>
                  <a:lnTo>
                    <a:pt x="30" y="22"/>
                  </a:lnTo>
                  <a:lnTo>
                    <a:pt x="22" y="27"/>
                  </a:lnTo>
                  <a:lnTo>
                    <a:pt x="23" y="28"/>
                  </a:lnTo>
                  <a:lnTo>
                    <a:pt x="15" y="32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347" name="Freeform 164"/>
            <p:cNvSpPr>
              <a:spLocks/>
            </p:cNvSpPr>
            <p:nvPr/>
          </p:nvSpPr>
          <p:spPr bwMode="auto">
            <a:xfrm>
              <a:off x="4253" y="781"/>
              <a:ext cx="12" cy="9"/>
            </a:xfrm>
            <a:custGeom>
              <a:avLst/>
              <a:gdLst>
                <a:gd name="T0" fmla="*/ 7 w 12"/>
                <a:gd name="T1" fmla="*/ 9 h 9"/>
                <a:gd name="T2" fmla="*/ 0 w 12"/>
                <a:gd name="T3" fmla="*/ 5 h 9"/>
                <a:gd name="T4" fmla="*/ 0 w 12"/>
                <a:gd name="T5" fmla="*/ 2 h 9"/>
                <a:gd name="T6" fmla="*/ 3 w 12"/>
                <a:gd name="T7" fmla="*/ 0 h 9"/>
                <a:gd name="T8" fmla="*/ 5 w 12"/>
                <a:gd name="T9" fmla="*/ 2 h 9"/>
                <a:gd name="T10" fmla="*/ 5 w 12"/>
                <a:gd name="T11" fmla="*/ 3 h 9"/>
                <a:gd name="T12" fmla="*/ 9 w 12"/>
                <a:gd name="T13" fmla="*/ 5 h 9"/>
                <a:gd name="T14" fmla="*/ 11 w 12"/>
                <a:gd name="T15" fmla="*/ 3 h 9"/>
                <a:gd name="T16" fmla="*/ 12 w 12"/>
                <a:gd name="T17" fmla="*/ 5 h 9"/>
                <a:gd name="T18" fmla="*/ 11 w 12"/>
                <a:gd name="T19" fmla="*/ 7 h 9"/>
                <a:gd name="T20" fmla="*/ 8 w 12"/>
                <a:gd name="T21" fmla="*/ 7 h 9"/>
                <a:gd name="T22" fmla="*/ 7 w 12"/>
                <a:gd name="T23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2" h="9">
                  <a:moveTo>
                    <a:pt x="7" y="9"/>
                  </a:moveTo>
                  <a:lnTo>
                    <a:pt x="0" y="5"/>
                  </a:lnTo>
                  <a:lnTo>
                    <a:pt x="0" y="2"/>
                  </a:lnTo>
                  <a:lnTo>
                    <a:pt x="3" y="0"/>
                  </a:lnTo>
                  <a:lnTo>
                    <a:pt x="5" y="2"/>
                  </a:lnTo>
                  <a:lnTo>
                    <a:pt x="5" y="3"/>
                  </a:lnTo>
                  <a:lnTo>
                    <a:pt x="9" y="5"/>
                  </a:lnTo>
                  <a:lnTo>
                    <a:pt x="11" y="3"/>
                  </a:lnTo>
                  <a:lnTo>
                    <a:pt x="12" y="5"/>
                  </a:lnTo>
                  <a:lnTo>
                    <a:pt x="11" y="7"/>
                  </a:lnTo>
                  <a:lnTo>
                    <a:pt x="8" y="7"/>
                  </a:lnTo>
                  <a:lnTo>
                    <a:pt x="7" y="9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348" name="Freeform 165"/>
            <p:cNvSpPr>
              <a:spLocks/>
            </p:cNvSpPr>
            <p:nvPr/>
          </p:nvSpPr>
          <p:spPr bwMode="auto">
            <a:xfrm>
              <a:off x="4217" y="713"/>
              <a:ext cx="51" cy="62"/>
            </a:xfrm>
            <a:custGeom>
              <a:avLst/>
              <a:gdLst>
                <a:gd name="T0" fmla="*/ 32 w 51"/>
                <a:gd name="T1" fmla="*/ 60 h 62"/>
                <a:gd name="T2" fmla="*/ 24 w 51"/>
                <a:gd name="T3" fmla="*/ 60 h 62"/>
                <a:gd name="T4" fmla="*/ 10 w 51"/>
                <a:gd name="T5" fmla="*/ 28 h 62"/>
                <a:gd name="T6" fmla="*/ 0 w 51"/>
                <a:gd name="T7" fmla="*/ 21 h 62"/>
                <a:gd name="T8" fmla="*/ 2 w 51"/>
                <a:gd name="T9" fmla="*/ 11 h 62"/>
                <a:gd name="T10" fmla="*/ 2 w 51"/>
                <a:gd name="T11" fmla="*/ 10 h 62"/>
                <a:gd name="T12" fmla="*/ 7 w 51"/>
                <a:gd name="T13" fmla="*/ 0 h 62"/>
                <a:gd name="T14" fmla="*/ 13 w 51"/>
                <a:gd name="T15" fmla="*/ 6 h 62"/>
                <a:gd name="T16" fmla="*/ 13 w 51"/>
                <a:gd name="T17" fmla="*/ 11 h 62"/>
                <a:gd name="T18" fmla="*/ 13 w 51"/>
                <a:gd name="T19" fmla="*/ 14 h 62"/>
                <a:gd name="T20" fmla="*/ 21 w 51"/>
                <a:gd name="T21" fmla="*/ 22 h 62"/>
                <a:gd name="T22" fmla="*/ 22 w 51"/>
                <a:gd name="T23" fmla="*/ 32 h 62"/>
                <a:gd name="T24" fmla="*/ 26 w 51"/>
                <a:gd name="T25" fmla="*/ 33 h 62"/>
                <a:gd name="T26" fmla="*/ 29 w 51"/>
                <a:gd name="T27" fmla="*/ 23 h 62"/>
                <a:gd name="T28" fmla="*/ 35 w 51"/>
                <a:gd name="T29" fmla="*/ 25 h 62"/>
                <a:gd name="T30" fmla="*/ 35 w 51"/>
                <a:gd name="T31" fmla="*/ 33 h 62"/>
                <a:gd name="T32" fmla="*/ 51 w 51"/>
                <a:gd name="T33" fmla="*/ 48 h 62"/>
                <a:gd name="T34" fmla="*/ 40 w 51"/>
                <a:gd name="T35" fmla="*/ 60 h 62"/>
                <a:gd name="T36" fmla="*/ 40 w 51"/>
                <a:gd name="T37" fmla="*/ 62 h 62"/>
                <a:gd name="T38" fmla="*/ 32 w 51"/>
                <a:gd name="T39" fmla="*/ 60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1" h="62">
                  <a:moveTo>
                    <a:pt x="32" y="60"/>
                  </a:moveTo>
                  <a:lnTo>
                    <a:pt x="24" y="60"/>
                  </a:lnTo>
                  <a:lnTo>
                    <a:pt x="10" y="28"/>
                  </a:lnTo>
                  <a:lnTo>
                    <a:pt x="0" y="21"/>
                  </a:lnTo>
                  <a:lnTo>
                    <a:pt x="2" y="11"/>
                  </a:lnTo>
                  <a:lnTo>
                    <a:pt x="2" y="10"/>
                  </a:lnTo>
                  <a:lnTo>
                    <a:pt x="7" y="0"/>
                  </a:lnTo>
                  <a:lnTo>
                    <a:pt x="13" y="6"/>
                  </a:lnTo>
                  <a:lnTo>
                    <a:pt x="13" y="11"/>
                  </a:lnTo>
                  <a:lnTo>
                    <a:pt x="13" y="14"/>
                  </a:lnTo>
                  <a:lnTo>
                    <a:pt x="21" y="22"/>
                  </a:lnTo>
                  <a:lnTo>
                    <a:pt x="22" y="32"/>
                  </a:lnTo>
                  <a:lnTo>
                    <a:pt x="26" y="33"/>
                  </a:lnTo>
                  <a:lnTo>
                    <a:pt x="29" y="23"/>
                  </a:lnTo>
                  <a:lnTo>
                    <a:pt x="35" y="25"/>
                  </a:lnTo>
                  <a:lnTo>
                    <a:pt x="35" y="33"/>
                  </a:lnTo>
                  <a:lnTo>
                    <a:pt x="51" y="48"/>
                  </a:lnTo>
                  <a:lnTo>
                    <a:pt x="40" y="60"/>
                  </a:lnTo>
                  <a:lnTo>
                    <a:pt x="40" y="62"/>
                  </a:lnTo>
                  <a:lnTo>
                    <a:pt x="32" y="6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349" name="Freeform 166"/>
            <p:cNvSpPr>
              <a:spLocks/>
            </p:cNvSpPr>
            <p:nvPr/>
          </p:nvSpPr>
          <p:spPr bwMode="auto">
            <a:xfrm>
              <a:off x="4297" y="721"/>
              <a:ext cx="35" cy="54"/>
            </a:xfrm>
            <a:custGeom>
              <a:avLst/>
              <a:gdLst>
                <a:gd name="T0" fmla="*/ 24 w 35"/>
                <a:gd name="T1" fmla="*/ 50 h 54"/>
                <a:gd name="T2" fmla="*/ 20 w 35"/>
                <a:gd name="T3" fmla="*/ 54 h 54"/>
                <a:gd name="T4" fmla="*/ 19 w 35"/>
                <a:gd name="T5" fmla="*/ 44 h 54"/>
                <a:gd name="T6" fmla="*/ 15 w 35"/>
                <a:gd name="T7" fmla="*/ 40 h 54"/>
                <a:gd name="T8" fmla="*/ 9 w 35"/>
                <a:gd name="T9" fmla="*/ 48 h 54"/>
                <a:gd name="T10" fmla="*/ 8 w 35"/>
                <a:gd name="T11" fmla="*/ 51 h 54"/>
                <a:gd name="T12" fmla="*/ 5 w 35"/>
                <a:gd name="T13" fmla="*/ 48 h 54"/>
                <a:gd name="T14" fmla="*/ 2 w 35"/>
                <a:gd name="T15" fmla="*/ 47 h 54"/>
                <a:gd name="T16" fmla="*/ 0 w 35"/>
                <a:gd name="T17" fmla="*/ 44 h 54"/>
                <a:gd name="T18" fmla="*/ 0 w 35"/>
                <a:gd name="T19" fmla="*/ 30 h 54"/>
                <a:gd name="T20" fmla="*/ 0 w 35"/>
                <a:gd name="T21" fmla="*/ 28 h 54"/>
                <a:gd name="T22" fmla="*/ 0 w 35"/>
                <a:gd name="T23" fmla="*/ 18 h 54"/>
                <a:gd name="T24" fmla="*/ 9 w 35"/>
                <a:gd name="T25" fmla="*/ 10 h 54"/>
                <a:gd name="T26" fmla="*/ 10 w 35"/>
                <a:gd name="T27" fmla="*/ 3 h 54"/>
                <a:gd name="T28" fmla="*/ 10 w 35"/>
                <a:gd name="T29" fmla="*/ 2 h 54"/>
                <a:gd name="T30" fmla="*/ 25 w 35"/>
                <a:gd name="T31" fmla="*/ 0 h 54"/>
                <a:gd name="T32" fmla="*/ 30 w 35"/>
                <a:gd name="T33" fmla="*/ 3 h 54"/>
                <a:gd name="T34" fmla="*/ 35 w 35"/>
                <a:gd name="T35" fmla="*/ 7 h 54"/>
                <a:gd name="T36" fmla="*/ 30 w 35"/>
                <a:gd name="T37" fmla="*/ 32 h 54"/>
                <a:gd name="T38" fmla="*/ 34 w 35"/>
                <a:gd name="T39" fmla="*/ 44 h 54"/>
                <a:gd name="T40" fmla="*/ 24 w 35"/>
                <a:gd name="T41" fmla="*/ 5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5" h="54">
                  <a:moveTo>
                    <a:pt x="24" y="50"/>
                  </a:moveTo>
                  <a:lnTo>
                    <a:pt x="20" y="54"/>
                  </a:lnTo>
                  <a:lnTo>
                    <a:pt x="19" y="44"/>
                  </a:lnTo>
                  <a:lnTo>
                    <a:pt x="15" y="40"/>
                  </a:lnTo>
                  <a:lnTo>
                    <a:pt x="9" y="48"/>
                  </a:lnTo>
                  <a:lnTo>
                    <a:pt x="8" y="51"/>
                  </a:lnTo>
                  <a:lnTo>
                    <a:pt x="5" y="48"/>
                  </a:lnTo>
                  <a:lnTo>
                    <a:pt x="2" y="47"/>
                  </a:lnTo>
                  <a:lnTo>
                    <a:pt x="0" y="44"/>
                  </a:lnTo>
                  <a:lnTo>
                    <a:pt x="0" y="30"/>
                  </a:lnTo>
                  <a:lnTo>
                    <a:pt x="0" y="28"/>
                  </a:lnTo>
                  <a:lnTo>
                    <a:pt x="0" y="18"/>
                  </a:lnTo>
                  <a:lnTo>
                    <a:pt x="9" y="10"/>
                  </a:lnTo>
                  <a:lnTo>
                    <a:pt x="10" y="3"/>
                  </a:lnTo>
                  <a:lnTo>
                    <a:pt x="10" y="2"/>
                  </a:lnTo>
                  <a:lnTo>
                    <a:pt x="25" y="0"/>
                  </a:lnTo>
                  <a:lnTo>
                    <a:pt x="30" y="3"/>
                  </a:lnTo>
                  <a:lnTo>
                    <a:pt x="35" y="7"/>
                  </a:lnTo>
                  <a:lnTo>
                    <a:pt x="30" y="32"/>
                  </a:lnTo>
                  <a:lnTo>
                    <a:pt x="34" y="44"/>
                  </a:lnTo>
                  <a:lnTo>
                    <a:pt x="24" y="5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350" name="Freeform 167"/>
            <p:cNvSpPr>
              <a:spLocks/>
            </p:cNvSpPr>
            <p:nvPr/>
          </p:nvSpPr>
          <p:spPr bwMode="auto">
            <a:xfrm>
              <a:off x="4205" y="747"/>
              <a:ext cx="19" cy="18"/>
            </a:xfrm>
            <a:custGeom>
              <a:avLst/>
              <a:gdLst>
                <a:gd name="T0" fmla="*/ 19 w 19"/>
                <a:gd name="T1" fmla="*/ 18 h 18"/>
                <a:gd name="T2" fmla="*/ 19 w 19"/>
                <a:gd name="T3" fmla="*/ 9 h 18"/>
                <a:gd name="T4" fmla="*/ 4 w 19"/>
                <a:gd name="T5" fmla="*/ 0 h 18"/>
                <a:gd name="T6" fmla="*/ 0 w 19"/>
                <a:gd name="T7" fmla="*/ 13 h 18"/>
                <a:gd name="T8" fmla="*/ 19 w 19"/>
                <a:gd name="T9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18">
                  <a:moveTo>
                    <a:pt x="19" y="18"/>
                  </a:moveTo>
                  <a:lnTo>
                    <a:pt x="19" y="9"/>
                  </a:lnTo>
                  <a:lnTo>
                    <a:pt x="4" y="0"/>
                  </a:lnTo>
                  <a:lnTo>
                    <a:pt x="0" y="13"/>
                  </a:lnTo>
                  <a:lnTo>
                    <a:pt x="19" y="18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351" name="Freeform 168"/>
            <p:cNvSpPr>
              <a:spLocks/>
            </p:cNvSpPr>
            <p:nvPr/>
          </p:nvSpPr>
          <p:spPr bwMode="auto">
            <a:xfrm>
              <a:off x="4173" y="723"/>
              <a:ext cx="24" cy="42"/>
            </a:xfrm>
            <a:custGeom>
              <a:avLst/>
              <a:gdLst>
                <a:gd name="T0" fmla="*/ 16 w 24"/>
                <a:gd name="T1" fmla="*/ 1 h 42"/>
                <a:gd name="T2" fmla="*/ 9 w 24"/>
                <a:gd name="T3" fmla="*/ 8 h 42"/>
                <a:gd name="T4" fmla="*/ 9 w 24"/>
                <a:gd name="T5" fmla="*/ 19 h 42"/>
                <a:gd name="T6" fmla="*/ 0 w 24"/>
                <a:gd name="T7" fmla="*/ 28 h 42"/>
                <a:gd name="T8" fmla="*/ 13 w 24"/>
                <a:gd name="T9" fmla="*/ 42 h 42"/>
                <a:gd name="T10" fmla="*/ 24 w 24"/>
                <a:gd name="T11" fmla="*/ 18 h 42"/>
                <a:gd name="T12" fmla="*/ 17 w 24"/>
                <a:gd name="T13" fmla="*/ 1 h 42"/>
                <a:gd name="T14" fmla="*/ 17 w 24"/>
                <a:gd name="T15" fmla="*/ 0 h 42"/>
                <a:gd name="T16" fmla="*/ 16 w 24"/>
                <a:gd name="T17" fmla="*/ 1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4" h="42">
                  <a:moveTo>
                    <a:pt x="16" y="1"/>
                  </a:moveTo>
                  <a:lnTo>
                    <a:pt x="9" y="8"/>
                  </a:lnTo>
                  <a:lnTo>
                    <a:pt x="9" y="19"/>
                  </a:lnTo>
                  <a:lnTo>
                    <a:pt x="0" y="28"/>
                  </a:lnTo>
                  <a:lnTo>
                    <a:pt x="13" y="42"/>
                  </a:lnTo>
                  <a:lnTo>
                    <a:pt x="24" y="18"/>
                  </a:lnTo>
                  <a:lnTo>
                    <a:pt x="17" y="1"/>
                  </a:lnTo>
                  <a:lnTo>
                    <a:pt x="17" y="0"/>
                  </a:lnTo>
                  <a:lnTo>
                    <a:pt x="16" y="1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352" name="Freeform 169"/>
            <p:cNvSpPr>
              <a:spLocks/>
            </p:cNvSpPr>
            <p:nvPr/>
          </p:nvSpPr>
          <p:spPr bwMode="auto">
            <a:xfrm>
              <a:off x="5152" y="664"/>
              <a:ext cx="28" cy="40"/>
            </a:xfrm>
            <a:custGeom>
              <a:avLst/>
              <a:gdLst>
                <a:gd name="T0" fmla="*/ 0 w 28"/>
                <a:gd name="T1" fmla="*/ 40 h 40"/>
                <a:gd name="T2" fmla="*/ 7 w 28"/>
                <a:gd name="T3" fmla="*/ 23 h 40"/>
                <a:gd name="T4" fmla="*/ 2 w 28"/>
                <a:gd name="T5" fmla="*/ 3 h 40"/>
                <a:gd name="T6" fmla="*/ 17 w 28"/>
                <a:gd name="T7" fmla="*/ 0 h 40"/>
                <a:gd name="T8" fmla="*/ 19 w 28"/>
                <a:gd name="T9" fmla="*/ 10 h 40"/>
                <a:gd name="T10" fmla="*/ 17 w 28"/>
                <a:gd name="T11" fmla="*/ 15 h 40"/>
                <a:gd name="T12" fmla="*/ 25 w 28"/>
                <a:gd name="T13" fmla="*/ 14 h 40"/>
                <a:gd name="T14" fmla="*/ 28 w 28"/>
                <a:gd name="T15" fmla="*/ 21 h 40"/>
                <a:gd name="T16" fmla="*/ 10 w 28"/>
                <a:gd name="T17" fmla="*/ 38 h 40"/>
                <a:gd name="T18" fmla="*/ 11 w 28"/>
                <a:gd name="T19" fmla="*/ 40 h 40"/>
                <a:gd name="T20" fmla="*/ 0 w 28"/>
                <a:gd name="T21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8" h="40">
                  <a:moveTo>
                    <a:pt x="0" y="40"/>
                  </a:moveTo>
                  <a:lnTo>
                    <a:pt x="7" y="23"/>
                  </a:lnTo>
                  <a:lnTo>
                    <a:pt x="2" y="3"/>
                  </a:lnTo>
                  <a:lnTo>
                    <a:pt x="17" y="0"/>
                  </a:lnTo>
                  <a:lnTo>
                    <a:pt x="19" y="10"/>
                  </a:lnTo>
                  <a:lnTo>
                    <a:pt x="17" y="15"/>
                  </a:lnTo>
                  <a:lnTo>
                    <a:pt x="25" y="14"/>
                  </a:lnTo>
                  <a:lnTo>
                    <a:pt x="28" y="21"/>
                  </a:lnTo>
                  <a:lnTo>
                    <a:pt x="10" y="38"/>
                  </a:lnTo>
                  <a:lnTo>
                    <a:pt x="11" y="40"/>
                  </a:lnTo>
                  <a:lnTo>
                    <a:pt x="0" y="4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353" name="Freeform 170"/>
            <p:cNvSpPr>
              <a:spLocks/>
            </p:cNvSpPr>
            <p:nvPr/>
          </p:nvSpPr>
          <p:spPr bwMode="auto">
            <a:xfrm>
              <a:off x="4403" y="670"/>
              <a:ext cx="18" cy="32"/>
            </a:xfrm>
            <a:custGeom>
              <a:avLst/>
              <a:gdLst>
                <a:gd name="T0" fmla="*/ 9 w 18"/>
                <a:gd name="T1" fmla="*/ 31 h 32"/>
                <a:gd name="T2" fmla="*/ 3 w 18"/>
                <a:gd name="T3" fmla="*/ 27 h 32"/>
                <a:gd name="T4" fmla="*/ 4 w 18"/>
                <a:gd name="T5" fmla="*/ 13 h 32"/>
                <a:gd name="T6" fmla="*/ 5 w 18"/>
                <a:gd name="T7" fmla="*/ 12 h 32"/>
                <a:gd name="T8" fmla="*/ 0 w 18"/>
                <a:gd name="T9" fmla="*/ 6 h 32"/>
                <a:gd name="T10" fmla="*/ 5 w 18"/>
                <a:gd name="T11" fmla="*/ 0 h 32"/>
                <a:gd name="T12" fmla="*/ 18 w 18"/>
                <a:gd name="T13" fmla="*/ 11 h 32"/>
                <a:gd name="T14" fmla="*/ 9 w 18"/>
                <a:gd name="T15" fmla="*/ 31 h 32"/>
                <a:gd name="T16" fmla="*/ 9 w 18"/>
                <a:gd name="T17" fmla="*/ 32 h 32"/>
                <a:gd name="T18" fmla="*/ 9 w 18"/>
                <a:gd name="T19" fmla="*/ 3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" h="32">
                  <a:moveTo>
                    <a:pt x="9" y="31"/>
                  </a:moveTo>
                  <a:lnTo>
                    <a:pt x="3" y="27"/>
                  </a:lnTo>
                  <a:lnTo>
                    <a:pt x="4" y="13"/>
                  </a:lnTo>
                  <a:lnTo>
                    <a:pt x="5" y="12"/>
                  </a:lnTo>
                  <a:lnTo>
                    <a:pt x="0" y="6"/>
                  </a:lnTo>
                  <a:lnTo>
                    <a:pt x="5" y="0"/>
                  </a:lnTo>
                  <a:lnTo>
                    <a:pt x="18" y="11"/>
                  </a:lnTo>
                  <a:lnTo>
                    <a:pt x="9" y="31"/>
                  </a:lnTo>
                  <a:lnTo>
                    <a:pt x="9" y="32"/>
                  </a:lnTo>
                  <a:lnTo>
                    <a:pt x="9" y="31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354" name="Freeform 171"/>
            <p:cNvSpPr>
              <a:spLocks/>
            </p:cNvSpPr>
            <p:nvPr/>
          </p:nvSpPr>
          <p:spPr bwMode="auto">
            <a:xfrm>
              <a:off x="4467" y="661"/>
              <a:ext cx="60" cy="35"/>
            </a:xfrm>
            <a:custGeom>
              <a:avLst/>
              <a:gdLst>
                <a:gd name="T0" fmla="*/ 60 w 60"/>
                <a:gd name="T1" fmla="*/ 32 h 35"/>
                <a:gd name="T2" fmla="*/ 35 w 60"/>
                <a:gd name="T3" fmla="*/ 35 h 35"/>
                <a:gd name="T4" fmla="*/ 15 w 60"/>
                <a:gd name="T5" fmla="*/ 29 h 35"/>
                <a:gd name="T6" fmla="*/ 13 w 60"/>
                <a:gd name="T7" fmla="*/ 28 h 35"/>
                <a:gd name="T8" fmla="*/ 0 w 60"/>
                <a:gd name="T9" fmla="*/ 17 h 35"/>
                <a:gd name="T10" fmla="*/ 1 w 60"/>
                <a:gd name="T11" fmla="*/ 13 h 35"/>
                <a:gd name="T12" fmla="*/ 1 w 60"/>
                <a:gd name="T13" fmla="*/ 11 h 35"/>
                <a:gd name="T14" fmla="*/ 8 w 60"/>
                <a:gd name="T15" fmla="*/ 14 h 35"/>
                <a:gd name="T16" fmla="*/ 13 w 60"/>
                <a:gd name="T17" fmla="*/ 7 h 35"/>
                <a:gd name="T18" fmla="*/ 28 w 60"/>
                <a:gd name="T19" fmla="*/ 2 h 35"/>
                <a:gd name="T20" fmla="*/ 34 w 60"/>
                <a:gd name="T21" fmla="*/ 0 h 35"/>
                <a:gd name="T22" fmla="*/ 41 w 60"/>
                <a:gd name="T23" fmla="*/ 10 h 35"/>
                <a:gd name="T24" fmla="*/ 49 w 60"/>
                <a:gd name="T25" fmla="*/ 11 h 35"/>
                <a:gd name="T26" fmla="*/ 50 w 60"/>
                <a:gd name="T27" fmla="*/ 13 h 35"/>
                <a:gd name="T28" fmla="*/ 54 w 60"/>
                <a:gd name="T29" fmla="*/ 21 h 35"/>
                <a:gd name="T30" fmla="*/ 60 w 60"/>
                <a:gd name="T31" fmla="*/ 32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60" h="35">
                  <a:moveTo>
                    <a:pt x="60" y="32"/>
                  </a:moveTo>
                  <a:lnTo>
                    <a:pt x="35" y="35"/>
                  </a:lnTo>
                  <a:lnTo>
                    <a:pt x="15" y="29"/>
                  </a:lnTo>
                  <a:lnTo>
                    <a:pt x="13" y="28"/>
                  </a:lnTo>
                  <a:lnTo>
                    <a:pt x="0" y="17"/>
                  </a:lnTo>
                  <a:lnTo>
                    <a:pt x="1" y="13"/>
                  </a:lnTo>
                  <a:lnTo>
                    <a:pt x="1" y="11"/>
                  </a:lnTo>
                  <a:lnTo>
                    <a:pt x="8" y="14"/>
                  </a:lnTo>
                  <a:lnTo>
                    <a:pt x="13" y="7"/>
                  </a:lnTo>
                  <a:lnTo>
                    <a:pt x="28" y="2"/>
                  </a:lnTo>
                  <a:lnTo>
                    <a:pt x="34" y="0"/>
                  </a:lnTo>
                  <a:lnTo>
                    <a:pt x="41" y="10"/>
                  </a:lnTo>
                  <a:lnTo>
                    <a:pt x="49" y="11"/>
                  </a:lnTo>
                  <a:lnTo>
                    <a:pt x="50" y="13"/>
                  </a:lnTo>
                  <a:lnTo>
                    <a:pt x="54" y="21"/>
                  </a:lnTo>
                  <a:lnTo>
                    <a:pt x="60" y="32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355" name="Freeform 172"/>
            <p:cNvSpPr>
              <a:spLocks/>
            </p:cNvSpPr>
            <p:nvPr/>
          </p:nvSpPr>
          <p:spPr bwMode="auto">
            <a:xfrm>
              <a:off x="4509" y="589"/>
              <a:ext cx="66" cy="94"/>
            </a:xfrm>
            <a:custGeom>
              <a:avLst/>
              <a:gdLst>
                <a:gd name="T0" fmla="*/ 18 w 66"/>
                <a:gd name="T1" fmla="*/ 72 h 94"/>
                <a:gd name="T2" fmla="*/ 12 w 66"/>
                <a:gd name="T3" fmla="*/ 78 h 94"/>
                <a:gd name="T4" fmla="*/ 4 w 66"/>
                <a:gd name="T5" fmla="*/ 72 h 94"/>
                <a:gd name="T6" fmla="*/ 4 w 66"/>
                <a:gd name="T7" fmla="*/ 66 h 94"/>
                <a:gd name="T8" fmla="*/ 4 w 66"/>
                <a:gd name="T9" fmla="*/ 64 h 94"/>
                <a:gd name="T10" fmla="*/ 4 w 66"/>
                <a:gd name="T11" fmla="*/ 63 h 94"/>
                <a:gd name="T12" fmla="*/ 0 w 66"/>
                <a:gd name="T13" fmla="*/ 53 h 94"/>
                <a:gd name="T14" fmla="*/ 3 w 66"/>
                <a:gd name="T15" fmla="*/ 48 h 94"/>
                <a:gd name="T16" fmla="*/ 11 w 66"/>
                <a:gd name="T17" fmla="*/ 40 h 94"/>
                <a:gd name="T18" fmla="*/ 15 w 66"/>
                <a:gd name="T19" fmla="*/ 36 h 94"/>
                <a:gd name="T20" fmla="*/ 18 w 66"/>
                <a:gd name="T21" fmla="*/ 37 h 94"/>
                <a:gd name="T22" fmla="*/ 22 w 66"/>
                <a:gd name="T23" fmla="*/ 40 h 94"/>
                <a:gd name="T24" fmla="*/ 25 w 66"/>
                <a:gd name="T25" fmla="*/ 36 h 94"/>
                <a:gd name="T26" fmla="*/ 25 w 66"/>
                <a:gd name="T27" fmla="*/ 34 h 94"/>
                <a:gd name="T28" fmla="*/ 19 w 66"/>
                <a:gd name="T29" fmla="*/ 27 h 94"/>
                <a:gd name="T30" fmla="*/ 23 w 66"/>
                <a:gd name="T31" fmla="*/ 22 h 94"/>
                <a:gd name="T32" fmla="*/ 30 w 66"/>
                <a:gd name="T33" fmla="*/ 34 h 94"/>
                <a:gd name="T34" fmla="*/ 33 w 66"/>
                <a:gd name="T35" fmla="*/ 23 h 94"/>
                <a:gd name="T36" fmla="*/ 48 w 66"/>
                <a:gd name="T37" fmla="*/ 17 h 94"/>
                <a:gd name="T38" fmla="*/ 37 w 66"/>
                <a:gd name="T39" fmla="*/ 4 h 94"/>
                <a:gd name="T40" fmla="*/ 49 w 66"/>
                <a:gd name="T41" fmla="*/ 0 h 94"/>
                <a:gd name="T42" fmla="*/ 56 w 66"/>
                <a:gd name="T43" fmla="*/ 17 h 94"/>
                <a:gd name="T44" fmla="*/ 55 w 66"/>
                <a:gd name="T45" fmla="*/ 25 h 94"/>
                <a:gd name="T46" fmla="*/ 61 w 66"/>
                <a:gd name="T47" fmla="*/ 29 h 94"/>
                <a:gd name="T48" fmla="*/ 63 w 66"/>
                <a:gd name="T49" fmla="*/ 29 h 94"/>
                <a:gd name="T50" fmla="*/ 66 w 66"/>
                <a:gd name="T51" fmla="*/ 45 h 94"/>
                <a:gd name="T52" fmla="*/ 63 w 66"/>
                <a:gd name="T53" fmla="*/ 48 h 94"/>
                <a:gd name="T54" fmla="*/ 52 w 66"/>
                <a:gd name="T55" fmla="*/ 60 h 94"/>
                <a:gd name="T56" fmla="*/ 38 w 66"/>
                <a:gd name="T57" fmla="*/ 77 h 94"/>
                <a:gd name="T58" fmla="*/ 44 w 66"/>
                <a:gd name="T59" fmla="*/ 82 h 94"/>
                <a:gd name="T60" fmla="*/ 41 w 66"/>
                <a:gd name="T61" fmla="*/ 83 h 94"/>
                <a:gd name="T62" fmla="*/ 31 w 66"/>
                <a:gd name="T63" fmla="*/ 94 h 94"/>
                <a:gd name="T64" fmla="*/ 22 w 66"/>
                <a:gd name="T65" fmla="*/ 89 h 94"/>
                <a:gd name="T66" fmla="*/ 26 w 66"/>
                <a:gd name="T67" fmla="*/ 64 h 94"/>
                <a:gd name="T68" fmla="*/ 18 w 66"/>
                <a:gd name="T69" fmla="*/ 72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6" h="94">
                  <a:moveTo>
                    <a:pt x="18" y="72"/>
                  </a:moveTo>
                  <a:lnTo>
                    <a:pt x="12" y="78"/>
                  </a:lnTo>
                  <a:lnTo>
                    <a:pt x="4" y="72"/>
                  </a:lnTo>
                  <a:lnTo>
                    <a:pt x="4" y="66"/>
                  </a:lnTo>
                  <a:lnTo>
                    <a:pt x="4" y="64"/>
                  </a:lnTo>
                  <a:lnTo>
                    <a:pt x="4" y="63"/>
                  </a:lnTo>
                  <a:lnTo>
                    <a:pt x="0" y="53"/>
                  </a:lnTo>
                  <a:lnTo>
                    <a:pt x="3" y="48"/>
                  </a:lnTo>
                  <a:lnTo>
                    <a:pt x="11" y="40"/>
                  </a:lnTo>
                  <a:lnTo>
                    <a:pt x="15" y="36"/>
                  </a:lnTo>
                  <a:lnTo>
                    <a:pt x="18" y="37"/>
                  </a:lnTo>
                  <a:lnTo>
                    <a:pt x="22" y="40"/>
                  </a:lnTo>
                  <a:lnTo>
                    <a:pt x="25" y="36"/>
                  </a:lnTo>
                  <a:lnTo>
                    <a:pt x="25" y="34"/>
                  </a:lnTo>
                  <a:lnTo>
                    <a:pt x="19" y="27"/>
                  </a:lnTo>
                  <a:lnTo>
                    <a:pt x="23" y="22"/>
                  </a:lnTo>
                  <a:lnTo>
                    <a:pt x="30" y="34"/>
                  </a:lnTo>
                  <a:lnTo>
                    <a:pt x="33" y="23"/>
                  </a:lnTo>
                  <a:lnTo>
                    <a:pt x="48" y="17"/>
                  </a:lnTo>
                  <a:lnTo>
                    <a:pt x="37" y="4"/>
                  </a:lnTo>
                  <a:lnTo>
                    <a:pt x="49" y="0"/>
                  </a:lnTo>
                  <a:lnTo>
                    <a:pt x="56" y="17"/>
                  </a:lnTo>
                  <a:lnTo>
                    <a:pt x="55" y="25"/>
                  </a:lnTo>
                  <a:lnTo>
                    <a:pt x="61" y="29"/>
                  </a:lnTo>
                  <a:lnTo>
                    <a:pt x="63" y="29"/>
                  </a:lnTo>
                  <a:lnTo>
                    <a:pt x="66" y="45"/>
                  </a:lnTo>
                  <a:lnTo>
                    <a:pt x="63" y="48"/>
                  </a:lnTo>
                  <a:lnTo>
                    <a:pt x="52" y="60"/>
                  </a:lnTo>
                  <a:lnTo>
                    <a:pt x="38" y="77"/>
                  </a:lnTo>
                  <a:lnTo>
                    <a:pt x="44" y="82"/>
                  </a:lnTo>
                  <a:lnTo>
                    <a:pt x="41" y="83"/>
                  </a:lnTo>
                  <a:lnTo>
                    <a:pt x="31" y="94"/>
                  </a:lnTo>
                  <a:lnTo>
                    <a:pt x="22" y="89"/>
                  </a:lnTo>
                  <a:lnTo>
                    <a:pt x="26" y="64"/>
                  </a:lnTo>
                  <a:lnTo>
                    <a:pt x="18" y="72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356" name="Freeform 173"/>
            <p:cNvSpPr>
              <a:spLocks/>
            </p:cNvSpPr>
            <p:nvPr/>
          </p:nvSpPr>
          <p:spPr bwMode="auto">
            <a:xfrm>
              <a:off x="4568" y="550"/>
              <a:ext cx="43" cy="60"/>
            </a:xfrm>
            <a:custGeom>
              <a:avLst/>
              <a:gdLst>
                <a:gd name="T0" fmla="*/ 17 w 43"/>
                <a:gd name="T1" fmla="*/ 60 h 60"/>
                <a:gd name="T2" fmla="*/ 12 w 43"/>
                <a:gd name="T3" fmla="*/ 57 h 60"/>
                <a:gd name="T4" fmla="*/ 8 w 43"/>
                <a:gd name="T5" fmla="*/ 49 h 60"/>
                <a:gd name="T6" fmla="*/ 1 w 43"/>
                <a:gd name="T7" fmla="*/ 34 h 60"/>
                <a:gd name="T8" fmla="*/ 5 w 43"/>
                <a:gd name="T9" fmla="*/ 26 h 60"/>
                <a:gd name="T10" fmla="*/ 1 w 43"/>
                <a:gd name="T11" fmla="*/ 21 h 60"/>
                <a:gd name="T12" fmla="*/ 0 w 43"/>
                <a:gd name="T13" fmla="*/ 13 h 60"/>
                <a:gd name="T14" fmla="*/ 1 w 43"/>
                <a:gd name="T15" fmla="*/ 4 h 60"/>
                <a:gd name="T16" fmla="*/ 13 w 43"/>
                <a:gd name="T17" fmla="*/ 0 h 60"/>
                <a:gd name="T18" fmla="*/ 17 w 43"/>
                <a:gd name="T19" fmla="*/ 8 h 60"/>
                <a:gd name="T20" fmla="*/ 35 w 43"/>
                <a:gd name="T21" fmla="*/ 13 h 60"/>
                <a:gd name="T22" fmla="*/ 41 w 43"/>
                <a:gd name="T23" fmla="*/ 23 h 60"/>
                <a:gd name="T24" fmla="*/ 43 w 43"/>
                <a:gd name="T25" fmla="*/ 28 h 60"/>
                <a:gd name="T26" fmla="*/ 35 w 43"/>
                <a:gd name="T27" fmla="*/ 56 h 60"/>
                <a:gd name="T28" fmla="*/ 26 w 43"/>
                <a:gd name="T29" fmla="*/ 58 h 60"/>
                <a:gd name="T30" fmla="*/ 23 w 43"/>
                <a:gd name="T31" fmla="*/ 60 h 60"/>
                <a:gd name="T32" fmla="*/ 17 w 43"/>
                <a:gd name="T33" fmla="*/ 6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3" h="60">
                  <a:moveTo>
                    <a:pt x="17" y="60"/>
                  </a:moveTo>
                  <a:lnTo>
                    <a:pt x="12" y="57"/>
                  </a:lnTo>
                  <a:lnTo>
                    <a:pt x="8" y="49"/>
                  </a:lnTo>
                  <a:lnTo>
                    <a:pt x="1" y="34"/>
                  </a:lnTo>
                  <a:lnTo>
                    <a:pt x="5" y="26"/>
                  </a:lnTo>
                  <a:lnTo>
                    <a:pt x="1" y="21"/>
                  </a:lnTo>
                  <a:lnTo>
                    <a:pt x="0" y="13"/>
                  </a:lnTo>
                  <a:lnTo>
                    <a:pt x="1" y="4"/>
                  </a:lnTo>
                  <a:lnTo>
                    <a:pt x="13" y="0"/>
                  </a:lnTo>
                  <a:lnTo>
                    <a:pt x="17" y="8"/>
                  </a:lnTo>
                  <a:lnTo>
                    <a:pt x="35" y="13"/>
                  </a:lnTo>
                  <a:lnTo>
                    <a:pt x="41" y="23"/>
                  </a:lnTo>
                  <a:lnTo>
                    <a:pt x="43" y="28"/>
                  </a:lnTo>
                  <a:lnTo>
                    <a:pt x="35" y="56"/>
                  </a:lnTo>
                  <a:lnTo>
                    <a:pt x="26" y="58"/>
                  </a:lnTo>
                  <a:lnTo>
                    <a:pt x="23" y="60"/>
                  </a:lnTo>
                  <a:lnTo>
                    <a:pt x="17" y="60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357" name="Freeform 174"/>
            <p:cNvSpPr>
              <a:spLocks/>
            </p:cNvSpPr>
            <p:nvPr/>
          </p:nvSpPr>
          <p:spPr bwMode="auto">
            <a:xfrm>
              <a:off x="4423" y="529"/>
              <a:ext cx="130" cy="113"/>
            </a:xfrm>
            <a:custGeom>
              <a:avLst/>
              <a:gdLst>
                <a:gd name="T0" fmla="*/ 104 w 130"/>
                <a:gd name="T1" fmla="*/ 57 h 113"/>
                <a:gd name="T2" fmla="*/ 92 w 130"/>
                <a:gd name="T3" fmla="*/ 81 h 113"/>
                <a:gd name="T4" fmla="*/ 85 w 130"/>
                <a:gd name="T5" fmla="*/ 82 h 113"/>
                <a:gd name="T6" fmla="*/ 87 w 130"/>
                <a:gd name="T7" fmla="*/ 90 h 113"/>
                <a:gd name="T8" fmla="*/ 71 w 130"/>
                <a:gd name="T9" fmla="*/ 96 h 113"/>
                <a:gd name="T10" fmla="*/ 68 w 130"/>
                <a:gd name="T11" fmla="*/ 97 h 113"/>
                <a:gd name="T12" fmla="*/ 62 w 130"/>
                <a:gd name="T13" fmla="*/ 92 h 113"/>
                <a:gd name="T14" fmla="*/ 57 w 130"/>
                <a:gd name="T15" fmla="*/ 102 h 113"/>
                <a:gd name="T16" fmla="*/ 37 w 130"/>
                <a:gd name="T17" fmla="*/ 109 h 113"/>
                <a:gd name="T18" fmla="*/ 32 w 130"/>
                <a:gd name="T19" fmla="*/ 102 h 113"/>
                <a:gd name="T20" fmla="*/ 30 w 130"/>
                <a:gd name="T21" fmla="*/ 109 h 113"/>
                <a:gd name="T22" fmla="*/ 21 w 130"/>
                <a:gd name="T23" fmla="*/ 113 h 113"/>
                <a:gd name="T24" fmla="*/ 19 w 130"/>
                <a:gd name="T25" fmla="*/ 102 h 113"/>
                <a:gd name="T26" fmla="*/ 29 w 130"/>
                <a:gd name="T27" fmla="*/ 82 h 113"/>
                <a:gd name="T28" fmla="*/ 26 w 130"/>
                <a:gd name="T29" fmla="*/ 78 h 113"/>
                <a:gd name="T30" fmla="*/ 19 w 130"/>
                <a:gd name="T31" fmla="*/ 79 h 113"/>
                <a:gd name="T32" fmla="*/ 17 w 130"/>
                <a:gd name="T33" fmla="*/ 85 h 113"/>
                <a:gd name="T34" fmla="*/ 6 w 130"/>
                <a:gd name="T35" fmla="*/ 86 h 113"/>
                <a:gd name="T36" fmla="*/ 4 w 130"/>
                <a:gd name="T37" fmla="*/ 77 h 113"/>
                <a:gd name="T38" fmla="*/ 0 w 130"/>
                <a:gd name="T39" fmla="*/ 74 h 113"/>
                <a:gd name="T40" fmla="*/ 0 w 130"/>
                <a:gd name="T41" fmla="*/ 67 h 113"/>
                <a:gd name="T42" fmla="*/ 18 w 130"/>
                <a:gd name="T43" fmla="*/ 71 h 113"/>
                <a:gd name="T44" fmla="*/ 22 w 130"/>
                <a:gd name="T45" fmla="*/ 68 h 113"/>
                <a:gd name="T46" fmla="*/ 22 w 130"/>
                <a:gd name="T47" fmla="*/ 62 h 113"/>
                <a:gd name="T48" fmla="*/ 25 w 130"/>
                <a:gd name="T49" fmla="*/ 59 h 113"/>
                <a:gd name="T50" fmla="*/ 32 w 130"/>
                <a:gd name="T51" fmla="*/ 64 h 113"/>
                <a:gd name="T52" fmla="*/ 36 w 130"/>
                <a:gd name="T53" fmla="*/ 48 h 113"/>
                <a:gd name="T54" fmla="*/ 44 w 130"/>
                <a:gd name="T55" fmla="*/ 55 h 113"/>
                <a:gd name="T56" fmla="*/ 49 w 130"/>
                <a:gd name="T57" fmla="*/ 47 h 113"/>
                <a:gd name="T58" fmla="*/ 57 w 130"/>
                <a:gd name="T59" fmla="*/ 53 h 113"/>
                <a:gd name="T60" fmla="*/ 55 w 130"/>
                <a:gd name="T61" fmla="*/ 66 h 113"/>
                <a:gd name="T62" fmla="*/ 64 w 130"/>
                <a:gd name="T63" fmla="*/ 67 h 113"/>
                <a:gd name="T64" fmla="*/ 72 w 130"/>
                <a:gd name="T65" fmla="*/ 62 h 113"/>
                <a:gd name="T66" fmla="*/ 67 w 130"/>
                <a:gd name="T67" fmla="*/ 53 h 113"/>
                <a:gd name="T68" fmla="*/ 67 w 130"/>
                <a:gd name="T69" fmla="*/ 45 h 113"/>
                <a:gd name="T70" fmla="*/ 60 w 130"/>
                <a:gd name="T71" fmla="*/ 38 h 113"/>
                <a:gd name="T72" fmla="*/ 67 w 130"/>
                <a:gd name="T73" fmla="*/ 32 h 113"/>
                <a:gd name="T74" fmla="*/ 67 w 130"/>
                <a:gd name="T75" fmla="*/ 33 h 113"/>
                <a:gd name="T76" fmla="*/ 79 w 130"/>
                <a:gd name="T77" fmla="*/ 40 h 113"/>
                <a:gd name="T78" fmla="*/ 81 w 130"/>
                <a:gd name="T79" fmla="*/ 47 h 113"/>
                <a:gd name="T80" fmla="*/ 86 w 130"/>
                <a:gd name="T81" fmla="*/ 51 h 113"/>
                <a:gd name="T82" fmla="*/ 100 w 130"/>
                <a:gd name="T83" fmla="*/ 36 h 113"/>
                <a:gd name="T84" fmla="*/ 89 w 130"/>
                <a:gd name="T85" fmla="*/ 23 h 113"/>
                <a:gd name="T86" fmla="*/ 94 w 130"/>
                <a:gd name="T87" fmla="*/ 15 h 113"/>
                <a:gd name="T88" fmla="*/ 100 w 130"/>
                <a:gd name="T89" fmla="*/ 19 h 113"/>
                <a:gd name="T90" fmla="*/ 102 w 130"/>
                <a:gd name="T91" fmla="*/ 12 h 113"/>
                <a:gd name="T92" fmla="*/ 104 w 130"/>
                <a:gd name="T93" fmla="*/ 12 h 113"/>
                <a:gd name="T94" fmla="*/ 109 w 130"/>
                <a:gd name="T95" fmla="*/ 14 h 113"/>
                <a:gd name="T96" fmla="*/ 113 w 130"/>
                <a:gd name="T97" fmla="*/ 0 h 113"/>
                <a:gd name="T98" fmla="*/ 130 w 130"/>
                <a:gd name="T99" fmla="*/ 15 h 113"/>
                <a:gd name="T100" fmla="*/ 122 w 130"/>
                <a:gd name="T101" fmla="*/ 22 h 113"/>
                <a:gd name="T102" fmla="*/ 104 w 130"/>
                <a:gd name="T103" fmla="*/ 57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30" h="113">
                  <a:moveTo>
                    <a:pt x="104" y="57"/>
                  </a:moveTo>
                  <a:lnTo>
                    <a:pt x="92" y="81"/>
                  </a:lnTo>
                  <a:lnTo>
                    <a:pt x="85" y="82"/>
                  </a:lnTo>
                  <a:lnTo>
                    <a:pt x="87" y="90"/>
                  </a:lnTo>
                  <a:lnTo>
                    <a:pt x="71" y="96"/>
                  </a:lnTo>
                  <a:lnTo>
                    <a:pt x="68" y="97"/>
                  </a:lnTo>
                  <a:lnTo>
                    <a:pt x="62" y="92"/>
                  </a:lnTo>
                  <a:lnTo>
                    <a:pt x="57" y="102"/>
                  </a:lnTo>
                  <a:lnTo>
                    <a:pt x="37" y="109"/>
                  </a:lnTo>
                  <a:lnTo>
                    <a:pt x="32" y="102"/>
                  </a:lnTo>
                  <a:lnTo>
                    <a:pt x="30" y="109"/>
                  </a:lnTo>
                  <a:lnTo>
                    <a:pt x="21" y="113"/>
                  </a:lnTo>
                  <a:lnTo>
                    <a:pt x="19" y="102"/>
                  </a:lnTo>
                  <a:lnTo>
                    <a:pt x="29" y="82"/>
                  </a:lnTo>
                  <a:lnTo>
                    <a:pt x="26" y="78"/>
                  </a:lnTo>
                  <a:lnTo>
                    <a:pt x="19" y="79"/>
                  </a:lnTo>
                  <a:lnTo>
                    <a:pt x="17" y="85"/>
                  </a:lnTo>
                  <a:lnTo>
                    <a:pt x="6" y="86"/>
                  </a:lnTo>
                  <a:lnTo>
                    <a:pt x="4" y="77"/>
                  </a:lnTo>
                  <a:lnTo>
                    <a:pt x="0" y="74"/>
                  </a:lnTo>
                  <a:lnTo>
                    <a:pt x="0" y="67"/>
                  </a:lnTo>
                  <a:lnTo>
                    <a:pt x="18" y="71"/>
                  </a:lnTo>
                  <a:lnTo>
                    <a:pt x="22" y="68"/>
                  </a:lnTo>
                  <a:lnTo>
                    <a:pt x="22" y="62"/>
                  </a:lnTo>
                  <a:lnTo>
                    <a:pt x="25" y="59"/>
                  </a:lnTo>
                  <a:lnTo>
                    <a:pt x="32" y="64"/>
                  </a:lnTo>
                  <a:lnTo>
                    <a:pt x="36" y="48"/>
                  </a:lnTo>
                  <a:lnTo>
                    <a:pt x="44" y="55"/>
                  </a:lnTo>
                  <a:lnTo>
                    <a:pt x="49" y="47"/>
                  </a:lnTo>
                  <a:lnTo>
                    <a:pt x="57" y="53"/>
                  </a:lnTo>
                  <a:lnTo>
                    <a:pt x="55" y="66"/>
                  </a:lnTo>
                  <a:lnTo>
                    <a:pt x="64" y="67"/>
                  </a:lnTo>
                  <a:lnTo>
                    <a:pt x="72" y="62"/>
                  </a:lnTo>
                  <a:lnTo>
                    <a:pt x="67" y="53"/>
                  </a:lnTo>
                  <a:lnTo>
                    <a:pt x="67" y="45"/>
                  </a:lnTo>
                  <a:lnTo>
                    <a:pt x="60" y="38"/>
                  </a:lnTo>
                  <a:lnTo>
                    <a:pt x="67" y="32"/>
                  </a:lnTo>
                  <a:lnTo>
                    <a:pt x="67" y="33"/>
                  </a:lnTo>
                  <a:lnTo>
                    <a:pt x="79" y="40"/>
                  </a:lnTo>
                  <a:lnTo>
                    <a:pt x="81" y="47"/>
                  </a:lnTo>
                  <a:lnTo>
                    <a:pt x="86" y="51"/>
                  </a:lnTo>
                  <a:lnTo>
                    <a:pt x="100" y="36"/>
                  </a:lnTo>
                  <a:lnTo>
                    <a:pt x="89" y="23"/>
                  </a:lnTo>
                  <a:lnTo>
                    <a:pt x="94" y="15"/>
                  </a:lnTo>
                  <a:lnTo>
                    <a:pt x="100" y="19"/>
                  </a:lnTo>
                  <a:lnTo>
                    <a:pt x="102" y="12"/>
                  </a:lnTo>
                  <a:lnTo>
                    <a:pt x="104" y="12"/>
                  </a:lnTo>
                  <a:lnTo>
                    <a:pt x="109" y="14"/>
                  </a:lnTo>
                  <a:lnTo>
                    <a:pt x="113" y="0"/>
                  </a:lnTo>
                  <a:lnTo>
                    <a:pt x="130" y="15"/>
                  </a:lnTo>
                  <a:lnTo>
                    <a:pt x="122" y="22"/>
                  </a:lnTo>
                  <a:lnTo>
                    <a:pt x="104" y="57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358" name="Freeform 175"/>
            <p:cNvSpPr>
              <a:spLocks/>
            </p:cNvSpPr>
            <p:nvPr/>
          </p:nvSpPr>
          <p:spPr bwMode="auto">
            <a:xfrm>
              <a:off x="5227" y="509"/>
              <a:ext cx="8" cy="9"/>
            </a:xfrm>
            <a:custGeom>
              <a:avLst/>
              <a:gdLst>
                <a:gd name="T0" fmla="*/ 7 w 8"/>
                <a:gd name="T1" fmla="*/ 9 h 9"/>
                <a:gd name="T2" fmla="*/ 8 w 8"/>
                <a:gd name="T3" fmla="*/ 8 h 9"/>
                <a:gd name="T4" fmla="*/ 7 w 8"/>
                <a:gd name="T5" fmla="*/ 5 h 9"/>
                <a:gd name="T6" fmla="*/ 7 w 8"/>
                <a:gd name="T7" fmla="*/ 5 h 9"/>
                <a:gd name="T8" fmla="*/ 6 w 8"/>
                <a:gd name="T9" fmla="*/ 5 h 9"/>
                <a:gd name="T10" fmla="*/ 2 w 8"/>
                <a:gd name="T11" fmla="*/ 0 h 9"/>
                <a:gd name="T12" fmla="*/ 0 w 8"/>
                <a:gd name="T13" fmla="*/ 1 h 9"/>
                <a:gd name="T14" fmla="*/ 6 w 8"/>
                <a:gd name="T15" fmla="*/ 8 h 9"/>
                <a:gd name="T16" fmla="*/ 7 w 8"/>
                <a:gd name="T17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" h="9">
                  <a:moveTo>
                    <a:pt x="7" y="9"/>
                  </a:moveTo>
                  <a:lnTo>
                    <a:pt x="8" y="8"/>
                  </a:lnTo>
                  <a:lnTo>
                    <a:pt x="7" y="5"/>
                  </a:lnTo>
                  <a:lnTo>
                    <a:pt x="7" y="5"/>
                  </a:lnTo>
                  <a:lnTo>
                    <a:pt x="6" y="5"/>
                  </a:lnTo>
                  <a:lnTo>
                    <a:pt x="2" y="0"/>
                  </a:lnTo>
                  <a:lnTo>
                    <a:pt x="0" y="1"/>
                  </a:lnTo>
                  <a:lnTo>
                    <a:pt x="6" y="8"/>
                  </a:lnTo>
                  <a:lnTo>
                    <a:pt x="7" y="9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359" name="Freeform 176"/>
            <p:cNvSpPr>
              <a:spLocks/>
            </p:cNvSpPr>
            <p:nvPr/>
          </p:nvSpPr>
          <p:spPr bwMode="auto">
            <a:xfrm>
              <a:off x="4577" y="476"/>
              <a:ext cx="30" cy="31"/>
            </a:xfrm>
            <a:custGeom>
              <a:avLst/>
              <a:gdLst>
                <a:gd name="T0" fmla="*/ 17 w 30"/>
                <a:gd name="T1" fmla="*/ 31 h 31"/>
                <a:gd name="T2" fmla="*/ 3 w 30"/>
                <a:gd name="T3" fmla="*/ 23 h 31"/>
                <a:gd name="T4" fmla="*/ 7 w 30"/>
                <a:gd name="T5" fmla="*/ 16 h 31"/>
                <a:gd name="T6" fmla="*/ 0 w 30"/>
                <a:gd name="T7" fmla="*/ 10 h 31"/>
                <a:gd name="T8" fmla="*/ 4 w 30"/>
                <a:gd name="T9" fmla="*/ 1 h 31"/>
                <a:gd name="T10" fmla="*/ 13 w 30"/>
                <a:gd name="T11" fmla="*/ 0 h 31"/>
                <a:gd name="T12" fmla="*/ 23 w 30"/>
                <a:gd name="T13" fmla="*/ 5 h 31"/>
                <a:gd name="T14" fmla="*/ 15 w 30"/>
                <a:gd name="T15" fmla="*/ 11 h 31"/>
                <a:gd name="T16" fmla="*/ 15 w 30"/>
                <a:gd name="T17" fmla="*/ 16 h 31"/>
                <a:gd name="T18" fmla="*/ 28 w 30"/>
                <a:gd name="T19" fmla="*/ 14 h 31"/>
                <a:gd name="T20" fmla="*/ 30 w 30"/>
                <a:gd name="T21" fmla="*/ 20 h 31"/>
                <a:gd name="T22" fmla="*/ 21 w 30"/>
                <a:gd name="T23" fmla="*/ 25 h 31"/>
                <a:gd name="T24" fmla="*/ 17 w 30"/>
                <a:gd name="T25" fmla="*/ 3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0" h="31">
                  <a:moveTo>
                    <a:pt x="17" y="31"/>
                  </a:moveTo>
                  <a:lnTo>
                    <a:pt x="3" y="23"/>
                  </a:lnTo>
                  <a:lnTo>
                    <a:pt x="7" y="16"/>
                  </a:lnTo>
                  <a:lnTo>
                    <a:pt x="0" y="10"/>
                  </a:lnTo>
                  <a:lnTo>
                    <a:pt x="4" y="1"/>
                  </a:lnTo>
                  <a:lnTo>
                    <a:pt x="13" y="0"/>
                  </a:lnTo>
                  <a:lnTo>
                    <a:pt x="23" y="5"/>
                  </a:lnTo>
                  <a:lnTo>
                    <a:pt x="15" y="11"/>
                  </a:lnTo>
                  <a:lnTo>
                    <a:pt x="15" y="16"/>
                  </a:lnTo>
                  <a:lnTo>
                    <a:pt x="28" y="14"/>
                  </a:lnTo>
                  <a:lnTo>
                    <a:pt x="30" y="20"/>
                  </a:lnTo>
                  <a:lnTo>
                    <a:pt x="21" y="25"/>
                  </a:lnTo>
                  <a:lnTo>
                    <a:pt x="17" y="31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360" name="Freeform 177"/>
            <p:cNvSpPr>
              <a:spLocks/>
            </p:cNvSpPr>
            <p:nvPr/>
          </p:nvSpPr>
          <p:spPr bwMode="auto">
            <a:xfrm>
              <a:off x="4692" y="413"/>
              <a:ext cx="80" cy="66"/>
            </a:xfrm>
            <a:custGeom>
              <a:avLst/>
              <a:gdLst>
                <a:gd name="T0" fmla="*/ 31 w 80"/>
                <a:gd name="T1" fmla="*/ 66 h 66"/>
                <a:gd name="T2" fmla="*/ 16 w 80"/>
                <a:gd name="T3" fmla="*/ 52 h 66"/>
                <a:gd name="T4" fmla="*/ 24 w 80"/>
                <a:gd name="T5" fmla="*/ 44 h 66"/>
                <a:gd name="T6" fmla="*/ 22 w 80"/>
                <a:gd name="T7" fmla="*/ 41 h 66"/>
                <a:gd name="T8" fmla="*/ 2 w 80"/>
                <a:gd name="T9" fmla="*/ 48 h 66"/>
                <a:gd name="T10" fmla="*/ 2 w 80"/>
                <a:gd name="T11" fmla="*/ 47 h 66"/>
                <a:gd name="T12" fmla="*/ 0 w 80"/>
                <a:gd name="T13" fmla="*/ 29 h 66"/>
                <a:gd name="T14" fmla="*/ 24 w 80"/>
                <a:gd name="T15" fmla="*/ 23 h 66"/>
                <a:gd name="T16" fmla="*/ 34 w 80"/>
                <a:gd name="T17" fmla="*/ 29 h 66"/>
                <a:gd name="T18" fmla="*/ 37 w 80"/>
                <a:gd name="T19" fmla="*/ 22 h 66"/>
                <a:gd name="T20" fmla="*/ 19 w 80"/>
                <a:gd name="T21" fmla="*/ 8 h 66"/>
                <a:gd name="T22" fmla="*/ 22 w 80"/>
                <a:gd name="T23" fmla="*/ 3 h 66"/>
                <a:gd name="T24" fmla="*/ 41 w 80"/>
                <a:gd name="T25" fmla="*/ 0 h 66"/>
                <a:gd name="T26" fmla="*/ 41 w 80"/>
                <a:gd name="T27" fmla="*/ 14 h 66"/>
                <a:gd name="T28" fmla="*/ 57 w 80"/>
                <a:gd name="T29" fmla="*/ 10 h 66"/>
                <a:gd name="T30" fmla="*/ 62 w 80"/>
                <a:gd name="T31" fmla="*/ 14 h 66"/>
                <a:gd name="T32" fmla="*/ 52 w 80"/>
                <a:gd name="T33" fmla="*/ 26 h 66"/>
                <a:gd name="T34" fmla="*/ 64 w 80"/>
                <a:gd name="T35" fmla="*/ 38 h 66"/>
                <a:gd name="T36" fmla="*/ 71 w 80"/>
                <a:gd name="T37" fmla="*/ 33 h 66"/>
                <a:gd name="T38" fmla="*/ 73 w 80"/>
                <a:gd name="T39" fmla="*/ 26 h 66"/>
                <a:gd name="T40" fmla="*/ 80 w 80"/>
                <a:gd name="T41" fmla="*/ 25 h 66"/>
                <a:gd name="T42" fmla="*/ 80 w 80"/>
                <a:gd name="T43" fmla="*/ 37 h 66"/>
                <a:gd name="T44" fmla="*/ 64 w 80"/>
                <a:gd name="T45" fmla="*/ 52 h 66"/>
                <a:gd name="T46" fmla="*/ 62 w 80"/>
                <a:gd name="T47" fmla="*/ 52 h 66"/>
                <a:gd name="T48" fmla="*/ 42 w 80"/>
                <a:gd name="T49" fmla="*/ 51 h 66"/>
                <a:gd name="T50" fmla="*/ 42 w 80"/>
                <a:gd name="T51" fmla="*/ 56 h 66"/>
                <a:gd name="T52" fmla="*/ 42 w 80"/>
                <a:gd name="T53" fmla="*/ 59 h 66"/>
                <a:gd name="T54" fmla="*/ 31 w 80"/>
                <a:gd name="T55" fmla="*/ 66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80" h="66">
                  <a:moveTo>
                    <a:pt x="31" y="66"/>
                  </a:moveTo>
                  <a:lnTo>
                    <a:pt x="16" y="52"/>
                  </a:lnTo>
                  <a:lnTo>
                    <a:pt x="24" y="44"/>
                  </a:lnTo>
                  <a:lnTo>
                    <a:pt x="22" y="41"/>
                  </a:lnTo>
                  <a:lnTo>
                    <a:pt x="2" y="48"/>
                  </a:lnTo>
                  <a:lnTo>
                    <a:pt x="2" y="47"/>
                  </a:lnTo>
                  <a:lnTo>
                    <a:pt x="0" y="29"/>
                  </a:lnTo>
                  <a:lnTo>
                    <a:pt x="24" y="23"/>
                  </a:lnTo>
                  <a:lnTo>
                    <a:pt x="34" y="29"/>
                  </a:lnTo>
                  <a:lnTo>
                    <a:pt x="37" y="22"/>
                  </a:lnTo>
                  <a:lnTo>
                    <a:pt x="19" y="8"/>
                  </a:lnTo>
                  <a:lnTo>
                    <a:pt x="22" y="3"/>
                  </a:lnTo>
                  <a:lnTo>
                    <a:pt x="41" y="0"/>
                  </a:lnTo>
                  <a:lnTo>
                    <a:pt x="41" y="14"/>
                  </a:lnTo>
                  <a:lnTo>
                    <a:pt x="57" y="10"/>
                  </a:lnTo>
                  <a:lnTo>
                    <a:pt x="62" y="14"/>
                  </a:lnTo>
                  <a:lnTo>
                    <a:pt x="52" y="26"/>
                  </a:lnTo>
                  <a:lnTo>
                    <a:pt x="64" y="38"/>
                  </a:lnTo>
                  <a:lnTo>
                    <a:pt x="71" y="33"/>
                  </a:lnTo>
                  <a:lnTo>
                    <a:pt x="73" y="26"/>
                  </a:lnTo>
                  <a:lnTo>
                    <a:pt x="80" y="25"/>
                  </a:lnTo>
                  <a:lnTo>
                    <a:pt x="80" y="37"/>
                  </a:lnTo>
                  <a:lnTo>
                    <a:pt x="64" y="52"/>
                  </a:lnTo>
                  <a:lnTo>
                    <a:pt x="62" y="52"/>
                  </a:lnTo>
                  <a:lnTo>
                    <a:pt x="42" y="51"/>
                  </a:lnTo>
                  <a:lnTo>
                    <a:pt x="42" y="56"/>
                  </a:lnTo>
                  <a:lnTo>
                    <a:pt x="42" y="59"/>
                  </a:lnTo>
                  <a:lnTo>
                    <a:pt x="31" y="66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361" name="Freeform 178"/>
            <p:cNvSpPr>
              <a:spLocks/>
            </p:cNvSpPr>
            <p:nvPr/>
          </p:nvSpPr>
          <p:spPr bwMode="auto">
            <a:xfrm>
              <a:off x="4639" y="442"/>
              <a:ext cx="15" cy="23"/>
            </a:xfrm>
            <a:custGeom>
              <a:avLst/>
              <a:gdLst>
                <a:gd name="T0" fmla="*/ 13 w 15"/>
                <a:gd name="T1" fmla="*/ 23 h 23"/>
                <a:gd name="T2" fmla="*/ 15 w 15"/>
                <a:gd name="T3" fmla="*/ 4 h 23"/>
                <a:gd name="T4" fmla="*/ 6 w 15"/>
                <a:gd name="T5" fmla="*/ 0 h 23"/>
                <a:gd name="T6" fmla="*/ 0 w 15"/>
                <a:gd name="T7" fmla="*/ 16 h 23"/>
                <a:gd name="T8" fmla="*/ 13 w 15"/>
                <a:gd name="T9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23">
                  <a:moveTo>
                    <a:pt x="13" y="23"/>
                  </a:moveTo>
                  <a:lnTo>
                    <a:pt x="15" y="4"/>
                  </a:lnTo>
                  <a:lnTo>
                    <a:pt x="6" y="0"/>
                  </a:lnTo>
                  <a:lnTo>
                    <a:pt x="0" y="16"/>
                  </a:lnTo>
                  <a:lnTo>
                    <a:pt x="13" y="23"/>
                  </a:lnTo>
                </a:path>
              </a:pathLst>
            </a:custGeom>
            <a:noFill/>
            <a:ln w="1588" cap="rnd">
              <a:solidFill>
                <a:srgbClr val="008E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362" name="Freeform 179"/>
            <p:cNvSpPr>
              <a:spLocks/>
            </p:cNvSpPr>
            <p:nvPr/>
          </p:nvSpPr>
          <p:spPr bwMode="auto">
            <a:xfrm>
              <a:off x="2867" y="2909"/>
              <a:ext cx="57" cy="53"/>
            </a:xfrm>
            <a:custGeom>
              <a:avLst/>
              <a:gdLst>
                <a:gd name="T0" fmla="*/ 55 w 57"/>
                <a:gd name="T1" fmla="*/ 53 h 53"/>
                <a:gd name="T2" fmla="*/ 57 w 57"/>
                <a:gd name="T3" fmla="*/ 43 h 53"/>
                <a:gd name="T4" fmla="*/ 55 w 57"/>
                <a:gd name="T5" fmla="*/ 42 h 53"/>
                <a:gd name="T6" fmla="*/ 53 w 57"/>
                <a:gd name="T7" fmla="*/ 41 h 53"/>
                <a:gd name="T8" fmla="*/ 48 w 57"/>
                <a:gd name="T9" fmla="*/ 38 h 53"/>
                <a:gd name="T10" fmla="*/ 40 w 57"/>
                <a:gd name="T11" fmla="*/ 31 h 53"/>
                <a:gd name="T12" fmla="*/ 34 w 57"/>
                <a:gd name="T13" fmla="*/ 32 h 53"/>
                <a:gd name="T14" fmla="*/ 33 w 57"/>
                <a:gd name="T15" fmla="*/ 32 h 53"/>
                <a:gd name="T16" fmla="*/ 23 w 57"/>
                <a:gd name="T17" fmla="*/ 34 h 53"/>
                <a:gd name="T18" fmla="*/ 8 w 57"/>
                <a:gd name="T19" fmla="*/ 35 h 53"/>
                <a:gd name="T20" fmla="*/ 10 w 57"/>
                <a:gd name="T21" fmla="*/ 27 h 53"/>
                <a:gd name="T22" fmla="*/ 0 w 57"/>
                <a:gd name="T23" fmla="*/ 1 h 53"/>
                <a:gd name="T24" fmla="*/ 0 w 57"/>
                <a:gd name="T25" fmla="*/ 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7" h="53">
                  <a:moveTo>
                    <a:pt x="55" y="53"/>
                  </a:moveTo>
                  <a:lnTo>
                    <a:pt x="57" y="43"/>
                  </a:lnTo>
                  <a:lnTo>
                    <a:pt x="55" y="42"/>
                  </a:lnTo>
                  <a:lnTo>
                    <a:pt x="53" y="41"/>
                  </a:lnTo>
                  <a:lnTo>
                    <a:pt x="48" y="38"/>
                  </a:lnTo>
                  <a:lnTo>
                    <a:pt x="40" y="31"/>
                  </a:lnTo>
                  <a:lnTo>
                    <a:pt x="34" y="32"/>
                  </a:lnTo>
                  <a:lnTo>
                    <a:pt x="33" y="32"/>
                  </a:lnTo>
                  <a:lnTo>
                    <a:pt x="23" y="34"/>
                  </a:lnTo>
                  <a:lnTo>
                    <a:pt x="8" y="35"/>
                  </a:lnTo>
                  <a:lnTo>
                    <a:pt x="10" y="27"/>
                  </a:lnTo>
                  <a:lnTo>
                    <a:pt x="0" y="1"/>
                  </a:lnTo>
                  <a:lnTo>
                    <a:pt x="0" y="0"/>
                  </a:lnTo>
                </a:path>
              </a:pathLst>
            </a:custGeom>
            <a:noFill/>
            <a:ln w="6350" cap="rnd">
              <a:solidFill>
                <a:srgbClr val="7670B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363" name="Freeform 180"/>
            <p:cNvSpPr>
              <a:spLocks/>
            </p:cNvSpPr>
            <p:nvPr/>
          </p:nvSpPr>
          <p:spPr bwMode="auto">
            <a:xfrm>
              <a:off x="3070" y="3562"/>
              <a:ext cx="19" cy="18"/>
            </a:xfrm>
            <a:custGeom>
              <a:avLst/>
              <a:gdLst>
                <a:gd name="T0" fmla="*/ 0 w 19"/>
                <a:gd name="T1" fmla="*/ 0 h 18"/>
                <a:gd name="T2" fmla="*/ 3 w 19"/>
                <a:gd name="T3" fmla="*/ 0 h 18"/>
                <a:gd name="T4" fmla="*/ 11 w 19"/>
                <a:gd name="T5" fmla="*/ 0 h 18"/>
                <a:gd name="T6" fmla="*/ 19 w 19"/>
                <a:gd name="T7" fmla="*/ 18 h 18"/>
                <a:gd name="T8" fmla="*/ 19 w 19"/>
                <a:gd name="T9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18">
                  <a:moveTo>
                    <a:pt x="0" y="0"/>
                  </a:moveTo>
                  <a:lnTo>
                    <a:pt x="3" y="0"/>
                  </a:lnTo>
                  <a:lnTo>
                    <a:pt x="11" y="0"/>
                  </a:lnTo>
                  <a:lnTo>
                    <a:pt x="19" y="18"/>
                  </a:lnTo>
                  <a:lnTo>
                    <a:pt x="19" y="18"/>
                  </a:lnTo>
                </a:path>
              </a:pathLst>
            </a:custGeom>
            <a:noFill/>
            <a:ln w="6350" cap="rnd">
              <a:solidFill>
                <a:srgbClr val="7670B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364" name="Freeform 181"/>
            <p:cNvSpPr>
              <a:spLocks/>
            </p:cNvSpPr>
            <p:nvPr/>
          </p:nvSpPr>
          <p:spPr bwMode="auto">
            <a:xfrm>
              <a:off x="3171" y="2790"/>
              <a:ext cx="41" cy="34"/>
            </a:xfrm>
            <a:custGeom>
              <a:avLst/>
              <a:gdLst>
                <a:gd name="T0" fmla="*/ 41 w 41"/>
                <a:gd name="T1" fmla="*/ 0 h 34"/>
                <a:gd name="T2" fmla="*/ 23 w 41"/>
                <a:gd name="T3" fmla="*/ 7 h 34"/>
                <a:gd name="T4" fmla="*/ 20 w 41"/>
                <a:gd name="T5" fmla="*/ 18 h 34"/>
                <a:gd name="T6" fmla="*/ 15 w 41"/>
                <a:gd name="T7" fmla="*/ 21 h 34"/>
                <a:gd name="T8" fmla="*/ 8 w 41"/>
                <a:gd name="T9" fmla="*/ 15 h 34"/>
                <a:gd name="T10" fmla="*/ 5 w 41"/>
                <a:gd name="T11" fmla="*/ 19 h 34"/>
                <a:gd name="T12" fmla="*/ 9 w 41"/>
                <a:gd name="T13" fmla="*/ 23 h 34"/>
                <a:gd name="T14" fmla="*/ 0 w 41"/>
                <a:gd name="T15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1" h="34">
                  <a:moveTo>
                    <a:pt x="41" y="0"/>
                  </a:moveTo>
                  <a:lnTo>
                    <a:pt x="23" y="7"/>
                  </a:lnTo>
                  <a:lnTo>
                    <a:pt x="20" y="18"/>
                  </a:lnTo>
                  <a:lnTo>
                    <a:pt x="15" y="21"/>
                  </a:lnTo>
                  <a:lnTo>
                    <a:pt x="8" y="15"/>
                  </a:lnTo>
                  <a:lnTo>
                    <a:pt x="5" y="19"/>
                  </a:lnTo>
                  <a:lnTo>
                    <a:pt x="9" y="23"/>
                  </a:lnTo>
                  <a:lnTo>
                    <a:pt x="0" y="34"/>
                  </a:lnTo>
                </a:path>
              </a:pathLst>
            </a:custGeom>
            <a:noFill/>
            <a:ln w="6350" cap="rnd">
              <a:solidFill>
                <a:srgbClr val="7670B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365" name="Line 182"/>
            <p:cNvSpPr>
              <a:spLocks noChangeShapeType="1"/>
            </p:cNvSpPr>
            <p:nvPr/>
          </p:nvSpPr>
          <p:spPr bwMode="auto">
            <a:xfrm flipV="1">
              <a:off x="3194" y="3559"/>
              <a:ext cx="1" cy="4"/>
            </a:xfrm>
            <a:prstGeom prst="line">
              <a:avLst/>
            </a:prstGeom>
            <a:noFill/>
            <a:ln w="6350" cap="rnd">
              <a:solidFill>
                <a:srgbClr val="7670B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366" name="Freeform 183"/>
            <p:cNvSpPr>
              <a:spLocks/>
            </p:cNvSpPr>
            <p:nvPr/>
          </p:nvSpPr>
          <p:spPr bwMode="auto">
            <a:xfrm>
              <a:off x="3871" y="1088"/>
              <a:ext cx="49" cy="104"/>
            </a:xfrm>
            <a:custGeom>
              <a:avLst/>
              <a:gdLst>
                <a:gd name="T0" fmla="*/ 49 w 49"/>
                <a:gd name="T1" fmla="*/ 0 h 104"/>
                <a:gd name="T2" fmla="*/ 41 w 49"/>
                <a:gd name="T3" fmla="*/ 6 h 104"/>
                <a:gd name="T4" fmla="*/ 32 w 49"/>
                <a:gd name="T5" fmla="*/ 29 h 104"/>
                <a:gd name="T6" fmla="*/ 33 w 49"/>
                <a:gd name="T7" fmla="*/ 32 h 104"/>
                <a:gd name="T8" fmla="*/ 41 w 49"/>
                <a:gd name="T9" fmla="*/ 32 h 104"/>
                <a:gd name="T10" fmla="*/ 44 w 49"/>
                <a:gd name="T11" fmla="*/ 45 h 104"/>
                <a:gd name="T12" fmla="*/ 38 w 49"/>
                <a:gd name="T13" fmla="*/ 48 h 104"/>
                <a:gd name="T14" fmla="*/ 28 w 49"/>
                <a:gd name="T15" fmla="*/ 53 h 104"/>
                <a:gd name="T16" fmla="*/ 28 w 49"/>
                <a:gd name="T17" fmla="*/ 59 h 104"/>
                <a:gd name="T18" fmla="*/ 21 w 49"/>
                <a:gd name="T19" fmla="*/ 59 h 104"/>
                <a:gd name="T20" fmla="*/ 19 w 49"/>
                <a:gd name="T21" fmla="*/ 59 h 104"/>
                <a:gd name="T22" fmla="*/ 21 w 49"/>
                <a:gd name="T23" fmla="*/ 68 h 104"/>
                <a:gd name="T24" fmla="*/ 19 w 49"/>
                <a:gd name="T25" fmla="*/ 71 h 104"/>
                <a:gd name="T26" fmla="*/ 19 w 49"/>
                <a:gd name="T27" fmla="*/ 73 h 104"/>
                <a:gd name="T28" fmla="*/ 18 w 49"/>
                <a:gd name="T29" fmla="*/ 74 h 104"/>
                <a:gd name="T30" fmla="*/ 17 w 49"/>
                <a:gd name="T31" fmla="*/ 75 h 104"/>
                <a:gd name="T32" fmla="*/ 6 w 49"/>
                <a:gd name="T33" fmla="*/ 79 h 104"/>
                <a:gd name="T34" fmla="*/ 6 w 49"/>
                <a:gd name="T35" fmla="*/ 81 h 104"/>
                <a:gd name="T36" fmla="*/ 6 w 49"/>
                <a:gd name="T37" fmla="*/ 82 h 104"/>
                <a:gd name="T38" fmla="*/ 9 w 49"/>
                <a:gd name="T39" fmla="*/ 89 h 104"/>
                <a:gd name="T40" fmla="*/ 7 w 49"/>
                <a:gd name="T41" fmla="*/ 89 h 104"/>
                <a:gd name="T42" fmla="*/ 0 w 49"/>
                <a:gd name="T43" fmla="*/ 97 h 104"/>
                <a:gd name="T44" fmla="*/ 3 w 49"/>
                <a:gd name="T45" fmla="*/ 104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49" h="104">
                  <a:moveTo>
                    <a:pt x="49" y="0"/>
                  </a:moveTo>
                  <a:lnTo>
                    <a:pt x="41" y="6"/>
                  </a:lnTo>
                  <a:lnTo>
                    <a:pt x="32" y="29"/>
                  </a:lnTo>
                  <a:lnTo>
                    <a:pt x="33" y="32"/>
                  </a:lnTo>
                  <a:lnTo>
                    <a:pt x="41" y="32"/>
                  </a:lnTo>
                  <a:lnTo>
                    <a:pt x="44" y="45"/>
                  </a:lnTo>
                  <a:lnTo>
                    <a:pt x="38" y="48"/>
                  </a:lnTo>
                  <a:lnTo>
                    <a:pt x="28" y="53"/>
                  </a:lnTo>
                  <a:lnTo>
                    <a:pt x="28" y="59"/>
                  </a:lnTo>
                  <a:lnTo>
                    <a:pt x="21" y="59"/>
                  </a:lnTo>
                  <a:lnTo>
                    <a:pt x="19" y="59"/>
                  </a:lnTo>
                  <a:lnTo>
                    <a:pt x="21" y="68"/>
                  </a:lnTo>
                  <a:lnTo>
                    <a:pt x="19" y="71"/>
                  </a:lnTo>
                  <a:lnTo>
                    <a:pt x="19" y="73"/>
                  </a:lnTo>
                  <a:lnTo>
                    <a:pt x="18" y="74"/>
                  </a:lnTo>
                  <a:lnTo>
                    <a:pt x="17" y="75"/>
                  </a:lnTo>
                  <a:lnTo>
                    <a:pt x="6" y="79"/>
                  </a:lnTo>
                  <a:lnTo>
                    <a:pt x="6" y="81"/>
                  </a:lnTo>
                  <a:lnTo>
                    <a:pt x="6" y="82"/>
                  </a:lnTo>
                  <a:lnTo>
                    <a:pt x="9" y="89"/>
                  </a:lnTo>
                  <a:lnTo>
                    <a:pt x="7" y="89"/>
                  </a:lnTo>
                  <a:lnTo>
                    <a:pt x="0" y="97"/>
                  </a:lnTo>
                  <a:lnTo>
                    <a:pt x="3" y="104"/>
                  </a:lnTo>
                </a:path>
              </a:pathLst>
            </a:custGeom>
            <a:noFill/>
            <a:ln w="6350" cap="rnd">
              <a:solidFill>
                <a:srgbClr val="7670B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367" name="Freeform 184"/>
            <p:cNvSpPr>
              <a:spLocks/>
            </p:cNvSpPr>
            <p:nvPr/>
          </p:nvSpPr>
          <p:spPr bwMode="auto">
            <a:xfrm>
              <a:off x="2874" y="2827"/>
              <a:ext cx="42" cy="30"/>
            </a:xfrm>
            <a:custGeom>
              <a:avLst/>
              <a:gdLst>
                <a:gd name="T0" fmla="*/ 42 w 42"/>
                <a:gd name="T1" fmla="*/ 0 h 30"/>
                <a:gd name="T2" fmla="*/ 37 w 42"/>
                <a:gd name="T3" fmla="*/ 4 h 30"/>
                <a:gd name="T4" fmla="*/ 34 w 42"/>
                <a:gd name="T5" fmla="*/ 5 h 30"/>
                <a:gd name="T6" fmla="*/ 30 w 42"/>
                <a:gd name="T7" fmla="*/ 8 h 30"/>
                <a:gd name="T8" fmla="*/ 22 w 42"/>
                <a:gd name="T9" fmla="*/ 14 h 30"/>
                <a:gd name="T10" fmla="*/ 27 w 42"/>
                <a:gd name="T11" fmla="*/ 24 h 30"/>
                <a:gd name="T12" fmla="*/ 20 w 42"/>
                <a:gd name="T13" fmla="*/ 30 h 30"/>
                <a:gd name="T14" fmla="*/ 12 w 42"/>
                <a:gd name="T15" fmla="*/ 20 h 30"/>
                <a:gd name="T16" fmla="*/ 0 w 42"/>
                <a:gd name="T17" fmla="*/ 2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2" h="30">
                  <a:moveTo>
                    <a:pt x="42" y="0"/>
                  </a:moveTo>
                  <a:lnTo>
                    <a:pt x="37" y="4"/>
                  </a:lnTo>
                  <a:lnTo>
                    <a:pt x="34" y="5"/>
                  </a:lnTo>
                  <a:lnTo>
                    <a:pt x="30" y="8"/>
                  </a:lnTo>
                  <a:lnTo>
                    <a:pt x="22" y="14"/>
                  </a:lnTo>
                  <a:lnTo>
                    <a:pt x="27" y="24"/>
                  </a:lnTo>
                  <a:lnTo>
                    <a:pt x="20" y="30"/>
                  </a:lnTo>
                  <a:lnTo>
                    <a:pt x="12" y="20"/>
                  </a:lnTo>
                  <a:lnTo>
                    <a:pt x="0" y="20"/>
                  </a:lnTo>
                </a:path>
              </a:pathLst>
            </a:custGeom>
            <a:noFill/>
            <a:ln w="6350" cap="rnd">
              <a:solidFill>
                <a:srgbClr val="7670B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368" name="Freeform 185"/>
            <p:cNvSpPr>
              <a:spLocks/>
            </p:cNvSpPr>
            <p:nvPr/>
          </p:nvSpPr>
          <p:spPr bwMode="auto">
            <a:xfrm>
              <a:off x="2581" y="3450"/>
              <a:ext cx="49" cy="37"/>
            </a:xfrm>
            <a:custGeom>
              <a:avLst/>
              <a:gdLst>
                <a:gd name="T0" fmla="*/ 0 w 49"/>
                <a:gd name="T1" fmla="*/ 0 h 37"/>
                <a:gd name="T2" fmla="*/ 0 w 49"/>
                <a:gd name="T3" fmla="*/ 14 h 37"/>
                <a:gd name="T4" fmla="*/ 5 w 49"/>
                <a:gd name="T5" fmla="*/ 14 h 37"/>
                <a:gd name="T6" fmla="*/ 7 w 49"/>
                <a:gd name="T7" fmla="*/ 16 h 37"/>
                <a:gd name="T8" fmla="*/ 12 w 49"/>
                <a:gd name="T9" fmla="*/ 23 h 37"/>
                <a:gd name="T10" fmla="*/ 15 w 49"/>
                <a:gd name="T11" fmla="*/ 26 h 37"/>
                <a:gd name="T12" fmla="*/ 15 w 49"/>
                <a:gd name="T13" fmla="*/ 27 h 37"/>
                <a:gd name="T14" fmla="*/ 23 w 49"/>
                <a:gd name="T15" fmla="*/ 30 h 37"/>
                <a:gd name="T16" fmla="*/ 23 w 49"/>
                <a:gd name="T17" fmla="*/ 36 h 37"/>
                <a:gd name="T18" fmla="*/ 35 w 49"/>
                <a:gd name="T19" fmla="*/ 33 h 37"/>
                <a:gd name="T20" fmla="*/ 43 w 49"/>
                <a:gd name="T21" fmla="*/ 36 h 37"/>
                <a:gd name="T22" fmla="*/ 49 w 49"/>
                <a:gd name="T23" fmla="*/ 37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9" h="37">
                  <a:moveTo>
                    <a:pt x="0" y="0"/>
                  </a:moveTo>
                  <a:lnTo>
                    <a:pt x="0" y="14"/>
                  </a:lnTo>
                  <a:lnTo>
                    <a:pt x="5" y="14"/>
                  </a:lnTo>
                  <a:lnTo>
                    <a:pt x="7" y="16"/>
                  </a:lnTo>
                  <a:lnTo>
                    <a:pt x="12" y="23"/>
                  </a:lnTo>
                  <a:lnTo>
                    <a:pt x="15" y="26"/>
                  </a:lnTo>
                  <a:lnTo>
                    <a:pt x="15" y="27"/>
                  </a:lnTo>
                  <a:lnTo>
                    <a:pt x="23" y="30"/>
                  </a:lnTo>
                  <a:lnTo>
                    <a:pt x="23" y="36"/>
                  </a:lnTo>
                  <a:lnTo>
                    <a:pt x="35" y="33"/>
                  </a:lnTo>
                  <a:lnTo>
                    <a:pt x="43" y="36"/>
                  </a:lnTo>
                  <a:lnTo>
                    <a:pt x="49" y="37"/>
                  </a:lnTo>
                </a:path>
              </a:pathLst>
            </a:custGeom>
            <a:noFill/>
            <a:ln w="6350" cap="rnd">
              <a:solidFill>
                <a:srgbClr val="7670B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369" name="Freeform 186"/>
            <p:cNvSpPr>
              <a:spLocks/>
            </p:cNvSpPr>
            <p:nvPr/>
          </p:nvSpPr>
          <p:spPr bwMode="auto">
            <a:xfrm>
              <a:off x="3202" y="3573"/>
              <a:ext cx="11" cy="8"/>
            </a:xfrm>
            <a:custGeom>
              <a:avLst/>
              <a:gdLst>
                <a:gd name="T0" fmla="*/ 11 w 11"/>
                <a:gd name="T1" fmla="*/ 8 h 8"/>
                <a:gd name="T2" fmla="*/ 8 w 11"/>
                <a:gd name="T3" fmla="*/ 7 h 8"/>
                <a:gd name="T4" fmla="*/ 0 w 11"/>
                <a:gd name="T5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" h="8">
                  <a:moveTo>
                    <a:pt x="11" y="8"/>
                  </a:moveTo>
                  <a:lnTo>
                    <a:pt x="8" y="7"/>
                  </a:lnTo>
                  <a:lnTo>
                    <a:pt x="0" y="0"/>
                  </a:lnTo>
                </a:path>
              </a:pathLst>
            </a:custGeom>
            <a:noFill/>
            <a:ln w="6350" cap="rnd">
              <a:solidFill>
                <a:srgbClr val="7670B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370" name="Line 187"/>
            <p:cNvSpPr>
              <a:spLocks noChangeShapeType="1"/>
            </p:cNvSpPr>
            <p:nvPr/>
          </p:nvSpPr>
          <p:spPr bwMode="auto">
            <a:xfrm flipH="1" flipV="1">
              <a:off x="3219" y="3672"/>
              <a:ext cx="5" cy="18"/>
            </a:xfrm>
            <a:prstGeom prst="line">
              <a:avLst/>
            </a:prstGeom>
            <a:noFill/>
            <a:ln w="6350" cap="rnd">
              <a:solidFill>
                <a:srgbClr val="7670B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371" name="Freeform 188"/>
            <p:cNvSpPr>
              <a:spLocks/>
            </p:cNvSpPr>
            <p:nvPr/>
          </p:nvSpPr>
          <p:spPr bwMode="auto">
            <a:xfrm>
              <a:off x="3302" y="2726"/>
              <a:ext cx="39" cy="11"/>
            </a:xfrm>
            <a:custGeom>
              <a:avLst/>
              <a:gdLst>
                <a:gd name="T0" fmla="*/ 39 w 39"/>
                <a:gd name="T1" fmla="*/ 11 h 11"/>
                <a:gd name="T2" fmla="*/ 38 w 39"/>
                <a:gd name="T3" fmla="*/ 10 h 11"/>
                <a:gd name="T4" fmla="*/ 16 w 39"/>
                <a:gd name="T5" fmla="*/ 0 h 11"/>
                <a:gd name="T6" fmla="*/ 0 w 39"/>
                <a:gd name="T7" fmla="*/ 4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9" h="11">
                  <a:moveTo>
                    <a:pt x="39" y="11"/>
                  </a:moveTo>
                  <a:lnTo>
                    <a:pt x="38" y="10"/>
                  </a:lnTo>
                  <a:lnTo>
                    <a:pt x="16" y="0"/>
                  </a:lnTo>
                  <a:lnTo>
                    <a:pt x="0" y="4"/>
                  </a:lnTo>
                </a:path>
              </a:pathLst>
            </a:custGeom>
            <a:noFill/>
            <a:ln w="6350" cap="rnd">
              <a:solidFill>
                <a:srgbClr val="7670B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372" name="Freeform 189"/>
            <p:cNvSpPr>
              <a:spLocks/>
            </p:cNvSpPr>
            <p:nvPr/>
          </p:nvSpPr>
          <p:spPr bwMode="auto">
            <a:xfrm>
              <a:off x="2773" y="3481"/>
              <a:ext cx="42" cy="29"/>
            </a:xfrm>
            <a:custGeom>
              <a:avLst/>
              <a:gdLst>
                <a:gd name="T0" fmla="*/ 42 w 42"/>
                <a:gd name="T1" fmla="*/ 29 h 29"/>
                <a:gd name="T2" fmla="*/ 34 w 42"/>
                <a:gd name="T3" fmla="*/ 17 h 29"/>
                <a:gd name="T4" fmla="*/ 31 w 42"/>
                <a:gd name="T5" fmla="*/ 13 h 29"/>
                <a:gd name="T6" fmla="*/ 30 w 42"/>
                <a:gd name="T7" fmla="*/ 11 h 29"/>
                <a:gd name="T8" fmla="*/ 30 w 42"/>
                <a:gd name="T9" fmla="*/ 9 h 29"/>
                <a:gd name="T10" fmla="*/ 27 w 42"/>
                <a:gd name="T11" fmla="*/ 7 h 29"/>
                <a:gd name="T12" fmla="*/ 25 w 42"/>
                <a:gd name="T13" fmla="*/ 7 h 29"/>
                <a:gd name="T14" fmla="*/ 25 w 42"/>
                <a:gd name="T15" fmla="*/ 9 h 29"/>
                <a:gd name="T16" fmla="*/ 22 w 42"/>
                <a:gd name="T17" fmla="*/ 14 h 29"/>
                <a:gd name="T18" fmla="*/ 19 w 42"/>
                <a:gd name="T19" fmla="*/ 13 h 29"/>
                <a:gd name="T20" fmla="*/ 15 w 42"/>
                <a:gd name="T21" fmla="*/ 10 h 29"/>
                <a:gd name="T22" fmla="*/ 0 w 42"/>
                <a:gd name="T23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2" h="29">
                  <a:moveTo>
                    <a:pt x="42" y="29"/>
                  </a:moveTo>
                  <a:lnTo>
                    <a:pt x="34" y="17"/>
                  </a:lnTo>
                  <a:lnTo>
                    <a:pt x="31" y="13"/>
                  </a:lnTo>
                  <a:lnTo>
                    <a:pt x="30" y="11"/>
                  </a:lnTo>
                  <a:lnTo>
                    <a:pt x="30" y="9"/>
                  </a:lnTo>
                  <a:lnTo>
                    <a:pt x="27" y="7"/>
                  </a:lnTo>
                  <a:lnTo>
                    <a:pt x="25" y="7"/>
                  </a:lnTo>
                  <a:lnTo>
                    <a:pt x="25" y="9"/>
                  </a:lnTo>
                  <a:lnTo>
                    <a:pt x="22" y="14"/>
                  </a:lnTo>
                  <a:lnTo>
                    <a:pt x="19" y="13"/>
                  </a:lnTo>
                  <a:lnTo>
                    <a:pt x="15" y="10"/>
                  </a:lnTo>
                  <a:lnTo>
                    <a:pt x="0" y="0"/>
                  </a:lnTo>
                </a:path>
              </a:pathLst>
            </a:custGeom>
            <a:noFill/>
            <a:ln w="6350" cap="rnd">
              <a:solidFill>
                <a:srgbClr val="7670B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373" name="Freeform 190"/>
            <p:cNvSpPr>
              <a:spLocks/>
            </p:cNvSpPr>
            <p:nvPr/>
          </p:nvSpPr>
          <p:spPr bwMode="auto">
            <a:xfrm>
              <a:off x="3219" y="3634"/>
              <a:ext cx="5" cy="38"/>
            </a:xfrm>
            <a:custGeom>
              <a:avLst/>
              <a:gdLst>
                <a:gd name="T0" fmla="*/ 0 w 5"/>
                <a:gd name="T1" fmla="*/ 38 h 38"/>
                <a:gd name="T2" fmla="*/ 4 w 5"/>
                <a:gd name="T3" fmla="*/ 33 h 38"/>
                <a:gd name="T4" fmla="*/ 5 w 5"/>
                <a:gd name="T5" fmla="*/ 17 h 38"/>
                <a:gd name="T6" fmla="*/ 0 w 5"/>
                <a:gd name="T7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38">
                  <a:moveTo>
                    <a:pt x="0" y="38"/>
                  </a:moveTo>
                  <a:lnTo>
                    <a:pt x="4" y="33"/>
                  </a:lnTo>
                  <a:lnTo>
                    <a:pt x="5" y="17"/>
                  </a:lnTo>
                  <a:lnTo>
                    <a:pt x="0" y="0"/>
                  </a:lnTo>
                </a:path>
              </a:pathLst>
            </a:custGeom>
            <a:noFill/>
            <a:ln w="6350" cap="rnd">
              <a:solidFill>
                <a:srgbClr val="7670B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374" name="Freeform 191"/>
            <p:cNvSpPr>
              <a:spLocks/>
            </p:cNvSpPr>
            <p:nvPr/>
          </p:nvSpPr>
          <p:spPr bwMode="auto">
            <a:xfrm>
              <a:off x="3236" y="3468"/>
              <a:ext cx="11" cy="13"/>
            </a:xfrm>
            <a:custGeom>
              <a:avLst/>
              <a:gdLst>
                <a:gd name="T0" fmla="*/ 0 w 11"/>
                <a:gd name="T1" fmla="*/ 0 h 13"/>
                <a:gd name="T2" fmla="*/ 10 w 11"/>
                <a:gd name="T3" fmla="*/ 3 h 13"/>
                <a:gd name="T4" fmla="*/ 11 w 11"/>
                <a:gd name="T5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" h="13">
                  <a:moveTo>
                    <a:pt x="0" y="0"/>
                  </a:moveTo>
                  <a:lnTo>
                    <a:pt x="10" y="3"/>
                  </a:lnTo>
                  <a:lnTo>
                    <a:pt x="11" y="13"/>
                  </a:lnTo>
                </a:path>
              </a:pathLst>
            </a:custGeom>
            <a:noFill/>
            <a:ln w="6350" cap="rnd">
              <a:solidFill>
                <a:srgbClr val="7670B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375" name="Freeform 192"/>
            <p:cNvSpPr>
              <a:spLocks/>
            </p:cNvSpPr>
            <p:nvPr/>
          </p:nvSpPr>
          <p:spPr bwMode="auto">
            <a:xfrm>
              <a:off x="2998" y="3168"/>
              <a:ext cx="28" cy="15"/>
            </a:xfrm>
            <a:custGeom>
              <a:avLst/>
              <a:gdLst>
                <a:gd name="T0" fmla="*/ 0 w 28"/>
                <a:gd name="T1" fmla="*/ 0 h 15"/>
                <a:gd name="T2" fmla="*/ 8 w 28"/>
                <a:gd name="T3" fmla="*/ 4 h 15"/>
                <a:gd name="T4" fmla="*/ 19 w 28"/>
                <a:gd name="T5" fmla="*/ 12 h 15"/>
                <a:gd name="T6" fmla="*/ 22 w 28"/>
                <a:gd name="T7" fmla="*/ 13 h 15"/>
                <a:gd name="T8" fmla="*/ 28 w 28"/>
                <a:gd name="T9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15">
                  <a:moveTo>
                    <a:pt x="0" y="0"/>
                  </a:moveTo>
                  <a:lnTo>
                    <a:pt x="8" y="4"/>
                  </a:lnTo>
                  <a:lnTo>
                    <a:pt x="19" y="12"/>
                  </a:lnTo>
                  <a:lnTo>
                    <a:pt x="22" y="13"/>
                  </a:lnTo>
                  <a:lnTo>
                    <a:pt x="28" y="15"/>
                  </a:lnTo>
                </a:path>
              </a:pathLst>
            </a:custGeom>
            <a:noFill/>
            <a:ln w="6350" cap="rnd">
              <a:solidFill>
                <a:srgbClr val="7670B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376" name="Freeform 193"/>
            <p:cNvSpPr>
              <a:spLocks/>
            </p:cNvSpPr>
            <p:nvPr/>
          </p:nvSpPr>
          <p:spPr bwMode="auto">
            <a:xfrm>
              <a:off x="3043" y="2790"/>
              <a:ext cx="41" cy="8"/>
            </a:xfrm>
            <a:custGeom>
              <a:avLst/>
              <a:gdLst>
                <a:gd name="T0" fmla="*/ 41 w 41"/>
                <a:gd name="T1" fmla="*/ 4 h 8"/>
                <a:gd name="T2" fmla="*/ 26 w 41"/>
                <a:gd name="T3" fmla="*/ 8 h 8"/>
                <a:gd name="T4" fmla="*/ 20 w 41"/>
                <a:gd name="T5" fmla="*/ 1 h 8"/>
                <a:gd name="T6" fmla="*/ 0 w 41"/>
                <a:gd name="T7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" h="8">
                  <a:moveTo>
                    <a:pt x="41" y="4"/>
                  </a:moveTo>
                  <a:lnTo>
                    <a:pt x="26" y="8"/>
                  </a:lnTo>
                  <a:lnTo>
                    <a:pt x="20" y="1"/>
                  </a:lnTo>
                  <a:lnTo>
                    <a:pt x="0" y="0"/>
                  </a:lnTo>
                </a:path>
              </a:pathLst>
            </a:custGeom>
            <a:noFill/>
            <a:ln w="6350" cap="rnd">
              <a:solidFill>
                <a:srgbClr val="7670B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377" name="Freeform 194"/>
            <p:cNvSpPr>
              <a:spLocks/>
            </p:cNvSpPr>
            <p:nvPr/>
          </p:nvSpPr>
          <p:spPr bwMode="auto">
            <a:xfrm>
              <a:off x="2622" y="2797"/>
              <a:ext cx="15" cy="49"/>
            </a:xfrm>
            <a:custGeom>
              <a:avLst/>
              <a:gdLst>
                <a:gd name="T0" fmla="*/ 4 w 15"/>
                <a:gd name="T1" fmla="*/ 49 h 49"/>
                <a:gd name="T2" fmla="*/ 11 w 15"/>
                <a:gd name="T3" fmla="*/ 42 h 49"/>
                <a:gd name="T4" fmla="*/ 13 w 15"/>
                <a:gd name="T5" fmla="*/ 41 h 49"/>
                <a:gd name="T6" fmla="*/ 13 w 15"/>
                <a:gd name="T7" fmla="*/ 34 h 49"/>
                <a:gd name="T8" fmla="*/ 15 w 15"/>
                <a:gd name="T9" fmla="*/ 26 h 49"/>
                <a:gd name="T10" fmla="*/ 2 w 15"/>
                <a:gd name="T11" fmla="*/ 12 h 49"/>
                <a:gd name="T12" fmla="*/ 0 w 15"/>
                <a:gd name="T13" fmla="*/ 8 h 49"/>
                <a:gd name="T14" fmla="*/ 0 w 15"/>
                <a:gd name="T15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" h="49">
                  <a:moveTo>
                    <a:pt x="4" y="49"/>
                  </a:moveTo>
                  <a:lnTo>
                    <a:pt x="11" y="42"/>
                  </a:lnTo>
                  <a:lnTo>
                    <a:pt x="13" y="41"/>
                  </a:lnTo>
                  <a:lnTo>
                    <a:pt x="13" y="34"/>
                  </a:lnTo>
                  <a:lnTo>
                    <a:pt x="15" y="26"/>
                  </a:lnTo>
                  <a:lnTo>
                    <a:pt x="2" y="12"/>
                  </a:lnTo>
                  <a:lnTo>
                    <a:pt x="0" y="8"/>
                  </a:lnTo>
                  <a:lnTo>
                    <a:pt x="0" y="0"/>
                  </a:lnTo>
                </a:path>
              </a:pathLst>
            </a:custGeom>
            <a:noFill/>
            <a:ln w="6350" cap="rnd">
              <a:solidFill>
                <a:srgbClr val="7670B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378" name="Line 195"/>
            <p:cNvSpPr>
              <a:spLocks noChangeShapeType="1"/>
            </p:cNvSpPr>
            <p:nvPr/>
          </p:nvSpPr>
          <p:spPr bwMode="auto">
            <a:xfrm flipV="1">
              <a:off x="3216" y="3622"/>
              <a:ext cx="1" cy="8"/>
            </a:xfrm>
            <a:prstGeom prst="line">
              <a:avLst/>
            </a:prstGeom>
            <a:noFill/>
            <a:ln w="6350" cap="rnd">
              <a:solidFill>
                <a:srgbClr val="7670B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379" name="Freeform 196"/>
            <p:cNvSpPr>
              <a:spLocks/>
            </p:cNvSpPr>
            <p:nvPr/>
          </p:nvSpPr>
          <p:spPr bwMode="auto">
            <a:xfrm>
              <a:off x="2420" y="3464"/>
              <a:ext cx="76" cy="23"/>
            </a:xfrm>
            <a:custGeom>
              <a:avLst/>
              <a:gdLst>
                <a:gd name="T0" fmla="*/ 0 w 76"/>
                <a:gd name="T1" fmla="*/ 0 h 23"/>
                <a:gd name="T2" fmla="*/ 48 w 76"/>
                <a:gd name="T3" fmla="*/ 23 h 23"/>
                <a:gd name="T4" fmla="*/ 76 w 76"/>
                <a:gd name="T5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6" h="23">
                  <a:moveTo>
                    <a:pt x="0" y="0"/>
                  </a:moveTo>
                  <a:lnTo>
                    <a:pt x="48" y="23"/>
                  </a:lnTo>
                  <a:lnTo>
                    <a:pt x="76" y="23"/>
                  </a:lnTo>
                </a:path>
              </a:pathLst>
            </a:custGeom>
            <a:noFill/>
            <a:ln w="6350" cap="rnd">
              <a:solidFill>
                <a:srgbClr val="7670B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380" name="Freeform 197"/>
            <p:cNvSpPr>
              <a:spLocks/>
            </p:cNvSpPr>
            <p:nvPr/>
          </p:nvSpPr>
          <p:spPr bwMode="auto">
            <a:xfrm>
              <a:off x="2708" y="3556"/>
              <a:ext cx="8" cy="47"/>
            </a:xfrm>
            <a:custGeom>
              <a:avLst/>
              <a:gdLst>
                <a:gd name="T0" fmla="*/ 8 w 8"/>
                <a:gd name="T1" fmla="*/ 0 h 47"/>
                <a:gd name="T2" fmla="*/ 1 w 8"/>
                <a:gd name="T3" fmla="*/ 24 h 47"/>
                <a:gd name="T4" fmla="*/ 0 w 8"/>
                <a:gd name="T5" fmla="*/ 4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" h="47">
                  <a:moveTo>
                    <a:pt x="8" y="0"/>
                  </a:moveTo>
                  <a:lnTo>
                    <a:pt x="1" y="24"/>
                  </a:lnTo>
                  <a:lnTo>
                    <a:pt x="0" y="47"/>
                  </a:lnTo>
                </a:path>
              </a:pathLst>
            </a:custGeom>
            <a:noFill/>
            <a:ln w="6350" cap="rnd">
              <a:solidFill>
                <a:srgbClr val="7670B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381" name="Line 198"/>
            <p:cNvSpPr>
              <a:spLocks noChangeShapeType="1"/>
            </p:cNvSpPr>
            <p:nvPr/>
          </p:nvSpPr>
          <p:spPr bwMode="auto">
            <a:xfrm flipH="1">
              <a:off x="3295" y="2730"/>
              <a:ext cx="7" cy="8"/>
            </a:xfrm>
            <a:prstGeom prst="line">
              <a:avLst/>
            </a:prstGeom>
            <a:noFill/>
            <a:ln w="6350" cap="rnd">
              <a:solidFill>
                <a:srgbClr val="7670B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382" name="Freeform 199"/>
            <p:cNvSpPr>
              <a:spLocks/>
            </p:cNvSpPr>
            <p:nvPr/>
          </p:nvSpPr>
          <p:spPr bwMode="auto">
            <a:xfrm>
              <a:off x="2703" y="3451"/>
              <a:ext cx="58" cy="17"/>
            </a:xfrm>
            <a:custGeom>
              <a:avLst/>
              <a:gdLst>
                <a:gd name="T0" fmla="*/ 0 w 58"/>
                <a:gd name="T1" fmla="*/ 15 h 17"/>
                <a:gd name="T2" fmla="*/ 5 w 58"/>
                <a:gd name="T3" fmla="*/ 17 h 17"/>
                <a:gd name="T4" fmla="*/ 9 w 58"/>
                <a:gd name="T5" fmla="*/ 17 h 17"/>
                <a:gd name="T6" fmla="*/ 10 w 58"/>
                <a:gd name="T7" fmla="*/ 17 h 17"/>
                <a:gd name="T8" fmla="*/ 11 w 58"/>
                <a:gd name="T9" fmla="*/ 15 h 17"/>
                <a:gd name="T10" fmla="*/ 41 w 58"/>
                <a:gd name="T11" fmla="*/ 2 h 17"/>
                <a:gd name="T12" fmla="*/ 58 w 58"/>
                <a:gd name="T13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8" h="17">
                  <a:moveTo>
                    <a:pt x="0" y="15"/>
                  </a:moveTo>
                  <a:lnTo>
                    <a:pt x="5" y="17"/>
                  </a:lnTo>
                  <a:lnTo>
                    <a:pt x="9" y="17"/>
                  </a:lnTo>
                  <a:lnTo>
                    <a:pt x="10" y="17"/>
                  </a:lnTo>
                  <a:lnTo>
                    <a:pt x="11" y="15"/>
                  </a:lnTo>
                  <a:lnTo>
                    <a:pt x="41" y="2"/>
                  </a:lnTo>
                  <a:lnTo>
                    <a:pt x="58" y="0"/>
                  </a:lnTo>
                </a:path>
              </a:pathLst>
            </a:custGeom>
            <a:noFill/>
            <a:ln w="6350" cap="rnd">
              <a:solidFill>
                <a:srgbClr val="7670B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383" name="Freeform 200"/>
            <p:cNvSpPr>
              <a:spLocks/>
            </p:cNvSpPr>
            <p:nvPr/>
          </p:nvSpPr>
          <p:spPr bwMode="auto">
            <a:xfrm>
              <a:off x="2716" y="3481"/>
              <a:ext cx="57" cy="75"/>
            </a:xfrm>
            <a:custGeom>
              <a:avLst/>
              <a:gdLst>
                <a:gd name="T0" fmla="*/ 57 w 57"/>
                <a:gd name="T1" fmla="*/ 0 h 75"/>
                <a:gd name="T2" fmla="*/ 41 w 57"/>
                <a:gd name="T3" fmla="*/ 6 h 75"/>
                <a:gd name="T4" fmla="*/ 31 w 57"/>
                <a:gd name="T5" fmla="*/ 21 h 75"/>
                <a:gd name="T6" fmla="*/ 26 w 57"/>
                <a:gd name="T7" fmla="*/ 17 h 75"/>
                <a:gd name="T8" fmla="*/ 19 w 57"/>
                <a:gd name="T9" fmla="*/ 39 h 75"/>
                <a:gd name="T10" fmla="*/ 26 w 57"/>
                <a:gd name="T11" fmla="*/ 48 h 75"/>
                <a:gd name="T12" fmla="*/ 15 w 57"/>
                <a:gd name="T13" fmla="*/ 56 h 75"/>
                <a:gd name="T14" fmla="*/ 4 w 57"/>
                <a:gd name="T15" fmla="*/ 60 h 75"/>
                <a:gd name="T16" fmla="*/ 5 w 57"/>
                <a:gd name="T17" fmla="*/ 63 h 75"/>
                <a:gd name="T18" fmla="*/ 11 w 57"/>
                <a:gd name="T19" fmla="*/ 69 h 75"/>
                <a:gd name="T20" fmla="*/ 4 w 57"/>
                <a:gd name="T21" fmla="*/ 69 h 75"/>
                <a:gd name="T22" fmla="*/ 0 w 57"/>
                <a:gd name="T23" fmla="*/ 75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7" h="75">
                  <a:moveTo>
                    <a:pt x="57" y="0"/>
                  </a:moveTo>
                  <a:lnTo>
                    <a:pt x="41" y="6"/>
                  </a:lnTo>
                  <a:lnTo>
                    <a:pt x="31" y="21"/>
                  </a:lnTo>
                  <a:lnTo>
                    <a:pt x="26" y="17"/>
                  </a:lnTo>
                  <a:lnTo>
                    <a:pt x="19" y="39"/>
                  </a:lnTo>
                  <a:lnTo>
                    <a:pt x="26" y="48"/>
                  </a:lnTo>
                  <a:lnTo>
                    <a:pt x="15" y="56"/>
                  </a:lnTo>
                  <a:lnTo>
                    <a:pt x="4" y="60"/>
                  </a:lnTo>
                  <a:lnTo>
                    <a:pt x="5" y="63"/>
                  </a:lnTo>
                  <a:lnTo>
                    <a:pt x="11" y="69"/>
                  </a:lnTo>
                  <a:lnTo>
                    <a:pt x="4" y="69"/>
                  </a:lnTo>
                  <a:lnTo>
                    <a:pt x="0" y="75"/>
                  </a:lnTo>
                </a:path>
              </a:pathLst>
            </a:custGeom>
            <a:noFill/>
            <a:ln w="6350" cap="rnd">
              <a:solidFill>
                <a:srgbClr val="7670B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384" name="Line 201"/>
            <p:cNvSpPr>
              <a:spLocks noChangeShapeType="1"/>
            </p:cNvSpPr>
            <p:nvPr/>
          </p:nvSpPr>
          <p:spPr bwMode="auto">
            <a:xfrm flipH="1">
              <a:off x="3270" y="3348"/>
              <a:ext cx="10" cy="8"/>
            </a:xfrm>
            <a:prstGeom prst="line">
              <a:avLst/>
            </a:prstGeom>
            <a:noFill/>
            <a:ln w="6350" cap="rnd">
              <a:solidFill>
                <a:srgbClr val="7670B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385" name="Freeform 202"/>
            <p:cNvSpPr>
              <a:spLocks/>
            </p:cNvSpPr>
            <p:nvPr/>
          </p:nvSpPr>
          <p:spPr bwMode="auto">
            <a:xfrm>
              <a:off x="3131" y="3541"/>
              <a:ext cx="18" cy="30"/>
            </a:xfrm>
            <a:custGeom>
              <a:avLst/>
              <a:gdLst>
                <a:gd name="T0" fmla="*/ 0 w 18"/>
                <a:gd name="T1" fmla="*/ 0 h 30"/>
                <a:gd name="T2" fmla="*/ 14 w 18"/>
                <a:gd name="T3" fmla="*/ 25 h 30"/>
                <a:gd name="T4" fmla="*/ 18 w 18"/>
                <a:gd name="T5" fmla="*/ 3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8" h="30">
                  <a:moveTo>
                    <a:pt x="0" y="0"/>
                  </a:moveTo>
                  <a:lnTo>
                    <a:pt x="14" y="25"/>
                  </a:lnTo>
                  <a:lnTo>
                    <a:pt x="18" y="30"/>
                  </a:lnTo>
                </a:path>
              </a:pathLst>
            </a:custGeom>
            <a:noFill/>
            <a:ln w="6350" cap="rnd">
              <a:solidFill>
                <a:srgbClr val="7670B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386" name="Line 203"/>
            <p:cNvSpPr>
              <a:spLocks noChangeShapeType="1"/>
            </p:cNvSpPr>
            <p:nvPr/>
          </p:nvSpPr>
          <p:spPr bwMode="auto">
            <a:xfrm flipH="1" flipV="1">
              <a:off x="3216" y="3630"/>
              <a:ext cx="3" cy="4"/>
            </a:xfrm>
            <a:prstGeom prst="line">
              <a:avLst/>
            </a:prstGeom>
            <a:noFill/>
            <a:ln w="6350" cap="rnd">
              <a:solidFill>
                <a:srgbClr val="7670B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387" name="Line 204"/>
            <p:cNvSpPr>
              <a:spLocks noChangeShapeType="1"/>
            </p:cNvSpPr>
            <p:nvPr/>
          </p:nvSpPr>
          <p:spPr bwMode="auto">
            <a:xfrm>
              <a:off x="3040" y="3468"/>
              <a:ext cx="23" cy="15"/>
            </a:xfrm>
            <a:prstGeom prst="line">
              <a:avLst/>
            </a:prstGeom>
            <a:noFill/>
            <a:ln w="6350" cap="rnd">
              <a:solidFill>
                <a:srgbClr val="7670B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</p:grpSp>
      <p:sp>
        <p:nvSpPr>
          <p:cNvPr id="8" name="Freeform 206"/>
          <p:cNvSpPr>
            <a:spLocks/>
          </p:cNvSpPr>
          <p:nvPr/>
        </p:nvSpPr>
        <p:spPr bwMode="auto">
          <a:xfrm>
            <a:off x="4600575" y="5864225"/>
            <a:ext cx="92075" cy="50800"/>
          </a:xfrm>
          <a:custGeom>
            <a:avLst/>
            <a:gdLst>
              <a:gd name="T0" fmla="*/ 0 w 58"/>
              <a:gd name="T1" fmla="*/ 0 h 32"/>
              <a:gd name="T2" fmla="*/ 22 w 58"/>
              <a:gd name="T3" fmla="*/ 14 h 32"/>
              <a:gd name="T4" fmla="*/ 30 w 58"/>
              <a:gd name="T5" fmla="*/ 8 h 32"/>
              <a:gd name="T6" fmla="*/ 33 w 58"/>
              <a:gd name="T7" fmla="*/ 7 h 32"/>
              <a:gd name="T8" fmla="*/ 37 w 58"/>
              <a:gd name="T9" fmla="*/ 3 h 32"/>
              <a:gd name="T10" fmla="*/ 45 w 58"/>
              <a:gd name="T11" fmla="*/ 21 h 32"/>
              <a:gd name="T12" fmla="*/ 58 w 58"/>
              <a:gd name="T13" fmla="*/ 32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8" h="32">
                <a:moveTo>
                  <a:pt x="0" y="0"/>
                </a:moveTo>
                <a:lnTo>
                  <a:pt x="22" y="14"/>
                </a:lnTo>
                <a:lnTo>
                  <a:pt x="30" y="8"/>
                </a:lnTo>
                <a:lnTo>
                  <a:pt x="33" y="7"/>
                </a:lnTo>
                <a:lnTo>
                  <a:pt x="37" y="3"/>
                </a:lnTo>
                <a:lnTo>
                  <a:pt x="45" y="21"/>
                </a:lnTo>
                <a:lnTo>
                  <a:pt x="58" y="32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" name="Line 207"/>
          <p:cNvSpPr>
            <a:spLocks noChangeShapeType="1"/>
          </p:cNvSpPr>
          <p:nvPr/>
        </p:nvSpPr>
        <p:spPr bwMode="auto">
          <a:xfrm>
            <a:off x="5292725" y="5273675"/>
            <a:ext cx="15875" cy="46038"/>
          </a:xfrm>
          <a:prstGeom prst="line">
            <a:avLst/>
          </a:pr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" name="Freeform 208"/>
          <p:cNvSpPr>
            <a:spLocks/>
          </p:cNvSpPr>
          <p:nvPr/>
        </p:nvSpPr>
        <p:spPr bwMode="auto">
          <a:xfrm>
            <a:off x="4789488" y="5924550"/>
            <a:ext cx="95250" cy="101600"/>
          </a:xfrm>
          <a:custGeom>
            <a:avLst/>
            <a:gdLst>
              <a:gd name="T0" fmla="*/ 0 w 60"/>
              <a:gd name="T1" fmla="*/ 0 h 64"/>
              <a:gd name="T2" fmla="*/ 0 w 60"/>
              <a:gd name="T3" fmla="*/ 7 h 64"/>
              <a:gd name="T4" fmla="*/ 11 w 60"/>
              <a:gd name="T5" fmla="*/ 10 h 64"/>
              <a:gd name="T6" fmla="*/ 15 w 60"/>
              <a:gd name="T7" fmla="*/ 17 h 64"/>
              <a:gd name="T8" fmla="*/ 19 w 60"/>
              <a:gd name="T9" fmla="*/ 14 h 64"/>
              <a:gd name="T10" fmla="*/ 22 w 60"/>
              <a:gd name="T11" fmla="*/ 17 h 64"/>
              <a:gd name="T12" fmla="*/ 27 w 60"/>
              <a:gd name="T13" fmla="*/ 24 h 64"/>
              <a:gd name="T14" fmla="*/ 60 w 60"/>
              <a:gd name="T15" fmla="*/ 64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60" h="64">
                <a:moveTo>
                  <a:pt x="0" y="0"/>
                </a:moveTo>
                <a:lnTo>
                  <a:pt x="0" y="7"/>
                </a:lnTo>
                <a:lnTo>
                  <a:pt x="11" y="10"/>
                </a:lnTo>
                <a:lnTo>
                  <a:pt x="15" y="17"/>
                </a:lnTo>
                <a:lnTo>
                  <a:pt x="19" y="14"/>
                </a:lnTo>
                <a:lnTo>
                  <a:pt x="22" y="17"/>
                </a:lnTo>
                <a:lnTo>
                  <a:pt x="27" y="24"/>
                </a:lnTo>
                <a:lnTo>
                  <a:pt x="60" y="64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" name="Freeform 209"/>
          <p:cNvSpPr>
            <a:spLocks/>
          </p:cNvSpPr>
          <p:nvPr/>
        </p:nvSpPr>
        <p:spPr bwMode="auto">
          <a:xfrm>
            <a:off x="4503738" y="5781675"/>
            <a:ext cx="34925" cy="61913"/>
          </a:xfrm>
          <a:custGeom>
            <a:avLst/>
            <a:gdLst>
              <a:gd name="T0" fmla="*/ 0 w 22"/>
              <a:gd name="T1" fmla="*/ 0 h 39"/>
              <a:gd name="T2" fmla="*/ 7 w 22"/>
              <a:gd name="T3" fmla="*/ 17 h 39"/>
              <a:gd name="T4" fmla="*/ 16 w 22"/>
              <a:gd name="T5" fmla="*/ 37 h 39"/>
              <a:gd name="T6" fmla="*/ 22 w 22"/>
              <a:gd name="T7" fmla="*/ 39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2" h="39">
                <a:moveTo>
                  <a:pt x="0" y="0"/>
                </a:moveTo>
                <a:lnTo>
                  <a:pt x="7" y="17"/>
                </a:lnTo>
                <a:lnTo>
                  <a:pt x="16" y="37"/>
                </a:lnTo>
                <a:lnTo>
                  <a:pt x="22" y="39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" name="Freeform 210"/>
          <p:cNvSpPr>
            <a:spLocks/>
          </p:cNvSpPr>
          <p:nvPr/>
        </p:nvSpPr>
        <p:spPr bwMode="auto">
          <a:xfrm>
            <a:off x="5172075" y="5534025"/>
            <a:ext cx="22225" cy="1588"/>
          </a:xfrm>
          <a:custGeom>
            <a:avLst/>
            <a:gdLst>
              <a:gd name="T0" fmla="*/ 14 w 14"/>
              <a:gd name="T1" fmla="*/ 0 h 1"/>
              <a:gd name="T2" fmla="*/ 8 w 14"/>
              <a:gd name="T3" fmla="*/ 1 h 1"/>
              <a:gd name="T4" fmla="*/ 3 w 14"/>
              <a:gd name="T5" fmla="*/ 1 h 1"/>
              <a:gd name="T6" fmla="*/ 0 w 14"/>
              <a:gd name="T7" fmla="*/ 1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4" h="1">
                <a:moveTo>
                  <a:pt x="14" y="0"/>
                </a:moveTo>
                <a:lnTo>
                  <a:pt x="8" y="1"/>
                </a:lnTo>
                <a:lnTo>
                  <a:pt x="3" y="1"/>
                </a:lnTo>
                <a:lnTo>
                  <a:pt x="0" y="1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" name="Line 211"/>
          <p:cNvSpPr>
            <a:spLocks noChangeShapeType="1"/>
          </p:cNvSpPr>
          <p:nvPr/>
        </p:nvSpPr>
        <p:spPr bwMode="auto">
          <a:xfrm flipH="1" flipV="1">
            <a:off x="5070475" y="5656263"/>
            <a:ext cx="12700" cy="15875"/>
          </a:xfrm>
          <a:prstGeom prst="line">
            <a:avLst/>
          </a:pr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" name="Freeform 212"/>
          <p:cNvSpPr>
            <a:spLocks/>
          </p:cNvSpPr>
          <p:nvPr/>
        </p:nvSpPr>
        <p:spPr bwMode="auto">
          <a:xfrm>
            <a:off x="5648325" y="3332163"/>
            <a:ext cx="66675" cy="71438"/>
          </a:xfrm>
          <a:custGeom>
            <a:avLst/>
            <a:gdLst>
              <a:gd name="T0" fmla="*/ 0 w 42"/>
              <a:gd name="T1" fmla="*/ 41 h 45"/>
              <a:gd name="T2" fmla="*/ 5 w 42"/>
              <a:gd name="T3" fmla="*/ 45 h 45"/>
              <a:gd name="T4" fmla="*/ 5 w 42"/>
              <a:gd name="T5" fmla="*/ 35 h 45"/>
              <a:gd name="T6" fmla="*/ 18 w 42"/>
              <a:gd name="T7" fmla="*/ 34 h 45"/>
              <a:gd name="T8" fmla="*/ 24 w 42"/>
              <a:gd name="T9" fmla="*/ 32 h 45"/>
              <a:gd name="T10" fmla="*/ 26 w 42"/>
              <a:gd name="T11" fmla="*/ 28 h 45"/>
              <a:gd name="T12" fmla="*/ 22 w 42"/>
              <a:gd name="T13" fmla="*/ 20 h 45"/>
              <a:gd name="T14" fmla="*/ 29 w 42"/>
              <a:gd name="T15" fmla="*/ 19 h 45"/>
              <a:gd name="T16" fmla="*/ 33 w 42"/>
              <a:gd name="T17" fmla="*/ 11 h 45"/>
              <a:gd name="T18" fmla="*/ 39 w 42"/>
              <a:gd name="T19" fmla="*/ 9 h 45"/>
              <a:gd name="T20" fmla="*/ 42 w 42"/>
              <a:gd name="T21" fmla="*/ 0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42" h="45">
                <a:moveTo>
                  <a:pt x="0" y="41"/>
                </a:moveTo>
                <a:lnTo>
                  <a:pt x="5" y="45"/>
                </a:lnTo>
                <a:lnTo>
                  <a:pt x="5" y="35"/>
                </a:lnTo>
                <a:lnTo>
                  <a:pt x="18" y="34"/>
                </a:lnTo>
                <a:lnTo>
                  <a:pt x="24" y="32"/>
                </a:lnTo>
                <a:lnTo>
                  <a:pt x="26" y="28"/>
                </a:lnTo>
                <a:lnTo>
                  <a:pt x="22" y="20"/>
                </a:lnTo>
                <a:lnTo>
                  <a:pt x="29" y="19"/>
                </a:lnTo>
                <a:lnTo>
                  <a:pt x="33" y="11"/>
                </a:lnTo>
                <a:lnTo>
                  <a:pt x="39" y="9"/>
                </a:lnTo>
                <a:lnTo>
                  <a:pt x="42" y="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" name="Freeform 213"/>
          <p:cNvSpPr>
            <a:spLocks/>
          </p:cNvSpPr>
          <p:nvPr/>
        </p:nvSpPr>
        <p:spPr bwMode="auto">
          <a:xfrm>
            <a:off x="5438775" y="4471988"/>
            <a:ext cx="77788" cy="30163"/>
          </a:xfrm>
          <a:custGeom>
            <a:avLst/>
            <a:gdLst>
              <a:gd name="T0" fmla="*/ 49 w 49"/>
              <a:gd name="T1" fmla="*/ 14 h 19"/>
              <a:gd name="T2" fmla="*/ 35 w 49"/>
              <a:gd name="T3" fmla="*/ 19 h 19"/>
              <a:gd name="T4" fmla="*/ 24 w 49"/>
              <a:gd name="T5" fmla="*/ 10 h 19"/>
              <a:gd name="T6" fmla="*/ 16 w 49"/>
              <a:gd name="T7" fmla="*/ 7 h 19"/>
              <a:gd name="T8" fmla="*/ 15 w 49"/>
              <a:gd name="T9" fmla="*/ 6 h 19"/>
              <a:gd name="T10" fmla="*/ 7 w 49"/>
              <a:gd name="T11" fmla="*/ 3 h 19"/>
              <a:gd name="T12" fmla="*/ 0 w 49"/>
              <a:gd name="T13" fmla="*/ 0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9" h="19">
                <a:moveTo>
                  <a:pt x="49" y="14"/>
                </a:moveTo>
                <a:lnTo>
                  <a:pt x="35" y="19"/>
                </a:lnTo>
                <a:lnTo>
                  <a:pt x="24" y="10"/>
                </a:lnTo>
                <a:lnTo>
                  <a:pt x="16" y="7"/>
                </a:lnTo>
                <a:lnTo>
                  <a:pt x="15" y="6"/>
                </a:lnTo>
                <a:lnTo>
                  <a:pt x="7" y="3"/>
                </a:lnTo>
                <a:lnTo>
                  <a:pt x="0" y="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" name="Freeform 214"/>
          <p:cNvSpPr>
            <a:spLocks/>
          </p:cNvSpPr>
          <p:nvPr/>
        </p:nvSpPr>
        <p:spPr bwMode="auto">
          <a:xfrm>
            <a:off x="4545013" y="4519613"/>
            <a:ext cx="17463" cy="33338"/>
          </a:xfrm>
          <a:custGeom>
            <a:avLst/>
            <a:gdLst>
              <a:gd name="T0" fmla="*/ 11 w 11"/>
              <a:gd name="T1" fmla="*/ 0 h 21"/>
              <a:gd name="T2" fmla="*/ 8 w 11"/>
              <a:gd name="T3" fmla="*/ 9 h 21"/>
              <a:gd name="T4" fmla="*/ 0 w 11"/>
              <a:gd name="T5" fmla="*/ 14 h 21"/>
              <a:gd name="T6" fmla="*/ 0 w 11"/>
              <a:gd name="T7" fmla="*/ 17 h 21"/>
              <a:gd name="T8" fmla="*/ 0 w 11"/>
              <a:gd name="T9" fmla="*/ 21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" h="21">
                <a:moveTo>
                  <a:pt x="11" y="0"/>
                </a:moveTo>
                <a:lnTo>
                  <a:pt x="8" y="9"/>
                </a:lnTo>
                <a:lnTo>
                  <a:pt x="0" y="14"/>
                </a:lnTo>
                <a:lnTo>
                  <a:pt x="0" y="17"/>
                </a:lnTo>
                <a:lnTo>
                  <a:pt x="0" y="21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" name="Line 215"/>
          <p:cNvSpPr>
            <a:spLocks noChangeShapeType="1"/>
          </p:cNvSpPr>
          <p:nvPr/>
        </p:nvSpPr>
        <p:spPr bwMode="auto">
          <a:xfrm>
            <a:off x="4298950" y="5719763"/>
            <a:ext cx="19050" cy="6350"/>
          </a:xfrm>
          <a:prstGeom prst="line">
            <a:avLst/>
          </a:pr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" name="Freeform 216"/>
          <p:cNvSpPr>
            <a:spLocks/>
          </p:cNvSpPr>
          <p:nvPr/>
        </p:nvSpPr>
        <p:spPr bwMode="auto">
          <a:xfrm>
            <a:off x="4073525" y="4329113"/>
            <a:ext cx="88900" cy="111125"/>
          </a:xfrm>
          <a:custGeom>
            <a:avLst/>
            <a:gdLst>
              <a:gd name="T0" fmla="*/ 56 w 56"/>
              <a:gd name="T1" fmla="*/ 70 h 70"/>
              <a:gd name="T2" fmla="*/ 43 w 56"/>
              <a:gd name="T3" fmla="*/ 41 h 70"/>
              <a:gd name="T4" fmla="*/ 39 w 56"/>
              <a:gd name="T5" fmla="*/ 36 h 70"/>
              <a:gd name="T6" fmla="*/ 0 w 56"/>
              <a:gd name="T7" fmla="*/ 0 h 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6" h="70">
                <a:moveTo>
                  <a:pt x="56" y="70"/>
                </a:moveTo>
                <a:lnTo>
                  <a:pt x="43" y="41"/>
                </a:lnTo>
                <a:lnTo>
                  <a:pt x="39" y="36"/>
                </a:lnTo>
                <a:lnTo>
                  <a:pt x="0" y="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" name="Freeform 217"/>
          <p:cNvSpPr>
            <a:spLocks/>
          </p:cNvSpPr>
          <p:nvPr/>
        </p:nvSpPr>
        <p:spPr bwMode="auto">
          <a:xfrm>
            <a:off x="4557713" y="5334000"/>
            <a:ext cx="231775" cy="60325"/>
          </a:xfrm>
          <a:custGeom>
            <a:avLst/>
            <a:gdLst>
              <a:gd name="T0" fmla="*/ 146 w 146"/>
              <a:gd name="T1" fmla="*/ 38 h 38"/>
              <a:gd name="T2" fmla="*/ 145 w 146"/>
              <a:gd name="T3" fmla="*/ 33 h 38"/>
              <a:gd name="T4" fmla="*/ 116 w 146"/>
              <a:gd name="T5" fmla="*/ 8 h 38"/>
              <a:gd name="T6" fmla="*/ 85 w 146"/>
              <a:gd name="T7" fmla="*/ 10 h 38"/>
              <a:gd name="T8" fmla="*/ 42 w 146"/>
              <a:gd name="T9" fmla="*/ 0 h 38"/>
              <a:gd name="T10" fmla="*/ 45 w 146"/>
              <a:gd name="T11" fmla="*/ 4 h 38"/>
              <a:gd name="T12" fmla="*/ 36 w 146"/>
              <a:gd name="T13" fmla="*/ 0 h 38"/>
              <a:gd name="T14" fmla="*/ 30 w 146"/>
              <a:gd name="T15" fmla="*/ 1 h 38"/>
              <a:gd name="T16" fmla="*/ 0 w 146"/>
              <a:gd name="T17" fmla="*/ 15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6" h="38">
                <a:moveTo>
                  <a:pt x="146" y="38"/>
                </a:moveTo>
                <a:lnTo>
                  <a:pt x="145" y="33"/>
                </a:lnTo>
                <a:lnTo>
                  <a:pt x="116" y="8"/>
                </a:lnTo>
                <a:lnTo>
                  <a:pt x="85" y="10"/>
                </a:lnTo>
                <a:lnTo>
                  <a:pt x="42" y="0"/>
                </a:lnTo>
                <a:lnTo>
                  <a:pt x="45" y="4"/>
                </a:lnTo>
                <a:lnTo>
                  <a:pt x="36" y="0"/>
                </a:lnTo>
                <a:lnTo>
                  <a:pt x="30" y="1"/>
                </a:lnTo>
                <a:lnTo>
                  <a:pt x="0" y="15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0" name="Freeform 218"/>
          <p:cNvSpPr>
            <a:spLocks/>
          </p:cNvSpPr>
          <p:nvPr/>
        </p:nvSpPr>
        <p:spPr bwMode="auto">
          <a:xfrm>
            <a:off x="5092700" y="5857875"/>
            <a:ext cx="25400" cy="119063"/>
          </a:xfrm>
          <a:custGeom>
            <a:avLst/>
            <a:gdLst>
              <a:gd name="T0" fmla="*/ 16 w 16"/>
              <a:gd name="T1" fmla="*/ 0 h 75"/>
              <a:gd name="T2" fmla="*/ 8 w 16"/>
              <a:gd name="T3" fmla="*/ 23 h 75"/>
              <a:gd name="T4" fmla="*/ 0 w 16"/>
              <a:gd name="T5" fmla="*/ 75 h 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6" h="75">
                <a:moveTo>
                  <a:pt x="16" y="0"/>
                </a:moveTo>
                <a:lnTo>
                  <a:pt x="8" y="23"/>
                </a:lnTo>
                <a:lnTo>
                  <a:pt x="0" y="75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1" name="Freeform 219"/>
          <p:cNvSpPr>
            <a:spLocks/>
          </p:cNvSpPr>
          <p:nvPr/>
        </p:nvSpPr>
        <p:spPr bwMode="auto">
          <a:xfrm>
            <a:off x="4535488" y="5184775"/>
            <a:ext cx="15875" cy="42863"/>
          </a:xfrm>
          <a:custGeom>
            <a:avLst/>
            <a:gdLst>
              <a:gd name="T0" fmla="*/ 0 w 10"/>
              <a:gd name="T1" fmla="*/ 27 h 27"/>
              <a:gd name="T2" fmla="*/ 2 w 10"/>
              <a:gd name="T3" fmla="*/ 26 h 27"/>
              <a:gd name="T4" fmla="*/ 10 w 10"/>
              <a:gd name="T5" fmla="*/ 0 h 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0" h="27">
                <a:moveTo>
                  <a:pt x="0" y="27"/>
                </a:moveTo>
                <a:lnTo>
                  <a:pt x="2" y="26"/>
                </a:lnTo>
                <a:lnTo>
                  <a:pt x="10" y="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2" name="Freeform 220"/>
          <p:cNvSpPr>
            <a:spLocks/>
          </p:cNvSpPr>
          <p:nvPr/>
        </p:nvSpPr>
        <p:spPr bwMode="auto">
          <a:xfrm>
            <a:off x="4168775" y="4513263"/>
            <a:ext cx="19050" cy="11113"/>
          </a:xfrm>
          <a:custGeom>
            <a:avLst/>
            <a:gdLst>
              <a:gd name="T0" fmla="*/ 0 w 12"/>
              <a:gd name="T1" fmla="*/ 3 h 7"/>
              <a:gd name="T2" fmla="*/ 4 w 12"/>
              <a:gd name="T3" fmla="*/ 0 h 7"/>
              <a:gd name="T4" fmla="*/ 8 w 12"/>
              <a:gd name="T5" fmla="*/ 4 h 7"/>
              <a:gd name="T6" fmla="*/ 12 w 12"/>
              <a:gd name="T7" fmla="*/ 7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" h="7">
                <a:moveTo>
                  <a:pt x="0" y="3"/>
                </a:moveTo>
                <a:lnTo>
                  <a:pt x="4" y="0"/>
                </a:lnTo>
                <a:lnTo>
                  <a:pt x="8" y="4"/>
                </a:lnTo>
                <a:lnTo>
                  <a:pt x="12" y="7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3" name="Line 221"/>
          <p:cNvSpPr>
            <a:spLocks noChangeShapeType="1"/>
          </p:cNvSpPr>
          <p:nvPr/>
        </p:nvSpPr>
        <p:spPr bwMode="auto">
          <a:xfrm flipV="1">
            <a:off x="6213475" y="1677988"/>
            <a:ext cx="9525" cy="14288"/>
          </a:xfrm>
          <a:prstGeom prst="line">
            <a:avLst/>
          </a:pr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4" name="Line 222"/>
          <p:cNvSpPr>
            <a:spLocks noChangeShapeType="1"/>
          </p:cNvSpPr>
          <p:nvPr/>
        </p:nvSpPr>
        <p:spPr bwMode="auto">
          <a:xfrm>
            <a:off x="5308600" y="5319713"/>
            <a:ext cx="19050" cy="23813"/>
          </a:xfrm>
          <a:prstGeom prst="line">
            <a:avLst/>
          </a:pr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5" name="Freeform 223"/>
          <p:cNvSpPr>
            <a:spLocks/>
          </p:cNvSpPr>
          <p:nvPr/>
        </p:nvSpPr>
        <p:spPr bwMode="auto">
          <a:xfrm>
            <a:off x="4681538" y="4959350"/>
            <a:ext cx="77788" cy="69850"/>
          </a:xfrm>
          <a:custGeom>
            <a:avLst/>
            <a:gdLst>
              <a:gd name="T0" fmla="*/ 0 w 49"/>
              <a:gd name="T1" fmla="*/ 3 h 44"/>
              <a:gd name="T2" fmla="*/ 8 w 49"/>
              <a:gd name="T3" fmla="*/ 0 h 44"/>
              <a:gd name="T4" fmla="*/ 15 w 49"/>
              <a:gd name="T5" fmla="*/ 11 h 44"/>
              <a:gd name="T6" fmla="*/ 43 w 49"/>
              <a:gd name="T7" fmla="*/ 33 h 44"/>
              <a:gd name="T8" fmla="*/ 43 w 49"/>
              <a:gd name="T9" fmla="*/ 34 h 44"/>
              <a:gd name="T10" fmla="*/ 45 w 49"/>
              <a:gd name="T11" fmla="*/ 40 h 44"/>
              <a:gd name="T12" fmla="*/ 49 w 49"/>
              <a:gd name="T13" fmla="*/ 44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9" h="44">
                <a:moveTo>
                  <a:pt x="0" y="3"/>
                </a:moveTo>
                <a:lnTo>
                  <a:pt x="8" y="0"/>
                </a:lnTo>
                <a:lnTo>
                  <a:pt x="15" y="11"/>
                </a:lnTo>
                <a:lnTo>
                  <a:pt x="43" y="33"/>
                </a:lnTo>
                <a:lnTo>
                  <a:pt x="43" y="34"/>
                </a:lnTo>
                <a:lnTo>
                  <a:pt x="45" y="40"/>
                </a:lnTo>
                <a:lnTo>
                  <a:pt x="49" y="44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6" name="Freeform 224"/>
          <p:cNvSpPr>
            <a:spLocks/>
          </p:cNvSpPr>
          <p:nvPr/>
        </p:nvSpPr>
        <p:spPr bwMode="auto">
          <a:xfrm>
            <a:off x="4451350" y="5356225"/>
            <a:ext cx="28575" cy="38100"/>
          </a:xfrm>
          <a:custGeom>
            <a:avLst/>
            <a:gdLst>
              <a:gd name="T0" fmla="*/ 18 w 18"/>
              <a:gd name="T1" fmla="*/ 0 h 24"/>
              <a:gd name="T2" fmla="*/ 8 w 18"/>
              <a:gd name="T3" fmla="*/ 19 h 24"/>
              <a:gd name="T4" fmla="*/ 0 w 18"/>
              <a:gd name="T5" fmla="*/ 24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8" h="24">
                <a:moveTo>
                  <a:pt x="18" y="0"/>
                </a:moveTo>
                <a:lnTo>
                  <a:pt x="8" y="19"/>
                </a:lnTo>
                <a:lnTo>
                  <a:pt x="0" y="24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7" name="Freeform 225"/>
          <p:cNvSpPr>
            <a:spLocks/>
          </p:cNvSpPr>
          <p:nvPr/>
        </p:nvSpPr>
        <p:spPr bwMode="auto">
          <a:xfrm>
            <a:off x="5500688" y="3338513"/>
            <a:ext cx="123825" cy="52388"/>
          </a:xfrm>
          <a:custGeom>
            <a:avLst/>
            <a:gdLst>
              <a:gd name="T0" fmla="*/ 78 w 78"/>
              <a:gd name="T1" fmla="*/ 27 h 33"/>
              <a:gd name="T2" fmla="*/ 68 w 78"/>
              <a:gd name="T3" fmla="*/ 28 h 33"/>
              <a:gd name="T4" fmla="*/ 57 w 78"/>
              <a:gd name="T5" fmla="*/ 24 h 33"/>
              <a:gd name="T6" fmla="*/ 44 w 78"/>
              <a:gd name="T7" fmla="*/ 31 h 33"/>
              <a:gd name="T8" fmla="*/ 42 w 78"/>
              <a:gd name="T9" fmla="*/ 33 h 33"/>
              <a:gd name="T10" fmla="*/ 33 w 78"/>
              <a:gd name="T11" fmla="*/ 27 h 33"/>
              <a:gd name="T12" fmla="*/ 33 w 78"/>
              <a:gd name="T13" fmla="*/ 23 h 33"/>
              <a:gd name="T14" fmla="*/ 33 w 78"/>
              <a:gd name="T15" fmla="*/ 22 h 33"/>
              <a:gd name="T16" fmla="*/ 33 w 78"/>
              <a:gd name="T17" fmla="*/ 19 h 33"/>
              <a:gd name="T18" fmla="*/ 30 w 78"/>
              <a:gd name="T19" fmla="*/ 16 h 33"/>
              <a:gd name="T20" fmla="*/ 28 w 78"/>
              <a:gd name="T21" fmla="*/ 18 h 33"/>
              <a:gd name="T22" fmla="*/ 28 w 78"/>
              <a:gd name="T23" fmla="*/ 22 h 33"/>
              <a:gd name="T24" fmla="*/ 22 w 78"/>
              <a:gd name="T25" fmla="*/ 20 h 33"/>
              <a:gd name="T26" fmla="*/ 18 w 78"/>
              <a:gd name="T27" fmla="*/ 16 h 33"/>
              <a:gd name="T28" fmla="*/ 19 w 78"/>
              <a:gd name="T29" fmla="*/ 5 h 33"/>
              <a:gd name="T30" fmla="*/ 19 w 78"/>
              <a:gd name="T31" fmla="*/ 4 h 33"/>
              <a:gd name="T32" fmla="*/ 18 w 78"/>
              <a:gd name="T33" fmla="*/ 3 h 33"/>
              <a:gd name="T34" fmla="*/ 13 w 78"/>
              <a:gd name="T35" fmla="*/ 1 h 33"/>
              <a:gd name="T36" fmla="*/ 8 w 78"/>
              <a:gd name="T37" fmla="*/ 0 h 33"/>
              <a:gd name="T38" fmla="*/ 4 w 78"/>
              <a:gd name="T39" fmla="*/ 1 h 33"/>
              <a:gd name="T40" fmla="*/ 0 w 78"/>
              <a:gd name="T41" fmla="*/ 1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78" h="33">
                <a:moveTo>
                  <a:pt x="78" y="27"/>
                </a:moveTo>
                <a:lnTo>
                  <a:pt x="68" y="28"/>
                </a:lnTo>
                <a:lnTo>
                  <a:pt x="57" y="24"/>
                </a:lnTo>
                <a:lnTo>
                  <a:pt x="44" y="31"/>
                </a:lnTo>
                <a:lnTo>
                  <a:pt x="42" y="33"/>
                </a:lnTo>
                <a:lnTo>
                  <a:pt x="33" y="27"/>
                </a:lnTo>
                <a:lnTo>
                  <a:pt x="33" y="23"/>
                </a:lnTo>
                <a:lnTo>
                  <a:pt x="33" y="22"/>
                </a:lnTo>
                <a:lnTo>
                  <a:pt x="33" y="19"/>
                </a:lnTo>
                <a:lnTo>
                  <a:pt x="30" y="16"/>
                </a:lnTo>
                <a:lnTo>
                  <a:pt x="28" y="18"/>
                </a:lnTo>
                <a:lnTo>
                  <a:pt x="28" y="22"/>
                </a:lnTo>
                <a:lnTo>
                  <a:pt x="22" y="20"/>
                </a:lnTo>
                <a:lnTo>
                  <a:pt x="18" y="16"/>
                </a:lnTo>
                <a:lnTo>
                  <a:pt x="19" y="5"/>
                </a:lnTo>
                <a:lnTo>
                  <a:pt x="19" y="4"/>
                </a:lnTo>
                <a:lnTo>
                  <a:pt x="18" y="3"/>
                </a:lnTo>
                <a:lnTo>
                  <a:pt x="13" y="1"/>
                </a:lnTo>
                <a:lnTo>
                  <a:pt x="8" y="0"/>
                </a:lnTo>
                <a:lnTo>
                  <a:pt x="4" y="1"/>
                </a:lnTo>
                <a:lnTo>
                  <a:pt x="0" y="1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8" name="Freeform 226"/>
          <p:cNvSpPr>
            <a:spLocks/>
          </p:cNvSpPr>
          <p:nvPr/>
        </p:nvSpPr>
        <p:spPr bwMode="auto">
          <a:xfrm>
            <a:off x="4479925" y="5227638"/>
            <a:ext cx="55563" cy="128588"/>
          </a:xfrm>
          <a:custGeom>
            <a:avLst/>
            <a:gdLst>
              <a:gd name="T0" fmla="*/ 0 w 35"/>
              <a:gd name="T1" fmla="*/ 81 h 81"/>
              <a:gd name="T2" fmla="*/ 15 w 35"/>
              <a:gd name="T3" fmla="*/ 62 h 81"/>
              <a:gd name="T4" fmla="*/ 20 w 35"/>
              <a:gd name="T5" fmla="*/ 44 h 81"/>
              <a:gd name="T6" fmla="*/ 30 w 35"/>
              <a:gd name="T7" fmla="*/ 32 h 81"/>
              <a:gd name="T8" fmla="*/ 31 w 35"/>
              <a:gd name="T9" fmla="*/ 28 h 81"/>
              <a:gd name="T10" fmla="*/ 35 w 35"/>
              <a:gd name="T11" fmla="*/ 0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5" h="81">
                <a:moveTo>
                  <a:pt x="0" y="81"/>
                </a:moveTo>
                <a:lnTo>
                  <a:pt x="15" y="62"/>
                </a:lnTo>
                <a:lnTo>
                  <a:pt x="20" y="44"/>
                </a:lnTo>
                <a:lnTo>
                  <a:pt x="30" y="32"/>
                </a:lnTo>
                <a:lnTo>
                  <a:pt x="31" y="28"/>
                </a:lnTo>
                <a:lnTo>
                  <a:pt x="35" y="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9" name="Freeform 227"/>
          <p:cNvSpPr>
            <a:spLocks/>
          </p:cNvSpPr>
          <p:nvPr/>
        </p:nvSpPr>
        <p:spPr bwMode="auto">
          <a:xfrm>
            <a:off x="5086350" y="4321175"/>
            <a:ext cx="63500" cy="52388"/>
          </a:xfrm>
          <a:custGeom>
            <a:avLst/>
            <a:gdLst>
              <a:gd name="T0" fmla="*/ 40 w 40"/>
              <a:gd name="T1" fmla="*/ 0 h 33"/>
              <a:gd name="T2" fmla="*/ 32 w 40"/>
              <a:gd name="T3" fmla="*/ 0 h 33"/>
              <a:gd name="T4" fmla="*/ 20 w 40"/>
              <a:gd name="T5" fmla="*/ 0 h 33"/>
              <a:gd name="T6" fmla="*/ 19 w 40"/>
              <a:gd name="T7" fmla="*/ 0 h 33"/>
              <a:gd name="T8" fmla="*/ 19 w 40"/>
              <a:gd name="T9" fmla="*/ 1 h 33"/>
              <a:gd name="T10" fmla="*/ 16 w 40"/>
              <a:gd name="T11" fmla="*/ 7 h 33"/>
              <a:gd name="T12" fmla="*/ 8 w 40"/>
              <a:gd name="T13" fmla="*/ 18 h 33"/>
              <a:gd name="T14" fmla="*/ 4 w 40"/>
              <a:gd name="T15" fmla="*/ 26 h 33"/>
              <a:gd name="T16" fmla="*/ 0 w 40"/>
              <a:gd name="T17" fmla="*/ 33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0" h="33">
                <a:moveTo>
                  <a:pt x="40" y="0"/>
                </a:moveTo>
                <a:lnTo>
                  <a:pt x="32" y="0"/>
                </a:lnTo>
                <a:lnTo>
                  <a:pt x="20" y="0"/>
                </a:lnTo>
                <a:lnTo>
                  <a:pt x="19" y="0"/>
                </a:lnTo>
                <a:lnTo>
                  <a:pt x="19" y="1"/>
                </a:lnTo>
                <a:lnTo>
                  <a:pt x="16" y="7"/>
                </a:lnTo>
                <a:lnTo>
                  <a:pt x="8" y="18"/>
                </a:lnTo>
                <a:lnTo>
                  <a:pt x="4" y="26"/>
                </a:lnTo>
                <a:lnTo>
                  <a:pt x="0" y="33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0" name="Freeform 228"/>
          <p:cNvSpPr>
            <a:spLocks/>
          </p:cNvSpPr>
          <p:nvPr/>
        </p:nvSpPr>
        <p:spPr bwMode="auto">
          <a:xfrm>
            <a:off x="4808538" y="5065713"/>
            <a:ext cx="66675" cy="47625"/>
          </a:xfrm>
          <a:custGeom>
            <a:avLst/>
            <a:gdLst>
              <a:gd name="T0" fmla="*/ 0 w 42"/>
              <a:gd name="T1" fmla="*/ 0 h 30"/>
              <a:gd name="T2" fmla="*/ 10 w 42"/>
              <a:gd name="T3" fmla="*/ 7 h 30"/>
              <a:gd name="T4" fmla="*/ 23 w 42"/>
              <a:gd name="T5" fmla="*/ 16 h 30"/>
              <a:gd name="T6" fmla="*/ 29 w 42"/>
              <a:gd name="T7" fmla="*/ 20 h 30"/>
              <a:gd name="T8" fmla="*/ 42 w 42"/>
              <a:gd name="T9" fmla="*/ 30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2" h="30">
                <a:moveTo>
                  <a:pt x="0" y="0"/>
                </a:moveTo>
                <a:lnTo>
                  <a:pt x="10" y="7"/>
                </a:lnTo>
                <a:lnTo>
                  <a:pt x="23" y="16"/>
                </a:lnTo>
                <a:lnTo>
                  <a:pt x="29" y="20"/>
                </a:lnTo>
                <a:lnTo>
                  <a:pt x="42" y="3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1" name="Freeform 229"/>
          <p:cNvSpPr>
            <a:spLocks/>
          </p:cNvSpPr>
          <p:nvPr/>
        </p:nvSpPr>
        <p:spPr bwMode="auto">
          <a:xfrm>
            <a:off x="4251325" y="5726113"/>
            <a:ext cx="66675" cy="73025"/>
          </a:xfrm>
          <a:custGeom>
            <a:avLst/>
            <a:gdLst>
              <a:gd name="T0" fmla="*/ 0 w 42"/>
              <a:gd name="T1" fmla="*/ 46 h 46"/>
              <a:gd name="T2" fmla="*/ 35 w 42"/>
              <a:gd name="T3" fmla="*/ 18 h 46"/>
              <a:gd name="T4" fmla="*/ 34 w 42"/>
              <a:gd name="T5" fmla="*/ 9 h 46"/>
              <a:gd name="T6" fmla="*/ 42 w 42"/>
              <a:gd name="T7" fmla="*/ 0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2" h="46">
                <a:moveTo>
                  <a:pt x="0" y="46"/>
                </a:moveTo>
                <a:lnTo>
                  <a:pt x="35" y="18"/>
                </a:lnTo>
                <a:lnTo>
                  <a:pt x="34" y="9"/>
                </a:lnTo>
                <a:lnTo>
                  <a:pt x="42" y="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2" name="Freeform 230"/>
          <p:cNvSpPr>
            <a:spLocks/>
          </p:cNvSpPr>
          <p:nvPr/>
        </p:nvSpPr>
        <p:spPr bwMode="auto">
          <a:xfrm>
            <a:off x="4926013" y="4451350"/>
            <a:ext cx="107950" cy="42863"/>
          </a:xfrm>
          <a:custGeom>
            <a:avLst/>
            <a:gdLst>
              <a:gd name="T0" fmla="*/ 68 w 68"/>
              <a:gd name="T1" fmla="*/ 20 h 27"/>
              <a:gd name="T2" fmla="*/ 45 w 68"/>
              <a:gd name="T3" fmla="*/ 27 h 27"/>
              <a:gd name="T4" fmla="*/ 43 w 68"/>
              <a:gd name="T5" fmla="*/ 26 h 27"/>
              <a:gd name="T6" fmla="*/ 39 w 68"/>
              <a:gd name="T7" fmla="*/ 23 h 27"/>
              <a:gd name="T8" fmla="*/ 38 w 68"/>
              <a:gd name="T9" fmla="*/ 23 h 27"/>
              <a:gd name="T10" fmla="*/ 31 w 68"/>
              <a:gd name="T11" fmla="*/ 16 h 27"/>
              <a:gd name="T12" fmla="*/ 26 w 68"/>
              <a:gd name="T13" fmla="*/ 13 h 27"/>
              <a:gd name="T14" fmla="*/ 23 w 68"/>
              <a:gd name="T15" fmla="*/ 12 h 27"/>
              <a:gd name="T16" fmla="*/ 0 w 68"/>
              <a:gd name="T17" fmla="*/ 0 h 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27">
                <a:moveTo>
                  <a:pt x="68" y="20"/>
                </a:moveTo>
                <a:lnTo>
                  <a:pt x="45" y="27"/>
                </a:lnTo>
                <a:lnTo>
                  <a:pt x="43" y="26"/>
                </a:lnTo>
                <a:lnTo>
                  <a:pt x="39" y="23"/>
                </a:lnTo>
                <a:lnTo>
                  <a:pt x="38" y="23"/>
                </a:lnTo>
                <a:lnTo>
                  <a:pt x="31" y="16"/>
                </a:lnTo>
                <a:lnTo>
                  <a:pt x="26" y="13"/>
                </a:lnTo>
                <a:lnTo>
                  <a:pt x="23" y="12"/>
                </a:lnTo>
                <a:lnTo>
                  <a:pt x="0" y="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3" name="Freeform 231"/>
          <p:cNvSpPr>
            <a:spLocks/>
          </p:cNvSpPr>
          <p:nvPr/>
        </p:nvSpPr>
        <p:spPr bwMode="auto">
          <a:xfrm>
            <a:off x="4676775" y="4438650"/>
            <a:ext cx="49213" cy="55563"/>
          </a:xfrm>
          <a:custGeom>
            <a:avLst/>
            <a:gdLst>
              <a:gd name="T0" fmla="*/ 31 w 31"/>
              <a:gd name="T1" fmla="*/ 0 h 35"/>
              <a:gd name="T2" fmla="*/ 26 w 31"/>
              <a:gd name="T3" fmla="*/ 6 h 35"/>
              <a:gd name="T4" fmla="*/ 22 w 31"/>
              <a:gd name="T5" fmla="*/ 10 h 35"/>
              <a:gd name="T6" fmla="*/ 22 w 31"/>
              <a:gd name="T7" fmla="*/ 12 h 35"/>
              <a:gd name="T8" fmla="*/ 16 w 31"/>
              <a:gd name="T9" fmla="*/ 17 h 35"/>
              <a:gd name="T10" fmla="*/ 16 w 31"/>
              <a:gd name="T11" fmla="*/ 19 h 35"/>
              <a:gd name="T12" fmla="*/ 0 w 31"/>
              <a:gd name="T13" fmla="*/ 35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1" h="35">
                <a:moveTo>
                  <a:pt x="31" y="0"/>
                </a:moveTo>
                <a:lnTo>
                  <a:pt x="26" y="6"/>
                </a:lnTo>
                <a:lnTo>
                  <a:pt x="22" y="10"/>
                </a:lnTo>
                <a:lnTo>
                  <a:pt x="22" y="12"/>
                </a:lnTo>
                <a:lnTo>
                  <a:pt x="16" y="17"/>
                </a:lnTo>
                <a:lnTo>
                  <a:pt x="16" y="19"/>
                </a:lnTo>
                <a:lnTo>
                  <a:pt x="0" y="35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4" name="Freeform 232"/>
          <p:cNvSpPr>
            <a:spLocks/>
          </p:cNvSpPr>
          <p:nvPr/>
        </p:nvSpPr>
        <p:spPr bwMode="auto">
          <a:xfrm>
            <a:off x="5045075" y="5224463"/>
            <a:ext cx="11113" cy="57150"/>
          </a:xfrm>
          <a:custGeom>
            <a:avLst/>
            <a:gdLst>
              <a:gd name="T0" fmla="*/ 0 w 7"/>
              <a:gd name="T1" fmla="*/ 0 h 36"/>
              <a:gd name="T2" fmla="*/ 4 w 7"/>
              <a:gd name="T3" fmla="*/ 4 h 36"/>
              <a:gd name="T4" fmla="*/ 7 w 7"/>
              <a:gd name="T5" fmla="*/ 36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7" h="36">
                <a:moveTo>
                  <a:pt x="0" y="0"/>
                </a:moveTo>
                <a:lnTo>
                  <a:pt x="4" y="4"/>
                </a:lnTo>
                <a:lnTo>
                  <a:pt x="7" y="36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5" name="Line 233"/>
          <p:cNvSpPr>
            <a:spLocks noChangeShapeType="1"/>
          </p:cNvSpPr>
          <p:nvPr/>
        </p:nvSpPr>
        <p:spPr bwMode="auto">
          <a:xfrm flipH="1">
            <a:off x="4568825" y="5040313"/>
            <a:ext cx="6350" cy="9525"/>
          </a:xfrm>
          <a:prstGeom prst="line">
            <a:avLst/>
          </a:pr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6" name="Freeform 234"/>
          <p:cNvSpPr>
            <a:spLocks/>
          </p:cNvSpPr>
          <p:nvPr/>
        </p:nvSpPr>
        <p:spPr bwMode="auto">
          <a:xfrm>
            <a:off x="4629150" y="4487863"/>
            <a:ext cx="47625" cy="7938"/>
          </a:xfrm>
          <a:custGeom>
            <a:avLst/>
            <a:gdLst>
              <a:gd name="T0" fmla="*/ 30 w 30"/>
              <a:gd name="T1" fmla="*/ 4 h 5"/>
              <a:gd name="T2" fmla="*/ 15 w 30"/>
              <a:gd name="T3" fmla="*/ 5 h 5"/>
              <a:gd name="T4" fmla="*/ 11 w 30"/>
              <a:gd name="T5" fmla="*/ 0 h 5"/>
              <a:gd name="T6" fmla="*/ 0 w 30"/>
              <a:gd name="T7" fmla="*/ 0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0" h="5">
                <a:moveTo>
                  <a:pt x="30" y="4"/>
                </a:moveTo>
                <a:lnTo>
                  <a:pt x="15" y="5"/>
                </a:lnTo>
                <a:lnTo>
                  <a:pt x="11" y="0"/>
                </a:lnTo>
                <a:lnTo>
                  <a:pt x="0" y="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7" name="Line 235"/>
          <p:cNvSpPr>
            <a:spLocks noChangeShapeType="1"/>
          </p:cNvSpPr>
          <p:nvPr/>
        </p:nvSpPr>
        <p:spPr bwMode="auto">
          <a:xfrm>
            <a:off x="5194300" y="5530850"/>
            <a:ext cx="0" cy="3175"/>
          </a:xfrm>
          <a:prstGeom prst="line">
            <a:avLst/>
          </a:pr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8" name="Freeform 236"/>
          <p:cNvSpPr>
            <a:spLocks/>
          </p:cNvSpPr>
          <p:nvPr/>
        </p:nvSpPr>
        <p:spPr bwMode="auto">
          <a:xfrm>
            <a:off x="4630738" y="4964113"/>
            <a:ext cx="53975" cy="71438"/>
          </a:xfrm>
          <a:custGeom>
            <a:avLst/>
            <a:gdLst>
              <a:gd name="T0" fmla="*/ 32 w 34"/>
              <a:gd name="T1" fmla="*/ 0 h 45"/>
              <a:gd name="T2" fmla="*/ 26 w 34"/>
              <a:gd name="T3" fmla="*/ 4 h 45"/>
              <a:gd name="T4" fmla="*/ 34 w 34"/>
              <a:gd name="T5" fmla="*/ 11 h 45"/>
              <a:gd name="T6" fmla="*/ 30 w 34"/>
              <a:gd name="T7" fmla="*/ 18 h 45"/>
              <a:gd name="T8" fmla="*/ 26 w 34"/>
              <a:gd name="T9" fmla="*/ 18 h 45"/>
              <a:gd name="T10" fmla="*/ 25 w 34"/>
              <a:gd name="T11" fmla="*/ 29 h 45"/>
              <a:gd name="T12" fmla="*/ 18 w 34"/>
              <a:gd name="T13" fmla="*/ 23 h 45"/>
              <a:gd name="T14" fmla="*/ 17 w 34"/>
              <a:gd name="T15" fmla="*/ 24 h 45"/>
              <a:gd name="T16" fmla="*/ 0 w 34"/>
              <a:gd name="T17" fmla="*/ 45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4" h="45">
                <a:moveTo>
                  <a:pt x="32" y="0"/>
                </a:moveTo>
                <a:lnTo>
                  <a:pt x="26" y="4"/>
                </a:lnTo>
                <a:lnTo>
                  <a:pt x="34" y="11"/>
                </a:lnTo>
                <a:lnTo>
                  <a:pt x="30" y="18"/>
                </a:lnTo>
                <a:lnTo>
                  <a:pt x="26" y="18"/>
                </a:lnTo>
                <a:lnTo>
                  <a:pt x="25" y="29"/>
                </a:lnTo>
                <a:lnTo>
                  <a:pt x="18" y="23"/>
                </a:lnTo>
                <a:lnTo>
                  <a:pt x="17" y="24"/>
                </a:lnTo>
                <a:lnTo>
                  <a:pt x="0" y="45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9" name="Freeform 237"/>
          <p:cNvSpPr>
            <a:spLocks/>
          </p:cNvSpPr>
          <p:nvPr/>
        </p:nvSpPr>
        <p:spPr bwMode="auto">
          <a:xfrm>
            <a:off x="4725988" y="4427538"/>
            <a:ext cx="104775" cy="11113"/>
          </a:xfrm>
          <a:custGeom>
            <a:avLst/>
            <a:gdLst>
              <a:gd name="T0" fmla="*/ 66 w 66"/>
              <a:gd name="T1" fmla="*/ 1 h 7"/>
              <a:gd name="T2" fmla="*/ 58 w 66"/>
              <a:gd name="T3" fmla="*/ 0 h 7"/>
              <a:gd name="T4" fmla="*/ 25 w 66"/>
              <a:gd name="T5" fmla="*/ 0 h 7"/>
              <a:gd name="T6" fmla="*/ 0 w 66"/>
              <a:gd name="T7" fmla="*/ 7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6" h="7">
                <a:moveTo>
                  <a:pt x="66" y="1"/>
                </a:moveTo>
                <a:lnTo>
                  <a:pt x="58" y="0"/>
                </a:lnTo>
                <a:lnTo>
                  <a:pt x="25" y="0"/>
                </a:lnTo>
                <a:lnTo>
                  <a:pt x="0" y="7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0" name="Freeform 238"/>
          <p:cNvSpPr>
            <a:spLocks/>
          </p:cNvSpPr>
          <p:nvPr/>
        </p:nvSpPr>
        <p:spPr bwMode="auto">
          <a:xfrm>
            <a:off x="3962400" y="5535613"/>
            <a:ext cx="44450" cy="22225"/>
          </a:xfrm>
          <a:custGeom>
            <a:avLst/>
            <a:gdLst>
              <a:gd name="T0" fmla="*/ 0 w 28"/>
              <a:gd name="T1" fmla="*/ 0 h 14"/>
              <a:gd name="T2" fmla="*/ 10 w 28"/>
              <a:gd name="T3" fmla="*/ 7 h 14"/>
              <a:gd name="T4" fmla="*/ 15 w 28"/>
              <a:gd name="T5" fmla="*/ 12 h 14"/>
              <a:gd name="T6" fmla="*/ 17 w 28"/>
              <a:gd name="T7" fmla="*/ 14 h 14"/>
              <a:gd name="T8" fmla="*/ 24 w 28"/>
              <a:gd name="T9" fmla="*/ 8 h 14"/>
              <a:gd name="T10" fmla="*/ 28 w 28"/>
              <a:gd name="T11" fmla="*/ 12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8" h="14">
                <a:moveTo>
                  <a:pt x="0" y="0"/>
                </a:moveTo>
                <a:lnTo>
                  <a:pt x="10" y="7"/>
                </a:lnTo>
                <a:lnTo>
                  <a:pt x="15" y="12"/>
                </a:lnTo>
                <a:lnTo>
                  <a:pt x="17" y="14"/>
                </a:lnTo>
                <a:lnTo>
                  <a:pt x="24" y="8"/>
                </a:lnTo>
                <a:lnTo>
                  <a:pt x="28" y="12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1" name="Freeform 239"/>
          <p:cNvSpPr>
            <a:spLocks/>
          </p:cNvSpPr>
          <p:nvPr/>
        </p:nvSpPr>
        <p:spPr bwMode="auto">
          <a:xfrm>
            <a:off x="4179888" y="5440363"/>
            <a:ext cx="84138" cy="95250"/>
          </a:xfrm>
          <a:custGeom>
            <a:avLst/>
            <a:gdLst>
              <a:gd name="T0" fmla="*/ 53 w 53"/>
              <a:gd name="T1" fmla="*/ 0 h 60"/>
              <a:gd name="T2" fmla="*/ 39 w 53"/>
              <a:gd name="T3" fmla="*/ 11 h 60"/>
              <a:gd name="T4" fmla="*/ 25 w 53"/>
              <a:gd name="T5" fmla="*/ 11 h 60"/>
              <a:gd name="T6" fmla="*/ 16 w 53"/>
              <a:gd name="T7" fmla="*/ 22 h 60"/>
              <a:gd name="T8" fmla="*/ 15 w 53"/>
              <a:gd name="T9" fmla="*/ 30 h 60"/>
              <a:gd name="T10" fmla="*/ 9 w 53"/>
              <a:gd name="T11" fmla="*/ 34 h 60"/>
              <a:gd name="T12" fmla="*/ 2 w 53"/>
              <a:gd name="T13" fmla="*/ 46 h 60"/>
              <a:gd name="T14" fmla="*/ 0 w 53"/>
              <a:gd name="T15" fmla="*/ 60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53" h="60">
                <a:moveTo>
                  <a:pt x="53" y="0"/>
                </a:moveTo>
                <a:lnTo>
                  <a:pt x="39" y="11"/>
                </a:lnTo>
                <a:lnTo>
                  <a:pt x="25" y="11"/>
                </a:lnTo>
                <a:lnTo>
                  <a:pt x="16" y="22"/>
                </a:lnTo>
                <a:lnTo>
                  <a:pt x="15" y="30"/>
                </a:lnTo>
                <a:lnTo>
                  <a:pt x="9" y="34"/>
                </a:lnTo>
                <a:lnTo>
                  <a:pt x="2" y="46"/>
                </a:lnTo>
                <a:lnTo>
                  <a:pt x="0" y="6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2" name="Freeform 240"/>
          <p:cNvSpPr>
            <a:spLocks/>
          </p:cNvSpPr>
          <p:nvPr/>
        </p:nvSpPr>
        <p:spPr bwMode="auto">
          <a:xfrm>
            <a:off x="5241925" y="5208588"/>
            <a:ext cx="17463" cy="36513"/>
          </a:xfrm>
          <a:custGeom>
            <a:avLst/>
            <a:gdLst>
              <a:gd name="T0" fmla="*/ 11 w 11"/>
              <a:gd name="T1" fmla="*/ 0 h 23"/>
              <a:gd name="T2" fmla="*/ 9 w 11"/>
              <a:gd name="T3" fmla="*/ 4 h 23"/>
              <a:gd name="T4" fmla="*/ 8 w 11"/>
              <a:gd name="T5" fmla="*/ 5 h 23"/>
              <a:gd name="T6" fmla="*/ 4 w 11"/>
              <a:gd name="T7" fmla="*/ 8 h 23"/>
              <a:gd name="T8" fmla="*/ 2 w 11"/>
              <a:gd name="T9" fmla="*/ 22 h 23"/>
              <a:gd name="T10" fmla="*/ 0 w 11"/>
              <a:gd name="T11" fmla="*/ 23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1" h="23">
                <a:moveTo>
                  <a:pt x="11" y="0"/>
                </a:moveTo>
                <a:lnTo>
                  <a:pt x="9" y="4"/>
                </a:lnTo>
                <a:lnTo>
                  <a:pt x="8" y="5"/>
                </a:lnTo>
                <a:lnTo>
                  <a:pt x="4" y="8"/>
                </a:lnTo>
                <a:lnTo>
                  <a:pt x="2" y="22"/>
                </a:lnTo>
                <a:lnTo>
                  <a:pt x="0" y="23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3" name="Freeform 241"/>
          <p:cNvSpPr>
            <a:spLocks/>
          </p:cNvSpPr>
          <p:nvPr/>
        </p:nvSpPr>
        <p:spPr bwMode="auto">
          <a:xfrm>
            <a:off x="4497388" y="5114925"/>
            <a:ext cx="53975" cy="69850"/>
          </a:xfrm>
          <a:custGeom>
            <a:avLst/>
            <a:gdLst>
              <a:gd name="T0" fmla="*/ 34 w 34"/>
              <a:gd name="T1" fmla="*/ 44 h 44"/>
              <a:gd name="T2" fmla="*/ 26 w 34"/>
              <a:gd name="T3" fmla="*/ 34 h 44"/>
              <a:gd name="T4" fmla="*/ 23 w 34"/>
              <a:gd name="T5" fmla="*/ 33 h 44"/>
              <a:gd name="T6" fmla="*/ 24 w 34"/>
              <a:gd name="T7" fmla="*/ 13 h 44"/>
              <a:gd name="T8" fmla="*/ 14 w 34"/>
              <a:gd name="T9" fmla="*/ 4 h 44"/>
              <a:gd name="T10" fmla="*/ 5 w 34"/>
              <a:gd name="T11" fmla="*/ 3 h 44"/>
              <a:gd name="T12" fmla="*/ 0 w 34"/>
              <a:gd name="T13" fmla="*/ 2 h 44"/>
              <a:gd name="T14" fmla="*/ 4 w 34"/>
              <a:gd name="T15" fmla="*/ 0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4" h="44">
                <a:moveTo>
                  <a:pt x="34" y="44"/>
                </a:moveTo>
                <a:lnTo>
                  <a:pt x="26" y="34"/>
                </a:lnTo>
                <a:lnTo>
                  <a:pt x="23" y="33"/>
                </a:lnTo>
                <a:lnTo>
                  <a:pt x="24" y="13"/>
                </a:lnTo>
                <a:lnTo>
                  <a:pt x="14" y="4"/>
                </a:lnTo>
                <a:lnTo>
                  <a:pt x="5" y="3"/>
                </a:lnTo>
                <a:lnTo>
                  <a:pt x="0" y="2"/>
                </a:lnTo>
                <a:lnTo>
                  <a:pt x="4" y="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4" name="Freeform 242"/>
          <p:cNvSpPr>
            <a:spLocks/>
          </p:cNvSpPr>
          <p:nvPr/>
        </p:nvSpPr>
        <p:spPr bwMode="auto">
          <a:xfrm>
            <a:off x="4640263" y="4892675"/>
            <a:ext cx="41275" cy="71438"/>
          </a:xfrm>
          <a:custGeom>
            <a:avLst/>
            <a:gdLst>
              <a:gd name="T0" fmla="*/ 0 w 26"/>
              <a:gd name="T1" fmla="*/ 0 h 45"/>
              <a:gd name="T2" fmla="*/ 5 w 26"/>
              <a:gd name="T3" fmla="*/ 4 h 45"/>
              <a:gd name="T4" fmla="*/ 4 w 26"/>
              <a:gd name="T5" fmla="*/ 11 h 45"/>
              <a:gd name="T6" fmla="*/ 3 w 26"/>
              <a:gd name="T7" fmla="*/ 14 h 45"/>
              <a:gd name="T8" fmla="*/ 7 w 26"/>
              <a:gd name="T9" fmla="*/ 15 h 45"/>
              <a:gd name="T10" fmla="*/ 8 w 26"/>
              <a:gd name="T11" fmla="*/ 18 h 45"/>
              <a:gd name="T12" fmla="*/ 8 w 26"/>
              <a:gd name="T13" fmla="*/ 20 h 45"/>
              <a:gd name="T14" fmla="*/ 12 w 26"/>
              <a:gd name="T15" fmla="*/ 34 h 45"/>
              <a:gd name="T16" fmla="*/ 26 w 26"/>
              <a:gd name="T17" fmla="*/ 45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6" h="45">
                <a:moveTo>
                  <a:pt x="0" y="0"/>
                </a:moveTo>
                <a:lnTo>
                  <a:pt x="5" y="4"/>
                </a:lnTo>
                <a:lnTo>
                  <a:pt x="4" y="11"/>
                </a:lnTo>
                <a:lnTo>
                  <a:pt x="3" y="14"/>
                </a:lnTo>
                <a:lnTo>
                  <a:pt x="7" y="15"/>
                </a:lnTo>
                <a:lnTo>
                  <a:pt x="8" y="18"/>
                </a:lnTo>
                <a:lnTo>
                  <a:pt x="8" y="20"/>
                </a:lnTo>
                <a:lnTo>
                  <a:pt x="12" y="34"/>
                </a:lnTo>
                <a:lnTo>
                  <a:pt x="26" y="45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5" name="Freeform 243"/>
          <p:cNvSpPr>
            <a:spLocks/>
          </p:cNvSpPr>
          <p:nvPr/>
        </p:nvSpPr>
        <p:spPr bwMode="auto">
          <a:xfrm>
            <a:off x="4719638" y="5849938"/>
            <a:ext cx="65088" cy="49213"/>
          </a:xfrm>
          <a:custGeom>
            <a:avLst/>
            <a:gdLst>
              <a:gd name="T0" fmla="*/ 0 w 41"/>
              <a:gd name="T1" fmla="*/ 0 h 31"/>
              <a:gd name="T2" fmla="*/ 21 w 41"/>
              <a:gd name="T3" fmla="*/ 1 h 31"/>
              <a:gd name="T4" fmla="*/ 25 w 41"/>
              <a:gd name="T5" fmla="*/ 17 h 31"/>
              <a:gd name="T6" fmla="*/ 33 w 41"/>
              <a:gd name="T7" fmla="*/ 24 h 31"/>
              <a:gd name="T8" fmla="*/ 41 w 41"/>
              <a:gd name="T9" fmla="*/ 31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1" h="31">
                <a:moveTo>
                  <a:pt x="0" y="0"/>
                </a:moveTo>
                <a:lnTo>
                  <a:pt x="21" y="1"/>
                </a:lnTo>
                <a:lnTo>
                  <a:pt x="25" y="17"/>
                </a:lnTo>
                <a:lnTo>
                  <a:pt x="33" y="24"/>
                </a:lnTo>
                <a:lnTo>
                  <a:pt x="41" y="31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6" name="Freeform 244"/>
          <p:cNvSpPr>
            <a:spLocks/>
          </p:cNvSpPr>
          <p:nvPr/>
        </p:nvSpPr>
        <p:spPr bwMode="auto">
          <a:xfrm>
            <a:off x="6149975" y="1858963"/>
            <a:ext cx="63500" cy="74613"/>
          </a:xfrm>
          <a:custGeom>
            <a:avLst/>
            <a:gdLst>
              <a:gd name="T0" fmla="*/ 0 w 40"/>
              <a:gd name="T1" fmla="*/ 21 h 47"/>
              <a:gd name="T2" fmla="*/ 0 w 40"/>
              <a:gd name="T3" fmla="*/ 22 h 47"/>
              <a:gd name="T4" fmla="*/ 3 w 40"/>
              <a:gd name="T5" fmla="*/ 28 h 47"/>
              <a:gd name="T6" fmla="*/ 4 w 40"/>
              <a:gd name="T7" fmla="*/ 32 h 47"/>
              <a:gd name="T8" fmla="*/ 6 w 40"/>
              <a:gd name="T9" fmla="*/ 36 h 47"/>
              <a:gd name="T10" fmla="*/ 0 w 40"/>
              <a:gd name="T11" fmla="*/ 44 h 47"/>
              <a:gd name="T12" fmla="*/ 3 w 40"/>
              <a:gd name="T13" fmla="*/ 47 h 47"/>
              <a:gd name="T14" fmla="*/ 10 w 40"/>
              <a:gd name="T15" fmla="*/ 37 h 47"/>
              <a:gd name="T16" fmla="*/ 11 w 40"/>
              <a:gd name="T17" fmla="*/ 35 h 47"/>
              <a:gd name="T18" fmla="*/ 16 w 40"/>
              <a:gd name="T19" fmla="*/ 28 h 47"/>
              <a:gd name="T20" fmla="*/ 18 w 40"/>
              <a:gd name="T21" fmla="*/ 24 h 47"/>
              <a:gd name="T22" fmla="*/ 19 w 40"/>
              <a:gd name="T23" fmla="*/ 24 h 47"/>
              <a:gd name="T24" fmla="*/ 26 w 40"/>
              <a:gd name="T25" fmla="*/ 24 h 47"/>
              <a:gd name="T26" fmla="*/ 30 w 40"/>
              <a:gd name="T27" fmla="*/ 11 h 47"/>
              <a:gd name="T28" fmla="*/ 33 w 40"/>
              <a:gd name="T29" fmla="*/ 0 h 47"/>
              <a:gd name="T30" fmla="*/ 40 w 40"/>
              <a:gd name="T31" fmla="*/ 11 h 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40" h="47">
                <a:moveTo>
                  <a:pt x="0" y="21"/>
                </a:moveTo>
                <a:lnTo>
                  <a:pt x="0" y="22"/>
                </a:lnTo>
                <a:lnTo>
                  <a:pt x="3" y="28"/>
                </a:lnTo>
                <a:lnTo>
                  <a:pt x="4" y="32"/>
                </a:lnTo>
                <a:lnTo>
                  <a:pt x="6" y="36"/>
                </a:lnTo>
                <a:lnTo>
                  <a:pt x="0" y="44"/>
                </a:lnTo>
                <a:lnTo>
                  <a:pt x="3" y="47"/>
                </a:lnTo>
                <a:lnTo>
                  <a:pt x="10" y="37"/>
                </a:lnTo>
                <a:lnTo>
                  <a:pt x="11" y="35"/>
                </a:lnTo>
                <a:lnTo>
                  <a:pt x="16" y="28"/>
                </a:lnTo>
                <a:lnTo>
                  <a:pt x="18" y="24"/>
                </a:lnTo>
                <a:lnTo>
                  <a:pt x="19" y="24"/>
                </a:lnTo>
                <a:lnTo>
                  <a:pt x="26" y="24"/>
                </a:lnTo>
                <a:lnTo>
                  <a:pt x="30" y="11"/>
                </a:lnTo>
                <a:lnTo>
                  <a:pt x="33" y="0"/>
                </a:lnTo>
                <a:lnTo>
                  <a:pt x="40" y="11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7" name="Freeform 245"/>
          <p:cNvSpPr>
            <a:spLocks/>
          </p:cNvSpPr>
          <p:nvPr/>
        </p:nvSpPr>
        <p:spPr bwMode="auto">
          <a:xfrm>
            <a:off x="4479925" y="5346700"/>
            <a:ext cx="77788" cy="15875"/>
          </a:xfrm>
          <a:custGeom>
            <a:avLst/>
            <a:gdLst>
              <a:gd name="T0" fmla="*/ 49 w 49"/>
              <a:gd name="T1" fmla="*/ 7 h 10"/>
              <a:gd name="T2" fmla="*/ 44 w 49"/>
              <a:gd name="T3" fmla="*/ 10 h 10"/>
              <a:gd name="T4" fmla="*/ 22 w 49"/>
              <a:gd name="T5" fmla="*/ 0 h 10"/>
              <a:gd name="T6" fmla="*/ 0 w 49"/>
              <a:gd name="T7" fmla="*/ 6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9" h="10">
                <a:moveTo>
                  <a:pt x="49" y="7"/>
                </a:moveTo>
                <a:lnTo>
                  <a:pt x="44" y="10"/>
                </a:lnTo>
                <a:lnTo>
                  <a:pt x="22" y="0"/>
                </a:lnTo>
                <a:lnTo>
                  <a:pt x="0" y="6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8" name="Freeform 246"/>
          <p:cNvSpPr>
            <a:spLocks/>
          </p:cNvSpPr>
          <p:nvPr/>
        </p:nvSpPr>
        <p:spPr bwMode="auto">
          <a:xfrm>
            <a:off x="4457700" y="5649913"/>
            <a:ext cx="30163" cy="34925"/>
          </a:xfrm>
          <a:custGeom>
            <a:avLst/>
            <a:gdLst>
              <a:gd name="T0" fmla="*/ 0 w 19"/>
              <a:gd name="T1" fmla="*/ 0 h 22"/>
              <a:gd name="T2" fmla="*/ 6 w 19"/>
              <a:gd name="T3" fmla="*/ 7 h 22"/>
              <a:gd name="T4" fmla="*/ 7 w 19"/>
              <a:gd name="T5" fmla="*/ 12 h 22"/>
              <a:gd name="T6" fmla="*/ 7 w 19"/>
              <a:gd name="T7" fmla="*/ 15 h 22"/>
              <a:gd name="T8" fmla="*/ 7 w 19"/>
              <a:gd name="T9" fmla="*/ 17 h 22"/>
              <a:gd name="T10" fmla="*/ 7 w 19"/>
              <a:gd name="T11" fmla="*/ 18 h 22"/>
              <a:gd name="T12" fmla="*/ 13 w 19"/>
              <a:gd name="T13" fmla="*/ 21 h 22"/>
              <a:gd name="T14" fmla="*/ 19 w 19"/>
              <a:gd name="T15" fmla="*/ 22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9" h="22">
                <a:moveTo>
                  <a:pt x="0" y="0"/>
                </a:moveTo>
                <a:lnTo>
                  <a:pt x="6" y="7"/>
                </a:lnTo>
                <a:lnTo>
                  <a:pt x="7" y="12"/>
                </a:lnTo>
                <a:lnTo>
                  <a:pt x="7" y="15"/>
                </a:lnTo>
                <a:lnTo>
                  <a:pt x="7" y="17"/>
                </a:lnTo>
                <a:lnTo>
                  <a:pt x="7" y="18"/>
                </a:lnTo>
                <a:lnTo>
                  <a:pt x="13" y="21"/>
                </a:lnTo>
                <a:lnTo>
                  <a:pt x="19" y="22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9" name="Freeform 247"/>
          <p:cNvSpPr>
            <a:spLocks/>
          </p:cNvSpPr>
          <p:nvPr/>
        </p:nvSpPr>
        <p:spPr bwMode="auto">
          <a:xfrm>
            <a:off x="4194175" y="5946775"/>
            <a:ext cx="23813" cy="30163"/>
          </a:xfrm>
          <a:custGeom>
            <a:avLst/>
            <a:gdLst>
              <a:gd name="T0" fmla="*/ 12 w 15"/>
              <a:gd name="T1" fmla="*/ 19 h 19"/>
              <a:gd name="T2" fmla="*/ 11 w 15"/>
              <a:gd name="T3" fmla="*/ 11 h 19"/>
              <a:gd name="T4" fmla="*/ 11 w 15"/>
              <a:gd name="T5" fmla="*/ 10 h 19"/>
              <a:gd name="T6" fmla="*/ 15 w 15"/>
              <a:gd name="T7" fmla="*/ 3 h 19"/>
              <a:gd name="T8" fmla="*/ 12 w 15"/>
              <a:gd name="T9" fmla="*/ 3 h 19"/>
              <a:gd name="T10" fmla="*/ 11 w 15"/>
              <a:gd name="T11" fmla="*/ 4 h 19"/>
              <a:gd name="T12" fmla="*/ 6 w 15"/>
              <a:gd name="T13" fmla="*/ 0 h 19"/>
              <a:gd name="T14" fmla="*/ 0 w 15"/>
              <a:gd name="T15" fmla="*/ 4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5" h="19">
                <a:moveTo>
                  <a:pt x="12" y="19"/>
                </a:moveTo>
                <a:lnTo>
                  <a:pt x="11" y="11"/>
                </a:lnTo>
                <a:lnTo>
                  <a:pt x="11" y="10"/>
                </a:lnTo>
                <a:lnTo>
                  <a:pt x="15" y="3"/>
                </a:lnTo>
                <a:lnTo>
                  <a:pt x="12" y="3"/>
                </a:lnTo>
                <a:lnTo>
                  <a:pt x="11" y="4"/>
                </a:lnTo>
                <a:lnTo>
                  <a:pt x="6" y="0"/>
                </a:lnTo>
                <a:lnTo>
                  <a:pt x="0" y="4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0" name="Line 248"/>
          <p:cNvSpPr>
            <a:spLocks noChangeShapeType="1"/>
          </p:cNvSpPr>
          <p:nvPr/>
        </p:nvSpPr>
        <p:spPr bwMode="auto">
          <a:xfrm>
            <a:off x="5811838" y="3335338"/>
            <a:ext cx="4763" cy="0"/>
          </a:xfrm>
          <a:prstGeom prst="line">
            <a:avLst/>
          </a:pr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1" name="Freeform 249"/>
          <p:cNvSpPr>
            <a:spLocks/>
          </p:cNvSpPr>
          <p:nvPr/>
        </p:nvSpPr>
        <p:spPr bwMode="auto">
          <a:xfrm>
            <a:off x="4879975" y="4291013"/>
            <a:ext cx="58738" cy="144463"/>
          </a:xfrm>
          <a:custGeom>
            <a:avLst/>
            <a:gdLst>
              <a:gd name="T0" fmla="*/ 0 w 37"/>
              <a:gd name="T1" fmla="*/ 0 h 91"/>
              <a:gd name="T2" fmla="*/ 25 w 37"/>
              <a:gd name="T3" fmla="*/ 37 h 91"/>
              <a:gd name="T4" fmla="*/ 26 w 37"/>
              <a:gd name="T5" fmla="*/ 39 h 91"/>
              <a:gd name="T6" fmla="*/ 27 w 37"/>
              <a:gd name="T7" fmla="*/ 39 h 91"/>
              <a:gd name="T8" fmla="*/ 31 w 37"/>
              <a:gd name="T9" fmla="*/ 39 h 91"/>
              <a:gd name="T10" fmla="*/ 34 w 37"/>
              <a:gd name="T11" fmla="*/ 39 h 91"/>
              <a:gd name="T12" fmla="*/ 37 w 37"/>
              <a:gd name="T13" fmla="*/ 45 h 91"/>
              <a:gd name="T14" fmla="*/ 31 w 37"/>
              <a:gd name="T15" fmla="*/ 54 h 91"/>
              <a:gd name="T16" fmla="*/ 30 w 37"/>
              <a:gd name="T17" fmla="*/ 61 h 91"/>
              <a:gd name="T18" fmla="*/ 30 w 37"/>
              <a:gd name="T19" fmla="*/ 63 h 91"/>
              <a:gd name="T20" fmla="*/ 27 w 37"/>
              <a:gd name="T21" fmla="*/ 78 h 91"/>
              <a:gd name="T22" fmla="*/ 10 w 37"/>
              <a:gd name="T23" fmla="*/ 91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37" h="91">
                <a:moveTo>
                  <a:pt x="0" y="0"/>
                </a:moveTo>
                <a:lnTo>
                  <a:pt x="25" y="37"/>
                </a:lnTo>
                <a:lnTo>
                  <a:pt x="26" y="39"/>
                </a:lnTo>
                <a:lnTo>
                  <a:pt x="27" y="39"/>
                </a:lnTo>
                <a:lnTo>
                  <a:pt x="31" y="39"/>
                </a:lnTo>
                <a:lnTo>
                  <a:pt x="34" y="39"/>
                </a:lnTo>
                <a:lnTo>
                  <a:pt x="37" y="45"/>
                </a:lnTo>
                <a:lnTo>
                  <a:pt x="31" y="54"/>
                </a:lnTo>
                <a:lnTo>
                  <a:pt x="30" y="61"/>
                </a:lnTo>
                <a:lnTo>
                  <a:pt x="30" y="63"/>
                </a:lnTo>
                <a:lnTo>
                  <a:pt x="27" y="78"/>
                </a:lnTo>
                <a:lnTo>
                  <a:pt x="10" y="91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2" name="Freeform 250"/>
          <p:cNvSpPr>
            <a:spLocks/>
          </p:cNvSpPr>
          <p:nvPr/>
        </p:nvSpPr>
        <p:spPr bwMode="auto">
          <a:xfrm>
            <a:off x="4575175" y="5018088"/>
            <a:ext cx="55563" cy="22225"/>
          </a:xfrm>
          <a:custGeom>
            <a:avLst/>
            <a:gdLst>
              <a:gd name="T0" fmla="*/ 35 w 35"/>
              <a:gd name="T1" fmla="*/ 11 h 14"/>
              <a:gd name="T2" fmla="*/ 22 w 35"/>
              <a:gd name="T3" fmla="*/ 8 h 14"/>
              <a:gd name="T4" fmla="*/ 15 w 35"/>
              <a:gd name="T5" fmla="*/ 0 h 14"/>
              <a:gd name="T6" fmla="*/ 4 w 35"/>
              <a:gd name="T7" fmla="*/ 7 h 14"/>
              <a:gd name="T8" fmla="*/ 0 w 35"/>
              <a:gd name="T9" fmla="*/ 14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5" h="14">
                <a:moveTo>
                  <a:pt x="35" y="11"/>
                </a:moveTo>
                <a:lnTo>
                  <a:pt x="22" y="8"/>
                </a:lnTo>
                <a:lnTo>
                  <a:pt x="15" y="0"/>
                </a:lnTo>
                <a:lnTo>
                  <a:pt x="4" y="7"/>
                </a:lnTo>
                <a:lnTo>
                  <a:pt x="0" y="14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3" name="Line 251"/>
          <p:cNvSpPr>
            <a:spLocks noChangeShapeType="1"/>
          </p:cNvSpPr>
          <p:nvPr/>
        </p:nvSpPr>
        <p:spPr bwMode="auto">
          <a:xfrm>
            <a:off x="4826000" y="5483225"/>
            <a:ext cx="0" cy="22225"/>
          </a:xfrm>
          <a:prstGeom prst="line">
            <a:avLst/>
          </a:pr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4" name="Line 252"/>
          <p:cNvSpPr>
            <a:spLocks noChangeShapeType="1"/>
          </p:cNvSpPr>
          <p:nvPr/>
        </p:nvSpPr>
        <p:spPr bwMode="auto">
          <a:xfrm flipH="1">
            <a:off x="4991100" y="5588000"/>
            <a:ext cx="1588" cy="0"/>
          </a:xfrm>
          <a:prstGeom prst="line">
            <a:avLst/>
          </a:pr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5" name="Freeform 253"/>
          <p:cNvSpPr>
            <a:spLocks/>
          </p:cNvSpPr>
          <p:nvPr/>
        </p:nvSpPr>
        <p:spPr bwMode="auto">
          <a:xfrm>
            <a:off x="4503738" y="5049838"/>
            <a:ext cx="65088" cy="65088"/>
          </a:xfrm>
          <a:custGeom>
            <a:avLst/>
            <a:gdLst>
              <a:gd name="T0" fmla="*/ 41 w 41"/>
              <a:gd name="T1" fmla="*/ 0 h 41"/>
              <a:gd name="T2" fmla="*/ 34 w 41"/>
              <a:gd name="T3" fmla="*/ 13 h 41"/>
              <a:gd name="T4" fmla="*/ 37 w 41"/>
              <a:gd name="T5" fmla="*/ 21 h 41"/>
              <a:gd name="T6" fmla="*/ 33 w 41"/>
              <a:gd name="T7" fmla="*/ 26 h 41"/>
              <a:gd name="T8" fmla="*/ 20 w 41"/>
              <a:gd name="T9" fmla="*/ 24 h 41"/>
              <a:gd name="T10" fmla="*/ 16 w 41"/>
              <a:gd name="T11" fmla="*/ 28 h 41"/>
              <a:gd name="T12" fmla="*/ 14 w 41"/>
              <a:gd name="T13" fmla="*/ 29 h 41"/>
              <a:gd name="T14" fmla="*/ 0 w 41"/>
              <a:gd name="T15" fmla="*/ 41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41" h="41">
                <a:moveTo>
                  <a:pt x="41" y="0"/>
                </a:moveTo>
                <a:lnTo>
                  <a:pt x="34" y="13"/>
                </a:lnTo>
                <a:lnTo>
                  <a:pt x="37" y="21"/>
                </a:lnTo>
                <a:lnTo>
                  <a:pt x="33" y="26"/>
                </a:lnTo>
                <a:lnTo>
                  <a:pt x="20" y="24"/>
                </a:lnTo>
                <a:lnTo>
                  <a:pt x="16" y="28"/>
                </a:lnTo>
                <a:lnTo>
                  <a:pt x="14" y="29"/>
                </a:lnTo>
                <a:lnTo>
                  <a:pt x="0" y="41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6" name="Freeform 254"/>
          <p:cNvSpPr>
            <a:spLocks/>
          </p:cNvSpPr>
          <p:nvPr/>
        </p:nvSpPr>
        <p:spPr bwMode="auto">
          <a:xfrm>
            <a:off x="4187825" y="4522788"/>
            <a:ext cx="36513" cy="3175"/>
          </a:xfrm>
          <a:custGeom>
            <a:avLst/>
            <a:gdLst>
              <a:gd name="T0" fmla="*/ 0 w 23"/>
              <a:gd name="T1" fmla="*/ 1 h 2"/>
              <a:gd name="T2" fmla="*/ 19 w 23"/>
              <a:gd name="T3" fmla="*/ 2 h 2"/>
              <a:gd name="T4" fmla="*/ 23 w 23"/>
              <a:gd name="T5" fmla="*/ 0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3" h="2">
                <a:moveTo>
                  <a:pt x="0" y="1"/>
                </a:moveTo>
                <a:lnTo>
                  <a:pt x="19" y="2"/>
                </a:lnTo>
                <a:lnTo>
                  <a:pt x="23" y="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7" name="Freeform 255"/>
          <p:cNvSpPr>
            <a:spLocks/>
          </p:cNvSpPr>
          <p:nvPr/>
        </p:nvSpPr>
        <p:spPr bwMode="auto">
          <a:xfrm>
            <a:off x="4875213" y="5113338"/>
            <a:ext cx="14288" cy="28575"/>
          </a:xfrm>
          <a:custGeom>
            <a:avLst/>
            <a:gdLst>
              <a:gd name="T0" fmla="*/ 0 w 9"/>
              <a:gd name="T1" fmla="*/ 0 h 18"/>
              <a:gd name="T2" fmla="*/ 3 w 9"/>
              <a:gd name="T3" fmla="*/ 4 h 18"/>
              <a:gd name="T4" fmla="*/ 9 w 9"/>
              <a:gd name="T5" fmla="*/ 10 h 18"/>
              <a:gd name="T6" fmla="*/ 6 w 9"/>
              <a:gd name="T7" fmla="*/ 15 h 18"/>
              <a:gd name="T8" fmla="*/ 6 w 9"/>
              <a:gd name="T9" fmla="*/ 18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" h="18">
                <a:moveTo>
                  <a:pt x="0" y="0"/>
                </a:moveTo>
                <a:lnTo>
                  <a:pt x="3" y="4"/>
                </a:lnTo>
                <a:lnTo>
                  <a:pt x="9" y="10"/>
                </a:lnTo>
                <a:lnTo>
                  <a:pt x="6" y="15"/>
                </a:lnTo>
                <a:lnTo>
                  <a:pt x="6" y="18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8" name="Line 256"/>
          <p:cNvSpPr>
            <a:spLocks noChangeShapeType="1"/>
          </p:cNvSpPr>
          <p:nvPr/>
        </p:nvSpPr>
        <p:spPr bwMode="auto">
          <a:xfrm>
            <a:off x="4992688" y="5588000"/>
            <a:ext cx="6350" cy="9525"/>
          </a:xfrm>
          <a:prstGeom prst="line">
            <a:avLst/>
          </a:pr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9" name="Freeform 257"/>
          <p:cNvSpPr>
            <a:spLocks/>
          </p:cNvSpPr>
          <p:nvPr/>
        </p:nvSpPr>
        <p:spPr bwMode="auto">
          <a:xfrm>
            <a:off x="5154613" y="5526088"/>
            <a:ext cx="17463" cy="9525"/>
          </a:xfrm>
          <a:custGeom>
            <a:avLst/>
            <a:gdLst>
              <a:gd name="T0" fmla="*/ 11 w 11"/>
              <a:gd name="T1" fmla="*/ 6 h 6"/>
              <a:gd name="T2" fmla="*/ 7 w 11"/>
              <a:gd name="T3" fmla="*/ 5 h 6"/>
              <a:gd name="T4" fmla="*/ 4 w 11"/>
              <a:gd name="T5" fmla="*/ 3 h 6"/>
              <a:gd name="T6" fmla="*/ 2 w 11"/>
              <a:gd name="T7" fmla="*/ 2 h 6"/>
              <a:gd name="T8" fmla="*/ 0 w 11"/>
              <a:gd name="T9" fmla="*/ 0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" h="6">
                <a:moveTo>
                  <a:pt x="11" y="6"/>
                </a:moveTo>
                <a:lnTo>
                  <a:pt x="7" y="5"/>
                </a:lnTo>
                <a:lnTo>
                  <a:pt x="4" y="3"/>
                </a:lnTo>
                <a:lnTo>
                  <a:pt x="2" y="2"/>
                </a:lnTo>
                <a:lnTo>
                  <a:pt x="0" y="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0" name="Freeform 258"/>
          <p:cNvSpPr>
            <a:spLocks/>
          </p:cNvSpPr>
          <p:nvPr/>
        </p:nvSpPr>
        <p:spPr bwMode="auto">
          <a:xfrm>
            <a:off x="6443663" y="1857375"/>
            <a:ext cx="41275" cy="1588"/>
          </a:xfrm>
          <a:custGeom>
            <a:avLst/>
            <a:gdLst>
              <a:gd name="T0" fmla="*/ 26 w 26"/>
              <a:gd name="T1" fmla="*/ 0 h 1"/>
              <a:gd name="T2" fmla="*/ 14 w 26"/>
              <a:gd name="T3" fmla="*/ 1 h 1"/>
              <a:gd name="T4" fmla="*/ 7 w 26"/>
              <a:gd name="T5" fmla="*/ 1 h 1"/>
              <a:gd name="T6" fmla="*/ 3 w 26"/>
              <a:gd name="T7" fmla="*/ 1 h 1"/>
              <a:gd name="T8" fmla="*/ 0 w 26"/>
              <a:gd name="T9" fmla="*/ 1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6" h="1">
                <a:moveTo>
                  <a:pt x="26" y="0"/>
                </a:moveTo>
                <a:lnTo>
                  <a:pt x="14" y="1"/>
                </a:lnTo>
                <a:lnTo>
                  <a:pt x="7" y="1"/>
                </a:lnTo>
                <a:lnTo>
                  <a:pt x="3" y="1"/>
                </a:lnTo>
                <a:lnTo>
                  <a:pt x="0" y="1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1" name="Line 259"/>
          <p:cNvSpPr>
            <a:spLocks noChangeShapeType="1"/>
          </p:cNvSpPr>
          <p:nvPr/>
        </p:nvSpPr>
        <p:spPr bwMode="auto">
          <a:xfrm flipV="1">
            <a:off x="5105400" y="5710238"/>
            <a:ext cx="1588" cy="22225"/>
          </a:xfrm>
          <a:prstGeom prst="line">
            <a:avLst/>
          </a:pr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2" name="Freeform 260"/>
          <p:cNvSpPr>
            <a:spLocks/>
          </p:cNvSpPr>
          <p:nvPr/>
        </p:nvSpPr>
        <p:spPr bwMode="auto">
          <a:xfrm>
            <a:off x="4170363" y="5976938"/>
            <a:ext cx="42863" cy="106363"/>
          </a:xfrm>
          <a:custGeom>
            <a:avLst/>
            <a:gdLst>
              <a:gd name="T0" fmla="*/ 27 w 27"/>
              <a:gd name="T1" fmla="*/ 0 h 67"/>
              <a:gd name="T2" fmla="*/ 22 w 27"/>
              <a:gd name="T3" fmla="*/ 16 h 67"/>
              <a:gd name="T4" fmla="*/ 26 w 27"/>
              <a:gd name="T5" fmla="*/ 25 h 67"/>
              <a:gd name="T6" fmla="*/ 27 w 27"/>
              <a:gd name="T7" fmla="*/ 29 h 67"/>
              <a:gd name="T8" fmla="*/ 25 w 27"/>
              <a:gd name="T9" fmla="*/ 33 h 67"/>
              <a:gd name="T10" fmla="*/ 23 w 27"/>
              <a:gd name="T11" fmla="*/ 34 h 67"/>
              <a:gd name="T12" fmla="*/ 22 w 27"/>
              <a:gd name="T13" fmla="*/ 37 h 67"/>
              <a:gd name="T14" fmla="*/ 21 w 27"/>
              <a:gd name="T15" fmla="*/ 38 h 67"/>
              <a:gd name="T16" fmla="*/ 21 w 27"/>
              <a:gd name="T17" fmla="*/ 49 h 67"/>
              <a:gd name="T18" fmla="*/ 12 w 27"/>
              <a:gd name="T19" fmla="*/ 61 h 67"/>
              <a:gd name="T20" fmla="*/ 4 w 27"/>
              <a:gd name="T21" fmla="*/ 66 h 67"/>
              <a:gd name="T22" fmla="*/ 0 w 27"/>
              <a:gd name="T23" fmla="*/ 67 h 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7" h="67">
                <a:moveTo>
                  <a:pt x="27" y="0"/>
                </a:moveTo>
                <a:lnTo>
                  <a:pt x="22" y="16"/>
                </a:lnTo>
                <a:lnTo>
                  <a:pt x="26" y="25"/>
                </a:lnTo>
                <a:lnTo>
                  <a:pt x="27" y="29"/>
                </a:lnTo>
                <a:lnTo>
                  <a:pt x="25" y="33"/>
                </a:lnTo>
                <a:lnTo>
                  <a:pt x="23" y="34"/>
                </a:lnTo>
                <a:lnTo>
                  <a:pt x="22" y="37"/>
                </a:lnTo>
                <a:lnTo>
                  <a:pt x="21" y="38"/>
                </a:lnTo>
                <a:lnTo>
                  <a:pt x="21" y="49"/>
                </a:lnTo>
                <a:lnTo>
                  <a:pt x="12" y="61"/>
                </a:lnTo>
                <a:lnTo>
                  <a:pt x="4" y="66"/>
                </a:lnTo>
                <a:lnTo>
                  <a:pt x="0" y="67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3" name="Freeform 261"/>
          <p:cNvSpPr>
            <a:spLocks/>
          </p:cNvSpPr>
          <p:nvPr/>
        </p:nvSpPr>
        <p:spPr bwMode="auto">
          <a:xfrm>
            <a:off x="4872038" y="3978275"/>
            <a:ext cx="30163" cy="109538"/>
          </a:xfrm>
          <a:custGeom>
            <a:avLst/>
            <a:gdLst>
              <a:gd name="T0" fmla="*/ 4 w 19"/>
              <a:gd name="T1" fmla="*/ 0 h 69"/>
              <a:gd name="T2" fmla="*/ 5 w 19"/>
              <a:gd name="T3" fmla="*/ 6 h 69"/>
              <a:gd name="T4" fmla="*/ 8 w 19"/>
              <a:gd name="T5" fmla="*/ 18 h 69"/>
              <a:gd name="T6" fmla="*/ 8 w 19"/>
              <a:gd name="T7" fmla="*/ 21 h 69"/>
              <a:gd name="T8" fmla="*/ 11 w 19"/>
              <a:gd name="T9" fmla="*/ 22 h 69"/>
              <a:gd name="T10" fmla="*/ 16 w 19"/>
              <a:gd name="T11" fmla="*/ 22 h 69"/>
              <a:gd name="T12" fmla="*/ 19 w 19"/>
              <a:gd name="T13" fmla="*/ 28 h 69"/>
              <a:gd name="T14" fmla="*/ 19 w 19"/>
              <a:gd name="T15" fmla="*/ 29 h 69"/>
              <a:gd name="T16" fmla="*/ 15 w 19"/>
              <a:gd name="T17" fmla="*/ 41 h 69"/>
              <a:gd name="T18" fmla="*/ 13 w 19"/>
              <a:gd name="T19" fmla="*/ 43 h 69"/>
              <a:gd name="T20" fmla="*/ 8 w 19"/>
              <a:gd name="T21" fmla="*/ 50 h 69"/>
              <a:gd name="T22" fmla="*/ 12 w 19"/>
              <a:gd name="T23" fmla="*/ 63 h 69"/>
              <a:gd name="T24" fmla="*/ 11 w 19"/>
              <a:gd name="T25" fmla="*/ 63 h 69"/>
              <a:gd name="T26" fmla="*/ 8 w 19"/>
              <a:gd name="T27" fmla="*/ 67 h 69"/>
              <a:gd name="T28" fmla="*/ 0 w 19"/>
              <a:gd name="T29" fmla="*/ 69 h 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9" h="69">
                <a:moveTo>
                  <a:pt x="4" y="0"/>
                </a:moveTo>
                <a:lnTo>
                  <a:pt x="5" y="6"/>
                </a:lnTo>
                <a:lnTo>
                  <a:pt x="8" y="18"/>
                </a:lnTo>
                <a:lnTo>
                  <a:pt x="8" y="21"/>
                </a:lnTo>
                <a:lnTo>
                  <a:pt x="11" y="22"/>
                </a:lnTo>
                <a:lnTo>
                  <a:pt x="16" y="22"/>
                </a:lnTo>
                <a:lnTo>
                  <a:pt x="19" y="28"/>
                </a:lnTo>
                <a:lnTo>
                  <a:pt x="19" y="29"/>
                </a:lnTo>
                <a:lnTo>
                  <a:pt x="15" y="41"/>
                </a:lnTo>
                <a:lnTo>
                  <a:pt x="13" y="43"/>
                </a:lnTo>
                <a:lnTo>
                  <a:pt x="8" y="50"/>
                </a:lnTo>
                <a:lnTo>
                  <a:pt x="12" y="63"/>
                </a:lnTo>
                <a:lnTo>
                  <a:pt x="11" y="63"/>
                </a:lnTo>
                <a:lnTo>
                  <a:pt x="8" y="67"/>
                </a:lnTo>
                <a:lnTo>
                  <a:pt x="0" y="69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4" name="Freeform 262"/>
          <p:cNvSpPr>
            <a:spLocks/>
          </p:cNvSpPr>
          <p:nvPr/>
        </p:nvSpPr>
        <p:spPr bwMode="auto">
          <a:xfrm>
            <a:off x="4457700" y="5572125"/>
            <a:ext cx="20638" cy="77788"/>
          </a:xfrm>
          <a:custGeom>
            <a:avLst/>
            <a:gdLst>
              <a:gd name="T0" fmla="*/ 0 w 13"/>
              <a:gd name="T1" fmla="*/ 49 h 49"/>
              <a:gd name="T2" fmla="*/ 6 w 13"/>
              <a:gd name="T3" fmla="*/ 41 h 49"/>
              <a:gd name="T4" fmla="*/ 4 w 13"/>
              <a:gd name="T5" fmla="*/ 40 h 49"/>
              <a:gd name="T6" fmla="*/ 13 w 13"/>
              <a:gd name="T7" fmla="*/ 34 h 49"/>
              <a:gd name="T8" fmla="*/ 3 w 13"/>
              <a:gd name="T9" fmla="*/ 15 h 49"/>
              <a:gd name="T10" fmla="*/ 2 w 13"/>
              <a:gd name="T11" fmla="*/ 7 h 49"/>
              <a:gd name="T12" fmla="*/ 7 w 13"/>
              <a:gd name="T13" fmla="*/ 0 h 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3" h="49">
                <a:moveTo>
                  <a:pt x="0" y="49"/>
                </a:moveTo>
                <a:lnTo>
                  <a:pt x="6" y="41"/>
                </a:lnTo>
                <a:lnTo>
                  <a:pt x="4" y="40"/>
                </a:lnTo>
                <a:lnTo>
                  <a:pt x="13" y="34"/>
                </a:lnTo>
                <a:lnTo>
                  <a:pt x="3" y="15"/>
                </a:lnTo>
                <a:lnTo>
                  <a:pt x="2" y="7"/>
                </a:lnTo>
                <a:lnTo>
                  <a:pt x="7" y="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5" name="Line 263"/>
          <p:cNvSpPr>
            <a:spLocks noChangeShapeType="1"/>
          </p:cNvSpPr>
          <p:nvPr/>
        </p:nvSpPr>
        <p:spPr bwMode="auto">
          <a:xfrm>
            <a:off x="4175125" y="5535613"/>
            <a:ext cx="4763" cy="0"/>
          </a:xfrm>
          <a:prstGeom prst="line">
            <a:avLst/>
          </a:pr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6" name="Freeform 264"/>
          <p:cNvSpPr>
            <a:spLocks/>
          </p:cNvSpPr>
          <p:nvPr/>
        </p:nvSpPr>
        <p:spPr bwMode="auto">
          <a:xfrm>
            <a:off x="4979988" y="5183188"/>
            <a:ext cx="52388" cy="71438"/>
          </a:xfrm>
          <a:custGeom>
            <a:avLst/>
            <a:gdLst>
              <a:gd name="T0" fmla="*/ 33 w 33"/>
              <a:gd name="T1" fmla="*/ 0 h 45"/>
              <a:gd name="T2" fmla="*/ 16 w 33"/>
              <a:gd name="T3" fmla="*/ 0 h 45"/>
              <a:gd name="T4" fmla="*/ 15 w 33"/>
              <a:gd name="T5" fmla="*/ 0 h 45"/>
              <a:gd name="T6" fmla="*/ 20 w 33"/>
              <a:gd name="T7" fmla="*/ 4 h 45"/>
              <a:gd name="T8" fmla="*/ 13 w 33"/>
              <a:gd name="T9" fmla="*/ 9 h 45"/>
              <a:gd name="T10" fmla="*/ 7 w 33"/>
              <a:gd name="T11" fmla="*/ 15 h 45"/>
              <a:gd name="T12" fmla="*/ 5 w 33"/>
              <a:gd name="T13" fmla="*/ 11 h 45"/>
              <a:gd name="T14" fmla="*/ 1 w 33"/>
              <a:gd name="T15" fmla="*/ 23 h 45"/>
              <a:gd name="T16" fmla="*/ 1 w 33"/>
              <a:gd name="T17" fmla="*/ 27 h 45"/>
              <a:gd name="T18" fmla="*/ 0 w 33"/>
              <a:gd name="T19" fmla="*/ 28 h 45"/>
              <a:gd name="T20" fmla="*/ 1 w 33"/>
              <a:gd name="T21" fmla="*/ 32 h 45"/>
              <a:gd name="T22" fmla="*/ 1 w 33"/>
              <a:gd name="T23" fmla="*/ 39 h 45"/>
              <a:gd name="T24" fmla="*/ 1 w 33"/>
              <a:gd name="T25" fmla="*/ 41 h 45"/>
              <a:gd name="T26" fmla="*/ 1 w 33"/>
              <a:gd name="T27" fmla="*/ 45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33" h="45">
                <a:moveTo>
                  <a:pt x="33" y="0"/>
                </a:moveTo>
                <a:lnTo>
                  <a:pt x="16" y="0"/>
                </a:lnTo>
                <a:lnTo>
                  <a:pt x="15" y="0"/>
                </a:lnTo>
                <a:lnTo>
                  <a:pt x="20" y="4"/>
                </a:lnTo>
                <a:lnTo>
                  <a:pt x="13" y="9"/>
                </a:lnTo>
                <a:lnTo>
                  <a:pt x="7" y="15"/>
                </a:lnTo>
                <a:lnTo>
                  <a:pt x="5" y="11"/>
                </a:lnTo>
                <a:lnTo>
                  <a:pt x="1" y="23"/>
                </a:lnTo>
                <a:lnTo>
                  <a:pt x="1" y="27"/>
                </a:lnTo>
                <a:lnTo>
                  <a:pt x="0" y="28"/>
                </a:lnTo>
                <a:lnTo>
                  <a:pt x="1" y="32"/>
                </a:lnTo>
                <a:lnTo>
                  <a:pt x="1" y="39"/>
                </a:lnTo>
                <a:lnTo>
                  <a:pt x="1" y="41"/>
                </a:lnTo>
                <a:lnTo>
                  <a:pt x="1" y="45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7" name="Freeform 265"/>
          <p:cNvSpPr>
            <a:spLocks/>
          </p:cNvSpPr>
          <p:nvPr/>
        </p:nvSpPr>
        <p:spPr bwMode="auto">
          <a:xfrm>
            <a:off x="4692650" y="5900738"/>
            <a:ext cx="12700" cy="14288"/>
          </a:xfrm>
          <a:custGeom>
            <a:avLst/>
            <a:gdLst>
              <a:gd name="T0" fmla="*/ 8 w 8"/>
              <a:gd name="T1" fmla="*/ 0 h 9"/>
              <a:gd name="T2" fmla="*/ 6 w 8"/>
              <a:gd name="T3" fmla="*/ 6 h 9"/>
              <a:gd name="T4" fmla="*/ 0 w 8"/>
              <a:gd name="T5" fmla="*/ 9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8" h="9">
                <a:moveTo>
                  <a:pt x="8" y="0"/>
                </a:moveTo>
                <a:lnTo>
                  <a:pt x="6" y="6"/>
                </a:lnTo>
                <a:lnTo>
                  <a:pt x="0" y="9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8" name="Freeform 266"/>
          <p:cNvSpPr>
            <a:spLocks/>
          </p:cNvSpPr>
          <p:nvPr/>
        </p:nvSpPr>
        <p:spPr bwMode="auto">
          <a:xfrm>
            <a:off x="4021138" y="5448300"/>
            <a:ext cx="39688" cy="101600"/>
          </a:xfrm>
          <a:custGeom>
            <a:avLst/>
            <a:gdLst>
              <a:gd name="T0" fmla="*/ 25 w 25"/>
              <a:gd name="T1" fmla="*/ 0 h 64"/>
              <a:gd name="T2" fmla="*/ 11 w 25"/>
              <a:gd name="T3" fmla="*/ 54 h 64"/>
              <a:gd name="T4" fmla="*/ 7 w 25"/>
              <a:gd name="T5" fmla="*/ 59 h 64"/>
              <a:gd name="T6" fmla="*/ 0 w 25"/>
              <a:gd name="T7" fmla="*/ 60 h 64"/>
              <a:gd name="T8" fmla="*/ 0 w 25"/>
              <a:gd name="T9" fmla="*/ 64 h 64"/>
              <a:gd name="T10" fmla="*/ 0 w 25"/>
              <a:gd name="T11" fmla="*/ 64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5" h="64">
                <a:moveTo>
                  <a:pt x="25" y="0"/>
                </a:moveTo>
                <a:lnTo>
                  <a:pt x="11" y="54"/>
                </a:lnTo>
                <a:lnTo>
                  <a:pt x="7" y="59"/>
                </a:lnTo>
                <a:lnTo>
                  <a:pt x="0" y="60"/>
                </a:lnTo>
                <a:lnTo>
                  <a:pt x="0" y="64"/>
                </a:lnTo>
                <a:lnTo>
                  <a:pt x="0" y="64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9" name="Freeform 267"/>
          <p:cNvSpPr>
            <a:spLocks/>
          </p:cNvSpPr>
          <p:nvPr/>
        </p:nvSpPr>
        <p:spPr bwMode="auto">
          <a:xfrm>
            <a:off x="4224338" y="4522788"/>
            <a:ext cx="134938" cy="23813"/>
          </a:xfrm>
          <a:custGeom>
            <a:avLst/>
            <a:gdLst>
              <a:gd name="T0" fmla="*/ 0 w 85"/>
              <a:gd name="T1" fmla="*/ 0 h 15"/>
              <a:gd name="T2" fmla="*/ 10 w 85"/>
              <a:gd name="T3" fmla="*/ 5 h 15"/>
              <a:gd name="T4" fmla="*/ 30 w 85"/>
              <a:gd name="T5" fmla="*/ 1 h 15"/>
              <a:gd name="T6" fmla="*/ 32 w 85"/>
              <a:gd name="T7" fmla="*/ 4 h 15"/>
              <a:gd name="T8" fmla="*/ 36 w 85"/>
              <a:gd name="T9" fmla="*/ 9 h 15"/>
              <a:gd name="T10" fmla="*/ 37 w 85"/>
              <a:gd name="T11" fmla="*/ 12 h 15"/>
              <a:gd name="T12" fmla="*/ 49 w 85"/>
              <a:gd name="T13" fmla="*/ 9 h 15"/>
              <a:gd name="T14" fmla="*/ 51 w 85"/>
              <a:gd name="T15" fmla="*/ 9 h 15"/>
              <a:gd name="T16" fmla="*/ 52 w 85"/>
              <a:gd name="T17" fmla="*/ 9 h 15"/>
              <a:gd name="T18" fmla="*/ 52 w 85"/>
              <a:gd name="T19" fmla="*/ 7 h 15"/>
              <a:gd name="T20" fmla="*/ 51 w 85"/>
              <a:gd name="T21" fmla="*/ 5 h 15"/>
              <a:gd name="T22" fmla="*/ 52 w 85"/>
              <a:gd name="T23" fmla="*/ 5 h 15"/>
              <a:gd name="T24" fmla="*/ 57 w 85"/>
              <a:gd name="T25" fmla="*/ 0 h 15"/>
              <a:gd name="T26" fmla="*/ 67 w 85"/>
              <a:gd name="T27" fmla="*/ 2 h 15"/>
              <a:gd name="T28" fmla="*/ 64 w 85"/>
              <a:gd name="T29" fmla="*/ 5 h 15"/>
              <a:gd name="T30" fmla="*/ 63 w 85"/>
              <a:gd name="T31" fmla="*/ 7 h 15"/>
              <a:gd name="T32" fmla="*/ 70 w 85"/>
              <a:gd name="T33" fmla="*/ 13 h 15"/>
              <a:gd name="T34" fmla="*/ 72 w 85"/>
              <a:gd name="T35" fmla="*/ 15 h 15"/>
              <a:gd name="T36" fmla="*/ 82 w 85"/>
              <a:gd name="T37" fmla="*/ 12 h 15"/>
              <a:gd name="T38" fmla="*/ 85 w 85"/>
              <a:gd name="T39" fmla="*/ 11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85" h="15">
                <a:moveTo>
                  <a:pt x="0" y="0"/>
                </a:moveTo>
                <a:lnTo>
                  <a:pt x="10" y="5"/>
                </a:lnTo>
                <a:lnTo>
                  <a:pt x="30" y="1"/>
                </a:lnTo>
                <a:lnTo>
                  <a:pt x="32" y="4"/>
                </a:lnTo>
                <a:lnTo>
                  <a:pt x="36" y="9"/>
                </a:lnTo>
                <a:lnTo>
                  <a:pt x="37" y="12"/>
                </a:lnTo>
                <a:lnTo>
                  <a:pt x="49" y="9"/>
                </a:lnTo>
                <a:lnTo>
                  <a:pt x="51" y="9"/>
                </a:lnTo>
                <a:lnTo>
                  <a:pt x="52" y="9"/>
                </a:lnTo>
                <a:lnTo>
                  <a:pt x="52" y="7"/>
                </a:lnTo>
                <a:lnTo>
                  <a:pt x="51" y="5"/>
                </a:lnTo>
                <a:lnTo>
                  <a:pt x="52" y="5"/>
                </a:lnTo>
                <a:lnTo>
                  <a:pt x="57" y="0"/>
                </a:lnTo>
                <a:lnTo>
                  <a:pt x="67" y="2"/>
                </a:lnTo>
                <a:lnTo>
                  <a:pt x="64" y="5"/>
                </a:lnTo>
                <a:lnTo>
                  <a:pt x="63" y="7"/>
                </a:lnTo>
                <a:lnTo>
                  <a:pt x="70" y="13"/>
                </a:lnTo>
                <a:lnTo>
                  <a:pt x="72" y="15"/>
                </a:lnTo>
                <a:lnTo>
                  <a:pt x="82" y="12"/>
                </a:lnTo>
                <a:lnTo>
                  <a:pt x="85" y="11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0" name="Freeform 268"/>
          <p:cNvSpPr>
            <a:spLocks/>
          </p:cNvSpPr>
          <p:nvPr/>
        </p:nvSpPr>
        <p:spPr bwMode="auto">
          <a:xfrm>
            <a:off x="4676775" y="4808538"/>
            <a:ext cx="31750" cy="6350"/>
          </a:xfrm>
          <a:custGeom>
            <a:avLst/>
            <a:gdLst>
              <a:gd name="T0" fmla="*/ 0 w 20"/>
              <a:gd name="T1" fmla="*/ 4 h 4"/>
              <a:gd name="T2" fmla="*/ 5 w 20"/>
              <a:gd name="T3" fmla="*/ 1 h 4"/>
              <a:gd name="T4" fmla="*/ 16 w 20"/>
              <a:gd name="T5" fmla="*/ 4 h 4"/>
              <a:gd name="T6" fmla="*/ 20 w 20"/>
              <a:gd name="T7" fmla="*/ 0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0" h="4">
                <a:moveTo>
                  <a:pt x="0" y="4"/>
                </a:moveTo>
                <a:lnTo>
                  <a:pt x="5" y="1"/>
                </a:lnTo>
                <a:lnTo>
                  <a:pt x="16" y="4"/>
                </a:lnTo>
                <a:lnTo>
                  <a:pt x="20" y="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1" name="Freeform 269"/>
          <p:cNvSpPr>
            <a:spLocks/>
          </p:cNvSpPr>
          <p:nvPr/>
        </p:nvSpPr>
        <p:spPr bwMode="auto">
          <a:xfrm>
            <a:off x="5283200" y="3159125"/>
            <a:ext cx="233363" cy="180975"/>
          </a:xfrm>
          <a:custGeom>
            <a:avLst/>
            <a:gdLst>
              <a:gd name="T0" fmla="*/ 0 w 147"/>
              <a:gd name="T1" fmla="*/ 0 h 114"/>
              <a:gd name="T2" fmla="*/ 46 w 147"/>
              <a:gd name="T3" fmla="*/ 23 h 114"/>
              <a:gd name="T4" fmla="*/ 87 w 147"/>
              <a:gd name="T5" fmla="*/ 51 h 114"/>
              <a:gd name="T6" fmla="*/ 96 w 147"/>
              <a:gd name="T7" fmla="*/ 68 h 114"/>
              <a:gd name="T8" fmla="*/ 133 w 147"/>
              <a:gd name="T9" fmla="*/ 90 h 114"/>
              <a:gd name="T10" fmla="*/ 137 w 147"/>
              <a:gd name="T11" fmla="*/ 91 h 114"/>
              <a:gd name="T12" fmla="*/ 143 w 147"/>
              <a:gd name="T13" fmla="*/ 92 h 114"/>
              <a:gd name="T14" fmla="*/ 145 w 147"/>
              <a:gd name="T15" fmla="*/ 92 h 114"/>
              <a:gd name="T16" fmla="*/ 145 w 147"/>
              <a:gd name="T17" fmla="*/ 94 h 114"/>
              <a:gd name="T18" fmla="*/ 147 w 147"/>
              <a:gd name="T19" fmla="*/ 102 h 114"/>
              <a:gd name="T20" fmla="*/ 137 w 147"/>
              <a:gd name="T21" fmla="*/ 114 h 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47" h="114">
                <a:moveTo>
                  <a:pt x="0" y="0"/>
                </a:moveTo>
                <a:lnTo>
                  <a:pt x="46" y="23"/>
                </a:lnTo>
                <a:lnTo>
                  <a:pt x="87" y="51"/>
                </a:lnTo>
                <a:lnTo>
                  <a:pt x="96" y="68"/>
                </a:lnTo>
                <a:lnTo>
                  <a:pt x="133" y="90"/>
                </a:lnTo>
                <a:lnTo>
                  <a:pt x="137" y="91"/>
                </a:lnTo>
                <a:lnTo>
                  <a:pt x="143" y="92"/>
                </a:lnTo>
                <a:lnTo>
                  <a:pt x="145" y="92"/>
                </a:lnTo>
                <a:lnTo>
                  <a:pt x="145" y="94"/>
                </a:lnTo>
                <a:lnTo>
                  <a:pt x="147" y="102"/>
                </a:lnTo>
                <a:lnTo>
                  <a:pt x="137" y="114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2" name="Freeform 270"/>
          <p:cNvSpPr>
            <a:spLocks/>
          </p:cNvSpPr>
          <p:nvPr/>
        </p:nvSpPr>
        <p:spPr bwMode="auto">
          <a:xfrm>
            <a:off x="4687888" y="3821113"/>
            <a:ext cx="79375" cy="82550"/>
          </a:xfrm>
          <a:custGeom>
            <a:avLst/>
            <a:gdLst>
              <a:gd name="T0" fmla="*/ 50 w 50"/>
              <a:gd name="T1" fmla="*/ 52 h 52"/>
              <a:gd name="T2" fmla="*/ 39 w 50"/>
              <a:gd name="T3" fmla="*/ 37 h 52"/>
              <a:gd name="T4" fmla="*/ 0 w 50"/>
              <a:gd name="T5" fmla="*/ 0 h 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50" h="52">
                <a:moveTo>
                  <a:pt x="50" y="52"/>
                </a:moveTo>
                <a:lnTo>
                  <a:pt x="39" y="37"/>
                </a:lnTo>
                <a:lnTo>
                  <a:pt x="0" y="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3" name="Freeform 271"/>
          <p:cNvSpPr>
            <a:spLocks/>
          </p:cNvSpPr>
          <p:nvPr/>
        </p:nvSpPr>
        <p:spPr bwMode="auto">
          <a:xfrm>
            <a:off x="5624513" y="3381375"/>
            <a:ext cx="23813" cy="19050"/>
          </a:xfrm>
          <a:custGeom>
            <a:avLst/>
            <a:gdLst>
              <a:gd name="T0" fmla="*/ 15 w 15"/>
              <a:gd name="T1" fmla="*/ 10 h 12"/>
              <a:gd name="T2" fmla="*/ 4 w 15"/>
              <a:gd name="T3" fmla="*/ 12 h 12"/>
              <a:gd name="T4" fmla="*/ 0 w 15"/>
              <a:gd name="T5" fmla="*/ 0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5" h="12">
                <a:moveTo>
                  <a:pt x="15" y="10"/>
                </a:moveTo>
                <a:lnTo>
                  <a:pt x="4" y="12"/>
                </a:lnTo>
                <a:lnTo>
                  <a:pt x="0" y="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4" name="Line 272"/>
          <p:cNvSpPr>
            <a:spLocks noChangeShapeType="1"/>
          </p:cNvSpPr>
          <p:nvPr/>
        </p:nvSpPr>
        <p:spPr bwMode="auto">
          <a:xfrm flipV="1">
            <a:off x="5386388" y="5448300"/>
            <a:ext cx="0" cy="14288"/>
          </a:xfrm>
          <a:prstGeom prst="line">
            <a:avLst/>
          </a:pr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5" name="Freeform 273"/>
          <p:cNvSpPr>
            <a:spLocks/>
          </p:cNvSpPr>
          <p:nvPr/>
        </p:nvSpPr>
        <p:spPr bwMode="auto">
          <a:xfrm>
            <a:off x="4640263" y="4814888"/>
            <a:ext cx="52388" cy="79375"/>
          </a:xfrm>
          <a:custGeom>
            <a:avLst/>
            <a:gdLst>
              <a:gd name="T0" fmla="*/ 0 w 33"/>
              <a:gd name="T1" fmla="*/ 49 h 50"/>
              <a:gd name="T2" fmla="*/ 5 w 33"/>
              <a:gd name="T3" fmla="*/ 50 h 50"/>
              <a:gd name="T4" fmla="*/ 16 w 33"/>
              <a:gd name="T5" fmla="*/ 41 h 50"/>
              <a:gd name="T6" fmla="*/ 16 w 33"/>
              <a:gd name="T7" fmla="*/ 39 h 50"/>
              <a:gd name="T8" fmla="*/ 19 w 33"/>
              <a:gd name="T9" fmla="*/ 38 h 50"/>
              <a:gd name="T10" fmla="*/ 26 w 33"/>
              <a:gd name="T11" fmla="*/ 33 h 50"/>
              <a:gd name="T12" fmla="*/ 31 w 33"/>
              <a:gd name="T13" fmla="*/ 28 h 50"/>
              <a:gd name="T14" fmla="*/ 33 w 33"/>
              <a:gd name="T15" fmla="*/ 24 h 50"/>
              <a:gd name="T16" fmla="*/ 27 w 33"/>
              <a:gd name="T17" fmla="*/ 20 h 50"/>
              <a:gd name="T18" fmla="*/ 22 w 33"/>
              <a:gd name="T19" fmla="*/ 15 h 50"/>
              <a:gd name="T20" fmla="*/ 22 w 33"/>
              <a:gd name="T21" fmla="*/ 7 h 50"/>
              <a:gd name="T22" fmla="*/ 23 w 33"/>
              <a:gd name="T23" fmla="*/ 0 h 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33" h="50">
                <a:moveTo>
                  <a:pt x="0" y="49"/>
                </a:moveTo>
                <a:lnTo>
                  <a:pt x="5" y="50"/>
                </a:lnTo>
                <a:lnTo>
                  <a:pt x="16" y="41"/>
                </a:lnTo>
                <a:lnTo>
                  <a:pt x="16" y="39"/>
                </a:lnTo>
                <a:lnTo>
                  <a:pt x="19" y="38"/>
                </a:lnTo>
                <a:lnTo>
                  <a:pt x="26" y="33"/>
                </a:lnTo>
                <a:lnTo>
                  <a:pt x="31" y="28"/>
                </a:lnTo>
                <a:lnTo>
                  <a:pt x="33" y="24"/>
                </a:lnTo>
                <a:lnTo>
                  <a:pt x="27" y="20"/>
                </a:lnTo>
                <a:lnTo>
                  <a:pt x="22" y="15"/>
                </a:lnTo>
                <a:lnTo>
                  <a:pt x="22" y="7"/>
                </a:lnTo>
                <a:lnTo>
                  <a:pt x="23" y="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6" name="Freeform 274"/>
          <p:cNvSpPr>
            <a:spLocks/>
          </p:cNvSpPr>
          <p:nvPr/>
        </p:nvSpPr>
        <p:spPr bwMode="auto">
          <a:xfrm>
            <a:off x="6518275" y="1852613"/>
            <a:ext cx="19050" cy="30163"/>
          </a:xfrm>
          <a:custGeom>
            <a:avLst/>
            <a:gdLst>
              <a:gd name="T0" fmla="*/ 12 w 12"/>
              <a:gd name="T1" fmla="*/ 19 h 19"/>
              <a:gd name="T2" fmla="*/ 9 w 12"/>
              <a:gd name="T3" fmla="*/ 14 h 19"/>
              <a:gd name="T4" fmla="*/ 7 w 12"/>
              <a:gd name="T5" fmla="*/ 10 h 19"/>
              <a:gd name="T6" fmla="*/ 0 w 12"/>
              <a:gd name="T7" fmla="*/ 0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" h="19">
                <a:moveTo>
                  <a:pt x="12" y="19"/>
                </a:moveTo>
                <a:lnTo>
                  <a:pt x="9" y="14"/>
                </a:lnTo>
                <a:lnTo>
                  <a:pt x="7" y="10"/>
                </a:lnTo>
                <a:lnTo>
                  <a:pt x="0" y="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7" name="Freeform 275"/>
          <p:cNvSpPr>
            <a:spLocks/>
          </p:cNvSpPr>
          <p:nvPr/>
        </p:nvSpPr>
        <p:spPr bwMode="auto">
          <a:xfrm>
            <a:off x="4699000" y="5849938"/>
            <a:ext cx="20638" cy="50800"/>
          </a:xfrm>
          <a:custGeom>
            <a:avLst/>
            <a:gdLst>
              <a:gd name="T0" fmla="*/ 13 w 13"/>
              <a:gd name="T1" fmla="*/ 0 h 32"/>
              <a:gd name="T2" fmla="*/ 0 w 13"/>
              <a:gd name="T3" fmla="*/ 12 h 32"/>
              <a:gd name="T4" fmla="*/ 11 w 13"/>
              <a:gd name="T5" fmla="*/ 20 h 32"/>
              <a:gd name="T6" fmla="*/ 4 w 13"/>
              <a:gd name="T7" fmla="*/ 32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3" h="32">
                <a:moveTo>
                  <a:pt x="13" y="0"/>
                </a:moveTo>
                <a:lnTo>
                  <a:pt x="0" y="12"/>
                </a:lnTo>
                <a:lnTo>
                  <a:pt x="11" y="20"/>
                </a:lnTo>
                <a:lnTo>
                  <a:pt x="4" y="32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8" name="Freeform 276"/>
          <p:cNvSpPr>
            <a:spLocks/>
          </p:cNvSpPr>
          <p:nvPr/>
        </p:nvSpPr>
        <p:spPr bwMode="auto">
          <a:xfrm>
            <a:off x="4181475" y="5888038"/>
            <a:ext cx="42863" cy="47625"/>
          </a:xfrm>
          <a:custGeom>
            <a:avLst/>
            <a:gdLst>
              <a:gd name="T0" fmla="*/ 0 w 27"/>
              <a:gd name="T1" fmla="*/ 30 h 30"/>
              <a:gd name="T2" fmla="*/ 7 w 27"/>
              <a:gd name="T3" fmla="*/ 25 h 30"/>
              <a:gd name="T4" fmla="*/ 27 w 27"/>
              <a:gd name="T5" fmla="*/ 21 h 30"/>
              <a:gd name="T6" fmla="*/ 23 w 27"/>
              <a:gd name="T7" fmla="*/ 2 h 30"/>
              <a:gd name="T8" fmla="*/ 15 w 27"/>
              <a:gd name="T9" fmla="*/ 0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7" h="30">
                <a:moveTo>
                  <a:pt x="0" y="30"/>
                </a:moveTo>
                <a:lnTo>
                  <a:pt x="7" y="25"/>
                </a:lnTo>
                <a:lnTo>
                  <a:pt x="27" y="21"/>
                </a:lnTo>
                <a:lnTo>
                  <a:pt x="23" y="2"/>
                </a:lnTo>
                <a:lnTo>
                  <a:pt x="15" y="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9" name="Freeform 277"/>
          <p:cNvSpPr>
            <a:spLocks/>
          </p:cNvSpPr>
          <p:nvPr/>
        </p:nvSpPr>
        <p:spPr bwMode="auto">
          <a:xfrm>
            <a:off x="4181475" y="5935663"/>
            <a:ext cx="12700" cy="17463"/>
          </a:xfrm>
          <a:custGeom>
            <a:avLst/>
            <a:gdLst>
              <a:gd name="T0" fmla="*/ 8 w 8"/>
              <a:gd name="T1" fmla="*/ 11 h 11"/>
              <a:gd name="T2" fmla="*/ 5 w 8"/>
              <a:gd name="T3" fmla="*/ 7 h 11"/>
              <a:gd name="T4" fmla="*/ 4 w 8"/>
              <a:gd name="T5" fmla="*/ 6 h 11"/>
              <a:gd name="T6" fmla="*/ 0 w 8"/>
              <a:gd name="T7" fmla="*/ 0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8" h="11">
                <a:moveTo>
                  <a:pt x="8" y="11"/>
                </a:moveTo>
                <a:lnTo>
                  <a:pt x="5" y="7"/>
                </a:lnTo>
                <a:lnTo>
                  <a:pt x="4" y="6"/>
                </a:lnTo>
                <a:lnTo>
                  <a:pt x="0" y="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0" name="Freeform 278"/>
          <p:cNvSpPr>
            <a:spLocks/>
          </p:cNvSpPr>
          <p:nvPr/>
        </p:nvSpPr>
        <p:spPr bwMode="auto">
          <a:xfrm>
            <a:off x="4264025" y="5440363"/>
            <a:ext cx="34925" cy="61913"/>
          </a:xfrm>
          <a:custGeom>
            <a:avLst/>
            <a:gdLst>
              <a:gd name="T0" fmla="*/ 0 w 22"/>
              <a:gd name="T1" fmla="*/ 0 h 39"/>
              <a:gd name="T2" fmla="*/ 19 w 22"/>
              <a:gd name="T3" fmla="*/ 0 h 39"/>
              <a:gd name="T4" fmla="*/ 22 w 22"/>
              <a:gd name="T5" fmla="*/ 4 h 39"/>
              <a:gd name="T6" fmla="*/ 20 w 22"/>
              <a:gd name="T7" fmla="*/ 22 h 39"/>
              <a:gd name="T8" fmla="*/ 13 w 22"/>
              <a:gd name="T9" fmla="*/ 35 h 39"/>
              <a:gd name="T10" fmla="*/ 17 w 22"/>
              <a:gd name="T11" fmla="*/ 39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2" h="39">
                <a:moveTo>
                  <a:pt x="0" y="0"/>
                </a:moveTo>
                <a:lnTo>
                  <a:pt x="19" y="0"/>
                </a:lnTo>
                <a:lnTo>
                  <a:pt x="22" y="4"/>
                </a:lnTo>
                <a:lnTo>
                  <a:pt x="20" y="22"/>
                </a:lnTo>
                <a:lnTo>
                  <a:pt x="13" y="35"/>
                </a:lnTo>
                <a:lnTo>
                  <a:pt x="17" y="39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1" name="Freeform 279"/>
          <p:cNvSpPr>
            <a:spLocks/>
          </p:cNvSpPr>
          <p:nvPr/>
        </p:nvSpPr>
        <p:spPr bwMode="auto">
          <a:xfrm>
            <a:off x="5149850" y="4321175"/>
            <a:ext cx="80963" cy="25400"/>
          </a:xfrm>
          <a:custGeom>
            <a:avLst/>
            <a:gdLst>
              <a:gd name="T0" fmla="*/ 51 w 51"/>
              <a:gd name="T1" fmla="*/ 16 h 16"/>
              <a:gd name="T2" fmla="*/ 43 w 51"/>
              <a:gd name="T3" fmla="*/ 8 h 16"/>
              <a:gd name="T4" fmla="*/ 33 w 51"/>
              <a:gd name="T5" fmla="*/ 11 h 16"/>
              <a:gd name="T6" fmla="*/ 0 w 51"/>
              <a:gd name="T7" fmla="*/ 0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1" h="16">
                <a:moveTo>
                  <a:pt x="51" y="16"/>
                </a:moveTo>
                <a:lnTo>
                  <a:pt x="43" y="8"/>
                </a:lnTo>
                <a:lnTo>
                  <a:pt x="33" y="11"/>
                </a:lnTo>
                <a:lnTo>
                  <a:pt x="0" y="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2" name="Freeform 280"/>
          <p:cNvSpPr>
            <a:spLocks/>
          </p:cNvSpPr>
          <p:nvPr/>
        </p:nvSpPr>
        <p:spPr bwMode="auto">
          <a:xfrm>
            <a:off x="5259388" y="5208588"/>
            <a:ext cx="33338" cy="65088"/>
          </a:xfrm>
          <a:custGeom>
            <a:avLst/>
            <a:gdLst>
              <a:gd name="T0" fmla="*/ 0 w 21"/>
              <a:gd name="T1" fmla="*/ 0 h 41"/>
              <a:gd name="T2" fmla="*/ 8 w 21"/>
              <a:gd name="T3" fmla="*/ 11 h 41"/>
              <a:gd name="T4" fmla="*/ 6 w 21"/>
              <a:gd name="T5" fmla="*/ 27 h 41"/>
              <a:gd name="T6" fmla="*/ 9 w 21"/>
              <a:gd name="T7" fmla="*/ 29 h 41"/>
              <a:gd name="T8" fmla="*/ 11 w 21"/>
              <a:gd name="T9" fmla="*/ 30 h 41"/>
              <a:gd name="T10" fmla="*/ 13 w 21"/>
              <a:gd name="T11" fmla="*/ 33 h 41"/>
              <a:gd name="T12" fmla="*/ 15 w 21"/>
              <a:gd name="T13" fmla="*/ 34 h 41"/>
              <a:gd name="T14" fmla="*/ 21 w 21"/>
              <a:gd name="T15" fmla="*/ 41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1" h="41">
                <a:moveTo>
                  <a:pt x="0" y="0"/>
                </a:moveTo>
                <a:lnTo>
                  <a:pt x="8" y="11"/>
                </a:lnTo>
                <a:lnTo>
                  <a:pt x="6" y="27"/>
                </a:lnTo>
                <a:lnTo>
                  <a:pt x="9" y="29"/>
                </a:lnTo>
                <a:lnTo>
                  <a:pt x="11" y="30"/>
                </a:lnTo>
                <a:lnTo>
                  <a:pt x="13" y="33"/>
                </a:lnTo>
                <a:lnTo>
                  <a:pt x="15" y="34"/>
                </a:lnTo>
                <a:lnTo>
                  <a:pt x="21" y="41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3" name="Freeform 281"/>
          <p:cNvSpPr>
            <a:spLocks/>
          </p:cNvSpPr>
          <p:nvPr/>
        </p:nvSpPr>
        <p:spPr bwMode="auto">
          <a:xfrm>
            <a:off x="5327650" y="5343525"/>
            <a:ext cx="58738" cy="107950"/>
          </a:xfrm>
          <a:custGeom>
            <a:avLst/>
            <a:gdLst>
              <a:gd name="T0" fmla="*/ 0 w 37"/>
              <a:gd name="T1" fmla="*/ 0 h 68"/>
              <a:gd name="T2" fmla="*/ 11 w 37"/>
              <a:gd name="T3" fmla="*/ 8 h 68"/>
              <a:gd name="T4" fmla="*/ 11 w 37"/>
              <a:gd name="T5" fmla="*/ 12 h 68"/>
              <a:gd name="T6" fmla="*/ 10 w 37"/>
              <a:gd name="T7" fmla="*/ 13 h 68"/>
              <a:gd name="T8" fmla="*/ 8 w 37"/>
              <a:gd name="T9" fmla="*/ 21 h 68"/>
              <a:gd name="T10" fmla="*/ 7 w 37"/>
              <a:gd name="T11" fmla="*/ 25 h 68"/>
              <a:gd name="T12" fmla="*/ 7 w 37"/>
              <a:gd name="T13" fmla="*/ 27 h 68"/>
              <a:gd name="T14" fmla="*/ 6 w 37"/>
              <a:gd name="T15" fmla="*/ 32 h 68"/>
              <a:gd name="T16" fmla="*/ 7 w 37"/>
              <a:gd name="T17" fmla="*/ 32 h 68"/>
              <a:gd name="T18" fmla="*/ 8 w 37"/>
              <a:gd name="T19" fmla="*/ 34 h 68"/>
              <a:gd name="T20" fmla="*/ 8 w 37"/>
              <a:gd name="T21" fmla="*/ 36 h 68"/>
              <a:gd name="T22" fmla="*/ 22 w 37"/>
              <a:gd name="T23" fmla="*/ 51 h 68"/>
              <a:gd name="T24" fmla="*/ 23 w 37"/>
              <a:gd name="T25" fmla="*/ 53 h 68"/>
              <a:gd name="T26" fmla="*/ 29 w 37"/>
              <a:gd name="T27" fmla="*/ 55 h 68"/>
              <a:gd name="T28" fmla="*/ 33 w 37"/>
              <a:gd name="T29" fmla="*/ 68 h 68"/>
              <a:gd name="T30" fmla="*/ 37 w 37"/>
              <a:gd name="T31" fmla="*/ 66 h 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37" h="68">
                <a:moveTo>
                  <a:pt x="0" y="0"/>
                </a:moveTo>
                <a:lnTo>
                  <a:pt x="11" y="8"/>
                </a:lnTo>
                <a:lnTo>
                  <a:pt x="11" y="12"/>
                </a:lnTo>
                <a:lnTo>
                  <a:pt x="10" y="13"/>
                </a:lnTo>
                <a:lnTo>
                  <a:pt x="8" y="21"/>
                </a:lnTo>
                <a:lnTo>
                  <a:pt x="7" y="25"/>
                </a:lnTo>
                <a:lnTo>
                  <a:pt x="7" y="27"/>
                </a:lnTo>
                <a:lnTo>
                  <a:pt x="6" y="32"/>
                </a:lnTo>
                <a:lnTo>
                  <a:pt x="7" y="32"/>
                </a:lnTo>
                <a:lnTo>
                  <a:pt x="8" y="34"/>
                </a:lnTo>
                <a:lnTo>
                  <a:pt x="8" y="36"/>
                </a:lnTo>
                <a:lnTo>
                  <a:pt x="22" y="51"/>
                </a:lnTo>
                <a:lnTo>
                  <a:pt x="23" y="53"/>
                </a:lnTo>
                <a:lnTo>
                  <a:pt x="29" y="55"/>
                </a:lnTo>
                <a:lnTo>
                  <a:pt x="33" y="68"/>
                </a:lnTo>
                <a:lnTo>
                  <a:pt x="37" y="66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4" name="Freeform 282"/>
          <p:cNvSpPr>
            <a:spLocks/>
          </p:cNvSpPr>
          <p:nvPr/>
        </p:nvSpPr>
        <p:spPr bwMode="auto">
          <a:xfrm>
            <a:off x="4899025" y="5197475"/>
            <a:ext cx="82550" cy="57150"/>
          </a:xfrm>
          <a:custGeom>
            <a:avLst/>
            <a:gdLst>
              <a:gd name="T0" fmla="*/ 0 w 52"/>
              <a:gd name="T1" fmla="*/ 0 h 36"/>
              <a:gd name="T2" fmla="*/ 0 w 52"/>
              <a:gd name="T3" fmla="*/ 7 h 36"/>
              <a:gd name="T4" fmla="*/ 9 w 52"/>
              <a:gd name="T5" fmla="*/ 12 h 36"/>
              <a:gd name="T6" fmla="*/ 15 w 52"/>
              <a:gd name="T7" fmla="*/ 12 h 36"/>
              <a:gd name="T8" fmla="*/ 25 w 52"/>
              <a:gd name="T9" fmla="*/ 14 h 36"/>
              <a:gd name="T10" fmla="*/ 25 w 52"/>
              <a:gd name="T11" fmla="*/ 15 h 36"/>
              <a:gd name="T12" fmla="*/ 24 w 52"/>
              <a:gd name="T13" fmla="*/ 21 h 36"/>
              <a:gd name="T14" fmla="*/ 48 w 52"/>
              <a:gd name="T15" fmla="*/ 33 h 36"/>
              <a:gd name="T16" fmla="*/ 52 w 52"/>
              <a:gd name="T17" fmla="*/ 36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52" h="36">
                <a:moveTo>
                  <a:pt x="0" y="0"/>
                </a:moveTo>
                <a:lnTo>
                  <a:pt x="0" y="7"/>
                </a:lnTo>
                <a:lnTo>
                  <a:pt x="9" y="12"/>
                </a:lnTo>
                <a:lnTo>
                  <a:pt x="15" y="12"/>
                </a:lnTo>
                <a:lnTo>
                  <a:pt x="25" y="14"/>
                </a:lnTo>
                <a:lnTo>
                  <a:pt x="25" y="15"/>
                </a:lnTo>
                <a:lnTo>
                  <a:pt x="24" y="21"/>
                </a:lnTo>
                <a:lnTo>
                  <a:pt x="48" y="33"/>
                </a:lnTo>
                <a:lnTo>
                  <a:pt x="52" y="36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5" name="Line 283"/>
          <p:cNvSpPr>
            <a:spLocks noChangeShapeType="1"/>
          </p:cNvSpPr>
          <p:nvPr/>
        </p:nvSpPr>
        <p:spPr bwMode="auto">
          <a:xfrm>
            <a:off x="5086350" y="4373563"/>
            <a:ext cx="12700" cy="55563"/>
          </a:xfrm>
          <a:prstGeom prst="line">
            <a:avLst/>
          </a:pr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6" name="Freeform 284"/>
          <p:cNvSpPr>
            <a:spLocks/>
          </p:cNvSpPr>
          <p:nvPr/>
        </p:nvSpPr>
        <p:spPr bwMode="auto">
          <a:xfrm>
            <a:off x="4379913" y="5478463"/>
            <a:ext cx="22225" cy="47625"/>
          </a:xfrm>
          <a:custGeom>
            <a:avLst/>
            <a:gdLst>
              <a:gd name="T0" fmla="*/ 2 w 14"/>
              <a:gd name="T1" fmla="*/ 0 h 30"/>
              <a:gd name="T2" fmla="*/ 0 w 14"/>
              <a:gd name="T3" fmla="*/ 22 h 30"/>
              <a:gd name="T4" fmla="*/ 14 w 14"/>
              <a:gd name="T5" fmla="*/ 30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4" h="30">
                <a:moveTo>
                  <a:pt x="2" y="0"/>
                </a:moveTo>
                <a:lnTo>
                  <a:pt x="0" y="22"/>
                </a:lnTo>
                <a:lnTo>
                  <a:pt x="14" y="3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7" name="Line 285"/>
          <p:cNvSpPr>
            <a:spLocks noChangeShapeType="1"/>
          </p:cNvSpPr>
          <p:nvPr/>
        </p:nvSpPr>
        <p:spPr bwMode="auto">
          <a:xfrm flipV="1">
            <a:off x="4318000" y="5724525"/>
            <a:ext cx="12700" cy="1588"/>
          </a:xfrm>
          <a:prstGeom prst="line">
            <a:avLst/>
          </a:pr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8" name="Freeform 286"/>
          <p:cNvSpPr>
            <a:spLocks/>
          </p:cNvSpPr>
          <p:nvPr/>
        </p:nvSpPr>
        <p:spPr bwMode="auto">
          <a:xfrm>
            <a:off x="4383088" y="5394325"/>
            <a:ext cx="68263" cy="84138"/>
          </a:xfrm>
          <a:custGeom>
            <a:avLst/>
            <a:gdLst>
              <a:gd name="T0" fmla="*/ 43 w 43"/>
              <a:gd name="T1" fmla="*/ 0 h 53"/>
              <a:gd name="T2" fmla="*/ 28 w 43"/>
              <a:gd name="T3" fmla="*/ 3 h 53"/>
              <a:gd name="T4" fmla="*/ 23 w 43"/>
              <a:gd name="T5" fmla="*/ 7 h 53"/>
              <a:gd name="T6" fmla="*/ 11 w 43"/>
              <a:gd name="T7" fmla="*/ 26 h 53"/>
              <a:gd name="T8" fmla="*/ 9 w 43"/>
              <a:gd name="T9" fmla="*/ 28 h 53"/>
              <a:gd name="T10" fmla="*/ 9 w 43"/>
              <a:gd name="T11" fmla="*/ 38 h 53"/>
              <a:gd name="T12" fmla="*/ 9 w 43"/>
              <a:gd name="T13" fmla="*/ 43 h 53"/>
              <a:gd name="T14" fmla="*/ 0 w 43"/>
              <a:gd name="T15" fmla="*/ 53 h 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43" h="53">
                <a:moveTo>
                  <a:pt x="43" y="0"/>
                </a:moveTo>
                <a:lnTo>
                  <a:pt x="28" y="3"/>
                </a:lnTo>
                <a:lnTo>
                  <a:pt x="23" y="7"/>
                </a:lnTo>
                <a:lnTo>
                  <a:pt x="11" y="26"/>
                </a:lnTo>
                <a:lnTo>
                  <a:pt x="9" y="28"/>
                </a:lnTo>
                <a:lnTo>
                  <a:pt x="9" y="38"/>
                </a:lnTo>
                <a:lnTo>
                  <a:pt x="9" y="43"/>
                </a:lnTo>
                <a:lnTo>
                  <a:pt x="0" y="53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9" name="Freeform 287"/>
          <p:cNvSpPr>
            <a:spLocks/>
          </p:cNvSpPr>
          <p:nvPr/>
        </p:nvSpPr>
        <p:spPr bwMode="auto">
          <a:xfrm>
            <a:off x="4970463" y="5588000"/>
            <a:ext cx="20638" cy="33338"/>
          </a:xfrm>
          <a:custGeom>
            <a:avLst/>
            <a:gdLst>
              <a:gd name="T0" fmla="*/ 13 w 13"/>
              <a:gd name="T1" fmla="*/ 0 h 21"/>
              <a:gd name="T2" fmla="*/ 11 w 13"/>
              <a:gd name="T3" fmla="*/ 5 h 21"/>
              <a:gd name="T4" fmla="*/ 9 w 13"/>
              <a:gd name="T5" fmla="*/ 12 h 21"/>
              <a:gd name="T6" fmla="*/ 0 w 13"/>
              <a:gd name="T7" fmla="*/ 21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3" h="21">
                <a:moveTo>
                  <a:pt x="13" y="0"/>
                </a:moveTo>
                <a:lnTo>
                  <a:pt x="11" y="5"/>
                </a:lnTo>
                <a:lnTo>
                  <a:pt x="9" y="12"/>
                </a:lnTo>
                <a:lnTo>
                  <a:pt x="0" y="21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0" name="Line 288"/>
          <p:cNvSpPr>
            <a:spLocks noChangeShapeType="1"/>
          </p:cNvSpPr>
          <p:nvPr/>
        </p:nvSpPr>
        <p:spPr bwMode="auto">
          <a:xfrm flipH="1">
            <a:off x="6484938" y="1852613"/>
            <a:ext cx="33338" cy="4763"/>
          </a:xfrm>
          <a:prstGeom prst="line">
            <a:avLst/>
          </a:pr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1" name="Freeform 289"/>
          <p:cNvSpPr>
            <a:spLocks/>
          </p:cNvSpPr>
          <p:nvPr/>
        </p:nvSpPr>
        <p:spPr bwMode="auto">
          <a:xfrm>
            <a:off x="5167313" y="5237163"/>
            <a:ext cx="74613" cy="25400"/>
          </a:xfrm>
          <a:custGeom>
            <a:avLst/>
            <a:gdLst>
              <a:gd name="T0" fmla="*/ 47 w 47"/>
              <a:gd name="T1" fmla="*/ 5 h 16"/>
              <a:gd name="T2" fmla="*/ 30 w 47"/>
              <a:gd name="T3" fmla="*/ 12 h 16"/>
              <a:gd name="T4" fmla="*/ 28 w 47"/>
              <a:gd name="T5" fmla="*/ 15 h 16"/>
              <a:gd name="T6" fmla="*/ 26 w 47"/>
              <a:gd name="T7" fmla="*/ 16 h 16"/>
              <a:gd name="T8" fmla="*/ 6 w 47"/>
              <a:gd name="T9" fmla="*/ 9 h 16"/>
              <a:gd name="T10" fmla="*/ 0 w 47"/>
              <a:gd name="T11" fmla="*/ 0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7" h="16">
                <a:moveTo>
                  <a:pt x="47" y="5"/>
                </a:moveTo>
                <a:lnTo>
                  <a:pt x="30" y="12"/>
                </a:lnTo>
                <a:lnTo>
                  <a:pt x="28" y="15"/>
                </a:lnTo>
                <a:lnTo>
                  <a:pt x="26" y="16"/>
                </a:lnTo>
                <a:lnTo>
                  <a:pt x="6" y="9"/>
                </a:lnTo>
                <a:lnTo>
                  <a:pt x="0" y="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2" name="Freeform 290"/>
          <p:cNvSpPr>
            <a:spLocks/>
          </p:cNvSpPr>
          <p:nvPr/>
        </p:nvSpPr>
        <p:spPr bwMode="auto">
          <a:xfrm>
            <a:off x="4086225" y="6083300"/>
            <a:ext cx="84138" cy="103188"/>
          </a:xfrm>
          <a:custGeom>
            <a:avLst/>
            <a:gdLst>
              <a:gd name="T0" fmla="*/ 53 w 53"/>
              <a:gd name="T1" fmla="*/ 0 h 65"/>
              <a:gd name="T2" fmla="*/ 50 w 53"/>
              <a:gd name="T3" fmla="*/ 0 h 65"/>
              <a:gd name="T4" fmla="*/ 48 w 53"/>
              <a:gd name="T5" fmla="*/ 1 h 65"/>
              <a:gd name="T6" fmla="*/ 41 w 53"/>
              <a:gd name="T7" fmla="*/ 4 h 65"/>
              <a:gd name="T8" fmla="*/ 40 w 53"/>
              <a:gd name="T9" fmla="*/ 4 h 65"/>
              <a:gd name="T10" fmla="*/ 30 w 53"/>
              <a:gd name="T11" fmla="*/ 18 h 65"/>
              <a:gd name="T12" fmla="*/ 0 w 53"/>
              <a:gd name="T13" fmla="*/ 65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3" h="65">
                <a:moveTo>
                  <a:pt x="53" y="0"/>
                </a:moveTo>
                <a:lnTo>
                  <a:pt x="50" y="0"/>
                </a:lnTo>
                <a:lnTo>
                  <a:pt x="48" y="1"/>
                </a:lnTo>
                <a:lnTo>
                  <a:pt x="41" y="4"/>
                </a:lnTo>
                <a:lnTo>
                  <a:pt x="40" y="4"/>
                </a:lnTo>
                <a:lnTo>
                  <a:pt x="30" y="18"/>
                </a:lnTo>
                <a:lnTo>
                  <a:pt x="0" y="65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3" name="Freeform 291"/>
          <p:cNvSpPr>
            <a:spLocks/>
          </p:cNvSpPr>
          <p:nvPr/>
        </p:nvSpPr>
        <p:spPr bwMode="auto">
          <a:xfrm>
            <a:off x="5148263" y="5400675"/>
            <a:ext cx="49213" cy="71438"/>
          </a:xfrm>
          <a:custGeom>
            <a:avLst/>
            <a:gdLst>
              <a:gd name="T0" fmla="*/ 0 w 31"/>
              <a:gd name="T1" fmla="*/ 0 h 45"/>
              <a:gd name="T2" fmla="*/ 3 w 31"/>
              <a:gd name="T3" fmla="*/ 3 h 45"/>
              <a:gd name="T4" fmla="*/ 11 w 31"/>
              <a:gd name="T5" fmla="*/ 7 h 45"/>
              <a:gd name="T6" fmla="*/ 11 w 31"/>
              <a:gd name="T7" fmla="*/ 11 h 45"/>
              <a:gd name="T8" fmla="*/ 12 w 31"/>
              <a:gd name="T9" fmla="*/ 15 h 45"/>
              <a:gd name="T10" fmla="*/ 16 w 31"/>
              <a:gd name="T11" fmla="*/ 19 h 45"/>
              <a:gd name="T12" fmla="*/ 18 w 31"/>
              <a:gd name="T13" fmla="*/ 26 h 45"/>
              <a:gd name="T14" fmla="*/ 18 w 31"/>
              <a:gd name="T15" fmla="*/ 30 h 45"/>
              <a:gd name="T16" fmla="*/ 21 w 31"/>
              <a:gd name="T17" fmla="*/ 37 h 45"/>
              <a:gd name="T18" fmla="*/ 27 w 31"/>
              <a:gd name="T19" fmla="*/ 43 h 45"/>
              <a:gd name="T20" fmla="*/ 30 w 31"/>
              <a:gd name="T21" fmla="*/ 44 h 45"/>
              <a:gd name="T22" fmla="*/ 31 w 31"/>
              <a:gd name="T23" fmla="*/ 45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31" h="45">
                <a:moveTo>
                  <a:pt x="0" y="0"/>
                </a:moveTo>
                <a:lnTo>
                  <a:pt x="3" y="3"/>
                </a:lnTo>
                <a:lnTo>
                  <a:pt x="11" y="7"/>
                </a:lnTo>
                <a:lnTo>
                  <a:pt x="11" y="11"/>
                </a:lnTo>
                <a:lnTo>
                  <a:pt x="12" y="15"/>
                </a:lnTo>
                <a:lnTo>
                  <a:pt x="16" y="19"/>
                </a:lnTo>
                <a:lnTo>
                  <a:pt x="18" y="26"/>
                </a:lnTo>
                <a:lnTo>
                  <a:pt x="18" y="30"/>
                </a:lnTo>
                <a:lnTo>
                  <a:pt x="21" y="37"/>
                </a:lnTo>
                <a:lnTo>
                  <a:pt x="27" y="43"/>
                </a:lnTo>
                <a:lnTo>
                  <a:pt x="30" y="44"/>
                </a:lnTo>
                <a:lnTo>
                  <a:pt x="31" y="45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4" name="Freeform 292"/>
          <p:cNvSpPr>
            <a:spLocks/>
          </p:cNvSpPr>
          <p:nvPr/>
        </p:nvSpPr>
        <p:spPr bwMode="auto">
          <a:xfrm>
            <a:off x="4545013" y="4552950"/>
            <a:ext cx="7938" cy="65088"/>
          </a:xfrm>
          <a:custGeom>
            <a:avLst/>
            <a:gdLst>
              <a:gd name="T0" fmla="*/ 4 w 5"/>
              <a:gd name="T1" fmla="*/ 41 h 41"/>
              <a:gd name="T2" fmla="*/ 4 w 5"/>
              <a:gd name="T3" fmla="*/ 34 h 41"/>
              <a:gd name="T4" fmla="*/ 4 w 5"/>
              <a:gd name="T5" fmla="*/ 28 h 41"/>
              <a:gd name="T6" fmla="*/ 4 w 5"/>
              <a:gd name="T7" fmla="*/ 28 h 41"/>
              <a:gd name="T8" fmla="*/ 4 w 5"/>
              <a:gd name="T9" fmla="*/ 16 h 41"/>
              <a:gd name="T10" fmla="*/ 5 w 5"/>
              <a:gd name="T11" fmla="*/ 4 h 41"/>
              <a:gd name="T12" fmla="*/ 3 w 5"/>
              <a:gd name="T13" fmla="*/ 3 h 41"/>
              <a:gd name="T14" fmla="*/ 0 w 5"/>
              <a:gd name="T15" fmla="*/ 0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5" h="41">
                <a:moveTo>
                  <a:pt x="4" y="41"/>
                </a:moveTo>
                <a:lnTo>
                  <a:pt x="4" y="34"/>
                </a:lnTo>
                <a:lnTo>
                  <a:pt x="4" y="28"/>
                </a:lnTo>
                <a:lnTo>
                  <a:pt x="4" y="28"/>
                </a:lnTo>
                <a:lnTo>
                  <a:pt x="4" y="16"/>
                </a:lnTo>
                <a:lnTo>
                  <a:pt x="5" y="4"/>
                </a:lnTo>
                <a:lnTo>
                  <a:pt x="3" y="3"/>
                </a:lnTo>
                <a:lnTo>
                  <a:pt x="0" y="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5" name="Freeform 293"/>
          <p:cNvSpPr>
            <a:spLocks/>
          </p:cNvSpPr>
          <p:nvPr/>
        </p:nvSpPr>
        <p:spPr bwMode="auto">
          <a:xfrm>
            <a:off x="4851400" y="5529263"/>
            <a:ext cx="23813" cy="95250"/>
          </a:xfrm>
          <a:custGeom>
            <a:avLst/>
            <a:gdLst>
              <a:gd name="T0" fmla="*/ 7 w 15"/>
              <a:gd name="T1" fmla="*/ 0 h 60"/>
              <a:gd name="T2" fmla="*/ 5 w 15"/>
              <a:gd name="T3" fmla="*/ 9 h 60"/>
              <a:gd name="T4" fmla="*/ 3 w 15"/>
              <a:gd name="T5" fmla="*/ 12 h 60"/>
              <a:gd name="T6" fmla="*/ 0 w 15"/>
              <a:gd name="T7" fmla="*/ 23 h 60"/>
              <a:gd name="T8" fmla="*/ 10 w 15"/>
              <a:gd name="T9" fmla="*/ 26 h 60"/>
              <a:gd name="T10" fmla="*/ 13 w 15"/>
              <a:gd name="T11" fmla="*/ 42 h 60"/>
              <a:gd name="T12" fmla="*/ 14 w 15"/>
              <a:gd name="T13" fmla="*/ 46 h 60"/>
              <a:gd name="T14" fmla="*/ 15 w 15"/>
              <a:gd name="T15" fmla="*/ 60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5" h="60">
                <a:moveTo>
                  <a:pt x="7" y="0"/>
                </a:moveTo>
                <a:lnTo>
                  <a:pt x="5" y="9"/>
                </a:lnTo>
                <a:lnTo>
                  <a:pt x="3" y="12"/>
                </a:lnTo>
                <a:lnTo>
                  <a:pt x="0" y="23"/>
                </a:lnTo>
                <a:lnTo>
                  <a:pt x="10" y="26"/>
                </a:lnTo>
                <a:lnTo>
                  <a:pt x="13" y="42"/>
                </a:lnTo>
                <a:lnTo>
                  <a:pt x="14" y="46"/>
                </a:lnTo>
                <a:lnTo>
                  <a:pt x="15" y="6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6" name="Freeform 294"/>
          <p:cNvSpPr>
            <a:spLocks/>
          </p:cNvSpPr>
          <p:nvPr/>
        </p:nvSpPr>
        <p:spPr bwMode="auto">
          <a:xfrm>
            <a:off x="5380038" y="5462588"/>
            <a:ext cx="11113" cy="74613"/>
          </a:xfrm>
          <a:custGeom>
            <a:avLst/>
            <a:gdLst>
              <a:gd name="T0" fmla="*/ 4 w 7"/>
              <a:gd name="T1" fmla="*/ 47 h 47"/>
              <a:gd name="T2" fmla="*/ 3 w 7"/>
              <a:gd name="T3" fmla="*/ 40 h 47"/>
              <a:gd name="T4" fmla="*/ 1 w 7"/>
              <a:gd name="T5" fmla="*/ 35 h 47"/>
              <a:gd name="T6" fmla="*/ 1 w 7"/>
              <a:gd name="T7" fmla="*/ 34 h 47"/>
              <a:gd name="T8" fmla="*/ 0 w 7"/>
              <a:gd name="T9" fmla="*/ 25 h 47"/>
              <a:gd name="T10" fmla="*/ 3 w 7"/>
              <a:gd name="T11" fmla="*/ 24 h 47"/>
              <a:gd name="T12" fmla="*/ 0 w 7"/>
              <a:gd name="T13" fmla="*/ 13 h 47"/>
              <a:gd name="T14" fmla="*/ 7 w 7"/>
              <a:gd name="T15" fmla="*/ 1 h 47"/>
              <a:gd name="T16" fmla="*/ 4 w 7"/>
              <a:gd name="T17" fmla="*/ 0 h 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7" h="47">
                <a:moveTo>
                  <a:pt x="4" y="47"/>
                </a:moveTo>
                <a:lnTo>
                  <a:pt x="3" y="40"/>
                </a:lnTo>
                <a:lnTo>
                  <a:pt x="1" y="35"/>
                </a:lnTo>
                <a:lnTo>
                  <a:pt x="1" y="34"/>
                </a:lnTo>
                <a:lnTo>
                  <a:pt x="0" y="25"/>
                </a:lnTo>
                <a:lnTo>
                  <a:pt x="3" y="24"/>
                </a:lnTo>
                <a:lnTo>
                  <a:pt x="0" y="13"/>
                </a:lnTo>
                <a:lnTo>
                  <a:pt x="7" y="1"/>
                </a:lnTo>
                <a:lnTo>
                  <a:pt x="4" y="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7" name="Freeform 295"/>
          <p:cNvSpPr>
            <a:spLocks/>
          </p:cNvSpPr>
          <p:nvPr/>
        </p:nvSpPr>
        <p:spPr bwMode="auto">
          <a:xfrm>
            <a:off x="5715000" y="3332163"/>
            <a:ext cx="96838" cy="6350"/>
          </a:xfrm>
          <a:custGeom>
            <a:avLst/>
            <a:gdLst>
              <a:gd name="T0" fmla="*/ 0 w 61"/>
              <a:gd name="T1" fmla="*/ 0 h 4"/>
              <a:gd name="T2" fmla="*/ 15 w 61"/>
              <a:gd name="T3" fmla="*/ 1 h 4"/>
              <a:gd name="T4" fmla="*/ 29 w 61"/>
              <a:gd name="T5" fmla="*/ 2 h 4"/>
              <a:gd name="T6" fmla="*/ 32 w 61"/>
              <a:gd name="T7" fmla="*/ 4 h 4"/>
              <a:gd name="T8" fmla="*/ 34 w 61"/>
              <a:gd name="T9" fmla="*/ 4 h 4"/>
              <a:gd name="T10" fmla="*/ 36 w 61"/>
              <a:gd name="T11" fmla="*/ 4 h 4"/>
              <a:gd name="T12" fmla="*/ 49 w 61"/>
              <a:gd name="T13" fmla="*/ 0 h 4"/>
              <a:gd name="T14" fmla="*/ 61 w 61"/>
              <a:gd name="T15" fmla="*/ 2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61" h="4">
                <a:moveTo>
                  <a:pt x="0" y="0"/>
                </a:moveTo>
                <a:lnTo>
                  <a:pt x="15" y="1"/>
                </a:lnTo>
                <a:lnTo>
                  <a:pt x="29" y="2"/>
                </a:lnTo>
                <a:lnTo>
                  <a:pt x="32" y="4"/>
                </a:lnTo>
                <a:lnTo>
                  <a:pt x="34" y="4"/>
                </a:lnTo>
                <a:lnTo>
                  <a:pt x="36" y="4"/>
                </a:lnTo>
                <a:lnTo>
                  <a:pt x="49" y="0"/>
                </a:lnTo>
                <a:lnTo>
                  <a:pt x="61" y="2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8" name="Freeform 296"/>
          <p:cNvSpPr>
            <a:spLocks/>
          </p:cNvSpPr>
          <p:nvPr/>
        </p:nvSpPr>
        <p:spPr bwMode="auto">
          <a:xfrm>
            <a:off x="4789488" y="5394325"/>
            <a:ext cx="36513" cy="88900"/>
          </a:xfrm>
          <a:custGeom>
            <a:avLst/>
            <a:gdLst>
              <a:gd name="T0" fmla="*/ 0 w 23"/>
              <a:gd name="T1" fmla="*/ 0 h 56"/>
              <a:gd name="T2" fmla="*/ 0 w 23"/>
              <a:gd name="T3" fmla="*/ 11 h 56"/>
              <a:gd name="T4" fmla="*/ 1 w 23"/>
              <a:gd name="T5" fmla="*/ 22 h 56"/>
              <a:gd name="T6" fmla="*/ 0 w 23"/>
              <a:gd name="T7" fmla="*/ 26 h 56"/>
              <a:gd name="T8" fmla="*/ 4 w 23"/>
              <a:gd name="T9" fmla="*/ 26 h 56"/>
              <a:gd name="T10" fmla="*/ 22 w 23"/>
              <a:gd name="T11" fmla="*/ 40 h 56"/>
              <a:gd name="T12" fmla="*/ 23 w 23"/>
              <a:gd name="T13" fmla="*/ 44 h 56"/>
              <a:gd name="T14" fmla="*/ 23 w 23"/>
              <a:gd name="T15" fmla="*/ 48 h 56"/>
              <a:gd name="T16" fmla="*/ 23 w 23"/>
              <a:gd name="T17" fmla="*/ 53 h 56"/>
              <a:gd name="T18" fmla="*/ 23 w 23"/>
              <a:gd name="T19" fmla="*/ 56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3" h="56">
                <a:moveTo>
                  <a:pt x="0" y="0"/>
                </a:moveTo>
                <a:lnTo>
                  <a:pt x="0" y="11"/>
                </a:lnTo>
                <a:lnTo>
                  <a:pt x="1" y="22"/>
                </a:lnTo>
                <a:lnTo>
                  <a:pt x="0" y="26"/>
                </a:lnTo>
                <a:lnTo>
                  <a:pt x="4" y="26"/>
                </a:lnTo>
                <a:lnTo>
                  <a:pt x="22" y="40"/>
                </a:lnTo>
                <a:lnTo>
                  <a:pt x="23" y="44"/>
                </a:lnTo>
                <a:lnTo>
                  <a:pt x="23" y="48"/>
                </a:lnTo>
                <a:lnTo>
                  <a:pt x="23" y="53"/>
                </a:lnTo>
                <a:lnTo>
                  <a:pt x="23" y="56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9" name="Freeform 297"/>
          <p:cNvSpPr>
            <a:spLocks/>
          </p:cNvSpPr>
          <p:nvPr/>
        </p:nvSpPr>
        <p:spPr bwMode="auto">
          <a:xfrm>
            <a:off x="4767263" y="3903663"/>
            <a:ext cx="33338" cy="106363"/>
          </a:xfrm>
          <a:custGeom>
            <a:avLst/>
            <a:gdLst>
              <a:gd name="T0" fmla="*/ 21 w 21"/>
              <a:gd name="T1" fmla="*/ 67 h 67"/>
              <a:gd name="T2" fmla="*/ 10 w 21"/>
              <a:gd name="T3" fmla="*/ 47 h 67"/>
              <a:gd name="T4" fmla="*/ 0 w 21"/>
              <a:gd name="T5" fmla="*/ 0 h 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" h="67">
                <a:moveTo>
                  <a:pt x="21" y="67"/>
                </a:moveTo>
                <a:lnTo>
                  <a:pt x="10" y="47"/>
                </a:lnTo>
                <a:lnTo>
                  <a:pt x="0" y="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0" name="Freeform 298"/>
          <p:cNvSpPr>
            <a:spLocks/>
          </p:cNvSpPr>
          <p:nvPr/>
        </p:nvSpPr>
        <p:spPr bwMode="auto">
          <a:xfrm>
            <a:off x="4635500" y="4702175"/>
            <a:ext cx="77788" cy="106363"/>
          </a:xfrm>
          <a:custGeom>
            <a:avLst/>
            <a:gdLst>
              <a:gd name="T0" fmla="*/ 46 w 49"/>
              <a:gd name="T1" fmla="*/ 67 h 67"/>
              <a:gd name="T2" fmla="*/ 49 w 49"/>
              <a:gd name="T3" fmla="*/ 65 h 67"/>
              <a:gd name="T4" fmla="*/ 44 w 49"/>
              <a:gd name="T5" fmla="*/ 44 h 67"/>
              <a:gd name="T6" fmla="*/ 36 w 49"/>
              <a:gd name="T7" fmla="*/ 39 h 67"/>
              <a:gd name="T8" fmla="*/ 34 w 49"/>
              <a:gd name="T9" fmla="*/ 39 h 67"/>
              <a:gd name="T10" fmla="*/ 31 w 49"/>
              <a:gd name="T11" fmla="*/ 41 h 67"/>
              <a:gd name="T12" fmla="*/ 30 w 49"/>
              <a:gd name="T13" fmla="*/ 42 h 67"/>
              <a:gd name="T14" fmla="*/ 26 w 49"/>
              <a:gd name="T15" fmla="*/ 44 h 67"/>
              <a:gd name="T16" fmla="*/ 25 w 49"/>
              <a:gd name="T17" fmla="*/ 45 h 67"/>
              <a:gd name="T18" fmla="*/ 21 w 49"/>
              <a:gd name="T19" fmla="*/ 42 h 67"/>
              <a:gd name="T20" fmla="*/ 10 w 49"/>
              <a:gd name="T21" fmla="*/ 37 h 67"/>
              <a:gd name="T22" fmla="*/ 4 w 49"/>
              <a:gd name="T23" fmla="*/ 34 h 67"/>
              <a:gd name="T24" fmla="*/ 4 w 49"/>
              <a:gd name="T25" fmla="*/ 33 h 67"/>
              <a:gd name="T26" fmla="*/ 0 w 49"/>
              <a:gd name="T27" fmla="*/ 9 h 67"/>
              <a:gd name="T28" fmla="*/ 2 w 49"/>
              <a:gd name="T29" fmla="*/ 0 h 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49" h="67">
                <a:moveTo>
                  <a:pt x="46" y="67"/>
                </a:moveTo>
                <a:lnTo>
                  <a:pt x="49" y="65"/>
                </a:lnTo>
                <a:lnTo>
                  <a:pt x="44" y="44"/>
                </a:lnTo>
                <a:lnTo>
                  <a:pt x="36" y="39"/>
                </a:lnTo>
                <a:lnTo>
                  <a:pt x="34" y="39"/>
                </a:lnTo>
                <a:lnTo>
                  <a:pt x="31" y="41"/>
                </a:lnTo>
                <a:lnTo>
                  <a:pt x="30" y="42"/>
                </a:lnTo>
                <a:lnTo>
                  <a:pt x="26" y="44"/>
                </a:lnTo>
                <a:lnTo>
                  <a:pt x="25" y="45"/>
                </a:lnTo>
                <a:lnTo>
                  <a:pt x="21" y="42"/>
                </a:lnTo>
                <a:lnTo>
                  <a:pt x="10" y="37"/>
                </a:lnTo>
                <a:lnTo>
                  <a:pt x="4" y="34"/>
                </a:lnTo>
                <a:lnTo>
                  <a:pt x="4" y="33"/>
                </a:lnTo>
                <a:lnTo>
                  <a:pt x="0" y="9"/>
                </a:lnTo>
                <a:lnTo>
                  <a:pt x="2" y="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1" name="Freeform 299"/>
          <p:cNvSpPr>
            <a:spLocks/>
          </p:cNvSpPr>
          <p:nvPr/>
        </p:nvSpPr>
        <p:spPr bwMode="auto">
          <a:xfrm>
            <a:off x="4433888" y="4540250"/>
            <a:ext cx="111125" cy="19050"/>
          </a:xfrm>
          <a:custGeom>
            <a:avLst/>
            <a:gdLst>
              <a:gd name="T0" fmla="*/ 70 w 70"/>
              <a:gd name="T1" fmla="*/ 8 h 12"/>
              <a:gd name="T2" fmla="*/ 56 w 70"/>
              <a:gd name="T3" fmla="*/ 4 h 12"/>
              <a:gd name="T4" fmla="*/ 56 w 70"/>
              <a:gd name="T5" fmla="*/ 0 h 12"/>
              <a:gd name="T6" fmla="*/ 48 w 70"/>
              <a:gd name="T7" fmla="*/ 4 h 12"/>
              <a:gd name="T8" fmla="*/ 36 w 70"/>
              <a:gd name="T9" fmla="*/ 4 h 12"/>
              <a:gd name="T10" fmla="*/ 32 w 70"/>
              <a:gd name="T11" fmla="*/ 9 h 12"/>
              <a:gd name="T12" fmla="*/ 19 w 70"/>
              <a:gd name="T13" fmla="*/ 6 h 12"/>
              <a:gd name="T14" fmla="*/ 6 w 70"/>
              <a:gd name="T15" fmla="*/ 12 h 12"/>
              <a:gd name="T16" fmla="*/ 0 w 70"/>
              <a:gd name="T17" fmla="*/ 9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70" h="12">
                <a:moveTo>
                  <a:pt x="70" y="8"/>
                </a:moveTo>
                <a:lnTo>
                  <a:pt x="56" y="4"/>
                </a:lnTo>
                <a:lnTo>
                  <a:pt x="56" y="0"/>
                </a:lnTo>
                <a:lnTo>
                  <a:pt x="48" y="4"/>
                </a:lnTo>
                <a:lnTo>
                  <a:pt x="36" y="4"/>
                </a:lnTo>
                <a:lnTo>
                  <a:pt x="32" y="9"/>
                </a:lnTo>
                <a:lnTo>
                  <a:pt x="19" y="6"/>
                </a:lnTo>
                <a:lnTo>
                  <a:pt x="6" y="12"/>
                </a:lnTo>
                <a:lnTo>
                  <a:pt x="0" y="9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2" name="Freeform 300"/>
          <p:cNvSpPr>
            <a:spLocks/>
          </p:cNvSpPr>
          <p:nvPr/>
        </p:nvSpPr>
        <p:spPr bwMode="auto">
          <a:xfrm>
            <a:off x="5099050" y="5684838"/>
            <a:ext cx="7938" cy="25400"/>
          </a:xfrm>
          <a:custGeom>
            <a:avLst/>
            <a:gdLst>
              <a:gd name="T0" fmla="*/ 5 w 5"/>
              <a:gd name="T1" fmla="*/ 16 h 16"/>
              <a:gd name="T2" fmla="*/ 3 w 5"/>
              <a:gd name="T3" fmla="*/ 12 h 16"/>
              <a:gd name="T4" fmla="*/ 0 w 5"/>
              <a:gd name="T5" fmla="*/ 11 h 16"/>
              <a:gd name="T6" fmla="*/ 1 w 5"/>
              <a:gd name="T7" fmla="*/ 0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" h="16">
                <a:moveTo>
                  <a:pt x="5" y="16"/>
                </a:moveTo>
                <a:lnTo>
                  <a:pt x="3" y="12"/>
                </a:lnTo>
                <a:lnTo>
                  <a:pt x="0" y="11"/>
                </a:lnTo>
                <a:lnTo>
                  <a:pt x="1" y="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3" name="Freeform 301"/>
          <p:cNvSpPr>
            <a:spLocks/>
          </p:cNvSpPr>
          <p:nvPr/>
        </p:nvSpPr>
        <p:spPr bwMode="auto">
          <a:xfrm>
            <a:off x="4784725" y="5899150"/>
            <a:ext cx="4763" cy="25400"/>
          </a:xfrm>
          <a:custGeom>
            <a:avLst/>
            <a:gdLst>
              <a:gd name="T0" fmla="*/ 0 w 3"/>
              <a:gd name="T1" fmla="*/ 0 h 16"/>
              <a:gd name="T2" fmla="*/ 0 w 3"/>
              <a:gd name="T3" fmla="*/ 3 h 16"/>
              <a:gd name="T4" fmla="*/ 3 w 3"/>
              <a:gd name="T5" fmla="*/ 16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" h="16">
                <a:moveTo>
                  <a:pt x="0" y="0"/>
                </a:moveTo>
                <a:lnTo>
                  <a:pt x="0" y="3"/>
                </a:lnTo>
                <a:lnTo>
                  <a:pt x="3" y="16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4" name="Freeform 302"/>
          <p:cNvSpPr>
            <a:spLocks/>
          </p:cNvSpPr>
          <p:nvPr/>
        </p:nvSpPr>
        <p:spPr bwMode="auto">
          <a:xfrm>
            <a:off x="4487863" y="5684838"/>
            <a:ext cx="15875" cy="96838"/>
          </a:xfrm>
          <a:custGeom>
            <a:avLst/>
            <a:gdLst>
              <a:gd name="T0" fmla="*/ 0 w 10"/>
              <a:gd name="T1" fmla="*/ 0 h 61"/>
              <a:gd name="T2" fmla="*/ 2 w 10"/>
              <a:gd name="T3" fmla="*/ 18 h 61"/>
              <a:gd name="T4" fmla="*/ 3 w 10"/>
              <a:gd name="T5" fmla="*/ 19 h 61"/>
              <a:gd name="T6" fmla="*/ 9 w 10"/>
              <a:gd name="T7" fmla="*/ 29 h 61"/>
              <a:gd name="T8" fmla="*/ 3 w 10"/>
              <a:gd name="T9" fmla="*/ 33 h 61"/>
              <a:gd name="T10" fmla="*/ 0 w 10"/>
              <a:gd name="T11" fmla="*/ 42 h 61"/>
              <a:gd name="T12" fmla="*/ 0 w 10"/>
              <a:gd name="T13" fmla="*/ 44 h 61"/>
              <a:gd name="T14" fmla="*/ 10 w 10"/>
              <a:gd name="T15" fmla="*/ 61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0" h="61">
                <a:moveTo>
                  <a:pt x="0" y="0"/>
                </a:moveTo>
                <a:lnTo>
                  <a:pt x="2" y="18"/>
                </a:lnTo>
                <a:lnTo>
                  <a:pt x="3" y="19"/>
                </a:lnTo>
                <a:lnTo>
                  <a:pt x="9" y="29"/>
                </a:lnTo>
                <a:lnTo>
                  <a:pt x="3" y="33"/>
                </a:lnTo>
                <a:lnTo>
                  <a:pt x="0" y="42"/>
                </a:lnTo>
                <a:lnTo>
                  <a:pt x="0" y="44"/>
                </a:lnTo>
                <a:lnTo>
                  <a:pt x="10" y="61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5" name="Freeform 303"/>
          <p:cNvSpPr>
            <a:spLocks/>
          </p:cNvSpPr>
          <p:nvPr/>
        </p:nvSpPr>
        <p:spPr bwMode="auto">
          <a:xfrm>
            <a:off x="4060825" y="5448300"/>
            <a:ext cx="36513" cy="33338"/>
          </a:xfrm>
          <a:custGeom>
            <a:avLst/>
            <a:gdLst>
              <a:gd name="T0" fmla="*/ 23 w 23"/>
              <a:gd name="T1" fmla="*/ 18 h 21"/>
              <a:gd name="T2" fmla="*/ 12 w 23"/>
              <a:gd name="T3" fmla="*/ 21 h 21"/>
              <a:gd name="T4" fmla="*/ 6 w 23"/>
              <a:gd name="T5" fmla="*/ 17 h 21"/>
              <a:gd name="T6" fmla="*/ 5 w 23"/>
              <a:gd name="T7" fmla="*/ 15 h 21"/>
              <a:gd name="T8" fmla="*/ 0 w 23"/>
              <a:gd name="T9" fmla="*/ 0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3" h="21">
                <a:moveTo>
                  <a:pt x="23" y="18"/>
                </a:moveTo>
                <a:lnTo>
                  <a:pt x="12" y="21"/>
                </a:lnTo>
                <a:lnTo>
                  <a:pt x="6" y="17"/>
                </a:lnTo>
                <a:lnTo>
                  <a:pt x="5" y="15"/>
                </a:lnTo>
                <a:lnTo>
                  <a:pt x="0" y="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6" name="Freeform 304"/>
          <p:cNvSpPr>
            <a:spLocks/>
          </p:cNvSpPr>
          <p:nvPr/>
        </p:nvSpPr>
        <p:spPr bwMode="auto">
          <a:xfrm>
            <a:off x="4999038" y="5588000"/>
            <a:ext cx="57150" cy="9525"/>
          </a:xfrm>
          <a:custGeom>
            <a:avLst/>
            <a:gdLst>
              <a:gd name="T0" fmla="*/ 36 w 36"/>
              <a:gd name="T1" fmla="*/ 1 h 6"/>
              <a:gd name="T2" fmla="*/ 33 w 36"/>
              <a:gd name="T3" fmla="*/ 1 h 6"/>
              <a:gd name="T4" fmla="*/ 30 w 36"/>
              <a:gd name="T5" fmla="*/ 0 h 6"/>
              <a:gd name="T6" fmla="*/ 25 w 36"/>
              <a:gd name="T7" fmla="*/ 1 h 6"/>
              <a:gd name="T8" fmla="*/ 22 w 36"/>
              <a:gd name="T9" fmla="*/ 1 h 6"/>
              <a:gd name="T10" fmla="*/ 16 w 36"/>
              <a:gd name="T11" fmla="*/ 0 h 6"/>
              <a:gd name="T12" fmla="*/ 11 w 36"/>
              <a:gd name="T13" fmla="*/ 0 h 6"/>
              <a:gd name="T14" fmla="*/ 7 w 36"/>
              <a:gd name="T15" fmla="*/ 6 h 6"/>
              <a:gd name="T16" fmla="*/ 0 w 36"/>
              <a:gd name="T17" fmla="*/ 6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6" h="6">
                <a:moveTo>
                  <a:pt x="36" y="1"/>
                </a:moveTo>
                <a:lnTo>
                  <a:pt x="33" y="1"/>
                </a:lnTo>
                <a:lnTo>
                  <a:pt x="30" y="0"/>
                </a:lnTo>
                <a:lnTo>
                  <a:pt x="25" y="1"/>
                </a:lnTo>
                <a:lnTo>
                  <a:pt x="22" y="1"/>
                </a:lnTo>
                <a:lnTo>
                  <a:pt x="16" y="0"/>
                </a:lnTo>
                <a:lnTo>
                  <a:pt x="11" y="0"/>
                </a:lnTo>
                <a:lnTo>
                  <a:pt x="7" y="6"/>
                </a:lnTo>
                <a:lnTo>
                  <a:pt x="0" y="6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7" name="Freeform 305"/>
          <p:cNvSpPr>
            <a:spLocks/>
          </p:cNvSpPr>
          <p:nvPr/>
        </p:nvSpPr>
        <p:spPr bwMode="auto">
          <a:xfrm>
            <a:off x="5154613" y="5240338"/>
            <a:ext cx="52388" cy="74613"/>
          </a:xfrm>
          <a:custGeom>
            <a:avLst/>
            <a:gdLst>
              <a:gd name="T0" fmla="*/ 7 w 33"/>
              <a:gd name="T1" fmla="*/ 0 h 47"/>
              <a:gd name="T2" fmla="*/ 4 w 33"/>
              <a:gd name="T3" fmla="*/ 7 h 47"/>
              <a:gd name="T4" fmla="*/ 6 w 33"/>
              <a:gd name="T5" fmla="*/ 17 h 47"/>
              <a:gd name="T6" fmla="*/ 0 w 33"/>
              <a:gd name="T7" fmla="*/ 21 h 47"/>
              <a:gd name="T8" fmla="*/ 21 w 33"/>
              <a:gd name="T9" fmla="*/ 24 h 47"/>
              <a:gd name="T10" fmla="*/ 30 w 33"/>
              <a:gd name="T11" fmla="*/ 33 h 47"/>
              <a:gd name="T12" fmla="*/ 29 w 33"/>
              <a:gd name="T13" fmla="*/ 39 h 47"/>
              <a:gd name="T14" fmla="*/ 33 w 33"/>
              <a:gd name="T15" fmla="*/ 47 h 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3" h="47">
                <a:moveTo>
                  <a:pt x="7" y="0"/>
                </a:moveTo>
                <a:lnTo>
                  <a:pt x="4" y="7"/>
                </a:lnTo>
                <a:lnTo>
                  <a:pt x="6" y="17"/>
                </a:lnTo>
                <a:lnTo>
                  <a:pt x="0" y="21"/>
                </a:lnTo>
                <a:lnTo>
                  <a:pt x="21" y="24"/>
                </a:lnTo>
                <a:lnTo>
                  <a:pt x="30" y="33"/>
                </a:lnTo>
                <a:lnTo>
                  <a:pt x="29" y="39"/>
                </a:lnTo>
                <a:lnTo>
                  <a:pt x="33" y="47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8" name="Freeform 306"/>
          <p:cNvSpPr>
            <a:spLocks/>
          </p:cNvSpPr>
          <p:nvPr/>
        </p:nvSpPr>
        <p:spPr bwMode="auto">
          <a:xfrm>
            <a:off x="6238875" y="1446213"/>
            <a:ext cx="41275" cy="119063"/>
          </a:xfrm>
          <a:custGeom>
            <a:avLst/>
            <a:gdLst>
              <a:gd name="T0" fmla="*/ 19 w 26"/>
              <a:gd name="T1" fmla="*/ 75 h 75"/>
              <a:gd name="T2" fmla="*/ 20 w 26"/>
              <a:gd name="T3" fmla="*/ 68 h 75"/>
              <a:gd name="T4" fmla="*/ 26 w 26"/>
              <a:gd name="T5" fmla="*/ 46 h 75"/>
              <a:gd name="T6" fmla="*/ 0 w 26"/>
              <a:gd name="T7" fmla="*/ 0 h 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6" h="75">
                <a:moveTo>
                  <a:pt x="19" y="75"/>
                </a:moveTo>
                <a:lnTo>
                  <a:pt x="20" y="68"/>
                </a:lnTo>
                <a:lnTo>
                  <a:pt x="26" y="46"/>
                </a:lnTo>
                <a:lnTo>
                  <a:pt x="0" y="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9" name="Freeform 307"/>
          <p:cNvSpPr>
            <a:spLocks/>
          </p:cNvSpPr>
          <p:nvPr/>
        </p:nvSpPr>
        <p:spPr bwMode="auto">
          <a:xfrm>
            <a:off x="6413500" y="1858963"/>
            <a:ext cx="30163" cy="17463"/>
          </a:xfrm>
          <a:custGeom>
            <a:avLst/>
            <a:gdLst>
              <a:gd name="T0" fmla="*/ 0 w 19"/>
              <a:gd name="T1" fmla="*/ 11 h 11"/>
              <a:gd name="T2" fmla="*/ 10 w 19"/>
              <a:gd name="T3" fmla="*/ 6 h 11"/>
              <a:gd name="T4" fmla="*/ 13 w 19"/>
              <a:gd name="T5" fmla="*/ 6 h 11"/>
              <a:gd name="T6" fmla="*/ 19 w 19"/>
              <a:gd name="T7" fmla="*/ 0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9" h="11">
                <a:moveTo>
                  <a:pt x="0" y="11"/>
                </a:moveTo>
                <a:lnTo>
                  <a:pt x="10" y="6"/>
                </a:lnTo>
                <a:lnTo>
                  <a:pt x="13" y="6"/>
                </a:lnTo>
                <a:lnTo>
                  <a:pt x="19" y="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0" name="Freeform 308"/>
          <p:cNvSpPr>
            <a:spLocks/>
          </p:cNvSpPr>
          <p:nvPr/>
        </p:nvSpPr>
        <p:spPr bwMode="auto">
          <a:xfrm>
            <a:off x="4932363" y="5667375"/>
            <a:ext cx="66675" cy="23813"/>
          </a:xfrm>
          <a:custGeom>
            <a:avLst/>
            <a:gdLst>
              <a:gd name="T0" fmla="*/ 42 w 42"/>
              <a:gd name="T1" fmla="*/ 1 h 15"/>
              <a:gd name="T2" fmla="*/ 35 w 42"/>
              <a:gd name="T3" fmla="*/ 4 h 15"/>
              <a:gd name="T4" fmla="*/ 34 w 42"/>
              <a:gd name="T5" fmla="*/ 6 h 15"/>
              <a:gd name="T6" fmla="*/ 33 w 42"/>
              <a:gd name="T7" fmla="*/ 4 h 15"/>
              <a:gd name="T8" fmla="*/ 27 w 42"/>
              <a:gd name="T9" fmla="*/ 1 h 15"/>
              <a:gd name="T10" fmla="*/ 23 w 42"/>
              <a:gd name="T11" fmla="*/ 4 h 15"/>
              <a:gd name="T12" fmla="*/ 8 w 42"/>
              <a:gd name="T13" fmla="*/ 0 h 15"/>
              <a:gd name="T14" fmla="*/ 0 w 42"/>
              <a:gd name="T15" fmla="*/ 3 h 15"/>
              <a:gd name="T16" fmla="*/ 1 w 42"/>
              <a:gd name="T17" fmla="*/ 10 h 15"/>
              <a:gd name="T18" fmla="*/ 3 w 42"/>
              <a:gd name="T19" fmla="*/ 15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2" h="15">
                <a:moveTo>
                  <a:pt x="42" y="1"/>
                </a:moveTo>
                <a:lnTo>
                  <a:pt x="35" y="4"/>
                </a:lnTo>
                <a:lnTo>
                  <a:pt x="34" y="6"/>
                </a:lnTo>
                <a:lnTo>
                  <a:pt x="33" y="4"/>
                </a:lnTo>
                <a:lnTo>
                  <a:pt x="27" y="1"/>
                </a:lnTo>
                <a:lnTo>
                  <a:pt x="23" y="4"/>
                </a:lnTo>
                <a:lnTo>
                  <a:pt x="8" y="0"/>
                </a:lnTo>
                <a:lnTo>
                  <a:pt x="0" y="3"/>
                </a:lnTo>
                <a:lnTo>
                  <a:pt x="1" y="10"/>
                </a:lnTo>
                <a:lnTo>
                  <a:pt x="3" y="15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1" name="Freeform 309"/>
          <p:cNvSpPr>
            <a:spLocks/>
          </p:cNvSpPr>
          <p:nvPr/>
        </p:nvSpPr>
        <p:spPr bwMode="auto">
          <a:xfrm>
            <a:off x="5303838" y="4344988"/>
            <a:ext cx="134938" cy="138113"/>
          </a:xfrm>
          <a:custGeom>
            <a:avLst/>
            <a:gdLst>
              <a:gd name="T0" fmla="*/ 85 w 85"/>
              <a:gd name="T1" fmla="*/ 80 h 87"/>
              <a:gd name="T2" fmla="*/ 75 w 85"/>
              <a:gd name="T3" fmla="*/ 78 h 87"/>
              <a:gd name="T4" fmla="*/ 70 w 85"/>
              <a:gd name="T5" fmla="*/ 86 h 87"/>
              <a:gd name="T6" fmla="*/ 68 w 85"/>
              <a:gd name="T7" fmla="*/ 87 h 87"/>
              <a:gd name="T8" fmla="*/ 64 w 85"/>
              <a:gd name="T9" fmla="*/ 86 h 87"/>
              <a:gd name="T10" fmla="*/ 63 w 85"/>
              <a:gd name="T11" fmla="*/ 78 h 87"/>
              <a:gd name="T12" fmla="*/ 62 w 85"/>
              <a:gd name="T13" fmla="*/ 78 h 87"/>
              <a:gd name="T14" fmla="*/ 56 w 85"/>
              <a:gd name="T15" fmla="*/ 79 h 87"/>
              <a:gd name="T16" fmla="*/ 49 w 85"/>
              <a:gd name="T17" fmla="*/ 80 h 87"/>
              <a:gd name="T18" fmla="*/ 41 w 85"/>
              <a:gd name="T19" fmla="*/ 61 h 87"/>
              <a:gd name="T20" fmla="*/ 36 w 85"/>
              <a:gd name="T21" fmla="*/ 54 h 87"/>
              <a:gd name="T22" fmla="*/ 25 w 85"/>
              <a:gd name="T23" fmla="*/ 41 h 87"/>
              <a:gd name="T24" fmla="*/ 25 w 85"/>
              <a:gd name="T25" fmla="*/ 39 h 87"/>
              <a:gd name="T26" fmla="*/ 22 w 85"/>
              <a:gd name="T27" fmla="*/ 38 h 87"/>
              <a:gd name="T28" fmla="*/ 18 w 85"/>
              <a:gd name="T29" fmla="*/ 37 h 87"/>
              <a:gd name="T30" fmla="*/ 15 w 85"/>
              <a:gd name="T31" fmla="*/ 34 h 87"/>
              <a:gd name="T32" fmla="*/ 14 w 85"/>
              <a:gd name="T33" fmla="*/ 26 h 87"/>
              <a:gd name="T34" fmla="*/ 8 w 85"/>
              <a:gd name="T35" fmla="*/ 23 h 87"/>
              <a:gd name="T36" fmla="*/ 8 w 85"/>
              <a:gd name="T37" fmla="*/ 20 h 87"/>
              <a:gd name="T38" fmla="*/ 6 w 85"/>
              <a:gd name="T39" fmla="*/ 8 h 87"/>
              <a:gd name="T40" fmla="*/ 4 w 85"/>
              <a:gd name="T41" fmla="*/ 4 h 87"/>
              <a:gd name="T42" fmla="*/ 0 w 85"/>
              <a:gd name="T43" fmla="*/ 0 h 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85" h="87">
                <a:moveTo>
                  <a:pt x="85" y="80"/>
                </a:moveTo>
                <a:lnTo>
                  <a:pt x="75" y="78"/>
                </a:lnTo>
                <a:lnTo>
                  <a:pt x="70" y="86"/>
                </a:lnTo>
                <a:lnTo>
                  <a:pt x="68" y="87"/>
                </a:lnTo>
                <a:lnTo>
                  <a:pt x="64" y="86"/>
                </a:lnTo>
                <a:lnTo>
                  <a:pt x="63" y="78"/>
                </a:lnTo>
                <a:lnTo>
                  <a:pt x="62" y="78"/>
                </a:lnTo>
                <a:lnTo>
                  <a:pt x="56" y="79"/>
                </a:lnTo>
                <a:lnTo>
                  <a:pt x="49" y="80"/>
                </a:lnTo>
                <a:lnTo>
                  <a:pt x="41" y="61"/>
                </a:lnTo>
                <a:lnTo>
                  <a:pt x="36" y="54"/>
                </a:lnTo>
                <a:lnTo>
                  <a:pt x="25" y="41"/>
                </a:lnTo>
                <a:lnTo>
                  <a:pt x="25" y="39"/>
                </a:lnTo>
                <a:lnTo>
                  <a:pt x="22" y="38"/>
                </a:lnTo>
                <a:lnTo>
                  <a:pt x="18" y="37"/>
                </a:lnTo>
                <a:lnTo>
                  <a:pt x="15" y="34"/>
                </a:lnTo>
                <a:lnTo>
                  <a:pt x="14" y="26"/>
                </a:lnTo>
                <a:lnTo>
                  <a:pt x="8" y="23"/>
                </a:lnTo>
                <a:lnTo>
                  <a:pt x="8" y="20"/>
                </a:lnTo>
                <a:lnTo>
                  <a:pt x="6" y="8"/>
                </a:lnTo>
                <a:lnTo>
                  <a:pt x="4" y="4"/>
                </a:lnTo>
                <a:lnTo>
                  <a:pt x="0" y="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2" name="Freeform 310"/>
          <p:cNvSpPr>
            <a:spLocks/>
          </p:cNvSpPr>
          <p:nvPr/>
        </p:nvSpPr>
        <p:spPr bwMode="auto">
          <a:xfrm>
            <a:off x="5105400" y="5400675"/>
            <a:ext cx="28575" cy="46038"/>
          </a:xfrm>
          <a:custGeom>
            <a:avLst/>
            <a:gdLst>
              <a:gd name="T0" fmla="*/ 0 w 18"/>
              <a:gd name="T1" fmla="*/ 29 h 29"/>
              <a:gd name="T2" fmla="*/ 16 w 18"/>
              <a:gd name="T3" fmla="*/ 15 h 29"/>
              <a:gd name="T4" fmla="*/ 13 w 18"/>
              <a:gd name="T5" fmla="*/ 4 h 29"/>
              <a:gd name="T6" fmla="*/ 18 w 18"/>
              <a:gd name="T7" fmla="*/ 0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8" h="29">
                <a:moveTo>
                  <a:pt x="0" y="29"/>
                </a:moveTo>
                <a:lnTo>
                  <a:pt x="16" y="15"/>
                </a:lnTo>
                <a:lnTo>
                  <a:pt x="13" y="4"/>
                </a:lnTo>
                <a:lnTo>
                  <a:pt x="18" y="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3" name="Line 311"/>
          <p:cNvSpPr>
            <a:spLocks noChangeShapeType="1"/>
          </p:cNvSpPr>
          <p:nvPr/>
        </p:nvSpPr>
        <p:spPr bwMode="auto">
          <a:xfrm>
            <a:off x="4803775" y="5053013"/>
            <a:ext cx="4763" cy="12700"/>
          </a:xfrm>
          <a:prstGeom prst="line">
            <a:avLst/>
          </a:pr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4" name="Freeform 312"/>
          <p:cNvSpPr>
            <a:spLocks/>
          </p:cNvSpPr>
          <p:nvPr/>
        </p:nvSpPr>
        <p:spPr bwMode="auto">
          <a:xfrm>
            <a:off x="4006850" y="5548313"/>
            <a:ext cx="14288" cy="6350"/>
          </a:xfrm>
          <a:custGeom>
            <a:avLst/>
            <a:gdLst>
              <a:gd name="T0" fmla="*/ 9 w 9"/>
              <a:gd name="T1" fmla="*/ 1 h 4"/>
              <a:gd name="T2" fmla="*/ 8 w 9"/>
              <a:gd name="T3" fmla="*/ 1 h 4"/>
              <a:gd name="T4" fmla="*/ 5 w 9"/>
              <a:gd name="T5" fmla="*/ 1 h 4"/>
              <a:gd name="T6" fmla="*/ 4 w 9"/>
              <a:gd name="T7" fmla="*/ 0 h 4"/>
              <a:gd name="T8" fmla="*/ 0 w 9"/>
              <a:gd name="T9" fmla="*/ 4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" h="4">
                <a:moveTo>
                  <a:pt x="9" y="1"/>
                </a:moveTo>
                <a:lnTo>
                  <a:pt x="8" y="1"/>
                </a:lnTo>
                <a:lnTo>
                  <a:pt x="5" y="1"/>
                </a:lnTo>
                <a:lnTo>
                  <a:pt x="4" y="0"/>
                </a:lnTo>
                <a:lnTo>
                  <a:pt x="0" y="4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5" name="Freeform 313"/>
          <p:cNvSpPr>
            <a:spLocks/>
          </p:cNvSpPr>
          <p:nvPr/>
        </p:nvSpPr>
        <p:spPr bwMode="auto">
          <a:xfrm>
            <a:off x="4895850" y="4435475"/>
            <a:ext cx="30163" cy="15875"/>
          </a:xfrm>
          <a:custGeom>
            <a:avLst/>
            <a:gdLst>
              <a:gd name="T0" fmla="*/ 19 w 19"/>
              <a:gd name="T1" fmla="*/ 10 h 10"/>
              <a:gd name="T2" fmla="*/ 17 w 19"/>
              <a:gd name="T3" fmla="*/ 8 h 10"/>
              <a:gd name="T4" fmla="*/ 0 w 19"/>
              <a:gd name="T5" fmla="*/ 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9" h="10">
                <a:moveTo>
                  <a:pt x="19" y="10"/>
                </a:moveTo>
                <a:lnTo>
                  <a:pt x="17" y="8"/>
                </a:lnTo>
                <a:lnTo>
                  <a:pt x="0" y="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6" name="Freeform 314"/>
          <p:cNvSpPr>
            <a:spLocks/>
          </p:cNvSpPr>
          <p:nvPr/>
        </p:nvSpPr>
        <p:spPr bwMode="auto">
          <a:xfrm>
            <a:off x="4205288" y="5799138"/>
            <a:ext cx="46038" cy="88900"/>
          </a:xfrm>
          <a:custGeom>
            <a:avLst/>
            <a:gdLst>
              <a:gd name="T0" fmla="*/ 0 w 29"/>
              <a:gd name="T1" fmla="*/ 56 h 56"/>
              <a:gd name="T2" fmla="*/ 16 w 29"/>
              <a:gd name="T3" fmla="*/ 29 h 56"/>
              <a:gd name="T4" fmla="*/ 11 w 29"/>
              <a:gd name="T5" fmla="*/ 26 h 56"/>
              <a:gd name="T6" fmla="*/ 11 w 29"/>
              <a:gd name="T7" fmla="*/ 19 h 56"/>
              <a:gd name="T8" fmla="*/ 22 w 29"/>
              <a:gd name="T9" fmla="*/ 13 h 56"/>
              <a:gd name="T10" fmla="*/ 29 w 29"/>
              <a:gd name="T11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9" h="56">
                <a:moveTo>
                  <a:pt x="0" y="56"/>
                </a:moveTo>
                <a:lnTo>
                  <a:pt x="16" y="29"/>
                </a:lnTo>
                <a:lnTo>
                  <a:pt x="11" y="26"/>
                </a:lnTo>
                <a:lnTo>
                  <a:pt x="11" y="19"/>
                </a:lnTo>
                <a:lnTo>
                  <a:pt x="22" y="13"/>
                </a:lnTo>
                <a:lnTo>
                  <a:pt x="29" y="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7" name="Freeform 315"/>
          <p:cNvSpPr>
            <a:spLocks/>
          </p:cNvSpPr>
          <p:nvPr/>
        </p:nvSpPr>
        <p:spPr bwMode="auto">
          <a:xfrm>
            <a:off x="6213475" y="1692275"/>
            <a:ext cx="9525" cy="34925"/>
          </a:xfrm>
          <a:custGeom>
            <a:avLst/>
            <a:gdLst>
              <a:gd name="T0" fmla="*/ 6 w 6"/>
              <a:gd name="T1" fmla="*/ 22 h 22"/>
              <a:gd name="T2" fmla="*/ 5 w 6"/>
              <a:gd name="T3" fmla="*/ 15 h 22"/>
              <a:gd name="T4" fmla="*/ 0 w 6"/>
              <a:gd name="T5" fmla="*/ 0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6" h="22">
                <a:moveTo>
                  <a:pt x="6" y="22"/>
                </a:moveTo>
                <a:lnTo>
                  <a:pt x="5" y="15"/>
                </a:lnTo>
                <a:lnTo>
                  <a:pt x="0" y="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8" name="Freeform 316"/>
          <p:cNvSpPr>
            <a:spLocks/>
          </p:cNvSpPr>
          <p:nvPr/>
        </p:nvSpPr>
        <p:spPr bwMode="auto">
          <a:xfrm>
            <a:off x="5105400" y="5446713"/>
            <a:ext cx="31750" cy="58738"/>
          </a:xfrm>
          <a:custGeom>
            <a:avLst/>
            <a:gdLst>
              <a:gd name="T0" fmla="*/ 0 w 20"/>
              <a:gd name="T1" fmla="*/ 0 h 37"/>
              <a:gd name="T2" fmla="*/ 12 w 20"/>
              <a:gd name="T3" fmla="*/ 11 h 37"/>
              <a:gd name="T4" fmla="*/ 13 w 20"/>
              <a:gd name="T5" fmla="*/ 14 h 37"/>
              <a:gd name="T6" fmla="*/ 19 w 20"/>
              <a:gd name="T7" fmla="*/ 22 h 37"/>
              <a:gd name="T8" fmla="*/ 18 w 20"/>
              <a:gd name="T9" fmla="*/ 26 h 37"/>
              <a:gd name="T10" fmla="*/ 18 w 20"/>
              <a:gd name="T11" fmla="*/ 27 h 37"/>
              <a:gd name="T12" fmla="*/ 19 w 20"/>
              <a:gd name="T13" fmla="*/ 29 h 37"/>
              <a:gd name="T14" fmla="*/ 19 w 20"/>
              <a:gd name="T15" fmla="*/ 33 h 37"/>
              <a:gd name="T16" fmla="*/ 20 w 20"/>
              <a:gd name="T17" fmla="*/ 37 h 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0" h="37">
                <a:moveTo>
                  <a:pt x="0" y="0"/>
                </a:moveTo>
                <a:lnTo>
                  <a:pt x="12" y="11"/>
                </a:lnTo>
                <a:lnTo>
                  <a:pt x="13" y="14"/>
                </a:lnTo>
                <a:lnTo>
                  <a:pt x="19" y="22"/>
                </a:lnTo>
                <a:lnTo>
                  <a:pt x="18" y="26"/>
                </a:lnTo>
                <a:lnTo>
                  <a:pt x="18" y="27"/>
                </a:lnTo>
                <a:lnTo>
                  <a:pt x="19" y="29"/>
                </a:lnTo>
                <a:lnTo>
                  <a:pt x="19" y="33"/>
                </a:lnTo>
                <a:lnTo>
                  <a:pt x="20" y="37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9" name="Freeform 317"/>
          <p:cNvSpPr>
            <a:spLocks/>
          </p:cNvSpPr>
          <p:nvPr/>
        </p:nvSpPr>
        <p:spPr bwMode="auto">
          <a:xfrm>
            <a:off x="6297613" y="1874838"/>
            <a:ext cx="115888" cy="30163"/>
          </a:xfrm>
          <a:custGeom>
            <a:avLst/>
            <a:gdLst>
              <a:gd name="T0" fmla="*/ 73 w 73"/>
              <a:gd name="T1" fmla="*/ 1 h 19"/>
              <a:gd name="T2" fmla="*/ 61 w 73"/>
              <a:gd name="T3" fmla="*/ 3 h 19"/>
              <a:gd name="T4" fmla="*/ 58 w 73"/>
              <a:gd name="T5" fmla="*/ 3 h 19"/>
              <a:gd name="T6" fmla="*/ 27 w 73"/>
              <a:gd name="T7" fmla="*/ 0 h 19"/>
              <a:gd name="T8" fmla="*/ 23 w 73"/>
              <a:gd name="T9" fmla="*/ 8 h 19"/>
              <a:gd name="T10" fmla="*/ 13 w 73"/>
              <a:gd name="T11" fmla="*/ 16 h 19"/>
              <a:gd name="T12" fmla="*/ 12 w 73"/>
              <a:gd name="T13" fmla="*/ 16 h 19"/>
              <a:gd name="T14" fmla="*/ 2 w 73"/>
              <a:gd name="T15" fmla="*/ 18 h 19"/>
              <a:gd name="T16" fmla="*/ 0 w 73"/>
              <a:gd name="T17" fmla="*/ 19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73" h="19">
                <a:moveTo>
                  <a:pt x="73" y="1"/>
                </a:moveTo>
                <a:lnTo>
                  <a:pt x="61" y="3"/>
                </a:lnTo>
                <a:lnTo>
                  <a:pt x="58" y="3"/>
                </a:lnTo>
                <a:lnTo>
                  <a:pt x="27" y="0"/>
                </a:lnTo>
                <a:lnTo>
                  <a:pt x="23" y="8"/>
                </a:lnTo>
                <a:lnTo>
                  <a:pt x="13" y="16"/>
                </a:lnTo>
                <a:lnTo>
                  <a:pt x="12" y="16"/>
                </a:lnTo>
                <a:lnTo>
                  <a:pt x="2" y="18"/>
                </a:lnTo>
                <a:lnTo>
                  <a:pt x="0" y="19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0" name="Freeform 318"/>
          <p:cNvSpPr>
            <a:spLocks/>
          </p:cNvSpPr>
          <p:nvPr/>
        </p:nvSpPr>
        <p:spPr bwMode="auto">
          <a:xfrm>
            <a:off x="5189538" y="5483225"/>
            <a:ext cx="11113" cy="47625"/>
          </a:xfrm>
          <a:custGeom>
            <a:avLst/>
            <a:gdLst>
              <a:gd name="T0" fmla="*/ 7 w 7"/>
              <a:gd name="T1" fmla="*/ 0 h 30"/>
              <a:gd name="T2" fmla="*/ 5 w 7"/>
              <a:gd name="T3" fmla="*/ 0 h 30"/>
              <a:gd name="T4" fmla="*/ 4 w 7"/>
              <a:gd name="T5" fmla="*/ 2 h 30"/>
              <a:gd name="T6" fmla="*/ 4 w 7"/>
              <a:gd name="T7" fmla="*/ 4 h 30"/>
              <a:gd name="T8" fmla="*/ 3 w 7"/>
              <a:gd name="T9" fmla="*/ 7 h 30"/>
              <a:gd name="T10" fmla="*/ 0 w 7"/>
              <a:gd name="T11" fmla="*/ 17 h 30"/>
              <a:gd name="T12" fmla="*/ 3 w 7"/>
              <a:gd name="T13" fmla="*/ 30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7" h="30">
                <a:moveTo>
                  <a:pt x="7" y="0"/>
                </a:moveTo>
                <a:lnTo>
                  <a:pt x="5" y="0"/>
                </a:lnTo>
                <a:lnTo>
                  <a:pt x="4" y="2"/>
                </a:lnTo>
                <a:lnTo>
                  <a:pt x="4" y="4"/>
                </a:lnTo>
                <a:lnTo>
                  <a:pt x="3" y="7"/>
                </a:lnTo>
                <a:lnTo>
                  <a:pt x="0" y="17"/>
                </a:lnTo>
                <a:lnTo>
                  <a:pt x="3" y="3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1" name="Freeform 319"/>
          <p:cNvSpPr>
            <a:spLocks/>
          </p:cNvSpPr>
          <p:nvPr/>
        </p:nvSpPr>
        <p:spPr bwMode="auto">
          <a:xfrm>
            <a:off x="4800600" y="3978275"/>
            <a:ext cx="77788" cy="31750"/>
          </a:xfrm>
          <a:custGeom>
            <a:avLst/>
            <a:gdLst>
              <a:gd name="T0" fmla="*/ 49 w 49"/>
              <a:gd name="T1" fmla="*/ 0 h 20"/>
              <a:gd name="T2" fmla="*/ 13 w 49"/>
              <a:gd name="T3" fmla="*/ 14 h 20"/>
              <a:gd name="T4" fmla="*/ 0 w 49"/>
              <a:gd name="T5" fmla="*/ 20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9" h="20">
                <a:moveTo>
                  <a:pt x="49" y="0"/>
                </a:moveTo>
                <a:lnTo>
                  <a:pt x="13" y="14"/>
                </a:lnTo>
                <a:lnTo>
                  <a:pt x="0" y="2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2" name="Line 320"/>
          <p:cNvSpPr>
            <a:spLocks noChangeShapeType="1"/>
          </p:cNvSpPr>
          <p:nvPr/>
        </p:nvSpPr>
        <p:spPr bwMode="auto">
          <a:xfrm flipH="1" flipV="1">
            <a:off x="5105400" y="5732463"/>
            <a:ext cx="1588" cy="17463"/>
          </a:xfrm>
          <a:prstGeom prst="line">
            <a:avLst/>
          </a:pr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3" name="Freeform 321"/>
          <p:cNvSpPr>
            <a:spLocks/>
          </p:cNvSpPr>
          <p:nvPr/>
        </p:nvSpPr>
        <p:spPr bwMode="auto">
          <a:xfrm>
            <a:off x="4538663" y="5840413"/>
            <a:ext cx="61913" cy="23813"/>
          </a:xfrm>
          <a:custGeom>
            <a:avLst/>
            <a:gdLst>
              <a:gd name="T0" fmla="*/ 0 w 39"/>
              <a:gd name="T1" fmla="*/ 2 h 15"/>
              <a:gd name="T2" fmla="*/ 11 w 39"/>
              <a:gd name="T3" fmla="*/ 7 h 15"/>
              <a:gd name="T4" fmla="*/ 18 w 39"/>
              <a:gd name="T5" fmla="*/ 4 h 15"/>
              <a:gd name="T6" fmla="*/ 11 w 39"/>
              <a:gd name="T7" fmla="*/ 2 h 15"/>
              <a:gd name="T8" fmla="*/ 13 w 39"/>
              <a:gd name="T9" fmla="*/ 2 h 15"/>
              <a:gd name="T10" fmla="*/ 23 w 39"/>
              <a:gd name="T11" fmla="*/ 0 h 15"/>
              <a:gd name="T12" fmla="*/ 30 w 39"/>
              <a:gd name="T13" fmla="*/ 6 h 15"/>
              <a:gd name="T14" fmla="*/ 39 w 39"/>
              <a:gd name="T15" fmla="*/ 15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9" h="15">
                <a:moveTo>
                  <a:pt x="0" y="2"/>
                </a:moveTo>
                <a:lnTo>
                  <a:pt x="11" y="7"/>
                </a:lnTo>
                <a:lnTo>
                  <a:pt x="18" y="4"/>
                </a:lnTo>
                <a:lnTo>
                  <a:pt x="11" y="2"/>
                </a:lnTo>
                <a:lnTo>
                  <a:pt x="13" y="2"/>
                </a:lnTo>
                <a:lnTo>
                  <a:pt x="23" y="0"/>
                </a:lnTo>
                <a:lnTo>
                  <a:pt x="30" y="6"/>
                </a:lnTo>
                <a:lnTo>
                  <a:pt x="39" y="15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4" name="Freeform 322"/>
          <p:cNvSpPr>
            <a:spLocks/>
          </p:cNvSpPr>
          <p:nvPr/>
        </p:nvSpPr>
        <p:spPr bwMode="auto">
          <a:xfrm>
            <a:off x="4903788" y="5683250"/>
            <a:ext cx="33338" cy="7938"/>
          </a:xfrm>
          <a:custGeom>
            <a:avLst/>
            <a:gdLst>
              <a:gd name="T0" fmla="*/ 0 w 21"/>
              <a:gd name="T1" fmla="*/ 0 h 5"/>
              <a:gd name="T2" fmla="*/ 4 w 21"/>
              <a:gd name="T3" fmla="*/ 5 h 5"/>
              <a:gd name="T4" fmla="*/ 12 w 21"/>
              <a:gd name="T5" fmla="*/ 5 h 5"/>
              <a:gd name="T6" fmla="*/ 21 w 21"/>
              <a:gd name="T7" fmla="*/ 5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" h="5">
                <a:moveTo>
                  <a:pt x="0" y="0"/>
                </a:moveTo>
                <a:lnTo>
                  <a:pt x="4" y="5"/>
                </a:lnTo>
                <a:lnTo>
                  <a:pt x="12" y="5"/>
                </a:lnTo>
                <a:lnTo>
                  <a:pt x="21" y="5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5" name="Freeform 323"/>
          <p:cNvSpPr>
            <a:spLocks/>
          </p:cNvSpPr>
          <p:nvPr/>
        </p:nvSpPr>
        <p:spPr bwMode="auto">
          <a:xfrm>
            <a:off x="5816600" y="3322638"/>
            <a:ext cx="117475" cy="12700"/>
          </a:xfrm>
          <a:custGeom>
            <a:avLst/>
            <a:gdLst>
              <a:gd name="T0" fmla="*/ 0 w 74"/>
              <a:gd name="T1" fmla="*/ 8 h 8"/>
              <a:gd name="T2" fmla="*/ 40 w 74"/>
              <a:gd name="T3" fmla="*/ 3 h 8"/>
              <a:gd name="T4" fmla="*/ 45 w 74"/>
              <a:gd name="T5" fmla="*/ 6 h 8"/>
              <a:gd name="T6" fmla="*/ 57 w 74"/>
              <a:gd name="T7" fmla="*/ 0 h 8"/>
              <a:gd name="T8" fmla="*/ 74 w 74"/>
              <a:gd name="T9" fmla="*/ 7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4" h="8">
                <a:moveTo>
                  <a:pt x="0" y="8"/>
                </a:moveTo>
                <a:lnTo>
                  <a:pt x="40" y="3"/>
                </a:lnTo>
                <a:lnTo>
                  <a:pt x="45" y="6"/>
                </a:lnTo>
                <a:lnTo>
                  <a:pt x="57" y="0"/>
                </a:lnTo>
                <a:lnTo>
                  <a:pt x="74" y="7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6" name="Freeform 324"/>
          <p:cNvSpPr>
            <a:spLocks/>
          </p:cNvSpPr>
          <p:nvPr/>
        </p:nvSpPr>
        <p:spPr bwMode="auto">
          <a:xfrm>
            <a:off x="5197475" y="5472113"/>
            <a:ext cx="3175" cy="11113"/>
          </a:xfrm>
          <a:custGeom>
            <a:avLst/>
            <a:gdLst>
              <a:gd name="T0" fmla="*/ 0 w 2"/>
              <a:gd name="T1" fmla="*/ 0 h 7"/>
              <a:gd name="T2" fmla="*/ 2 w 2"/>
              <a:gd name="T3" fmla="*/ 7 h 7"/>
              <a:gd name="T4" fmla="*/ 2 w 2"/>
              <a:gd name="T5" fmla="*/ 7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" h="7">
                <a:moveTo>
                  <a:pt x="0" y="0"/>
                </a:moveTo>
                <a:lnTo>
                  <a:pt x="2" y="7"/>
                </a:lnTo>
                <a:lnTo>
                  <a:pt x="2" y="7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7" name="Freeform 325"/>
          <p:cNvSpPr>
            <a:spLocks/>
          </p:cNvSpPr>
          <p:nvPr/>
        </p:nvSpPr>
        <p:spPr bwMode="auto">
          <a:xfrm>
            <a:off x="4873625" y="5624513"/>
            <a:ext cx="11113" cy="30163"/>
          </a:xfrm>
          <a:custGeom>
            <a:avLst/>
            <a:gdLst>
              <a:gd name="T0" fmla="*/ 1 w 7"/>
              <a:gd name="T1" fmla="*/ 0 h 19"/>
              <a:gd name="T2" fmla="*/ 7 w 7"/>
              <a:gd name="T3" fmla="*/ 5 h 19"/>
              <a:gd name="T4" fmla="*/ 0 w 7"/>
              <a:gd name="T5" fmla="*/ 19 h 19"/>
              <a:gd name="T6" fmla="*/ 0 w 7"/>
              <a:gd name="T7" fmla="*/ 19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" h="19">
                <a:moveTo>
                  <a:pt x="1" y="0"/>
                </a:moveTo>
                <a:lnTo>
                  <a:pt x="7" y="5"/>
                </a:lnTo>
                <a:lnTo>
                  <a:pt x="0" y="19"/>
                </a:lnTo>
                <a:lnTo>
                  <a:pt x="0" y="19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8" name="Freeform 326"/>
          <p:cNvSpPr>
            <a:spLocks/>
          </p:cNvSpPr>
          <p:nvPr/>
        </p:nvSpPr>
        <p:spPr bwMode="auto">
          <a:xfrm>
            <a:off x="4884738" y="5141913"/>
            <a:ext cx="20638" cy="55563"/>
          </a:xfrm>
          <a:custGeom>
            <a:avLst/>
            <a:gdLst>
              <a:gd name="T0" fmla="*/ 0 w 13"/>
              <a:gd name="T1" fmla="*/ 0 h 35"/>
              <a:gd name="T2" fmla="*/ 4 w 13"/>
              <a:gd name="T3" fmla="*/ 17 h 35"/>
              <a:gd name="T4" fmla="*/ 13 w 13"/>
              <a:gd name="T5" fmla="*/ 27 h 35"/>
              <a:gd name="T6" fmla="*/ 9 w 13"/>
              <a:gd name="T7" fmla="*/ 35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3" h="35">
                <a:moveTo>
                  <a:pt x="0" y="0"/>
                </a:moveTo>
                <a:lnTo>
                  <a:pt x="4" y="17"/>
                </a:lnTo>
                <a:lnTo>
                  <a:pt x="13" y="27"/>
                </a:lnTo>
                <a:lnTo>
                  <a:pt x="9" y="35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9" name="Line 327"/>
          <p:cNvSpPr>
            <a:spLocks noChangeShapeType="1"/>
          </p:cNvSpPr>
          <p:nvPr/>
        </p:nvSpPr>
        <p:spPr bwMode="auto">
          <a:xfrm flipH="1">
            <a:off x="5133975" y="5400675"/>
            <a:ext cx="14288" cy="0"/>
          </a:xfrm>
          <a:prstGeom prst="line">
            <a:avLst/>
          </a:pr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0" name="Freeform 328"/>
          <p:cNvSpPr>
            <a:spLocks/>
          </p:cNvSpPr>
          <p:nvPr/>
        </p:nvSpPr>
        <p:spPr bwMode="auto">
          <a:xfrm>
            <a:off x="6223000" y="1565275"/>
            <a:ext cx="46038" cy="112713"/>
          </a:xfrm>
          <a:custGeom>
            <a:avLst/>
            <a:gdLst>
              <a:gd name="T0" fmla="*/ 0 w 29"/>
              <a:gd name="T1" fmla="*/ 71 h 71"/>
              <a:gd name="T2" fmla="*/ 18 w 29"/>
              <a:gd name="T3" fmla="*/ 40 h 71"/>
              <a:gd name="T4" fmla="*/ 29 w 29"/>
              <a:gd name="T5" fmla="*/ 0 h 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9" h="71">
                <a:moveTo>
                  <a:pt x="0" y="71"/>
                </a:moveTo>
                <a:lnTo>
                  <a:pt x="18" y="40"/>
                </a:lnTo>
                <a:lnTo>
                  <a:pt x="29" y="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1" name="Line 329"/>
          <p:cNvSpPr>
            <a:spLocks noChangeShapeType="1"/>
          </p:cNvSpPr>
          <p:nvPr/>
        </p:nvSpPr>
        <p:spPr bwMode="auto">
          <a:xfrm>
            <a:off x="5032375" y="5183188"/>
            <a:ext cx="12700" cy="41275"/>
          </a:xfrm>
          <a:prstGeom prst="line">
            <a:avLst/>
          </a:pr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2" name="Line 330"/>
          <p:cNvSpPr>
            <a:spLocks noChangeShapeType="1"/>
          </p:cNvSpPr>
          <p:nvPr/>
        </p:nvSpPr>
        <p:spPr bwMode="auto">
          <a:xfrm flipH="1">
            <a:off x="5165725" y="5237163"/>
            <a:ext cx="1588" cy="3175"/>
          </a:xfrm>
          <a:prstGeom prst="line">
            <a:avLst/>
          </a:pr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3" name="Freeform 331"/>
          <p:cNvSpPr>
            <a:spLocks/>
          </p:cNvSpPr>
          <p:nvPr/>
        </p:nvSpPr>
        <p:spPr bwMode="auto">
          <a:xfrm>
            <a:off x="4878388" y="4114800"/>
            <a:ext cx="90488" cy="176213"/>
          </a:xfrm>
          <a:custGeom>
            <a:avLst/>
            <a:gdLst>
              <a:gd name="T0" fmla="*/ 1 w 42"/>
              <a:gd name="T1" fmla="*/ 81 h 81"/>
              <a:gd name="T2" fmla="*/ 17 w 42"/>
              <a:gd name="T3" fmla="*/ 73 h 81"/>
              <a:gd name="T4" fmla="*/ 21 w 42"/>
              <a:gd name="T5" fmla="*/ 74 h 81"/>
              <a:gd name="T6" fmla="*/ 23 w 42"/>
              <a:gd name="T7" fmla="*/ 75 h 81"/>
              <a:gd name="T8" fmla="*/ 42 w 42"/>
              <a:gd name="T9" fmla="*/ 69 h 81"/>
              <a:gd name="T10" fmla="*/ 39 w 42"/>
              <a:gd name="T11" fmla="*/ 67 h 81"/>
              <a:gd name="T12" fmla="*/ 39 w 42"/>
              <a:gd name="T13" fmla="*/ 66 h 81"/>
              <a:gd name="T14" fmla="*/ 40 w 42"/>
              <a:gd name="T15" fmla="*/ 63 h 81"/>
              <a:gd name="T16" fmla="*/ 40 w 42"/>
              <a:gd name="T17" fmla="*/ 59 h 81"/>
              <a:gd name="T18" fmla="*/ 41 w 42"/>
              <a:gd name="T19" fmla="*/ 56 h 81"/>
              <a:gd name="T20" fmla="*/ 37 w 42"/>
              <a:gd name="T21" fmla="*/ 53 h 81"/>
              <a:gd name="T22" fmla="*/ 37 w 42"/>
              <a:gd name="T23" fmla="*/ 53 h 81"/>
              <a:gd name="T24" fmla="*/ 39 w 42"/>
              <a:gd name="T25" fmla="*/ 48 h 81"/>
              <a:gd name="T26" fmla="*/ 36 w 42"/>
              <a:gd name="T27" fmla="*/ 44 h 81"/>
              <a:gd name="T28" fmla="*/ 28 w 42"/>
              <a:gd name="T29" fmla="*/ 44 h 81"/>
              <a:gd name="T30" fmla="*/ 28 w 42"/>
              <a:gd name="T31" fmla="*/ 44 h 81"/>
              <a:gd name="T32" fmla="*/ 24 w 42"/>
              <a:gd name="T33" fmla="*/ 41 h 81"/>
              <a:gd name="T34" fmla="*/ 24 w 42"/>
              <a:gd name="T35" fmla="*/ 41 h 81"/>
              <a:gd name="T36" fmla="*/ 24 w 42"/>
              <a:gd name="T37" fmla="*/ 33 h 81"/>
              <a:gd name="T38" fmla="*/ 24 w 42"/>
              <a:gd name="T39" fmla="*/ 33 h 81"/>
              <a:gd name="T40" fmla="*/ 29 w 42"/>
              <a:gd name="T41" fmla="*/ 30 h 81"/>
              <a:gd name="T42" fmla="*/ 27 w 42"/>
              <a:gd name="T43" fmla="*/ 28 h 81"/>
              <a:gd name="T44" fmla="*/ 26 w 42"/>
              <a:gd name="T45" fmla="*/ 28 h 81"/>
              <a:gd name="T46" fmla="*/ 26 w 42"/>
              <a:gd name="T47" fmla="*/ 28 h 81"/>
              <a:gd name="T48" fmla="*/ 28 w 42"/>
              <a:gd name="T49" fmla="*/ 26 h 81"/>
              <a:gd name="T50" fmla="*/ 24 w 42"/>
              <a:gd name="T51" fmla="*/ 22 h 81"/>
              <a:gd name="T52" fmla="*/ 24 w 42"/>
              <a:gd name="T53" fmla="*/ 22 h 81"/>
              <a:gd name="T54" fmla="*/ 24 w 42"/>
              <a:gd name="T55" fmla="*/ 22 h 81"/>
              <a:gd name="T56" fmla="*/ 23 w 42"/>
              <a:gd name="T57" fmla="*/ 16 h 81"/>
              <a:gd name="T58" fmla="*/ 23 w 42"/>
              <a:gd name="T59" fmla="*/ 10 h 81"/>
              <a:gd name="T60" fmla="*/ 20 w 42"/>
              <a:gd name="T61" fmla="*/ 11 h 81"/>
              <a:gd name="T62" fmla="*/ 13 w 42"/>
              <a:gd name="T63" fmla="*/ 13 h 81"/>
              <a:gd name="T64" fmla="*/ 13 w 42"/>
              <a:gd name="T65" fmla="*/ 13 h 81"/>
              <a:gd name="T66" fmla="*/ 13 w 42"/>
              <a:gd name="T67" fmla="*/ 13 h 81"/>
              <a:gd name="T68" fmla="*/ 12 w 42"/>
              <a:gd name="T69" fmla="*/ 8 h 81"/>
              <a:gd name="T70" fmla="*/ 12 w 42"/>
              <a:gd name="T71" fmla="*/ 8 h 81"/>
              <a:gd name="T72" fmla="*/ 15 w 42"/>
              <a:gd name="T73" fmla="*/ 7 h 81"/>
              <a:gd name="T74" fmla="*/ 15 w 42"/>
              <a:gd name="T75" fmla="*/ 4 h 81"/>
              <a:gd name="T76" fmla="*/ 15 w 42"/>
              <a:gd name="T77" fmla="*/ 4 h 81"/>
              <a:gd name="T78" fmla="*/ 15 w 42"/>
              <a:gd name="T79" fmla="*/ 4 h 81"/>
              <a:gd name="T80" fmla="*/ 14 w 42"/>
              <a:gd name="T81" fmla="*/ 0 h 81"/>
              <a:gd name="T82" fmla="*/ 9 w 42"/>
              <a:gd name="T83" fmla="*/ 3 h 81"/>
              <a:gd name="T84" fmla="*/ 0 w 42"/>
              <a:gd name="T85" fmla="*/ 0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42" h="81">
                <a:moveTo>
                  <a:pt x="1" y="81"/>
                </a:moveTo>
                <a:cubicBezTo>
                  <a:pt x="17" y="73"/>
                  <a:pt x="17" y="73"/>
                  <a:pt x="17" y="73"/>
                </a:cubicBezTo>
                <a:cubicBezTo>
                  <a:pt x="21" y="74"/>
                  <a:pt x="21" y="74"/>
                  <a:pt x="21" y="74"/>
                </a:cubicBezTo>
                <a:cubicBezTo>
                  <a:pt x="23" y="75"/>
                  <a:pt x="23" y="75"/>
                  <a:pt x="23" y="75"/>
                </a:cubicBezTo>
                <a:cubicBezTo>
                  <a:pt x="42" y="69"/>
                  <a:pt x="42" y="69"/>
                  <a:pt x="42" y="69"/>
                </a:cubicBezTo>
                <a:cubicBezTo>
                  <a:pt x="39" y="67"/>
                  <a:pt x="39" y="67"/>
                  <a:pt x="39" y="67"/>
                </a:cubicBezTo>
                <a:cubicBezTo>
                  <a:pt x="39" y="67"/>
                  <a:pt x="39" y="67"/>
                  <a:pt x="39" y="66"/>
                </a:cubicBezTo>
                <a:cubicBezTo>
                  <a:pt x="40" y="63"/>
                  <a:pt x="40" y="63"/>
                  <a:pt x="40" y="63"/>
                </a:cubicBezTo>
                <a:cubicBezTo>
                  <a:pt x="40" y="59"/>
                  <a:pt x="40" y="59"/>
                  <a:pt x="40" y="59"/>
                </a:cubicBezTo>
                <a:cubicBezTo>
                  <a:pt x="41" y="56"/>
                  <a:pt x="41" y="56"/>
                  <a:pt x="41" y="56"/>
                </a:cubicBezTo>
                <a:cubicBezTo>
                  <a:pt x="37" y="53"/>
                  <a:pt x="37" y="53"/>
                  <a:pt x="37" y="53"/>
                </a:cubicBezTo>
                <a:cubicBezTo>
                  <a:pt x="37" y="53"/>
                  <a:pt x="37" y="53"/>
                  <a:pt x="37" y="53"/>
                </a:cubicBezTo>
                <a:cubicBezTo>
                  <a:pt x="39" y="48"/>
                  <a:pt x="39" y="48"/>
                  <a:pt x="39" y="48"/>
                </a:cubicBezTo>
                <a:cubicBezTo>
                  <a:pt x="36" y="44"/>
                  <a:pt x="36" y="44"/>
                  <a:pt x="36" y="44"/>
                </a:cubicBezTo>
                <a:cubicBezTo>
                  <a:pt x="28" y="44"/>
                  <a:pt x="28" y="44"/>
                  <a:pt x="28" y="44"/>
                </a:cubicBezTo>
                <a:cubicBezTo>
                  <a:pt x="28" y="44"/>
                  <a:pt x="28" y="44"/>
                  <a:pt x="28" y="44"/>
                </a:cubicBezTo>
                <a:cubicBezTo>
                  <a:pt x="24" y="41"/>
                  <a:pt x="24" y="41"/>
                  <a:pt x="24" y="41"/>
                </a:cubicBezTo>
                <a:cubicBezTo>
                  <a:pt x="24" y="41"/>
                  <a:pt x="24" y="41"/>
                  <a:pt x="24" y="41"/>
                </a:cubicBezTo>
                <a:cubicBezTo>
                  <a:pt x="24" y="33"/>
                  <a:pt x="24" y="33"/>
                  <a:pt x="24" y="33"/>
                </a:cubicBezTo>
                <a:cubicBezTo>
                  <a:pt x="24" y="33"/>
                  <a:pt x="24" y="33"/>
                  <a:pt x="24" y="33"/>
                </a:cubicBezTo>
                <a:cubicBezTo>
                  <a:pt x="29" y="30"/>
                  <a:pt x="29" y="30"/>
                  <a:pt x="29" y="30"/>
                </a:cubicBezTo>
                <a:cubicBezTo>
                  <a:pt x="27" y="28"/>
                  <a:pt x="27" y="28"/>
                  <a:pt x="27" y="28"/>
                </a:cubicBezTo>
                <a:cubicBezTo>
                  <a:pt x="26" y="28"/>
                  <a:pt x="26" y="28"/>
                  <a:pt x="26" y="28"/>
                </a:cubicBezTo>
                <a:cubicBezTo>
                  <a:pt x="26" y="28"/>
                  <a:pt x="26" y="28"/>
                  <a:pt x="26" y="28"/>
                </a:cubicBezTo>
                <a:cubicBezTo>
                  <a:pt x="28" y="26"/>
                  <a:pt x="28" y="26"/>
                  <a:pt x="28" y="26"/>
                </a:cubicBezTo>
                <a:cubicBezTo>
                  <a:pt x="24" y="22"/>
                  <a:pt x="24" y="22"/>
                  <a:pt x="24" y="22"/>
                </a:cubicBezTo>
                <a:cubicBezTo>
                  <a:pt x="24" y="22"/>
                  <a:pt x="24" y="22"/>
                  <a:pt x="24" y="22"/>
                </a:cubicBezTo>
                <a:cubicBezTo>
                  <a:pt x="24" y="22"/>
                  <a:pt x="24" y="22"/>
                  <a:pt x="24" y="22"/>
                </a:cubicBezTo>
                <a:cubicBezTo>
                  <a:pt x="23" y="16"/>
                  <a:pt x="23" y="16"/>
                  <a:pt x="23" y="16"/>
                </a:cubicBezTo>
                <a:cubicBezTo>
                  <a:pt x="23" y="10"/>
                  <a:pt x="23" y="10"/>
                  <a:pt x="23" y="10"/>
                </a:cubicBezTo>
                <a:cubicBezTo>
                  <a:pt x="20" y="11"/>
                  <a:pt x="20" y="11"/>
                  <a:pt x="20" y="11"/>
                </a:cubicBezTo>
                <a:cubicBezTo>
                  <a:pt x="13" y="13"/>
                  <a:pt x="13" y="13"/>
                  <a:pt x="13" y="13"/>
                </a:cubicBezTo>
                <a:cubicBezTo>
                  <a:pt x="13" y="13"/>
                  <a:pt x="13" y="13"/>
                  <a:pt x="13" y="13"/>
                </a:cubicBezTo>
                <a:cubicBezTo>
                  <a:pt x="13" y="13"/>
                  <a:pt x="13" y="13"/>
                  <a:pt x="13" y="13"/>
                </a:cubicBezTo>
                <a:cubicBezTo>
                  <a:pt x="12" y="8"/>
                  <a:pt x="12" y="8"/>
                  <a:pt x="12" y="8"/>
                </a:cubicBezTo>
                <a:cubicBezTo>
                  <a:pt x="12" y="8"/>
                  <a:pt x="12" y="8"/>
                  <a:pt x="12" y="8"/>
                </a:cubicBezTo>
                <a:cubicBezTo>
                  <a:pt x="15" y="7"/>
                  <a:pt x="15" y="7"/>
                  <a:pt x="15" y="7"/>
                </a:cubicBezTo>
                <a:cubicBezTo>
                  <a:pt x="15" y="4"/>
                  <a:pt x="15" y="4"/>
                  <a:pt x="15" y="4"/>
                </a:cubicBezTo>
                <a:cubicBezTo>
                  <a:pt x="15" y="4"/>
                  <a:pt x="15" y="4"/>
                  <a:pt x="15" y="4"/>
                </a:cubicBezTo>
                <a:cubicBezTo>
                  <a:pt x="15" y="4"/>
                  <a:pt x="15" y="4"/>
                  <a:pt x="15" y="4"/>
                </a:cubicBezTo>
                <a:cubicBezTo>
                  <a:pt x="14" y="0"/>
                  <a:pt x="14" y="0"/>
                  <a:pt x="14" y="0"/>
                </a:cubicBezTo>
                <a:cubicBezTo>
                  <a:pt x="9" y="3"/>
                  <a:pt x="9" y="3"/>
                  <a:pt x="9" y="3"/>
                </a:cubicBezTo>
                <a:cubicBezTo>
                  <a:pt x="0" y="0"/>
                  <a:pt x="0" y="0"/>
                  <a:pt x="0" y="0"/>
                </a:cubicBez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4" name="Freeform 332"/>
          <p:cNvSpPr>
            <a:spLocks/>
          </p:cNvSpPr>
          <p:nvPr/>
        </p:nvSpPr>
        <p:spPr bwMode="auto">
          <a:xfrm>
            <a:off x="5056188" y="5284788"/>
            <a:ext cx="50800" cy="36513"/>
          </a:xfrm>
          <a:custGeom>
            <a:avLst/>
            <a:gdLst>
              <a:gd name="T0" fmla="*/ 32 w 32"/>
              <a:gd name="T1" fmla="*/ 23 h 23"/>
              <a:gd name="T2" fmla="*/ 24 w 32"/>
              <a:gd name="T3" fmla="*/ 22 h 23"/>
              <a:gd name="T4" fmla="*/ 21 w 32"/>
              <a:gd name="T5" fmla="*/ 22 h 23"/>
              <a:gd name="T6" fmla="*/ 24 w 32"/>
              <a:gd name="T7" fmla="*/ 7 h 23"/>
              <a:gd name="T8" fmla="*/ 20 w 32"/>
              <a:gd name="T9" fmla="*/ 8 h 23"/>
              <a:gd name="T10" fmla="*/ 19 w 32"/>
              <a:gd name="T11" fmla="*/ 8 h 23"/>
              <a:gd name="T12" fmla="*/ 8 w 32"/>
              <a:gd name="T13" fmla="*/ 0 h 23"/>
              <a:gd name="T14" fmla="*/ 0 w 32"/>
              <a:gd name="T15" fmla="*/ 0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2" h="23">
                <a:moveTo>
                  <a:pt x="32" y="23"/>
                </a:moveTo>
                <a:lnTo>
                  <a:pt x="24" y="22"/>
                </a:lnTo>
                <a:lnTo>
                  <a:pt x="21" y="22"/>
                </a:lnTo>
                <a:lnTo>
                  <a:pt x="24" y="7"/>
                </a:lnTo>
                <a:lnTo>
                  <a:pt x="20" y="8"/>
                </a:lnTo>
                <a:lnTo>
                  <a:pt x="19" y="8"/>
                </a:lnTo>
                <a:lnTo>
                  <a:pt x="8" y="0"/>
                </a:lnTo>
                <a:lnTo>
                  <a:pt x="0" y="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5" name="Freeform 333"/>
          <p:cNvSpPr>
            <a:spLocks/>
          </p:cNvSpPr>
          <p:nvPr/>
        </p:nvSpPr>
        <p:spPr bwMode="auto">
          <a:xfrm>
            <a:off x="5106988" y="5316538"/>
            <a:ext cx="87313" cy="11113"/>
          </a:xfrm>
          <a:custGeom>
            <a:avLst/>
            <a:gdLst>
              <a:gd name="T0" fmla="*/ 55 w 55"/>
              <a:gd name="T1" fmla="*/ 7 h 7"/>
              <a:gd name="T2" fmla="*/ 40 w 55"/>
              <a:gd name="T3" fmla="*/ 6 h 7"/>
              <a:gd name="T4" fmla="*/ 34 w 55"/>
              <a:gd name="T5" fmla="*/ 0 h 7"/>
              <a:gd name="T6" fmla="*/ 26 w 55"/>
              <a:gd name="T7" fmla="*/ 2 h 7"/>
              <a:gd name="T8" fmla="*/ 21 w 55"/>
              <a:gd name="T9" fmla="*/ 3 h 7"/>
              <a:gd name="T10" fmla="*/ 18 w 55"/>
              <a:gd name="T11" fmla="*/ 4 h 7"/>
              <a:gd name="T12" fmla="*/ 17 w 55"/>
              <a:gd name="T13" fmla="*/ 3 h 7"/>
              <a:gd name="T14" fmla="*/ 12 w 55"/>
              <a:gd name="T15" fmla="*/ 2 h 7"/>
              <a:gd name="T16" fmla="*/ 6 w 55"/>
              <a:gd name="T17" fmla="*/ 3 h 7"/>
              <a:gd name="T18" fmla="*/ 0 w 55"/>
              <a:gd name="T19" fmla="*/ 3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55" h="7">
                <a:moveTo>
                  <a:pt x="55" y="7"/>
                </a:moveTo>
                <a:lnTo>
                  <a:pt x="40" y="6"/>
                </a:lnTo>
                <a:lnTo>
                  <a:pt x="34" y="0"/>
                </a:lnTo>
                <a:lnTo>
                  <a:pt x="26" y="2"/>
                </a:lnTo>
                <a:lnTo>
                  <a:pt x="21" y="3"/>
                </a:lnTo>
                <a:lnTo>
                  <a:pt x="18" y="4"/>
                </a:lnTo>
                <a:lnTo>
                  <a:pt x="17" y="3"/>
                </a:lnTo>
                <a:lnTo>
                  <a:pt x="12" y="2"/>
                </a:lnTo>
                <a:lnTo>
                  <a:pt x="6" y="3"/>
                </a:lnTo>
                <a:lnTo>
                  <a:pt x="0" y="3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6" name="Freeform 334"/>
          <p:cNvSpPr>
            <a:spLocks/>
          </p:cNvSpPr>
          <p:nvPr/>
        </p:nvSpPr>
        <p:spPr bwMode="auto">
          <a:xfrm>
            <a:off x="5056188" y="5589588"/>
            <a:ext cx="15875" cy="60325"/>
          </a:xfrm>
          <a:custGeom>
            <a:avLst/>
            <a:gdLst>
              <a:gd name="T0" fmla="*/ 0 w 10"/>
              <a:gd name="T1" fmla="*/ 0 h 38"/>
              <a:gd name="T2" fmla="*/ 4 w 10"/>
              <a:gd name="T3" fmla="*/ 11 h 38"/>
              <a:gd name="T4" fmla="*/ 2 w 10"/>
              <a:gd name="T5" fmla="*/ 18 h 38"/>
              <a:gd name="T6" fmla="*/ 5 w 10"/>
              <a:gd name="T7" fmla="*/ 31 h 38"/>
              <a:gd name="T8" fmla="*/ 6 w 10"/>
              <a:gd name="T9" fmla="*/ 33 h 38"/>
              <a:gd name="T10" fmla="*/ 9 w 10"/>
              <a:gd name="T11" fmla="*/ 35 h 38"/>
              <a:gd name="T12" fmla="*/ 10 w 10"/>
              <a:gd name="T13" fmla="*/ 38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0" h="38">
                <a:moveTo>
                  <a:pt x="0" y="0"/>
                </a:moveTo>
                <a:lnTo>
                  <a:pt x="4" y="11"/>
                </a:lnTo>
                <a:lnTo>
                  <a:pt x="2" y="18"/>
                </a:lnTo>
                <a:lnTo>
                  <a:pt x="5" y="31"/>
                </a:lnTo>
                <a:lnTo>
                  <a:pt x="6" y="33"/>
                </a:lnTo>
                <a:lnTo>
                  <a:pt x="9" y="35"/>
                </a:lnTo>
                <a:lnTo>
                  <a:pt x="10" y="38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7" name="Freeform 335"/>
          <p:cNvSpPr>
            <a:spLocks/>
          </p:cNvSpPr>
          <p:nvPr/>
        </p:nvSpPr>
        <p:spPr bwMode="auto">
          <a:xfrm>
            <a:off x="4370388" y="4554538"/>
            <a:ext cx="63500" cy="12700"/>
          </a:xfrm>
          <a:custGeom>
            <a:avLst/>
            <a:gdLst>
              <a:gd name="T0" fmla="*/ 40 w 40"/>
              <a:gd name="T1" fmla="*/ 0 h 8"/>
              <a:gd name="T2" fmla="*/ 34 w 40"/>
              <a:gd name="T3" fmla="*/ 4 h 8"/>
              <a:gd name="T4" fmla="*/ 28 w 40"/>
              <a:gd name="T5" fmla="*/ 3 h 8"/>
              <a:gd name="T6" fmla="*/ 23 w 40"/>
              <a:gd name="T7" fmla="*/ 0 h 8"/>
              <a:gd name="T8" fmla="*/ 8 w 40"/>
              <a:gd name="T9" fmla="*/ 3 h 8"/>
              <a:gd name="T10" fmla="*/ 5 w 40"/>
              <a:gd name="T11" fmla="*/ 7 h 8"/>
              <a:gd name="T12" fmla="*/ 2 w 40"/>
              <a:gd name="T13" fmla="*/ 8 h 8"/>
              <a:gd name="T14" fmla="*/ 0 w 40"/>
              <a:gd name="T15" fmla="*/ 4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40" h="8">
                <a:moveTo>
                  <a:pt x="40" y="0"/>
                </a:moveTo>
                <a:lnTo>
                  <a:pt x="34" y="4"/>
                </a:lnTo>
                <a:lnTo>
                  <a:pt x="28" y="3"/>
                </a:lnTo>
                <a:lnTo>
                  <a:pt x="23" y="0"/>
                </a:lnTo>
                <a:lnTo>
                  <a:pt x="8" y="3"/>
                </a:lnTo>
                <a:lnTo>
                  <a:pt x="5" y="7"/>
                </a:lnTo>
                <a:lnTo>
                  <a:pt x="2" y="8"/>
                </a:lnTo>
                <a:lnTo>
                  <a:pt x="0" y="4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8" name="Freeform 336"/>
          <p:cNvSpPr>
            <a:spLocks/>
          </p:cNvSpPr>
          <p:nvPr/>
        </p:nvSpPr>
        <p:spPr bwMode="auto">
          <a:xfrm>
            <a:off x="4359275" y="4540250"/>
            <a:ext cx="11113" cy="20638"/>
          </a:xfrm>
          <a:custGeom>
            <a:avLst/>
            <a:gdLst>
              <a:gd name="T0" fmla="*/ 0 w 7"/>
              <a:gd name="T1" fmla="*/ 0 h 13"/>
              <a:gd name="T2" fmla="*/ 0 w 7"/>
              <a:gd name="T3" fmla="*/ 0 h 13"/>
              <a:gd name="T4" fmla="*/ 1 w 7"/>
              <a:gd name="T5" fmla="*/ 2 h 13"/>
              <a:gd name="T6" fmla="*/ 7 w 7"/>
              <a:gd name="T7" fmla="*/ 12 h 13"/>
              <a:gd name="T8" fmla="*/ 7 w 7"/>
              <a:gd name="T9" fmla="*/ 1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" h="13">
                <a:moveTo>
                  <a:pt x="0" y="0"/>
                </a:moveTo>
                <a:lnTo>
                  <a:pt x="0" y="0"/>
                </a:lnTo>
                <a:lnTo>
                  <a:pt x="1" y="2"/>
                </a:lnTo>
                <a:lnTo>
                  <a:pt x="7" y="12"/>
                </a:lnTo>
                <a:lnTo>
                  <a:pt x="7" y="13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9" name="Freeform 337"/>
          <p:cNvSpPr>
            <a:spLocks/>
          </p:cNvSpPr>
          <p:nvPr/>
        </p:nvSpPr>
        <p:spPr bwMode="auto">
          <a:xfrm>
            <a:off x="4765675" y="4114800"/>
            <a:ext cx="112713" cy="38100"/>
          </a:xfrm>
          <a:custGeom>
            <a:avLst/>
            <a:gdLst>
              <a:gd name="T0" fmla="*/ 0 w 71"/>
              <a:gd name="T1" fmla="*/ 24 h 24"/>
              <a:gd name="T2" fmla="*/ 4 w 71"/>
              <a:gd name="T3" fmla="*/ 21 h 24"/>
              <a:gd name="T4" fmla="*/ 11 w 71"/>
              <a:gd name="T5" fmla="*/ 15 h 24"/>
              <a:gd name="T6" fmla="*/ 12 w 71"/>
              <a:gd name="T7" fmla="*/ 18 h 24"/>
              <a:gd name="T8" fmla="*/ 19 w 71"/>
              <a:gd name="T9" fmla="*/ 14 h 24"/>
              <a:gd name="T10" fmla="*/ 20 w 71"/>
              <a:gd name="T11" fmla="*/ 13 h 24"/>
              <a:gd name="T12" fmla="*/ 22 w 71"/>
              <a:gd name="T13" fmla="*/ 15 h 24"/>
              <a:gd name="T14" fmla="*/ 23 w 71"/>
              <a:gd name="T15" fmla="*/ 15 h 24"/>
              <a:gd name="T16" fmla="*/ 24 w 71"/>
              <a:gd name="T17" fmla="*/ 13 h 24"/>
              <a:gd name="T18" fmla="*/ 30 w 71"/>
              <a:gd name="T19" fmla="*/ 7 h 24"/>
              <a:gd name="T20" fmla="*/ 31 w 71"/>
              <a:gd name="T21" fmla="*/ 17 h 24"/>
              <a:gd name="T22" fmla="*/ 34 w 71"/>
              <a:gd name="T23" fmla="*/ 13 h 24"/>
              <a:gd name="T24" fmla="*/ 50 w 71"/>
              <a:gd name="T25" fmla="*/ 14 h 24"/>
              <a:gd name="T26" fmla="*/ 53 w 71"/>
              <a:gd name="T27" fmla="*/ 13 h 24"/>
              <a:gd name="T28" fmla="*/ 56 w 71"/>
              <a:gd name="T29" fmla="*/ 10 h 24"/>
              <a:gd name="T30" fmla="*/ 71 w 71"/>
              <a:gd name="T31" fmla="*/ 0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71" h="24">
                <a:moveTo>
                  <a:pt x="0" y="24"/>
                </a:moveTo>
                <a:lnTo>
                  <a:pt x="4" y="21"/>
                </a:lnTo>
                <a:lnTo>
                  <a:pt x="11" y="15"/>
                </a:lnTo>
                <a:lnTo>
                  <a:pt x="12" y="18"/>
                </a:lnTo>
                <a:lnTo>
                  <a:pt x="19" y="14"/>
                </a:lnTo>
                <a:lnTo>
                  <a:pt x="20" y="13"/>
                </a:lnTo>
                <a:lnTo>
                  <a:pt x="22" y="15"/>
                </a:lnTo>
                <a:lnTo>
                  <a:pt x="23" y="15"/>
                </a:lnTo>
                <a:lnTo>
                  <a:pt x="24" y="13"/>
                </a:lnTo>
                <a:lnTo>
                  <a:pt x="30" y="7"/>
                </a:lnTo>
                <a:lnTo>
                  <a:pt x="31" y="17"/>
                </a:lnTo>
                <a:lnTo>
                  <a:pt x="34" y="13"/>
                </a:lnTo>
                <a:lnTo>
                  <a:pt x="50" y="14"/>
                </a:lnTo>
                <a:lnTo>
                  <a:pt x="53" y="13"/>
                </a:lnTo>
                <a:lnTo>
                  <a:pt x="56" y="10"/>
                </a:lnTo>
                <a:lnTo>
                  <a:pt x="71" y="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0" name="Freeform 338"/>
          <p:cNvSpPr>
            <a:spLocks/>
          </p:cNvSpPr>
          <p:nvPr/>
        </p:nvSpPr>
        <p:spPr bwMode="auto">
          <a:xfrm>
            <a:off x="4743450" y="4084638"/>
            <a:ext cx="128588" cy="68263"/>
          </a:xfrm>
          <a:custGeom>
            <a:avLst/>
            <a:gdLst>
              <a:gd name="T0" fmla="*/ 14 w 81"/>
              <a:gd name="T1" fmla="*/ 43 h 43"/>
              <a:gd name="T2" fmla="*/ 8 w 81"/>
              <a:gd name="T3" fmla="*/ 38 h 43"/>
              <a:gd name="T4" fmla="*/ 6 w 81"/>
              <a:gd name="T5" fmla="*/ 29 h 43"/>
              <a:gd name="T6" fmla="*/ 0 w 81"/>
              <a:gd name="T7" fmla="*/ 10 h 43"/>
              <a:gd name="T8" fmla="*/ 29 w 81"/>
              <a:gd name="T9" fmla="*/ 4 h 43"/>
              <a:gd name="T10" fmla="*/ 47 w 81"/>
              <a:gd name="T11" fmla="*/ 8 h 43"/>
              <a:gd name="T12" fmla="*/ 70 w 81"/>
              <a:gd name="T13" fmla="*/ 0 h 43"/>
              <a:gd name="T14" fmla="*/ 81 w 81"/>
              <a:gd name="T15" fmla="*/ 2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81" h="43">
                <a:moveTo>
                  <a:pt x="14" y="43"/>
                </a:moveTo>
                <a:lnTo>
                  <a:pt x="8" y="38"/>
                </a:lnTo>
                <a:lnTo>
                  <a:pt x="6" y="29"/>
                </a:lnTo>
                <a:lnTo>
                  <a:pt x="0" y="10"/>
                </a:lnTo>
                <a:lnTo>
                  <a:pt x="29" y="4"/>
                </a:lnTo>
                <a:lnTo>
                  <a:pt x="47" y="8"/>
                </a:lnTo>
                <a:lnTo>
                  <a:pt x="70" y="0"/>
                </a:lnTo>
                <a:lnTo>
                  <a:pt x="81" y="2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1" name="Freeform 339"/>
          <p:cNvSpPr>
            <a:spLocks/>
          </p:cNvSpPr>
          <p:nvPr/>
        </p:nvSpPr>
        <p:spPr bwMode="auto">
          <a:xfrm>
            <a:off x="6297613" y="1905000"/>
            <a:ext cx="1588" cy="30163"/>
          </a:xfrm>
          <a:custGeom>
            <a:avLst/>
            <a:gdLst>
              <a:gd name="T0" fmla="*/ 0 w 1"/>
              <a:gd name="T1" fmla="*/ 19 h 19"/>
              <a:gd name="T2" fmla="*/ 0 w 1"/>
              <a:gd name="T3" fmla="*/ 14 h 19"/>
              <a:gd name="T4" fmla="*/ 1 w 1"/>
              <a:gd name="T5" fmla="*/ 0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" h="19">
                <a:moveTo>
                  <a:pt x="0" y="19"/>
                </a:moveTo>
                <a:lnTo>
                  <a:pt x="0" y="14"/>
                </a:lnTo>
                <a:lnTo>
                  <a:pt x="1" y="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2" name="Freeform 340"/>
          <p:cNvSpPr>
            <a:spLocks/>
          </p:cNvSpPr>
          <p:nvPr/>
        </p:nvSpPr>
        <p:spPr bwMode="auto">
          <a:xfrm>
            <a:off x="6208713" y="1876425"/>
            <a:ext cx="4763" cy="17463"/>
          </a:xfrm>
          <a:custGeom>
            <a:avLst/>
            <a:gdLst>
              <a:gd name="T0" fmla="*/ 1 w 3"/>
              <a:gd name="T1" fmla="*/ 0 h 11"/>
              <a:gd name="T2" fmla="*/ 0 w 3"/>
              <a:gd name="T3" fmla="*/ 10 h 11"/>
              <a:gd name="T4" fmla="*/ 3 w 3"/>
              <a:gd name="T5" fmla="*/ 11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" h="11">
                <a:moveTo>
                  <a:pt x="1" y="0"/>
                </a:moveTo>
                <a:lnTo>
                  <a:pt x="0" y="10"/>
                </a:lnTo>
                <a:lnTo>
                  <a:pt x="3" y="11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3" name="Freeform 341"/>
          <p:cNvSpPr>
            <a:spLocks/>
          </p:cNvSpPr>
          <p:nvPr/>
        </p:nvSpPr>
        <p:spPr bwMode="auto">
          <a:xfrm>
            <a:off x="6213475" y="1892300"/>
            <a:ext cx="20638" cy="66675"/>
          </a:xfrm>
          <a:custGeom>
            <a:avLst/>
            <a:gdLst>
              <a:gd name="T0" fmla="*/ 0 w 13"/>
              <a:gd name="T1" fmla="*/ 1 h 42"/>
              <a:gd name="T2" fmla="*/ 2 w 13"/>
              <a:gd name="T3" fmla="*/ 3 h 42"/>
              <a:gd name="T4" fmla="*/ 9 w 13"/>
              <a:gd name="T5" fmla="*/ 0 h 42"/>
              <a:gd name="T6" fmla="*/ 10 w 13"/>
              <a:gd name="T7" fmla="*/ 1 h 42"/>
              <a:gd name="T8" fmla="*/ 13 w 13"/>
              <a:gd name="T9" fmla="*/ 5 h 42"/>
              <a:gd name="T10" fmla="*/ 12 w 13"/>
              <a:gd name="T11" fmla="*/ 8 h 42"/>
              <a:gd name="T12" fmla="*/ 1 w 13"/>
              <a:gd name="T13" fmla="*/ 31 h 42"/>
              <a:gd name="T14" fmla="*/ 1 w 13"/>
              <a:gd name="T15" fmla="*/ 42 h 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3" h="42">
                <a:moveTo>
                  <a:pt x="0" y="1"/>
                </a:moveTo>
                <a:lnTo>
                  <a:pt x="2" y="3"/>
                </a:lnTo>
                <a:lnTo>
                  <a:pt x="9" y="0"/>
                </a:lnTo>
                <a:lnTo>
                  <a:pt x="10" y="1"/>
                </a:lnTo>
                <a:lnTo>
                  <a:pt x="13" y="5"/>
                </a:lnTo>
                <a:lnTo>
                  <a:pt x="12" y="8"/>
                </a:lnTo>
                <a:lnTo>
                  <a:pt x="1" y="31"/>
                </a:lnTo>
                <a:lnTo>
                  <a:pt x="1" y="42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4" name="Freeform 342"/>
          <p:cNvSpPr>
            <a:spLocks/>
          </p:cNvSpPr>
          <p:nvPr/>
        </p:nvSpPr>
        <p:spPr bwMode="auto">
          <a:xfrm>
            <a:off x="6215063" y="1935163"/>
            <a:ext cx="82550" cy="26988"/>
          </a:xfrm>
          <a:custGeom>
            <a:avLst/>
            <a:gdLst>
              <a:gd name="T0" fmla="*/ 0 w 52"/>
              <a:gd name="T1" fmla="*/ 17 h 17"/>
              <a:gd name="T2" fmla="*/ 0 w 52"/>
              <a:gd name="T3" fmla="*/ 15 h 17"/>
              <a:gd name="T4" fmla="*/ 12 w 52"/>
              <a:gd name="T5" fmla="*/ 17 h 17"/>
              <a:gd name="T6" fmla="*/ 52 w 52"/>
              <a:gd name="T7" fmla="*/ 0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2" h="17">
                <a:moveTo>
                  <a:pt x="0" y="17"/>
                </a:moveTo>
                <a:lnTo>
                  <a:pt x="0" y="15"/>
                </a:lnTo>
                <a:lnTo>
                  <a:pt x="12" y="17"/>
                </a:lnTo>
                <a:lnTo>
                  <a:pt x="52" y="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5" name="Freeform 343"/>
          <p:cNvSpPr>
            <a:spLocks/>
          </p:cNvSpPr>
          <p:nvPr/>
        </p:nvSpPr>
        <p:spPr bwMode="auto">
          <a:xfrm>
            <a:off x="3792538" y="534988"/>
            <a:ext cx="4610100" cy="5803900"/>
          </a:xfrm>
          <a:custGeom>
            <a:avLst/>
            <a:gdLst>
              <a:gd name="T0" fmla="*/ 778 w 2904"/>
              <a:gd name="T1" fmla="*/ 3421 h 3656"/>
              <a:gd name="T2" fmla="*/ 733 w 2904"/>
              <a:gd name="T3" fmla="*/ 3432 h 3656"/>
              <a:gd name="T4" fmla="*/ 643 w 2904"/>
              <a:gd name="T5" fmla="*/ 3504 h 3656"/>
              <a:gd name="T6" fmla="*/ 572 w 2904"/>
              <a:gd name="T7" fmla="*/ 3570 h 3656"/>
              <a:gd name="T8" fmla="*/ 518 w 2904"/>
              <a:gd name="T9" fmla="*/ 3611 h 3656"/>
              <a:gd name="T10" fmla="*/ 438 w 2904"/>
              <a:gd name="T11" fmla="*/ 3642 h 3656"/>
              <a:gd name="T12" fmla="*/ 377 w 2904"/>
              <a:gd name="T13" fmla="*/ 3656 h 3656"/>
              <a:gd name="T14" fmla="*/ 287 w 2904"/>
              <a:gd name="T15" fmla="*/ 3638 h 3656"/>
              <a:gd name="T16" fmla="*/ 215 w 2904"/>
              <a:gd name="T17" fmla="*/ 3594 h 3656"/>
              <a:gd name="T18" fmla="*/ 174 w 2904"/>
              <a:gd name="T19" fmla="*/ 3548 h 3656"/>
              <a:gd name="T20" fmla="*/ 102 w 2904"/>
              <a:gd name="T21" fmla="*/ 3459 h 3656"/>
              <a:gd name="T22" fmla="*/ 75 w 2904"/>
              <a:gd name="T23" fmla="*/ 3405 h 3656"/>
              <a:gd name="T24" fmla="*/ 64 w 2904"/>
              <a:gd name="T25" fmla="*/ 3346 h 3656"/>
              <a:gd name="T26" fmla="*/ 49 w 2904"/>
              <a:gd name="T27" fmla="*/ 3281 h 3656"/>
              <a:gd name="T28" fmla="*/ 6 w 2904"/>
              <a:gd name="T29" fmla="*/ 3234 h 3656"/>
              <a:gd name="T30" fmla="*/ 6 w 2904"/>
              <a:gd name="T31" fmla="*/ 3176 h 3656"/>
              <a:gd name="T32" fmla="*/ 45 w 2904"/>
              <a:gd name="T33" fmla="*/ 3101 h 3656"/>
              <a:gd name="T34" fmla="*/ 47 w 2904"/>
              <a:gd name="T35" fmla="*/ 3048 h 3656"/>
              <a:gd name="T36" fmla="*/ 47 w 2904"/>
              <a:gd name="T37" fmla="*/ 2964 h 3656"/>
              <a:gd name="T38" fmla="*/ 42 w 2904"/>
              <a:gd name="T39" fmla="*/ 2891 h 3656"/>
              <a:gd name="T40" fmla="*/ 34 w 2904"/>
              <a:gd name="T41" fmla="*/ 2813 h 3656"/>
              <a:gd name="T42" fmla="*/ 28 w 2904"/>
              <a:gd name="T43" fmla="*/ 2719 h 3656"/>
              <a:gd name="T44" fmla="*/ 57 w 2904"/>
              <a:gd name="T45" fmla="*/ 2596 h 3656"/>
              <a:gd name="T46" fmla="*/ 88 w 2904"/>
              <a:gd name="T47" fmla="*/ 2519 h 3656"/>
              <a:gd name="T48" fmla="*/ 175 w 2904"/>
              <a:gd name="T49" fmla="*/ 2392 h 3656"/>
              <a:gd name="T50" fmla="*/ 240 w 2904"/>
              <a:gd name="T51" fmla="*/ 2334 h 3656"/>
              <a:gd name="T52" fmla="*/ 327 w 2904"/>
              <a:gd name="T53" fmla="*/ 2265 h 3656"/>
              <a:gd name="T54" fmla="*/ 409 w 2904"/>
              <a:gd name="T55" fmla="*/ 2219 h 3656"/>
              <a:gd name="T56" fmla="*/ 455 w 2904"/>
              <a:gd name="T57" fmla="*/ 2190 h 3656"/>
              <a:gd name="T58" fmla="*/ 549 w 2904"/>
              <a:gd name="T59" fmla="*/ 2089 h 3656"/>
              <a:gd name="T60" fmla="*/ 712 w 2904"/>
              <a:gd name="T61" fmla="*/ 1944 h 3656"/>
              <a:gd name="T62" fmla="*/ 853 w 2904"/>
              <a:gd name="T63" fmla="*/ 1814 h 3656"/>
              <a:gd name="T64" fmla="*/ 921 w 2904"/>
              <a:gd name="T65" fmla="*/ 1684 h 3656"/>
              <a:gd name="T66" fmla="*/ 967 w 2904"/>
              <a:gd name="T67" fmla="*/ 1593 h 3656"/>
              <a:gd name="T68" fmla="*/ 1067 w 2904"/>
              <a:gd name="T69" fmla="*/ 1339 h 3656"/>
              <a:gd name="T70" fmla="*/ 1049 w 2904"/>
              <a:gd name="T71" fmla="*/ 1149 h 3656"/>
              <a:gd name="T72" fmla="*/ 1071 w 2904"/>
              <a:gd name="T73" fmla="*/ 1088 h 3656"/>
              <a:gd name="T74" fmla="*/ 1154 w 2904"/>
              <a:gd name="T75" fmla="*/ 990 h 3656"/>
              <a:gd name="T76" fmla="*/ 1188 w 2904"/>
              <a:gd name="T77" fmla="*/ 930 h 3656"/>
              <a:gd name="T78" fmla="*/ 1252 w 2904"/>
              <a:gd name="T79" fmla="*/ 875 h 3656"/>
              <a:gd name="T80" fmla="*/ 1300 w 2904"/>
              <a:gd name="T81" fmla="*/ 803 h 3656"/>
              <a:gd name="T82" fmla="*/ 1362 w 2904"/>
              <a:gd name="T83" fmla="*/ 716 h 3656"/>
              <a:gd name="T84" fmla="*/ 1439 w 2904"/>
              <a:gd name="T85" fmla="*/ 639 h 3656"/>
              <a:gd name="T86" fmla="*/ 1570 w 2904"/>
              <a:gd name="T87" fmla="*/ 560 h 3656"/>
              <a:gd name="T88" fmla="*/ 1646 w 2904"/>
              <a:gd name="T89" fmla="*/ 468 h 3656"/>
              <a:gd name="T90" fmla="*/ 1709 w 2904"/>
              <a:gd name="T91" fmla="*/ 368 h 3656"/>
              <a:gd name="T92" fmla="*/ 1905 w 2904"/>
              <a:gd name="T93" fmla="*/ 260 h 3656"/>
              <a:gd name="T94" fmla="*/ 2055 w 2904"/>
              <a:gd name="T95" fmla="*/ 169 h 3656"/>
              <a:gd name="T96" fmla="*/ 2169 w 2904"/>
              <a:gd name="T97" fmla="*/ 72 h 3656"/>
              <a:gd name="T98" fmla="*/ 2319 w 2904"/>
              <a:gd name="T99" fmla="*/ 23 h 3656"/>
              <a:gd name="T100" fmla="*/ 2519 w 2904"/>
              <a:gd name="T101" fmla="*/ 1 h 3656"/>
              <a:gd name="T102" fmla="*/ 2631 w 2904"/>
              <a:gd name="T103" fmla="*/ 29 h 3656"/>
              <a:gd name="T104" fmla="*/ 2773 w 2904"/>
              <a:gd name="T105" fmla="*/ 74 h 3656"/>
              <a:gd name="T106" fmla="*/ 2890 w 2904"/>
              <a:gd name="T107" fmla="*/ 139 h 3656"/>
              <a:gd name="T108" fmla="*/ 2901 w 2904"/>
              <a:gd name="T109" fmla="*/ 202 h 36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2904" h="3656">
                <a:moveTo>
                  <a:pt x="819" y="3428"/>
                </a:moveTo>
                <a:lnTo>
                  <a:pt x="816" y="3427"/>
                </a:lnTo>
                <a:lnTo>
                  <a:pt x="787" y="3423"/>
                </a:lnTo>
                <a:lnTo>
                  <a:pt x="786" y="3423"/>
                </a:lnTo>
                <a:lnTo>
                  <a:pt x="778" y="3421"/>
                </a:lnTo>
                <a:lnTo>
                  <a:pt x="757" y="3424"/>
                </a:lnTo>
                <a:lnTo>
                  <a:pt x="746" y="3427"/>
                </a:lnTo>
                <a:lnTo>
                  <a:pt x="738" y="3431"/>
                </a:lnTo>
                <a:lnTo>
                  <a:pt x="736" y="3431"/>
                </a:lnTo>
                <a:lnTo>
                  <a:pt x="733" y="3432"/>
                </a:lnTo>
                <a:lnTo>
                  <a:pt x="712" y="3442"/>
                </a:lnTo>
                <a:lnTo>
                  <a:pt x="707" y="3444"/>
                </a:lnTo>
                <a:lnTo>
                  <a:pt x="688" y="3459"/>
                </a:lnTo>
                <a:lnTo>
                  <a:pt x="669" y="3479"/>
                </a:lnTo>
                <a:lnTo>
                  <a:pt x="643" y="3504"/>
                </a:lnTo>
                <a:lnTo>
                  <a:pt x="642" y="3506"/>
                </a:lnTo>
                <a:lnTo>
                  <a:pt x="633" y="3513"/>
                </a:lnTo>
                <a:lnTo>
                  <a:pt x="598" y="3545"/>
                </a:lnTo>
                <a:lnTo>
                  <a:pt x="579" y="3564"/>
                </a:lnTo>
                <a:lnTo>
                  <a:pt x="572" y="3570"/>
                </a:lnTo>
                <a:lnTo>
                  <a:pt x="564" y="3575"/>
                </a:lnTo>
                <a:lnTo>
                  <a:pt x="550" y="3586"/>
                </a:lnTo>
                <a:lnTo>
                  <a:pt x="538" y="3596"/>
                </a:lnTo>
                <a:lnTo>
                  <a:pt x="530" y="3603"/>
                </a:lnTo>
                <a:lnTo>
                  <a:pt x="518" y="3611"/>
                </a:lnTo>
                <a:lnTo>
                  <a:pt x="505" y="3620"/>
                </a:lnTo>
                <a:lnTo>
                  <a:pt x="492" y="3626"/>
                </a:lnTo>
                <a:lnTo>
                  <a:pt x="482" y="3630"/>
                </a:lnTo>
                <a:lnTo>
                  <a:pt x="451" y="3639"/>
                </a:lnTo>
                <a:lnTo>
                  <a:pt x="438" y="3642"/>
                </a:lnTo>
                <a:lnTo>
                  <a:pt x="421" y="3648"/>
                </a:lnTo>
                <a:lnTo>
                  <a:pt x="414" y="3650"/>
                </a:lnTo>
                <a:lnTo>
                  <a:pt x="403" y="3653"/>
                </a:lnTo>
                <a:lnTo>
                  <a:pt x="392" y="3656"/>
                </a:lnTo>
                <a:lnTo>
                  <a:pt x="377" y="3656"/>
                </a:lnTo>
                <a:lnTo>
                  <a:pt x="359" y="3653"/>
                </a:lnTo>
                <a:lnTo>
                  <a:pt x="331" y="3649"/>
                </a:lnTo>
                <a:lnTo>
                  <a:pt x="319" y="3648"/>
                </a:lnTo>
                <a:lnTo>
                  <a:pt x="309" y="3645"/>
                </a:lnTo>
                <a:lnTo>
                  <a:pt x="287" y="3638"/>
                </a:lnTo>
                <a:lnTo>
                  <a:pt x="264" y="3626"/>
                </a:lnTo>
                <a:lnTo>
                  <a:pt x="235" y="3609"/>
                </a:lnTo>
                <a:lnTo>
                  <a:pt x="226" y="3605"/>
                </a:lnTo>
                <a:lnTo>
                  <a:pt x="226" y="3605"/>
                </a:lnTo>
                <a:lnTo>
                  <a:pt x="215" y="3594"/>
                </a:lnTo>
                <a:lnTo>
                  <a:pt x="200" y="3578"/>
                </a:lnTo>
                <a:lnTo>
                  <a:pt x="186" y="3563"/>
                </a:lnTo>
                <a:lnTo>
                  <a:pt x="185" y="3560"/>
                </a:lnTo>
                <a:lnTo>
                  <a:pt x="175" y="3551"/>
                </a:lnTo>
                <a:lnTo>
                  <a:pt x="174" y="3548"/>
                </a:lnTo>
                <a:lnTo>
                  <a:pt x="171" y="3544"/>
                </a:lnTo>
                <a:lnTo>
                  <a:pt x="151" y="3521"/>
                </a:lnTo>
                <a:lnTo>
                  <a:pt x="118" y="3483"/>
                </a:lnTo>
                <a:lnTo>
                  <a:pt x="107" y="3468"/>
                </a:lnTo>
                <a:lnTo>
                  <a:pt x="102" y="3459"/>
                </a:lnTo>
                <a:lnTo>
                  <a:pt x="94" y="3447"/>
                </a:lnTo>
                <a:lnTo>
                  <a:pt x="88" y="3436"/>
                </a:lnTo>
                <a:lnTo>
                  <a:pt x="81" y="3419"/>
                </a:lnTo>
                <a:lnTo>
                  <a:pt x="77" y="3410"/>
                </a:lnTo>
                <a:lnTo>
                  <a:pt x="75" y="3405"/>
                </a:lnTo>
                <a:lnTo>
                  <a:pt x="71" y="3390"/>
                </a:lnTo>
                <a:lnTo>
                  <a:pt x="69" y="3384"/>
                </a:lnTo>
                <a:lnTo>
                  <a:pt x="69" y="3383"/>
                </a:lnTo>
                <a:lnTo>
                  <a:pt x="68" y="3378"/>
                </a:lnTo>
                <a:lnTo>
                  <a:pt x="64" y="3346"/>
                </a:lnTo>
                <a:lnTo>
                  <a:pt x="62" y="3341"/>
                </a:lnTo>
                <a:lnTo>
                  <a:pt x="62" y="3331"/>
                </a:lnTo>
                <a:lnTo>
                  <a:pt x="61" y="3304"/>
                </a:lnTo>
                <a:lnTo>
                  <a:pt x="56" y="3293"/>
                </a:lnTo>
                <a:lnTo>
                  <a:pt x="49" y="3281"/>
                </a:lnTo>
                <a:lnTo>
                  <a:pt x="36" y="3267"/>
                </a:lnTo>
                <a:lnTo>
                  <a:pt x="27" y="3258"/>
                </a:lnTo>
                <a:lnTo>
                  <a:pt x="13" y="3243"/>
                </a:lnTo>
                <a:lnTo>
                  <a:pt x="12" y="3243"/>
                </a:lnTo>
                <a:lnTo>
                  <a:pt x="6" y="3234"/>
                </a:lnTo>
                <a:lnTo>
                  <a:pt x="2" y="3224"/>
                </a:lnTo>
                <a:lnTo>
                  <a:pt x="0" y="3213"/>
                </a:lnTo>
                <a:lnTo>
                  <a:pt x="0" y="3200"/>
                </a:lnTo>
                <a:lnTo>
                  <a:pt x="1" y="3188"/>
                </a:lnTo>
                <a:lnTo>
                  <a:pt x="6" y="3176"/>
                </a:lnTo>
                <a:lnTo>
                  <a:pt x="17" y="3155"/>
                </a:lnTo>
                <a:lnTo>
                  <a:pt x="26" y="3140"/>
                </a:lnTo>
                <a:lnTo>
                  <a:pt x="31" y="3127"/>
                </a:lnTo>
                <a:lnTo>
                  <a:pt x="31" y="3125"/>
                </a:lnTo>
                <a:lnTo>
                  <a:pt x="45" y="3101"/>
                </a:lnTo>
                <a:lnTo>
                  <a:pt x="46" y="3095"/>
                </a:lnTo>
                <a:lnTo>
                  <a:pt x="46" y="3086"/>
                </a:lnTo>
                <a:lnTo>
                  <a:pt x="46" y="3075"/>
                </a:lnTo>
                <a:lnTo>
                  <a:pt x="47" y="3067"/>
                </a:lnTo>
                <a:lnTo>
                  <a:pt x="47" y="3048"/>
                </a:lnTo>
                <a:lnTo>
                  <a:pt x="47" y="3034"/>
                </a:lnTo>
                <a:lnTo>
                  <a:pt x="47" y="2997"/>
                </a:lnTo>
                <a:lnTo>
                  <a:pt x="47" y="2990"/>
                </a:lnTo>
                <a:lnTo>
                  <a:pt x="47" y="2984"/>
                </a:lnTo>
                <a:lnTo>
                  <a:pt x="47" y="2964"/>
                </a:lnTo>
                <a:lnTo>
                  <a:pt x="47" y="2948"/>
                </a:lnTo>
                <a:lnTo>
                  <a:pt x="46" y="2926"/>
                </a:lnTo>
                <a:lnTo>
                  <a:pt x="43" y="2903"/>
                </a:lnTo>
                <a:lnTo>
                  <a:pt x="43" y="2899"/>
                </a:lnTo>
                <a:lnTo>
                  <a:pt x="42" y="2891"/>
                </a:lnTo>
                <a:lnTo>
                  <a:pt x="42" y="2889"/>
                </a:lnTo>
                <a:lnTo>
                  <a:pt x="41" y="2872"/>
                </a:lnTo>
                <a:lnTo>
                  <a:pt x="38" y="2854"/>
                </a:lnTo>
                <a:lnTo>
                  <a:pt x="35" y="2823"/>
                </a:lnTo>
                <a:lnTo>
                  <a:pt x="34" y="2813"/>
                </a:lnTo>
                <a:lnTo>
                  <a:pt x="31" y="2789"/>
                </a:lnTo>
                <a:lnTo>
                  <a:pt x="31" y="2783"/>
                </a:lnTo>
                <a:lnTo>
                  <a:pt x="30" y="2765"/>
                </a:lnTo>
                <a:lnTo>
                  <a:pt x="27" y="2737"/>
                </a:lnTo>
                <a:lnTo>
                  <a:pt x="28" y="2719"/>
                </a:lnTo>
                <a:lnTo>
                  <a:pt x="34" y="2696"/>
                </a:lnTo>
                <a:lnTo>
                  <a:pt x="38" y="2678"/>
                </a:lnTo>
                <a:lnTo>
                  <a:pt x="45" y="2645"/>
                </a:lnTo>
                <a:lnTo>
                  <a:pt x="54" y="2610"/>
                </a:lnTo>
                <a:lnTo>
                  <a:pt x="57" y="2596"/>
                </a:lnTo>
                <a:lnTo>
                  <a:pt x="57" y="2595"/>
                </a:lnTo>
                <a:lnTo>
                  <a:pt x="64" y="2559"/>
                </a:lnTo>
                <a:lnTo>
                  <a:pt x="68" y="2551"/>
                </a:lnTo>
                <a:lnTo>
                  <a:pt x="79" y="2535"/>
                </a:lnTo>
                <a:lnTo>
                  <a:pt x="88" y="2519"/>
                </a:lnTo>
                <a:lnTo>
                  <a:pt x="116" y="2474"/>
                </a:lnTo>
                <a:lnTo>
                  <a:pt x="133" y="2445"/>
                </a:lnTo>
                <a:lnTo>
                  <a:pt x="139" y="2437"/>
                </a:lnTo>
                <a:lnTo>
                  <a:pt x="156" y="2412"/>
                </a:lnTo>
                <a:lnTo>
                  <a:pt x="175" y="2392"/>
                </a:lnTo>
                <a:lnTo>
                  <a:pt x="177" y="2390"/>
                </a:lnTo>
                <a:lnTo>
                  <a:pt x="188" y="2377"/>
                </a:lnTo>
                <a:lnTo>
                  <a:pt x="195" y="2370"/>
                </a:lnTo>
                <a:lnTo>
                  <a:pt x="235" y="2337"/>
                </a:lnTo>
                <a:lnTo>
                  <a:pt x="240" y="2334"/>
                </a:lnTo>
                <a:lnTo>
                  <a:pt x="252" y="2325"/>
                </a:lnTo>
                <a:lnTo>
                  <a:pt x="275" y="2306"/>
                </a:lnTo>
                <a:lnTo>
                  <a:pt x="293" y="2292"/>
                </a:lnTo>
                <a:lnTo>
                  <a:pt x="295" y="2291"/>
                </a:lnTo>
                <a:lnTo>
                  <a:pt x="327" y="2265"/>
                </a:lnTo>
                <a:lnTo>
                  <a:pt x="340" y="2257"/>
                </a:lnTo>
                <a:lnTo>
                  <a:pt x="351" y="2251"/>
                </a:lnTo>
                <a:lnTo>
                  <a:pt x="359" y="2244"/>
                </a:lnTo>
                <a:lnTo>
                  <a:pt x="388" y="2231"/>
                </a:lnTo>
                <a:lnTo>
                  <a:pt x="409" y="2219"/>
                </a:lnTo>
                <a:lnTo>
                  <a:pt x="422" y="2210"/>
                </a:lnTo>
                <a:lnTo>
                  <a:pt x="425" y="2209"/>
                </a:lnTo>
                <a:lnTo>
                  <a:pt x="448" y="2197"/>
                </a:lnTo>
                <a:lnTo>
                  <a:pt x="453" y="2194"/>
                </a:lnTo>
                <a:lnTo>
                  <a:pt x="455" y="2190"/>
                </a:lnTo>
                <a:lnTo>
                  <a:pt x="463" y="2182"/>
                </a:lnTo>
                <a:lnTo>
                  <a:pt x="471" y="2174"/>
                </a:lnTo>
                <a:lnTo>
                  <a:pt x="490" y="2153"/>
                </a:lnTo>
                <a:lnTo>
                  <a:pt x="524" y="2116"/>
                </a:lnTo>
                <a:lnTo>
                  <a:pt x="549" y="2089"/>
                </a:lnTo>
                <a:lnTo>
                  <a:pt x="564" y="2070"/>
                </a:lnTo>
                <a:lnTo>
                  <a:pt x="625" y="2004"/>
                </a:lnTo>
                <a:lnTo>
                  <a:pt x="657" y="1981"/>
                </a:lnTo>
                <a:lnTo>
                  <a:pt x="691" y="1959"/>
                </a:lnTo>
                <a:lnTo>
                  <a:pt x="712" y="1944"/>
                </a:lnTo>
                <a:lnTo>
                  <a:pt x="730" y="1932"/>
                </a:lnTo>
                <a:lnTo>
                  <a:pt x="779" y="1886"/>
                </a:lnTo>
                <a:lnTo>
                  <a:pt x="826" y="1841"/>
                </a:lnTo>
                <a:lnTo>
                  <a:pt x="838" y="1829"/>
                </a:lnTo>
                <a:lnTo>
                  <a:pt x="853" y="1814"/>
                </a:lnTo>
                <a:lnTo>
                  <a:pt x="861" y="1807"/>
                </a:lnTo>
                <a:lnTo>
                  <a:pt x="875" y="1777"/>
                </a:lnTo>
                <a:lnTo>
                  <a:pt x="881" y="1760"/>
                </a:lnTo>
                <a:lnTo>
                  <a:pt x="911" y="1706"/>
                </a:lnTo>
                <a:lnTo>
                  <a:pt x="921" y="1684"/>
                </a:lnTo>
                <a:lnTo>
                  <a:pt x="939" y="1653"/>
                </a:lnTo>
                <a:lnTo>
                  <a:pt x="943" y="1643"/>
                </a:lnTo>
                <a:lnTo>
                  <a:pt x="945" y="1635"/>
                </a:lnTo>
                <a:lnTo>
                  <a:pt x="950" y="1627"/>
                </a:lnTo>
                <a:lnTo>
                  <a:pt x="967" y="1593"/>
                </a:lnTo>
                <a:lnTo>
                  <a:pt x="988" y="1522"/>
                </a:lnTo>
                <a:lnTo>
                  <a:pt x="1005" y="1466"/>
                </a:lnTo>
                <a:lnTo>
                  <a:pt x="1033" y="1411"/>
                </a:lnTo>
                <a:lnTo>
                  <a:pt x="1064" y="1342"/>
                </a:lnTo>
                <a:lnTo>
                  <a:pt x="1067" y="1339"/>
                </a:lnTo>
                <a:lnTo>
                  <a:pt x="1072" y="1329"/>
                </a:lnTo>
                <a:lnTo>
                  <a:pt x="1097" y="1305"/>
                </a:lnTo>
                <a:lnTo>
                  <a:pt x="1079" y="1250"/>
                </a:lnTo>
                <a:lnTo>
                  <a:pt x="1052" y="1163"/>
                </a:lnTo>
                <a:lnTo>
                  <a:pt x="1049" y="1149"/>
                </a:lnTo>
                <a:lnTo>
                  <a:pt x="1048" y="1137"/>
                </a:lnTo>
                <a:lnTo>
                  <a:pt x="1050" y="1128"/>
                </a:lnTo>
                <a:lnTo>
                  <a:pt x="1056" y="1111"/>
                </a:lnTo>
                <a:lnTo>
                  <a:pt x="1063" y="1098"/>
                </a:lnTo>
                <a:lnTo>
                  <a:pt x="1071" y="1088"/>
                </a:lnTo>
                <a:lnTo>
                  <a:pt x="1094" y="1069"/>
                </a:lnTo>
                <a:lnTo>
                  <a:pt x="1123" y="1050"/>
                </a:lnTo>
                <a:lnTo>
                  <a:pt x="1138" y="1039"/>
                </a:lnTo>
                <a:lnTo>
                  <a:pt x="1142" y="1027"/>
                </a:lnTo>
                <a:lnTo>
                  <a:pt x="1154" y="990"/>
                </a:lnTo>
                <a:lnTo>
                  <a:pt x="1168" y="968"/>
                </a:lnTo>
                <a:lnTo>
                  <a:pt x="1170" y="963"/>
                </a:lnTo>
                <a:lnTo>
                  <a:pt x="1174" y="953"/>
                </a:lnTo>
                <a:lnTo>
                  <a:pt x="1187" y="931"/>
                </a:lnTo>
                <a:lnTo>
                  <a:pt x="1188" y="930"/>
                </a:lnTo>
                <a:lnTo>
                  <a:pt x="1198" y="919"/>
                </a:lnTo>
                <a:lnTo>
                  <a:pt x="1208" y="905"/>
                </a:lnTo>
                <a:lnTo>
                  <a:pt x="1230" y="890"/>
                </a:lnTo>
                <a:lnTo>
                  <a:pt x="1232" y="890"/>
                </a:lnTo>
                <a:lnTo>
                  <a:pt x="1252" y="875"/>
                </a:lnTo>
                <a:lnTo>
                  <a:pt x="1256" y="874"/>
                </a:lnTo>
                <a:lnTo>
                  <a:pt x="1263" y="862"/>
                </a:lnTo>
                <a:lnTo>
                  <a:pt x="1268" y="854"/>
                </a:lnTo>
                <a:lnTo>
                  <a:pt x="1278" y="836"/>
                </a:lnTo>
                <a:lnTo>
                  <a:pt x="1300" y="803"/>
                </a:lnTo>
                <a:lnTo>
                  <a:pt x="1304" y="795"/>
                </a:lnTo>
                <a:lnTo>
                  <a:pt x="1313" y="773"/>
                </a:lnTo>
                <a:lnTo>
                  <a:pt x="1324" y="759"/>
                </a:lnTo>
                <a:lnTo>
                  <a:pt x="1347" y="732"/>
                </a:lnTo>
                <a:lnTo>
                  <a:pt x="1362" y="716"/>
                </a:lnTo>
                <a:lnTo>
                  <a:pt x="1367" y="712"/>
                </a:lnTo>
                <a:lnTo>
                  <a:pt x="1388" y="684"/>
                </a:lnTo>
                <a:lnTo>
                  <a:pt x="1405" y="667"/>
                </a:lnTo>
                <a:lnTo>
                  <a:pt x="1426" y="650"/>
                </a:lnTo>
                <a:lnTo>
                  <a:pt x="1439" y="639"/>
                </a:lnTo>
                <a:lnTo>
                  <a:pt x="1451" y="630"/>
                </a:lnTo>
                <a:lnTo>
                  <a:pt x="1496" y="597"/>
                </a:lnTo>
                <a:lnTo>
                  <a:pt x="1499" y="596"/>
                </a:lnTo>
                <a:lnTo>
                  <a:pt x="1541" y="574"/>
                </a:lnTo>
                <a:lnTo>
                  <a:pt x="1570" y="560"/>
                </a:lnTo>
                <a:lnTo>
                  <a:pt x="1591" y="547"/>
                </a:lnTo>
                <a:lnTo>
                  <a:pt x="1601" y="541"/>
                </a:lnTo>
                <a:lnTo>
                  <a:pt x="1613" y="532"/>
                </a:lnTo>
                <a:lnTo>
                  <a:pt x="1623" y="515"/>
                </a:lnTo>
                <a:lnTo>
                  <a:pt x="1646" y="468"/>
                </a:lnTo>
                <a:lnTo>
                  <a:pt x="1662" y="443"/>
                </a:lnTo>
                <a:lnTo>
                  <a:pt x="1664" y="440"/>
                </a:lnTo>
                <a:lnTo>
                  <a:pt x="1677" y="417"/>
                </a:lnTo>
                <a:lnTo>
                  <a:pt x="1698" y="387"/>
                </a:lnTo>
                <a:lnTo>
                  <a:pt x="1709" y="368"/>
                </a:lnTo>
                <a:lnTo>
                  <a:pt x="1718" y="359"/>
                </a:lnTo>
                <a:lnTo>
                  <a:pt x="1764" y="330"/>
                </a:lnTo>
                <a:lnTo>
                  <a:pt x="1812" y="305"/>
                </a:lnTo>
                <a:lnTo>
                  <a:pt x="1854" y="285"/>
                </a:lnTo>
                <a:lnTo>
                  <a:pt x="1905" y="260"/>
                </a:lnTo>
                <a:lnTo>
                  <a:pt x="1962" y="232"/>
                </a:lnTo>
                <a:lnTo>
                  <a:pt x="2007" y="210"/>
                </a:lnTo>
                <a:lnTo>
                  <a:pt x="2025" y="195"/>
                </a:lnTo>
                <a:lnTo>
                  <a:pt x="2051" y="172"/>
                </a:lnTo>
                <a:lnTo>
                  <a:pt x="2055" y="169"/>
                </a:lnTo>
                <a:lnTo>
                  <a:pt x="2097" y="132"/>
                </a:lnTo>
                <a:lnTo>
                  <a:pt x="2128" y="105"/>
                </a:lnTo>
                <a:lnTo>
                  <a:pt x="2138" y="98"/>
                </a:lnTo>
                <a:lnTo>
                  <a:pt x="2161" y="78"/>
                </a:lnTo>
                <a:lnTo>
                  <a:pt x="2169" y="72"/>
                </a:lnTo>
                <a:lnTo>
                  <a:pt x="2187" y="67"/>
                </a:lnTo>
                <a:lnTo>
                  <a:pt x="2217" y="60"/>
                </a:lnTo>
                <a:lnTo>
                  <a:pt x="2240" y="54"/>
                </a:lnTo>
                <a:lnTo>
                  <a:pt x="2263" y="45"/>
                </a:lnTo>
                <a:lnTo>
                  <a:pt x="2319" y="23"/>
                </a:lnTo>
                <a:lnTo>
                  <a:pt x="2349" y="18"/>
                </a:lnTo>
                <a:lnTo>
                  <a:pt x="2410" y="11"/>
                </a:lnTo>
                <a:lnTo>
                  <a:pt x="2442" y="7"/>
                </a:lnTo>
                <a:lnTo>
                  <a:pt x="2503" y="1"/>
                </a:lnTo>
                <a:lnTo>
                  <a:pt x="2519" y="1"/>
                </a:lnTo>
                <a:lnTo>
                  <a:pt x="2521" y="1"/>
                </a:lnTo>
                <a:lnTo>
                  <a:pt x="2551" y="0"/>
                </a:lnTo>
                <a:lnTo>
                  <a:pt x="2563" y="1"/>
                </a:lnTo>
                <a:lnTo>
                  <a:pt x="2613" y="22"/>
                </a:lnTo>
                <a:lnTo>
                  <a:pt x="2631" y="29"/>
                </a:lnTo>
                <a:lnTo>
                  <a:pt x="2671" y="45"/>
                </a:lnTo>
                <a:lnTo>
                  <a:pt x="2714" y="57"/>
                </a:lnTo>
                <a:lnTo>
                  <a:pt x="2717" y="57"/>
                </a:lnTo>
                <a:lnTo>
                  <a:pt x="2755" y="68"/>
                </a:lnTo>
                <a:lnTo>
                  <a:pt x="2773" y="74"/>
                </a:lnTo>
                <a:lnTo>
                  <a:pt x="2827" y="104"/>
                </a:lnTo>
                <a:lnTo>
                  <a:pt x="2837" y="106"/>
                </a:lnTo>
                <a:lnTo>
                  <a:pt x="2874" y="127"/>
                </a:lnTo>
                <a:lnTo>
                  <a:pt x="2883" y="134"/>
                </a:lnTo>
                <a:lnTo>
                  <a:pt x="2890" y="139"/>
                </a:lnTo>
                <a:lnTo>
                  <a:pt x="2896" y="147"/>
                </a:lnTo>
                <a:lnTo>
                  <a:pt x="2900" y="157"/>
                </a:lnTo>
                <a:lnTo>
                  <a:pt x="2902" y="168"/>
                </a:lnTo>
                <a:lnTo>
                  <a:pt x="2904" y="170"/>
                </a:lnTo>
                <a:lnTo>
                  <a:pt x="2901" y="202"/>
                </a:lnTo>
                <a:lnTo>
                  <a:pt x="2904" y="228"/>
                </a:lnTo>
              </a:path>
            </a:pathLst>
          </a:custGeom>
          <a:noFill/>
          <a:ln w="6350" cap="rnd">
            <a:solidFill>
              <a:srgbClr val="D1D3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6" name="Freeform 344"/>
          <p:cNvSpPr>
            <a:spLocks/>
          </p:cNvSpPr>
          <p:nvPr/>
        </p:nvSpPr>
        <p:spPr bwMode="auto">
          <a:xfrm>
            <a:off x="5092700" y="1428750"/>
            <a:ext cx="2579688" cy="4548188"/>
          </a:xfrm>
          <a:custGeom>
            <a:avLst/>
            <a:gdLst>
              <a:gd name="T0" fmla="*/ 117 w 1625"/>
              <a:gd name="T1" fmla="*/ 2797 h 2865"/>
              <a:gd name="T2" fmla="*/ 129 w 1625"/>
              <a:gd name="T3" fmla="*/ 2842 h 2865"/>
              <a:gd name="T4" fmla="*/ 144 w 1625"/>
              <a:gd name="T5" fmla="*/ 2834 h 2865"/>
              <a:gd name="T6" fmla="*/ 159 w 1625"/>
              <a:gd name="T7" fmla="*/ 2800 h 2865"/>
              <a:gd name="T8" fmla="*/ 167 w 1625"/>
              <a:gd name="T9" fmla="*/ 2767 h 2865"/>
              <a:gd name="T10" fmla="*/ 175 w 1625"/>
              <a:gd name="T11" fmla="*/ 2719 h 2865"/>
              <a:gd name="T12" fmla="*/ 162 w 1625"/>
              <a:gd name="T13" fmla="*/ 2652 h 2865"/>
              <a:gd name="T14" fmla="*/ 189 w 1625"/>
              <a:gd name="T15" fmla="*/ 2631 h 2865"/>
              <a:gd name="T16" fmla="*/ 195 w 1625"/>
              <a:gd name="T17" fmla="*/ 2602 h 2865"/>
              <a:gd name="T18" fmla="*/ 193 w 1625"/>
              <a:gd name="T19" fmla="*/ 2581 h 2865"/>
              <a:gd name="T20" fmla="*/ 231 w 1625"/>
              <a:gd name="T21" fmla="*/ 2575 h 2865"/>
              <a:gd name="T22" fmla="*/ 276 w 1625"/>
              <a:gd name="T23" fmla="*/ 2523 h 2865"/>
              <a:gd name="T24" fmla="*/ 287 w 1625"/>
              <a:gd name="T25" fmla="*/ 2453 h 2865"/>
              <a:gd name="T26" fmla="*/ 279 w 1625"/>
              <a:gd name="T27" fmla="*/ 2373 h 2865"/>
              <a:gd name="T28" fmla="*/ 257 w 1625"/>
              <a:gd name="T29" fmla="*/ 2305 h 2865"/>
              <a:gd name="T30" fmla="*/ 297 w 1625"/>
              <a:gd name="T31" fmla="*/ 2273 h 2865"/>
              <a:gd name="T32" fmla="*/ 328 w 1625"/>
              <a:gd name="T33" fmla="*/ 2223 h 2865"/>
              <a:gd name="T34" fmla="*/ 305 w 1625"/>
              <a:gd name="T35" fmla="*/ 2145 h 2865"/>
              <a:gd name="T36" fmla="*/ 252 w 1625"/>
              <a:gd name="T37" fmla="*/ 2099 h 2865"/>
              <a:gd name="T38" fmla="*/ 259 w 1625"/>
              <a:gd name="T39" fmla="*/ 2021 h 2865"/>
              <a:gd name="T40" fmla="*/ 270 w 1625"/>
              <a:gd name="T41" fmla="*/ 1941 h 2865"/>
              <a:gd name="T42" fmla="*/ 250 w 1625"/>
              <a:gd name="T43" fmla="*/ 1845 h 2865"/>
              <a:gd name="T44" fmla="*/ 265 w 1625"/>
              <a:gd name="T45" fmla="*/ 1739 h 2865"/>
              <a:gd name="T46" fmla="*/ 257 w 1625"/>
              <a:gd name="T47" fmla="*/ 1665 h 2865"/>
              <a:gd name="T48" fmla="*/ 289 w 1625"/>
              <a:gd name="T49" fmla="*/ 1576 h 2865"/>
              <a:gd name="T50" fmla="*/ 343 w 1625"/>
              <a:gd name="T51" fmla="*/ 1493 h 2865"/>
              <a:gd name="T52" fmla="*/ 451 w 1625"/>
              <a:gd name="T53" fmla="*/ 1481 h 2865"/>
              <a:gd name="T54" fmla="*/ 504 w 1625"/>
              <a:gd name="T55" fmla="*/ 1454 h 2865"/>
              <a:gd name="T56" fmla="*/ 479 w 1625"/>
              <a:gd name="T57" fmla="*/ 1361 h 2865"/>
              <a:gd name="T58" fmla="*/ 490 w 1625"/>
              <a:gd name="T59" fmla="*/ 1268 h 2865"/>
              <a:gd name="T60" fmla="*/ 537 w 1625"/>
              <a:gd name="T61" fmla="*/ 1166 h 2865"/>
              <a:gd name="T62" fmla="*/ 554 w 1625"/>
              <a:gd name="T63" fmla="*/ 1058 h 2865"/>
              <a:gd name="T64" fmla="*/ 557 w 1625"/>
              <a:gd name="T65" fmla="*/ 960 h 2865"/>
              <a:gd name="T66" fmla="*/ 643 w 1625"/>
              <a:gd name="T67" fmla="*/ 901 h 2865"/>
              <a:gd name="T68" fmla="*/ 674 w 1625"/>
              <a:gd name="T69" fmla="*/ 802 h 2865"/>
              <a:gd name="T70" fmla="*/ 730 w 1625"/>
              <a:gd name="T71" fmla="*/ 704 h 2865"/>
              <a:gd name="T72" fmla="*/ 729 w 1625"/>
              <a:gd name="T73" fmla="*/ 607 h 2865"/>
              <a:gd name="T74" fmla="*/ 768 w 1625"/>
              <a:gd name="T75" fmla="*/ 503 h 2865"/>
              <a:gd name="T76" fmla="*/ 821 w 1625"/>
              <a:gd name="T77" fmla="*/ 419 h 2865"/>
              <a:gd name="T78" fmla="*/ 900 w 1625"/>
              <a:gd name="T79" fmla="*/ 419 h 2865"/>
              <a:gd name="T80" fmla="*/ 913 w 1625"/>
              <a:gd name="T81" fmla="*/ 346 h 2865"/>
              <a:gd name="T82" fmla="*/ 936 w 1625"/>
              <a:gd name="T83" fmla="*/ 271 h 2865"/>
              <a:gd name="T84" fmla="*/ 1039 w 1625"/>
              <a:gd name="T85" fmla="*/ 304 h 2865"/>
              <a:gd name="T86" fmla="*/ 1113 w 1625"/>
              <a:gd name="T87" fmla="*/ 284 h 2865"/>
              <a:gd name="T88" fmla="*/ 1116 w 1625"/>
              <a:gd name="T89" fmla="*/ 195 h 2865"/>
              <a:gd name="T90" fmla="*/ 1124 w 1625"/>
              <a:gd name="T91" fmla="*/ 131 h 2865"/>
              <a:gd name="T92" fmla="*/ 1163 w 1625"/>
              <a:gd name="T93" fmla="*/ 124 h 2865"/>
              <a:gd name="T94" fmla="*/ 1193 w 1625"/>
              <a:gd name="T95" fmla="*/ 57 h 2865"/>
              <a:gd name="T96" fmla="*/ 1262 w 1625"/>
              <a:gd name="T97" fmla="*/ 108 h 2865"/>
              <a:gd name="T98" fmla="*/ 1309 w 1625"/>
              <a:gd name="T99" fmla="*/ 180 h 2865"/>
              <a:gd name="T100" fmla="*/ 1347 w 1625"/>
              <a:gd name="T101" fmla="*/ 202 h 2865"/>
              <a:gd name="T102" fmla="*/ 1405 w 1625"/>
              <a:gd name="T103" fmla="*/ 206 h 2865"/>
              <a:gd name="T104" fmla="*/ 1448 w 1625"/>
              <a:gd name="T105" fmla="*/ 157 h 2865"/>
              <a:gd name="T106" fmla="*/ 1515 w 1625"/>
              <a:gd name="T107" fmla="*/ 180 h 2865"/>
              <a:gd name="T108" fmla="*/ 1563 w 1625"/>
              <a:gd name="T109" fmla="*/ 207 h 2865"/>
              <a:gd name="T110" fmla="*/ 1575 w 1625"/>
              <a:gd name="T111" fmla="*/ 191 h 2865"/>
              <a:gd name="T112" fmla="*/ 1575 w 1625"/>
              <a:gd name="T113" fmla="*/ 157 h 2865"/>
              <a:gd name="T114" fmla="*/ 1615 w 1625"/>
              <a:gd name="T115" fmla="*/ 113 h 2865"/>
              <a:gd name="T116" fmla="*/ 1621 w 1625"/>
              <a:gd name="T117" fmla="*/ 68 h 2865"/>
              <a:gd name="T118" fmla="*/ 1609 w 1625"/>
              <a:gd name="T119" fmla="*/ 8 h 28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625" h="2865">
                <a:moveTo>
                  <a:pt x="0" y="2865"/>
                </a:moveTo>
                <a:lnTo>
                  <a:pt x="8" y="2830"/>
                </a:lnTo>
                <a:lnTo>
                  <a:pt x="47" y="2819"/>
                </a:lnTo>
                <a:lnTo>
                  <a:pt x="57" y="2816"/>
                </a:lnTo>
                <a:lnTo>
                  <a:pt x="68" y="2812"/>
                </a:lnTo>
                <a:lnTo>
                  <a:pt x="72" y="2808"/>
                </a:lnTo>
                <a:lnTo>
                  <a:pt x="76" y="2802"/>
                </a:lnTo>
                <a:lnTo>
                  <a:pt x="81" y="2785"/>
                </a:lnTo>
                <a:lnTo>
                  <a:pt x="92" y="2783"/>
                </a:lnTo>
                <a:lnTo>
                  <a:pt x="95" y="2782"/>
                </a:lnTo>
                <a:lnTo>
                  <a:pt x="98" y="2782"/>
                </a:lnTo>
                <a:lnTo>
                  <a:pt x="101" y="2782"/>
                </a:lnTo>
                <a:lnTo>
                  <a:pt x="102" y="2779"/>
                </a:lnTo>
                <a:lnTo>
                  <a:pt x="107" y="2778"/>
                </a:lnTo>
                <a:lnTo>
                  <a:pt x="111" y="2782"/>
                </a:lnTo>
                <a:lnTo>
                  <a:pt x="114" y="2787"/>
                </a:lnTo>
                <a:lnTo>
                  <a:pt x="117" y="2797"/>
                </a:lnTo>
                <a:lnTo>
                  <a:pt x="120" y="2801"/>
                </a:lnTo>
                <a:lnTo>
                  <a:pt x="121" y="2805"/>
                </a:lnTo>
                <a:lnTo>
                  <a:pt x="124" y="2812"/>
                </a:lnTo>
                <a:lnTo>
                  <a:pt x="122" y="2812"/>
                </a:lnTo>
                <a:lnTo>
                  <a:pt x="122" y="2813"/>
                </a:lnTo>
                <a:lnTo>
                  <a:pt x="122" y="2815"/>
                </a:lnTo>
                <a:lnTo>
                  <a:pt x="122" y="2816"/>
                </a:lnTo>
                <a:lnTo>
                  <a:pt x="122" y="2820"/>
                </a:lnTo>
                <a:lnTo>
                  <a:pt x="122" y="2823"/>
                </a:lnTo>
                <a:lnTo>
                  <a:pt x="122" y="2824"/>
                </a:lnTo>
                <a:lnTo>
                  <a:pt x="122" y="2826"/>
                </a:lnTo>
                <a:lnTo>
                  <a:pt x="121" y="2831"/>
                </a:lnTo>
                <a:lnTo>
                  <a:pt x="121" y="2838"/>
                </a:lnTo>
                <a:lnTo>
                  <a:pt x="125" y="2838"/>
                </a:lnTo>
                <a:lnTo>
                  <a:pt x="126" y="2838"/>
                </a:lnTo>
                <a:lnTo>
                  <a:pt x="128" y="2841"/>
                </a:lnTo>
                <a:lnTo>
                  <a:pt x="129" y="2842"/>
                </a:lnTo>
                <a:lnTo>
                  <a:pt x="131" y="2842"/>
                </a:lnTo>
                <a:lnTo>
                  <a:pt x="131" y="2841"/>
                </a:lnTo>
                <a:lnTo>
                  <a:pt x="132" y="2839"/>
                </a:lnTo>
                <a:lnTo>
                  <a:pt x="132" y="2838"/>
                </a:lnTo>
                <a:lnTo>
                  <a:pt x="133" y="2836"/>
                </a:lnTo>
                <a:lnTo>
                  <a:pt x="135" y="2836"/>
                </a:lnTo>
                <a:lnTo>
                  <a:pt x="136" y="2839"/>
                </a:lnTo>
                <a:lnTo>
                  <a:pt x="137" y="2836"/>
                </a:lnTo>
                <a:lnTo>
                  <a:pt x="137" y="2838"/>
                </a:lnTo>
                <a:lnTo>
                  <a:pt x="139" y="2838"/>
                </a:lnTo>
                <a:lnTo>
                  <a:pt x="139" y="2839"/>
                </a:lnTo>
                <a:lnTo>
                  <a:pt x="139" y="2838"/>
                </a:lnTo>
                <a:lnTo>
                  <a:pt x="140" y="2836"/>
                </a:lnTo>
                <a:lnTo>
                  <a:pt x="141" y="2836"/>
                </a:lnTo>
                <a:lnTo>
                  <a:pt x="143" y="2835"/>
                </a:lnTo>
                <a:lnTo>
                  <a:pt x="144" y="2835"/>
                </a:lnTo>
                <a:lnTo>
                  <a:pt x="144" y="2834"/>
                </a:lnTo>
                <a:lnTo>
                  <a:pt x="148" y="2835"/>
                </a:lnTo>
                <a:lnTo>
                  <a:pt x="148" y="2828"/>
                </a:lnTo>
                <a:lnTo>
                  <a:pt x="150" y="2827"/>
                </a:lnTo>
                <a:lnTo>
                  <a:pt x="151" y="2827"/>
                </a:lnTo>
                <a:lnTo>
                  <a:pt x="151" y="2826"/>
                </a:lnTo>
                <a:lnTo>
                  <a:pt x="152" y="2823"/>
                </a:lnTo>
                <a:lnTo>
                  <a:pt x="154" y="2821"/>
                </a:lnTo>
                <a:lnTo>
                  <a:pt x="154" y="2816"/>
                </a:lnTo>
                <a:lnTo>
                  <a:pt x="155" y="2816"/>
                </a:lnTo>
                <a:lnTo>
                  <a:pt x="154" y="2815"/>
                </a:lnTo>
                <a:lnTo>
                  <a:pt x="154" y="2813"/>
                </a:lnTo>
                <a:lnTo>
                  <a:pt x="155" y="2812"/>
                </a:lnTo>
                <a:lnTo>
                  <a:pt x="155" y="2811"/>
                </a:lnTo>
                <a:lnTo>
                  <a:pt x="156" y="2808"/>
                </a:lnTo>
                <a:lnTo>
                  <a:pt x="156" y="2806"/>
                </a:lnTo>
                <a:lnTo>
                  <a:pt x="158" y="2801"/>
                </a:lnTo>
                <a:lnTo>
                  <a:pt x="159" y="2800"/>
                </a:lnTo>
                <a:lnTo>
                  <a:pt x="160" y="2797"/>
                </a:lnTo>
                <a:lnTo>
                  <a:pt x="162" y="2793"/>
                </a:lnTo>
                <a:lnTo>
                  <a:pt x="163" y="2791"/>
                </a:lnTo>
                <a:lnTo>
                  <a:pt x="166" y="2787"/>
                </a:lnTo>
                <a:lnTo>
                  <a:pt x="166" y="2786"/>
                </a:lnTo>
                <a:lnTo>
                  <a:pt x="167" y="2783"/>
                </a:lnTo>
                <a:lnTo>
                  <a:pt x="166" y="2783"/>
                </a:lnTo>
                <a:lnTo>
                  <a:pt x="166" y="2781"/>
                </a:lnTo>
                <a:lnTo>
                  <a:pt x="165" y="2781"/>
                </a:lnTo>
                <a:lnTo>
                  <a:pt x="166" y="2779"/>
                </a:lnTo>
                <a:lnTo>
                  <a:pt x="166" y="2778"/>
                </a:lnTo>
                <a:lnTo>
                  <a:pt x="167" y="2775"/>
                </a:lnTo>
                <a:lnTo>
                  <a:pt x="167" y="2774"/>
                </a:lnTo>
                <a:lnTo>
                  <a:pt x="167" y="2772"/>
                </a:lnTo>
                <a:lnTo>
                  <a:pt x="167" y="2770"/>
                </a:lnTo>
                <a:lnTo>
                  <a:pt x="167" y="2768"/>
                </a:lnTo>
                <a:lnTo>
                  <a:pt x="167" y="2767"/>
                </a:lnTo>
                <a:lnTo>
                  <a:pt x="167" y="2766"/>
                </a:lnTo>
                <a:lnTo>
                  <a:pt x="167" y="2764"/>
                </a:lnTo>
                <a:lnTo>
                  <a:pt x="169" y="2760"/>
                </a:lnTo>
                <a:lnTo>
                  <a:pt x="169" y="2759"/>
                </a:lnTo>
                <a:lnTo>
                  <a:pt x="169" y="2757"/>
                </a:lnTo>
                <a:lnTo>
                  <a:pt x="169" y="2755"/>
                </a:lnTo>
                <a:lnTo>
                  <a:pt x="171" y="2751"/>
                </a:lnTo>
                <a:lnTo>
                  <a:pt x="173" y="2751"/>
                </a:lnTo>
                <a:lnTo>
                  <a:pt x="173" y="2751"/>
                </a:lnTo>
                <a:lnTo>
                  <a:pt x="175" y="2749"/>
                </a:lnTo>
                <a:lnTo>
                  <a:pt x="175" y="2748"/>
                </a:lnTo>
                <a:lnTo>
                  <a:pt x="175" y="2741"/>
                </a:lnTo>
                <a:lnTo>
                  <a:pt x="175" y="2731"/>
                </a:lnTo>
                <a:lnTo>
                  <a:pt x="175" y="2730"/>
                </a:lnTo>
                <a:lnTo>
                  <a:pt x="175" y="2729"/>
                </a:lnTo>
                <a:lnTo>
                  <a:pt x="175" y="2722"/>
                </a:lnTo>
                <a:lnTo>
                  <a:pt x="175" y="2719"/>
                </a:lnTo>
                <a:lnTo>
                  <a:pt x="174" y="2718"/>
                </a:lnTo>
                <a:lnTo>
                  <a:pt x="171" y="2712"/>
                </a:lnTo>
                <a:lnTo>
                  <a:pt x="173" y="2712"/>
                </a:lnTo>
                <a:lnTo>
                  <a:pt x="171" y="2708"/>
                </a:lnTo>
                <a:lnTo>
                  <a:pt x="170" y="2706"/>
                </a:lnTo>
                <a:lnTo>
                  <a:pt x="170" y="2701"/>
                </a:lnTo>
                <a:lnTo>
                  <a:pt x="169" y="2697"/>
                </a:lnTo>
                <a:lnTo>
                  <a:pt x="169" y="2689"/>
                </a:lnTo>
                <a:lnTo>
                  <a:pt x="169" y="2684"/>
                </a:lnTo>
                <a:lnTo>
                  <a:pt x="167" y="2681"/>
                </a:lnTo>
                <a:lnTo>
                  <a:pt x="167" y="2680"/>
                </a:lnTo>
                <a:lnTo>
                  <a:pt x="166" y="2676"/>
                </a:lnTo>
                <a:lnTo>
                  <a:pt x="163" y="2667"/>
                </a:lnTo>
                <a:lnTo>
                  <a:pt x="162" y="2661"/>
                </a:lnTo>
                <a:lnTo>
                  <a:pt x="162" y="2658"/>
                </a:lnTo>
                <a:lnTo>
                  <a:pt x="160" y="2654"/>
                </a:lnTo>
                <a:lnTo>
                  <a:pt x="162" y="2652"/>
                </a:lnTo>
                <a:lnTo>
                  <a:pt x="162" y="2650"/>
                </a:lnTo>
                <a:lnTo>
                  <a:pt x="163" y="2648"/>
                </a:lnTo>
                <a:lnTo>
                  <a:pt x="165" y="2646"/>
                </a:lnTo>
                <a:lnTo>
                  <a:pt x="166" y="2646"/>
                </a:lnTo>
                <a:lnTo>
                  <a:pt x="169" y="2644"/>
                </a:lnTo>
                <a:lnTo>
                  <a:pt x="171" y="2641"/>
                </a:lnTo>
                <a:lnTo>
                  <a:pt x="173" y="2641"/>
                </a:lnTo>
                <a:lnTo>
                  <a:pt x="174" y="2640"/>
                </a:lnTo>
                <a:lnTo>
                  <a:pt x="175" y="2640"/>
                </a:lnTo>
                <a:lnTo>
                  <a:pt x="178" y="2640"/>
                </a:lnTo>
                <a:lnTo>
                  <a:pt x="182" y="2640"/>
                </a:lnTo>
                <a:lnTo>
                  <a:pt x="184" y="2640"/>
                </a:lnTo>
                <a:lnTo>
                  <a:pt x="185" y="2640"/>
                </a:lnTo>
                <a:lnTo>
                  <a:pt x="186" y="2639"/>
                </a:lnTo>
                <a:lnTo>
                  <a:pt x="188" y="2636"/>
                </a:lnTo>
                <a:lnTo>
                  <a:pt x="188" y="2633"/>
                </a:lnTo>
                <a:lnTo>
                  <a:pt x="189" y="2631"/>
                </a:lnTo>
                <a:lnTo>
                  <a:pt x="190" y="2628"/>
                </a:lnTo>
                <a:lnTo>
                  <a:pt x="195" y="2628"/>
                </a:lnTo>
                <a:lnTo>
                  <a:pt x="196" y="2628"/>
                </a:lnTo>
                <a:lnTo>
                  <a:pt x="197" y="2626"/>
                </a:lnTo>
                <a:lnTo>
                  <a:pt x="196" y="2626"/>
                </a:lnTo>
                <a:lnTo>
                  <a:pt x="196" y="2625"/>
                </a:lnTo>
                <a:lnTo>
                  <a:pt x="196" y="2622"/>
                </a:lnTo>
                <a:lnTo>
                  <a:pt x="196" y="2620"/>
                </a:lnTo>
                <a:lnTo>
                  <a:pt x="196" y="2617"/>
                </a:lnTo>
                <a:lnTo>
                  <a:pt x="195" y="2614"/>
                </a:lnTo>
                <a:lnTo>
                  <a:pt x="195" y="2613"/>
                </a:lnTo>
                <a:lnTo>
                  <a:pt x="196" y="2611"/>
                </a:lnTo>
                <a:lnTo>
                  <a:pt x="196" y="2610"/>
                </a:lnTo>
                <a:lnTo>
                  <a:pt x="196" y="2607"/>
                </a:lnTo>
                <a:lnTo>
                  <a:pt x="195" y="2603"/>
                </a:lnTo>
                <a:lnTo>
                  <a:pt x="196" y="2602"/>
                </a:lnTo>
                <a:lnTo>
                  <a:pt x="195" y="2602"/>
                </a:lnTo>
                <a:lnTo>
                  <a:pt x="193" y="2599"/>
                </a:lnTo>
                <a:lnTo>
                  <a:pt x="193" y="2598"/>
                </a:lnTo>
                <a:lnTo>
                  <a:pt x="192" y="2596"/>
                </a:lnTo>
                <a:lnTo>
                  <a:pt x="192" y="2595"/>
                </a:lnTo>
                <a:lnTo>
                  <a:pt x="192" y="2592"/>
                </a:lnTo>
                <a:lnTo>
                  <a:pt x="190" y="2591"/>
                </a:lnTo>
                <a:lnTo>
                  <a:pt x="189" y="2591"/>
                </a:lnTo>
                <a:lnTo>
                  <a:pt x="188" y="2591"/>
                </a:lnTo>
                <a:lnTo>
                  <a:pt x="186" y="2591"/>
                </a:lnTo>
                <a:lnTo>
                  <a:pt x="186" y="2590"/>
                </a:lnTo>
                <a:lnTo>
                  <a:pt x="185" y="2588"/>
                </a:lnTo>
                <a:lnTo>
                  <a:pt x="189" y="2587"/>
                </a:lnTo>
                <a:lnTo>
                  <a:pt x="192" y="2586"/>
                </a:lnTo>
                <a:lnTo>
                  <a:pt x="192" y="2584"/>
                </a:lnTo>
                <a:lnTo>
                  <a:pt x="192" y="2583"/>
                </a:lnTo>
                <a:lnTo>
                  <a:pt x="192" y="2581"/>
                </a:lnTo>
                <a:lnTo>
                  <a:pt x="193" y="2581"/>
                </a:lnTo>
                <a:lnTo>
                  <a:pt x="195" y="2581"/>
                </a:lnTo>
                <a:lnTo>
                  <a:pt x="196" y="2580"/>
                </a:lnTo>
                <a:lnTo>
                  <a:pt x="196" y="2579"/>
                </a:lnTo>
                <a:lnTo>
                  <a:pt x="197" y="2577"/>
                </a:lnTo>
                <a:lnTo>
                  <a:pt x="199" y="2576"/>
                </a:lnTo>
                <a:lnTo>
                  <a:pt x="204" y="2573"/>
                </a:lnTo>
                <a:lnTo>
                  <a:pt x="205" y="2575"/>
                </a:lnTo>
                <a:lnTo>
                  <a:pt x="210" y="2576"/>
                </a:lnTo>
                <a:lnTo>
                  <a:pt x="211" y="2577"/>
                </a:lnTo>
                <a:lnTo>
                  <a:pt x="212" y="2577"/>
                </a:lnTo>
                <a:lnTo>
                  <a:pt x="214" y="2579"/>
                </a:lnTo>
                <a:lnTo>
                  <a:pt x="220" y="2577"/>
                </a:lnTo>
                <a:lnTo>
                  <a:pt x="225" y="2576"/>
                </a:lnTo>
                <a:lnTo>
                  <a:pt x="227" y="2579"/>
                </a:lnTo>
                <a:lnTo>
                  <a:pt x="229" y="2577"/>
                </a:lnTo>
                <a:lnTo>
                  <a:pt x="230" y="2577"/>
                </a:lnTo>
                <a:lnTo>
                  <a:pt x="231" y="2575"/>
                </a:lnTo>
                <a:lnTo>
                  <a:pt x="234" y="2572"/>
                </a:lnTo>
                <a:lnTo>
                  <a:pt x="238" y="2568"/>
                </a:lnTo>
                <a:lnTo>
                  <a:pt x="240" y="2566"/>
                </a:lnTo>
                <a:lnTo>
                  <a:pt x="245" y="2564"/>
                </a:lnTo>
                <a:lnTo>
                  <a:pt x="250" y="2560"/>
                </a:lnTo>
                <a:lnTo>
                  <a:pt x="253" y="2558"/>
                </a:lnTo>
                <a:lnTo>
                  <a:pt x="256" y="2554"/>
                </a:lnTo>
                <a:lnTo>
                  <a:pt x="257" y="2553"/>
                </a:lnTo>
                <a:lnTo>
                  <a:pt x="257" y="2550"/>
                </a:lnTo>
                <a:lnTo>
                  <a:pt x="260" y="2546"/>
                </a:lnTo>
                <a:lnTo>
                  <a:pt x="264" y="2543"/>
                </a:lnTo>
                <a:lnTo>
                  <a:pt x="268" y="2539"/>
                </a:lnTo>
                <a:lnTo>
                  <a:pt x="270" y="2536"/>
                </a:lnTo>
                <a:lnTo>
                  <a:pt x="272" y="2531"/>
                </a:lnTo>
                <a:lnTo>
                  <a:pt x="275" y="2524"/>
                </a:lnTo>
                <a:lnTo>
                  <a:pt x="275" y="2523"/>
                </a:lnTo>
                <a:lnTo>
                  <a:pt x="276" y="2523"/>
                </a:lnTo>
                <a:lnTo>
                  <a:pt x="276" y="2521"/>
                </a:lnTo>
                <a:lnTo>
                  <a:pt x="278" y="2515"/>
                </a:lnTo>
                <a:lnTo>
                  <a:pt x="279" y="2511"/>
                </a:lnTo>
                <a:lnTo>
                  <a:pt x="280" y="2506"/>
                </a:lnTo>
                <a:lnTo>
                  <a:pt x="282" y="2498"/>
                </a:lnTo>
                <a:lnTo>
                  <a:pt x="280" y="2490"/>
                </a:lnTo>
                <a:lnTo>
                  <a:pt x="279" y="2487"/>
                </a:lnTo>
                <a:lnTo>
                  <a:pt x="279" y="2483"/>
                </a:lnTo>
                <a:lnTo>
                  <a:pt x="278" y="2478"/>
                </a:lnTo>
                <a:lnTo>
                  <a:pt x="278" y="2476"/>
                </a:lnTo>
                <a:lnTo>
                  <a:pt x="278" y="2471"/>
                </a:lnTo>
                <a:lnTo>
                  <a:pt x="278" y="2468"/>
                </a:lnTo>
                <a:lnTo>
                  <a:pt x="278" y="2464"/>
                </a:lnTo>
                <a:lnTo>
                  <a:pt x="280" y="2461"/>
                </a:lnTo>
                <a:lnTo>
                  <a:pt x="283" y="2459"/>
                </a:lnTo>
                <a:lnTo>
                  <a:pt x="285" y="2457"/>
                </a:lnTo>
                <a:lnTo>
                  <a:pt x="287" y="2453"/>
                </a:lnTo>
                <a:lnTo>
                  <a:pt x="290" y="2449"/>
                </a:lnTo>
                <a:lnTo>
                  <a:pt x="291" y="2444"/>
                </a:lnTo>
                <a:lnTo>
                  <a:pt x="291" y="2437"/>
                </a:lnTo>
                <a:lnTo>
                  <a:pt x="293" y="2433"/>
                </a:lnTo>
                <a:lnTo>
                  <a:pt x="293" y="2426"/>
                </a:lnTo>
                <a:lnTo>
                  <a:pt x="293" y="2423"/>
                </a:lnTo>
                <a:lnTo>
                  <a:pt x="293" y="2421"/>
                </a:lnTo>
                <a:lnTo>
                  <a:pt x="293" y="2415"/>
                </a:lnTo>
                <a:lnTo>
                  <a:pt x="291" y="2411"/>
                </a:lnTo>
                <a:lnTo>
                  <a:pt x="290" y="2404"/>
                </a:lnTo>
                <a:lnTo>
                  <a:pt x="290" y="2401"/>
                </a:lnTo>
                <a:lnTo>
                  <a:pt x="287" y="2397"/>
                </a:lnTo>
                <a:lnTo>
                  <a:pt x="285" y="2395"/>
                </a:lnTo>
                <a:lnTo>
                  <a:pt x="283" y="2391"/>
                </a:lnTo>
                <a:lnTo>
                  <a:pt x="283" y="2385"/>
                </a:lnTo>
                <a:lnTo>
                  <a:pt x="283" y="2380"/>
                </a:lnTo>
                <a:lnTo>
                  <a:pt x="279" y="2373"/>
                </a:lnTo>
                <a:lnTo>
                  <a:pt x="276" y="2369"/>
                </a:lnTo>
                <a:lnTo>
                  <a:pt x="272" y="2362"/>
                </a:lnTo>
                <a:lnTo>
                  <a:pt x="270" y="2358"/>
                </a:lnTo>
                <a:lnTo>
                  <a:pt x="268" y="2356"/>
                </a:lnTo>
                <a:lnTo>
                  <a:pt x="268" y="2355"/>
                </a:lnTo>
                <a:lnTo>
                  <a:pt x="267" y="2350"/>
                </a:lnTo>
                <a:lnTo>
                  <a:pt x="265" y="2346"/>
                </a:lnTo>
                <a:lnTo>
                  <a:pt x="264" y="2340"/>
                </a:lnTo>
                <a:lnTo>
                  <a:pt x="263" y="2332"/>
                </a:lnTo>
                <a:lnTo>
                  <a:pt x="261" y="2326"/>
                </a:lnTo>
                <a:lnTo>
                  <a:pt x="261" y="2325"/>
                </a:lnTo>
                <a:lnTo>
                  <a:pt x="261" y="2324"/>
                </a:lnTo>
                <a:lnTo>
                  <a:pt x="261" y="2317"/>
                </a:lnTo>
                <a:lnTo>
                  <a:pt x="261" y="2314"/>
                </a:lnTo>
                <a:lnTo>
                  <a:pt x="260" y="2311"/>
                </a:lnTo>
                <a:lnTo>
                  <a:pt x="259" y="2309"/>
                </a:lnTo>
                <a:lnTo>
                  <a:pt x="257" y="2305"/>
                </a:lnTo>
                <a:lnTo>
                  <a:pt x="257" y="2299"/>
                </a:lnTo>
                <a:lnTo>
                  <a:pt x="255" y="2294"/>
                </a:lnTo>
                <a:lnTo>
                  <a:pt x="253" y="2290"/>
                </a:lnTo>
                <a:lnTo>
                  <a:pt x="250" y="2284"/>
                </a:lnTo>
                <a:lnTo>
                  <a:pt x="249" y="2280"/>
                </a:lnTo>
                <a:lnTo>
                  <a:pt x="252" y="2279"/>
                </a:lnTo>
                <a:lnTo>
                  <a:pt x="253" y="2279"/>
                </a:lnTo>
                <a:lnTo>
                  <a:pt x="257" y="2277"/>
                </a:lnTo>
                <a:lnTo>
                  <a:pt x="259" y="2277"/>
                </a:lnTo>
                <a:lnTo>
                  <a:pt x="264" y="2276"/>
                </a:lnTo>
                <a:lnTo>
                  <a:pt x="270" y="2275"/>
                </a:lnTo>
                <a:lnTo>
                  <a:pt x="270" y="2273"/>
                </a:lnTo>
                <a:lnTo>
                  <a:pt x="271" y="2273"/>
                </a:lnTo>
                <a:lnTo>
                  <a:pt x="278" y="2272"/>
                </a:lnTo>
                <a:lnTo>
                  <a:pt x="283" y="2272"/>
                </a:lnTo>
                <a:lnTo>
                  <a:pt x="290" y="2272"/>
                </a:lnTo>
                <a:lnTo>
                  <a:pt x="297" y="2273"/>
                </a:lnTo>
                <a:lnTo>
                  <a:pt x="298" y="2273"/>
                </a:lnTo>
                <a:lnTo>
                  <a:pt x="299" y="2273"/>
                </a:lnTo>
                <a:lnTo>
                  <a:pt x="305" y="2272"/>
                </a:lnTo>
                <a:lnTo>
                  <a:pt x="306" y="2272"/>
                </a:lnTo>
                <a:lnTo>
                  <a:pt x="306" y="2271"/>
                </a:lnTo>
                <a:lnTo>
                  <a:pt x="308" y="2271"/>
                </a:lnTo>
                <a:lnTo>
                  <a:pt x="309" y="2269"/>
                </a:lnTo>
                <a:lnTo>
                  <a:pt x="309" y="2265"/>
                </a:lnTo>
                <a:lnTo>
                  <a:pt x="310" y="2258"/>
                </a:lnTo>
                <a:lnTo>
                  <a:pt x="312" y="2254"/>
                </a:lnTo>
                <a:lnTo>
                  <a:pt x="313" y="2249"/>
                </a:lnTo>
                <a:lnTo>
                  <a:pt x="317" y="2243"/>
                </a:lnTo>
                <a:lnTo>
                  <a:pt x="319" y="2241"/>
                </a:lnTo>
                <a:lnTo>
                  <a:pt x="321" y="2238"/>
                </a:lnTo>
                <a:lnTo>
                  <a:pt x="323" y="2234"/>
                </a:lnTo>
                <a:lnTo>
                  <a:pt x="325" y="2228"/>
                </a:lnTo>
                <a:lnTo>
                  <a:pt x="328" y="2223"/>
                </a:lnTo>
                <a:lnTo>
                  <a:pt x="329" y="2219"/>
                </a:lnTo>
                <a:lnTo>
                  <a:pt x="329" y="2216"/>
                </a:lnTo>
                <a:lnTo>
                  <a:pt x="331" y="2211"/>
                </a:lnTo>
                <a:lnTo>
                  <a:pt x="332" y="2205"/>
                </a:lnTo>
                <a:lnTo>
                  <a:pt x="332" y="2202"/>
                </a:lnTo>
                <a:lnTo>
                  <a:pt x="334" y="2200"/>
                </a:lnTo>
                <a:lnTo>
                  <a:pt x="335" y="2193"/>
                </a:lnTo>
                <a:lnTo>
                  <a:pt x="331" y="2187"/>
                </a:lnTo>
                <a:lnTo>
                  <a:pt x="327" y="2179"/>
                </a:lnTo>
                <a:lnTo>
                  <a:pt x="323" y="2172"/>
                </a:lnTo>
                <a:lnTo>
                  <a:pt x="320" y="2168"/>
                </a:lnTo>
                <a:lnTo>
                  <a:pt x="319" y="2164"/>
                </a:lnTo>
                <a:lnTo>
                  <a:pt x="317" y="2164"/>
                </a:lnTo>
                <a:lnTo>
                  <a:pt x="313" y="2157"/>
                </a:lnTo>
                <a:lnTo>
                  <a:pt x="309" y="2152"/>
                </a:lnTo>
                <a:lnTo>
                  <a:pt x="306" y="2146"/>
                </a:lnTo>
                <a:lnTo>
                  <a:pt x="305" y="2145"/>
                </a:lnTo>
                <a:lnTo>
                  <a:pt x="302" y="2141"/>
                </a:lnTo>
                <a:lnTo>
                  <a:pt x="298" y="2134"/>
                </a:lnTo>
                <a:lnTo>
                  <a:pt x="293" y="2134"/>
                </a:lnTo>
                <a:lnTo>
                  <a:pt x="290" y="2134"/>
                </a:lnTo>
                <a:lnTo>
                  <a:pt x="287" y="2134"/>
                </a:lnTo>
                <a:lnTo>
                  <a:pt x="283" y="2134"/>
                </a:lnTo>
                <a:lnTo>
                  <a:pt x="280" y="2136"/>
                </a:lnTo>
                <a:lnTo>
                  <a:pt x="276" y="2130"/>
                </a:lnTo>
                <a:lnTo>
                  <a:pt x="276" y="2129"/>
                </a:lnTo>
                <a:lnTo>
                  <a:pt x="274" y="2126"/>
                </a:lnTo>
                <a:lnTo>
                  <a:pt x="271" y="2122"/>
                </a:lnTo>
                <a:lnTo>
                  <a:pt x="270" y="2122"/>
                </a:lnTo>
                <a:lnTo>
                  <a:pt x="267" y="2119"/>
                </a:lnTo>
                <a:lnTo>
                  <a:pt x="263" y="2115"/>
                </a:lnTo>
                <a:lnTo>
                  <a:pt x="259" y="2110"/>
                </a:lnTo>
                <a:lnTo>
                  <a:pt x="257" y="2106"/>
                </a:lnTo>
                <a:lnTo>
                  <a:pt x="252" y="2099"/>
                </a:lnTo>
                <a:lnTo>
                  <a:pt x="246" y="2092"/>
                </a:lnTo>
                <a:lnTo>
                  <a:pt x="248" y="2086"/>
                </a:lnTo>
                <a:lnTo>
                  <a:pt x="248" y="2084"/>
                </a:lnTo>
                <a:lnTo>
                  <a:pt x="249" y="2081"/>
                </a:lnTo>
                <a:lnTo>
                  <a:pt x="250" y="2071"/>
                </a:lnTo>
                <a:lnTo>
                  <a:pt x="252" y="2065"/>
                </a:lnTo>
                <a:lnTo>
                  <a:pt x="252" y="2062"/>
                </a:lnTo>
                <a:lnTo>
                  <a:pt x="253" y="2061"/>
                </a:lnTo>
                <a:lnTo>
                  <a:pt x="253" y="2058"/>
                </a:lnTo>
                <a:lnTo>
                  <a:pt x="255" y="2054"/>
                </a:lnTo>
                <a:lnTo>
                  <a:pt x="255" y="2051"/>
                </a:lnTo>
                <a:lnTo>
                  <a:pt x="256" y="2047"/>
                </a:lnTo>
                <a:lnTo>
                  <a:pt x="256" y="2043"/>
                </a:lnTo>
                <a:lnTo>
                  <a:pt x="257" y="2036"/>
                </a:lnTo>
                <a:lnTo>
                  <a:pt x="257" y="2032"/>
                </a:lnTo>
                <a:lnTo>
                  <a:pt x="259" y="2025"/>
                </a:lnTo>
                <a:lnTo>
                  <a:pt x="259" y="2021"/>
                </a:lnTo>
                <a:lnTo>
                  <a:pt x="259" y="2018"/>
                </a:lnTo>
                <a:lnTo>
                  <a:pt x="260" y="2014"/>
                </a:lnTo>
                <a:lnTo>
                  <a:pt x="261" y="2007"/>
                </a:lnTo>
                <a:lnTo>
                  <a:pt x="263" y="2002"/>
                </a:lnTo>
                <a:lnTo>
                  <a:pt x="263" y="1999"/>
                </a:lnTo>
                <a:lnTo>
                  <a:pt x="263" y="1996"/>
                </a:lnTo>
                <a:lnTo>
                  <a:pt x="265" y="1986"/>
                </a:lnTo>
                <a:lnTo>
                  <a:pt x="265" y="1983"/>
                </a:lnTo>
                <a:lnTo>
                  <a:pt x="267" y="1981"/>
                </a:lnTo>
                <a:lnTo>
                  <a:pt x="268" y="1975"/>
                </a:lnTo>
                <a:lnTo>
                  <a:pt x="268" y="1973"/>
                </a:lnTo>
                <a:lnTo>
                  <a:pt x="270" y="1966"/>
                </a:lnTo>
                <a:lnTo>
                  <a:pt x="270" y="1961"/>
                </a:lnTo>
                <a:lnTo>
                  <a:pt x="271" y="1957"/>
                </a:lnTo>
                <a:lnTo>
                  <a:pt x="272" y="1949"/>
                </a:lnTo>
                <a:lnTo>
                  <a:pt x="271" y="1945"/>
                </a:lnTo>
                <a:lnTo>
                  <a:pt x="270" y="1941"/>
                </a:lnTo>
                <a:lnTo>
                  <a:pt x="268" y="1934"/>
                </a:lnTo>
                <a:lnTo>
                  <a:pt x="267" y="1931"/>
                </a:lnTo>
                <a:lnTo>
                  <a:pt x="267" y="1928"/>
                </a:lnTo>
                <a:lnTo>
                  <a:pt x="264" y="1921"/>
                </a:lnTo>
                <a:lnTo>
                  <a:pt x="264" y="1919"/>
                </a:lnTo>
                <a:lnTo>
                  <a:pt x="261" y="1913"/>
                </a:lnTo>
                <a:lnTo>
                  <a:pt x="260" y="1904"/>
                </a:lnTo>
                <a:lnTo>
                  <a:pt x="257" y="1898"/>
                </a:lnTo>
                <a:lnTo>
                  <a:pt x="256" y="1889"/>
                </a:lnTo>
                <a:lnTo>
                  <a:pt x="252" y="1875"/>
                </a:lnTo>
                <a:lnTo>
                  <a:pt x="250" y="1868"/>
                </a:lnTo>
                <a:lnTo>
                  <a:pt x="248" y="1861"/>
                </a:lnTo>
                <a:lnTo>
                  <a:pt x="246" y="1856"/>
                </a:lnTo>
                <a:lnTo>
                  <a:pt x="248" y="1852"/>
                </a:lnTo>
                <a:lnTo>
                  <a:pt x="249" y="1849"/>
                </a:lnTo>
                <a:lnTo>
                  <a:pt x="249" y="1848"/>
                </a:lnTo>
                <a:lnTo>
                  <a:pt x="250" y="1845"/>
                </a:lnTo>
                <a:lnTo>
                  <a:pt x="252" y="1840"/>
                </a:lnTo>
                <a:lnTo>
                  <a:pt x="253" y="1837"/>
                </a:lnTo>
                <a:lnTo>
                  <a:pt x="255" y="1831"/>
                </a:lnTo>
                <a:lnTo>
                  <a:pt x="256" y="1830"/>
                </a:lnTo>
                <a:lnTo>
                  <a:pt x="257" y="1821"/>
                </a:lnTo>
                <a:lnTo>
                  <a:pt x="257" y="1807"/>
                </a:lnTo>
                <a:lnTo>
                  <a:pt x="256" y="1799"/>
                </a:lnTo>
                <a:lnTo>
                  <a:pt x="255" y="1796"/>
                </a:lnTo>
                <a:lnTo>
                  <a:pt x="255" y="1791"/>
                </a:lnTo>
                <a:lnTo>
                  <a:pt x="253" y="1780"/>
                </a:lnTo>
                <a:lnTo>
                  <a:pt x="256" y="1776"/>
                </a:lnTo>
                <a:lnTo>
                  <a:pt x="260" y="1769"/>
                </a:lnTo>
                <a:lnTo>
                  <a:pt x="261" y="1767"/>
                </a:lnTo>
                <a:lnTo>
                  <a:pt x="264" y="1763"/>
                </a:lnTo>
                <a:lnTo>
                  <a:pt x="271" y="1754"/>
                </a:lnTo>
                <a:lnTo>
                  <a:pt x="268" y="1748"/>
                </a:lnTo>
                <a:lnTo>
                  <a:pt x="265" y="1739"/>
                </a:lnTo>
                <a:lnTo>
                  <a:pt x="263" y="1732"/>
                </a:lnTo>
                <a:lnTo>
                  <a:pt x="261" y="1728"/>
                </a:lnTo>
                <a:lnTo>
                  <a:pt x="260" y="1725"/>
                </a:lnTo>
                <a:lnTo>
                  <a:pt x="257" y="1720"/>
                </a:lnTo>
                <a:lnTo>
                  <a:pt x="257" y="1717"/>
                </a:lnTo>
                <a:lnTo>
                  <a:pt x="256" y="1710"/>
                </a:lnTo>
                <a:lnTo>
                  <a:pt x="253" y="1705"/>
                </a:lnTo>
                <a:lnTo>
                  <a:pt x="253" y="1702"/>
                </a:lnTo>
                <a:lnTo>
                  <a:pt x="252" y="1702"/>
                </a:lnTo>
                <a:lnTo>
                  <a:pt x="250" y="1696"/>
                </a:lnTo>
                <a:lnTo>
                  <a:pt x="248" y="1688"/>
                </a:lnTo>
                <a:lnTo>
                  <a:pt x="245" y="1681"/>
                </a:lnTo>
                <a:lnTo>
                  <a:pt x="250" y="1672"/>
                </a:lnTo>
                <a:lnTo>
                  <a:pt x="253" y="1669"/>
                </a:lnTo>
                <a:lnTo>
                  <a:pt x="253" y="1669"/>
                </a:lnTo>
                <a:lnTo>
                  <a:pt x="256" y="1665"/>
                </a:lnTo>
                <a:lnTo>
                  <a:pt x="257" y="1665"/>
                </a:lnTo>
                <a:lnTo>
                  <a:pt x="257" y="1664"/>
                </a:lnTo>
                <a:lnTo>
                  <a:pt x="257" y="1662"/>
                </a:lnTo>
                <a:lnTo>
                  <a:pt x="259" y="1660"/>
                </a:lnTo>
                <a:lnTo>
                  <a:pt x="260" y="1656"/>
                </a:lnTo>
                <a:lnTo>
                  <a:pt x="265" y="1645"/>
                </a:lnTo>
                <a:lnTo>
                  <a:pt x="271" y="1636"/>
                </a:lnTo>
                <a:lnTo>
                  <a:pt x="274" y="1632"/>
                </a:lnTo>
                <a:lnTo>
                  <a:pt x="276" y="1628"/>
                </a:lnTo>
                <a:lnTo>
                  <a:pt x="274" y="1617"/>
                </a:lnTo>
                <a:lnTo>
                  <a:pt x="272" y="1612"/>
                </a:lnTo>
                <a:lnTo>
                  <a:pt x="271" y="1601"/>
                </a:lnTo>
                <a:lnTo>
                  <a:pt x="270" y="1597"/>
                </a:lnTo>
                <a:lnTo>
                  <a:pt x="272" y="1594"/>
                </a:lnTo>
                <a:lnTo>
                  <a:pt x="275" y="1591"/>
                </a:lnTo>
                <a:lnTo>
                  <a:pt x="279" y="1587"/>
                </a:lnTo>
                <a:lnTo>
                  <a:pt x="283" y="1582"/>
                </a:lnTo>
                <a:lnTo>
                  <a:pt x="289" y="1576"/>
                </a:lnTo>
                <a:lnTo>
                  <a:pt x="290" y="1571"/>
                </a:lnTo>
                <a:lnTo>
                  <a:pt x="291" y="1566"/>
                </a:lnTo>
                <a:lnTo>
                  <a:pt x="294" y="1563"/>
                </a:lnTo>
                <a:lnTo>
                  <a:pt x="298" y="1556"/>
                </a:lnTo>
                <a:lnTo>
                  <a:pt x="301" y="1552"/>
                </a:lnTo>
                <a:lnTo>
                  <a:pt x="304" y="1549"/>
                </a:lnTo>
                <a:lnTo>
                  <a:pt x="306" y="1545"/>
                </a:lnTo>
                <a:lnTo>
                  <a:pt x="312" y="1538"/>
                </a:lnTo>
                <a:lnTo>
                  <a:pt x="313" y="1536"/>
                </a:lnTo>
                <a:lnTo>
                  <a:pt x="316" y="1531"/>
                </a:lnTo>
                <a:lnTo>
                  <a:pt x="319" y="1527"/>
                </a:lnTo>
                <a:lnTo>
                  <a:pt x="323" y="1519"/>
                </a:lnTo>
                <a:lnTo>
                  <a:pt x="327" y="1512"/>
                </a:lnTo>
                <a:lnTo>
                  <a:pt x="332" y="1506"/>
                </a:lnTo>
                <a:lnTo>
                  <a:pt x="335" y="1501"/>
                </a:lnTo>
                <a:lnTo>
                  <a:pt x="336" y="1499"/>
                </a:lnTo>
                <a:lnTo>
                  <a:pt x="343" y="1493"/>
                </a:lnTo>
                <a:lnTo>
                  <a:pt x="346" y="1492"/>
                </a:lnTo>
                <a:lnTo>
                  <a:pt x="355" y="1485"/>
                </a:lnTo>
                <a:lnTo>
                  <a:pt x="358" y="1481"/>
                </a:lnTo>
                <a:lnTo>
                  <a:pt x="365" y="1477"/>
                </a:lnTo>
                <a:lnTo>
                  <a:pt x="368" y="1476"/>
                </a:lnTo>
                <a:lnTo>
                  <a:pt x="373" y="1474"/>
                </a:lnTo>
                <a:lnTo>
                  <a:pt x="384" y="1473"/>
                </a:lnTo>
                <a:lnTo>
                  <a:pt x="385" y="1473"/>
                </a:lnTo>
                <a:lnTo>
                  <a:pt x="391" y="1471"/>
                </a:lnTo>
                <a:lnTo>
                  <a:pt x="392" y="1470"/>
                </a:lnTo>
                <a:lnTo>
                  <a:pt x="398" y="1469"/>
                </a:lnTo>
                <a:lnTo>
                  <a:pt x="409" y="1471"/>
                </a:lnTo>
                <a:lnTo>
                  <a:pt x="418" y="1473"/>
                </a:lnTo>
                <a:lnTo>
                  <a:pt x="425" y="1474"/>
                </a:lnTo>
                <a:lnTo>
                  <a:pt x="436" y="1477"/>
                </a:lnTo>
                <a:lnTo>
                  <a:pt x="447" y="1480"/>
                </a:lnTo>
                <a:lnTo>
                  <a:pt x="451" y="1481"/>
                </a:lnTo>
                <a:lnTo>
                  <a:pt x="455" y="1482"/>
                </a:lnTo>
                <a:lnTo>
                  <a:pt x="456" y="1482"/>
                </a:lnTo>
                <a:lnTo>
                  <a:pt x="467" y="1486"/>
                </a:lnTo>
                <a:lnTo>
                  <a:pt x="470" y="1488"/>
                </a:lnTo>
                <a:lnTo>
                  <a:pt x="471" y="1488"/>
                </a:lnTo>
                <a:lnTo>
                  <a:pt x="477" y="1491"/>
                </a:lnTo>
                <a:lnTo>
                  <a:pt x="481" y="1491"/>
                </a:lnTo>
                <a:lnTo>
                  <a:pt x="481" y="1492"/>
                </a:lnTo>
                <a:lnTo>
                  <a:pt x="486" y="1493"/>
                </a:lnTo>
                <a:lnTo>
                  <a:pt x="488" y="1488"/>
                </a:lnTo>
                <a:lnTo>
                  <a:pt x="490" y="1482"/>
                </a:lnTo>
                <a:lnTo>
                  <a:pt x="493" y="1478"/>
                </a:lnTo>
                <a:lnTo>
                  <a:pt x="496" y="1471"/>
                </a:lnTo>
                <a:lnTo>
                  <a:pt x="498" y="1467"/>
                </a:lnTo>
                <a:lnTo>
                  <a:pt x="501" y="1461"/>
                </a:lnTo>
                <a:lnTo>
                  <a:pt x="503" y="1456"/>
                </a:lnTo>
                <a:lnTo>
                  <a:pt x="504" y="1454"/>
                </a:lnTo>
                <a:lnTo>
                  <a:pt x="505" y="1452"/>
                </a:lnTo>
                <a:lnTo>
                  <a:pt x="508" y="1446"/>
                </a:lnTo>
                <a:lnTo>
                  <a:pt x="509" y="1443"/>
                </a:lnTo>
                <a:lnTo>
                  <a:pt x="508" y="1436"/>
                </a:lnTo>
                <a:lnTo>
                  <a:pt x="508" y="1428"/>
                </a:lnTo>
                <a:lnTo>
                  <a:pt x="508" y="1420"/>
                </a:lnTo>
                <a:lnTo>
                  <a:pt x="507" y="1411"/>
                </a:lnTo>
                <a:lnTo>
                  <a:pt x="507" y="1398"/>
                </a:lnTo>
                <a:lnTo>
                  <a:pt x="505" y="1395"/>
                </a:lnTo>
                <a:lnTo>
                  <a:pt x="505" y="1390"/>
                </a:lnTo>
                <a:lnTo>
                  <a:pt x="505" y="1380"/>
                </a:lnTo>
                <a:lnTo>
                  <a:pt x="505" y="1379"/>
                </a:lnTo>
                <a:lnTo>
                  <a:pt x="504" y="1373"/>
                </a:lnTo>
                <a:lnTo>
                  <a:pt x="501" y="1369"/>
                </a:lnTo>
                <a:lnTo>
                  <a:pt x="497" y="1368"/>
                </a:lnTo>
                <a:lnTo>
                  <a:pt x="486" y="1364"/>
                </a:lnTo>
                <a:lnTo>
                  <a:pt x="479" y="1361"/>
                </a:lnTo>
                <a:lnTo>
                  <a:pt x="474" y="1357"/>
                </a:lnTo>
                <a:lnTo>
                  <a:pt x="467" y="1351"/>
                </a:lnTo>
                <a:lnTo>
                  <a:pt x="463" y="1349"/>
                </a:lnTo>
                <a:lnTo>
                  <a:pt x="458" y="1345"/>
                </a:lnTo>
                <a:lnTo>
                  <a:pt x="453" y="1342"/>
                </a:lnTo>
                <a:lnTo>
                  <a:pt x="455" y="1332"/>
                </a:lnTo>
                <a:lnTo>
                  <a:pt x="458" y="1326"/>
                </a:lnTo>
                <a:lnTo>
                  <a:pt x="464" y="1313"/>
                </a:lnTo>
                <a:lnTo>
                  <a:pt x="468" y="1306"/>
                </a:lnTo>
                <a:lnTo>
                  <a:pt x="473" y="1302"/>
                </a:lnTo>
                <a:lnTo>
                  <a:pt x="475" y="1296"/>
                </a:lnTo>
                <a:lnTo>
                  <a:pt x="477" y="1293"/>
                </a:lnTo>
                <a:lnTo>
                  <a:pt x="479" y="1290"/>
                </a:lnTo>
                <a:lnTo>
                  <a:pt x="482" y="1283"/>
                </a:lnTo>
                <a:lnTo>
                  <a:pt x="483" y="1281"/>
                </a:lnTo>
                <a:lnTo>
                  <a:pt x="486" y="1276"/>
                </a:lnTo>
                <a:lnTo>
                  <a:pt x="490" y="1268"/>
                </a:lnTo>
                <a:lnTo>
                  <a:pt x="494" y="1260"/>
                </a:lnTo>
                <a:lnTo>
                  <a:pt x="498" y="1253"/>
                </a:lnTo>
                <a:lnTo>
                  <a:pt x="500" y="1251"/>
                </a:lnTo>
                <a:lnTo>
                  <a:pt x="503" y="1246"/>
                </a:lnTo>
                <a:lnTo>
                  <a:pt x="504" y="1244"/>
                </a:lnTo>
                <a:lnTo>
                  <a:pt x="508" y="1238"/>
                </a:lnTo>
                <a:lnTo>
                  <a:pt x="508" y="1237"/>
                </a:lnTo>
                <a:lnTo>
                  <a:pt x="513" y="1227"/>
                </a:lnTo>
                <a:lnTo>
                  <a:pt x="520" y="1218"/>
                </a:lnTo>
                <a:lnTo>
                  <a:pt x="520" y="1214"/>
                </a:lnTo>
                <a:lnTo>
                  <a:pt x="527" y="1206"/>
                </a:lnTo>
                <a:lnTo>
                  <a:pt x="530" y="1200"/>
                </a:lnTo>
                <a:lnTo>
                  <a:pt x="531" y="1193"/>
                </a:lnTo>
                <a:lnTo>
                  <a:pt x="533" y="1188"/>
                </a:lnTo>
                <a:lnTo>
                  <a:pt x="534" y="1178"/>
                </a:lnTo>
                <a:lnTo>
                  <a:pt x="535" y="1174"/>
                </a:lnTo>
                <a:lnTo>
                  <a:pt x="537" y="1166"/>
                </a:lnTo>
                <a:lnTo>
                  <a:pt x="541" y="1161"/>
                </a:lnTo>
                <a:lnTo>
                  <a:pt x="548" y="1152"/>
                </a:lnTo>
                <a:lnTo>
                  <a:pt x="552" y="1148"/>
                </a:lnTo>
                <a:lnTo>
                  <a:pt x="552" y="1139"/>
                </a:lnTo>
                <a:lnTo>
                  <a:pt x="552" y="1132"/>
                </a:lnTo>
                <a:lnTo>
                  <a:pt x="552" y="1120"/>
                </a:lnTo>
                <a:lnTo>
                  <a:pt x="552" y="1117"/>
                </a:lnTo>
                <a:lnTo>
                  <a:pt x="552" y="1113"/>
                </a:lnTo>
                <a:lnTo>
                  <a:pt x="552" y="1113"/>
                </a:lnTo>
                <a:lnTo>
                  <a:pt x="552" y="1110"/>
                </a:lnTo>
                <a:lnTo>
                  <a:pt x="552" y="1101"/>
                </a:lnTo>
                <a:lnTo>
                  <a:pt x="552" y="1092"/>
                </a:lnTo>
                <a:lnTo>
                  <a:pt x="552" y="1088"/>
                </a:lnTo>
                <a:lnTo>
                  <a:pt x="552" y="1084"/>
                </a:lnTo>
                <a:lnTo>
                  <a:pt x="553" y="1076"/>
                </a:lnTo>
                <a:lnTo>
                  <a:pt x="553" y="1069"/>
                </a:lnTo>
                <a:lnTo>
                  <a:pt x="554" y="1058"/>
                </a:lnTo>
                <a:lnTo>
                  <a:pt x="554" y="1050"/>
                </a:lnTo>
                <a:lnTo>
                  <a:pt x="556" y="1046"/>
                </a:lnTo>
                <a:lnTo>
                  <a:pt x="558" y="1036"/>
                </a:lnTo>
                <a:lnTo>
                  <a:pt x="560" y="1032"/>
                </a:lnTo>
                <a:lnTo>
                  <a:pt x="560" y="1031"/>
                </a:lnTo>
                <a:lnTo>
                  <a:pt x="563" y="1024"/>
                </a:lnTo>
                <a:lnTo>
                  <a:pt x="565" y="1015"/>
                </a:lnTo>
                <a:lnTo>
                  <a:pt x="563" y="1006"/>
                </a:lnTo>
                <a:lnTo>
                  <a:pt x="563" y="1002"/>
                </a:lnTo>
                <a:lnTo>
                  <a:pt x="561" y="998"/>
                </a:lnTo>
                <a:lnTo>
                  <a:pt x="560" y="991"/>
                </a:lnTo>
                <a:lnTo>
                  <a:pt x="560" y="987"/>
                </a:lnTo>
                <a:lnTo>
                  <a:pt x="560" y="985"/>
                </a:lnTo>
                <a:lnTo>
                  <a:pt x="560" y="978"/>
                </a:lnTo>
                <a:lnTo>
                  <a:pt x="558" y="974"/>
                </a:lnTo>
                <a:lnTo>
                  <a:pt x="557" y="966"/>
                </a:lnTo>
                <a:lnTo>
                  <a:pt x="557" y="960"/>
                </a:lnTo>
                <a:lnTo>
                  <a:pt x="556" y="955"/>
                </a:lnTo>
                <a:lnTo>
                  <a:pt x="556" y="951"/>
                </a:lnTo>
                <a:lnTo>
                  <a:pt x="554" y="941"/>
                </a:lnTo>
                <a:lnTo>
                  <a:pt x="553" y="930"/>
                </a:lnTo>
                <a:lnTo>
                  <a:pt x="561" y="930"/>
                </a:lnTo>
                <a:lnTo>
                  <a:pt x="564" y="930"/>
                </a:lnTo>
                <a:lnTo>
                  <a:pt x="572" y="929"/>
                </a:lnTo>
                <a:lnTo>
                  <a:pt x="579" y="929"/>
                </a:lnTo>
                <a:lnTo>
                  <a:pt x="586" y="927"/>
                </a:lnTo>
                <a:lnTo>
                  <a:pt x="591" y="927"/>
                </a:lnTo>
                <a:lnTo>
                  <a:pt x="597" y="926"/>
                </a:lnTo>
                <a:lnTo>
                  <a:pt x="610" y="925"/>
                </a:lnTo>
                <a:lnTo>
                  <a:pt x="618" y="918"/>
                </a:lnTo>
                <a:lnTo>
                  <a:pt x="627" y="914"/>
                </a:lnTo>
                <a:lnTo>
                  <a:pt x="631" y="911"/>
                </a:lnTo>
                <a:lnTo>
                  <a:pt x="639" y="904"/>
                </a:lnTo>
                <a:lnTo>
                  <a:pt x="643" y="901"/>
                </a:lnTo>
                <a:lnTo>
                  <a:pt x="651" y="895"/>
                </a:lnTo>
                <a:lnTo>
                  <a:pt x="654" y="893"/>
                </a:lnTo>
                <a:lnTo>
                  <a:pt x="657" y="891"/>
                </a:lnTo>
                <a:lnTo>
                  <a:pt x="657" y="885"/>
                </a:lnTo>
                <a:lnTo>
                  <a:pt x="654" y="874"/>
                </a:lnTo>
                <a:lnTo>
                  <a:pt x="652" y="869"/>
                </a:lnTo>
                <a:lnTo>
                  <a:pt x="651" y="862"/>
                </a:lnTo>
                <a:lnTo>
                  <a:pt x="650" y="851"/>
                </a:lnTo>
                <a:lnTo>
                  <a:pt x="647" y="841"/>
                </a:lnTo>
                <a:lnTo>
                  <a:pt x="646" y="837"/>
                </a:lnTo>
                <a:lnTo>
                  <a:pt x="651" y="829"/>
                </a:lnTo>
                <a:lnTo>
                  <a:pt x="652" y="826"/>
                </a:lnTo>
                <a:lnTo>
                  <a:pt x="661" y="820"/>
                </a:lnTo>
                <a:lnTo>
                  <a:pt x="662" y="818"/>
                </a:lnTo>
                <a:lnTo>
                  <a:pt x="665" y="816"/>
                </a:lnTo>
                <a:lnTo>
                  <a:pt x="672" y="809"/>
                </a:lnTo>
                <a:lnTo>
                  <a:pt x="674" y="802"/>
                </a:lnTo>
                <a:lnTo>
                  <a:pt x="680" y="792"/>
                </a:lnTo>
                <a:lnTo>
                  <a:pt x="681" y="788"/>
                </a:lnTo>
                <a:lnTo>
                  <a:pt x="684" y="786"/>
                </a:lnTo>
                <a:lnTo>
                  <a:pt x="685" y="779"/>
                </a:lnTo>
                <a:lnTo>
                  <a:pt x="688" y="776"/>
                </a:lnTo>
                <a:lnTo>
                  <a:pt x="691" y="771"/>
                </a:lnTo>
                <a:lnTo>
                  <a:pt x="695" y="762"/>
                </a:lnTo>
                <a:lnTo>
                  <a:pt x="696" y="760"/>
                </a:lnTo>
                <a:lnTo>
                  <a:pt x="700" y="751"/>
                </a:lnTo>
                <a:lnTo>
                  <a:pt x="703" y="747"/>
                </a:lnTo>
                <a:lnTo>
                  <a:pt x="706" y="742"/>
                </a:lnTo>
                <a:lnTo>
                  <a:pt x="710" y="734"/>
                </a:lnTo>
                <a:lnTo>
                  <a:pt x="714" y="723"/>
                </a:lnTo>
                <a:lnTo>
                  <a:pt x="718" y="719"/>
                </a:lnTo>
                <a:lnTo>
                  <a:pt x="723" y="713"/>
                </a:lnTo>
                <a:lnTo>
                  <a:pt x="725" y="711"/>
                </a:lnTo>
                <a:lnTo>
                  <a:pt x="730" y="704"/>
                </a:lnTo>
                <a:lnTo>
                  <a:pt x="738" y="697"/>
                </a:lnTo>
                <a:lnTo>
                  <a:pt x="741" y="694"/>
                </a:lnTo>
                <a:lnTo>
                  <a:pt x="748" y="689"/>
                </a:lnTo>
                <a:lnTo>
                  <a:pt x="749" y="687"/>
                </a:lnTo>
                <a:lnTo>
                  <a:pt x="749" y="682"/>
                </a:lnTo>
                <a:lnTo>
                  <a:pt x="749" y="678"/>
                </a:lnTo>
                <a:lnTo>
                  <a:pt x="749" y="672"/>
                </a:lnTo>
                <a:lnTo>
                  <a:pt x="749" y="670"/>
                </a:lnTo>
                <a:lnTo>
                  <a:pt x="749" y="657"/>
                </a:lnTo>
                <a:lnTo>
                  <a:pt x="749" y="653"/>
                </a:lnTo>
                <a:lnTo>
                  <a:pt x="749" y="652"/>
                </a:lnTo>
                <a:lnTo>
                  <a:pt x="749" y="645"/>
                </a:lnTo>
                <a:lnTo>
                  <a:pt x="746" y="637"/>
                </a:lnTo>
                <a:lnTo>
                  <a:pt x="742" y="630"/>
                </a:lnTo>
                <a:lnTo>
                  <a:pt x="738" y="622"/>
                </a:lnTo>
                <a:lnTo>
                  <a:pt x="736" y="618"/>
                </a:lnTo>
                <a:lnTo>
                  <a:pt x="729" y="607"/>
                </a:lnTo>
                <a:lnTo>
                  <a:pt x="726" y="601"/>
                </a:lnTo>
                <a:lnTo>
                  <a:pt x="723" y="596"/>
                </a:lnTo>
                <a:lnTo>
                  <a:pt x="716" y="585"/>
                </a:lnTo>
                <a:lnTo>
                  <a:pt x="718" y="577"/>
                </a:lnTo>
                <a:lnTo>
                  <a:pt x="721" y="571"/>
                </a:lnTo>
                <a:lnTo>
                  <a:pt x="723" y="562"/>
                </a:lnTo>
                <a:lnTo>
                  <a:pt x="731" y="559"/>
                </a:lnTo>
                <a:lnTo>
                  <a:pt x="737" y="559"/>
                </a:lnTo>
                <a:lnTo>
                  <a:pt x="746" y="558"/>
                </a:lnTo>
                <a:lnTo>
                  <a:pt x="749" y="556"/>
                </a:lnTo>
                <a:lnTo>
                  <a:pt x="752" y="551"/>
                </a:lnTo>
                <a:lnTo>
                  <a:pt x="756" y="541"/>
                </a:lnTo>
                <a:lnTo>
                  <a:pt x="759" y="536"/>
                </a:lnTo>
                <a:lnTo>
                  <a:pt x="763" y="526"/>
                </a:lnTo>
                <a:lnTo>
                  <a:pt x="766" y="520"/>
                </a:lnTo>
                <a:lnTo>
                  <a:pt x="767" y="510"/>
                </a:lnTo>
                <a:lnTo>
                  <a:pt x="768" y="503"/>
                </a:lnTo>
                <a:lnTo>
                  <a:pt x="771" y="495"/>
                </a:lnTo>
                <a:lnTo>
                  <a:pt x="772" y="491"/>
                </a:lnTo>
                <a:lnTo>
                  <a:pt x="774" y="480"/>
                </a:lnTo>
                <a:lnTo>
                  <a:pt x="775" y="475"/>
                </a:lnTo>
                <a:lnTo>
                  <a:pt x="776" y="469"/>
                </a:lnTo>
                <a:lnTo>
                  <a:pt x="779" y="461"/>
                </a:lnTo>
                <a:lnTo>
                  <a:pt x="779" y="457"/>
                </a:lnTo>
                <a:lnTo>
                  <a:pt x="783" y="453"/>
                </a:lnTo>
                <a:lnTo>
                  <a:pt x="787" y="447"/>
                </a:lnTo>
                <a:lnTo>
                  <a:pt x="796" y="441"/>
                </a:lnTo>
                <a:lnTo>
                  <a:pt x="797" y="439"/>
                </a:lnTo>
                <a:lnTo>
                  <a:pt x="800" y="436"/>
                </a:lnTo>
                <a:lnTo>
                  <a:pt x="801" y="436"/>
                </a:lnTo>
                <a:lnTo>
                  <a:pt x="806" y="431"/>
                </a:lnTo>
                <a:lnTo>
                  <a:pt x="809" y="428"/>
                </a:lnTo>
                <a:lnTo>
                  <a:pt x="815" y="424"/>
                </a:lnTo>
                <a:lnTo>
                  <a:pt x="821" y="419"/>
                </a:lnTo>
                <a:lnTo>
                  <a:pt x="824" y="413"/>
                </a:lnTo>
                <a:lnTo>
                  <a:pt x="828" y="405"/>
                </a:lnTo>
                <a:lnTo>
                  <a:pt x="831" y="400"/>
                </a:lnTo>
                <a:lnTo>
                  <a:pt x="839" y="404"/>
                </a:lnTo>
                <a:lnTo>
                  <a:pt x="845" y="406"/>
                </a:lnTo>
                <a:lnTo>
                  <a:pt x="847" y="408"/>
                </a:lnTo>
                <a:lnTo>
                  <a:pt x="853" y="411"/>
                </a:lnTo>
                <a:lnTo>
                  <a:pt x="858" y="413"/>
                </a:lnTo>
                <a:lnTo>
                  <a:pt x="864" y="416"/>
                </a:lnTo>
                <a:lnTo>
                  <a:pt x="870" y="420"/>
                </a:lnTo>
                <a:lnTo>
                  <a:pt x="876" y="424"/>
                </a:lnTo>
                <a:lnTo>
                  <a:pt x="883" y="428"/>
                </a:lnTo>
                <a:lnTo>
                  <a:pt x="888" y="432"/>
                </a:lnTo>
                <a:lnTo>
                  <a:pt x="894" y="436"/>
                </a:lnTo>
                <a:lnTo>
                  <a:pt x="896" y="431"/>
                </a:lnTo>
                <a:lnTo>
                  <a:pt x="899" y="424"/>
                </a:lnTo>
                <a:lnTo>
                  <a:pt x="900" y="419"/>
                </a:lnTo>
                <a:lnTo>
                  <a:pt x="903" y="415"/>
                </a:lnTo>
                <a:lnTo>
                  <a:pt x="905" y="411"/>
                </a:lnTo>
                <a:lnTo>
                  <a:pt x="905" y="409"/>
                </a:lnTo>
                <a:lnTo>
                  <a:pt x="906" y="404"/>
                </a:lnTo>
                <a:lnTo>
                  <a:pt x="907" y="402"/>
                </a:lnTo>
                <a:lnTo>
                  <a:pt x="909" y="400"/>
                </a:lnTo>
                <a:lnTo>
                  <a:pt x="909" y="397"/>
                </a:lnTo>
                <a:lnTo>
                  <a:pt x="913" y="390"/>
                </a:lnTo>
                <a:lnTo>
                  <a:pt x="913" y="382"/>
                </a:lnTo>
                <a:lnTo>
                  <a:pt x="914" y="378"/>
                </a:lnTo>
                <a:lnTo>
                  <a:pt x="915" y="375"/>
                </a:lnTo>
                <a:lnTo>
                  <a:pt x="914" y="367"/>
                </a:lnTo>
                <a:lnTo>
                  <a:pt x="914" y="361"/>
                </a:lnTo>
                <a:lnTo>
                  <a:pt x="913" y="360"/>
                </a:lnTo>
                <a:lnTo>
                  <a:pt x="913" y="357"/>
                </a:lnTo>
                <a:lnTo>
                  <a:pt x="913" y="351"/>
                </a:lnTo>
                <a:lnTo>
                  <a:pt x="913" y="346"/>
                </a:lnTo>
                <a:lnTo>
                  <a:pt x="911" y="337"/>
                </a:lnTo>
                <a:lnTo>
                  <a:pt x="910" y="329"/>
                </a:lnTo>
                <a:lnTo>
                  <a:pt x="909" y="321"/>
                </a:lnTo>
                <a:lnTo>
                  <a:pt x="909" y="318"/>
                </a:lnTo>
                <a:lnTo>
                  <a:pt x="909" y="316"/>
                </a:lnTo>
                <a:lnTo>
                  <a:pt x="909" y="314"/>
                </a:lnTo>
                <a:lnTo>
                  <a:pt x="909" y="312"/>
                </a:lnTo>
                <a:lnTo>
                  <a:pt x="909" y="307"/>
                </a:lnTo>
                <a:lnTo>
                  <a:pt x="910" y="304"/>
                </a:lnTo>
                <a:lnTo>
                  <a:pt x="910" y="299"/>
                </a:lnTo>
                <a:lnTo>
                  <a:pt x="910" y="297"/>
                </a:lnTo>
                <a:lnTo>
                  <a:pt x="910" y="295"/>
                </a:lnTo>
                <a:lnTo>
                  <a:pt x="910" y="286"/>
                </a:lnTo>
                <a:lnTo>
                  <a:pt x="918" y="281"/>
                </a:lnTo>
                <a:lnTo>
                  <a:pt x="925" y="277"/>
                </a:lnTo>
                <a:lnTo>
                  <a:pt x="929" y="276"/>
                </a:lnTo>
                <a:lnTo>
                  <a:pt x="936" y="271"/>
                </a:lnTo>
                <a:lnTo>
                  <a:pt x="940" y="274"/>
                </a:lnTo>
                <a:lnTo>
                  <a:pt x="944" y="278"/>
                </a:lnTo>
                <a:lnTo>
                  <a:pt x="950" y="285"/>
                </a:lnTo>
                <a:lnTo>
                  <a:pt x="958" y="292"/>
                </a:lnTo>
                <a:lnTo>
                  <a:pt x="965" y="291"/>
                </a:lnTo>
                <a:lnTo>
                  <a:pt x="970" y="289"/>
                </a:lnTo>
                <a:lnTo>
                  <a:pt x="978" y="289"/>
                </a:lnTo>
                <a:lnTo>
                  <a:pt x="985" y="288"/>
                </a:lnTo>
                <a:lnTo>
                  <a:pt x="993" y="286"/>
                </a:lnTo>
                <a:lnTo>
                  <a:pt x="997" y="288"/>
                </a:lnTo>
                <a:lnTo>
                  <a:pt x="1004" y="291"/>
                </a:lnTo>
                <a:lnTo>
                  <a:pt x="1009" y="293"/>
                </a:lnTo>
                <a:lnTo>
                  <a:pt x="1018" y="295"/>
                </a:lnTo>
                <a:lnTo>
                  <a:pt x="1020" y="296"/>
                </a:lnTo>
                <a:lnTo>
                  <a:pt x="1029" y="299"/>
                </a:lnTo>
                <a:lnTo>
                  <a:pt x="1030" y="300"/>
                </a:lnTo>
                <a:lnTo>
                  <a:pt x="1039" y="304"/>
                </a:lnTo>
                <a:lnTo>
                  <a:pt x="1044" y="306"/>
                </a:lnTo>
                <a:lnTo>
                  <a:pt x="1049" y="308"/>
                </a:lnTo>
                <a:lnTo>
                  <a:pt x="1060" y="311"/>
                </a:lnTo>
                <a:lnTo>
                  <a:pt x="1065" y="314"/>
                </a:lnTo>
                <a:lnTo>
                  <a:pt x="1071" y="316"/>
                </a:lnTo>
                <a:lnTo>
                  <a:pt x="1074" y="316"/>
                </a:lnTo>
                <a:lnTo>
                  <a:pt x="1076" y="319"/>
                </a:lnTo>
                <a:lnTo>
                  <a:pt x="1087" y="322"/>
                </a:lnTo>
                <a:lnTo>
                  <a:pt x="1090" y="316"/>
                </a:lnTo>
                <a:lnTo>
                  <a:pt x="1091" y="314"/>
                </a:lnTo>
                <a:lnTo>
                  <a:pt x="1094" y="310"/>
                </a:lnTo>
                <a:lnTo>
                  <a:pt x="1095" y="310"/>
                </a:lnTo>
                <a:lnTo>
                  <a:pt x="1101" y="301"/>
                </a:lnTo>
                <a:lnTo>
                  <a:pt x="1102" y="299"/>
                </a:lnTo>
                <a:lnTo>
                  <a:pt x="1104" y="297"/>
                </a:lnTo>
                <a:lnTo>
                  <a:pt x="1108" y="293"/>
                </a:lnTo>
                <a:lnTo>
                  <a:pt x="1113" y="284"/>
                </a:lnTo>
                <a:lnTo>
                  <a:pt x="1105" y="280"/>
                </a:lnTo>
                <a:lnTo>
                  <a:pt x="1098" y="277"/>
                </a:lnTo>
                <a:lnTo>
                  <a:pt x="1094" y="276"/>
                </a:lnTo>
                <a:lnTo>
                  <a:pt x="1091" y="273"/>
                </a:lnTo>
                <a:lnTo>
                  <a:pt x="1084" y="269"/>
                </a:lnTo>
                <a:lnTo>
                  <a:pt x="1089" y="263"/>
                </a:lnTo>
                <a:lnTo>
                  <a:pt x="1095" y="259"/>
                </a:lnTo>
                <a:lnTo>
                  <a:pt x="1098" y="255"/>
                </a:lnTo>
                <a:lnTo>
                  <a:pt x="1105" y="244"/>
                </a:lnTo>
                <a:lnTo>
                  <a:pt x="1108" y="237"/>
                </a:lnTo>
                <a:lnTo>
                  <a:pt x="1109" y="233"/>
                </a:lnTo>
                <a:lnTo>
                  <a:pt x="1110" y="226"/>
                </a:lnTo>
                <a:lnTo>
                  <a:pt x="1112" y="218"/>
                </a:lnTo>
                <a:lnTo>
                  <a:pt x="1114" y="210"/>
                </a:lnTo>
                <a:lnTo>
                  <a:pt x="1116" y="206"/>
                </a:lnTo>
                <a:lnTo>
                  <a:pt x="1117" y="201"/>
                </a:lnTo>
                <a:lnTo>
                  <a:pt x="1116" y="195"/>
                </a:lnTo>
                <a:lnTo>
                  <a:pt x="1114" y="188"/>
                </a:lnTo>
                <a:lnTo>
                  <a:pt x="1114" y="187"/>
                </a:lnTo>
                <a:lnTo>
                  <a:pt x="1113" y="177"/>
                </a:lnTo>
                <a:lnTo>
                  <a:pt x="1112" y="172"/>
                </a:lnTo>
                <a:lnTo>
                  <a:pt x="1110" y="168"/>
                </a:lnTo>
                <a:lnTo>
                  <a:pt x="1108" y="164"/>
                </a:lnTo>
                <a:lnTo>
                  <a:pt x="1105" y="161"/>
                </a:lnTo>
                <a:lnTo>
                  <a:pt x="1099" y="154"/>
                </a:lnTo>
                <a:lnTo>
                  <a:pt x="1093" y="147"/>
                </a:lnTo>
                <a:lnTo>
                  <a:pt x="1090" y="145"/>
                </a:lnTo>
                <a:lnTo>
                  <a:pt x="1086" y="138"/>
                </a:lnTo>
                <a:lnTo>
                  <a:pt x="1093" y="136"/>
                </a:lnTo>
                <a:lnTo>
                  <a:pt x="1098" y="136"/>
                </a:lnTo>
                <a:lnTo>
                  <a:pt x="1109" y="134"/>
                </a:lnTo>
                <a:lnTo>
                  <a:pt x="1117" y="132"/>
                </a:lnTo>
                <a:lnTo>
                  <a:pt x="1121" y="132"/>
                </a:lnTo>
                <a:lnTo>
                  <a:pt x="1124" y="131"/>
                </a:lnTo>
                <a:lnTo>
                  <a:pt x="1132" y="131"/>
                </a:lnTo>
                <a:lnTo>
                  <a:pt x="1133" y="130"/>
                </a:lnTo>
                <a:lnTo>
                  <a:pt x="1136" y="127"/>
                </a:lnTo>
                <a:lnTo>
                  <a:pt x="1138" y="124"/>
                </a:lnTo>
                <a:lnTo>
                  <a:pt x="1139" y="123"/>
                </a:lnTo>
                <a:lnTo>
                  <a:pt x="1140" y="121"/>
                </a:lnTo>
                <a:lnTo>
                  <a:pt x="1140" y="120"/>
                </a:lnTo>
                <a:lnTo>
                  <a:pt x="1142" y="119"/>
                </a:lnTo>
                <a:lnTo>
                  <a:pt x="1143" y="116"/>
                </a:lnTo>
                <a:lnTo>
                  <a:pt x="1144" y="115"/>
                </a:lnTo>
                <a:lnTo>
                  <a:pt x="1146" y="113"/>
                </a:lnTo>
                <a:lnTo>
                  <a:pt x="1148" y="115"/>
                </a:lnTo>
                <a:lnTo>
                  <a:pt x="1148" y="116"/>
                </a:lnTo>
                <a:lnTo>
                  <a:pt x="1150" y="116"/>
                </a:lnTo>
                <a:lnTo>
                  <a:pt x="1158" y="120"/>
                </a:lnTo>
                <a:lnTo>
                  <a:pt x="1162" y="123"/>
                </a:lnTo>
                <a:lnTo>
                  <a:pt x="1163" y="124"/>
                </a:lnTo>
                <a:lnTo>
                  <a:pt x="1173" y="130"/>
                </a:lnTo>
                <a:lnTo>
                  <a:pt x="1180" y="132"/>
                </a:lnTo>
                <a:lnTo>
                  <a:pt x="1181" y="124"/>
                </a:lnTo>
                <a:lnTo>
                  <a:pt x="1183" y="115"/>
                </a:lnTo>
                <a:lnTo>
                  <a:pt x="1177" y="109"/>
                </a:lnTo>
                <a:lnTo>
                  <a:pt x="1176" y="105"/>
                </a:lnTo>
                <a:lnTo>
                  <a:pt x="1174" y="101"/>
                </a:lnTo>
                <a:lnTo>
                  <a:pt x="1173" y="97"/>
                </a:lnTo>
                <a:lnTo>
                  <a:pt x="1170" y="93"/>
                </a:lnTo>
                <a:lnTo>
                  <a:pt x="1170" y="87"/>
                </a:lnTo>
                <a:lnTo>
                  <a:pt x="1170" y="85"/>
                </a:lnTo>
                <a:lnTo>
                  <a:pt x="1170" y="83"/>
                </a:lnTo>
                <a:lnTo>
                  <a:pt x="1173" y="81"/>
                </a:lnTo>
                <a:lnTo>
                  <a:pt x="1177" y="72"/>
                </a:lnTo>
                <a:lnTo>
                  <a:pt x="1187" y="64"/>
                </a:lnTo>
                <a:lnTo>
                  <a:pt x="1192" y="59"/>
                </a:lnTo>
                <a:lnTo>
                  <a:pt x="1193" y="57"/>
                </a:lnTo>
                <a:lnTo>
                  <a:pt x="1202" y="60"/>
                </a:lnTo>
                <a:lnTo>
                  <a:pt x="1208" y="61"/>
                </a:lnTo>
                <a:lnTo>
                  <a:pt x="1215" y="63"/>
                </a:lnTo>
                <a:lnTo>
                  <a:pt x="1219" y="63"/>
                </a:lnTo>
                <a:lnTo>
                  <a:pt x="1223" y="63"/>
                </a:lnTo>
                <a:lnTo>
                  <a:pt x="1228" y="64"/>
                </a:lnTo>
                <a:lnTo>
                  <a:pt x="1230" y="68"/>
                </a:lnTo>
                <a:lnTo>
                  <a:pt x="1233" y="72"/>
                </a:lnTo>
                <a:lnTo>
                  <a:pt x="1234" y="74"/>
                </a:lnTo>
                <a:lnTo>
                  <a:pt x="1238" y="79"/>
                </a:lnTo>
                <a:lnTo>
                  <a:pt x="1243" y="86"/>
                </a:lnTo>
                <a:lnTo>
                  <a:pt x="1245" y="89"/>
                </a:lnTo>
                <a:lnTo>
                  <a:pt x="1247" y="91"/>
                </a:lnTo>
                <a:lnTo>
                  <a:pt x="1251" y="97"/>
                </a:lnTo>
                <a:lnTo>
                  <a:pt x="1258" y="102"/>
                </a:lnTo>
                <a:lnTo>
                  <a:pt x="1260" y="105"/>
                </a:lnTo>
                <a:lnTo>
                  <a:pt x="1262" y="108"/>
                </a:lnTo>
                <a:lnTo>
                  <a:pt x="1266" y="112"/>
                </a:lnTo>
                <a:lnTo>
                  <a:pt x="1267" y="113"/>
                </a:lnTo>
                <a:lnTo>
                  <a:pt x="1270" y="117"/>
                </a:lnTo>
                <a:lnTo>
                  <a:pt x="1271" y="120"/>
                </a:lnTo>
                <a:lnTo>
                  <a:pt x="1274" y="124"/>
                </a:lnTo>
                <a:lnTo>
                  <a:pt x="1277" y="128"/>
                </a:lnTo>
                <a:lnTo>
                  <a:pt x="1278" y="130"/>
                </a:lnTo>
                <a:lnTo>
                  <a:pt x="1286" y="139"/>
                </a:lnTo>
                <a:lnTo>
                  <a:pt x="1287" y="142"/>
                </a:lnTo>
                <a:lnTo>
                  <a:pt x="1290" y="147"/>
                </a:lnTo>
                <a:lnTo>
                  <a:pt x="1290" y="149"/>
                </a:lnTo>
                <a:lnTo>
                  <a:pt x="1290" y="151"/>
                </a:lnTo>
                <a:lnTo>
                  <a:pt x="1298" y="162"/>
                </a:lnTo>
                <a:lnTo>
                  <a:pt x="1300" y="164"/>
                </a:lnTo>
                <a:lnTo>
                  <a:pt x="1307" y="175"/>
                </a:lnTo>
                <a:lnTo>
                  <a:pt x="1308" y="175"/>
                </a:lnTo>
                <a:lnTo>
                  <a:pt x="1309" y="180"/>
                </a:lnTo>
                <a:lnTo>
                  <a:pt x="1309" y="186"/>
                </a:lnTo>
                <a:lnTo>
                  <a:pt x="1312" y="195"/>
                </a:lnTo>
                <a:lnTo>
                  <a:pt x="1313" y="196"/>
                </a:lnTo>
                <a:lnTo>
                  <a:pt x="1315" y="203"/>
                </a:lnTo>
                <a:lnTo>
                  <a:pt x="1317" y="201"/>
                </a:lnTo>
                <a:lnTo>
                  <a:pt x="1319" y="199"/>
                </a:lnTo>
                <a:lnTo>
                  <a:pt x="1320" y="199"/>
                </a:lnTo>
                <a:lnTo>
                  <a:pt x="1326" y="196"/>
                </a:lnTo>
                <a:lnTo>
                  <a:pt x="1330" y="194"/>
                </a:lnTo>
                <a:lnTo>
                  <a:pt x="1335" y="196"/>
                </a:lnTo>
                <a:lnTo>
                  <a:pt x="1337" y="198"/>
                </a:lnTo>
                <a:lnTo>
                  <a:pt x="1339" y="198"/>
                </a:lnTo>
                <a:lnTo>
                  <a:pt x="1341" y="199"/>
                </a:lnTo>
                <a:lnTo>
                  <a:pt x="1343" y="201"/>
                </a:lnTo>
                <a:lnTo>
                  <a:pt x="1345" y="201"/>
                </a:lnTo>
                <a:lnTo>
                  <a:pt x="1346" y="201"/>
                </a:lnTo>
                <a:lnTo>
                  <a:pt x="1347" y="202"/>
                </a:lnTo>
                <a:lnTo>
                  <a:pt x="1349" y="202"/>
                </a:lnTo>
                <a:lnTo>
                  <a:pt x="1350" y="203"/>
                </a:lnTo>
                <a:lnTo>
                  <a:pt x="1357" y="206"/>
                </a:lnTo>
                <a:lnTo>
                  <a:pt x="1364" y="205"/>
                </a:lnTo>
                <a:lnTo>
                  <a:pt x="1372" y="203"/>
                </a:lnTo>
                <a:lnTo>
                  <a:pt x="1376" y="202"/>
                </a:lnTo>
                <a:lnTo>
                  <a:pt x="1379" y="202"/>
                </a:lnTo>
                <a:lnTo>
                  <a:pt x="1380" y="203"/>
                </a:lnTo>
                <a:lnTo>
                  <a:pt x="1382" y="203"/>
                </a:lnTo>
                <a:lnTo>
                  <a:pt x="1382" y="205"/>
                </a:lnTo>
                <a:lnTo>
                  <a:pt x="1386" y="209"/>
                </a:lnTo>
                <a:lnTo>
                  <a:pt x="1390" y="213"/>
                </a:lnTo>
                <a:lnTo>
                  <a:pt x="1394" y="217"/>
                </a:lnTo>
                <a:lnTo>
                  <a:pt x="1398" y="213"/>
                </a:lnTo>
                <a:lnTo>
                  <a:pt x="1399" y="213"/>
                </a:lnTo>
                <a:lnTo>
                  <a:pt x="1401" y="211"/>
                </a:lnTo>
                <a:lnTo>
                  <a:pt x="1405" y="206"/>
                </a:lnTo>
                <a:lnTo>
                  <a:pt x="1406" y="206"/>
                </a:lnTo>
                <a:lnTo>
                  <a:pt x="1406" y="205"/>
                </a:lnTo>
                <a:lnTo>
                  <a:pt x="1407" y="203"/>
                </a:lnTo>
                <a:lnTo>
                  <a:pt x="1410" y="202"/>
                </a:lnTo>
                <a:lnTo>
                  <a:pt x="1413" y="199"/>
                </a:lnTo>
                <a:lnTo>
                  <a:pt x="1417" y="196"/>
                </a:lnTo>
                <a:lnTo>
                  <a:pt x="1424" y="195"/>
                </a:lnTo>
                <a:lnTo>
                  <a:pt x="1425" y="195"/>
                </a:lnTo>
                <a:lnTo>
                  <a:pt x="1428" y="194"/>
                </a:lnTo>
                <a:lnTo>
                  <a:pt x="1432" y="192"/>
                </a:lnTo>
                <a:lnTo>
                  <a:pt x="1436" y="191"/>
                </a:lnTo>
                <a:lnTo>
                  <a:pt x="1439" y="190"/>
                </a:lnTo>
                <a:lnTo>
                  <a:pt x="1443" y="177"/>
                </a:lnTo>
                <a:lnTo>
                  <a:pt x="1443" y="172"/>
                </a:lnTo>
                <a:lnTo>
                  <a:pt x="1443" y="166"/>
                </a:lnTo>
                <a:lnTo>
                  <a:pt x="1444" y="158"/>
                </a:lnTo>
                <a:lnTo>
                  <a:pt x="1448" y="157"/>
                </a:lnTo>
                <a:lnTo>
                  <a:pt x="1454" y="153"/>
                </a:lnTo>
                <a:lnTo>
                  <a:pt x="1461" y="153"/>
                </a:lnTo>
                <a:lnTo>
                  <a:pt x="1465" y="154"/>
                </a:lnTo>
                <a:lnTo>
                  <a:pt x="1469" y="157"/>
                </a:lnTo>
                <a:lnTo>
                  <a:pt x="1474" y="164"/>
                </a:lnTo>
                <a:lnTo>
                  <a:pt x="1482" y="161"/>
                </a:lnTo>
                <a:lnTo>
                  <a:pt x="1482" y="171"/>
                </a:lnTo>
                <a:lnTo>
                  <a:pt x="1485" y="171"/>
                </a:lnTo>
                <a:lnTo>
                  <a:pt x="1489" y="172"/>
                </a:lnTo>
                <a:lnTo>
                  <a:pt x="1491" y="173"/>
                </a:lnTo>
                <a:lnTo>
                  <a:pt x="1493" y="176"/>
                </a:lnTo>
                <a:lnTo>
                  <a:pt x="1496" y="176"/>
                </a:lnTo>
                <a:lnTo>
                  <a:pt x="1499" y="177"/>
                </a:lnTo>
                <a:lnTo>
                  <a:pt x="1501" y="177"/>
                </a:lnTo>
                <a:lnTo>
                  <a:pt x="1508" y="179"/>
                </a:lnTo>
                <a:lnTo>
                  <a:pt x="1511" y="180"/>
                </a:lnTo>
                <a:lnTo>
                  <a:pt x="1515" y="180"/>
                </a:lnTo>
                <a:lnTo>
                  <a:pt x="1518" y="180"/>
                </a:lnTo>
                <a:lnTo>
                  <a:pt x="1519" y="180"/>
                </a:lnTo>
                <a:lnTo>
                  <a:pt x="1526" y="181"/>
                </a:lnTo>
                <a:lnTo>
                  <a:pt x="1530" y="183"/>
                </a:lnTo>
                <a:lnTo>
                  <a:pt x="1531" y="183"/>
                </a:lnTo>
                <a:lnTo>
                  <a:pt x="1536" y="186"/>
                </a:lnTo>
                <a:lnTo>
                  <a:pt x="1538" y="188"/>
                </a:lnTo>
                <a:lnTo>
                  <a:pt x="1541" y="188"/>
                </a:lnTo>
                <a:lnTo>
                  <a:pt x="1548" y="192"/>
                </a:lnTo>
                <a:lnTo>
                  <a:pt x="1549" y="194"/>
                </a:lnTo>
                <a:lnTo>
                  <a:pt x="1549" y="195"/>
                </a:lnTo>
                <a:lnTo>
                  <a:pt x="1550" y="196"/>
                </a:lnTo>
                <a:lnTo>
                  <a:pt x="1552" y="198"/>
                </a:lnTo>
                <a:lnTo>
                  <a:pt x="1555" y="202"/>
                </a:lnTo>
                <a:lnTo>
                  <a:pt x="1559" y="210"/>
                </a:lnTo>
                <a:lnTo>
                  <a:pt x="1563" y="211"/>
                </a:lnTo>
                <a:lnTo>
                  <a:pt x="1563" y="207"/>
                </a:lnTo>
                <a:lnTo>
                  <a:pt x="1563" y="205"/>
                </a:lnTo>
                <a:lnTo>
                  <a:pt x="1563" y="203"/>
                </a:lnTo>
                <a:lnTo>
                  <a:pt x="1563" y="198"/>
                </a:lnTo>
                <a:lnTo>
                  <a:pt x="1563" y="196"/>
                </a:lnTo>
                <a:lnTo>
                  <a:pt x="1564" y="196"/>
                </a:lnTo>
                <a:lnTo>
                  <a:pt x="1564" y="196"/>
                </a:lnTo>
                <a:lnTo>
                  <a:pt x="1565" y="195"/>
                </a:lnTo>
                <a:lnTo>
                  <a:pt x="1567" y="195"/>
                </a:lnTo>
                <a:lnTo>
                  <a:pt x="1568" y="195"/>
                </a:lnTo>
                <a:lnTo>
                  <a:pt x="1568" y="194"/>
                </a:lnTo>
                <a:lnTo>
                  <a:pt x="1568" y="195"/>
                </a:lnTo>
                <a:lnTo>
                  <a:pt x="1568" y="195"/>
                </a:lnTo>
                <a:lnTo>
                  <a:pt x="1570" y="195"/>
                </a:lnTo>
                <a:lnTo>
                  <a:pt x="1571" y="194"/>
                </a:lnTo>
                <a:lnTo>
                  <a:pt x="1571" y="192"/>
                </a:lnTo>
                <a:lnTo>
                  <a:pt x="1574" y="191"/>
                </a:lnTo>
                <a:lnTo>
                  <a:pt x="1575" y="191"/>
                </a:lnTo>
                <a:lnTo>
                  <a:pt x="1575" y="192"/>
                </a:lnTo>
                <a:lnTo>
                  <a:pt x="1576" y="191"/>
                </a:lnTo>
                <a:lnTo>
                  <a:pt x="1576" y="190"/>
                </a:lnTo>
                <a:lnTo>
                  <a:pt x="1576" y="188"/>
                </a:lnTo>
                <a:lnTo>
                  <a:pt x="1579" y="186"/>
                </a:lnTo>
                <a:lnTo>
                  <a:pt x="1578" y="180"/>
                </a:lnTo>
                <a:lnTo>
                  <a:pt x="1578" y="179"/>
                </a:lnTo>
                <a:lnTo>
                  <a:pt x="1578" y="177"/>
                </a:lnTo>
                <a:lnTo>
                  <a:pt x="1578" y="176"/>
                </a:lnTo>
                <a:lnTo>
                  <a:pt x="1576" y="176"/>
                </a:lnTo>
                <a:lnTo>
                  <a:pt x="1576" y="172"/>
                </a:lnTo>
                <a:lnTo>
                  <a:pt x="1576" y="169"/>
                </a:lnTo>
                <a:lnTo>
                  <a:pt x="1576" y="168"/>
                </a:lnTo>
                <a:lnTo>
                  <a:pt x="1578" y="165"/>
                </a:lnTo>
                <a:lnTo>
                  <a:pt x="1576" y="164"/>
                </a:lnTo>
                <a:lnTo>
                  <a:pt x="1576" y="162"/>
                </a:lnTo>
                <a:lnTo>
                  <a:pt x="1575" y="157"/>
                </a:lnTo>
                <a:lnTo>
                  <a:pt x="1576" y="143"/>
                </a:lnTo>
                <a:lnTo>
                  <a:pt x="1579" y="139"/>
                </a:lnTo>
                <a:lnTo>
                  <a:pt x="1582" y="136"/>
                </a:lnTo>
                <a:lnTo>
                  <a:pt x="1582" y="135"/>
                </a:lnTo>
                <a:lnTo>
                  <a:pt x="1582" y="132"/>
                </a:lnTo>
                <a:lnTo>
                  <a:pt x="1582" y="131"/>
                </a:lnTo>
                <a:lnTo>
                  <a:pt x="1585" y="128"/>
                </a:lnTo>
                <a:lnTo>
                  <a:pt x="1586" y="127"/>
                </a:lnTo>
                <a:lnTo>
                  <a:pt x="1593" y="120"/>
                </a:lnTo>
                <a:lnTo>
                  <a:pt x="1595" y="117"/>
                </a:lnTo>
                <a:lnTo>
                  <a:pt x="1595" y="116"/>
                </a:lnTo>
                <a:lnTo>
                  <a:pt x="1597" y="115"/>
                </a:lnTo>
                <a:lnTo>
                  <a:pt x="1602" y="111"/>
                </a:lnTo>
                <a:lnTo>
                  <a:pt x="1608" y="115"/>
                </a:lnTo>
                <a:lnTo>
                  <a:pt x="1612" y="113"/>
                </a:lnTo>
                <a:lnTo>
                  <a:pt x="1613" y="113"/>
                </a:lnTo>
                <a:lnTo>
                  <a:pt x="1615" y="113"/>
                </a:lnTo>
                <a:lnTo>
                  <a:pt x="1617" y="111"/>
                </a:lnTo>
                <a:lnTo>
                  <a:pt x="1617" y="109"/>
                </a:lnTo>
                <a:lnTo>
                  <a:pt x="1617" y="108"/>
                </a:lnTo>
                <a:lnTo>
                  <a:pt x="1619" y="106"/>
                </a:lnTo>
                <a:lnTo>
                  <a:pt x="1619" y="105"/>
                </a:lnTo>
                <a:lnTo>
                  <a:pt x="1620" y="96"/>
                </a:lnTo>
                <a:lnTo>
                  <a:pt x="1621" y="90"/>
                </a:lnTo>
                <a:lnTo>
                  <a:pt x="1621" y="87"/>
                </a:lnTo>
                <a:lnTo>
                  <a:pt x="1623" y="81"/>
                </a:lnTo>
                <a:lnTo>
                  <a:pt x="1624" y="81"/>
                </a:lnTo>
                <a:lnTo>
                  <a:pt x="1624" y="79"/>
                </a:lnTo>
                <a:lnTo>
                  <a:pt x="1625" y="78"/>
                </a:lnTo>
                <a:lnTo>
                  <a:pt x="1625" y="75"/>
                </a:lnTo>
                <a:lnTo>
                  <a:pt x="1625" y="74"/>
                </a:lnTo>
                <a:lnTo>
                  <a:pt x="1624" y="72"/>
                </a:lnTo>
                <a:lnTo>
                  <a:pt x="1623" y="72"/>
                </a:lnTo>
                <a:lnTo>
                  <a:pt x="1621" y="68"/>
                </a:lnTo>
                <a:lnTo>
                  <a:pt x="1621" y="66"/>
                </a:lnTo>
                <a:lnTo>
                  <a:pt x="1619" y="61"/>
                </a:lnTo>
                <a:lnTo>
                  <a:pt x="1617" y="61"/>
                </a:lnTo>
                <a:lnTo>
                  <a:pt x="1617" y="60"/>
                </a:lnTo>
                <a:lnTo>
                  <a:pt x="1617" y="55"/>
                </a:lnTo>
                <a:lnTo>
                  <a:pt x="1616" y="53"/>
                </a:lnTo>
                <a:lnTo>
                  <a:pt x="1616" y="51"/>
                </a:lnTo>
                <a:lnTo>
                  <a:pt x="1616" y="45"/>
                </a:lnTo>
                <a:lnTo>
                  <a:pt x="1613" y="40"/>
                </a:lnTo>
                <a:lnTo>
                  <a:pt x="1613" y="38"/>
                </a:lnTo>
                <a:lnTo>
                  <a:pt x="1609" y="31"/>
                </a:lnTo>
                <a:lnTo>
                  <a:pt x="1609" y="29"/>
                </a:lnTo>
                <a:lnTo>
                  <a:pt x="1610" y="26"/>
                </a:lnTo>
                <a:lnTo>
                  <a:pt x="1606" y="15"/>
                </a:lnTo>
                <a:lnTo>
                  <a:pt x="1609" y="14"/>
                </a:lnTo>
                <a:lnTo>
                  <a:pt x="1609" y="10"/>
                </a:lnTo>
                <a:lnTo>
                  <a:pt x="1609" y="8"/>
                </a:lnTo>
                <a:lnTo>
                  <a:pt x="1609" y="6"/>
                </a:lnTo>
                <a:lnTo>
                  <a:pt x="1608" y="3"/>
                </a:lnTo>
                <a:lnTo>
                  <a:pt x="1609" y="0"/>
                </a:lnTo>
                <a:lnTo>
                  <a:pt x="1608" y="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7" name="Freeform 345"/>
          <p:cNvSpPr>
            <a:spLocks/>
          </p:cNvSpPr>
          <p:nvPr/>
        </p:nvSpPr>
        <p:spPr bwMode="auto">
          <a:xfrm>
            <a:off x="7640638" y="1042988"/>
            <a:ext cx="733425" cy="409575"/>
          </a:xfrm>
          <a:custGeom>
            <a:avLst/>
            <a:gdLst>
              <a:gd name="T0" fmla="*/ 5 w 462"/>
              <a:gd name="T1" fmla="*/ 231 h 258"/>
              <a:gd name="T2" fmla="*/ 10 w 462"/>
              <a:gd name="T3" fmla="*/ 219 h 258"/>
              <a:gd name="T4" fmla="*/ 5 w 462"/>
              <a:gd name="T5" fmla="*/ 213 h 258"/>
              <a:gd name="T6" fmla="*/ 4 w 462"/>
              <a:gd name="T7" fmla="*/ 206 h 258"/>
              <a:gd name="T8" fmla="*/ 5 w 462"/>
              <a:gd name="T9" fmla="*/ 194 h 258"/>
              <a:gd name="T10" fmla="*/ 3 w 462"/>
              <a:gd name="T11" fmla="*/ 182 h 258"/>
              <a:gd name="T12" fmla="*/ 10 w 462"/>
              <a:gd name="T13" fmla="*/ 160 h 258"/>
              <a:gd name="T14" fmla="*/ 1 w 462"/>
              <a:gd name="T15" fmla="*/ 149 h 258"/>
              <a:gd name="T16" fmla="*/ 8 w 462"/>
              <a:gd name="T17" fmla="*/ 131 h 258"/>
              <a:gd name="T18" fmla="*/ 19 w 462"/>
              <a:gd name="T19" fmla="*/ 122 h 258"/>
              <a:gd name="T20" fmla="*/ 27 w 462"/>
              <a:gd name="T21" fmla="*/ 108 h 258"/>
              <a:gd name="T22" fmla="*/ 37 w 462"/>
              <a:gd name="T23" fmla="*/ 82 h 258"/>
              <a:gd name="T24" fmla="*/ 38 w 462"/>
              <a:gd name="T25" fmla="*/ 66 h 258"/>
              <a:gd name="T26" fmla="*/ 61 w 462"/>
              <a:gd name="T27" fmla="*/ 60 h 258"/>
              <a:gd name="T28" fmla="*/ 80 w 462"/>
              <a:gd name="T29" fmla="*/ 59 h 258"/>
              <a:gd name="T30" fmla="*/ 91 w 462"/>
              <a:gd name="T31" fmla="*/ 63 h 258"/>
              <a:gd name="T32" fmla="*/ 97 w 462"/>
              <a:gd name="T33" fmla="*/ 60 h 258"/>
              <a:gd name="T34" fmla="*/ 112 w 462"/>
              <a:gd name="T35" fmla="*/ 47 h 258"/>
              <a:gd name="T36" fmla="*/ 110 w 462"/>
              <a:gd name="T37" fmla="*/ 40 h 258"/>
              <a:gd name="T38" fmla="*/ 125 w 462"/>
              <a:gd name="T39" fmla="*/ 28 h 258"/>
              <a:gd name="T40" fmla="*/ 134 w 462"/>
              <a:gd name="T41" fmla="*/ 11 h 258"/>
              <a:gd name="T42" fmla="*/ 151 w 462"/>
              <a:gd name="T43" fmla="*/ 7 h 258"/>
              <a:gd name="T44" fmla="*/ 169 w 462"/>
              <a:gd name="T45" fmla="*/ 15 h 258"/>
              <a:gd name="T46" fmla="*/ 179 w 462"/>
              <a:gd name="T47" fmla="*/ 28 h 258"/>
              <a:gd name="T48" fmla="*/ 200 w 462"/>
              <a:gd name="T49" fmla="*/ 44 h 258"/>
              <a:gd name="T50" fmla="*/ 211 w 462"/>
              <a:gd name="T51" fmla="*/ 55 h 258"/>
              <a:gd name="T52" fmla="*/ 238 w 462"/>
              <a:gd name="T53" fmla="*/ 67 h 258"/>
              <a:gd name="T54" fmla="*/ 259 w 462"/>
              <a:gd name="T55" fmla="*/ 71 h 258"/>
              <a:gd name="T56" fmla="*/ 290 w 462"/>
              <a:gd name="T57" fmla="*/ 78 h 258"/>
              <a:gd name="T58" fmla="*/ 298 w 462"/>
              <a:gd name="T59" fmla="*/ 92 h 258"/>
              <a:gd name="T60" fmla="*/ 307 w 462"/>
              <a:gd name="T61" fmla="*/ 104 h 258"/>
              <a:gd name="T62" fmla="*/ 316 w 462"/>
              <a:gd name="T63" fmla="*/ 119 h 258"/>
              <a:gd name="T64" fmla="*/ 320 w 462"/>
              <a:gd name="T65" fmla="*/ 145 h 258"/>
              <a:gd name="T66" fmla="*/ 304 w 462"/>
              <a:gd name="T67" fmla="*/ 184 h 258"/>
              <a:gd name="T68" fmla="*/ 296 w 462"/>
              <a:gd name="T69" fmla="*/ 220 h 258"/>
              <a:gd name="T70" fmla="*/ 307 w 462"/>
              <a:gd name="T71" fmla="*/ 246 h 258"/>
              <a:gd name="T72" fmla="*/ 320 w 462"/>
              <a:gd name="T73" fmla="*/ 253 h 258"/>
              <a:gd name="T74" fmla="*/ 326 w 462"/>
              <a:gd name="T75" fmla="*/ 257 h 258"/>
              <a:gd name="T76" fmla="*/ 337 w 462"/>
              <a:gd name="T77" fmla="*/ 227 h 258"/>
              <a:gd name="T78" fmla="*/ 337 w 462"/>
              <a:gd name="T79" fmla="*/ 212 h 258"/>
              <a:gd name="T80" fmla="*/ 338 w 462"/>
              <a:gd name="T81" fmla="*/ 201 h 258"/>
              <a:gd name="T82" fmla="*/ 330 w 462"/>
              <a:gd name="T83" fmla="*/ 178 h 258"/>
              <a:gd name="T84" fmla="*/ 352 w 462"/>
              <a:gd name="T85" fmla="*/ 167 h 258"/>
              <a:gd name="T86" fmla="*/ 364 w 462"/>
              <a:gd name="T87" fmla="*/ 145 h 258"/>
              <a:gd name="T88" fmla="*/ 380 w 462"/>
              <a:gd name="T89" fmla="*/ 134 h 258"/>
              <a:gd name="T90" fmla="*/ 395 w 462"/>
              <a:gd name="T91" fmla="*/ 115 h 258"/>
              <a:gd name="T92" fmla="*/ 395 w 462"/>
              <a:gd name="T93" fmla="*/ 96 h 258"/>
              <a:gd name="T94" fmla="*/ 388 w 462"/>
              <a:gd name="T95" fmla="*/ 79 h 258"/>
              <a:gd name="T96" fmla="*/ 394 w 462"/>
              <a:gd name="T97" fmla="*/ 66 h 258"/>
              <a:gd name="T98" fmla="*/ 443 w 462"/>
              <a:gd name="T99" fmla="*/ 84 h 258"/>
              <a:gd name="T100" fmla="*/ 462 w 462"/>
              <a:gd name="T101" fmla="*/ 67 h 258"/>
              <a:gd name="T102" fmla="*/ 454 w 462"/>
              <a:gd name="T103" fmla="*/ 44 h 258"/>
              <a:gd name="T104" fmla="*/ 450 w 462"/>
              <a:gd name="T105" fmla="*/ 37 h 258"/>
              <a:gd name="T106" fmla="*/ 443 w 462"/>
              <a:gd name="T107" fmla="*/ 25 h 258"/>
              <a:gd name="T108" fmla="*/ 436 w 462"/>
              <a:gd name="T109" fmla="*/ 14 h 2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462" h="258">
                <a:moveTo>
                  <a:pt x="3" y="243"/>
                </a:moveTo>
                <a:lnTo>
                  <a:pt x="3" y="243"/>
                </a:lnTo>
                <a:lnTo>
                  <a:pt x="4" y="239"/>
                </a:lnTo>
                <a:lnTo>
                  <a:pt x="3" y="235"/>
                </a:lnTo>
                <a:lnTo>
                  <a:pt x="4" y="234"/>
                </a:lnTo>
                <a:lnTo>
                  <a:pt x="5" y="231"/>
                </a:lnTo>
                <a:lnTo>
                  <a:pt x="5" y="229"/>
                </a:lnTo>
                <a:lnTo>
                  <a:pt x="8" y="228"/>
                </a:lnTo>
                <a:lnTo>
                  <a:pt x="7" y="225"/>
                </a:lnTo>
                <a:lnTo>
                  <a:pt x="7" y="224"/>
                </a:lnTo>
                <a:lnTo>
                  <a:pt x="8" y="220"/>
                </a:lnTo>
                <a:lnTo>
                  <a:pt x="10" y="219"/>
                </a:lnTo>
                <a:lnTo>
                  <a:pt x="8" y="217"/>
                </a:lnTo>
                <a:lnTo>
                  <a:pt x="7" y="216"/>
                </a:lnTo>
                <a:lnTo>
                  <a:pt x="5" y="216"/>
                </a:lnTo>
                <a:lnTo>
                  <a:pt x="4" y="216"/>
                </a:lnTo>
                <a:lnTo>
                  <a:pt x="5" y="214"/>
                </a:lnTo>
                <a:lnTo>
                  <a:pt x="5" y="213"/>
                </a:lnTo>
                <a:lnTo>
                  <a:pt x="3" y="213"/>
                </a:lnTo>
                <a:lnTo>
                  <a:pt x="3" y="212"/>
                </a:lnTo>
                <a:lnTo>
                  <a:pt x="4" y="210"/>
                </a:lnTo>
                <a:lnTo>
                  <a:pt x="3" y="210"/>
                </a:lnTo>
                <a:lnTo>
                  <a:pt x="4" y="208"/>
                </a:lnTo>
                <a:lnTo>
                  <a:pt x="4" y="206"/>
                </a:lnTo>
                <a:lnTo>
                  <a:pt x="4" y="204"/>
                </a:lnTo>
                <a:lnTo>
                  <a:pt x="4" y="201"/>
                </a:lnTo>
                <a:lnTo>
                  <a:pt x="4" y="199"/>
                </a:lnTo>
                <a:lnTo>
                  <a:pt x="7" y="198"/>
                </a:lnTo>
                <a:lnTo>
                  <a:pt x="5" y="195"/>
                </a:lnTo>
                <a:lnTo>
                  <a:pt x="5" y="194"/>
                </a:lnTo>
                <a:lnTo>
                  <a:pt x="4" y="194"/>
                </a:lnTo>
                <a:lnTo>
                  <a:pt x="5" y="187"/>
                </a:lnTo>
                <a:lnTo>
                  <a:pt x="5" y="186"/>
                </a:lnTo>
                <a:lnTo>
                  <a:pt x="5" y="184"/>
                </a:lnTo>
                <a:lnTo>
                  <a:pt x="4" y="182"/>
                </a:lnTo>
                <a:lnTo>
                  <a:pt x="3" y="182"/>
                </a:lnTo>
                <a:lnTo>
                  <a:pt x="1" y="180"/>
                </a:lnTo>
                <a:lnTo>
                  <a:pt x="1" y="178"/>
                </a:lnTo>
                <a:lnTo>
                  <a:pt x="4" y="178"/>
                </a:lnTo>
                <a:lnTo>
                  <a:pt x="10" y="171"/>
                </a:lnTo>
                <a:lnTo>
                  <a:pt x="11" y="160"/>
                </a:lnTo>
                <a:lnTo>
                  <a:pt x="10" y="160"/>
                </a:lnTo>
                <a:lnTo>
                  <a:pt x="8" y="159"/>
                </a:lnTo>
                <a:lnTo>
                  <a:pt x="8" y="157"/>
                </a:lnTo>
                <a:lnTo>
                  <a:pt x="7" y="150"/>
                </a:lnTo>
                <a:lnTo>
                  <a:pt x="4" y="149"/>
                </a:lnTo>
                <a:lnTo>
                  <a:pt x="3" y="149"/>
                </a:lnTo>
                <a:lnTo>
                  <a:pt x="1" y="149"/>
                </a:lnTo>
                <a:lnTo>
                  <a:pt x="0" y="146"/>
                </a:lnTo>
                <a:lnTo>
                  <a:pt x="4" y="142"/>
                </a:lnTo>
                <a:lnTo>
                  <a:pt x="4" y="139"/>
                </a:lnTo>
                <a:lnTo>
                  <a:pt x="4" y="138"/>
                </a:lnTo>
                <a:lnTo>
                  <a:pt x="7" y="131"/>
                </a:lnTo>
                <a:lnTo>
                  <a:pt x="8" y="131"/>
                </a:lnTo>
                <a:lnTo>
                  <a:pt x="8" y="130"/>
                </a:lnTo>
                <a:lnTo>
                  <a:pt x="10" y="130"/>
                </a:lnTo>
                <a:lnTo>
                  <a:pt x="12" y="130"/>
                </a:lnTo>
                <a:lnTo>
                  <a:pt x="16" y="127"/>
                </a:lnTo>
                <a:lnTo>
                  <a:pt x="19" y="124"/>
                </a:lnTo>
                <a:lnTo>
                  <a:pt x="19" y="122"/>
                </a:lnTo>
                <a:lnTo>
                  <a:pt x="20" y="119"/>
                </a:lnTo>
                <a:lnTo>
                  <a:pt x="23" y="118"/>
                </a:lnTo>
                <a:lnTo>
                  <a:pt x="23" y="112"/>
                </a:lnTo>
                <a:lnTo>
                  <a:pt x="25" y="112"/>
                </a:lnTo>
                <a:lnTo>
                  <a:pt x="26" y="109"/>
                </a:lnTo>
                <a:lnTo>
                  <a:pt x="27" y="108"/>
                </a:lnTo>
                <a:lnTo>
                  <a:pt x="26" y="104"/>
                </a:lnTo>
                <a:lnTo>
                  <a:pt x="26" y="103"/>
                </a:lnTo>
                <a:lnTo>
                  <a:pt x="26" y="101"/>
                </a:lnTo>
                <a:lnTo>
                  <a:pt x="27" y="101"/>
                </a:lnTo>
                <a:lnTo>
                  <a:pt x="35" y="89"/>
                </a:lnTo>
                <a:lnTo>
                  <a:pt x="37" y="82"/>
                </a:lnTo>
                <a:lnTo>
                  <a:pt x="37" y="79"/>
                </a:lnTo>
                <a:lnTo>
                  <a:pt x="35" y="78"/>
                </a:lnTo>
                <a:lnTo>
                  <a:pt x="38" y="74"/>
                </a:lnTo>
                <a:lnTo>
                  <a:pt x="38" y="73"/>
                </a:lnTo>
                <a:lnTo>
                  <a:pt x="38" y="67"/>
                </a:lnTo>
                <a:lnTo>
                  <a:pt x="38" y="66"/>
                </a:lnTo>
                <a:lnTo>
                  <a:pt x="41" y="64"/>
                </a:lnTo>
                <a:lnTo>
                  <a:pt x="44" y="63"/>
                </a:lnTo>
                <a:lnTo>
                  <a:pt x="46" y="63"/>
                </a:lnTo>
                <a:lnTo>
                  <a:pt x="57" y="56"/>
                </a:lnTo>
                <a:lnTo>
                  <a:pt x="61" y="60"/>
                </a:lnTo>
                <a:lnTo>
                  <a:pt x="61" y="60"/>
                </a:lnTo>
                <a:lnTo>
                  <a:pt x="67" y="55"/>
                </a:lnTo>
                <a:lnTo>
                  <a:pt x="72" y="54"/>
                </a:lnTo>
                <a:lnTo>
                  <a:pt x="74" y="59"/>
                </a:lnTo>
                <a:lnTo>
                  <a:pt x="76" y="60"/>
                </a:lnTo>
                <a:lnTo>
                  <a:pt x="78" y="60"/>
                </a:lnTo>
                <a:lnTo>
                  <a:pt x="80" y="59"/>
                </a:lnTo>
                <a:lnTo>
                  <a:pt x="82" y="58"/>
                </a:lnTo>
                <a:lnTo>
                  <a:pt x="83" y="58"/>
                </a:lnTo>
                <a:lnTo>
                  <a:pt x="84" y="58"/>
                </a:lnTo>
                <a:lnTo>
                  <a:pt x="86" y="58"/>
                </a:lnTo>
                <a:lnTo>
                  <a:pt x="90" y="62"/>
                </a:lnTo>
                <a:lnTo>
                  <a:pt x="91" y="63"/>
                </a:lnTo>
                <a:lnTo>
                  <a:pt x="93" y="64"/>
                </a:lnTo>
                <a:lnTo>
                  <a:pt x="93" y="63"/>
                </a:lnTo>
                <a:lnTo>
                  <a:pt x="94" y="62"/>
                </a:lnTo>
                <a:lnTo>
                  <a:pt x="94" y="62"/>
                </a:lnTo>
                <a:lnTo>
                  <a:pt x="94" y="60"/>
                </a:lnTo>
                <a:lnTo>
                  <a:pt x="97" y="60"/>
                </a:lnTo>
                <a:lnTo>
                  <a:pt x="97" y="59"/>
                </a:lnTo>
                <a:lnTo>
                  <a:pt x="98" y="56"/>
                </a:lnTo>
                <a:lnTo>
                  <a:pt x="102" y="55"/>
                </a:lnTo>
                <a:lnTo>
                  <a:pt x="108" y="49"/>
                </a:lnTo>
                <a:lnTo>
                  <a:pt x="112" y="48"/>
                </a:lnTo>
                <a:lnTo>
                  <a:pt x="112" y="47"/>
                </a:lnTo>
                <a:lnTo>
                  <a:pt x="113" y="47"/>
                </a:lnTo>
                <a:lnTo>
                  <a:pt x="113" y="47"/>
                </a:lnTo>
                <a:lnTo>
                  <a:pt x="112" y="45"/>
                </a:lnTo>
                <a:lnTo>
                  <a:pt x="109" y="43"/>
                </a:lnTo>
                <a:lnTo>
                  <a:pt x="110" y="41"/>
                </a:lnTo>
                <a:lnTo>
                  <a:pt x="110" y="40"/>
                </a:lnTo>
                <a:lnTo>
                  <a:pt x="112" y="39"/>
                </a:lnTo>
                <a:lnTo>
                  <a:pt x="113" y="39"/>
                </a:lnTo>
                <a:lnTo>
                  <a:pt x="116" y="37"/>
                </a:lnTo>
                <a:lnTo>
                  <a:pt x="121" y="29"/>
                </a:lnTo>
                <a:lnTo>
                  <a:pt x="121" y="28"/>
                </a:lnTo>
                <a:lnTo>
                  <a:pt x="125" y="28"/>
                </a:lnTo>
                <a:lnTo>
                  <a:pt x="125" y="26"/>
                </a:lnTo>
                <a:lnTo>
                  <a:pt x="128" y="25"/>
                </a:lnTo>
                <a:lnTo>
                  <a:pt x="129" y="24"/>
                </a:lnTo>
                <a:lnTo>
                  <a:pt x="129" y="14"/>
                </a:lnTo>
                <a:lnTo>
                  <a:pt x="131" y="14"/>
                </a:lnTo>
                <a:lnTo>
                  <a:pt x="134" y="11"/>
                </a:lnTo>
                <a:lnTo>
                  <a:pt x="139" y="10"/>
                </a:lnTo>
                <a:lnTo>
                  <a:pt x="139" y="9"/>
                </a:lnTo>
                <a:lnTo>
                  <a:pt x="142" y="9"/>
                </a:lnTo>
                <a:lnTo>
                  <a:pt x="146" y="11"/>
                </a:lnTo>
                <a:lnTo>
                  <a:pt x="147" y="11"/>
                </a:lnTo>
                <a:lnTo>
                  <a:pt x="151" y="7"/>
                </a:lnTo>
                <a:lnTo>
                  <a:pt x="162" y="0"/>
                </a:lnTo>
                <a:lnTo>
                  <a:pt x="164" y="0"/>
                </a:lnTo>
                <a:lnTo>
                  <a:pt x="165" y="3"/>
                </a:lnTo>
                <a:lnTo>
                  <a:pt x="166" y="9"/>
                </a:lnTo>
                <a:lnTo>
                  <a:pt x="168" y="10"/>
                </a:lnTo>
                <a:lnTo>
                  <a:pt x="169" y="15"/>
                </a:lnTo>
                <a:lnTo>
                  <a:pt x="170" y="18"/>
                </a:lnTo>
                <a:lnTo>
                  <a:pt x="173" y="22"/>
                </a:lnTo>
                <a:lnTo>
                  <a:pt x="174" y="22"/>
                </a:lnTo>
                <a:lnTo>
                  <a:pt x="174" y="24"/>
                </a:lnTo>
                <a:lnTo>
                  <a:pt x="176" y="25"/>
                </a:lnTo>
                <a:lnTo>
                  <a:pt x="179" y="28"/>
                </a:lnTo>
                <a:lnTo>
                  <a:pt x="180" y="29"/>
                </a:lnTo>
                <a:lnTo>
                  <a:pt x="185" y="34"/>
                </a:lnTo>
                <a:lnTo>
                  <a:pt x="189" y="39"/>
                </a:lnTo>
                <a:lnTo>
                  <a:pt x="192" y="40"/>
                </a:lnTo>
                <a:lnTo>
                  <a:pt x="195" y="41"/>
                </a:lnTo>
                <a:lnTo>
                  <a:pt x="200" y="44"/>
                </a:lnTo>
                <a:lnTo>
                  <a:pt x="202" y="44"/>
                </a:lnTo>
                <a:lnTo>
                  <a:pt x="206" y="45"/>
                </a:lnTo>
                <a:lnTo>
                  <a:pt x="210" y="47"/>
                </a:lnTo>
                <a:lnTo>
                  <a:pt x="211" y="49"/>
                </a:lnTo>
                <a:lnTo>
                  <a:pt x="211" y="51"/>
                </a:lnTo>
                <a:lnTo>
                  <a:pt x="211" y="55"/>
                </a:lnTo>
                <a:lnTo>
                  <a:pt x="217" y="60"/>
                </a:lnTo>
                <a:lnTo>
                  <a:pt x="219" y="62"/>
                </a:lnTo>
                <a:lnTo>
                  <a:pt x="223" y="63"/>
                </a:lnTo>
                <a:lnTo>
                  <a:pt x="228" y="63"/>
                </a:lnTo>
                <a:lnTo>
                  <a:pt x="230" y="64"/>
                </a:lnTo>
                <a:lnTo>
                  <a:pt x="238" y="67"/>
                </a:lnTo>
                <a:lnTo>
                  <a:pt x="241" y="67"/>
                </a:lnTo>
                <a:lnTo>
                  <a:pt x="243" y="67"/>
                </a:lnTo>
                <a:lnTo>
                  <a:pt x="248" y="69"/>
                </a:lnTo>
                <a:lnTo>
                  <a:pt x="256" y="71"/>
                </a:lnTo>
                <a:lnTo>
                  <a:pt x="258" y="71"/>
                </a:lnTo>
                <a:lnTo>
                  <a:pt x="259" y="71"/>
                </a:lnTo>
                <a:lnTo>
                  <a:pt x="262" y="73"/>
                </a:lnTo>
                <a:lnTo>
                  <a:pt x="268" y="74"/>
                </a:lnTo>
                <a:lnTo>
                  <a:pt x="270" y="75"/>
                </a:lnTo>
                <a:lnTo>
                  <a:pt x="278" y="77"/>
                </a:lnTo>
                <a:lnTo>
                  <a:pt x="282" y="77"/>
                </a:lnTo>
                <a:lnTo>
                  <a:pt x="290" y="78"/>
                </a:lnTo>
                <a:lnTo>
                  <a:pt x="290" y="79"/>
                </a:lnTo>
                <a:lnTo>
                  <a:pt x="292" y="79"/>
                </a:lnTo>
                <a:lnTo>
                  <a:pt x="294" y="82"/>
                </a:lnTo>
                <a:lnTo>
                  <a:pt x="294" y="85"/>
                </a:lnTo>
                <a:lnTo>
                  <a:pt x="296" y="88"/>
                </a:lnTo>
                <a:lnTo>
                  <a:pt x="298" y="92"/>
                </a:lnTo>
                <a:lnTo>
                  <a:pt x="300" y="94"/>
                </a:lnTo>
                <a:lnTo>
                  <a:pt x="303" y="97"/>
                </a:lnTo>
                <a:lnTo>
                  <a:pt x="303" y="99"/>
                </a:lnTo>
                <a:lnTo>
                  <a:pt x="303" y="100"/>
                </a:lnTo>
                <a:lnTo>
                  <a:pt x="304" y="100"/>
                </a:lnTo>
                <a:lnTo>
                  <a:pt x="307" y="104"/>
                </a:lnTo>
                <a:lnTo>
                  <a:pt x="308" y="107"/>
                </a:lnTo>
                <a:lnTo>
                  <a:pt x="312" y="112"/>
                </a:lnTo>
                <a:lnTo>
                  <a:pt x="313" y="114"/>
                </a:lnTo>
                <a:lnTo>
                  <a:pt x="315" y="115"/>
                </a:lnTo>
                <a:lnTo>
                  <a:pt x="315" y="116"/>
                </a:lnTo>
                <a:lnTo>
                  <a:pt x="316" y="119"/>
                </a:lnTo>
                <a:lnTo>
                  <a:pt x="318" y="119"/>
                </a:lnTo>
                <a:lnTo>
                  <a:pt x="322" y="126"/>
                </a:lnTo>
                <a:lnTo>
                  <a:pt x="323" y="130"/>
                </a:lnTo>
                <a:lnTo>
                  <a:pt x="323" y="139"/>
                </a:lnTo>
                <a:lnTo>
                  <a:pt x="322" y="142"/>
                </a:lnTo>
                <a:lnTo>
                  <a:pt x="320" y="145"/>
                </a:lnTo>
                <a:lnTo>
                  <a:pt x="319" y="153"/>
                </a:lnTo>
                <a:lnTo>
                  <a:pt x="315" y="163"/>
                </a:lnTo>
                <a:lnTo>
                  <a:pt x="312" y="168"/>
                </a:lnTo>
                <a:lnTo>
                  <a:pt x="311" y="169"/>
                </a:lnTo>
                <a:lnTo>
                  <a:pt x="308" y="176"/>
                </a:lnTo>
                <a:lnTo>
                  <a:pt x="304" y="184"/>
                </a:lnTo>
                <a:lnTo>
                  <a:pt x="300" y="194"/>
                </a:lnTo>
                <a:lnTo>
                  <a:pt x="297" y="199"/>
                </a:lnTo>
                <a:lnTo>
                  <a:pt x="293" y="208"/>
                </a:lnTo>
                <a:lnTo>
                  <a:pt x="293" y="210"/>
                </a:lnTo>
                <a:lnTo>
                  <a:pt x="294" y="216"/>
                </a:lnTo>
                <a:lnTo>
                  <a:pt x="296" y="220"/>
                </a:lnTo>
                <a:lnTo>
                  <a:pt x="296" y="224"/>
                </a:lnTo>
                <a:lnTo>
                  <a:pt x="297" y="235"/>
                </a:lnTo>
                <a:lnTo>
                  <a:pt x="297" y="238"/>
                </a:lnTo>
                <a:lnTo>
                  <a:pt x="301" y="243"/>
                </a:lnTo>
                <a:lnTo>
                  <a:pt x="304" y="244"/>
                </a:lnTo>
                <a:lnTo>
                  <a:pt x="307" y="246"/>
                </a:lnTo>
                <a:lnTo>
                  <a:pt x="312" y="250"/>
                </a:lnTo>
                <a:lnTo>
                  <a:pt x="315" y="250"/>
                </a:lnTo>
                <a:lnTo>
                  <a:pt x="316" y="251"/>
                </a:lnTo>
                <a:lnTo>
                  <a:pt x="318" y="253"/>
                </a:lnTo>
                <a:lnTo>
                  <a:pt x="319" y="253"/>
                </a:lnTo>
                <a:lnTo>
                  <a:pt x="320" y="253"/>
                </a:lnTo>
                <a:lnTo>
                  <a:pt x="320" y="254"/>
                </a:lnTo>
                <a:lnTo>
                  <a:pt x="323" y="254"/>
                </a:lnTo>
                <a:lnTo>
                  <a:pt x="323" y="255"/>
                </a:lnTo>
                <a:lnTo>
                  <a:pt x="323" y="257"/>
                </a:lnTo>
                <a:lnTo>
                  <a:pt x="324" y="258"/>
                </a:lnTo>
                <a:lnTo>
                  <a:pt x="326" y="257"/>
                </a:lnTo>
                <a:lnTo>
                  <a:pt x="327" y="251"/>
                </a:lnTo>
                <a:lnTo>
                  <a:pt x="328" y="249"/>
                </a:lnTo>
                <a:lnTo>
                  <a:pt x="331" y="243"/>
                </a:lnTo>
                <a:lnTo>
                  <a:pt x="333" y="242"/>
                </a:lnTo>
                <a:lnTo>
                  <a:pt x="338" y="227"/>
                </a:lnTo>
                <a:lnTo>
                  <a:pt x="337" y="227"/>
                </a:lnTo>
                <a:lnTo>
                  <a:pt x="337" y="225"/>
                </a:lnTo>
                <a:lnTo>
                  <a:pt x="335" y="221"/>
                </a:lnTo>
                <a:lnTo>
                  <a:pt x="337" y="216"/>
                </a:lnTo>
                <a:lnTo>
                  <a:pt x="335" y="214"/>
                </a:lnTo>
                <a:lnTo>
                  <a:pt x="337" y="213"/>
                </a:lnTo>
                <a:lnTo>
                  <a:pt x="337" y="212"/>
                </a:lnTo>
                <a:lnTo>
                  <a:pt x="338" y="210"/>
                </a:lnTo>
                <a:lnTo>
                  <a:pt x="338" y="210"/>
                </a:lnTo>
                <a:lnTo>
                  <a:pt x="337" y="206"/>
                </a:lnTo>
                <a:lnTo>
                  <a:pt x="337" y="202"/>
                </a:lnTo>
                <a:lnTo>
                  <a:pt x="337" y="201"/>
                </a:lnTo>
                <a:lnTo>
                  <a:pt x="338" y="201"/>
                </a:lnTo>
                <a:lnTo>
                  <a:pt x="337" y="195"/>
                </a:lnTo>
                <a:lnTo>
                  <a:pt x="337" y="194"/>
                </a:lnTo>
                <a:lnTo>
                  <a:pt x="334" y="193"/>
                </a:lnTo>
                <a:lnTo>
                  <a:pt x="334" y="191"/>
                </a:lnTo>
                <a:lnTo>
                  <a:pt x="331" y="189"/>
                </a:lnTo>
                <a:lnTo>
                  <a:pt x="330" y="178"/>
                </a:lnTo>
                <a:lnTo>
                  <a:pt x="334" y="175"/>
                </a:lnTo>
                <a:lnTo>
                  <a:pt x="339" y="169"/>
                </a:lnTo>
                <a:lnTo>
                  <a:pt x="341" y="171"/>
                </a:lnTo>
                <a:lnTo>
                  <a:pt x="348" y="168"/>
                </a:lnTo>
                <a:lnTo>
                  <a:pt x="350" y="165"/>
                </a:lnTo>
                <a:lnTo>
                  <a:pt x="352" y="167"/>
                </a:lnTo>
                <a:lnTo>
                  <a:pt x="353" y="168"/>
                </a:lnTo>
                <a:lnTo>
                  <a:pt x="356" y="167"/>
                </a:lnTo>
                <a:lnTo>
                  <a:pt x="364" y="152"/>
                </a:lnTo>
                <a:lnTo>
                  <a:pt x="364" y="149"/>
                </a:lnTo>
                <a:lnTo>
                  <a:pt x="364" y="146"/>
                </a:lnTo>
                <a:lnTo>
                  <a:pt x="364" y="145"/>
                </a:lnTo>
                <a:lnTo>
                  <a:pt x="364" y="145"/>
                </a:lnTo>
                <a:lnTo>
                  <a:pt x="369" y="142"/>
                </a:lnTo>
                <a:lnTo>
                  <a:pt x="371" y="139"/>
                </a:lnTo>
                <a:lnTo>
                  <a:pt x="375" y="134"/>
                </a:lnTo>
                <a:lnTo>
                  <a:pt x="375" y="133"/>
                </a:lnTo>
                <a:lnTo>
                  <a:pt x="380" y="134"/>
                </a:lnTo>
                <a:lnTo>
                  <a:pt x="383" y="135"/>
                </a:lnTo>
                <a:lnTo>
                  <a:pt x="383" y="137"/>
                </a:lnTo>
                <a:lnTo>
                  <a:pt x="384" y="135"/>
                </a:lnTo>
                <a:lnTo>
                  <a:pt x="388" y="131"/>
                </a:lnTo>
                <a:lnTo>
                  <a:pt x="391" y="126"/>
                </a:lnTo>
                <a:lnTo>
                  <a:pt x="395" y="115"/>
                </a:lnTo>
                <a:lnTo>
                  <a:pt x="394" y="112"/>
                </a:lnTo>
                <a:lnTo>
                  <a:pt x="392" y="107"/>
                </a:lnTo>
                <a:lnTo>
                  <a:pt x="392" y="104"/>
                </a:lnTo>
                <a:lnTo>
                  <a:pt x="392" y="103"/>
                </a:lnTo>
                <a:lnTo>
                  <a:pt x="392" y="101"/>
                </a:lnTo>
                <a:lnTo>
                  <a:pt x="395" y="96"/>
                </a:lnTo>
                <a:lnTo>
                  <a:pt x="395" y="93"/>
                </a:lnTo>
                <a:lnTo>
                  <a:pt x="395" y="92"/>
                </a:lnTo>
                <a:lnTo>
                  <a:pt x="395" y="88"/>
                </a:lnTo>
                <a:lnTo>
                  <a:pt x="392" y="85"/>
                </a:lnTo>
                <a:lnTo>
                  <a:pt x="390" y="79"/>
                </a:lnTo>
                <a:lnTo>
                  <a:pt x="388" y="79"/>
                </a:lnTo>
                <a:lnTo>
                  <a:pt x="386" y="70"/>
                </a:lnTo>
                <a:lnTo>
                  <a:pt x="382" y="71"/>
                </a:lnTo>
                <a:lnTo>
                  <a:pt x="380" y="67"/>
                </a:lnTo>
                <a:lnTo>
                  <a:pt x="383" y="66"/>
                </a:lnTo>
                <a:lnTo>
                  <a:pt x="386" y="63"/>
                </a:lnTo>
                <a:lnTo>
                  <a:pt x="394" y="66"/>
                </a:lnTo>
                <a:lnTo>
                  <a:pt x="395" y="67"/>
                </a:lnTo>
                <a:lnTo>
                  <a:pt x="409" y="74"/>
                </a:lnTo>
                <a:lnTo>
                  <a:pt x="414" y="78"/>
                </a:lnTo>
                <a:lnTo>
                  <a:pt x="427" y="88"/>
                </a:lnTo>
                <a:lnTo>
                  <a:pt x="436" y="85"/>
                </a:lnTo>
                <a:lnTo>
                  <a:pt x="443" y="84"/>
                </a:lnTo>
                <a:lnTo>
                  <a:pt x="446" y="84"/>
                </a:lnTo>
                <a:lnTo>
                  <a:pt x="448" y="84"/>
                </a:lnTo>
                <a:lnTo>
                  <a:pt x="454" y="84"/>
                </a:lnTo>
                <a:lnTo>
                  <a:pt x="462" y="73"/>
                </a:lnTo>
                <a:lnTo>
                  <a:pt x="462" y="69"/>
                </a:lnTo>
                <a:lnTo>
                  <a:pt x="462" y="67"/>
                </a:lnTo>
                <a:lnTo>
                  <a:pt x="461" y="63"/>
                </a:lnTo>
                <a:lnTo>
                  <a:pt x="461" y="62"/>
                </a:lnTo>
                <a:lnTo>
                  <a:pt x="459" y="54"/>
                </a:lnTo>
                <a:lnTo>
                  <a:pt x="457" y="49"/>
                </a:lnTo>
                <a:lnTo>
                  <a:pt x="454" y="45"/>
                </a:lnTo>
                <a:lnTo>
                  <a:pt x="454" y="44"/>
                </a:lnTo>
                <a:lnTo>
                  <a:pt x="455" y="44"/>
                </a:lnTo>
                <a:lnTo>
                  <a:pt x="455" y="41"/>
                </a:lnTo>
                <a:lnTo>
                  <a:pt x="454" y="40"/>
                </a:lnTo>
                <a:lnTo>
                  <a:pt x="454" y="41"/>
                </a:lnTo>
                <a:lnTo>
                  <a:pt x="451" y="39"/>
                </a:lnTo>
                <a:lnTo>
                  <a:pt x="450" y="37"/>
                </a:lnTo>
                <a:lnTo>
                  <a:pt x="447" y="34"/>
                </a:lnTo>
                <a:lnTo>
                  <a:pt x="448" y="33"/>
                </a:lnTo>
                <a:lnTo>
                  <a:pt x="447" y="28"/>
                </a:lnTo>
                <a:lnTo>
                  <a:pt x="446" y="28"/>
                </a:lnTo>
                <a:lnTo>
                  <a:pt x="444" y="24"/>
                </a:lnTo>
                <a:lnTo>
                  <a:pt x="443" y="25"/>
                </a:lnTo>
                <a:lnTo>
                  <a:pt x="443" y="24"/>
                </a:lnTo>
                <a:lnTo>
                  <a:pt x="442" y="22"/>
                </a:lnTo>
                <a:lnTo>
                  <a:pt x="442" y="21"/>
                </a:lnTo>
                <a:lnTo>
                  <a:pt x="439" y="18"/>
                </a:lnTo>
                <a:lnTo>
                  <a:pt x="437" y="17"/>
                </a:lnTo>
                <a:lnTo>
                  <a:pt x="436" y="14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8" name="Freeform 346"/>
          <p:cNvSpPr>
            <a:spLocks/>
          </p:cNvSpPr>
          <p:nvPr/>
        </p:nvSpPr>
        <p:spPr bwMode="auto">
          <a:xfrm>
            <a:off x="8332788" y="896938"/>
            <a:ext cx="69850" cy="168275"/>
          </a:xfrm>
          <a:custGeom>
            <a:avLst/>
            <a:gdLst>
              <a:gd name="T0" fmla="*/ 0 w 44"/>
              <a:gd name="T1" fmla="*/ 106 h 106"/>
              <a:gd name="T2" fmla="*/ 14 w 44"/>
              <a:gd name="T3" fmla="*/ 53 h 106"/>
              <a:gd name="T4" fmla="*/ 18 w 44"/>
              <a:gd name="T5" fmla="*/ 42 h 106"/>
              <a:gd name="T6" fmla="*/ 34 w 44"/>
              <a:gd name="T7" fmla="*/ 13 h 106"/>
              <a:gd name="T8" fmla="*/ 38 w 44"/>
              <a:gd name="T9" fmla="*/ 8 h 106"/>
              <a:gd name="T10" fmla="*/ 44 w 44"/>
              <a:gd name="T11" fmla="*/ 0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4" h="106">
                <a:moveTo>
                  <a:pt x="0" y="106"/>
                </a:moveTo>
                <a:lnTo>
                  <a:pt x="14" y="53"/>
                </a:lnTo>
                <a:lnTo>
                  <a:pt x="18" y="42"/>
                </a:lnTo>
                <a:lnTo>
                  <a:pt x="34" y="13"/>
                </a:lnTo>
                <a:lnTo>
                  <a:pt x="38" y="8"/>
                </a:lnTo>
                <a:lnTo>
                  <a:pt x="44" y="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9" name="Freeform 347"/>
          <p:cNvSpPr>
            <a:spLocks/>
          </p:cNvSpPr>
          <p:nvPr/>
        </p:nvSpPr>
        <p:spPr bwMode="auto">
          <a:xfrm>
            <a:off x="4200525" y="742950"/>
            <a:ext cx="136525" cy="173038"/>
          </a:xfrm>
          <a:custGeom>
            <a:avLst/>
            <a:gdLst>
              <a:gd name="T0" fmla="*/ 14 w 86"/>
              <a:gd name="T1" fmla="*/ 109 h 109"/>
              <a:gd name="T2" fmla="*/ 14 w 86"/>
              <a:gd name="T3" fmla="*/ 23 h 109"/>
              <a:gd name="T4" fmla="*/ 71 w 86"/>
              <a:gd name="T5" fmla="*/ 109 h 109"/>
              <a:gd name="T6" fmla="*/ 86 w 86"/>
              <a:gd name="T7" fmla="*/ 109 h 109"/>
              <a:gd name="T8" fmla="*/ 86 w 86"/>
              <a:gd name="T9" fmla="*/ 0 h 109"/>
              <a:gd name="T10" fmla="*/ 72 w 86"/>
              <a:gd name="T11" fmla="*/ 0 h 109"/>
              <a:gd name="T12" fmla="*/ 72 w 86"/>
              <a:gd name="T13" fmla="*/ 86 h 109"/>
              <a:gd name="T14" fmla="*/ 15 w 86"/>
              <a:gd name="T15" fmla="*/ 0 h 109"/>
              <a:gd name="T16" fmla="*/ 0 w 86"/>
              <a:gd name="T17" fmla="*/ 0 h 109"/>
              <a:gd name="T18" fmla="*/ 0 w 86"/>
              <a:gd name="T19" fmla="*/ 109 h 109"/>
              <a:gd name="T20" fmla="*/ 14 w 86"/>
              <a:gd name="T21" fmla="*/ 109 h 109"/>
              <a:gd name="T22" fmla="*/ 14 w 86"/>
              <a:gd name="T23" fmla="*/ 109 h 1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86" h="109">
                <a:moveTo>
                  <a:pt x="14" y="109"/>
                </a:moveTo>
                <a:lnTo>
                  <a:pt x="14" y="23"/>
                </a:lnTo>
                <a:lnTo>
                  <a:pt x="71" y="109"/>
                </a:lnTo>
                <a:lnTo>
                  <a:pt x="86" y="109"/>
                </a:lnTo>
                <a:lnTo>
                  <a:pt x="86" y="0"/>
                </a:lnTo>
                <a:lnTo>
                  <a:pt x="72" y="0"/>
                </a:lnTo>
                <a:lnTo>
                  <a:pt x="72" y="86"/>
                </a:lnTo>
                <a:lnTo>
                  <a:pt x="15" y="0"/>
                </a:lnTo>
                <a:lnTo>
                  <a:pt x="0" y="0"/>
                </a:lnTo>
                <a:lnTo>
                  <a:pt x="0" y="109"/>
                </a:lnTo>
                <a:lnTo>
                  <a:pt x="14" y="109"/>
                </a:lnTo>
                <a:lnTo>
                  <a:pt x="14" y="109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0" name="Freeform 348"/>
          <p:cNvSpPr>
            <a:spLocks noEditPoints="1"/>
          </p:cNvSpPr>
          <p:nvPr/>
        </p:nvSpPr>
        <p:spPr bwMode="auto">
          <a:xfrm>
            <a:off x="4365625" y="787400"/>
            <a:ext cx="119063" cy="133350"/>
          </a:xfrm>
          <a:custGeom>
            <a:avLst/>
            <a:gdLst>
              <a:gd name="T0" fmla="*/ 8 w 55"/>
              <a:gd name="T1" fmla="*/ 53 h 61"/>
              <a:gd name="T2" fmla="*/ 27 w 55"/>
              <a:gd name="T3" fmla="*/ 61 h 61"/>
              <a:gd name="T4" fmla="*/ 42 w 55"/>
              <a:gd name="T5" fmla="*/ 57 h 61"/>
              <a:gd name="T6" fmla="*/ 51 w 55"/>
              <a:gd name="T7" fmla="*/ 47 h 61"/>
              <a:gd name="T8" fmla="*/ 55 w 55"/>
              <a:gd name="T9" fmla="*/ 29 h 61"/>
              <a:gd name="T10" fmla="*/ 47 w 55"/>
              <a:gd name="T11" fmla="*/ 8 h 61"/>
              <a:gd name="T12" fmla="*/ 27 w 55"/>
              <a:gd name="T13" fmla="*/ 0 h 61"/>
              <a:gd name="T14" fmla="*/ 9 w 55"/>
              <a:gd name="T15" fmla="*/ 6 h 61"/>
              <a:gd name="T16" fmla="*/ 0 w 55"/>
              <a:gd name="T17" fmla="*/ 30 h 61"/>
              <a:gd name="T18" fmla="*/ 8 w 55"/>
              <a:gd name="T19" fmla="*/ 53 h 61"/>
              <a:gd name="T20" fmla="*/ 15 w 55"/>
              <a:gd name="T21" fmla="*/ 13 h 61"/>
              <a:gd name="T22" fmla="*/ 27 w 55"/>
              <a:gd name="T23" fmla="*/ 8 h 61"/>
              <a:gd name="T24" fmla="*/ 40 w 55"/>
              <a:gd name="T25" fmla="*/ 13 h 61"/>
              <a:gd name="T26" fmla="*/ 45 w 55"/>
              <a:gd name="T27" fmla="*/ 30 h 61"/>
              <a:gd name="T28" fmla="*/ 40 w 55"/>
              <a:gd name="T29" fmla="*/ 47 h 61"/>
              <a:gd name="T30" fmla="*/ 27 w 55"/>
              <a:gd name="T31" fmla="*/ 52 h 61"/>
              <a:gd name="T32" fmla="*/ 15 w 55"/>
              <a:gd name="T33" fmla="*/ 47 h 61"/>
              <a:gd name="T34" fmla="*/ 10 w 55"/>
              <a:gd name="T35" fmla="*/ 30 h 61"/>
              <a:gd name="T36" fmla="*/ 15 w 55"/>
              <a:gd name="T37" fmla="*/ 13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55" h="61">
                <a:moveTo>
                  <a:pt x="8" y="53"/>
                </a:moveTo>
                <a:cubicBezTo>
                  <a:pt x="13" y="58"/>
                  <a:pt x="19" y="61"/>
                  <a:pt x="27" y="61"/>
                </a:cubicBezTo>
                <a:cubicBezTo>
                  <a:pt x="33" y="61"/>
                  <a:pt x="37" y="59"/>
                  <a:pt x="42" y="57"/>
                </a:cubicBezTo>
                <a:cubicBezTo>
                  <a:pt x="46" y="55"/>
                  <a:pt x="49" y="51"/>
                  <a:pt x="51" y="47"/>
                </a:cubicBezTo>
                <a:cubicBezTo>
                  <a:pt x="54" y="43"/>
                  <a:pt x="55" y="37"/>
                  <a:pt x="55" y="29"/>
                </a:cubicBezTo>
                <a:cubicBezTo>
                  <a:pt x="55" y="20"/>
                  <a:pt x="52" y="13"/>
                  <a:pt x="47" y="8"/>
                </a:cubicBezTo>
                <a:cubicBezTo>
                  <a:pt x="42" y="2"/>
                  <a:pt x="35" y="0"/>
                  <a:pt x="27" y="0"/>
                </a:cubicBezTo>
                <a:cubicBezTo>
                  <a:pt x="20" y="0"/>
                  <a:pt x="14" y="2"/>
                  <a:pt x="9" y="6"/>
                </a:cubicBezTo>
                <a:cubicBezTo>
                  <a:pt x="3" y="11"/>
                  <a:pt x="0" y="19"/>
                  <a:pt x="0" y="30"/>
                </a:cubicBezTo>
                <a:cubicBezTo>
                  <a:pt x="0" y="40"/>
                  <a:pt x="3" y="48"/>
                  <a:pt x="8" y="53"/>
                </a:cubicBezTo>
                <a:close/>
                <a:moveTo>
                  <a:pt x="15" y="13"/>
                </a:moveTo>
                <a:cubicBezTo>
                  <a:pt x="18" y="10"/>
                  <a:pt x="23" y="8"/>
                  <a:pt x="27" y="8"/>
                </a:cubicBezTo>
                <a:cubicBezTo>
                  <a:pt x="32" y="8"/>
                  <a:pt x="36" y="10"/>
                  <a:pt x="40" y="13"/>
                </a:cubicBezTo>
                <a:cubicBezTo>
                  <a:pt x="43" y="17"/>
                  <a:pt x="45" y="23"/>
                  <a:pt x="45" y="30"/>
                </a:cubicBezTo>
                <a:cubicBezTo>
                  <a:pt x="45" y="37"/>
                  <a:pt x="43" y="43"/>
                  <a:pt x="40" y="47"/>
                </a:cubicBezTo>
                <a:cubicBezTo>
                  <a:pt x="36" y="51"/>
                  <a:pt x="32" y="52"/>
                  <a:pt x="27" y="52"/>
                </a:cubicBezTo>
                <a:cubicBezTo>
                  <a:pt x="23" y="52"/>
                  <a:pt x="18" y="51"/>
                  <a:pt x="15" y="47"/>
                </a:cubicBezTo>
                <a:cubicBezTo>
                  <a:pt x="12" y="43"/>
                  <a:pt x="10" y="38"/>
                  <a:pt x="10" y="30"/>
                </a:cubicBezTo>
                <a:cubicBezTo>
                  <a:pt x="10" y="23"/>
                  <a:pt x="12" y="17"/>
                  <a:pt x="15" y="13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1" name="Freeform 349"/>
          <p:cNvSpPr>
            <a:spLocks/>
          </p:cNvSpPr>
          <p:nvPr/>
        </p:nvSpPr>
        <p:spPr bwMode="auto">
          <a:xfrm>
            <a:off x="4508500" y="787400"/>
            <a:ext cx="68263" cy="128588"/>
          </a:xfrm>
          <a:custGeom>
            <a:avLst/>
            <a:gdLst>
              <a:gd name="T0" fmla="*/ 10 w 32"/>
              <a:gd name="T1" fmla="*/ 59 h 59"/>
              <a:gd name="T2" fmla="*/ 10 w 32"/>
              <a:gd name="T3" fmla="*/ 29 h 59"/>
              <a:gd name="T4" fmla="*/ 12 w 32"/>
              <a:gd name="T5" fmla="*/ 17 h 59"/>
              <a:gd name="T6" fmla="*/ 15 w 32"/>
              <a:gd name="T7" fmla="*/ 12 h 59"/>
              <a:gd name="T8" fmla="*/ 21 w 32"/>
              <a:gd name="T9" fmla="*/ 10 h 59"/>
              <a:gd name="T10" fmla="*/ 28 w 32"/>
              <a:gd name="T11" fmla="*/ 12 h 59"/>
              <a:gd name="T12" fmla="*/ 32 w 32"/>
              <a:gd name="T13" fmla="*/ 3 h 59"/>
              <a:gd name="T14" fmla="*/ 22 w 32"/>
              <a:gd name="T15" fmla="*/ 0 h 59"/>
              <a:gd name="T16" fmla="*/ 15 w 32"/>
              <a:gd name="T17" fmla="*/ 2 h 59"/>
              <a:gd name="T18" fmla="*/ 9 w 32"/>
              <a:gd name="T19" fmla="*/ 10 h 59"/>
              <a:gd name="T20" fmla="*/ 9 w 32"/>
              <a:gd name="T21" fmla="*/ 1 h 59"/>
              <a:gd name="T22" fmla="*/ 0 w 32"/>
              <a:gd name="T23" fmla="*/ 1 h 59"/>
              <a:gd name="T24" fmla="*/ 0 w 32"/>
              <a:gd name="T25" fmla="*/ 59 h 59"/>
              <a:gd name="T26" fmla="*/ 10 w 32"/>
              <a:gd name="T27" fmla="*/ 59 h 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32" h="59">
                <a:moveTo>
                  <a:pt x="10" y="59"/>
                </a:moveTo>
                <a:cubicBezTo>
                  <a:pt x="10" y="29"/>
                  <a:pt x="10" y="29"/>
                  <a:pt x="10" y="29"/>
                </a:cubicBezTo>
                <a:cubicBezTo>
                  <a:pt x="10" y="25"/>
                  <a:pt x="11" y="21"/>
                  <a:pt x="12" y="17"/>
                </a:cubicBezTo>
                <a:cubicBezTo>
                  <a:pt x="12" y="15"/>
                  <a:pt x="14" y="13"/>
                  <a:pt x="15" y="12"/>
                </a:cubicBezTo>
                <a:cubicBezTo>
                  <a:pt x="17" y="11"/>
                  <a:pt x="19" y="10"/>
                  <a:pt x="21" y="10"/>
                </a:cubicBezTo>
                <a:cubicBezTo>
                  <a:pt x="24" y="10"/>
                  <a:pt x="26" y="11"/>
                  <a:pt x="28" y="12"/>
                </a:cubicBezTo>
                <a:cubicBezTo>
                  <a:pt x="32" y="3"/>
                  <a:pt x="32" y="3"/>
                  <a:pt x="32" y="3"/>
                </a:cubicBezTo>
                <a:cubicBezTo>
                  <a:pt x="28" y="1"/>
                  <a:pt x="25" y="0"/>
                  <a:pt x="22" y="0"/>
                </a:cubicBezTo>
                <a:cubicBezTo>
                  <a:pt x="19" y="0"/>
                  <a:pt x="17" y="0"/>
                  <a:pt x="15" y="2"/>
                </a:cubicBezTo>
                <a:cubicBezTo>
                  <a:pt x="13" y="3"/>
                  <a:pt x="11" y="6"/>
                  <a:pt x="9" y="10"/>
                </a:cubicBezTo>
                <a:cubicBezTo>
                  <a:pt x="9" y="1"/>
                  <a:pt x="9" y="1"/>
                  <a:pt x="9" y="1"/>
                </a:cubicBezTo>
                <a:cubicBezTo>
                  <a:pt x="0" y="1"/>
                  <a:pt x="0" y="1"/>
                  <a:pt x="0" y="1"/>
                </a:cubicBezTo>
                <a:cubicBezTo>
                  <a:pt x="0" y="59"/>
                  <a:pt x="0" y="59"/>
                  <a:pt x="0" y="59"/>
                </a:cubicBezTo>
                <a:cubicBezTo>
                  <a:pt x="10" y="59"/>
                  <a:pt x="10" y="59"/>
                  <a:pt x="10" y="59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2" name="Freeform 350"/>
          <p:cNvSpPr>
            <a:spLocks noEditPoints="1"/>
          </p:cNvSpPr>
          <p:nvPr/>
        </p:nvSpPr>
        <p:spPr bwMode="auto">
          <a:xfrm>
            <a:off x="4581525" y="787400"/>
            <a:ext cx="111125" cy="180975"/>
          </a:xfrm>
          <a:custGeom>
            <a:avLst/>
            <a:gdLst>
              <a:gd name="T0" fmla="*/ 8 w 51"/>
              <a:gd name="T1" fmla="*/ 78 h 83"/>
              <a:gd name="T2" fmla="*/ 25 w 51"/>
              <a:gd name="T3" fmla="*/ 83 h 83"/>
              <a:gd name="T4" fmla="*/ 40 w 51"/>
              <a:gd name="T5" fmla="*/ 80 h 83"/>
              <a:gd name="T6" fmla="*/ 48 w 51"/>
              <a:gd name="T7" fmla="*/ 71 h 83"/>
              <a:gd name="T8" fmla="*/ 51 w 51"/>
              <a:gd name="T9" fmla="*/ 51 h 83"/>
              <a:gd name="T10" fmla="*/ 51 w 51"/>
              <a:gd name="T11" fmla="*/ 1 h 83"/>
              <a:gd name="T12" fmla="*/ 42 w 51"/>
              <a:gd name="T13" fmla="*/ 1 h 83"/>
              <a:gd name="T14" fmla="*/ 42 w 51"/>
              <a:gd name="T15" fmla="*/ 8 h 83"/>
              <a:gd name="T16" fmla="*/ 25 w 51"/>
              <a:gd name="T17" fmla="*/ 0 h 83"/>
              <a:gd name="T18" fmla="*/ 12 w 51"/>
              <a:gd name="T19" fmla="*/ 4 h 83"/>
              <a:gd name="T20" fmla="*/ 3 w 51"/>
              <a:gd name="T21" fmla="*/ 14 h 83"/>
              <a:gd name="T22" fmla="*/ 0 w 51"/>
              <a:gd name="T23" fmla="*/ 30 h 83"/>
              <a:gd name="T24" fmla="*/ 6 w 51"/>
              <a:gd name="T25" fmla="*/ 51 h 83"/>
              <a:gd name="T26" fmla="*/ 25 w 51"/>
              <a:gd name="T27" fmla="*/ 59 h 83"/>
              <a:gd name="T28" fmla="*/ 41 w 51"/>
              <a:gd name="T29" fmla="*/ 52 h 83"/>
              <a:gd name="T30" fmla="*/ 40 w 51"/>
              <a:gd name="T31" fmla="*/ 64 h 83"/>
              <a:gd name="T32" fmla="*/ 35 w 51"/>
              <a:gd name="T33" fmla="*/ 72 h 83"/>
              <a:gd name="T34" fmla="*/ 25 w 51"/>
              <a:gd name="T35" fmla="*/ 75 h 83"/>
              <a:gd name="T36" fmla="*/ 15 w 51"/>
              <a:gd name="T37" fmla="*/ 72 h 83"/>
              <a:gd name="T38" fmla="*/ 11 w 51"/>
              <a:gd name="T39" fmla="*/ 66 h 83"/>
              <a:gd name="T40" fmla="*/ 2 w 51"/>
              <a:gd name="T41" fmla="*/ 64 h 83"/>
              <a:gd name="T42" fmla="*/ 8 w 51"/>
              <a:gd name="T43" fmla="*/ 78 h 83"/>
              <a:gd name="T44" fmla="*/ 15 w 51"/>
              <a:gd name="T45" fmla="*/ 13 h 83"/>
              <a:gd name="T46" fmla="*/ 26 w 51"/>
              <a:gd name="T47" fmla="*/ 8 h 83"/>
              <a:gd name="T48" fmla="*/ 37 w 51"/>
              <a:gd name="T49" fmla="*/ 13 h 83"/>
              <a:gd name="T50" fmla="*/ 42 w 51"/>
              <a:gd name="T51" fmla="*/ 29 h 83"/>
              <a:gd name="T52" fmla="*/ 37 w 51"/>
              <a:gd name="T53" fmla="*/ 46 h 83"/>
              <a:gd name="T54" fmla="*/ 26 w 51"/>
              <a:gd name="T55" fmla="*/ 51 h 83"/>
              <a:gd name="T56" fmla="*/ 15 w 51"/>
              <a:gd name="T57" fmla="*/ 46 h 83"/>
              <a:gd name="T58" fmla="*/ 10 w 51"/>
              <a:gd name="T59" fmla="*/ 29 h 83"/>
              <a:gd name="T60" fmla="*/ 15 w 51"/>
              <a:gd name="T61" fmla="*/ 13 h 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51" h="83">
                <a:moveTo>
                  <a:pt x="8" y="78"/>
                </a:moveTo>
                <a:cubicBezTo>
                  <a:pt x="12" y="81"/>
                  <a:pt x="18" y="83"/>
                  <a:pt x="25" y="83"/>
                </a:cubicBezTo>
                <a:cubicBezTo>
                  <a:pt x="31" y="83"/>
                  <a:pt x="36" y="82"/>
                  <a:pt x="40" y="80"/>
                </a:cubicBezTo>
                <a:cubicBezTo>
                  <a:pt x="44" y="77"/>
                  <a:pt x="47" y="74"/>
                  <a:pt x="48" y="71"/>
                </a:cubicBezTo>
                <a:cubicBezTo>
                  <a:pt x="50" y="67"/>
                  <a:pt x="51" y="60"/>
                  <a:pt x="51" y="51"/>
                </a:cubicBezTo>
                <a:cubicBezTo>
                  <a:pt x="51" y="1"/>
                  <a:pt x="51" y="1"/>
                  <a:pt x="51" y="1"/>
                </a:cubicBezTo>
                <a:cubicBezTo>
                  <a:pt x="42" y="1"/>
                  <a:pt x="42" y="1"/>
                  <a:pt x="42" y="1"/>
                </a:cubicBezTo>
                <a:cubicBezTo>
                  <a:pt x="42" y="8"/>
                  <a:pt x="42" y="8"/>
                  <a:pt x="42" y="8"/>
                </a:cubicBezTo>
                <a:cubicBezTo>
                  <a:pt x="38" y="3"/>
                  <a:pt x="32" y="0"/>
                  <a:pt x="25" y="0"/>
                </a:cubicBezTo>
                <a:cubicBezTo>
                  <a:pt x="20" y="0"/>
                  <a:pt x="15" y="1"/>
                  <a:pt x="12" y="4"/>
                </a:cubicBezTo>
                <a:cubicBezTo>
                  <a:pt x="8" y="6"/>
                  <a:pt x="5" y="10"/>
                  <a:pt x="3" y="14"/>
                </a:cubicBezTo>
                <a:cubicBezTo>
                  <a:pt x="1" y="19"/>
                  <a:pt x="0" y="24"/>
                  <a:pt x="0" y="30"/>
                </a:cubicBezTo>
                <a:cubicBezTo>
                  <a:pt x="0" y="38"/>
                  <a:pt x="2" y="45"/>
                  <a:pt x="6" y="51"/>
                </a:cubicBezTo>
                <a:cubicBezTo>
                  <a:pt x="11" y="56"/>
                  <a:pt x="17" y="59"/>
                  <a:pt x="25" y="59"/>
                </a:cubicBezTo>
                <a:cubicBezTo>
                  <a:pt x="32" y="59"/>
                  <a:pt x="37" y="57"/>
                  <a:pt x="41" y="52"/>
                </a:cubicBezTo>
                <a:cubicBezTo>
                  <a:pt x="41" y="58"/>
                  <a:pt x="41" y="62"/>
                  <a:pt x="40" y="64"/>
                </a:cubicBezTo>
                <a:cubicBezTo>
                  <a:pt x="40" y="68"/>
                  <a:pt x="38" y="70"/>
                  <a:pt x="35" y="72"/>
                </a:cubicBezTo>
                <a:cubicBezTo>
                  <a:pt x="33" y="74"/>
                  <a:pt x="29" y="75"/>
                  <a:pt x="25" y="75"/>
                </a:cubicBezTo>
                <a:cubicBezTo>
                  <a:pt x="21" y="75"/>
                  <a:pt x="17" y="74"/>
                  <a:pt x="15" y="72"/>
                </a:cubicBezTo>
                <a:cubicBezTo>
                  <a:pt x="13" y="71"/>
                  <a:pt x="12" y="68"/>
                  <a:pt x="11" y="66"/>
                </a:cubicBezTo>
                <a:cubicBezTo>
                  <a:pt x="2" y="64"/>
                  <a:pt x="2" y="64"/>
                  <a:pt x="2" y="64"/>
                </a:cubicBezTo>
                <a:cubicBezTo>
                  <a:pt x="2" y="70"/>
                  <a:pt x="4" y="75"/>
                  <a:pt x="8" y="78"/>
                </a:cubicBezTo>
                <a:close/>
                <a:moveTo>
                  <a:pt x="15" y="13"/>
                </a:moveTo>
                <a:cubicBezTo>
                  <a:pt x="18" y="10"/>
                  <a:pt x="21" y="8"/>
                  <a:pt x="26" y="8"/>
                </a:cubicBezTo>
                <a:cubicBezTo>
                  <a:pt x="30" y="8"/>
                  <a:pt x="34" y="10"/>
                  <a:pt x="37" y="13"/>
                </a:cubicBezTo>
                <a:cubicBezTo>
                  <a:pt x="40" y="17"/>
                  <a:pt x="42" y="22"/>
                  <a:pt x="42" y="29"/>
                </a:cubicBezTo>
                <a:cubicBezTo>
                  <a:pt x="42" y="37"/>
                  <a:pt x="40" y="42"/>
                  <a:pt x="37" y="46"/>
                </a:cubicBezTo>
                <a:cubicBezTo>
                  <a:pt x="34" y="49"/>
                  <a:pt x="31" y="51"/>
                  <a:pt x="26" y="51"/>
                </a:cubicBezTo>
                <a:cubicBezTo>
                  <a:pt x="21" y="51"/>
                  <a:pt x="18" y="49"/>
                  <a:pt x="15" y="46"/>
                </a:cubicBezTo>
                <a:cubicBezTo>
                  <a:pt x="12" y="42"/>
                  <a:pt x="10" y="37"/>
                  <a:pt x="10" y="29"/>
                </a:cubicBezTo>
                <a:cubicBezTo>
                  <a:pt x="10" y="22"/>
                  <a:pt x="12" y="17"/>
                  <a:pt x="15" y="13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3" name="Freeform 351"/>
          <p:cNvSpPr>
            <a:spLocks noEditPoints="1"/>
          </p:cNvSpPr>
          <p:nvPr/>
        </p:nvSpPr>
        <p:spPr bwMode="auto">
          <a:xfrm>
            <a:off x="4718050" y="787400"/>
            <a:ext cx="117475" cy="133350"/>
          </a:xfrm>
          <a:custGeom>
            <a:avLst/>
            <a:gdLst>
              <a:gd name="T0" fmla="*/ 37 w 54"/>
              <a:gd name="T1" fmla="*/ 50 h 61"/>
              <a:gd name="T2" fmla="*/ 28 w 54"/>
              <a:gd name="T3" fmla="*/ 52 h 61"/>
              <a:gd name="T4" fmla="*/ 15 w 54"/>
              <a:gd name="T5" fmla="*/ 47 h 61"/>
              <a:gd name="T6" fmla="*/ 10 w 54"/>
              <a:gd name="T7" fmla="*/ 33 h 61"/>
              <a:gd name="T8" fmla="*/ 54 w 54"/>
              <a:gd name="T9" fmla="*/ 33 h 61"/>
              <a:gd name="T10" fmla="*/ 54 w 54"/>
              <a:gd name="T11" fmla="*/ 30 h 61"/>
              <a:gd name="T12" fmla="*/ 46 w 54"/>
              <a:gd name="T13" fmla="*/ 8 h 61"/>
              <a:gd name="T14" fmla="*/ 27 w 54"/>
              <a:gd name="T15" fmla="*/ 0 h 61"/>
              <a:gd name="T16" fmla="*/ 7 w 54"/>
              <a:gd name="T17" fmla="*/ 8 h 61"/>
              <a:gd name="T18" fmla="*/ 0 w 54"/>
              <a:gd name="T19" fmla="*/ 31 h 61"/>
              <a:gd name="T20" fmla="*/ 7 w 54"/>
              <a:gd name="T21" fmla="*/ 53 h 61"/>
              <a:gd name="T22" fmla="*/ 28 w 54"/>
              <a:gd name="T23" fmla="*/ 61 h 61"/>
              <a:gd name="T24" fmla="*/ 44 w 54"/>
              <a:gd name="T25" fmla="*/ 56 h 61"/>
              <a:gd name="T26" fmla="*/ 53 w 54"/>
              <a:gd name="T27" fmla="*/ 42 h 61"/>
              <a:gd name="T28" fmla="*/ 43 w 54"/>
              <a:gd name="T29" fmla="*/ 41 h 61"/>
              <a:gd name="T30" fmla="*/ 37 w 54"/>
              <a:gd name="T31" fmla="*/ 50 h 61"/>
              <a:gd name="T32" fmla="*/ 16 w 54"/>
              <a:gd name="T33" fmla="*/ 12 h 61"/>
              <a:gd name="T34" fmla="*/ 27 w 54"/>
              <a:gd name="T35" fmla="*/ 8 h 61"/>
              <a:gd name="T36" fmla="*/ 39 w 54"/>
              <a:gd name="T37" fmla="*/ 14 h 61"/>
              <a:gd name="T38" fmla="*/ 43 w 54"/>
              <a:gd name="T39" fmla="*/ 25 h 61"/>
              <a:gd name="T40" fmla="*/ 11 w 54"/>
              <a:gd name="T41" fmla="*/ 25 h 61"/>
              <a:gd name="T42" fmla="*/ 16 w 54"/>
              <a:gd name="T43" fmla="*/ 12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54" h="61">
                <a:moveTo>
                  <a:pt x="37" y="50"/>
                </a:moveTo>
                <a:cubicBezTo>
                  <a:pt x="34" y="52"/>
                  <a:pt x="31" y="52"/>
                  <a:pt x="28" y="52"/>
                </a:cubicBezTo>
                <a:cubicBezTo>
                  <a:pt x="23" y="52"/>
                  <a:pt x="19" y="51"/>
                  <a:pt x="15" y="47"/>
                </a:cubicBezTo>
                <a:cubicBezTo>
                  <a:pt x="12" y="44"/>
                  <a:pt x="10" y="39"/>
                  <a:pt x="10" y="33"/>
                </a:cubicBezTo>
                <a:cubicBezTo>
                  <a:pt x="54" y="33"/>
                  <a:pt x="54" y="33"/>
                  <a:pt x="54" y="33"/>
                </a:cubicBezTo>
                <a:cubicBezTo>
                  <a:pt x="54" y="32"/>
                  <a:pt x="54" y="31"/>
                  <a:pt x="54" y="30"/>
                </a:cubicBezTo>
                <a:cubicBezTo>
                  <a:pt x="54" y="20"/>
                  <a:pt x="51" y="13"/>
                  <a:pt x="46" y="8"/>
                </a:cubicBezTo>
                <a:cubicBezTo>
                  <a:pt x="41" y="2"/>
                  <a:pt x="35" y="0"/>
                  <a:pt x="27" y="0"/>
                </a:cubicBezTo>
                <a:cubicBezTo>
                  <a:pt x="19" y="0"/>
                  <a:pt x="12" y="2"/>
                  <a:pt x="7" y="8"/>
                </a:cubicBezTo>
                <a:cubicBezTo>
                  <a:pt x="2" y="13"/>
                  <a:pt x="0" y="21"/>
                  <a:pt x="0" y="31"/>
                </a:cubicBezTo>
                <a:cubicBezTo>
                  <a:pt x="0" y="40"/>
                  <a:pt x="2" y="47"/>
                  <a:pt x="7" y="53"/>
                </a:cubicBezTo>
                <a:cubicBezTo>
                  <a:pt x="12" y="58"/>
                  <a:pt x="19" y="61"/>
                  <a:pt x="28" y="61"/>
                </a:cubicBezTo>
                <a:cubicBezTo>
                  <a:pt x="34" y="61"/>
                  <a:pt x="40" y="59"/>
                  <a:pt x="44" y="56"/>
                </a:cubicBezTo>
                <a:cubicBezTo>
                  <a:pt x="49" y="52"/>
                  <a:pt x="52" y="48"/>
                  <a:pt x="53" y="42"/>
                </a:cubicBezTo>
                <a:cubicBezTo>
                  <a:pt x="43" y="41"/>
                  <a:pt x="43" y="41"/>
                  <a:pt x="43" y="41"/>
                </a:cubicBezTo>
                <a:cubicBezTo>
                  <a:pt x="42" y="45"/>
                  <a:pt x="39" y="48"/>
                  <a:pt x="37" y="50"/>
                </a:cubicBezTo>
                <a:close/>
                <a:moveTo>
                  <a:pt x="16" y="12"/>
                </a:moveTo>
                <a:cubicBezTo>
                  <a:pt x="19" y="9"/>
                  <a:pt x="23" y="8"/>
                  <a:pt x="27" y="8"/>
                </a:cubicBezTo>
                <a:cubicBezTo>
                  <a:pt x="32" y="8"/>
                  <a:pt x="36" y="10"/>
                  <a:pt x="39" y="14"/>
                </a:cubicBezTo>
                <a:cubicBezTo>
                  <a:pt x="41" y="16"/>
                  <a:pt x="43" y="20"/>
                  <a:pt x="43" y="25"/>
                </a:cubicBezTo>
                <a:cubicBezTo>
                  <a:pt x="11" y="25"/>
                  <a:pt x="11" y="25"/>
                  <a:pt x="11" y="25"/>
                </a:cubicBezTo>
                <a:cubicBezTo>
                  <a:pt x="11" y="19"/>
                  <a:pt x="13" y="15"/>
                  <a:pt x="16" y="12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4" name="Freeform 352"/>
          <p:cNvSpPr>
            <a:spLocks/>
          </p:cNvSpPr>
          <p:nvPr/>
        </p:nvSpPr>
        <p:spPr bwMode="auto">
          <a:xfrm>
            <a:off x="4851400" y="787400"/>
            <a:ext cx="104775" cy="133350"/>
          </a:xfrm>
          <a:custGeom>
            <a:avLst/>
            <a:gdLst>
              <a:gd name="T0" fmla="*/ 7 w 48"/>
              <a:gd name="T1" fmla="*/ 56 h 61"/>
              <a:gd name="T2" fmla="*/ 25 w 48"/>
              <a:gd name="T3" fmla="*/ 61 h 61"/>
              <a:gd name="T4" fmla="*/ 37 w 48"/>
              <a:gd name="T5" fmla="*/ 58 h 61"/>
              <a:gd name="T6" fmla="*/ 45 w 48"/>
              <a:gd name="T7" fmla="*/ 51 h 61"/>
              <a:gd name="T8" fmla="*/ 48 w 48"/>
              <a:gd name="T9" fmla="*/ 42 h 61"/>
              <a:gd name="T10" fmla="*/ 46 w 48"/>
              <a:gd name="T11" fmla="*/ 34 h 61"/>
              <a:gd name="T12" fmla="*/ 39 w 48"/>
              <a:gd name="T13" fmla="*/ 29 h 61"/>
              <a:gd name="T14" fmla="*/ 25 w 48"/>
              <a:gd name="T15" fmla="*/ 24 h 61"/>
              <a:gd name="T16" fmla="*/ 16 w 48"/>
              <a:gd name="T17" fmla="*/ 21 h 61"/>
              <a:gd name="T18" fmla="*/ 12 w 48"/>
              <a:gd name="T19" fmla="*/ 19 h 61"/>
              <a:gd name="T20" fmla="*/ 11 w 48"/>
              <a:gd name="T21" fmla="*/ 15 h 61"/>
              <a:gd name="T22" fmla="*/ 14 w 48"/>
              <a:gd name="T23" fmla="*/ 10 h 61"/>
              <a:gd name="T24" fmla="*/ 23 w 48"/>
              <a:gd name="T25" fmla="*/ 8 h 61"/>
              <a:gd name="T26" fmla="*/ 32 w 48"/>
              <a:gd name="T27" fmla="*/ 10 h 61"/>
              <a:gd name="T28" fmla="*/ 36 w 48"/>
              <a:gd name="T29" fmla="*/ 17 h 61"/>
              <a:gd name="T30" fmla="*/ 46 w 48"/>
              <a:gd name="T31" fmla="*/ 16 h 61"/>
              <a:gd name="T32" fmla="*/ 42 w 48"/>
              <a:gd name="T33" fmla="*/ 7 h 61"/>
              <a:gd name="T34" fmla="*/ 35 w 48"/>
              <a:gd name="T35" fmla="*/ 2 h 61"/>
              <a:gd name="T36" fmla="*/ 23 w 48"/>
              <a:gd name="T37" fmla="*/ 0 h 61"/>
              <a:gd name="T38" fmla="*/ 14 w 48"/>
              <a:gd name="T39" fmla="*/ 1 h 61"/>
              <a:gd name="T40" fmla="*/ 8 w 48"/>
              <a:gd name="T41" fmla="*/ 4 h 61"/>
              <a:gd name="T42" fmla="*/ 3 w 48"/>
              <a:gd name="T43" fmla="*/ 9 h 61"/>
              <a:gd name="T44" fmla="*/ 1 w 48"/>
              <a:gd name="T45" fmla="*/ 17 h 61"/>
              <a:gd name="T46" fmla="*/ 3 w 48"/>
              <a:gd name="T47" fmla="*/ 24 h 61"/>
              <a:gd name="T48" fmla="*/ 10 w 48"/>
              <a:gd name="T49" fmla="*/ 30 h 61"/>
              <a:gd name="T50" fmla="*/ 25 w 48"/>
              <a:gd name="T51" fmla="*/ 35 h 61"/>
              <a:gd name="T52" fmla="*/ 35 w 48"/>
              <a:gd name="T53" fmla="*/ 38 h 61"/>
              <a:gd name="T54" fmla="*/ 38 w 48"/>
              <a:gd name="T55" fmla="*/ 43 h 61"/>
              <a:gd name="T56" fmla="*/ 35 w 48"/>
              <a:gd name="T57" fmla="*/ 50 h 61"/>
              <a:gd name="T58" fmla="*/ 25 w 48"/>
              <a:gd name="T59" fmla="*/ 52 h 61"/>
              <a:gd name="T60" fmla="*/ 14 w 48"/>
              <a:gd name="T61" fmla="*/ 49 h 61"/>
              <a:gd name="T62" fmla="*/ 9 w 48"/>
              <a:gd name="T63" fmla="*/ 40 h 61"/>
              <a:gd name="T64" fmla="*/ 0 w 48"/>
              <a:gd name="T65" fmla="*/ 42 h 61"/>
              <a:gd name="T66" fmla="*/ 7 w 48"/>
              <a:gd name="T67" fmla="*/ 56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48" h="61">
                <a:moveTo>
                  <a:pt x="7" y="56"/>
                </a:moveTo>
                <a:cubicBezTo>
                  <a:pt x="11" y="59"/>
                  <a:pt x="17" y="61"/>
                  <a:pt x="25" y="61"/>
                </a:cubicBezTo>
                <a:cubicBezTo>
                  <a:pt x="29" y="61"/>
                  <a:pt x="33" y="60"/>
                  <a:pt x="37" y="58"/>
                </a:cubicBezTo>
                <a:cubicBezTo>
                  <a:pt x="40" y="57"/>
                  <a:pt x="43" y="54"/>
                  <a:pt x="45" y="51"/>
                </a:cubicBezTo>
                <a:cubicBezTo>
                  <a:pt x="47" y="49"/>
                  <a:pt x="48" y="45"/>
                  <a:pt x="48" y="42"/>
                </a:cubicBezTo>
                <a:cubicBezTo>
                  <a:pt x="48" y="39"/>
                  <a:pt x="47" y="36"/>
                  <a:pt x="46" y="34"/>
                </a:cubicBezTo>
                <a:cubicBezTo>
                  <a:pt x="44" y="31"/>
                  <a:pt x="42" y="30"/>
                  <a:pt x="39" y="29"/>
                </a:cubicBezTo>
                <a:cubicBezTo>
                  <a:pt x="36" y="27"/>
                  <a:pt x="32" y="26"/>
                  <a:pt x="25" y="24"/>
                </a:cubicBezTo>
                <a:cubicBezTo>
                  <a:pt x="20" y="23"/>
                  <a:pt x="17" y="22"/>
                  <a:pt x="16" y="21"/>
                </a:cubicBezTo>
                <a:cubicBezTo>
                  <a:pt x="14" y="21"/>
                  <a:pt x="13" y="20"/>
                  <a:pt x="12" y="19"/>
                </a:cubicBezTo>
                <a:cubicBezTo>
                  <a:pt x="11" y="18"/>
                  <a:pt x="11" y="17"/>
                  <a:pt x="11" y="15"/>
                </a:cubicBezTo>
                <a:cubicBezTo>
                  <a:pt x="11" y="13"/>
                  <a:pt x="12" y="12"/>
                  <a:pt x="14" y="10"/>
                </a:cubicBezTo>
                <a:cubicBezTo>
                  <a:pt x="16" y="9"/>
                  <a:pt x="19" y="8"/>
                  <a:pt x="23" y="8"/>
                </a:cubicBezTo>
                <a:cubicBezTo>
                  <a:pt x="27" y="8"/>
                  <a:pt x="30" y="9"/>
                  <a:pt x="32" y="10"/>
                </a:cubicBezTo>
                <a:cubicBezTo>
                  <a:pt x="34" y="12"/>
                  <a:pt x="36" y="14"/>
                  <a:pt x="36" y="17"/>
                </a:cubicBezTo>
                <a:cubicBezTo>
                  <a:pt x="46" y="16"/>
                  <a:pt x="46" y="16"/>
                  <a:pt x="46" y="16"/>
                </a:cubicBezTo>
                <a:cubicBezTo>
                  <a:pt x="45" y="12"/>
                  <a:pt x="44" y="9"/>
                  <a:pt x="42" y="7"/>
                </a:cubicBezTo>
                <a:cubicBezTo>
                  <a:pt x="41" y="5"/>
                  <a:pt x="38" y="3"/>
                  <a:pt x="35" y="2"/>
                </a:cubicBezTo>
                <a:cubicBezTo>
                  <a:pt x="31" y="0"/>
                  <a:pt x="27" y="0"/>
                  <a:pt x="23" y="0"/>
                </a:cubicBezTo>
                <a:cubicBezTo>
                  <a:pt x="20" y="0"/>
                  <a:pt x="17" y="0"/>
                  <a:pt x="14" y="1"/>
                </a:cubicBezTo>
                <a:cubicBezTo>
                  <a:pt x="12" y="2"/>
                  <a:pt x="9" y="3"/>
                  <a:pt x="8" y="4"/>
                </a:cubicBezTo>
                <a:cubicBezTo>
                  <a:pt x="6" y="5"/>
                  <a:pt x="4" y="7"/>
                  <a:pt x="3" y="9"/>
                </a:cubicBezTo>
                <a:cubicBezTo>
                  <a:pt x="2" y="12"/>
                  <a:pt x="1" y="14"/>
                  <a:pt x="1" y="17"/>
                </a:cubicBezTo>
                <a:cubicBezTo>
                  <a:pt x="1" y="19"/>
                  <a:pt x="2" y="22"/>
                  <a:pt x="3" y="24"/>
                </a:cubicBezTo>
                <a:cubicBezTo>
                  <a:pt x="5" y="27"/>
                  <a:pt x="7" y="29"/>
                  <a:pt x="10" y="30"/>
                </a:cubicBezTo>
                <a:cubicBezTo>
                  <a:pt x="13" y="31"/>
                  <a:pt x="18" y="33"/>
                  <a:pt x="25" y="35"/>
                </a:cubicBezTo>
                <a:cubicBezTo>
                  <a:pt x="30" y="36"/>
                  <a:pt x="34" y="37"/>
                  <a:pt x="35" y="38"/>
                </a:cubicBezTo>
                <a:cubicBezTo>
                  <a:pt x="37" y="39"/>
                  <a:pt x="38" y="41"/>
                  <a:pt x="38" y="43"/>
                </a:cubicBezTo>
                <a:cubicBezTo>
                  <a:pt x="38" y="46"/>
                  <a:pt x="37" y="48"/>
                  <a:pt x="35" y="50"/>
                </a:cubicBezTo>
                <a:cubicBezTo>
                  <a:pt x="32" y="52"/>
                  <a:pt x="29" y="52"/>
                  <a:pt x="25" y="52"/>
                </a:cubicBezTo>
                <a:cubicBezTo>
                  <a:pt x="20" y="52"/>
                  <a:pt x="17" y="51"/>
                  <a:pt x="14" y="49"/>
                </a:cubicBezTo>
                <a:cubicBezTo>
                  <a:pt x="12" y="47"/>
                  <a:pt x="10" y="44"/>
                  <a:pt x="9" y="40"/>
                </a:cubicBezTo>
                <a:cubicBezTo>
                  <a:pt x="0" y="42"/>
                  <a:pt x="0" y="42"/>
                  <a:pt x="0" y="42"/>
                </a:cubicBezTo>
                <a:cubicBezTo>
                  <a:pt x="1" y="48"/>
                  <a:pt x="3" y="53"/>
                  <a:pt x="7" y="56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5" name="Freeform 353"/>
          <p:cNvSpPr>
            <a:spLocks/>
          </p:cNvSpPr>
          <p:nvPr/>
        </p:nvSpPr>
        <p:spPr bwMode="auto">
          <a:xfrm>
            <a:off x="5035550" y="739775"/>
            <a:ext cx="74613" cy="176213"/>
          </a:xfrm>
          <a:custGeom>
            <a:avLst/>
            <a:gdLst>
              <a:gd name="T0" fmla="*/ 18 w 34"/>
              <a:gd name="T1" fmla="*/ 81 h 81"/>
              <a:gd name="T2" fmla="*/ 18 w 34"/>
              <a:gd name="T3" fmla="*/ 31 h 81"/>
              <a:gd name="T4" fmla="*/ 30 w 34"/>
              <a:gd name="T5" fmla="*/ 31 h 81"/>
              <a:gd name="T6" fmla="*/ 30 w 34"/>
              <a:gd name="T7" fmla="*/ 23 h 81"/>
              <a:gd name="T8" fmla="*/ 18 w 34"/>
              <a:gd name="T9" fmla="*/ 23 h 81"/>
              <a:gd name="T10" fmla="*/ 18 w 34"/>
              <a:gd name="T11" fmla="*/ 18 h 81"/>
              <a:gd name="T12" fmla="*/ 20 w 34"/>
              <a:gd name="T13" fmla="*/ 10 h 81"/>
              <a:gd name="T14" fmla="*/ 26 w 34"/>
              <a:gd name="T15" fmla="*/ 9 h 81"/>
              <a:gd name="T16" fmla="*/ 32 w 34"/>
              <a:gd name="T17" fmla="*/ 9 h 81"/>
              <a:gd name="T18" fmla="*/ 34 w 34"/>
              <a:gd name="T19" fmla="*/ 0 h 81"/>
              <a:gd name="T20" fmla="*/ 24 w 34"/>
              <a:gd name="T21" fmla="*/ 0 h 81"/>
              <a:gd name="T22" fmla="*/ 14 w 34"/>
              <a:gd name="T23" fmla="*/ 2 h 81"/>
              <a:gd name="T24" fmla="*/ 9 w 34"/>
              <a:gd name="T25" fmla="*/ 8 h 81"/>
              <a:gd name="T26" fmla="*/ 8 w 34"/>
              <a:gd name="T27" fmla="*/ 17 h 81"/>
              <a:gd name="T28" fmla="*/ 8 w 34"/>
              <a:gd name="T29" fmla="*/ 23 h 81"/>
              <a:gd name="T30" fmla="*/ 0 w 34"/>
              <a:gd name="T31" fmla="*/ 23 h 81"/>
              <a:gd name="T32" fmla="*/ 0 w 34"/>
              <a:gd name="T33" fmla="*/ 31 h 81"/>
              <a:gd name="T34" fmla="*/ 8 w 34"/>
              <a:gd name="T35" fmla="*/ 31 h 81"/>
              <a:gd name="T36" fmla="*/ 8 w 34"/>
              <a:gd name="T37" fmla="*/ 81 h 81"/>
              <a:gd name="T38" fmla="*/ 18 w 34"/>
              <a:gd name="T39" fmla="*/ 81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34" h="81">
                <a:moveTo>
                  <a:pt x="18" y="81"/>
                </a:moveTo>
                <a:cubicBezTo>
                  <a:pt x="18" y="31"/>
                  <a:pt x="18" y="31"/>
                  <a:pt x="18" y="31"/>
                </a:cubicBezTo>
                <a:cubicBezTo>
                  <a:pt x="30" y="31"/>
                  <a:pt x="30" y="31"/>
                  <a:pt x="30" y="31"/>
                </a:cubicBezTo>
                <a:cubicBezTo>
                  <a:pt x="30" y="23"/>
                  <a:pt x="30" y="23"/>
                  <a:pt x="30" y="23"/>
                </a:cubicBezTo>
                <a:cubicBezTo>
                  <a:pt x="18" y="23"/>
                  <a:pt x="18" y="23"/>
                  <a:pt x="18" y="23"/>
                </a:cubicBezTo>
                <a:cubicBezTo>
                  <a:pt x="18" y="18"/>
                  <a:pt x="18" y="18"/>
                  <a:pt x="18" y="18"/>
                </a:cubicBezTo>
                <a:cubicBezTo>
                  <a:pt x="18" y="14"/>
                  <a:pt x="19" y="12"/>
                  <a:pt x="20" y="10"/>
                </a:cubicBezTo>
                <a:cubicBezTo>
                  <a:pt x="21" y="9"/>
                  <a:pt x="23" y="9"/>
                  <a:pt x="26" y="9"/>
                </a:cubicBezTo>
                <a:cubicBezTo>
                  <a:pt x="28" y="9"/>
                  <a:pt x="30" y="9"/>
                  <a:pt x="32" y="9"/>
                </a:cubicBezTo>
                <a:cubicBezTo>
                  <a:pt x="34" y="0"/>
                  <a:pt x="34" y="0"/>
                  <a:pt x="34" y="0"/>
                </a:cubicBezTo>
                <a:cubicBezTo>
                  <a:pt x="30" y="0"/>
                  <a:pt x="27" y="0"/>
                  <a:pt x="24" y="0"/>
                </a:cubicBezTo>
                <a:cubicBezTo>
                  <a:pt x="20" y="0"/>
                  <a:pt x="17" y="0"/>
                  <a:pt x="14" y="2"/>
                </a:cubicBezTo>
                <a:cubicBezTo>
                  <a:pt x="12" y="3"/>
                  <a:pt x="10" y="6"/>
                  <a:pt x="9" y="8"/>
                </a:cubicBezTo>
                <a:cubicBezTo>
                  <a:pt x="9" y="10"/>
                  <a:pt x="8" y="13"/>
                  <a:pt x="8" y="17"/>
                </a:cubicBezTo>
                <a:cubicBezTo>
                  <a:pt x="8" y="23"/>
                  <a:pt x="8" y="23"/>
                  <a:pt x="8" y="23"/>
                </a:cubicBezTo>
                <a:cubicBezTo>
                  <a:pt x="0" y="23"/>
                  <a:pt x="0" y="23"/>
                  <a:pt x="0" y="23"/>
                </a:cubicBezTo>
                <a:cubicBezTo>
                  <a:pt x="0" y="31"/>
                  <a:pt x="0" y="31"/>
                  <a:pt x="0" y="31"/>
                </a:cubicBezTo>
                <a:cubicBezTo>
                  <a:pt x="8" y="31"/>
                  <a:pt x="8" y="31"/>
                  <a:pt x="8" y="31"/>
                </a:cubicBezTo>
                <a:cubicBezTo>
                  <a:pt x="8" y="81"/>
                  <a:pt x="8" y="81"/>
                  <a:pt x="8" y="81"/>
                </a:cubicBezTo>
                <a:cubicBezTo>
                  <a:pt x="18" y="81"/>
                  <a:pt x="18" y="81"/>
                  <a:pt x="18" y="81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6" name="Freeform 354"/>
          <p:cNvSpPr>
            <a:spLocks/>
          </p:cNvSpPr>
          <p:nvPr/>
        </p:nvSpPr>
        <p:spPr bwMode="auto">
          <a:xfrm>
            <a:off x="5105400" y="790575"/>
            <a:ext cx="114300" cy="177800"/>
          </a:xfrm>
          <a:custGeom>
            <a:avLst/>
            <a:gdLst>
              <a:gd name="T0" fmla="*/ 11 w 53"/>
              <a:gd name="T1" fmla="*/ 82 h 82"/>
              <a:gd name="T2" fmla="*/ 19 w 53"/>
              <a:gd name="T3" fmla="*/ 80 h 82"/>
              <a:gd name="T4" fmla="*/ 25 w 53"/>
              <a:gd name="T5" fmla="*/ 72 h 82"/>
              <a:gd name="T6" fmla="*/ 31 w 53"/>
              <a:gd name="T7" fmla="*/ 59 h 82"/>
              <a:gd name="T8" fmla="*/ 53 w 53"/>
              <a:gd name="T9" fmla="*/ 0 h 82"/>
              <a:gd name="T10" fmla="*/ 43 w 53"/>
              <a:gd name="T11" fmla="*/ 0 h 82"/>
              <a:gd name="T12" fmla="*/ 31 w 53"/>
              <a:gd name="T13" fmla="*/ 34 h 82"/>
              <a:gd name="T14" fmla="*/ 27 w 53"/>
              <a:gd name="T15" fmla="*/ 47 h 82"/>
              <a:gd name="T16" fmla="*/ 22 w 53"/>
              <a:gd name="T17" fmla="*/ 34 h 82"/>
              <a:gd name="T18" fmla="*/ 10 w 53"/>
              <a:gd name="T19" fmla="*/ 0 h 82"/>
              <a:gd name="T20" fmla="*/ 0 w 53"/>
              <a:gd name="T21" fmla="*/ 0 h 82"/>
              <a:gd name="T22" fmla="*/ 22 w 53"/>
              <a:gd name="T23" fmla="*/ 58 h 82"/>
              <a:gd name="T24" fmla="*/ 21 w 53"/>
              <a:gd name="T25" fmla="*/ 61 h 82"/>
              <a:gd name="T26" fmla="*/ 18 w 53"/>
              <a:gd name="T27" fmla="*/ 68 h 82"/>
              <a:gd name="T28" fmla="*/ 15 w 53"/>
              <a:gd name="T29" fmla="*/ 71 h 82"/>
              <a:gd name="T30" fmla="*/ 9 w 53"/>
              <a:gd name="T31" fmla="*/ 72 h 82"/>
              <a:gd name="T32" fmla="*/ 4 w 53"/>
              <a:gd name="T33" fmla="*/ 71 h 82"/>
              <a:gd name="T34" fmla="*/ 5 w 53"/>
              <a:gd name="T35" fmla="*/ 81 h 82"/>
              <a:gd name="T36" fmla="*/ 11 w 53"/>
              <a:gd name="T37" fmla="*/ 82 h 82"/>
              <a:gd name="T38" fmla="*/ 11 w 53"/>
              <a:gd name="T39" fmla="*/ 82 h 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53" h="82">
                <a:moveTo>
                  <a:pt x="11" y="82"/>
                </a:moveTo>
                <a:cubicBezTo>
                  <a:pt x="14" y="82"/>
                  <a:pt x="17" y="81"/>
                  <a:pt x="19" y="80"/>
                </a:cubicBezTo>
                <a:cubicBezTo>
                  <a:pt x="22" y="78"/>
                  <a:pt x="24" y="76"/>
                  <a:pt x="25" y="72"/>
                </a:cubicBezTo>
                <a:cubicBezTo>
                  <a:pt x="27" y="70"/>
                  <a:pt x="28" y="66"/>
                  <a:pt x="31" y="59"/>
                </a:cubicBezTo>
                <a:cubicBezTo>
                  <a:pt x="53" y="0"/>
                  <a:pt x="53" y="0"/>
                  <a:pt x="53" y="0"/>
                </a:cubicBezTo>
                <a:cubicBezTo>
                  <a:pt x="43" y="0"/>
                  <a:pt x="43" y="0"/>
                  <a:pt x="43" y="0"/>
                </a:cubicBezTo>
                <a:cubicBezTo>
                  <a:pt x="31" y="34"/>
                  <a:pt x="31" y="34"/>
                  <a:pt x="31" y="34"/>
                </a:cubicBezTo>
                <a:cubicBezTo>
                  <a:pt x="29" y="38"/>
                  <a:pt x="28" y="43"/>
                  <a:pt x="27" y="47"/>
                </a:cubicBezTo>
                <a:cubicBezTo>
                  <a:pt x="25" y="43"/>
                  <a:pt x="24" y="38"/>
                  <a:pt x="22" y="34"/>
                </a:cubicBezTo>
                <a:cubicBezTo>
                  <a:pt x="10" y="0"/>
                  <a:pt x="10" y="0"/>
                  <a:pt x="10" y="0"/>
                </a:cubicBezTo>
                <a:cubicBezTo>
                  <a:pt x="0" y="0"/>
                  <a:pt x="0" y="0"/>
                  <a:pt x="0" y="0"/>
                </a:cubicBezTo>
                <a:cubicBezTo>
                  <a:pt x="22" y="58"/>
                  <a:pt x="22" y="58"/>
                  <a:pt x="22" y="58"/>
                </a:cubicBezTo>
                <a:cubicBezTo>
                  <a:pt x="21" y="59"/>
                  <a:pt x="21" y="60"/>
                  <a:pt x="21" y="61"/>
                </a:cubicBezTo>
                <a:cubicBezTo>
                  <a:pt x="19" y="65"/>
                  <a:pt x="18" y="67"/>
                  <a:pt x="18" y="68"/>
                </a:cubicBezTo>
                <a:cubicBezTo>
                  <a:pt x="17" y="69"/>
                  <a:pt x="16" y="70"/>
                  <a:pt x="15" y="71"/>
                </a:cubicBezTo>
                <a:cubicBezTo>
                  <a:pt x="13" y="72"/>
                  <a:pt x="12" y="72"/>
                  <a:pt x="9" y="72"/>
                </a:cubicBezTo>
                <a:cubicBezTo>
                  <a:pt x="8" y="72"/>
                  <a:pt x="6" y="72"/>
                  <a:pt x="4" y="71"/>
                </a:cubicBezTo>
                <a:cubicBezTo>
                  <a:pt x="5" y="81"/>
                  <a:pt x="5" y="81"/>
                  <a:pt x="5" y="81"/>
                </a:cubicBezTo>
                <a:cubicBezTo>
                  <a:pt x="7" y="82"/>
                  <a:pt x="9" y="82"/>
                  <a:pt x="11" y="82"/>
                </a:cubicBezTo>
                <a:cubicBezTo>
                  <a:pt x="11" y="82"/>
                  <a:pt x="11" y="82"/>
                  <a:pt x="11" y="82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7" name="Freeform 355"/>
          <p:cNvSpPr>
            <a:spLocks/>
          </p:cNvSpPr>
          <p:nvPr/>
        </p:nvSpPr>
        <p:spPr bwMode="auto">
          <a:xfrm>
            <a:off x="5237163" y="742950"/>
            <a:ext cx="22225" cy="173038"/>
          </a:xfrm>
          <a:custGeom>
            <a:avLst/>
            <a:gdLst>
              <a:gd name="T0" fmla="*/ 14 w 14"/>
              <a:gd name="T1" fmla="*/ 109 h 109"/>
              <a:gd name="T2" fmla="*/ 14 w 14"/>
              <a:gd name="T3" fmla="*/ 0 h 109"/>
              <a:gd name="T4" fmla="*/ 0 w 14"/>
              <a:gd name="T5" fmla="*/ 0 h 109"/>
              <a:gd name="T6" fmla="*/ 0 w 14"/>
              <a:gd name="T7" fmla="*/ 109 h 109"/>
              <a:gd name="T8" fmla="*/ 14 w 14"/>
              <a:gd name="T9" fmla="*/ 109 h 109"/>
              <a:gd name="T10" fmla="*/ 14 w 14"/>
              <a:gd name="T11" fmla="*/ 109 h 1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4" h="109">
                <a:moveTo>
                  <a:pt x="14" y="109"/>
                </a:moveTo>
                <a:lnTo>
                  <a:pt x="14" y="0"/>
                </a:lnTo>
                <a:lnTo>
                  <a:pt x="0" y="0"/>
                </a:lnTo>
                <a:lnTo>
                  <a:pt x="0" y="109"/>
                </a:lnTo>
                <a:lnTo>
                  <a:pt x="14" y="109"/>
                </a:lnTo>
                <a:lnTo>
                  <a:pt x="14" y="109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8" name="Freeform 356"/>
          <p:cNvSpPr>
            <a:spLocks/>
          </p:cNvSpPr>
          <p:nvPr/>
        </p:nvSpPr>
        <p:spPr bwMode="auto">
          <a:xfrm>
            <a:off x="5291138" y="742950"/>
            <a:ext cx="106363" cy="173038"/>
          </a:xfrm>
          <a:custGeom>
            <a:avLst/>
            <a:gdLst>
              <a:gd name="T0" fmla="*/ 14 w 67"/>
              <a:gd name="T1" fmla="*/ 109 h 109"/>
              <a:gd name="T2" fmla="*/ 14 w 67"/>
              <a:gd name="T3" fmla="*/ 78 h 109"/>
              <a:gd name="T4" fmla="*/ 23 w 67"/>
              <a:gd name="T5" fmla="*/ 69 h 109"/>
              <a:gd name="T6" fmla="*/ 49 w 67"/>
              <a:gd name="T7" fmla="*/ 109 h 109"/>
              <a:gd name="T8" fmla="*/ 67 w 67"/>
              <a:gd name="T9" fmla="*/ 109 h 109"/>
              <a:gd name="T10" fmla="*/ 33 w 67"/>
              <a:gd name="T11" fmla="*/ 60 h 109"/>
              <a:gd name="T12" fmla="*/ 63 w 67"/>
              <a:gd name="T13" fmla="*/ 30 h 109"/>
              <a:gd name="T14" fmla="*/ 46 w 67"/>
              <a:gd name="T15" fmla="*/ 30 h 109"/>
              <a:gd name="T16" fmla="*/ 14 w 67"/>
              <a:gd name="T17" fmla="*/ 63 h 109"/>
              <a:gd name="T18" fmla="*/ 14 w 67"/>
              <a:gd name="T19" fmla="*/ 0 h 109"/>
              <a:gd name="T20" fmla="*/ 0 w 67"/>
              <a:gd name="T21" fmla="*/ 0 h 109"/>
              <a:gd name="T22" fmla="*/ 0 w 67"/>
              <a:gd name="T23" fmla="*/ 109 h 109"/>
              <a:gd name="T24" fmla="*/ 14 w 67"/>
              <a:gd name="T25" fmla="*/ 109 h 109"/>
              <a:gd name="T26" fmla="*/ 14 w 67"/>
              <a:gd name="T27" fmla="*/ 109 h 1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67" h="109">
                <a:moveTo>
                  <a:pt x="14" y="109"/>
                </a:moveTo>
                <a:lnTo>
                  <a:pt x="14" y="78"/>
                </a:lnTo>
                <a:lnTo>
                  <a:pt x="23" y="69"/>
                </a:lnTo>
                <a:lnTo>
                  <a:pt x="49" y="109"/>
                </a:lnTo>
                <a:lnTo>
                  <a:pt x="67" y="109"/>
                </a:lnTo>
                <a:lnTo>
                  <a:pt x="33" y="60"/>
                </a:lnTo>
                <a:lnTo>
                  <a:pt x="63" y="30"/>
                </a:lnTo>
                <a:lnTo>
                  <a:pt x="46" y="30"/>
                </a:lnTo>
                <a:lnTo>
                  <a:pt x="14" y="63"/>
                </a:lnTo>
                <a:lnTo>
                  <a:pt x="14" y="0"/>
                </a:lnTo>
                <a:lnTo>
                  <a:pt x="0" y="0"/>
                </a:lnTo>
                <a:lnTo>
                  <a:pt x="0" y="109"/>
                </a:lnTo>
                <a:lnTo>
                  <a:pt x="14" y="109"/>
                </a:lnTo>
                <a:lnTo>
                  <a:pt x="14" y="109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9" name="Freeform 357"/>
          <p:cNvSpPr>
            <a:spLocks noEditPoints="1"/>
          </p:cNvSpPr>
          <p:nvPr/>
        </p:nvSpPr>
        <p:spPr bwMode="auto">
          <a:xfrm>
            <a:off x="5405438" y="787400"/>
            <a:ext cx="117475" cy="133350"/>
          </a:xfrm>
          <a:custGeom>
            <a:avLst/>
            <a:gdLst>
              <a:gd name="T0" fmla="*/ 37 w 54"/>
              <a:gd name="T1" fmla="*/ 50 h 61"/>
              <a:gd name="T2" fmla="*/ 28 w 54"/>
              <a:gd name="T3" fmla="*/ 52 h 61"/>
              <a:gd name="T4" fmla="*/ 16 w 54"/>
              <a:gd name="T5" fmla="*/ 47 h 61"/>
              <a:gd name="T6" fmla="*/ 10 w 54"/>
              <a:gd name="T7" fmla="*/ 33 h 61"/>
              <a:gd name="T8" fmla="*/ 54 w 54"/>
              <a:gd name="T9" fmla="*/ 33 h 61"/>
              <a:gd name="T10" fmla="*/ 54 w 54"/>
              <a:gd name="T11" fmla="*/ 30 h 61"/>
              <a:gd name="T12" fmla="*/ 46 w 54"/>
              <a:gd name="T13" fmla="*/ 8 h 61"/>
              <a:gd name="T14" fmla="*/ 27 w 54"/>
              <a:gd name="T15" fmla="*/ 0 h 61"/>
              <a:gd name="T16" fmla="*/ 8 w 54"/>
              <a:gd name="T17" fmla="*/ 8 h 61"/>
              <a:gd name="T18" fmla="*/ 0 w 54"/>
              <a:gd name="T19" fmla="*/ 31 h 61"/>
              <a:gd name="T20" fmla="*/ 8 w 54"/>
              <a:gd name="T21" fmla="*/ 53 h 61"/>
              <a:gd name="T22" fmla="*/ 28 w 54"/>
              <a:gd name="T23" fmla="*/ 61 h 61"/>
              <a:gd name="T24" fmla="*/ 45 w 54"/>
              <a:gd name="T25" fmla="*/ 56 h 61"/>
              <a:gd name="T26" fmla="*/ 54 w 54"/>
              <a:gd name="T27" fmla="*/ 42 h 61"/>
              <a:gd name="T28" fmla="*/ 43 w 54"/>
              <a:gd name="T29" fmla="*/ 41 h 61"/>
              <a:gd name="T30" fmla="*/ 37 w 54"/>
              <a:gd name="T31" fmla="*/ 50 h 61"/>
              <a:gd name="T32" fmla="*/ 16 w 54"/>
              <a:gd name="T33" fmla="*/ 12 h 61"/>
              <a:gd name="T34" fmla="*/ 28 w 54"/>
              <a:gd name="T35" fmla="*/ 8 h 61"/>
              <a:gd name="T36" fmla="*/ 40 w 54"/>
              <a:gd name="T37" fmla="*/ 14 h 61"/>
              <a:gd name="T38" fmla="*/ 43 w 54"/>
              <a:gd name="T39" fmla="*/ 25 h 61"/>
              <a:gd name="T40" fmla="*/ 11 w 54"/>
              <a:gd name="T41" fmla="*/ 25 h 61"/>
              <a:gd name="T42" fmla="*/ 16 w 54"/>
              <a:gd name="T43" fmla="*/ 12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54" h="61">
                <a:moveTo>
                  <a:pt x="37" y="50"/>
                </a:moveTo>
                <a:cubicBezTo>
                  <a:pt x="35" y="52"/>
                  <a:pt x="32" y="52"/>
                  <a:pt x="28" y="52"/>
                </a:cubicBezTo>
                <a:cubicBezTo>
                  <a:pt x="23" y="52"/>
                  <a:pt x="19" y="51"/>
                  <a:pt x="16" y="47"/>
                </a:cubicBezTo>
                <a:cubicBezTo>
                  <a:pt x="13" y="44"/>
                  <a:pt x="11" y="39"/>
                  <a:pt x="10" y="33"/>
                </a:cubicBezTo>
                <a:cubicBezTo>
                  <a:pt x="54" y="33"/>
                  <a:pt x="54" y="33"/>
                  <a:pt x="54" y="33"/>
                </a:cubicBezTo>
                <a:cubicBezTo>
                  <a:pt x="54" y="32"/>
                  <a:pt x="54" y="31"/>
                  <a:pt x="54" y="30"/>
                </a:cubicBezTo>
                <a:cubicBezTo>
                  <a:pt x="54" y="20"/>
                  <a:pt x="51" y="13"/>
                  <a:pt x="46" y="8"/>
                </a:cubicBezTo>
                <a:cubicBezTo>
                  <a:pt x="42" y="2"/>
                  <a:pt x="35" y="0"/>
                  <a:pt x="27" y="0"/>
                </a:cubicBezTo>
                <a:cubicBezTo>
                  <a:pt x="19" y="0"/>
                  <a:pt x="13" y="2"/>
                  <a:pt x="8" y="8"/>
                </a:cubicBezTo>
                <a:cubicBezTo>
                  <a:pt x="3" y="13"/>
                  <a:pt x="0" y="21"/>
                  <a:pt x="0" y="31"/>
                </a:cubicBezTo>
                <a:cubicBezTo>
                  <a:pt x="0" y="40"/>
                  <a:pt x="3" y="47"/>
                  <a:pt x="8" y="53"/>
                </a:cubicBezTo>
                <a:cubicBezTo>
                  <a:pt x="13" y="58"/>
                  <a:pt x="19" y="61"/>
                  <a:pt x="28" y="61"/>
                </a:cubicBezTo>
                <a:cubicBezTo>
                  <a:pt x="35" y="61"/>
                  <a:pt x="40" y="59"/>
                  <a:pt x="45" y="56"/>
                </a:cubicBezTo>
                <a:cubicBezTo>
                  <a:pt x="49" y="52"/>
                  <a:pt x="52" y="48"/>
                  <a:pt x="54" y="42"/>
                </a:cubicBezTo>
                <a:cubicBezTo>
                  <a:pt x="43" y="41"/>
                  <a:pt x="43" y="41"/>
                  <a:pt x="43" y="41"/>
                </a:cubicBezTo>
                <a:cubicBezTo>
                  <a:pt x="42" y="45"/>
                  <a:pt x="40" y="48"/>
                  <a:pt x="37" y="50"/>
                </a:cubicBezTo>
                <a:close/>
                <a:moveTo>
                  <a:pt x="16" y="12"/>
                </a:moveTo>
                <a:cubicBezTo>
                  <a:pt x="19" y="9"/>
                  <a:pt x="23" y="8"/>
                  <a:pt x="28" y="8"/>
                </a:cubicBezTo>
                <a:cubicBezTo>
                  <a:pt x="33" y="8"/>
                  <a:pt x="37" y="10"/>
                  <a:pt x="40" y="14"/>
                </a:cubicBezTo>
                <a:cubicBezTo>
                  <a:pt x="42" y="16"/>
                  <a:pt x="43" y="20"/>
                  <a:pt x="43" y="25"/>
                </a:cubicBezTo>
                <a:cubicBezTo>
                  <a:pt x="11" y="25"/>
                  <a:pt x="11" y="25"/>
                  <a:pt x="11" y="25"/>
                </a:cubicBezTo>
                <a:cubicBezTo>
                  <a:pt x="11" y="19"/>
                  <a:pt x="13" y="15"/>
                  <a:pt x="16" y="12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0" name="Freeform 358"/>
          <p:cNvSpPr>
            <a:spLocks/>
          </p:cNvSpPr>
          <p:nvPr/>
        </p:nvSpPr>
        <p:spPr bwMode="auto">
          <a:xfrm>
            <a:off x="5548313" y="787400"/>
            <a:ext cx="66675" cy="128588"/>
          </a:xfrm>
          <a:custGeom>
            <a:avLst/>
            <a:gdLst>
              <a:gd name="T0" fmla="*/ 10 w 31"/>
              <a:gd name="T1" fmla="*/ 59 h 59"/>
              <a:gd name="T2" fmla="*/ 10 w 31"/>
              <a:gd name="T3" fmla="*/ 29 h 59"/>
              <a:gd name="T4" fmla="*/ 11 w 31"/>
              <a:gd name="T5" fmla="*/ 17 h 59"/>
              <a:gd name="T6" fmla="*/ 15 w 31"/>
              <a:gd name="T7" fmla="*/ 12 h 59"/>
              <a:gd name="T8" fmla="*/ 21 w 31"/>
              <a:gd name="T9" fmla="*/ 10 h 59"/>
              <a:gd name="T10" fmla="*/ 28 w 31"/>
              <a:gd name="T11" fmla="*/ 12 h 59"/>
              <a:gd name="T12" fmla="*/ 31 w 31"/>
              <a:gd name="T13" fmla="*/ 3 h 59"/>
              <a:gd name="T14" fmla="*/ 21 w 31"/>
              <a:gd name="T15" fmla="*/ 0 h 59"/>
              <a:gd name="T16" fmla="*/ 15 w 31"/>
              <a:gd name="T17" fmla="*/ 2 h 59"/>
              <a:gd name="T18" fmla="*/ 9 w 31"/>
              <a:gd name="T19" fmla="*/ 10 h 59"/>
              <a:gd name="T20" fmla="*/ 9 w 31"/>
              <a:gd name="T21" fmla="*/ 1 h 59"/>
              <a:gd name="T22" fmla="*/ 0 w 31"/>
              <a:gd name="T23" fmla="*/ 1 h 59"/>
              <a:gd name="T24" fmla="*/ 0 w 31"/>
              <a:gd name="T25" fmla="*/ 59 h 59"/>
              <a:gd name="T26" fmla="*/ 10 w 31"/>
              <a:gd name="T27" fmla="*/ 59 h 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31" h="59">
                <a:moveTo>
                  <a:pt x="10" y="59"/>
                </a:moveTo>
                <a:cubicBezTo>
                  <a:pt x="10" y="29"/>
                  <a:pt x="10" y="29"/>
                  <a:pt x="10" y="29"/>
                </a:cubicBezTo>
                <a:cubicBezTo>
                  <a:pt x="10" y="25"/>
                  <a:pt x="10" y="21"/>
                  <a:pt x="11" y="17"/>
                </a:cubicBezTo>
                <a:cubicBezTo>
                  <a:pt x="12" y="15"/>
                  <a:pt x="13" y="13"/>
                  <a:pt x="15" y="12"/>
                </a:cubicBezTo>
                <a:cubicBezTo>
                  <a:pt x="17" y="11"/>
                  <a:pt x="19" y="10"/>
                  <a:pt x="21" y="10"/>
                </a:cubicBezTo>
                <a:cubicBezTo>
                  <a:pt x="23" y="10"/>
                  <a:pt x="26" y="11"/>
                  <a:pt x="28" y="12"/>
                </a:cubicBezTo>
                <a:cubicBezTo>
                  <a:pt x="31" y="3"/>
                  <a:pt x="31" y="3"/>
                  <a:pt x="31" y="3"/>
                </a:cubicBezTo>
                <a:cubicBezTo>
                  <a:pt x="28" y="1"/>
                  <a:pt x="25" y="0"/>
                  <a:pt x="21" y="0"/>
                </a:cubicBezTo>
                <a:cubicBezTo>
                  <a:pt x="19" y="0"/>
                  <a:pt x="17" y="0"/>
                  <a:pt x="15" y="2"/>
                </a:cubicBezTo>
                <a:cubicBezTo>
                  <a:pt x="13" y="3"/>
                  <a:pt x="11" y="6"/>
                  <a:pt x="9" y="10"/>
                </a:cubicBezTo>
                <a:cubicBezTo>
                  <a:pt x="9" y="1"/>
                  <a:pt x="9" y="1"/>
                  <a:pt x="9" y="1"/>
                </a:cubicBezTo>
                <a:cubicBezTo>
                  <a:pt x="0" y="1"/>
                  <a:pt x="0" y="1"/>
                  <a:pt x="0" y="1"/>
                </a:cubicBezTo>
                <a:cubicBezTo>
                  <a:pt x="0" y="59"/>
                  <a:pt x="0" y="59"/>
                  <a:pt x="0" y="59"/>
                </a:cubicBezTo>
                <a:cubicBezTo>
                  <a:pt x="10" y="59"/>
                  <a:pt x="10" y="59"/>
                  <a:pt x="10" y="59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1" name="Freeform 359"/>
          <p:cNvSpPr>
            <a:spLocks/>
          </p:cNvSpPr>
          <p:nvPr/>
        </p:nvSpPr>
        <p:spPr bwMode="auto">
          <a:xfrm>
            <a:off x="6638925" y="4608513"/>
            <a:ext cx="47625" cy="63500"/>
          </a:xfrm>
          <a:custGeom>
            <a:avLst/>
            <a:gdLst>
              <a:gd name="T0" fmla="*/ 19 w 30"/>
              <a:gd name="T1" fmla="*/ 40 h 40"/>
              <a:gd name="T2" fmla="*/ 19 w 30"/>
              <a:gd name="T3" fmla="*/ 7 h 40"/>
              <a:gd name="T4" fmla="*/ 30 w 30"/>
              <a:gd name="T5" fmla="*/ 7 h 40"/>
              <a:gd name="T6" fmla="*/ 30 w 30"/>
              <a:gd name="T7" fmla="*/ 0 h 40"/>
              <a:gd name="T8" fmla="*/ 0 w 30"/>
              <a:gd name="T9" fmla="*/ 0 h 40"/>
              <a:gd name="T10" fmla="*/ 0 w 30"/>
              <a:gd name="T11" fmla="*/ 7 h 40"/>
              <a:gd name="T12" fmla="*/ 11 w 30"/>
              <a:gd name="T13" fmla="*/ 7 h 40"/>
              <a:gd name="T14" fmla="*/ 11 w 30"/>
              <a:gd name="T15" fmla="*/ 40 h 40"/>
              <a:gd name="T16" fmla="*/ 19 w 30"/>
              <a:gd name="T17" fmla="*/ 40 h 40"/>
              <a:gd name="T18" fmla="*/ 19 w 30"/>
              <a:gd name="T19" fmla="*/ 40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0" h="40">
                <a:moveTo>
                  <a:pt x="19" y="40"/>
                </a:moveTo>
                <a:lnTo>
                  <a:pt x="19" y="7"/>
                </a:lnTo>
                <a:lnTo>
                  <a:pt x="30" y="7"/>
                </a:lnTo>
                <a:lnTo>
                  <a:pt x="30" y="0"/>
                </a:lnTo>
                <a:lnTo>
                  <a:pt x="0" y="0"/>
                </a:lnTo>
                <a:lnTo>
                  <a:pt x="0" y="7"/>
                </a:lnTo>
                <a:lnTo>
                  <a:pt x="11" y="7"/>
                </a:lnTo>
                <a:lnTo>
                  <a:pt x="11" y="40"/>
                </a:lnTo>
                <a:lnTo>
                  <a:pt x="19" y="40"/>
                </a:lnTo>
                <a:lnTo>
                  <a:pt x="19" y="4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2" name="Freeform 360"/>
          <p:cNvSpPr>
            <a:spLocks noEditPoints="1"/>
          </p:cNvSpPr>
          <p:nvPr/>
        </p:nvSpPr>
        <p:spPr bwMode="auto">
          <a:xfrm>
            <a:off x="6686550" y="4625975"/>
            <a:ext cx="41275" cy="47625"/>
          </a:xfrm>
          <a:custGeom>
            <a:avLst/>
            <a:gdLst>
              <a:gd name="T0" fmla="*/ 12 w 19"/>
              <a:gd name="T1" fmla="*/ 17 h 22"/>
              <a:gd name="T2" fmla="*/ 10 w 19"/>
              <a:gd name="T3" fmla="*/ 18 h 22"/>
              <a:gd name="T4" fmla="*/ 7 w 19"/>
              <a:gd name="T5" fmla="*/ 16 h 22"/>
              <a:gd name="T6" fmla="*/ 5 w 19"/>
              <a:gd name="T7" fmla="*/ 12 h 22"/>
              <a:gd name="T8" fmla="*/ 19 w 19"/>
              <a:gd name="T9" fmla="*/ 12 h 22"/>
              <a:gd name="T10" fmla="*/ 17 w 19"/>
              <a:gd name="T11" fmla="*/ 3 h 22"/>
              <a:gd name="T12" fmla="*/ 9 w 19"/>
              <a:gd name="T13" fmla="*/ 0 h 22"/>
              <a:gd name="T14" fmla="*/ 2 w 19"/>
              <a:gd name="T15" fmla="*/ 3 h 22"/>
              <a:gd name="T16" fmla="*/ 0 w 19"/>
              <a:gd name="T17" fmla="*/ 11 h 22"/>
              <a:gd name="T18" fmla="*/ 2 w 19"/>
              <a:gd name="T19" fmla="*/ 18 h 22"/>
              <a:gd name="T20" fmla="*/ 10 w 19"/>
              <a:gd name="T21" fmla="*/ 22 h 22"/>
              <a:gd name="T22" fmla="*/ 15 w 19"/>
              <a:gd name="T23" fmla="*/ 20 h 22"/>
              <a:gd name="T24" fmla="*/ 19 w 19"/>
              <a:gd name="T25" fmla="*/ 15 h 22"/>
              <a:gd name="T26" fmla="*/ 13 w 19"/>
              <a:gd name="T27" fmla="*/ 15 h 22"/>
              <a:gd name="T28" fmla="*/ 12 w 19"/>
              <a:gd name="T29" fmla="*/ 17 h 22"/>
              <a:gd name="T30" fmla="*/ 5 w 19"/>
              <a:gd name="T31" fmla="*/ 9 h 22"/>
              <a:gd name="T32" fmla="*/ 7 w 19"/>
              <a:gd name="T33" fmla="*/ 5 h 22"/>
              <a:gd name="T34" fmla="*/ 10 w 19"/>
              <a:gd name="T35" fmla="*/ 4 h 22"/>
              <a:gd name="T36" fmla="*/ 12 w 19"/>
              <a:gd name="T37" fmla="*/ 5 h 22"/>
              <a:gd name="T38" fmla="*/ 14 w 19"/>
              <a:gd name="T39" fmla="*/ 9 h 22"/>
              <a:gd name="T40" fmla="*/ 5 w 19"/>
              <a:gd name="T41" fmla="*/ 9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9" h="22">
                <a:moveTo>
                  <a:pt x="12" y="17"/>
                </a:moveTo>
                <a:cubicBezTo>
                  <a:pt x="11" y="17"/>
                  <a:pt x="11" y="18"/>
                  <a:pt x="10" y="18"/>
                </a:cubicBezTo>
                <a:cubicBezTo>
                  <a:pt x="9" y="18"/>
                  <a:pt x="7" y="17"/>
                  <a:pt x="7" y="16"/>
                </a:cubicBezTo>
                <a:cubicBezTo>
                  <a:pt x="6" y="15"/>
                  <a:pt x="5" y="14"/>
                  <a:pt x="5" y="12"/>
                </a:cubicBezTo>
                <a:cubicBezTo>
                  <a:pt x="19" y="12"/>
                  <a:pt x="19" y="12"/>
                  <a:pt x="19" y="12"/>
                </a:cubicBezTo>
                <a:cubicBezTo>
                  <a:pt x="19" y="8"/>
                  <a:pt x="18" y="5"/>
                  <a:pt x="17" y="3"/>
                </a:cubicBezTo>
                <a:cubicBezTo>
                  <a:pt x="15" y="1"/>
                  <a:pt x="12" y="0"/>
                  <a:pt x="9" y="0"/>
                </a:cubicBezTo>
                <a:cubicBezTo>
                  <a:pt x="6" y="0"/>
                  <a:pt x="4" y="1"/>
                  <a:pt x="2" y="3"/>
                </a:cubicBezTo>
                <a:cubicBezTo>
                  <a:pt x="1" y="5"/>
                  <a:pt x="0" y="7"/>
                  <a:pt x="0" y="11"/>
                </a:cubicBezTo>
                <a:cubicBezTo>
                  <a:pt x="0" y="14"/>
                  <a:pt x="0" y="16"/>
                  <a:pt x="2" y="18"/>
                </a:cubicBezTo>
                <a:cubicBezTo>
                  <a:pt x="3" y="20"/>
                  <a:pt x="6" y="22"/>
                  <a:pt x="10" y="22"/>
                </a:cubicBezTo>
                <a:cubicBezTo>
                  <a:pt x="12" y="22"/>
                  <a:pt x="14" y="21"/>
                  <a:pt x="15" y="20"/>
                </a:cubicBezTo>
                <a:cubicBezTo>
                  <a:pt x="17" y="19"/>
                  <a:pt x="18" y="17"/>
                  <a:pt x="19" y="15"/>
                </a:cubicBezTo>
                <a:cubicBezTo>
                  <a:pt x="13" y="15"/>
                  <a:pt x="13" y="15"/>
                  <a:pt x="13" y="15"/>
                </a:cubicBezTo>
                <a:cubicBezTo>
                  <a:pt x="13" y="16"/>
                  <a:pt x="13" y="16"/>
                  <a:pt x="12" y="17"/>
                </a:cubicBezTo>
                <a:close/>
                <a:moveTo>
                  <a:pt x="5" y="9"/>
                </a:moveTo>
                <a:cubicBezTo>
                  <a:pt x="5" y="7"/>
                  <a:pt x="6" y="6"/>
                  <a:pt x="7" y="5"/>
                </a:cubicBezTo>
                <a:cubicBezTo>
                  <a:pt x="7" y="4"/>
                  <a:pt x="8" y="4"/>
                  <a:pt x="10" y="4"/>
                </a:cubicBezTo>
                <a:cubicBezTo>
                  <a:pt x="11" y="4"/>
                  <a:pt x="12" y="4"/>
                  <a:pt x="12" y="5"/>
                </a:cubicBezTo>
                <a:cubicBezTo>
                  <a:pt x="13" y="6"/>
                  <a:pt x="14" y="7"/>
                  <a:pt x="14" y="9"/>
                </a:cubicBezTo>
                <a:cubicBezTo>
                  <a:pt x="5" y="9"/>
                  <a:pt x="5" y="9"/>
                  <a:pt x="5" y="9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3" name="Freeform 361"/>
          <p:cNvSpPr>
            <a:spLocks noEditPoints="1"/>
          </p:cNvSpPr>
          <p:nvPr/>
        </p:nvSpPr>
        <p:spPr bwMode="auto">
          <a:xfrm>
            <a:off x="6734175" y="4625975"/>
            <a:ext cx="46038" cy="65088"/>
          </a:xfrm>
          <a:custGeom>
            <a:avLst/>
            <a:gdLst>
              <a:gd name="T0" fmla="*/ 1 w 21"/>
              <a:gd name="T1" fmla="*/ 23 h 30"/>
              <a:gd name="T2" fmla="*/ 3 w 21"/>
              <a:gd name="T3" fmla="*/ 28 h 30"/>
              <a:gd name="T4" fmla="*/ 11 w 21"/>
              <a:gd name="T5" fmla="*/ 30 h 30"/>
              <a:gd name="T6" fmla="*/ 16 w 21"/>
              <a:gd name="T7" fmla="*/ 29 h 30"/>
              <a:gd name="T8" fmla="*/ 18 w 21"/>
              <a:gd name="T9" fmla="*/ 27 h 30"/>
              <a:gd name="T10" fmla="*/ 20 w 21"/>
              <a:gd name="T11" fmla="*/ 25 h 30"/>
              <a:gd name="T12" fmla="*/ 21 w 21"/>
              <a:gd name="T13" fmla="*/ 19 h 30"/>
              <a:gd name="T14" fmla="*/ 21 w 21"/>
              <a:gd name="T15" fmla="*/ 0 h 30"/>
              <a:gd name="T16" fmla="*/ 16 w 21"/>
              <a:gd name="T17" fmla="*/ 0 h 30"/>
              <a:gd name="T18" fmla="*/ 16 w 21"/>
              <a:gd name="T19" fmla="*/ 3 h 30"/>
              <a:gd name="T20" fmla="*/ 9 w 21"/>
              <a:gd name="T21" fmla="*/ 0 h 30"/>
              <a:gd name="T22" fmla="*/ 3 w 21"/>
              <a:gd name="T23" fmla="*/ 3 h 30"/>
              <a:gd name="T24" fmla="*/ 0 w 21"/>
              <a:gd name="T25" fmla="*/ 11 h 30"/>
              <a:gd name="T26" fmla="*/ 2 w 21"/>
              <a:gd name="T27" fmla="*/ 18 h 30"/>
              <a:gd name="T28" fmla="*/ 9 w 21"/>
              <a:gd name="T29" fmla="*/ 21 h 30"/>
              <a:gd name="T30" fmla="*/ 15 w 21"/>
              <a:gd name="T31" fmla="*/ 18 h 30"/>
              <a:gd name="T32" fmla="*/ 15 w 21"/>
              <a:gd name="T33" fmla="*/ 21 h 30"/>
              <a:gd name="T34" fmla="*/ 15 w 21"/>
              <a:gd name="T35" fmla="*/ 23 h 30"/>
              <a:gd name="T36" fmla="*/ 14 w 21"/>
              <a:gd name="T37" fmla="*/ 25 h 30"/>
              <a:gd name="T38" fmla="*/ 11 w 21"/>
              <a:gd name="T39" fmla="*/ 25 h 30"/>
              <a:gd name="T40" fmla="*/ 8 w 21"/>
              <a:gd name="T41" fmla="*/ 25 h 30"/>
              <a:gd name="T42" fmla="*/ 7 w 21"/>
              <a:gd name="T43" fmla="*/ 23 h 30"/>
              <a:gd name="T44" fmla="*/ 1 w 21"/>
              <a:gd name="T45" fmla="*/ 23 h 30"/>
              <a:gd name="T46" fmla="*/ 1 w 21"/>
              <a:gd name="T47" fmla="*/ 23 h 30"/>
              <a:gd name="T48" fmla="*/ 1 w 21"/>
              <a:gd name="T49" fmla="*/ 23 h 30"/>
              <a:gd name="T50" fmla="*/ 7 w 21"/>
              <a:gd name="T51" fmla="*/ 6 h 30"/>
              <a:gd name="T52" fmla="*/ 11 w 21"/>
              <a:gd name="T53" fmla="*/ 4 h 30"/>
              <a:gd name="T54" fmla="*/ 14 w 21"/>
              <a:gd name="T55" fmla="*/ 6 h 30"/>
              <a:gd name="T56" fmla="*/ 15 w 21"/>
              <a:gd name="T57" fmla="*/ 10 h 30"/>
              <a:gd name="T58" fmla="*/ 14 w 21"/>
              <a:gd name="T59" fmla="*/ 15 h 30"/>
              <a:gd name="T60" fmla="*/ 11 w 21"/>
              <a:gd name="T61" fmla="*/ 17 h 30"/>
              <a:gd name="T62" fmla="*/ 7 w 21"/>
              <a:gd name="T63" fmla="*/ 15 h 30"/>
              <a:gd name="T64" fmla="*/ 6 w 21"/>
              <a:gd name="T65" fmla="*/ 10 h 30"/>
              <a:gd name="T66" fmla="*/ 7 w 21"/>
              <a:gd name="T67" fmla="*/ 6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21" h="30">
                <a:moveTo>
                  <a:pt x="1" y="23"/>
                </a:moveTo>
                <a:cubicBezTo>
                  <a:pt x="1" y="25"/>
                  <a:pt x="2" y="27"/>
                  <a:pt x="3" y="28"/>
                </a:cubicBezTo>
                <a:cubicBezTo>
                  <a:pt x="5" y="29"/>
                  <a:pt x="7" y="30"/>
                  <a:pt x="11" y="30"/>
                </a:cubicBezTo>
                <a:cubicBezTo>
                  <a:pt x="13" y="30"/>
                  <a:pt x="14" y="29"/>
                  <a:pt x="16" y="29"/>
                </a:cubicBezTo>
                <a:cubicBezTo>
                  <a:pt x="17" y="29"/>
                  <a:pt x="18" y="28"/>
                  <a:pt x="18" y="27"/>
                </a:cubicBezTo>
                <a:cubicBezTo>
                  <a:pt x="19" y="27"/>
                  <a:pt x="20" y="26"/>
                  <a:pt x="20" y="25"/>
                </a:cubicBezTo>
                <a:cubicBezTo>
                  <a:pt x="21" y="23"/>
                  <a:pt x="21" y="22"/>
                  <a:pt x="21" y="19"/>
                </a:cubicBezTo>
                <a:cubicBezTo>
                  <a:pt x="21" y="0"/>
                  <a:pt x="21" y="0"/>
                  <a:pt x="21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16" y="3"/>
                  <a:pt x="16" y="3"/>
                  <a:pt x="16" y="3"/>
                </a:cubicBezTo>
                <a:cubicBezTo>
                  <a:pt x="14" y="1"/>
                  <a:pt x="12" y="0"/>
                  <a:pt x="9" y="0"/>
                </a:cubicBezTo>
                <a:cubicBezTo>
                  <a:pt x="7" y="0"/>
                  <a:pt x="5" y="1"/>
                  <a:pt x="3" y="3"/>
                </a:cubicBezTo>
                <a:cubicBezTo>
                  <a:pt x="1" y="4"/>
                  <a:pt x="0" y="7"/>
                  <a:pt x="0" y="11"/>
                </a:cubicBezTo>
                <a:cubicBezTo>
                  <a:pt x="0" y="13"/>
                  <a:pt x="1" y="16"/>
                  <a:pt x="2" y="18"/>
                </a:cubicBezTo>
                <a:cubicBezTo>
                  <a:pt x="4" y="20"/>
                  <a:pt x="6" y="21"/>
                  <a:pt x="9" y="21"/>
                </a:cubicBezTo>
                <a:cubicBezTo>
                  <a:pt x="12" y="21"/>
                  <a:pt x="14" y="20"/>
                  <a:pt x="15" y="18"/>
                </a:cubicBezTo>
                <a:cubicBezTo>
                  <a:pt x="15" y="21"/>
                  <a:pt x="15" y="21"/>
                  <a:pt x="15" y="21"/>
                </a:cubicBezTo>
                <a:cubicBezTo>
                  <a:pt x="15" y="22"/>
                  <a:pt x="15" y="23"/>
                  <a:pt x="15" y="23"/>
                </a:cubicBezTo>
                <a:cubicBezTo>
                  <a:pt x="15" y="24"/>
                  <a:pt x="14" y="25"/>
                  <a:pt x="14" y="25"/>
                </a:cubicBezTo>
                <a:cubicBezTo>
                  <a:pt x="13" y="25"/>
                  <a:pt x="12" y="25"/>
                  <a:pt x="11" y="25"/>
                </a:cubicBezTo>
                <a:cubicBezTo>
                  <a:pt x="10" y="25"/>
                  <a:pt x="9" y="25"/>
                  <a:pt x="8" y="25"/>
                </a:cubicBezTo>
                <a:cubicBezTo>
                  <a:pt x="8" y="25"/>
                  <a:pt x="8" y="24"/>
                  <a:pt x="7" y="23"/>
                </a:cubicBezTo>
                <a:cubicBezTo>
                  <a:pt x="1" y="23"/>
                  <a:pt x="1" y="23"/>
                  <a:pt x="1" y="23"/>
                </a:cubicBezTo>
                <a:cubicBezTo>
                  <a:pt x="1" y="23"/>
                  <a:pt x="1" y="23"/>
                  <a:pt x="1" y="23"/>
                </a:cubicBezTo>
                <a:cubicBezTo>
                  <a:pt x="1" y="23"/>
                  <a:pt x="1" y="23"/>
                  <a:pt x="1" y="23"/>
                </a:cubicBezTo>
                <a:close/>
                <a:moveTo>
                  <a:pt x="7" y="6"/>
                </a:moveTo>
                <a:cubicBezTo>
                  <a:pt x="8" y="5"/>
                  <a:pt x="9" y="4"/>
                  <a:pt x="11" y="4"/>
                </a:cubicBezTo>
                <a:cubicBezTo>
                  <a:pt x="12" y="4"/>
                  <a:pt x="13" y="5"/>
                  <a:pt x="14" y="6"/>
                </a:cubicBezTo>
                <a:cubicBezTo>
                  <a:pt x="15" y="7"/>
                  <a:pt x="15" y="8"/>
                  <a:pt x="15" y="10"/>
                </a:cubicBezTo>
                <a:cubicBezTo>
                  <a:pt x="15" y="13"/>
                  <a:pt x="15" y="14"/>
                  <a:pt x="14" y="15"/>
                </a:cubicBezTo>
                <a:cubicBezTo>
                  <a:pt x="13" y="16"/>
                  <a:pt x="12" y="17"/>
                  <a:pt x="11" y="17"/>
                </a:cubicBezTo>
                <a:cubicBezTo>
                  <a:pt x="9" y="17"/>
                  <a:pt x="8" y="16"/>
                  <a:pt x="7" y="15"/>
                </a:cubicBezTo>
                <a:cubicBezTo>
                  <a:pt x="7" y="14"/>
                  <a:pt x="6" y="13"/>
                  <a:pt x="6" y="10"/>
                </a:cubicBezTo>
                <a:cubicBezTo>
                  <a:pt x="6" y="8"/>
                  <a:pt x="7" y="7"/>
                  <a:pt x="7" y="6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4" name="Freeform 362"/>
          <p:cNvSpPr>
            <a:spLocks/>
          </p:cNvSpPr>
          <p:nvPr/>
        </p:nvSpPr>
        <p:spPr bwMode="auto">
          <a:xfrm>
            <a:off x="6789738" y="4625975"/>
            <a:ext cx="41275" cy="46038"/>
          </a:xfrm>
          <a:custGeom>
            <a:avLst/>
            <a:gdLst>
              <a:gd name="T0" fmla="*/ 19 w 19"/>
              <a:gd name="T1" fmla="*/ 8 h 21"/>
              <a:gd name="T2" fmla="*/ 19 w 19"/>
              <a:gd name="T3" fmla="*/ 4 h 21"/>
              <a:gd name="T4" fmla="*/ 18 w 19"/>
              <a:gd name="T5" fmla="*/ 2 h 21"/>
              <a:gd name="T6" fmla="*/ 16 w 19"/>
              <a:gd name="T7" fmla="*/ 0 h 21"/>
              <a:gd name="T8" fmla="*/ 12 w 19"/>
              <a:gd name="T9" fmla="*/ 0 h 21"/>
              <a:gd name="T10" fmla="*/ 5 w 19"/>
              <a:gd name="T11" fmla="*/ 3 h 21"/>
              <a:gd name="T12" fmla="*/ 5 w 19"/>
              <a:gd name="T13" fmla="*/ 0 h 21"/>
              <a:gd name="T14" fmla="*/ 0 w 19"/>
              <a:gd name="T15" fmla="*/ 0 h 21"/>
              <a:gd name="T16" fmla="*/ 0 w 19"/>
              <a:gd name="T17" fmla="*/ 21 h 21"/>
              <a:gd name="T18" fmla="*/ 6 w 19"/>
              <a:gd name="T19" fmla="*/ 21 h 21"/>
              <a:gd name="T20" fmla="*/ 6 w 19"/>
              <a:gd name="T21" fmla="*/ 12 h 21"/>
              <a:gd name="T22" fmla="*/ 6 w 19"/>
              <a:gd name="T23" fmla="*/ 7 h 21"/>
              <a:gd name="T24" fmla="*/ 8 w 19"/>
              <a:gd name="T25" fmla="*/ 5 h 21"/>
              <a:gd name="T26" fmla="*/ 10 w 19"/>
              <a:gd name="T27" fmla="*/ 4 h 21"/>
              <a:gd name="T28" fmla="*/ 12 w 19"/>
              <a:gd name="T29" fmla="*/ 5 h 21"/>
              <a:gd name="T30" fmla="*/ 13 w 19"/>
              <a:gd name="T31" fmla="*/ 6 h 21"/>
              <a:gd name="T32" fmla="*/ 14 w 19"/>
              <a:gd name="T33" fmla="*/ 11 h 21"/>
              <a:gd name="T34" fmla="*/ 14 w 19"/>
              <a:gd name="T35" fmla="*/ 21 h 21"/>
              <a:gd name="T36" fmla="*/ 19 w 19"/>
              <a:gd name="T37" fmla="*/ 21 h 21"/>
              <a:gd name="T38" fmla="*/ 19 w 19"/>
              <a:gd name="T39" fmla="*/ 8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9" h="21">
                <a:moveTo>
                  <a:pt x="19" y="8"/>
                </a:moveTo>
                <a:cubicBezTo>
                  <a:pt x="19" y="7"/>
                  <a:pt x="19" y="5"/>
                  <a:pt x="19" y="4"/>
                </a:cubicBezTo>
                <a:cubicBezTo>
                  <a:pt x="19" y="4"/>
                  <a:pt x="18" y="3"/>
                  <a:pt x="18" y="2"/>
                </a:cubicBezTo>
                <a:cubicBezTo>
                  <a:pt x="17" y="1"/>
                  <a:pt x="17" y="1"/>
                  <a:pt x="16" y="0"/>
                </a:cubicBezTo>
                <a:cubicBezTo>
                  <a:pt x="15" y="0"/>
                  <a:pt x="13" y="0"/>
                  <a:pt x="12" y="0"/>
                </a:cubicBezTo>
                <a:cubicBezTo>
                  <a:pt x="9" y="0"/>
                  <a:pt x="7" y="1"/>
                  <a:pt x="5" y="3"/>
                </a:cubicBezTo>
                <a:cubicBezTo>
                  <a:pt x="5" y="0"/>
                  <a:pt x="5" y="0"/>
                  <a:pt x="5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21"/>
                  <a:pt x="0" y="21"/>
                  <a:pt x="0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12"/>
                  <a:pt x="6" y="12"/>
                  <a:pt x="6" y="12"/>
                </a:cubicBezTo>
                <a:cubicBezTo>
                  <a:pt x="6" y="9"/>
                  <a:pt x="6" y="8"/>
                  <a:pt x="6" y="7"/>
                </a:cubicBezTo>
                <a:cubicBezTo>
                  <a:pt x="6" y="6"/>
                  <a:pt x="7" y="5"/>
                  <a:pt x="8" y="5"/>
                </a:cubicBezTo>
                <a:cubicBezTo>
                  <a:pt x="9" y="4"/>
                  <a:pt x="9" y="4"/>
                  <a:pt x="10" y="4"/>
                </a:cubicBezTo>
                <a:cubicBezTo>
                  <a:pt x="11" y="4"/>
                  <a:pt x="12" y="4"/>
                  <a:pt x="12" y="5"/>
                </a:cubicBezTo>
                <a:cubicBezTo>
                  <a:pt x="13" y="5"/>
                  <a:pt x="13" y="5"/>
                  <a:pt x="13" y="6"/>
                </a:cubicBezTo>
                <a:cubicBezTo>
                  <a:pt x="14" y="7"/>
                  <a:pt x="14" y="8"/>
                  <a:pt x="14" y="11"/>
                </a:cubicBezTo>
                <a:cubicBezTo>
                  <a:pt x="14" y="21"/>
                  <a:pt x="14" y="21"/>
                  <a:pt x="14" y="21"/>
                </a:cubicBezTo>
                <a:cubicBezTo>
                  <a:pt x="19" y="21"/>
                  <a:pt x="19" y="21"/>
                  <a:pt x="19" y="21"/>
                </a:cubicBezTo>
                <a:cubicBezTo>
                  <a:pt x="19" y="8"/>
                  <a:pt x="19" y="8"/>
                  <a:pt x="19" y="8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5" name="Freeform 363"/>
          <p:cNvSpPr>
            <a:spLocks/>
          </p:cNvSpPr>
          <p:nvPr/>
        </p:nvSpPr>
        <p:spPr bwMode="auto">
          <a:xfrm>
            <a:off x="6837363" y="4608513"/>
            <a:ext cx="33338" cy="63500"/>
          </a:xfrm>
          <a:custGeom>
            <a:avLst/>
            <a:gdLst>
              <a:gd name="T0" fmla="*/ 0 w 15"/>
              <a:gd name="T1" fmla="*/ 13 h 29"/>
              <a:gd name="T2" fmla="*/ 4 w 15"/>
              <a:gd name="T3" fmla="*/ 13 h 29"/>
              <a:gd name="T4" fmla="*/ 4 w 15"/>
              <a:gd name="T5" fmla="*/ 29 h 29"/>
              <a:gd name="T6" fmla="*/ 9 w 15"/>
              <a:gd name="T7" fmla="*/ 29 h 29"/>
              <a:gd name="T8" fmla="*/ 9 w 15"/>
              <a:gd name="T9" fmla="*/ 13 h 29"/>
              <a:gd name="T10" fmla="*/ 13 w 15"/>
              <a:gd name="T11" fmla="*/ 13 h 29"/>
              <a:gd name="T12" fmla="*/ 13 w 15"/>
              <a:gd name="T13" fmla="*/ 8 h 29"/>
              <a:gd name="T14" fmla="*/ 9 w 15"/>
              <a:gd name="T15" fmla="*/ 8 h 29"/>
              <a:gd name="T16" fmla="*/ 9 w 15"/>
              <a:gd name="T17" fmla="*/ 7 h 29"/>
              <a:gd name="T18" fmla="*/ 10 w 15"/>
              <a:gd name="T19" fmla="*/ 5 h 29"/>
              <a:gd name="T20" fmla="*/ 11 w 15"/>
              <a:gd name="T21" fmla="*/ 4 h 29"/>
              <a:gd name="T22" fmla="*/ 14 w 15"/>
              <a:gd name="T23" fmla="*/ 4 h 29"/>
              <a:gd name="T24" fmla="*/ 15 w 15"/>
              <a:gd name="T25" fmla="*/ 1 h 29"/>
              <a:gd name="T26" fmla="*/ 10 w 15"/>
              <a:gd name="T27" fmla="*/ 0 h 29"/>
              <a:gd name="T28" fmla="*/ 6 w 15"/>
              <a:gd name="T29" fmla="*/ 1 h 29"/>
              <a:gd name="T30" fmla="*/ 4 w 15"/>
              <a:gd name="T31" fmla="*/ 3 h 29"/>
              <a:gd name="T32" fmla="*/ 4 w 15"/>
              <a:gd name="T33" fmla="*/ 7 h 29"/>
              <a:gd name="T34" fmla="*/ 4 w 15"/>
              <a:gd name="T35" fmla="*/ 8 h 29"/>
              <a:gd name="T36" fmla="*/ 0 w 15"/>
              <a:gd name="T37" fmla="*/ 8 h 29"/>
              <a:gd name="T38" fmla="*/ 0 w 15"/>
              <a:gd name="T39" fmla="*/ 13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5" h="29">
                <a:moveTo>
                  <a:pt x="0" y="13"/>
                </a:moveTo>
                <a:cubicBezTo>
                  <a:pt x="4" y="13"/>
                  <a:pt x="4" y="13"/>
                  <a:pt x="4" y="13"/>
                </a:cubicBezTo>
                <a:cubicBezTo>
                  <a:pt x="4" y="29"/>
                  <a:pt x="4" y="29"/>
                  <a:pt x="4" y="29"/>
                </a:cubicBezTo>
                <a:cubicBezTo>
                  <a:pt x="9" y="29"/>
                  <a:pt x="9" y="29"/>
                  <a:pt x="9" y="29"/>
                </a:cubicBezTo>
                <a:cubicBezTo>
                  <a:pt x="9" y="13"/>
                  <a:pt x="9" y="13"/>
                  <a:pt x="9" y="13"/>
                </a:cubicBezTo>
                <a:cubicBezTo>
                  <a:pt x="13" y="13"/>
                  <a:pt x="13" y="13"/>
                  <a:pt x="13" y="13"/>
                </a:cubicBezTo>
                <a:cubicBezTo>
                  <a:pt x="13" y="8"/>
                  <a:pt x="13" y="8"/>
                  <a:pt x="13" y="8"/>
                </a:cubicBezTo>
                <a:cubicBezTo>
                  <a:pt x="9" y="8"/>
                  <a:pt x="9" y="8"/>
                  <a:pt x="9" y="8"/>
                </a:cubicBezTo>
                <a:cubicBezTo>
                  <a:pt x="9" y="7"/>
                  <a:pt x="9" y="7"/>
                  <a:pt x="9" y="7"/>
                </a:cubicBezTo>
                <a:cubicBezTo>
                  <a:pt x="9" y="6"/>
                  <a:pt x="9" y="5"/>
                  <a:pt x="10" y="5"/>
                </a:cubicBezTo>
                <a:cubicBezTo>
                  <a:pt x="10" y="4"/>
                  <a:pt x="11" y="4"/>
                  <a:pt x="11" y="4"/>
                </a:cubicBezTo>
                <a:cubicBezTo>
                  <a:pt x="12" y="4"/>
                  <a:pt x="13" y="4"/>
                  <a:pt x="14" y="4"/>
                </a:cubicBezTo>
                <a:cubicBezTo>
                  <a:pt x="15" y="1"/>
                  <a:pt x="15" y="1"/>
                  <a:pt x="15" y="1"/>
                </a:cubicBezTo>
                <a:cubicBezTo>
                  <a:pt x="13" y="0"/>
                  <a:pt x="12" y="0"/>
                  <a:pt x="10" y="0"/>
                </a:cubicBezTo>
                <a:cubicBezTo>
                  <a:pt x="8" y="0"/>
                  <a:pt x="7" y="0"/>
                  <a:pt x="6" y="1"/>
                </a:cubicBezTo>
                <a:cubicBezTo>
                  <a:pt x="5" y="1"/>
                  <a:pt x="4" y="2"/>
                  <a:pt x="4" y="3"/>
                </a:cubicBezTo>
                <a:cubicBezTo>
                  <a:pt x="4" y="4"/>
                  <a:pt x="4" y="5"/>
                  <a:pt x="4" y="7"/>
                </a:cubicBezTo>
                <a:cubicBezTo>
                  <a:pt x="4" y="8"/>
                  <a:pt x="4" y="8"/>
                  <a:pt x="4" y="8"/>
                </a:cubicBezTo>
                <a:cubicBezTo>
                  <a:pt x="0" y="8"/>
                  <a:pt x="0" y="8"/>
                  <a:pt x="0" y="8"/>
                </a:cubicBezTo>
                <a:cubicBezTo>
                  <a:pt x="0" y="13"/>
                  <a:pt x="0" y="13"/>
                  <a:pt x="0" y="13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6" name="Freeform 364"/>
          <p:cNvSpPr>
            <a:spLocks noEditPoints="1"/>
          </p:cNvSpPr>
          <p:nvPr/>
        </p:nvSpPr>
        <p:spPr bwMode="auto">
          <a:xfrm>
            <a:off x="6870700" y="4625975"/>
            <a:ext cx="47625" cy="47625"/>
          </a:xfrm>
          <a:custGeom>
            <a:avLst/>
            <a:gdLst>
              <a:gd name="T0" fmla="*/ 1 w 22"/>
              <a:gd name="T1" fmla="*/ 17 h 22"/>
              <a:gd name="T2" fmla="*/ 5 w 22"/>
              <a:gd name="T3" fmla="*/ 20 h 22"/>
              <a:gd name="T4" fmla="*/ 11 w 22"/>
              <a:gd name="T5" fmla="*/ 22 h 22"/>
              <a:gd name="T6" fmla="*/ 19 w 22"/>
              <a:gd name="T7" fmla="*/ 19 h 22"/>
              <a:gd name="T8" fmla="*/ 22 w 22"/>
              <a:gd name="T9" fmla="*/ 11 h 22"/>
              <a:gd name="T10" fmla="*/ 19 w 22"/>
              <a:gd name="T11" fmla="*/ 3 h 22"/>
              <a:gd name="T12" fmla="*/ 11 w 22"/>
              <a:gd name="T13" fmla="*/ 0 h 22"/>
              <a:gd name="T14" fmla="*/ 5 w 22"/>
              <a:gd name="T15" fmla="*/ 1 h 22"/>
              <a:gd name="T16" fmla="*/ 1 w 22"/>
              <a:gd name="T17" fmla="*/ 5 h 22"/>
              <a:gd name="T18" fmla="*/ 0 w 22"/>
              <a:gd name="T19" fmla="*/ 10 h 22"/>
              <a:gd name="T20" fmla="*/ 1 w 22"/>
              <a:gd name="T21" fmla="*/ 17 h 22"/>
              <a:gd name="T22" fmla="*/ 7 w 22"/>
              <a:gd name="T23" fmla="*/ 6 h 22"/>
              <a:gd name="T24" fmla="*/ 11 w 22"/>
              <a:gd name="T25" fmla="*/ 4 h 22"/>
              <a:gd name="T26" fmla="*/ 14 w 22"/>
              <a:gd name="T27" fmla="*/ 6 h 22"/>
              <a:gd name="T28" fmla="*/ 16 w 22"/>
              <a:gd name="T29" fmla="*/ 11 h 22"/>
              <a:gd name="T30" fmla="*/ 14 w 22"/>
              <a:gd name="T31" fmla="*/ 16 h 22"/>
              <a:gd name="T32" fmla="*/ 11 w 22"/>
              <a:gd name="T33" fmla="*/ 17 h 22"/>
              <a:gd name="T34" fmla="*/ 7 w 22"/>
              <a:gd name="T35" fmla="*/ 16 h 22"/>
              <a:gd name="T36" fmla="*/ 6 w 22"/>
              <a:gd name="T37" fmla="*/ 11 h 22"/>
              <a:gd name="T38" fmla="*/ 7 w 22"/>
              <a:gd name="T39" fmla="*/ 6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22" h="22">
                <a:moveTo>
                  <a:pt x="1" y="17"/>
                </a:moveTo>
                <a:cubicBezTo>
                  <a:pt x="2" y="18"/>
                  <a:pt x="4" y="20"/>
                  <a:pt x="5" y="20"/>
                </a:cubicBezTo>
                <a:cubicBezTo>
                  <a:pt x="7" y="21"/>
                  <a:pt x="9" y="22"/>
                  <a:pt x="11" y="22"/>
                </a:cubicBezTo>
                <a:cubicBezTo>
                  <a:pt x="14" y="22"/>
                  <a:pt x="17" y="21"/>
                  <a:pt x="19" y="19"/>
                </a:cubicBezTo>
                <a:cubicBezTo>
                  <a:pt x="21" y="16"/>
                  <a:pt x="22" y="14"/>
                  <a:pt x="22" y="11"/>
                </a:cubicBezTo>
                <a:cubicBezTo>
                  <a:pt x="22" y="8"/>
                  <a:pt x="21" y="5"/>
                  <a:pt x="19" y="3"/>
                </a:cubicBezTo>
                <a:cubicBezTo>
                  <a:pt x="17" y="1"/>
                  <a:pt x="14" y="0"/>
                  <a:pt x="11" y="0"/>
                </a:cubicBezTo>
                <a:cubicBezTo>
                  <a:pt x="9" y="0"/>
                  <a:pt x="7" y="0"/>
                  <a:pt x="5" y="1"/>
                </a:cubicBezTo>
                <a:cubicBezTo>
                  <a:pt x="4" y="2"/>
                  <a:pt x="2" y="3"/>
                  <a:pt x="1" y="5"/>
                </a:cubicBezTo>
                <a:cubicBezTo>
                  <a:pt x="1" y="7"/>
                  <a:pt x="0" y="9"/>
                  <a:pt x="0" y="10"/>
                </a:cubicBezTo>
                <a:cubicBezTo>
                  <a:pt x="0" y="13"/>
                  <a:pt x="1" y="15"/>
                  <a:pt x="1" y="17"/>
                </a:cubicBezTo>
                <a:close/>
                <a:moveTo>
                  <a:pt x="7" y="6"/>
                </a:moveTo>
                <a:cubicBezTo>
                  <a:pt x="8" y="5"/>
                  <a:pt x="9" y="4"/>
                  <a:pt x="11" y="4"/>
                </a:cubicBezTo>
                <a:cubicBezTo>
                  <a:pt x="12" y="4"/>
                  <a:pt x="13" y="5"/>
                  <a:pt x="14" y="6"/>
                </a:cubicBezTo>
                <a:cubicBezTo>
                  <a:pt x="15" y="7"/>
                  <a:pt x="16" y="9"/>
                  <a:pt x="16" y="11"/>
                </a:cubicBezTo>
                <a:cubicBezTo>
                  <a:pt x="16" y="13"/>
                  <a:pt x="15" y="14"/>
                  <a:pt x="14" y="16"/>
                </a:cubicBezTo>
                <a:cubicBezTo>
                  <a:pt x="13" y="17"/>
                  <a:pt x="12" y="17"/>
                  <a:pt x="11" y="17"/>
                </a:cubicBezTo>
                <a:cubicBezTo>
                  <a:pt x="9" y="17"/>
                  <a:pt x="8" y="17"/>
                  <a:pt x="7" y="16"/>
                </a:cubicBezTo>
                <a:cubicBezTo>
                  <a:pt x="6" y="14"/>
                  <a:pt x="6" y="13"/>
                  <a:pt x="6" y="11"/>
                </a:cubicBezTo>
                <a:cubicBezTo>
                  <a:pt x="6" y="9"/>
                  <a:pt x="6" y="7"/>
                  <a:pt x="7" y="6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7" name="Freeform 365"/>
          <p:cNvSpPr>
            <a:spLocks/>
          </p:cNvSpPr>
          <p:nvPr/>
        </p:nvSpPr>
        <p:spPr bwMode="auto">
          <a:xfrm>
            <a:off x="6926263" y="4625975"/>
            <a:ext cx="28575" cy="46038"/>
          </a:xfrm>
          <a:custGeom>
            <a:avLst/>
            <a:gdLst>
              <a:gd name="T0" fmla="*/ 5 w 13"/>
              <a:gd name="T1" fmla="*/ 15 h 21"/>
              <a:gd name="T2" fmla="*/ 6 w 13"/>
              <a:gd name="T3" fmla="*/ 8 h 21"/>
              <a:gd name="T4" fmla="*/ 7 w 13"/>
              <a:gd name="T5" fmla="*/ 5 h 21"/>
              <a:gd name="T6" fmla="*/ 9 w 13"/>
              <a:gd name="T7" fmla="*/ 5 h 21"/>
              <a:gd name="T8" fmla="*/ 12 w 13"/>
              <a:gd name="T9" fmla="*/ 6 h 21"/>
              <a:gd name="T10" fmla="*/ 13 w 13"/>
              <a:gd name="T11" fmla="*/ 1 h 21"/>
              <a:gd name="T12" fmla="*/ 10 w 13"/>
              <a:gd name="T13" fmla="*/ 0 h 21"/>
              <a:gd name="T14" fmla="*/ 7 w 13"/>
              <a:gd name="T15" fmla="*/ 0 h 21"/>
              <a:gd name="T16" fmla="*/ 5 w 13"/>
              <a:gd name="T17" fmla="*/ 3 h 21"/>
              <a:gd name="T18" fmla="*/ 5 w 13"/>
              <a:gd name="T19" fmla="*/ 0 h 21"/>
              <a:gd name="T20" fmla="*/ 0 w 13"/>
              <a:gd name="T21" fmla="*/ 0 h 21"/>
              <a:gd name="T22" fmla="*/ 0 w 13"/>
              <a:gd name="T23" fmla="*/ 21 h 21"/>
              <a:gd name="T24" fmla="*/ 5 w 13"/>
              <a:gd name="T25" fmla="*/ 21 h 21"/>
              <a:gd name="T26" fmla="*/ 5 w 13"/>
              <a:gd name="T27" fmla="*/ 15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3" h="21">
                <a:moveTo>
                  <a:pt x="5" y="15"/>
                </a:moveTo>
                <a:cubicBezTo>
                  <a:pt x="5" y="11"/>
                  <a:pt x="5" y="9"/>
                  <a:pt x="6" y="8"/>
                </a:cubicBezTo>
                <a:cubicBezTo>
                  <a:pt x="6" y="7"/>
                  <a:pt x="6" y="6"/>
                  <a:pt x="7" y="5"/>
                </a:cubicBezTo>
                <a:cubicBezTo>
                  <a:pt x="8" y="5"/>
                  <a:pt x="8" y="5"/>
                  <a:pt x="9" y="5"/>
                </a:cubicBezTo>
                <a:cubicBezTo>
                  <a:pt x="10" y="5"/>
                  <a:pt x="11" y="5"/>
                  <a:pt x="12" y="6"/>
                </a:cubicBezTo>
                <a:cubicBezTo>
                  <a:pt x="13" y="1"/>
                  <a:pt x="13" y="1"/>
                  <a:pt x="13" y="1"/>
                </a:cubicBezTo>
                <a:cubicBezTo>
                  <a:pt x="12" y="0"/>
                  <a:pt x="11" y="0"/>
                  <a:pt x="10" y="0"/>
                </a:cubicBezTo>
                <a:cubicBezTo>
                  <a:pt x="9" y="0"/>
                  <a:pt x="8" y="0"/>
                  <a:pt x="7" y="0"/>
                </a:cubicBezTo>
                <a:cubicBezTo>
                  <a:pt x="7" y="1"/>
                  <a:pt x="6" y="2"/>
                  <a:pt x="5" y="3"/>
                </a:cubicBezTo>
                <a:cubicBezTo>
                  <a:pt x="5" y="0"/>
                  <a:pt x="5" y="0"/>
                  <a:pt x="5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21"/>
                  <a:pt x="0" y="21"/>
                  <a:pt x="0" y="21"/>
                </a:cubicBezTo>
                <a:cubicBezTo>
                  <a:pt x="5" y="21"/>
                  <a:pt x="5" y="21"/>
                  <a:pt x="5" y="21"/>
                </a:cubicBezTo>
                <a:cubicBezTo>
                  <a:pt x="5" y="15"/>
                  <a:pt x="5" y="15"/>
                  <a:pt x="5" y="15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8" name="Freeform 366"/>
          <p:cNvSpPr>
            <a:spLocks/>
          </p:cNvSpPr>
          <p:nvPr/>
        </p:nvSpPr>
        <p:spPr bwMode="auto">
          <a:xfrm>
            <a:off x="6959600" y="4608513"/>
            <a:ext cx="42863" cy="63500"/>
          </a:xfrm>
          <a:custGeom>
            <a:avLst/>
            <a:gdLst>
              <a:gd name="T0" fmla="*/ 8 w 27"/>
              <a:gd name="T1" fmla="*/ 40 h 40"/>
              <a:gd name="T2" fmla="*/ 8 w 27"/>
              <a:gd name="T3" fmla="*/ 32 h 40"/>
              <a:gd name="T4" fmla="*/ 12 w 27"/>
              <a:gd name="T5" fmla="*/ 28 h 40"/>
              <a:gd name="T6" fmla="*/ 19 w 27"/>
              <a:gd name="T7" fmla="*/ 40 h 40"/>
              <a:gd name="T8" fmla="*/ 27 w 27"/>
              <a:gd name="T9" fmla="*/ 40 h 40"/>
              <a:gd name="T10" fmla="*/ 16 w 27"/>
              <a:gd name="T11" fmla="*/ 22 h 40"/>
              <a:gd name="T12" fmla="*/ 26 w 27"/>
              <a:gd name="T13" fmla="*/ 11 h 40"/>
              <a:gd name="T14" fmla="*/ 16 w 27"/>
              <a:gd name="T15" fmla="*/ 11 h 40"/>
              <a:gd name="T16" fmla="*/ 8 w 27"/>
              <a:gd name="T17" fmla="*/ 22 h 40"/>
              <a:gd name="T18" fmla="*/ 8 w 27"/>
              <a:gd name="T19" fmla="*/ 0 h 40"/>
              <a:gd name="T20" fmla="*/ 0 w 27"/>
              <a:gd name="T21" fmla="*/ 0 h 40"/>
              <a:gd name="T22" fmla="*/ 0 w 27"/>
              <a:gd name="T23" fmla="*/ 40 h 40"/>
              <a:gd name="T24" fmla="*/ 8 w 27"/>
              <a:gd name="T25" fmla="*/ 40 h 40"/>
              <a:gd name="T26" fmla="*/ 8 w 27"/>
              <a:gd name="T27" fmla="*/ 40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7" h="40">
                <a:moveTo>
                  <a:pt x="8" y="40"/>
                </a:moveTo>
                <a:lnTo>
                  <a:pt x="8" y="32"/>
                </a:lnTo>
                <a:lnTo>
                  <a:pt x="12" y="28"/>
                </a:lnTo>
                <a:lnTo>
                  <a:pt x="19" y="40"/>
                </a:lnTo>
                <a:lnTo>
                  <a:pt x="27" y="40"/>
                </a:lnTo>
                <a:lnTo>
                  <a:pt x="16" y="22"/>
                </a:lnTo>
                <a:lnTo>
                  <a:pt x="26" y="11"/>
                </a:lnTo>
                <a:lnTo>
                  <a:pt x="16" y="11"/>
                </a:lnTo>
                <a:lnTo>
                  <a:pt x="8" y="22"/>
                </a:lnTo>
                <a:lnTo>
                  <a:pt x="8" y="0"/>
                </a:lnTo>
                <a:lnTo>
                  <a:pt x="0" y="0"/>
                </a:lnTo>
                <a:lnTo>
                  <a:pt x="0" y="40"/>
                </a:lnTo>
                <a:lnTo>
                  <a:pt x="8" y="40"/>
                </a:lnTo>
                <a:lnTo>
                  <a:pt x="8" y="4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9" name="Freeform 367"/>
          <p:cNvSpPr>
            <a:spLocks/>
          </p:cNvSpPr>
          <p:nvPr/>
        </p:nvSpPr>
        <p:spPr bwMode="auto">
          <a:xfrm>
            <a:off x="7008813" y="4608513"/>
            <a:ext cx="12700" cy="63500"/>
          </a:xfrm>
          <a:custGeom>
            <a:avLst/>
            <a:gdLst>
              <a:gd name="T0" fmla="*/ 8 w 8"/>
              <a:gd name="T1" fmla="*/ 40 h 40"/>
              <a:gd name="T2" fmla="*/ 8 w 8"/>
              <a:gd name="T3" fmla="*/ 0 h 40"/>
              <a:gd name="T4" fmla="*/ 0 w 8"/>
              <a:gd name="T5" fmla="*/ 0 h 40"/>
              <a:gd name="T6" fmla="*/ 0 w 8"/>
              <a:gd name="T7" fmla="*/ 40 h 40"/>
              <a:gd name="T8" fmla="*/ 8 w 8"/>
              <a:gd name="T9" fmla="*/ 40 h 40"/>
              <a:gd name="T10" fmla="*/ 8 w 8"/>
              <a:gd name="T11" fmla="*/ 40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8" h="40">
                <a:moveTo>
                  <a:pt x="8" y="40"/>
                </a:moveTo>
                <a:lnTo>
                  <a:pt x="8" y="0"/>
                </a:lnTo>
                <a:lnTo>
                  <a:pt x="0" y="0"/>
                </a:lnTo>
                <a:lnTo>
                  <a:pt x="0" y="40"/>
                </a:lnTo>
                <a:lnTo>
                  <a:pt x="8" y="40"/>
                </a:lnTo>
                <a:lnTo>
                  <a:pt x="8" y="4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0" name="Freeform 368"/>
          <p:cNvSpPr>
            <a:spLocks noEditPoints="1"/>
          </p:cNvSpPr>
          <p:nvPr/>
        </p:nvSpPr>
        <p:spPr bwMode="auto">
          <a:xfrm>
            <a:off x="7031038" y="4625975"/>
            <a:ext cx="41275" cy="47625"/>
          </a:xfrm>
          <a:custGeom>
            <a:avLst/>
            <a:gdLst>
              <a:gd name="T0" fmla="*/ 7 w 19"/>
              <a:gd name="T1" fmla="*/ 5 h 22"/>
              <a:gd name="T2" fmla="*/ 9 w 19"/>
              <a:gd name="T3" fmla="*/ 4 h 22"/>
              <a:gd name="T4" fmla="*/ 12 w 19"/>
              <a:gd name="T5" fmla="*/ 5 h 22"/>
              <a:gd name="T6" fmla="*/ 13 w 19"/>
              <a:gd name="T7" fmla="*/ 7 h 22"/>
              <a:gd name="T8" fmla="*/ 13 w 19"/>
              <a:gd name="T9" fmla="*/ 8 h 22"/>
              <a:gd name="T10" fmla="*/ 7 w 19"/>
              <a:gd name="T11" fmla="*/ 9 h 22"/>
              <a:gd name="T12" fmla="*/ 3 w 19"/>
              <a:gd name="T13" fmla="*/ 10 h 22"/>
              <a:gd name="T14" fmla="*/ 1 w 19"/>
              <a:gd name="T15" fmla="*/ 12 h 22"/>
              <a:gd name="T16" fmla="*/ 0 w 19"/>
              <a:gd name="T17" fmla="*/ 15 h 22"/>
              <a:gd name="T18" fmla="*/ 2 w 19"/>
              <a:gd name="T19" fmla="*/ 20 h 22"/>
              <a:gd name="T20" fmla="*/ 7 w 19"/>
              <a:gd name="T21" fmla="*/ 22 h 22"/>
              <a:gd name="T22" fmla="*/ 10 w 19"/>
              <a:gd name="T23" fmla="*/ 21 h 22"/>
              <a:gd name="T24" fmla="*/ 13 w 19"/>
              <a:gd name="T25" fmla="*/ 19 h 22"/>
              <a:gd name="T26" fmla="*/ 13 w 19"/>
              <a:gd name="T27" fmla="*/ 20 h 22"/>
              <a:gd name="T28" fmla="*/ 14 w 19"/>
              <a:gd name="T29" fmla="*/ 21 h 22"/>
              <a:gd name="T30" fmla="*/ 19 w 19"/>
              <a:gd name="T31" fmla="*/ 21 h 22"/>
              <a:gd name="T32" fmla="*/ 18 w 19"/>
              <a:gd name="T33" fmla="*/ 18 h 22"/>
              <a:gd name="T34" fmla="*/ 18 w 19"/>
              <a:gd name="T35" fmla="*/ 14 h 22"/>
              <a:gd name="T36" fmla="*/ 18 w 19"/>
              <a:gd name="T37" fmla="*/ 8 h 22"/>
              <a:gd name="T38" fmla="*/ 18 w 19"/>
              <a:gd name="T39" fmla="*/ 3 h 22"/>
              <a:gd name="T40" fmla="*/ 15 w 19"/>
              <a:gd name="T41" fmla="*/ 1 h 22"/>
              <a:gd name="T42" fmla="*/ 9 w 19"/>
              <a:gd name="T43" fmla="*/ 0 h 22"/>
              <a:gd name="T44" fmla="*/ 3 w 19"/>
              <a:gd name="T45" fmla="*/ 1 h 22"/>
              <a:gd name="T46" fmla="*/ 0 w 19"/>
              <a:gd name="T47" fmla="*/ 6 h 22"/>
              <a:gd name="T48" fmla="*/ 5 w 19"/>
              <a:gd name="T49" fmla="*/ 7 h 22"/>
              <a:gd name="T50" fmla="*/ 7 w 19"/>
              <a:gd name="T51" fmla="*/ 5 h 22"/>
              <a:gd name="T52" fmla="*/ 13 w 19"/>
              <a:gd name="T53" fmla="*/ 12 h 22"/>
              <a:gd name="T54" fmla="*/ 13 w 19"/>
              <a:gd name="T55" fmla="*/ 15 h 22"/>
              <a:gd name="T56" fmla="*/ 11 w 19"/>
              <a:gd name="T57" fmla="*/ 17 h 22"/>
              <a:gd name="T58" fmla="*/ 8 w 19"/>
              <a:gd name="T59" fmla="*/ 18 h 22"/>
              <a:gd name="T60" fmla="*/ 6 w 19"/>
              <a:gd name="T61" fmla="*/ 17 h 22"/>
              <a:gd name="T62" fmla="*/ 5 w 19"/>
              <a:gd name="T63" fmla="*/ 15 h 22"/>
              <a:gd name="T64" fmla="*/ 6 w 19"/>
              <a:gd name="T65" fmla="*/ 13 h 22"/>
              <a:gd name="T66" fmla="*/ 9 w 19"/>
              <a:gd name="T67" fmla="*/ 12 h 22"/>
              <a:gd name="T68" fmla="*/ 13 w 19"/>
              <a:gd name="T69" fmla="*/ 11 h 22"/>
              <a:gd name="T70" fmla="*/ 13 w 19"/>
              <a:gd name="T71" fmla="*/ 12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9" h="22">
                <a:moveTo>
                  <a:pt x="7" y="5"/>
                </a:moveTo>
                <a:cubicBezTo>
                  <a:pt x="7" y="4"/>
                  <a:pt x="8" y="4"/>
                  <a:pt x="9" y="4"/>
                </a:cubicBezTo>
                <a:cubicBezTo>
                  <a:pt x="11" y="4"/>
                  <a:pt x="12" y="4"/>
                  <a:pt x="12" y="5"/>
                </a:cubicBezTo>
                <a:cubicBezTo>
                  <a:pt x="13" y="5"/>
                  <a:pt x="13" y="6"/>
                  <a:pt x="13" y="7"/>
                </a:cubicBezTo>
                <a:cubicBezTo>
                  <a:pt x="13" y="8"/>
                  <a:pt x="13" y="8"/>
                  <a:pt x="13" y="8"/>
                </a:cubicBezTo>
                <a:cubicBezTo>
                  <a:pt x="12" y="8"/>
                  <a:pt x="10" y="8"/>
                  <a:pt x="7" y="9"/>
                </a:cubicBezTo>
                <a:cubicBezTo>
                  <a:pt x="6" y="9"/>
                  <a:pt x="4" y="10"/>
                  <a:pt x="3" y="10"/>
                </a:cubicBezTo>
                <a:cubicBezTo>
                  <a:pt x="2" y="11"/>
                  <a:pt x="1" y="11"/>
                  <a:pt x="1" y="12"/>
                </a:cubicBezTo>
                <a:cubicBezTo>
                  <a:pt x="0" y="13"/>
                  <a:pt x="0" y="14"/>
                  <a:pt x="0" y="15"/>
                </a:cubicBezTo>
                <a:cubicBezTo>
                  <a:pt x="0" y="17"/>
                  <a:pt x="0" y="19"/>
                  <a:pt x="2" y="20"/>
                </a:cubicBezTo>
                <a:cubicBezTo>
                  <a:pt x="3" y="21"/>
                  <a:pt x="5" y="22"/>
                  <a:pt x="7" y="22"/>
                </a:cubicBezTo>
                <a:cubicBezTo>
                  <a:pt x="8" y="22"/>
                  <a:pt x="9" y="21"/>
                  <a:pt x="10" y="21"/>
                </a:cubicBezTo>
                <a:cubicBezTo>
                  <a:pt x="11" y="21"/>
                  <a:pt x="12" y="20"/>
                  <a:pt x="13" y="19"/>
                </a:cubicBezTo>
                <a:cubicBezTo>
                  <a:pt x="13" y="19"/>
                  <a:pt x="13" y="19"/>
                  <a:pt x="13" y="20"/>
                </a:cubicBezTo>
                <a:cubicBezTo>
                  <a:pt x="14" y="20"/>
                  <a:pt x="14" y="21"/>
                  <a:pt x="14" y="21"/>
                </a:cubicBezTo>
                <a:cubicBezTo>
                  <a:pt x="19" y="21"/>
                  <a:pt x="19" y="21"/>
                  <a:pt x="19" y="21"/>
                </a:cubicBezTo>
                <a:cubicBezTo>
                  <a:pt x="19" y="20"/>
                  <a:pt x="19" y="19"/>
                  <a:pt x="18" y="18"/>
                </a:cubicBezTo>
                <a:cubicBezTo>
                  <a:pt x="18" y="18"/>
                  <a:pt x="18" y="16"/>
                  <a:pt x="18" y="14"/>
                </a:cubicBezTo>
                <a:cubicBezTo>
                  <a:pt x="18" y="8"/>
                  <a:pt x="18" y="8"/>
                  <a:pt x="18" y="8"/>
                </a:cubicBezTo>
                <a:cubicBezTo>
                  <a:pt x="18" y="5"/>
                  <a:pt x="18" y="4"/>
                  <a:pt x="18" y="3"/>
                </a:cubicBezTo>
                <a:cubicBezTo>
                  <a:pt x="17" y="2"/>
                  <a:pt x="16" y="1"/>
                  <a:pt x="15" y="1"/>
                </a:cubicBezTo>
                <a:cubicBezTo>
                  <a:pt x="14" y="0"/>
                  <a:pt x="12" y="0"/>
                  <a:pt x="9" y="0"/>
                </a:cubicBezTo>
                <a:cubicBezTo>
                  <a:pt x="7" y="0"/>
                  <a:pt x="5" y="0"/>
                  <a:pt x="3" y="1"/>
                </a:cubicBezTo>
                <a:cubicBezTo>
                  <a:pt x="2" y="2"/>
                  <a:pt x="1" y="4"/>
                  <a:pt x="0" y="6"/>
                </a:cubicBezTo>
                <a:cubicBezTo>
                  <a:pt x="5" y="7"/>
                  <a:pt x="5" y="7"/>
                  <a:pt x="5" y="7"/>
                </a:cubicBezTo>
                <a:cubicBezTo>
                  <a:pt x="6" y="6"/>
                  <a:pt x="6" y="5"/>
                  <a:pt x="7" y="5"/>
                </a:cubicBezTo>
                <a:close/>
                <a:moveTo>
                  <a:pt x="13" y="12"/>
                </a:moveTo>
                <a:cubicBezTo>
                  <a:pt x="13" y="14"/>
                  <a:pt x="13" y="14"/>
                  <a:pt x="13" y="15"/>
                </a:cubicBezTo>
                <a:cubicBezTo>
                  <a:pt x="12" y="16"/>
                  <a:pt x="12" y="16"/>
                  <a:pt x="11" y="17"/>
                </a:cubicBezTo>
                <a:cubicBezTo>
                  <a:pt x="10" y="17"/>
                  <a:pt x="9" y="18"/>
                  <a:pt x="8" y="18"/>
                </a:cubicBezTo>
                <a:cubicBezTo>
                  <a:pt x="8" y="18"/>
                  <a:pt x="7" y="17"/>
                  <a:pt x="6" y="17"/>
                </a:cubicBezTo>
                <a:cubicBezTo>
                  <a:pt x="6" y="16"/>
                  <a:pt x="5" y="16"/>
                  <a:pt x="5" y="15"/>
                </a:cubicBezTo>
                <a:cubicBezTo>
                  <a:pt x="5" y="14"/>
                  <a:pt x="6" y="13"/>
                  <a:pt x="6" y="13"/>
                </a:cubicBezTo>
                <a:cubicBezTo>
                  <a:pt x="7" y="13"/>
                  <a:pt x="8" y="12"/>
                  <a:pt x="9" y="12"/>
                </a:cubicBezTo>
                <a:cubicBezTo>
                  <a:pt x="11" y="12"/>
                  <a:pt x="12" y="11"/>
                  <a:pt x="13" y="11"/>
                </a:cubicBezTo>
                <a:cubicBezTo>
                  <a:pt x="13" y="12"/>
                  <a:pt x="13" y="12"/>
                  <a:pt x="13" y="12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1" name="Freeform 369"/>
          <p:cNvSpPr>
            <a:spLocks/>
          </p:cNvSpPr>
          <p:nvPr/>
        </p:nvSpPr>
        <p:spPr bwMode="auto">
          <a:xfrm>
            <a:off x="7080250" y="4625975"/>
            <a:ext cx="30163" cy="46038"/>
          </a:xfrm>
          <a:custGeom>
            <a:avLst/>
            <a:gdLst>
              <a:gd name="T0" fmla="*/ 6 w 14"/>
              <a:gd name="T1" fmla="*/ 15 h 21"/>
              <a:gd name="T2" fmla="*/ 6 w 14"/>
              <a:gd name="T3" fmla="*/ 8 h 21"/>
              <a:gd name="T4" fmla="*/ 8 w 14"/>
              <a:gd name="T5" fmla="*/ 5 h 21"/>
              <a:gd name="T6" fmla="*/ 10 w 14"/>
              <a:gd name="T7" fmla="*/ 5 h 21"/>
              <a:gd name="T8" fmla="*/ 12 w 14"/>
              <a:gd name="T9" fmla="*/ 6 h 21"/>
              <a:gd name="T10" fmla="*/ 14 w 14"/>
              <a:gd name="T11" fmla="*/ 1 h 21"/>
              <a:gd name="T12" fmla="*/ 10 w 14"/>
              <a:gd name="T13" fmla="*/ 0 h 21"/>
              <a:gd name="T14" fmla="*/ 8 w 14"/>
              <a:gd name="T15" fmla="*/ 0 h 21"/>
              <a:gd name="T16" fmla="*/ 6 w 14"/>
              <a:gd name="T17" fmla="*/ 3 h 21"/>
              <a:gd name="T18" fmla="*/ 6 w 14"/>
              <a:gd name="T19" fmla="*/ 0 h 21"/>
              <a:gd name="T20" fmla="*/ 0 w 14"/>
              <a:gd name="T21" fmla="*/ 0 h 21"/>
              <a:gd name="T22" fmla="*/ 0 w 14"/>
              <a:gd name="T23" fmla="*/ 21 h 21"/>
              <a:gd name="T24" fmla="*/ 6 w 14"/>
              <a:gd name="T25" fmla="*/ 21 h 21"/>
              <a:gd name="T26" fmla="*/ 6 w 14"/>
              <a:gd name="T27" fmla="*/ 15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4" h="21">
                <a:moveTo>
                  <a:pt x="6" y="15"/>
                </a:moveTo>
                <a:cubicBezTo>
                  <a:pt x="6" y="11"/>
                  <a:pt x="6" y="9"/>
                  <a:pt x="6" y="8"/>
                </a:cubicBezTo>
                <a:cubicBezTo>
                  <a:pt x="7" y="7"/>
                  <a:pt x="7" y="6"/>
                  <a:pt x="8" y="5"/>
                </a:cubicBezTo>
                <a:cubicBezTo>
                  <a:pt x="8" y="5"/>
                  <a:pt x="9" y="5"/>
                  <a:pt x="10" y="5"/>
                </a:cubicBezTo>
                <a:cubicBezTo>
                  <a:pt x="11" y="5"/>
                  <a:pt x="11" y="5"/>
                  <a:pt x="12" y="6"/>
                </a:cubicBezTo>
                <a:cubicBezTo>
                  <a:pt x="14" y="1"/>
                  <a:pt x="14" y="1"/>
                  <a:pt x="14" y="1"/>
                </a:cubicBezTo>
                <a:cubicBezTo>
                  <a:pt x="13" y="0"/>
                  <a:pt x="12" y="0"/>
                  <a:pt x="10" y="0"/>
                </a:cubicBezTo>
                <a:cubicBezTo>
                  <a:pt x="9" y="0"/>
                  <a:pt x="9" y="0"/>
                  <a:pt x="8" y="0"/>
                </a:cubicBezTo>
                <a:cubicBezTo>
                  <a:pt x="7" y="1"/>
                  <a:pt x="6" y="2"/>
                  <a:pt x="6" y="3"/>
                </a:cubicBezTo>
                <a:cubicBezTo>
                  <a:pt x="6" y="0"/>
                  <a:pt x="6" y="0"/>
                  <a:pt x="6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21"/>
                  <a:pt x="0" y="21"/>
                  <a:pt x="0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15"/>
                  <a:pt x="6" y="15"/>
                  <a:pt x="6" y="15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2" name="Freeform 370"/>
          <p:cNvSpPr>
            <a:spLocks noEditPoints="1"/>
          </p:cNvSpPr>
          <p:nvPr/>
        </p:nvSpPr>
        <p:spPr bwMode="auto">
          <a:xfrm>
            <a:off x="7115175" y="4608513"/>
            <a:ext cx="12700" cy="63500"/>
          </a:xfrm>
          <a:custGeom>
            <a:avLst/>
            <a:gdLst>
              <a:gd name="T0" fmla="*/ 8 w 8"/>
              <a:gd name="T1" fmla="*/ 7 h 40"/>
              <a:gd name="T2" fmla="*/ 8 w 8"/>
              <a:gd name="T3" fmla="*/ 0 h 40"/>
              <a:gd name="T4" fmla="*/ 0 w 8"/>
              <a:gd name="T5" fmla="*/ 0 h 40"/>
              <a:gd name="T6" fmla="*/ 0 w 8"/>
              <a:gd name="T7" fmla="*/ 7 h 40"/>
              <a:gd name="T8" fmla="*/ 8 w 8"/>
              <a:gd name="T9" fmla="*/ 7 h 40"/>
              <a:gd name="T10" fmla="*/ 8 w 8"/>
              <a:gd name="T11" fmla="*/ 7 h 40"/>
              <a:gd name="T12" fmla="*/ 8 w 8"/>
              <a:gd name="T13" fmla="*/ 40 h 40"/>
              <a:gd name="T14" fmla="*/ 8 w 8"/>
              <a:gd name="T15" fmla="*/ 11 h 40"/>
              <a:gd name="T16" fmla="*/ 0 w 8"/>
              <a:gd name="T17" fmla="*/ 11 h 40"/>
              <a:gd name="T18" fmla="*/ 0 w 8"/>
              <a:gd name="T19" fmla="*/ 40 h 40"/>
              <a:gd name="T20" fmla="*/ 8 w 8"/>
              <a:gd name="T21" fmla="*/ 40 h 40"/>
              <a:gd name="T22" fmla="*/ 8 w 8"/>
              <a:gd name="T23" fmla="*/ 40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8" h="40">
                <a:moveTo>
                  <a:pt x="8" y="7"/>
                </a:moveTo>
                <a:lnTo>
                  <a:pt x="8" y="0"/>
                </a:lnTo>
                <a:lnTo>
                  <a:pt x="0" y="0"/>
                </a:lnTo>
                <a:lnTo>
                  <a:pt x="0" y="7"/>
                </a:lnTo>
                <a:lnTo>
                  <a:pt x="8" y="7"/>
                </a:lnTo>
                <a:lnTo>
                  <a:pt x="8" y="7"/>
                </a:lnTo>
                <a:close/>
                <a:moveTo>
                  <a:pt x="8" y="40"/>
                </a:moveTo>
                <a:lnTo>
                  <a:pt x="8" y="11"/>
                </a:lnTo>
                <a:lnTo>
                  <a:pt x="0" y="11"/>
                </a:lnTo>
                <a:lnTo>
                  <a:pt x="0" y="40"/>
                </a:lnTo>
                <a:lnTo>
                  <a:pt x="8" y="40"/>
                </a:lnTo>
                <a:lnTo>
                  <a:pt x="8" y="4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3" name="Freeform 371"/>
          <p:cNvSpPr>
            <a:spLocks/>
          </p:cNvSpPr>
          <p:nvPr/>
        </p:nvSpPr>
        <p:spPr bwMode="auto">
          <a:xfrm>
            <a:off x="7140575" y="4625975"/>
            <a:ext cx="41275" cy="46038"/>
          </a:xfrm>
          <a:custGeom>
            <a:avLst/>
            <a:gdLst>
              <a:gd name="T0" fmla="*/ 19 w 19"/>
              <a:gd name="T1" fmla="*/ 8 h 21"/>
              <a:gd name="T2" fmla="*/ 18 w 19"/>
              <a:gd name="T3" fmla="*/ 4 h 21"/>
              <a:gd name="T4" fmla="*/ 17 w 19"/>
              <a:gd name="T5" fmla="*/ 2 h 21"/>
              <a:gd name="T6" fmla="*/ 15 w 19"/>
              <a:gd name="T7" fmla="*/ 0 h 21"/>
              <a:gd name="T8" fmla="*/ 12 w 19"/>
              <a:gd name="T9" fmla="*/ 0 h 21"/>
              <a:gd name="T10" fmla="*/ 5 w 19"/>
              <a:gd name="T11" fmla="*/ 3 h 21"/>
              <a:gd name="T12" fmla="*/ 5 w 19"/>
              <a:gd name="T13" fmla="*/ 0 h 21"/>
              <a:gd name="T14" fmla="*/ 0 w 19"/>
              <a:gd name="T15" fmla="*/ 0 h 21"/>
              <a:gd name="T16" fmla="*/ 0 w 19"/>
              <a:gd name="T17" fmla="*/ 21 h 21"/>
              <a:gd name="T18" fmla="*/ 5 w 19"/>
              <a:gd name="T19" fmla="*/ 21 h 21"/>
              <a:gd name="T20" fmla="*/ 5 w 19"/>
              <a:gd name="T21" fmla="*/ 12 h 21"/>
              <a:gd name="T22" fmla="*/ 6 w 19"/>
              <a:gd name="T23" fmla="*/ 7 h 21"/>
              <a:gd name="T24" fmla="*/ 7 w 19"/>
              <a:gd name="T25" fmla="*/ 5 h 21"/>
              <a:gd name="T26" fmla="*/ 10 w 19"/>
              <a:gd name="T27" fmla="*/ 4 h 21"/>
              <a:gd name="T28" fmla="*/ 12 w 19"/>
              <a:gd name="T29" fmla="*/ 5 h 21"/>
              <a:gd name="T30" fmla="*/ 13 w 19"/>
              <a:gd name="T31" fmla="*/ 6 h 21"/>
              <a:gd name="T32" fmla="*/ 13 w 19"/>
              <a:gd name="T33" fmla="*/ 11 h 21"/>
              <a:gd name="T34" fmla="*/ 13 w 19"/>
              <a:gd name="T35" fmla="*/ 21 h 21"/>
              <a:gd name="T36" fmla="*/ 19 w 19"/>
              <a:gd name="T37" fmla="*/ 21 h 21"/>
              <a:gd name="T38" fmla="*/ 19 w 19"/>
              <a:gd name="T39" fmla="*/ 8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9" h="21">
                <a:moveTo>
                  <a:pt x="19" y="8"/>
                </a:moveTo>
                <a:cubicBezTo>
                  <a:pt x="19" y="7"/>
                  <a:pt x="19" y="5"/>
                  <a:pt x="18" y="4"/>
                </a:cubicBezTo>
                <a:cubicBezTo>
                  <a:pt x="18" y="4"/>
                  <a:pt x="18" y="3"/>
                  <a:pt x="17" y="2"/>
                </a:cubicBezTo>
                <a:cubicBezTo>
                  <a:pt x="17" y="1"/>
                  <a:pt x="16" y="1"/>
                  <a:pt x="15" y="0"/>
                </a:cubicBezTo>
                <a:cubicBezTo>
                  <a:pt x="14" y="0"/>
                  <a:pt x="13" y="0"/>
                  <a:pt x="12" y="0"/>
                </a:cubicBezTo>
                <a:cubicBezTo>
                  <a:pt x="9" y="0"/>
                  <a:pt x="7" y="1"/>
                  <a:pt x="5" y="3"/>
                </a:cubicBezTo>
                <a:cubicBezTo>
                  <a:pt x="5" y="0"/>
                  <a:pt x="5" y="0"/>
                  <a:pt x="5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21"/>
                  <a:pt x="0" y="21"/>
                  <a:pt x="0" y="21"/>
                </a:cubicBezTo>
                <a:cubicBezTo>
                  <a:pt x="5" y="21"/>
                  <a:pt x="5" y="21"/>
                  <a:pt x="5" y="21"/>
                </a:cubicBezTo>
                <a:cubicBezTo>
                  <a:pt x="5" y="12"/>
                  <a:pt x="5" y="12"/>
                  <a:pt x="5" y="12"/>
                </a:cubicBezTo>
                <a:cubicBezTo>
                  <a:pt x="5" y="9"/>
                  <a:pt x="5" y="8"/>
                  <a:pt x="6" y="7"/>
                </a:cubicBezTo>
                <a:cubicBezTo>
                  <a:pt x="6" y="6"/>
                  <a:pt x="6" y="5"/>
                  <a:pt x="7" y="5"/>
                </a:cubicBezTo>
                <a:cubicBezTo>
                  <a:pt x="8" y="4"/>
                  <a:pt x="9" y="4"/>
                  <a:pt x="10" y="4"/>
                </a:cubicBezTo>
                <a:cubicBezTo>
                  <a:pt x="10" y="4"/>
                  <a:pt x="11" y="4"/>
                  <a:pt x="12" y="5"/>
                </a:cubicBezTo>
                <a:cubicBezTo>
                  <a:pt x="12" y="5"/>
                  <a:pt x="12" y="5"/>
                  <a:pt x="13" y="6"/>
                </a:cubicBezTo>
                <a:cubicBezTo>
                  <a:pt x="13" y="7"/>
                  <a:pt x="13" y="8"/>
                  <a:pt x="13" y="11"/>
                </a:cubicBezTo>
                <a:cubicBezTo>
                  <a:pt x="13" y="21"/>
                  <a:pt x="13" y="21"/>
                  <a:pt x="13" y="21"/>
                </a:cubicBezTo>
                <a:cubicBezTo>
                  <a:pt x="19" y="21"/>
                  <a:pt x="19" y="21"/>
                  <a:pt x="19" y="21"/>
                </a:cubicBezTo>
                <a:cubicBezTo>
                  <a:pt x="19" y="8"/>
                  <a:pt x="19" y="8"/>
                  <a:pt x="19" y="8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4" name="Freeform 372"/>
          <p:cNvSpPr>
            <a:spLocks noEditPoints="1"/>
          </p:cNvSpPr>
          <p:nvPr/>
        </p:nvSpPr>
        <p:spPr bwMode="auto">
          <a:xfrm>
            <a:off x="7191375" y="4625975"/>
            <a:ext cx="42863" cy="65088"/>
          </a:xfrm>
          <a:custGeom>
            <a:avLst/>
            <a:gdLst>
              <a:gd name="T0" fmla="*/ 1 w 20"/>
              <a:gd name="T1" fmla="*/ 23 h 30"/>
              <a:gd name="T2" fmla="*/ 3 w 20"/>
              <a:gd name="T3" fmla="*/ 28 h 30"/>
              <a:gd name="T4" fmla="*/ 10 w 20"/>
              <a:gd name="T5" fmla="*/ 30 h 30"/>
              <a:gd name="T6" fmla="*/ 15 w 20"/>
              <a:gd name="T7" fmla="*/ 29 h 30"/>
              <a:gd name="T8" fmla="*/ 18 w 20"/>
              <a:gd name="T9" fmla="*/ 27 h 30"/>
              <a:gd name="T10" fmla="*/ 20 w 20"/>
              <a:gd name="T11" fmla="*/ 25 h 30"/>
              <a:gd name="T12" fmla="*/ 20 w 20"/>
              <a:gd name="T13" fmla="*/ 19 h 30"/>
              <a:gd name="T14" fmla="*/ 20 w 20"/>
              <a:gd name="T15" fmla="*/ 0 h 30"/>
              <a:gd name="T16" fmla="*/ 15 w 20"/>
              <a:gd name="T17" fmla="*/ 0 h 30"/>
              <a:gd name="T18" fmla="*/ 15 w 20"/>
              <a:gd name="T19" fmla="*/ 3 h 30"/>
              <a:gd name="T20" fmla="*/ 9 w 20"/>
              <a:gd name="T21" fmla="*/ 0 h 30"/>
              <a:gd name="T22" fmla="*/ 3 w 20"/>
              <a:gd name="T23" fmla="*/ 3 h 30"/>
              <a:gd name="T24" fmla="*/ 0 w 20"/>
              <a:gd name="T25" fmla="*/ 11 h 30"/>
              <a:gd name="T26" fmla="*/ 2 w 20"/>
              <a:gd name="T27" fmla="*/ 18 h 30"/>
              <a:gd name="T28" fmla="*/ 9 w 20"/>
              <a:gd name="T29" fmla="*/ 21 h 30"/>
              <a:gd name="T30" fmla="*/ 15 w 20"/>
              <a:gd name="T31" fmla="*/ 18 h 30"/>
              <a:gd name="T32" fmla="*/ 15 w 20"/>
              <a:gd name="T33" fmla="*/ 21 h 30"/>
              <a:gd name="T34" fmla="*/ 15 w 20"/>
              <a:gd name="T35" fmla="*/ 23 h 30"/>
              <a:gd name="T36" fmla="*/ 13 w 20"/>
              <a:gd name="T37" fmla="*/ 25 h 30"/>
              <a:gd name="T38" fmla="*/ 10 w 20"/>
              <a:gd name="T39" fmla="*/ 25 h 30"/>
              <a:gd name="T40" fmla="*/ 8 w 20"/>
              <a:gd name="T41" fmla="*/ 25 h 30"/>
              <a:gd name="T42" fmla="*/ 7 w 20"/>
              <a:gd name="T43" fmla="*/ 23 h 30"/>
              <a:gd name="T44" fmla="*/ 1 w 20"/>
              <a:gd name="T45" fmla="*/ 23 h 30"/>
              <a:gd name="T46" fmla="*/ 1 w 20"/>
              <a:gd name="T47" fmla="*/ 23 h 30"/>
              <a:gd name="T48" fmla="*/ 1 w 20"/>
              <a:gd name="T49" fmla="*/ 23 h 30"/>
              <a:gd name="T50" fmla="*/ 7 w 20"/>
              <a:gd name="T51" fmla="*/ 6 h 30"/>
              <a:gd name="T52" fmla="*/ 10 w 20"/>
              <a:gd name="T53" fmla="*/ 4 h 30"/>
              <a:gd name="T54" fmla="*/ 14 w 20"/>
              <a:gd name="T55" fmla="*/ 6 h 30"/>
              <a:gd name="T56" fmla="*/ 15 w 20"/>
              <a:gd name="T57" fmla="*/ 10 h 30"/>
              <a:gd name="T58" fmla="*/ 14 w 20"/>
              <a:gd name="T59" fmla="*/ 15 h 30"/>
              <a:gd name="T60" fmla="*/ 10 w 20"/>
              <a:gd name="T61" fmla="*/ 17 h 30"/>
              <a:gd name="T62" fmla="*/ 7 w 20"/>
              <a:gd name="T63" fmla="*/ 15 h 30"/>
              <a:gd name="T64" fmla="*/ 6 w 20"/>
              <a:gd name="T65" fmla="*/ 10 h 30"/>
              <a:gd name="T66" fmla="*/ 7 w 20"/>
              <a:gd name="T67" fmla="*/ 6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20" h="30">
                <a:moveTo>
                  <a:pt x="1" y="23"/>
                </a:moveTo>
                <a:cubicBezTo>
                  <a:pt x="1" y="25"/>
                  <a:pt x="1" y="27"/>
                  <a:pt x="3" y="28"/>
                </a:cubicBezTo>
                <a:cubicBezTo>
                  <a:pt x="4" y="29"/>
                  <a:pt x="7" y="30"/>
                  <a:pt x="10" y="30"/>
                </a:cubicBezTo>
                <a:cubicBezTo>
                  <a:pt x="12" y="30"/>
                  <a:pt x="14" y="29"/>
                  <a:pt x="15" y="29"/>
                </a:cubicBezTo>
                <a:cubicBezTo>
                  <a:pt x="16" y="29"/>
                  <a:pt x="17" y="28"/>
                  <a:pt x="18" y="27"/>
                </a:cubicBezTo>
                <a:cubicBezTo>
                  <a:pt x="19" y="27"/>
                  <a:pt x="19" y="26"/>
                  <a:pt x="20" y="25"/>
                </a:cubicBezTo>
                <a:cubicBezTo>
                  <a:pt x="20" y="23"/>
                  <a:pt x="20" y="22"/>
                  <a:pt x="20" y="19"/>
                </a:cubicBezTo>
                <a:cubicBezTo>
                  <a:pt x="20" y="0"/>
                  <a:pt x="20" y="0"/>
                  <a:pt x="20" y="0"/>
                </a:cubicBezTo>
                <a:cubicBezTo>
                  <a:pt x="15" y="0"/>
                  <a:pt x="15" y="0"/>
                  <a:pt x="15" y="0"/>
                </a:cubicBezTo>
                <a:cubicBezTo>
                  <a:pt x="15" y="3"/>
                  <a:pt x="15" y="3"/>
                  <a:pt x="15" y="3"/>
                </a:cubicBezTo>
                <a:cubicBezTo>
                  <a:pt x="14" y="1"/>
                  <a:pt x="11" y="0"/>
                  <a:pt x="9" y="0"/>
                </a:cubicBezTo>
                <a:cubicBezTo>
                  <a:pt x="6" y="0"/>
                  <a:pt x="4" y="1"/>
                  <a:pt x="3" y="3"/>
                </a:cubicBezTo>
                <a:cubicBezTo>
                  <a:pt x="1" y="4"/>
                  <a:pt x="0" y="7"/>
                  <a:pt x="0" y="11"/>
                </a:cubicBezTo>
                <a:cubicBezTo>
                  <a:pt x="0" y="13"/>
                  <a:pt x="1" y="16"/>
                  <a:pt x="2" y="18"/>
                </a:cubicBezTo>
                <a:cubicBezTo>
                  <a:pt x="4" y="20"/>
                  <a:pt x="6" y="21"/>
                  <a:pt x="9" y="21"/>
                </a:cubicBezTo>
                <a:cubicBezTo>
                  <a:pt x="11" y="21"/>
                  <a:pt x="13" y="20"/>
                  <a:pt x="15" y="18"/>
                </a:cubicBezTo>
                <a:cubicBezTo>
                  <a:pt x="15" y="21"/>
                  <a:pt x="15" y="21"/>
                  <a:pt x="15" y="21"/>
                </a:cubicBezTo>
                <a:cubicBezTo>
                  <a:pt x="15" y="22"/>
                  <a:pt x="15" y="23"/>
                  <a:pt x="15" y="23"/>
                </a:cubicBezTo>
                <a:cubicBezTo>
                  <a:pt x="14" y="24"/>
                  <a:pt x="14" y="25"/>
                  <a:pt x="13" y="25"/>
                </a:cubicBezTo>
                <a:cubicBezTo>
                  <a:pt x="13" y="25"/>
                  <a:pt x="12" y="25"/>
                  <a:pt x="10" y="25"/>
                </a:cubicBezTo>
                <a:cubicBezTo>
                  <a:pt x="9" y="25"/>
                  <a:pt x="8" y="25"/>
                  <a:pt x="8" y="25"/>
                </a:cubicBezTo>
                <a:cubicBezTo>
                  <a:pt x="7" y="25"/>
                  <a:pt x="7" y="24"/>
                  <a:pt x="7" y="23"/>
                </a:cubicBezTo>
                <a:cubicBezTo>
                  <a:pt x="1" y="23"/>
                  <a:pt x="1" y="23"/>
                  <a:pt x="1" y="23"/>
                </a:cubicBezTo>
                <a:cubicBezTo>
                  <a:pt x="1" y="23"/>
                  <a:pt x="1" y="23"/>
                  <a:pt x="1" y="23"/>
                </a:cubicBezTo>
                <a:cubicBezTo>
                  <a:pt x="1" y="23"/>
                  <a:pt x="1" y="23"/>
                  <a:pt x="1" y="23"/>
                </a:cubicBezTo>
                <a:close/>
                <a:moveTo>
                  <a:pt x="7" y="6"/>
                </a:moveTo>
                <a:cubicBezTo>
                  <a:pt x="8" y="5"/>
                  <a:pt x="9" y="4"/>
                  <a:pt x="10" y="4"/>
                </a:cubicBezTo>
                <a:cubicBezTo>
                  <a:pt x="12" y="4"/>
                  <a:pt x="13" y="5"/>
                  <a:pt x="14" y="6"/>
                </a:cubicBezTo>
                <a:cubicBezTo>
                  <a:pt x="15" y="7"/>
                  <a:pt x="15" y="8"/>
                  <a:pt x="15" y="10"/>
                </a:cubicBezTo>
                <a:cubicBezTo>
                  <a:pt x="15" y="13"/>
                  <a:pt x="14" y="14"/>
                  <a:pt x="14" y="15"/>
                </a:cubicBezTo>
                <a:cubicBezTo>
                  <a:pt x="13" y="16"/>
                  <a:pt x="11" y="17"/>
                  <a:pt x="10" y="17"/>
                </a:cubicBezTo>
                <a:cubicBezTo>
                  <a:pt x="9" y="17"/>
                  <a:pt x="8" y="16"/>
                  <a:pt x="7" y="15"/>
                </a:cubicBezTo>
                <a:cubicBezTo>
                  <a:pt x="6" y="14"/>
                  <a:pt x="6" y="13"/>
                  <a:pt x="6" y="10"/>
                </a:cubicBezTo>
                <a:cubicBezTo>
                  <a:pt x="6" y="8"/>
                  <a:pt x="6" y="7"/>
                  <a:pt x="7" y="6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5" name="Line 373"/>
          <p:cNvSpPr>
            <a:spLocks noChangeShapeType="1"/>
          </p:cNvSpPr>
          <p:nvPr/>
        </p:nvSpPr>
        <p:spPr bwMode="auto">
          <a:xfrm>
            <a:off x="6637338" y="4829175"/>
            <a:ext cx="258763" cy="0"/>
          </a:xfrm>
          <a:prstGeom prst="line">
            <a:avLst/>
          </a:pr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6" name="Freeform 374"/>
          <p:cNvSpPr>
            <a:spLocks/>
          </p:cNvSpPr>
          <p:nvPr/>
        </p:nvSpPr>
        <p:spPr bwMode="auto">
          <a:xfrm>
            <a:off x="6950075" y="4802188"/>
            <a:ext cx="44450" cy="61913"/>
          </a:xfrm>
          <a:custGeom>
            <a:avLst/>
            <a:gdLst>
              <a:gd name="T0" fmla="*/ 6 w 28"/>
              <a:gd name="T1" fmla="*/ 39 h 39"/>
              <a:gd name="T2" fmla="*/ 6 w 28"/>
              <a:gd name="T3" fmla="*/ 20 h 39"/>
              <a:gd name="T4" fmla="*/ 23 w 28"/>
              <a:gd name="T5" fmla="*/ 20 h 39"/>
              <a:gd name="T6" fmla="*/ 23 w 28"/>
              <a:gd name="T7" fmla="*/ 16 h 39"/>
              <a:gd name="T8" fmla="*/ 6 w 28"/>
              <a:gd name="T9" fmla="*/ 16 h 39"/>
              <a:gd name="T10" fmla="*/ 6 w 28"/>
              <a:gd name="T11" fmla="*/ 4 h 39"/>
              <a:gd name="T12" fmla="*/ 28 w 28"/>
              <a:gd name="T13" fmla="*/ 4 h 39"/>
              <a:gd name="T14" fmla="*/ 28 w 28"/>
              <a:gd name="T15" fmla="*/ 0 h 39"/>
              <a:gd name="T16" fmla="*/ 0 w 28"/>
              <a:gd name="T17" fmla="*/ 0 h 39"/>
              <a:gd name="T18" fmla="*/ 0 w 28"/>
              <a:gd name="T19" fmla="*/ 39 h 39"/>
              <a:gd name="T20" fmla="*/ 6 w 28"/>
              <a:gd name="T21" fmla="*/ 39 h 39"/>
              <a:gd name="T22" fmla="*/ 6 w 28"/>
              <a:gd name="T23" fmla="*/ 39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8" h="39">
                <a:moveTo>
                  <a:pt x="6" y="39"/>
                </a:moveTo>
                <a:lnTo>
                  <a:pt x="6" y="20"/>
                </a:lnTo>
                <a:lnTo>
                  <a:pt x="23" y="20"/>
                </a:lnTo>
                <a:lnTo>
                  <a:pt x="23" y="16"/>
                </a:lnTo>
                <a:lnTo>
                  <a:pt x="6" y="16"/>
                </a:lnTo>
                <a:lnTo>
                  <a:pt x="6" y="4"/>
                </a:lnTo>
                <a:lnTo>
                  <a:pt x="28" y="4"/>
                </a:lnTo>
                <a:lnTo>
                  <a:pt x="28" y="0"/>
                </a:lnTo>
                <a:lnTo>
                  <a:pt x="0" y="0"/>
                </a:lnTo>
                <a:lnTo>
                  <a:pt x="0" y="39"/>
                </a:lnTo>
                <a:lnTo>
                  <a:pt x="6" y="39"/>
                </a:lnTo>
                <a:lnTo>
                  <a:pt x="6" y="39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7" name="Freeform 375"/>
          <p:cNvSpPr>
            <a:spLocks/>
          </p:cNvSpPr>
          <p:nvPr/>
        </p:nvSpPr>
        <p:spPr bwMode="auto">
          <a:xfrm>
            <a:off x="6997700" y="4819650"/>
            <a:ext cx="41275" cy="61913"/>
          </a:xfrm>
          <a:custGeom>
            <a:avLst/>
            <a:gdLst>
              <a:gd name="T0" fmla="*/ 4 w 19"/>
              <a:gd name="T1" fmla="*/ 29 h 29"/>
              <a:gd name="T2" fmla="*/ 7 w 19"/>
              <a:gd name="T3" fmla="*/ 28 h 29"/>
              <a:gd name="T4" fmla="*/ 9 w 19"/>
              <a:gd name="T5" fmla="*/ 26 h 29"/>
              <a:gd name="T6" fmla="*/ 11 w 19"/>
              <a:gd name="T7" fmla="*/ 21 h 29"/>
              <a:gd name="T8" fmla="*/ 19 w 19"/>
              <a:gd name="T9" fmla="*/ 0 h 29"/>
              <a:gd name="T10" fmla="*/ 16 w 19"/>
              <a:gd name="T11" fmla="*/ 0 h 29"/>
              <a:gd name="T12" fmla="*/ 11 w 19"/>
              <a:gd name="T13" fmla="*/ 12 h 29"/>
              <a:gd name="T14" fmla="*/ 10 w 19"/>
              <a:gd name="T15" fmla="*/ 17 h 29"/>
              <a:gd name="T16" fmla="*/ 8 w 19"/>
              <a:gd name="T17" fmla="*/ 12 h 29"/>
              <a:gd name="T18" fmla="*/ 4 w 19"/>
              <a:gd name="T19" fmla="*/ 0 h 29"/>
              <a:gd name="T20" fmla="*/ 0 w 19"/>
              <a:gd name="T21" fmla="*/ 0 h 29"/>
              <a:gd name="T22" fmla="*/ 8 w 19"/>
              <a:gd name="T23" fmla="*/ 21 h 29"/>
              <a:gd name="T24" fmla="*/ 8 w 19"/>
              <a:gd name="T25" fmla="*/ 21 h 29"/>
              <a:gd name="T26" fmla="*/ 7 w 19"/>
              <a:gd name="T27" fmla="*/ 24 h 29"/>
              <a:gd name="T28" fmla="*/ 5 w 19"/>
              <a:gd name="T29" fmla="*/ 25 h 29"/>
              <a:gd name="T30" fmla="*/ 4 w 19"/>
              <a:gd name="T31" fmla="*/ 26 h 29"/>
              <a:gd name="T32" fmla="*/ 2 w 19"/>
              <a:gd name="T33" fmla="*/ 25 h 29"/>
              <a:gd name="T34" fmla="*/ 2 w 19"/>
              <a:gd name="T35" fmla="*/ 29 h 29"/>
              <a:gd name="T36" fmla="*/ 4 w 19"/>
              <a:gd name="T37" fmla="*/ 29 h 29"/>
              <a:gd name="T38" fmla="*/ 4 w 19"/>
              <a:gd name="T39" fmla="*/ 29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9" h="29">
                <a:moveTo>
                  <a:pt x="4" y="29"/>
                </a:moveTo>
                <a:cubicBezTo>
                  <a:pt x="5" y="29"/>
                  <a:pt x="6" y="29"/>
                  <a:pt x="7" y="28"/>
                </a:cubicBezTo>
                <a:cubicBezTo>
                  <a:pt x="8" y="28"/>
                  <a:pt x="9" y="27"/>
                  <a:pt x="9" y="26"/>
                </a:cubicBezTo>
                <a:cubicBezTo>
                  <a:pt x="10" y="25"/>
                  <a:pt x="10" y="23"/>
                  <a:pt x="11" y="21"/>
                </a:cubicBezTo>
                <a:cubicBezTo>
                  <a:pt x="19" y="0"/>
                  <a:pt x="19" y="0"/>
                  <a:pt x="19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11" y="12"/>
                  <a:pt x="11" y="12"/>
                  <a:pt x="11" y="12"/>
                </a:cubicBezTo>
                <a:cubicBezTo>
                  <a:pt x="11" y="13"/>
                  <a:pt x="10" y="15"/>
                  <a:pt x="10" y="17"/>
                </a:cubicBezTo>
                <a:cubicBezTo>
                  <a:pt x="9" y="15"/>
                  <a:pt x="9" y="13"/>
                  <a:pt x="8" y="12"/>
                </a:cubicBezTo>
                <a:cubicBezTo>
                  <a:pt x="4" y="0"/>
                  <a:pt x="4" y="0"/>
                  <a:pt x="4" y="0"/>
                </a:cubicBezTo>
                <a:cubicBezTo>
                  <a:pt x="0" y="0"/>
                  <a:pt x="0" y="0"/>
                  <a:pt x="0" y="0"/>
                </a:cubicBezTo>
                <a:cubicBezTo>
                  <a:pt x="8" y="21"/>
                  <a:pt x="8" y="21"/>
                  <a:pt x="8" y="21"/>
                </a:cubicBezTo>
                <a:cubicBezTo>
                  <a:pt x="8" y="21"/>
                  <a:pt x="8" y="21"/>
                  <a:pt x="8" y="21"/>
                </a:cubicBezTo>
                <a:cubicBezTo>
                  <a:pt x="7" y="23"/>
                  <a:pt x="7" y="24"/>
                  <a:pt x="7" y="24"/>
                </a:cubicBezTo>
                <a:cubicBezTo>
                  <a:pt x="6" y="25"/>
                  <a:pt x="6" y="25"/>
                  <a:pt x="5" y="25"/>
                </a:cubicBezTo>
                <a:cubicBezTo>
                  <a:pt x="5" y="25"/>
                  <a:pt x="4" y="26"/>
                  <a:pt x="4" y="26"/>
                </a:cubicBezTo>
                <a:cubicBezTo>
                  <a:pt x="3" y="26"/>
                  <a:pt x="2" y="25"/>
                  <a:pt x="2" y="25"/>
                </a:cubicBezTo>
                <a:cubicBezTo>
                  <a:pt x="2" y="29"/>
                  <a:pt x="2" y="29"/>
                  <a:pt x="2" y="29"/>
                </a:cubicBezTo>
                <a:cubicBezTo>
                  <a:pt x="3" y="29"/>
                  <a:pt x="4" y="29"/>
                  <a:pt x="4" y="29"/>
                </a:cubicBezTo>
                <a:cubicBezTo>
                  <a:pt x="4" y="29"/>
                  <a:pt x="4" y="29"/>
                  <a:pt x="4" y="29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8" name="Freeform 376"/>
          <p:cNvSpPr>
            <a:spLocks/>
          </p:cNvSpPr>
          <p:nvPr/>
        </p:nvSpPr>
        <p:spPr bwMode="auto">
          <a:xfrm>
            <a:off x="7045325" y="4802188"/>
            <a:ext cx="9525" cy="61913"/>
          </a:xfrm>
          <a:custGeom>
            <a:avLst/>
            <a:gdLst>
              <a:gd name="T0" fmla="*/ 6 w 6"/>
              <a:gd name="T1" fmla="*/ 39 h 39"/>
              <a:gd name="T2" fmla="*/ 6 w 6"/>
              <a:gd name="T3" fmla="*/ 0 h 39"/>
              <a:gd name="T4" fmla="*/ 0 w 6"/>
              <a:gd name="T5" fmla="*/ 0 h 39"/>
              <a:gd name="T6" fmla="*/ 0 w 6"/>
              <a:gd name="T7" fmla="*/ 39 h 39"/>
              <a:gd name="T8" fmla="*/ 6 w 6"/>
              <a:gd name="T9" fmla="*/ 39 h 39"/>
              <a:gd name="T10" fmla="*/ 6 w 6"/>
              <a:gd name="T11" fmla="*/ 39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" h="39">
                <a:moveTo>
                  <a:pt x="6" y="39"/>
                </a:moveTo>
                <a:lnTo>
                  <a:pt x="6" y="0"/>
                </a:lnTo>
                <a:lnTo>
                  <a:pt x="0" y="0"/>
                </a:lnTo>
                <a:lnTo>
                  <a:pt x="0" y="39"/>
                </a:lnTo>
                <a:lnTo>
                  <a:pt x="6" y="39"/>
                </a:lnTo>
                <a:lnTo>
                  <a:pt x="6" y="39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9" name="Freeform 377"/>
          <p:cNvSpPr>
            <a:spLocks/>
          </p:cNvSpPr>
          <p:nvPr/>
        </p:nvSpPr>
        <p:spPr bwMode="auto">
          <a:xfrm>
            <a:off x="7065963" y="4802188"/>
            <a:ext cx="38100" cy="61913"/>
          </a:xfrm>
          <a:custGeom>
            <a:avLst/>
            <a:gdLst>
              <a:gd name="T0" fmla="*/ 5 w 24"/>
              <a:gd name="T1" fmla="*/ 39 h 39"/>
              <a:gd name="T2" fmla="*/ 5 w 24"/>
              <a:gd name="T3" fmla="*/ 27 h 39"/>
              <a:gd name="T4" fmla="*/ 8 w 24"/>
              <a:gd name="T5" fmla="*/ 24 h 39"/>
              <a:gd name="T6" fmla="*/ 17 w 24"/>
              <a:gd name="T7" fmla="*/ 39 h 39"/>
              <a:gd name="T8" fmla="*/ 24 w 24"/>
              <a:gd name="T9" fmla="*/ 39 h 39"/>
              <a:gd name="T10" fmla="*/ 12 w 24"/>
              <a:gd name="T11" fmla="*/ 20 h 39"/>
              <a:gd name="T12" fmla="*/ 23 w 24"/>
              <a:gd name="T13" fmla="*/ 11 h 39"/>
              <a:gd name="T14" fmla="*/ 16 w 24"/>
              <a:gd name="T15" fmla="*/ 11 h 39"/>
              <a:gd name="T16" fmla="*/ 5 w 24"/>
              <a:gd name="T17" fmla="*/ 21 h 39"/>
              <a:gd name="T18" fmla="*/ 5 w 24"/>
              <a:gd name="T19" fmla="*/ 0 h 39"/>
              <a:gd name="T20" fmla="*/ 0 w 24"/>
              <a:gd name="T21" fmla="*/ 0 h 39"/>
              <a:gd name="T22" fmla="*/ 0 w 24"/>
              <a:gd name="T23" fmla="*/ 39 h 39"/>
              <a:gd name="T24" fmla="*/ 5 w 24"/>
              <a:gd name="T25" fmla="*/ 39 h 39"/>
              <a:gd name="T26" fmla="*/ 5 w 24"/>
              <a:gd name="T27" fmla="*/ 39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4" h="39">
                <a:moveTo>
                  <a:pt x="5" y="39"/>
                </a:moveTo>
                <a:lnTo>
                  <a:pt x="5" y="27"/>
                </a:lnTo>
                <a:lnTo>
                  <a:pt x="8" y="24"/>
                </a:lnTo>
                <a:lnTo>
                  <a:pt x="17" y="39"/>
                </a:lnTo>
                <a:lnTo>
                  <a:pt x="24" y="39"/>
                </a:lnTo>
                <a:lnTo>
                  <a:pt x="12" y="20"/>
                </a:lnTo>
                <a:lnTo>
                  <a:pt x="23" y="11"/>
                </a:lnTo>
                <a:lnTo>
                  <a:pt x="16" y="11"/>
                </a:lnTo>
                <a:lnTo>
                  <a:pt x="5" y="21"/>
                </a:lnTo>
                <a:lnTo>
                  <a:pt x="5" y="0"/>
                </a:lnTo>
                <a:lnTo>
                  <a:pt x="0" y="0"/>
                </a:lnTo>
                <a:lnTo>
                  <a:pt x="0" y="39"/>
                </a:lnTo>
                <a:lnTo>
                  <a:pt x="5" y="39"/>
                </a:lnTo>
                <a:lnTo>
                  <a:pt x="5" y="39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0" name="Freeform 378"/>
          <p:cNvSpPr>
            <a:spLocks noEditPoints="1"/>
          </p:cNvSpPr>
          <p:nvPr/>
        </p:nvSpPr>
        <p:spPr bwMode="auto">
          <a:xfrm>
            <a:off x="7105650" y="4816475"/>
            <a:ext cx="41275" cy="47625"/>
          </a:xfrm>
          <a:custGeom>
            <a:avLst/>
            <a:gdLst>
              <a:gd name="T0" fmla="*/ 13 w 19"/>
              <a:gd name="T1" fmla="*/ 18 h 22"/>
              <a:gd name="T2" fmla="*/ 10 w 19"/>
              <a:gd name="T3" fmla="*/ 19 h 22"/>
              <a:gd name="T4" fmla="*/ 6 w 19"/>
              <a:gd name="T5" fmla="*/ 17 h 22"/>
              <a:gd name="T6" fmla="*/ 4 w 19"/>
              <a:gd name="T7" fmla="*/ 12 h 22"/>
              <a:gd name="T8" fmla="*/ 19 w 19"/>
              <a:gd name="T9" fmla="*/ 12 h 22"/>
              <a:gd name="T10" fmla="*/ 19 w 19"/>
              <a:gd name="T11" fmla="*/ 11 h 22"/>
              <a:gd name="T12" fmla="*/ 17 w 19"/>
              <a:gd name="T13" fmla="*/ 3 h 22"/>
              <a:gd name="T14" fmla="*/ 10 w 19"/>
              <a:gd name="T15" fmla="*/ 0 h 22"/>
              <a:gd name="T16" fmla="*/ 3 w 19"/>
              <a:gd name="T17" fmla="*/ 3 h 22"/>
              <a:gd name="T18" fmla="*/ 0 w 19"/>
              <a:gd name="T19" fmla="*/ 11 h 22"/>
              <a:gd name="T20" fmla="*/ 3 w 19"/>
              <a:gd name="T21" fmla="*/ 19 h 22"/>
              <a:gd name="T22" fmla="*/ 10 w 19"/>
              <a:gd name="T23" fmla="*/ 22 h 22"/>
              <a:gd name="T24" fmla="*/ 16 w 19"/>
              <a:gd name="T25" fmla="*/ 20 h 22"/>
              <a:gd name="T26" fmla="*/ 19 w 19"/>
              <a:gd name="T27" fmla="*/ 15 h 22"/>
              <a:gd name="T28" fmla="*/ 16 w 19"/>
              <a:gd name="T29" fmla="*/ 15 h 22"/>
              <a:gd name="T30" fmla="*/ 13 w 19"/>
              <a:gd name="T31" fmla="*/ 18 h 22"/>
              <a:gd name="T32" fmla="*/ 6 w 19"/>
              <a:gd name="T33" fmla="*/ 5 h 22"/>
              <a:gd name="T34" fmla="*/ 10 w 19"/>
              <a:gd name="T35" fmla="*/ 3 h 22"/>
              <a:gd name="T36" fmla="*/ 14 w 19"/>
              <a:gd name="T37" fmla="*/ 5 h 22"/>
              <a:gd name="T38" fmla="*/ 16 w 19"/>
              <a:gd name="T39" fmla="*/ 9 h 22"/>
              <a:gd name="T40" fmla="*/ 4 w 19"/>
              <a:gd name="T41" fmla="*/ 9 h 22"/>
              <a:gd name="T42" fmla="*/ 6 w 19"/>
              <a:gd name="T43" fmla="*/ 5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9" h="22">
                <a:moveTo>
                  <a:pt x="13" y="18"/>
                </a:moveTo>
                <a:cubicBezTo>
                  <a:pt x="13" y="19"/>
                  <a:pt x="11" y="19"/>
                  <a:pt x="10" y="19"/>
                </a:cubicBezTo>
                <a:cubicBezTo>
                  <a:pt x="8" y="19"/>
                  <a:pt x="7" y="18"/>
                  <a:pt x="6" y="17"/>
                </a:cubicBezTo>
                <a:cubicBezTo>
                  <a:pt x="5" y="16"/>
                  <a:pt x="4" y="14"/>
                  <a:pt x="4" y="12"/>
                </a:cubicBezTo>
                <a:cubicBezTo>
                  <a:pt x="19" y="12"/>
                  <a:pt x="19" y="12"/>
                  <a:pt x="19" y="12"/>
                </a:cubicBezTo>
                <a:cubicBezTo>
                  <a:pt x="19" y="12"/>
                  <a:pt x="19" y="11"/>
                  <a:pt x="19" y="11"/>
                </a:cubicBezTo>
                <a:cubicBezTo>
                  <a:pt x="19" y="8"/>
                  <a:pt x="19" y="5"/>
                  <a:pt x="17" y="3"/>
                </a:cubicBezTo>
                <a:cubicBezTo>
                  <a:pt x="15" y="1"/>
                  <a:pt x="13" y="0"/>
                  <a:pt x="10" y="0"/>
                </a:cubicBezTo>
                <a:cubicBezTo>
                  <a:pt x="7" y="0"/>
                  <a:pt x="5" y="1"/>
                  <a:pt x="3" y="3"/>
                </a:cubicBezTo>
                <a:cubicBezTo>
                  <a:pt x="1" y="5"/>
                  <a:pt x="0" y="8"/>
                  <a:pt x="0" y="11"/>
                </a:cubicBezTo>
                <a:cubicBezTo>
                  <a:pt x="0" y="15"/>
                  <a:pt x="1" y="17"/>
                  <a:pt x="3" y="19"/>
                </a:cubicBezTo>
                <a:cubicBezTo>
                  <a:pt x="5" y="21"/>
                  <a:pt x="7" y="22"/>
                  <a:pt x="10" y="22"/>
                </a:cubicBezTo>
                <a:cubicBezTo>
                  <a:pt x="13" y="22"/>
                  <a:pt x="15" y="21"/>
                  <a:pt x="16" y="20"/>
                </a:cubicBezTo>
                <a:cubicBezTo>
                  <a:pt x="18" y="19"/>
                  <a:pt x="19" y="17"/>
                  <a:pt x="19" y="15"/>
                </a:cubicBezTo>
                <a:cubicBezTo>
                  <a:pt x="16" y="15"/>
                  <a:pt x="16" y="15"/>
                  <a:pt x="16" y="15"/>
                </a:cubicBezTo>
                <a:cubicBezTo>
                  <a:pt x="15" y="16"/>
                  <a:pt x="14" y="17"/>
                  <a:pt x="13" y="18"/>
                </a:cubicBezTo>
                <a:close/>
                <a:moveTo>
                  <a:pt x="6" y="5"/>
                </a:moveTo>
                <a:cubicBezTo>
                  <a:pt x="7" y="4"/>
                  <a:pt x="8" y="3"/>
                  <a:pt x="10" y="3"/>
                </a:cubicBezTo>
                <a:cubicBezTo>
                  <a:pt x="12" y="3"/>
                  <a:pt x="13" y="4"/>
                  <a:pt x="14" y="5"/>
                </a:cubicBezTo>
                <a:cubicBezTo>
                  <a:pt x="15" y="6"/>
                  <a:pt x="16" y="7"/>
                  <a:pt x="16" y="9"/>
                </a:cubicBezTo>
                <a:cubicBezTo>
                  <a:pt x="4" y="9"/>
                  <a:pt x="4" y="9"/>
                  <a:pt x="4" y="9"/>
                </a:cubicBezTo>
                <a:cubicBezTo>
                  <a:pt x="4" y="7"/>
                  <a:pt x="5" y="6"/>
                  <a:pt x="6" y="5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1" name="Freeform 379"/>
          <p:cNvSpPr>
            <a:spLocks/>
          </p:cNvSpPr>
          <p:nvPr/>
        </p:nvSpPr>
        <p:spPr bwMode="auto">
          <a:xfrm>
            <a:off x="7153275" y="4816475"/>
            <a:ext cx="39688" cy="47625"/>
          </a:xfrm>
          <a:custGeom>
            <a:avLst/>
            <a:gdLst>
              <a:gd name="T0" fmla="*/ 3 w 18"/>
              <a:gd name="T1" fmla="*/ 20 h 22"/>
              <a:gd name="T2" fmla="*/ 9 w 18"/>
              <a:gd name="T3" fmla="*/ 22 h 22"/>
              <a:gd name="T4" fmla="*/ 14 w 18"/>
              <a:gd name="T5" fmla="*/ 21 h 22"/>
              <a:gd name="T6" fmla="*/ 17 w 18"/>
              <a:gd name="T7" fmla="*/ 19 h 22"/>
              <a:gd name="T8" fmla="*/ 18 w 18"/>
              <a:gd name="T9" fmla="*/ 15 h 22"/>
              <a:gd name="T10" fmla="*/ 17 w 18"/>
              <a:gd name="T11" fmla="*/ 12 h 22"/>
              <a:gd name="T12" fmla="*/ 15 w 18"/>
              <a:gd name="T13" fmla="*/ 10 h 22"/>
              <a:gd name="T14" fmla="*/ 9 w 18"/>
              <a:gd name="T15" fmla="*/ 9 h 22"/>
              <a:gd name="T16" fmla="*/ 6 w 18"/>
              <a:gd name="T17" fmla="*/ 8 h 22"/>
              <a:gd name="T18" fmla="*/ 5 w 18"/>
              <a:gd name="T19" fmla="*/ 7 h 22"/>
              <a:gd name="T20" fmla="*/ 4 w 18"/>
              <a:gd name="T21" fmla="*/ 6 h 22"/>
              <a:gd name="T22" fmla="*/ 5 w 18"/>
              <a:gd name="T23" fmla="*/ 4 h 22"/>
              <a:gd name="T24" fmla="*/ 9 w 18"/>
              <a:gd name="T25" fmla="*/ 3 h 22"/>
              <a:gd name="T26" fmla="*/ 12 w 18"/>
              <a:gd name="T27" fmla="*/ 4 h 22"/>
              <a:gd name="T28" fmla="*/ 13 w 18"/>
              <a:gd name="T29" fmla="*/ 6 h 22"/>
              <a:gd name="T30" fmla="*/ 17 w 18"/>
              <a:gd name="T31" fmla="*/ 6 h 22"/>
              <a:gd name="T32" fmla="*/ 16 w 18"/>
              <a:gd name="T33" fmla="*/ 3 h 22"/>
              <a:gd name="T34" fmla="*/ 13 w 18"/>
              <a:gd name="T35" fmla="*/ 1 h 22"/>
              <a:gd name="T36" fmla="*/ 9 w 18"/>
              <a:gd name="T37" fmla="*/ 0 h 22"/>
              <a:gd name="T38" fmla="*/ 6 w 18"/>
              <a:gd name="T39" fmla="*/ 1 h 22"/>
              <a:gd name="T40" fmla="*/ 3 w 18"/>
              <a:gd name="T41" fmla="*/ 2 h 22"/>
              <a:gd name="T42" fmla="*/ 2 w 18"/>
              <a:gd name="T43" fmla="*/ 4 h 22"/>
              <a:gd name="T44" fmla="*/ 1 w 18"/>
              <a:gd name="T45" fmla="*/ 6 h 22"/>
              <a:gd name="T46" fmla="*/ 2 w 18"/>
              <a:gd name="T47" fmla="*/ 9 h 22"/>
              <a:gd name="T48" fmla="*/ 4 w 18"/>
              <a:gd name="T49" fmla="*/ 11 h 22"/>
              <a:gd name="T50" fmla="*/ 9 w 18"/>
              <a:gd name="T51" fmla="*/ 13 h 22"/>
              <a:gd name="T52" fmla="*/ 13 w 18"/>
              <a:gd name="T53" fmla="*/ 14 h 22"/>
              <a:gd name="T54" fmla="*/ 14 w 18"/>
              <a:gd name="T55" fmla="*/ 16 h 22"/>
              <a:gd name="T56" fmla="*/ 13 w 18"/>
              <a:gd name="T57" fmla="*/ 18 h 22"/>
              <a:gd name="T58" fmla="*/ 9 w 18"/>
              <a:gd name="T59" fmla="*/ 19 h 22"/>
              <a:gd name="T60" fmla="*/ 5 w 18"/>
              <a:gd name="T61" fmla="*/ 18 h 22"/>
              <a:gd name="T62" fmla="*/ 4 w 18"/>
              <a:gd name="T63" fmla="*/ 15 h 22"/>
              <a:gd name="T64" fmla="*/ 0 w 18"/>
              <a:gd name="T65" fmla="*/ 15 h 22"/>
              <a:gd name="T66" fmla="*/ 3 w 18"/>
              <a:gd name="T67" fmla="*/ 20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8" h="22">
                <a:moveTo>
                  <a:pt x="3" y="20"/>
                </a:moveTo>
                <a:cubicBezTo>
                  <a:pt x="5" y="21"/>
                  <a:pt x="7" y="22"/>
                  <a:pt x="9" y="22"/>
                </a:cubicBezTo>
                <a:cubicBezTo>
                  <a:pt x="11" y="22"/>
                  <a:pt x="12" y="22"/>
                  <a:pt x="14" y="21"/>
                </a:cubicBezTo>
                <a:cubicBezTo>
                  <a:pt x="15" y="21"/>
                  <a:pt x="16" y="20"/>
                  <a:pt x="17" y="19"/>
                </a:cubicBezTo>
                <a:cubicBezTo>
                  <a:pt x="17" y="18"/>
                  <a:pt x="18" y="17"/>
                  <a:pt x="18" y="15"/>
                </a:cubicBezTo>
                <a:cubicBezTo>
                  <a:pt x="18" y="14"/>
                  <a:pt x="17" y="13"/>
                  <a:pt x="17" y="12"/>
                </a:cubicBezTo>
                <a:cubicBezTo>
                  <a:pt x="16" y="12"/>
                  <a:pt x="16" y="11"/>
                  <a:pt x="15" y="10"/>
                </a:cubicBezTo>
                <a:cubicBezTo>
                  <a:pt x="14" y="10"/>
                  <a:pt x="12" y="10"/>
                  <a:pt x="9" y="9"/>
                </a:cubicBezTo>
                <a:cubicBezTo>
                  <a:pt x="8" y="8"/>
                  <a:pt x="7" y="8"/>
                  <a:pt x="6" y="8"/>
                </a:cubicBezTo>
                <a:cubicBezTo>
                  <a:pt x="6" y="8"/>
                  <a:pt x="5" y="7"/>
                  <a:pt x="5" y="7"/>
                </a:cubicBezTo>
                <a:cubicBezTo>
                  <a:pt x="5" y="7"/>
                  <a:pt x="4" y="6"/>
                  <a:pt x="4" y="6"/>
                </a:cubicBezTo>
                <a:cubicBezTo>
                  <a:pt x="4" y="5"/>
                  <a:pt x="5" y="4"/>
                  <a:pt x="5" y="4"/>
                </a:cubicBezTo>
                <a:cubicBezTo>
                  <a:pt x="6" y="3"/>
                  <a:pt x="7" y="3"/>
                  <a:pt x="9" y="3"/>
                </a:cubicBezTo>
                <a:cubicBezTo>
                  <a:pt x="10" y="3"/>
                  <a:pt x="11" y="3"/>
                  <a:pt x="12" y="4"/>
                </a:cubicBezTo>
                <a:cubicBezTo>
                  <a:pt x="13" y="5"/>
                  <a:pt x="13" y="5"/>
                  <a:pt x="13" y="6"/>
                </a:cubicBezTo>
                <a:cubicBezTo>
                  <a:pt x="17" y="6"/>
                  <a:pt x="17" y="6"/>
                  <a:pt x="17" y="6"/>
                </a:cubicBezTo>
                <a:cubicBezTo>
                  <a:pt x="17" y="5"/>
                  <a:pt x="16" y="4"/>
                  <a:pt x="16" y="3"/>
                </a:cubicBezTo>
                <a:cubicBezTo>
                  <a:pt x="15" y="2"/>
                  <a:pt x="14" y="1"/>
                  <a:pt x="13" y="1"/>
                </a:cubicBezTo>
                <a:cubicBezTo>
                  <a:pt x="12" y="0"/>
                  <a:pt x="10" y="0"/>
                  <a:pt x="9" y="0"/>
                </a:cubicBezTo>
                <a:cubicBezTo>
                  <a:pt x="8" y="0"/>
                  <a:pt x="7" y="0"/>
                  <a:pt x="6" y="1"/>
                </a:cubicBezTo>
                <a:cubicBezTo>
                  <a:pt x="5" y="1"/>
                  <a:pt x="4" y="1"/>
                  <a:pt x="3" y="2"/>
                </a:cubicBezTo>
                <a:cubicBezTo>
                  <a:pt x="3" y="2"/>
                  <a:pt x="2" y="3"/>
                  <a:pt x="2" y="4"/>
                </a:cubicBezTo>
                <a:cubicBezTo>
                  <a:pt x="1" y="4"/>
                  <a:pt x="1" y="5"/>
                  <a:pt x="1" y="6"/>
                </a:cubicBezTo>
                <a:cubicBezTo>
                  <a:pt x="1" y="7"/>
                  <a:pt x="1" y="8"/>
                  <a:pt x="2" y="9"/>
                </a:cubicBezTo>
                <a:cubicBezTo>
                  <a:pt x="2" y="10"/>
                  <a:pt x="3" y="10"/>
                  <a:pt x="4" y="11"/>
                </a:cubicBezTo>
                <a:cubicBezTo>
                  <a:pt x="5" y="11"/>
                  <a:pt x="7" y="12"/>
                  <a:pt x="9" y="13"/>
                </a:cubicBezTo>
                <a:cubicBezTo>
                  <a:pt x="11" y="13"/>
                  <a:pt x="13" y="14"/>
                  <a:pt x="13" y="14"/>
                </a:cubicBezTo>
                <a:cubicBezTo>
                  <a:pt x="14" y="14"/>
                  <a:pt x="14" y="15"/>
                  <a:pt x="14" y="16"/>
                </a:cubicBezTo>
                <a:cubicBezTo>
                  <a:pt x="14" y="17"/>
                  <a:pt x="14" y="17"/>
                  <a:pt x="13" y="18"/>
                </a:cubicBezTo>
                <a:cubicBezTo>
                  <a:pt x="12" y="19"/>
                  <a:pt x="11" y="19"/>
                  <a:pt x="9" y="19"/>
                </a:cubicBezTo>
                <a:cubicBezTo>
                  <a:pt x="8" y="19"/>
                  <a:pt x="6" y="19"/>
                  <a:pt x="5" y="18"/>
                </a:cubicBezTo>
                <a:cubicBezTo>
                  <a:pt x="5" y="17"/>
                  <a:pt x="4" y="16"/>
                  <a:pt x="4" y="15"/>
                </a:cubicBezTo>
                <a:cubicBezTo>
                  <a:pt x="0" y="15"/>
                  <a:pt x="0" y="15"/>
                  <a:pt x="0" y="15"/>
                </a:cubicBezTo>
                <a:cubicBezTo>
                  <a:pt x="1" y="17"/>
                  <a:pt x="2" y="19"/>
                  <a:pt x="3" y="2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2" name="Freeform 380"/>
          <p:cNvSpPr>
            <a:spLocks noEditPoints="1"/>
          </p:cNvSpPr>
          <p:nvPr/>
        </p:nvSpPr>
        <p:spPr bwMode="auto">
          <a:xfrm>
            <a:off x="7199313" y="4816475"/>
            <a:ext cx="39688" cy="65088"/>
          </a:xfrm>
          <a:custGeom>
            <a:avLst/>
            <a:gdLst>
              <a:gd name="T0" fmla="*/ 3 w 18"/>
              <a:gd name="T1" fmla="*/ 28 h 30"/>
              <a:gd name="T2" fmla="*/ 9 w 18"/>
              <a:gd name="T3" fmla="*/ 30 h 30"/>
              <a:gd name="T4" fmla="*/ 14 w 18"/>
              <a:gd name="T5" fmla="*/ 29 h 30"/>
              <a:gd name="T6" fmla="*/ 17 w 18"/>
              <a:gd name="T7" fmla="*/ 26 h 30"/>
              <a:gd name="T8" fmla="*/ 18 w 18"/>
              <a:gd name="T9" fmla="*/ 19 h 30"/>
              <a:gd name="T10" fmla="*/ 18 w 18"/>
              <a:gd name="T11" fmla="*/ 1 h 30"/>
              <a:gd name="T12" fmla="*/ 15 w 18"/>
              <a:gd name="T13" fmla="*/ 1 h 30"/>
              <a:gd name="T14" fmla="*/ 15 w 18"/>
              <a:gd name="T15" fmla="*/ 3 h 30"/>
              <a:gd name="T16" fmla="*/ 9 w 18"/>
              <a:gd name="T17" fmla="*/ 0 h 30"/>
              <a:gd name="T18" fmla="*/ 4 w 18"/>
              <a:gd name="T19" fmla="*/ 2 h 30"/>
              <a:gd name="T20" fmla="*/ 1 w 18"/>
              <a:gd name="T21" fmla="*/ 5 h 30"/>
              <a:gd name="T22" fmla="*/ 0 w 18"/>
              <a:gd name="T23" fmla="*/ 11 h 30"/>
              <a:gd name="T24" fmla="*/ 2 w 18"/>
              <a:gd name="T25" fmla="*/ 18 h 30"/>
              <a:gd name="T26" fmla="*/ 9 w 18"/>
              <a:gd name="T27" fmla="*/ 22 h 30"/>
              <a:gd name="T28" fmla="*/ 14 w 18"/>
              <a:gd name="T29" fmla="*/ 19 h 30"/>
              <a:gd name="T30" fmla="*/ 14 w 18"/>
              <a:gd name="T31" fmla="*/ 23 h 30"/>
              <a:gd name="T32" fmla="*/ 12 w 18"/>
              <a:gd name="T33" fmla="*/ 26 h 30"/>
              <a:gd name="T34" fmla="*/ 9 w 18"/>
              <a:gd name="T35" fmla="*/ 27 h 30"/>
              <a:gd name="T36" fmla="*/ 5 w 18"/>
              <a:gd name="T37" fmla="*/ 26 h 30"/>
              <a:gd name="T38" fmla="*/ 4 w 18"/>
              <a:gd name="T39" fmla="*/ 24 h 30"/>
              <a:gd name="T40" fmla="*/ 0 w 18"/>
              <a:gd name="T41" fmla="*/ 23 h 30"/>
              <a:gd name="T42" fmla="*/ 3 w 18"/>
              <a:gd name="T43" fmla="*/ 28 h 30"/>
              <a:gd name="T44" fmla="*/ 5 w 18"/>
              <a:gd name="T45" fmla="*/ 5 h 30"/>
              <a:gd name="T46" fmla="*/ 9 w 18"/>
              <a:gd name="T47" fmla="*/ 3 h 30"/>
              <a:gd name="T48" fmla="*/ 13 w 18"/>
              <a:gd name="T49" fmla="*/ 5 h 30"/>
              <a:gd name="T50" fmla="*/ 15 w 18"/>
              <a:gd name="T51" fmla="*/ 11 h 30"/>
              <a:gd name="T52" fmla="*/ 13 w 18"/>
              <a:gd name="T53" fmla="*/ 17 h 30"/>
              <a:gd name="T54" fmla="*/ 9 w 18"/>
              <a:gd name="T55" fmla="*/ 19 h 30"/>
              <a:gd name="T56" fmla="*/ 5 w 18"/>
              <a:gd name="T57" fmla="*/ 17 h 30"/>
              <a:gd name="T58" fmla="*/ 3 w 18"/>
              <a:gd name="T59" fmla="*/ 11 h 30"/>
              <a:gd name="T60" fmla="*/ 5 w 18"/>
              <a:gd name="T61" fmla="*/ 5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18" h="30">
                <a:moveTo>
                  <a:pt x="3" y="28"/>
                </a:moveTo>
                <a:cubicBezTo>
                  <a:pt x="4" y="29"/>
                  <a:pt x="6" y="30"/>
                  <a:pt x="9" y="30"/>
                </a:cubicBezTo>
                <a:cubicBezTo>
                  <a:pt x="11" y="30"/>
                  <a:pt x="12" y="30"/>
                  <a:pt x="14" y="29"/>
                </a:cubicBezTo>
                <a:cubicBezTo>
                  <a:pt x="15" y="28"/>
                  <a:pt x="16" y="27"/>
                  <a:pt x="17" y="26"/>
                </a:cubicBezTo>
                <a:cubicBezTo>
                  <a:pt x="18" y="24"/>
                  <a:pt x="18" y="22"/>
                  <a:pt x="18" y="19"/>
                </a:cubicBezTo>
                <a:cubicBezTo>
                  <a:pt x="18" y="1"/>
                  <a:pt x="18" y="1"/>
                  <a:pt x="18" y="1"/>
                </a:cubicBezTo>
                <a:cubicBezTo>
                  <a:pt x="15" y="1"/>
                  <a:pt x="15" y="1"/>
                  <a:pt x="15" y="1"/>
                </a:cubicBezTo>
                <a:cubicBezTo>
                  <a:pt x="15" y="3"/>
                  <a:pt x="15" y="3"/>
                  <a:pt x="15" y="3"/>
                </a:cubicBezTo>
                <a:cubicBezTo>
                  <a:pt x="13" y="1"/>
                  <a:pt x="11" y="0"/>
                  <a:pt x="9" y="0"/>
                </a:cubicBezTo>
                <a:cubicBezTo>
                  <a:pt x="7" y="0"/>
                  <a:pt x="5" y="1"/>
                  <a:pt x="4" y="2"/>
                </a:cubicBezTo>
                <a:cubicBezTo>
                  <a:pt x="2" y="2"/>
                  <a:pt x="1" y="4"/>
                  <a:pt x="1" y="5"/>
                </a:cubicBezTo>
                <a:cubicBezTo>
                  <a:pt x="0" y="7"/>
                  <a:pt x="0" y="9"/>
                  <a:pt x="0" y="11"/>
                </a:cubicBezTo>
                <a:cubicBezTo>
                  <a:pt x="0" y="14"/>
                  <a:pt x="0" y="16"/>
                  <a:pt x="2" y="18"/>
                </a:cubicBezTo>
                <a:cubicBezTo>
                  <a:pt x="4" y="20"/>
                  <a:pt x="6" y="22"/>
                  <a:pt x="9" y="22"/>
                </a:cubicBezTo>
                <a:cubicBezTo>
                  <a:pt x="11" y="22"/>
                  <a:pt x="13" y="21"/>
                  <a:pt x="14" y="19"/>
                </a:cubicBezTo>
                <a:cubicBezTo>
                  <a:pt x="14" y="21"/>
                  <a:pt x="14" y="23"/>
                  <a:pt x="14" y="23"/>
                </a:cubicBezTo>
                <a:cubicBezTo>
                  <a:pt x="14" y="25"/>
                  <a:pt x="13" y="25"/>
                  <a:pt x="12" y="26"/>
                </a:cubicBezTo>
                <a:cubicBezTo>
                  <a:pt x="11" y="27"/>
                  <a:pt x="10" y="27"/>
                  <a:pt x="9" y="27"/>
                </a:cubicBezTo>
                <a:cubicBezTo>
                  <a:pt x="7" y="27"/>
                  <a:pt x="6" y="27"/>
                  <a:pt x="5" y="26"/>
                </a:cubicBezTo>
                <a:cubicBezTo>
                  <a:pt x="4" y="26"/>
                  <a:pt x="4" y="25"/>
                  <a:pt x="4" y="24"/>
                </a:cubicBezTo>
                <a:cubicBezTo>
                  <a:pt x="0" y="23"/>
                  <a:pt x="0" y="23"/>
                  <a:pt x="0" y="23"/>
                </a:cubicBezTo>
                <a:cubicBezTo>
                  <a:pt x="0" y="26"/>
                  <a:pt x="1" y="27"/>
                  <a:pt x="3" y="28"/>
                </a:cubicBezTo>
                <a:close/>
                <a:moveTo>
                  <a:pt x="5" y="5"/>
                </a:moveTo>
                <a:cubicBezTo>
                  <a:pt x="6" y="4"/>
                  <a:pt x="7" y="3"/>
                  <a:pt x="9" y="3"/>
                </a:cubicBezTo>
                <a:cubicBezTo>
                  <a:pt x="10" y="3"/>
                  <a:pt x="12" y="4"/>
                  <a:pt x="13" y="5"/>
                </a:cubicBezTo>
                <a:cubicBezTo>
                  <a:pt x="14" y="6"/>
                  <a:pt x="15" y="8"/>
                  <a:pt x="15" y="11"/>
                </a:cubicBezTo>
                <a:cubicBezTo>
                  <a:pt x="15" y="13"/>
                  <a:pt x="14" y="15"/>
                  <a:pt x="13" y="17"/>
                </a:cubicBezTo>
                <a:cubicBezTo>
                  <a:pt x="12" y="18"/>
                  <a:pt x="11" y="19"/>
                  <a:pt x="9" y="19"/>
                </a:cubicBezTo>
                <a:cubicBezTo>
                  <a:pt x="7" y="19"/>
                  <a:pt x="6" y="18"/>
                  <a:pt x="5" y="17"/>
                </a:cubicBezTo>
                <a:cubicBezTo>
                  <a:pt x="4" y="15"/>
                  <a:pt x="3" y="13"/>
                  <a:pt x="3" y="11"/>
                </a:cubicBezTo>
                <a:cubicBezTo>
                  <a:pt x="3" y="8"/>
                  <a:pt x="4" y="6"/>
                  <a:pt x="5" y="5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3" name="Freeform 381"/>
          <p:cNvSpPr>
            <a:spLocks/>
          </p:cNvSpPr>
          <p:nvPr/>
        </p:nvSpPr>
        <p:spPr bwMode="auto">
          <a:xfrm>
            <a:off x="7248525" y="4816475"/>
            <a:ext cx="26988" cy="47625"/>
          </a:xfrm>
          <a:custGeom>
            <a:avLst/>
            <a:gdLst>
              <a:gd name="T0" fmla="*/ 4 w 12"/>
              <a:gd name="T1" fmla="*/ 22 h 22"/>
              <a:gd name="T2" fmla="*/ 4 w 12"/>
              <a:gd name="T3" fmla="*/ 11 h 22"/>
              <a:gd name="T4" fmla="*/ 4 w 12"/>
              <a:gd name="T5" fmla="*/ 6 h 22"/>
              <a:gd name="T6" fmla="*/ 6 w 12"/>
              <a:gd name="T7" fmla="*/ 4 h 22"/>
              <a:gd name="T8" fmla="*/ 8 w 12"/>
              <a:gd name="T9" fmla="*/ 4 h 22"/>
              <a:gd name="T10" fmla="*/ 10 w 12"/>
              <a:gd name="T11" fmla="*/ 5 h 22"/>
              <a:gd name="T12" fmla="*/ 12 w 12"/>
              <a:gd name="T13" fmla="*/ 1 h 22"/>
              <a:gd name="T14" fmla="*/ 8 w 12"/>
              <a:gd name="T15" fmla="*/ 0 h 22"/>
              <a:gd name="T16" fmla="*/ 6 w 12"/>
              <a:gd name="T17" fmla="*/ 1 h 22"/>
              <a:gd name="T18" fmla="*/ 4 w 12"/>
              <a:gd name="T19" fmla="*/ 4 h 22"/>
              <a:gd name="T20" fmla="*/ 4 w 12"/>
              <a:gd name="T21" fmla="*/ 1 h 22"/>
              <a:gd name="T22" fmla="*/ 0 w 12"/>
              <a:gd name="T23" fmla="*/ 1 h 22"/>
              <a:gd name="T24" fmla="*/ 0 w 12"/>
              <a:gd name="T25" fmla="*/ 22 h 22"/>
              <a:gd name="T26" fmla="*/ 4 w 12"/>
              <a:gd name="T27" fmla="*/ 22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2" h="22">
                <a:moveTo>
                  <a:pt x="4" y="22"/>
                </a:moveTo>
                <a:cubicBezTo>
                  <a:pt x="4" y="11"/>
                  <a:pt x="4" y="11"/>
                  <a:pt x="4" y="11"/>
                </a:cubicBezTo>
                <a:cubicBezTo>
                  <a:pt x="4" y="9"/>
                  <a:pt x="4" y="8"/>
                  <a:pt x="4" y="6"/>
                </a:cubicBezTo>
                <a:cubicBezTo>
                  <a:pt x="5" y="6"/>
                  <a:pt x="5" y="5"/>
                  <a:pt x="6" y="4"/>
                </a:cubicBezTo>
                <a:cubicBezTo>
                  <a:pt x="6" y="4"/>
                  <a:pt x="7" y="4"/>
                  <a:pt x="8" y="4"/>
                </a:cubicBezTo>
                <a:cubicBezTo>
                  <a:pt x="9" y="4"/>
                  <a:pt x="10" y="4"/>
                  <a:pt x="10" y="5"/>
                </a:cubicBezTo>
                <a:cubicBezTo>
                  <a:pt x="12" y="1"/>
                  <a:pt x="12" y="1"/>
                  <a:pt x="12" y="1"/>
                </a:cubicBezTo>
                <a:cubicBezTo>
                  <a:pt x="10" y="1"/>
                  <a:pt x="9" y="0"/>
                  <a:pt x="8" y="0"/>
                </a:cubicBezTo>
                <a:cubicBezTo>
                  <a:pt x="7" y="0"/>
                  <a:pt x="6" y="0"/>
                  <a:pt x="6" y="1"/>
                </a:cubicBezTo>
                <a:cubicBezTo>
                  <a:pt x="5" y="1"/>
                  <a:pt x="4" y="2"/>
                  <a:pt x="4" y="4"/>
                </a:cubicBezTo>
                <a:cubicBezTo>
                  <a:pt x="4" y="1"/>
                  <a:pt x="4" y="1"/>
                  <a:pt x="4" y="1"/>
                </a:cubicBezTo>
                <a:cubicBezTo>
                  <a:pt x="0" y="1"/>
                  <a:pt x="0" y="1"/>
                  <a:pt x="0" y="1"/>
                </a:cubicBezTo>
                <a:cubicBezTo>
                  <a:pt x="0" y="22"/>
                  <a:pt x="0" y="22"/>
                  <a:pt x="0" y="22"/>
                </a:cubicBezTo>
                <a:cubicBezTo>
                  <a:pt x="4" y="22"/>
                  <a:pt x="4" y="22"/>
                  <a:pt x="4" y="22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4" name="Freeform 382"/>
          <p:cNvSpPr>
            <a:spLocks noEditPoints="1"/>
          </p:cNvSpPr>
          <p:nvPr/>
        </p:nvSpPr>
        <p:spPr bwMode="auto">
          <a:xfrm>
            <a:off x="7277100" y="4816475"/>
            <a:ext cx="41275" cy="47625"/>
          </a:xfrm>
          <a:custGeom>
            <a:avLst/>
            <a:gdLst>
              <a:gd name="T0" fmla="*/ 13 w 19"/>
              <a:gd name="T1" fmla="*/ 18 h 22"/>
              <a:gd name="T2" fmla="*/ 10 w 19"/>
              <a:gd name="T3" fmla="*/ 19 h 22"/>
              <a:gd name="T4" fmla="*/ 5 w 19"/>
              <a:gd name="T5" fmla="*/ 17 h 22"/>
              <a:gd name="T6" fmla="*/ 3 w 19"/>
              <a:gd name="T7" fmla="*/ 12 h 22"/>
              <a:gd name="T8" fmla="*/ 19 w 19"/>
              <a:gd name="T9" fmla="*/ 12 h 22"/>
              <a:gd name="T10" fmla="*/ 19 w 19"/>
              <a:gd name="T11" fmla="*/ 11 h 22"/>
              <a:gd name="T12" fmla="*/ 16 w 19"/>
              <a:gd name="T13" fmla="*/ 3 h 22"/>
              <a:gd name="T14" fmla="*/ 9 w 19"/>
              <a:gd name="T15" fmla="*/ 0 h 22"/>
              <a:gd name="T16" fmla="*/ 2 w 19"/>
              <a:gd name="T17" fmla="*/ 3 h 22"/>
              <a:gd name="T18" fmla="*/ 0 w 19"/>
              <a:gd name="T19" fmla="*/ 11 h 22"/>
              <a:gd name="T20" fmla="*/ 2 w 19"/>
              <a:gd name="T21" fmla="*/ 19 h 22"/>
              <a:gd name="T22" fmla="*/ 10 w 19"/>
              <a:gd name="T23" fmla="*/ 22 h 22"/>
              <a:gd name="T24" fmla="*/ 16 w 19"/>
              <a:gd name="T25" fmla="*/ 20 h 22"/>
              <a:gd name="T26" fmla="*/ 19 w 19"/>
              <a:gd name="T27" fmla="*/ 15 h 22"/>
              <a:gd name="T28" fmla="*/ 15 w 19"/>
              <a:gd name="T29" fmla="*/ 15 h 22"/>
              <a:gd name="T30" fmla="*/ 13 w 19"/>
              <a:gd name="T31" fmla="*/ 18 h 22"/>
              <a:gd name="T32" fmla="*/ 5 w 19"/>
              <a:gd name="T33" fmla="*/ 5 h 22"/>
              <a:gd name="T34" fmla="*/ 9 w 19"/>
              <a:gd name="T35" fmla="*/ 3 h 22"/>
              <a:gd name="T36" fmla="*/ 14 w 19"/>
              <a:gd name="T37" fmla="*/ 5 h 22"/>
              <a:gd name="T38" fmla="*/ 15 w 19"/>
              <a:gd name="T39" fmla="*/ 9 h 22"/>
              <a:gd name="T40" fmla="*/ 3 w 19"/>
              <a:gd name="T41" fmla="*/ 9 h 22"/>
              <a:gd name="T42" fmla="*/ 5 w 19"/>
              <a:gd name="T43" fmla="*/ 5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9" h="22">
                <a:moveTo>
                  <a:pt x="13" y="18"/>
                </a:moveTo>
                <a:cubicBezTo>
                  <a:pt x="12" y="19"/>
                  <a:pt x="11" y="19"/>
                  <a:pt x="10" y="19"/>
                </a:cubicBezTo>
                <a:cubicBezTo>
                  <a:pt x="8" y="19"/>
                  <a:pt x="6" y="18"/>
                  <a:pt x="5" y="17"/>
                </a:cubicBezTo>
                <a:cubicBezTo>
                  <a:pt x="4" y="16"/>
                  <a:pt x="3" y="14"/>
                  <a:pt x="3" y="12"/>
                </a:cubicBezTo>
                <a:cubicBezTo>
                  <a:pt x="19" y="12"/>
                  <a:pt x="19" y="12"/>
                  <a:pt x="19" y="12"/>
                </a:cubicBezTo>
                <a:cubicBezTo>
                  <a:pt x="19" y="12"/>
                  <a:pt x="19" y="11"/>
                  <a:pt x="19" y="11"/>
                </a:cubicBezTo>
                <a:cubicBezTo>
                  <a:pt x="19" y="8"/>
                  <a:pt x="18" y="5"/>
                  <a:pt x="16" y="3"/>
                </a:cubicBezTo>
                <a:cubicBezTo>
                  <a:pt x="14" y="1"/>
                  <a:pt x="12" y="0"/>
                  <a:pt x="9" y="0"/>
                </a:cubicBezTo>
                <a:cubicBezTo>
                  <a:pt x="6" y="0"/>
                  <a:pt x="4" y="1"/>
                  <a:pt x="2" y="3"/>
                </a:cubicBezTo>
                <a:cubicBezTo>
                  <a:pt x="1" y="5"/>
                  <a:pt x="0" y="8"/>
                  <a:pt x="0" y="11"/>
                </a:cubicBezTo>
                <a:cubicBezTo>
                  <a:pt x="0" y="15"/>
                  <a:pt x="0" y="17"/>
                  <a:pt x="2" y="19"/>
                </a:cubicBezTo>
                <a:cubicBezTo>
                  <a:pt x="4" y="21"/>
                  <a:pt x="7" y="22"/>
                  <a:pt x="10" y="22"/>
                </a:cubicBezTo>
                <a:cubicBezTo>
                  <a:pt x="12" y="22"/>
                  <a:pt x="14" y="21"/>
                  <a:pt x="16" y="20"/>
                </a:cubicBezTo>
                <a:cubicBezTo>
                  <a:pt x="17" y="19"/>
                  <a:pt x="18" y="17"/>
                  <a:pt x="19" y="15"/>
                </a:cubicBezTo>
                <a:cubicBezTo>
                  <a:pt x="15" y="15"/>
                  <a:pt x="15" y="15"/>
                  <a:pt x="15" y="15"/>
                </a:cubicBezTo>
                <a:cubicBezTo>
                  <a:pt x="15" y="16"/>
                  <a:pt x="14" y="17"/>
                  <a:pt x="13" y="18"/>
                </a:cubicBezTo>
                <a:close/>
                <a:moveTo>
                  <a:pt x="5" y="5"/>
                </a:moveTo>
                <a:cubicBezTo>
                  <a:pt x="6" y="4"/>
                  <a:pt x="8" y="3"/>
                  <a:pt x="9" y="3"/>
                </a:cubicBezTo>
                <a:cubicBezTo>
                  <a:pt x="11" y="3"/>
                  <a:pt x="13" y="4"/>
                  <a:pt x="14" y="5"/>
                </a:cubicBezTo>
                <a:cubicBezTo>
                  <a:pt x="15" y="6"/>
                  <a:pt x="15" y="7"/>
                  <a:pt x="15" y="9"/>
                </a:cubicBezTo>
                <a:cubicBezTo>
                  <a:pt x="3" y="9"/>
                  <a:pt x="3" y="9"/>
                  <a:pt x="3" y="9"/>
                </a:cubicBezTo>
                <a:cubicBezTo>
                  <a:pt x="4" y="7"/>
                  <a:pt x="4" y="6"/>
                  <a:pt x="5" y="5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5" name="Freeform 383"/>
          <p:cNvSpPr>
            <a:spLocks/>
          </p:cNvSpPr>
          <p:nvPr/>
        </p:nvSpPr>
        <p:spPr bwMode="auto">
          <a:xfrm>
            <a:off x="7326313" y="4816475"/>
            <a:ext cx="38100" cy="47625"/>
          </a:xfrm>
          <a:custGeom>
            <a:avLst/>
            <a:gdLst>
              <a:gd name="T0" fmla="*/ 4 w 17"/>
              <a:gd name="T1" fmla="*/ 22 h 22"/>
              <a:gd name="T2" fmla="*/ 4 w 17"/>
              <a:gd name="T3" fmla="*/ 10 h 22"/>
              <a:gd name="T4" fmla="*/ 5 w 17"/>
              <a:gd name="T5" fmla="*/ 5 h 22"/>
              <a:gd name="T6" fmla="*/ 9 w 17"/>
              <a:gd name="T7" fmla="*/ 3 h 22"/>
              <a:gd name="T8" fmla="*/ 12 w 17"/>
              <a:gd name="T9" fmla="*/ 4 h 22"/>
              <a:gd name="T10" fmla="*/ 13 w 17"/>
              <a:gd name="T11" fmla="*/ 6 h 22"/>
              <a:gd name="T12" fmla="*/ 14 w 17"/>
              <a:gd name="T13" fmla="*/ 9 h 22"/>
              <a:gd name="T14" fmla="*/ 14 w 17"/>
              <a:gd name="T15" fmla="*/ 22 h 22"/>
              <a:gd name="T16" fmla="*/ 17 w 17"/>
              <a:gd name="T17" fmla="*/ 22 h 22"/>
              <a:gd name="T18" fmla="*/ 17 w 17"/>
              <a:gd name="T19" fmla="*/ 9 h 22"/>
              <a:gd name="T20" fmla="*/ 17 w 17"/>
              <a:gd name="T21" fmla="*/ 5 h 22"/>
              <a:gd name="T22" fmla="*/ 16 w 17"/>
              <a:gd name="T23" fmla="*/ 3 h 22"/>
              <a:gd name="T24" fmla="*/ 14 w 17"/>
              <a:gd name="T25" fmla="*/ 1 h 22"/>
              <a:gd name="T26" fmla="*/ 10 w 17"/>
              <a:gd name="T27" fmla="*/ 0 h 22"/>
              <a:gd name="T28" fmla="*/ 3 w 17"/>
              <a:gd name="T29" fmla="*/ 4 h 22"/>
              <a:gd name="T30" fmla="*/ 3 w 17"/>
              <a:gd name="T31" fmla="*/ 1 h 22"/>
              <a:gd name="T32" fmla="*/ 0 w 17"/>
              <a:gd name="T33" fmla="*/ 1 h 22"/>
              <a:gd name="T34" fmla="*/ 0 w 17"/>
              <a:gd name="T35" fmla="*/ 22 h 22"/>
              <a:gd name="T36" fmla="*/ 4 w 17"/>
              <a:gd name="T37" fmla="*/ 22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7" h="22">
                <a:moveTo>
                  <a:pt x="4" y="22"/>
                </a:moveTo>
                <a:cubicBezTo>
                  <a:pt x="4" y="10"/>
                  <a:pt x="4" y="10"/>
                  <a:pt x="4" y="10"/>
                </a:cubicBezTo>
                <a:cubicBezTo>
                  <a:pt x="4" y="7"/>
                  <a:pt x="4" y="6"/>
                  <a:pt x="5" y="5"/>
                </a:cubicBezTo>
                <a:cubicBezTo>
                  <a:pt x="6" y="4"/>
                  <a:pt x="8" y="3"/>
                  <a:pt x="9" y="3"/>
                </a:cubicBezTo>
                <a:cubicBezTo>
                  <a:pt x="10" y="3"/>
                  <a:pt x="11" y="3"/>
                  <a:pt x="12" y="4"/>
                </a:cubicBezTo>
                <a:cubicBezTo>
                  <a:pt x="12" y="4"/>
                  <a:pt x="13" y="5"/>
                  <a:pt x="13" y="6"/>
                </a:cubicBezTo>
                <a:cubicBezTo>
                  <a:pt x="14" y="6"/>
                  <a:pt x="14" y="7"/>
                  <a:pt x="14" y="9"/>
                </a:cubicBezTo>
                <a:cubicBezTo>
                  <a:pt x="14" y="22"/>
                  <a:pt x="14" y="22"/>
                  <a:pt x="14" y="22"/>
                </a:cubicBezTo>
                <a:cubicBezTo>
                  <a:pt x="17" y="22"/>
                  <a:pt x="17" y="22"/>
                  <a:pt x="17" y="22"/>
                </a:cubicBezTo>
                <a:cubicBezTo>
                  <a:pt x="17" y="9"/>
                  <a:pt x="17" y="9"/>
                  <a:pt x="17" y="9"/>
                </a:cubicBezTo>
                <a:cubicBezTo>
                  <a:pt x="17" y="7"/>
                  <a:pt x="17" y="6"/>
                  <a:pt x="17" y="5"/>
                </a:cubicBezTo>
                <a:cubicBezTo>
                  <a:pt x="17" y="4"/>
                  <a:pt x="16" y="3"/>
                  <a:pt x="16" y="3"/>
                </a:cubicBezTo>
                <a:cubicBezTo>
                  <a:pt x="15" y="2"/>
                  <a:pt x="15" y="1"/>
                  <a:pt x="14" y="1"/>
                </a:cubicBezTo>
                <a:cubicBezTo>
                  <a:pt x="12" y="0"/>
                  <a:pt x="11" y="0"/>
                  <a:pt x="10" y="0"/>
                </a:cubicBezTo>
                <a:cubicBezTo>
                  <a:pt x="7" y="0"/>
                  <a:pt x="5" y="1"/>
                  <a:pt x="3" y="4"/>
                </a:cubicBezTo>
                <a:cubicBezTo>
                  <a:pt x="3" y="1"/>
                  <a:pt x="3" y="1"/>
                  <a:pt x="3" y="1"/>
                </a:cubicBezTo>
                <a:cubicBezTo>
                  <a:pt x="0" y="1"/>
                  <a:pt x="0" y="1"/>
                  <a:pt x="0" y="1"/>
                </a:cubicBezTo>
                <a:cubicBezTo>
                  <a:pt x="0" y="22"/>
                  <a:pt x="0" y="22"/>
                  <a:pt x="0" y="22"/>
                </a:cubicBezTo>
                <a:cubicBezTo>
                  <a:pt x="4" y="22"/>
                  <a:pt x="4" y="22"/>
                  <a:pt x="4" y="22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6" name="Freeform 384"/>
          <p:cNvSpPr>
            <a:spLocks/>
          </p:cNvSpPr>
          <p:nvPr/>
        </p:nvSpPr>
        <p:spPr bwMode="auto">
          <a:xfrm>
            <a:off x="7372350" y="4816475"/>
            <a:ext cx="39688" cy="47625"/>
          </a:xfrm>
          <a:custGeom>
            <a:avLst/>
            <a:gdLst>
              <a:gd name="T0" fmla="*/ 3 w 18"/>
              <a:gd name="T1" fmla="*/ 20 h 22"/>
              <a:gd name="T2" fmla="*/ 9 w 18"/>
              <a:gd name="T3" fmla="*/ 22 h 22"/>
              <a:gd name="T4" fmla="*/ 14 w 18"/>
              <a:gd name="T5" fmla="*/ 21 h 22"/>
              <a:gd name="T6" fmla="*/ 17 w 18"/>
              <a:gd name="T7" fmla="*/ 19 h 22"/>
              <a:gd name="T8" fmla="*/ 18 w 18"/>
              <a:gd name="T9" fmla="*/ 15 h 22"/>
              <a:gd name="T10" fmla="*/ 17 w 18"/>
              <a:gd name="T11" fmla="*/ 12 h 22"/>
              <a:gd name="T12" fmla="*/ 14 w 18"/>
              <a:gd name="T13" fmla="*/ 10 h 22"/>
              <a:gd name="T14" fmla="*/ 9 w 18"/>
              <a:gd name="T15" fmla="*/ 9 h 22"/>
              <a:gd name="T16" fmla="*/ 6 w 18"/>
              <a:gd name="T17" fmla="*/ 8 h 22"/>
              <a:gd name="T18" fmla="*/ 5 w 18"/>
              <a:gd name="T19" fmla="*/ 7 h 22"/>
              <a:gd name="T20" fmla="*/ 4 w 18"/>
              <a:gd name="T21" fmla="*/ 6 h 22"/>
              <a:gd name="T22" fmla="*/ 5 w 18"/>
              <a:gd name="T23" fmla="*/ 4 h 22"/>
              <a:gd name="T24" fmla="*/ 9 w 18"/>
              <a:gd name="T25" fmla="*/ 3 h 22"/>
              <a:gd name="T26" fmla="*/ 12 w 18"/>
              <a:gd name="T27" fmla="*/ 4 h 22"/>
              <a:gd name="T28" fmla="*/ 13 w 18"/>
              <a:gd name="T29" fmla="*/ 6 h 22"/>
              <a:gd name="T30" fmla="*/ 17 w 18"/>
              <a:gd name="T31" fmla="*/ 6 h 22"/>
              <a:gd name="T32" fmla="*/ 16 w 18"/>
              <a:gd name="T33" fmla="*/ 3 h 22"/>
              <a:gd name="T34" fmla="*/ 13 w 18"/>
              <a:gd name="T35" fmla="*/ 1 h 22"/>
              <a:gd name="T36" fmla="*/ 9 w 18"/>
              <a:gd name="T37" fmla="*/ 0 h 22"/>
              <a:gd name="T38" fmla="*/ 5 w 18"/>
              <a:gd name="T39" fmla="*/ 1 h 22"/>
              <a:gd name="T40" fmla="*/ 3 w 18"/>
              <a:gd name="T41" fmla="*/ 2 h 22"/>
              <a:gd name="T42" fmla="*/ 1 w 18"/>
              <a:gd name="T43" fmla="*/ 4 h 22"/>
              <a:gd name="T44" fmla="*/ 1 w 18"/>
              <a:gd name="T45" fmla="*/ 6 h 22"/>
              <a:gd name="T46" fmla="*/ 2 w 18"/>
              <a:gd name="T47" fmla="*/ 9 h 22"/>
              <a:gd name="T48" fmla="*/ 4 w 18"/>
              <a:gd name="T49" fmla="*/ 11 h 22"/>
              <a:gd name="T50" fmla="*/ 9 w 18"/>
              <a:gd name="T51" fmla="*/ 13 h 22"/>
              <a:gd name="T52" fmla="*/ 13 w 18"/>
              <a:gd name="T53" fmla="*/ 14 h 22"/>
              <a:gd name="T54" fmla="*/ 14 w 18"/>
              <a:gd name="T55" fmla="*/ 16 h 22"/>
              <a:gd name="T56" fmla="*/ 13 w 18"/>
              <a:gd name="T57" fmla="*/ 18 h 22"/>
              <a:gd name="T58" fmla="*/ 9 w 18"/>
              <a:gd name="T59" fmla="*/ 19 h 22"/>
              <a:gd name="T60" fmla="*/ 5 w 18"/>
              <a:gd name="T61" fmla="*/ 18 h 22"/>
              <a:gd name="T62" fmla="*/ 4 w 18"/>
              <a:gd name="T63" fmla="*/ 15 h 22"/>
              <a:gd name="T64" fmla="*/ 0 w 18"/>
              <a:gd name="T65" fmla="*/ 15 h 22"/>
              <a:gd name="T66" fmla="*/ 3 w 18"/>
              <a:gd name="T67" fmla="*/ 20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8" h="22">
                <a:moveTo>
                  <a:pt x="3" y="20"/>
                </a:moveTo>
                <a:cubicBezTo>
                  <a:pt x="4" y="21"/>
                  <a:pt x="6" y="22"/>
                  <a:pt x="9" y="22"/>
                </a:cubicBezTo>
                <a:cubicBezTo>
                  <a:pt x="11" y="22"/>
                  <a:pt x="12" y="22"/>
                  <a:pt x="14" y="21"/>
                </a:cubicBezTo>
                <a:cubicBezTo>
                  <a:pt x="15" y="21"/>
                  <a:pt x="16" y="20"/>
                  <a:pt x="17" y="19"/>
                </a:cubicBezTo>
                <a:cubicBezTo>
                  <a:pt x="17" y="18"/>
                  <a:pt x="18" y="17"/>
                  <a:pt x="18" y="15"/>
                </a:cubicBezTo>
                <a:cubicBezTo>
                  <a:pt x="18" y="14"/>
                  <a:pt x="17" y="13"/>
                  <a:pt x="17" y="12"/>
                </a:cubicBezTo>
                <a:cubicBezTo>
                  <a:pt x="16" y="12"/>
                  <a:pt x="15" y="11"/>
                  <a:pt x="14" y="10"/>
                </a:cubicBezTo>
                <a:cubicBezTo>
                  <a:pt x="13" y="10"/>
                  <a:pt x="12" y="10"/>
                  <a:pt x="9" y="9"/>
                </a:cubicBezTo>
                <a:cubicBezTo>
                  <a:pt x="7" y="8"/>
                  <a:pt x="6" y="8"/>
                  <a:pt x="6" y="8"/>
                </a:cubicBezTo>
                <a:cubicBezTo>
                  <a:pt x="5" y="8"/>
                  <a:pt x="5" y="7"/>
                  <a:pt x="5" y="7"/>
                </a:cubicBezTo>
                <a:cubicBezTo>
                  <a:pt x="4" y="7"/>
                  <a:pt x="4" y="6"/>
                  <a:pt x="4" y="6"/>
                </a:cubicBezTo>
                <a:cubicBezTo>
                  <a:pt x="4" y="5"/>
                  <a:pt x="5" y="4"/>
                  <a:pt x="5" y="4"/>
                </a:cubicBezTo>
                <a:cubicBezTo>
                  <a:pt x="6" y="3"/>
                  <a:pt x="7" y="3"/>
                  <a:pt x="9" y="3"/>
                </a:cubicBezTo>
                <a:cubicBezTo>
                  <a:pt x="10" y="3"/>
                  <a:pt x="11" y="3"/>
                  <a:pt x="12" y="4"/>
                </a:cubicBezTo>
                <a:cubicBezTo>
                  <a:pt x="13" y="5"/>
                  <a:pt x="13" y="5"/>
                  <a:pt x="13" y="6"/>
                </a:cubicBezTo>
                <a:cubicBezTo>
                  <a:pt x="17" y="6"/>
                  <a:pt x="17" y="6"/>
                  <a:pt x="17" y="6"/>
                </a:cubicBezTo>
                <a:cubicBezTo>
                  <a:pt x="17" y="5"/>
                  <a:pt x="16" y="4"/>
                  <a:pt x="16" y="3"/>
                </a:cubicBezTo>
                <a:cubicBezTo>
                  <a:pt x="15" y="2"/>
                  <a:pt x="14" y="1"/>
                  <a:pt x="13" y="1"/>
                </a:cubicBezTo>
                <a:cubicBezTo>
                  <a:pt x="12" y="0"/>
                  <a:pt x="10" y="0"/>
                  <a:pt x="9" y="0"/>
                </a:cubicBezTo>
                <a:cubicBezTo>
                  <a:pt x="7" y="0"/>
                  <a:pt x="6" y="0"/>
                  <a:pt x="5" y="1"/>
                </a:cubicBezTo>
                <a:cubicBezTo>
                  <a:pt x="4" y="1"/>
                  <a:pt x="4" y="1"/>
                  <a:pt x="3" y="2"/>
                </a:cubicBezTo>
                <a:cubicBezTo>
                  <a:pt x="2" y="2"/>
                  <a:pt x="2" y="3"/>
                  <a:pt x="1" y="4"/>
                </a:cubicBezTo>
                <a:cubicBezTo>
                  <a:pt x="1" y="4"/>
                  <a:pt x="1" y="5"/>
                  <a:pt x="1" y="6"/>
                </a:cubicBezTo>
                <a:cubicBezTo>
                  <a:pt x="1" y="7"/>
                  <a:pt x="1" y="8"/>
                  <a:pt x="2" y="9"/>
                </a:cubicBezTo>
                <a:cubicBezTo>
                  <a:pt x="2" y="10"/>
                  <a:pt x="3" y="10"/>
                  <a:pt x="4" y="11"/>
                </a:cubicBezTo>
                <a:cubicBezTo>
                  <a:pt x="5" y="11"/>
                  <a:pt x="7" y="12"/>
                  <a:pt x="9" y="13"/>
                </a:cubicBezTo>
                <a:cubicBezTo>
                  <a:pt x="11" y="13"/>
                  <a:pt x="12" y="14"/>
                  <a:pt x="13" y="14"/>
                </a:cubicBezTo>
                <a:cubicBezTo>
                  <a:pt x="14" y="14"/>
                  <a:pt x="14" y="15"/>
                  <a:pt x="14" y="16"/>
                </a:cubicBezTo>
                <a:cubicBezTo>
                  <a:pt x="14" y="17"/>
                  <a:pt x="14" y="17"/>
                  <a:pt x="13" y="18"/>
                </a:cubicBezTo>
                <a:cubicBezTo>
                  <a:pt x="12" y="19"/>
                  <a:pt x="11" y="19"/>
                  <a:pt x="9" y="19"/>
                </a:cubicBezTo>
                <a:cubicBezTo>
                  <a:pt x="8" y="19"/>
                  <a:pt x="6" y="19"/>
                  <a:pt x="5" y="18"/>
                </a:cubicBezTo>
                <a:cubicBezTo>
                  <a:pt x="4" y="17"/>
                  <a:pt x="4" y="16"/>
                  <a:pt x="4" y="15"/>
                </a:cubicBezTo>
                <a:cubicBezTo>
                  <a:pt x="0" y="15"/>
                  <a:pt x="0" y="15"/>
                  <a:pt x="0" y="15"/>
                </a:cubicBezTo>
                <a:cubicBezTo>
                  <a:pt x="1" y="17"/>
                  <a:pt x="2" y="19"/>
                  <a:pt x="3" y="2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7" name="Freeform 385"/>
          <p:cNvSpPr>
            <a:spLocks noEditPoints="1"/>
          </p:cNvSpPr>
          <p:nvPr/>
        </p:nvSpPr>
        <p:spPr bwMode="auto">
          <a:xfrm>
            <a:off x="7418388" y="4816475"/>
            <a:ext cx="41275" cy="47625"/>
          </a:xfrm>
          <a:custGeom>
            <a:avLst/>
            <a:gdLst>
              <a:gd name="T0" fmla="*/ 13 w 19"/>
              <a:gd name="T1" fmla="*/ 18 h 22"/>
              <a:gd name="T2" fmla="*/ 10 w 19"/>
              <a:gd name="T3" fmla="*/ 19 h 22"/>
              <a:gd name="T4" fmla="*/ 5 w 19"/>
              <a:gd name="T5" fmla="*/ 17 h 22"/>
              <a:gd name="T6" fmla="*/ 3 w 19"/>
              <a:gd name="T7" fmla="*/ 12 h 22"/>
              <a:gd name="T8" fmla="*/ 19 w 19"/>
              <a:gd name="T9" fmla="*/ 12 h 22"/>
              <a:gd name="T10" fmla="*/ 19 w 19"/>
              <a:gd name="T11" fmla="*/ 11 h 22"/>
              <a:gd name="T12" fmla="*/ 16 w 19"/>
              <a:gd name="T13" fmla="*/ 3 h 22"/>
              <a:gd name="T14" fmla="*/ 9 w 19"/>
              <a:gd name="T15" fmla="*/ 0 h 22"/>
              <a:gd name="T16" fmla="*/ 2 w 19"/>
              <a:gd name="T17" fmla="*/ 3 h 22"/>
              <a:gd name="T18" fmla="*/ 0 w 19"/>
              <a:gd name="T19" fmla="*/ 11 h 22"/>
              <a:gd name="T20" fmla="*/ 2 w 19"/>
              <a:gd name="T21" fmla="*/ 19 h 22"/>
              <a:gd name="T22" fmla="*/ 10 w 19"/>
              <a:gd name="T23" fmla="*/ 22 h 22"/>
              <a:gd name="T24" fmla="*/ 16 w 19"/>
              <a:gd name="T25" fmla="*/ 20 h 22"/>
              <a:gd name="T26" fmla="*/ 19 w 19"/>
              <a:gd name="T27" fmla="*/ 15 h 22"/>
              <a:gd name="T28" fmla="*/ 15 w 19"/>
              <a:gd name="T29" fmla="*/ 15 h 22"/>
              <a:gd name="T30" fmla="*/ 13 w 19"/>
              <a:gd name="T31" fmla="*/ 18 h 22"/>
              <a:gd name="T32" fmla="*/ 5 w 19"/>
              <a:gd name="T33" fmla="*/ 5 h 22"/>
              <a:gd name="T34" fmla="*/ 9 w 19"/>
              <a:gd name="T35" fmla="*/ 3 h 22"/>
              <a:gd name="T36" fmla="*/ 14 w 19"/>
              <a:gd name="T37" fmla="*/ 5 h 22"/>
              <a:gd name="T38" fmla="*/ 15 w 19"/>
              <a:gd name="T39" fmla="*/ 9 h 22"/>
              <a:gd name="T40" fmla="*/ 3 w 19"/>
              <a:gd name="T41" fmla="*/ 9 h 22"/>
              <a:gd name="T42" fmla="*/ 5 w 19"/>
              <a:gd name="T43" fmla="*/ 5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9" h="22">
                <a:moveTo>
                  <a:pt x="13" y="18"/>
                </a:moveTo>
                <a:cubicBezTo>
                  <a:pt x="12" y="19"/>
                  <a:pt x="11" y="19"/>
                  <a:pt x="10" y="19"/>
                </a:cubicBezTo>
                <a:cubicBezTo>
                  <a:pt x="8" y="19"/>
                  <a:pt x="6" y="18"/>
                  <a:pt x="5" y="17"/>
                </a:cubicBezTo>
                <a:cubicBezTo>
                  <a:pt x="4" y="16"/>
                  <a:pt x="3" y="14"/>
                  <a:pt x="3" y="12"/>
                </a:cubicBezTo>
                <a:cubicBezTo>
                  <a:pt x="19" y="12"/>
                  <a:pt x="19" y="12"/>
                  <a:pt x="19" y="12"/>
                </a:cubicBezTo>
                <a:cubicBezTo>
                  <a:pt x="19" y="12"/>
                  <a:pt x="19" y="11"/>
                  <a:pt x="19" y="11"/>
                </a:cubicBezTo>
                <a:cubicBezTo>
                  <a:pt x="19" y="8"/>
                  <a:pt x="18" y="5"/>
                  <a:pt x="16" y="3"/>
                </a:cubicBezTo>
                <a:cubicBezTo>
                  <a:pt x="14" y="1"/>
                  <a:pt x="12" y="0"/>
                  <a:pt x="9" y="0"/>
                </a:cubicBezTo>
                <a:cubicBezTo>
                  <a:pt x="6" y="0"/>
                  <a:pt x="4" y="1"/>
                  <a:pt x="2" y="3"/>
                </a:cubicBezTo>
                <a:cubicBezTo>
                  <a:pt x="1" y="5"/>
                  <a:pt x="0" y="8"/>
                  <a:pt x="0" y="11"/>
                </a:cubicBezTo>
                <a:cubicBezTo>
                  <a:pt x="0" y="15"/>
                  <a:pt x="1" y="17"/>
                  <a:pt x="2" y="19"/>
                </a:cubicBezTo>
                <a:cubicBezTo>
                  <a:pt x="4" y="21"/>
                  <a:pt x="7" y="22"/>
                  <a:pt x="10" y="22"/>
                </a:cubicBezTo>
                <a:cubicBezTo>
                  <a:pt x="12" y="22"/>
                  <a:pt x="14" y="21"/>
                  <a:pt x="16" y="20"/>
                </a:cubicBezTo>
                <a:cubicBezTo>
                  <a:pt x="17" y="19"/>
                  <a:pt x="18" y="17"/>
                  <a:pt x="19" y="15"/>
                </a:cubicBezTo>
                <a:cubicBezTo>
                  <a:pt x="15" y="15"/>
                  <a:pt x="15" y="15"/>
                  <a:pt x="15" y="15"/>
                </a:cubicBezTo>
                <a:cubicBezTo>
                  <a:pt x="15" y="16"/>
                  <a:pt x="14" y="17"/>
                  <a:pt x="13" y="18"/>
                </a:cubicBezTo>
                <a:close/>
                <a:moveTo>
                  <a:pt x="5" y="5"/>
                </a:moveTo>
                <a:cubicBezTo>
                  <a:pt x="6" y="4"/>
                  <a:pt x="8" y="3"/>
                  <a:pt x="9" y="3"/>
                </a:cubicBezTo>
                <a:cubicBezTo>
                  <a:pt x="11" y="3"/>
                  <a:pt x="13" y="4"/>
                  <a:pt x="14" y="5"/>
                </a:cubicBezTo>
                <a:cubicBezTo>
                  <a:pt x="15" y="6"/>
                  <a:pt x="15" y="7"/>
                  <a:pt x="15" y="9"/>
                </a:cubicBezTo>
                <a:cubicBezTo>
                  <a:pt x="3" y="9"/>
                  <a:pt x="3" y="9"/>
                  <a:pt x="3" y="9"/>
                </a:cubicBezTo>
                <a:cubicBezTo>
                  <a:pt x="4" y="7"/>
                  <a:pt x="4" y="6"/>
                  <a:pt x="5" y="5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85275901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Brukte skrifter</vt:lpstr>
      </vt:variant>
      <vt:variant>
        <vt:i4>3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Office-tema</vt:lpstr>
      <vt:lpstr>PowerPoint-presentasjon</vt:lpstr>
    </vt:vector>
  </TitlesOfParts>
  <Company>Statens Kartverk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PowerPoint-presentasjon</dc:title>
  <dc:creator>Inger Storm-Furru</dc:creator>
  <cp:lastModifiedBy>Inger Storm-Furru</cp:lastModifiedBy>
  <cp:revision>1</cp:revision>
  <dcterms:created xsi:type="dcterms:W3CDTF">2019-11-18T08:43:01Z</dcterms:created>
  <dcterms:modified xsi:type="dcterms:W3CDTF">2019-11-18T08:44:10Z</dcterms:modified>
</cp:coreProperties>
</file>